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66"/>
  </p:notesMasterIdLst>
  <p:handoutMasterIdLst>
    <p:handoutMasterId r:id="rId67"/>
  </p:handoutMasterIdLst>
  <p:sldIdLst>
    <p:sldId id="272" r:id="rId3"/>
    <p:sldId id="278" r:id="rId4"/>
    <p:sldId id="286" r:id="rId5"/>
    <p:sldId id="331" r:id="rId6"/>
    <p:sldId id="320" r:id="rId7"/>
    <p:sldId id="323" r:id="rId8"/>
    <p:sldId id="324" r:id="rId9"/>
    <p:sldId id="325" r:id="rId10"/>
    <p:sldId id="322" r:id="rId11"/>
    <p:sldId id="267" r:id="rId12"/>
    <p:sldId id="269" r:id="rId13"/>
    <p:sldId id="282" r:id="rId14"/>
    <p:sldId id="270" r:id="rId15"/>
    <p:sldId id="303" r:id="rId16"/>
    <p:sldId id="277" r:id="rId17"/>
    <p:sldId id="304" r:id="rId18"/>
    <p:sldId id="332" r:id="rId19"/>
    <p:sldId id="333" r:id="rId20"/>
    <p:sldId id="285" r:id="rId21"/>
    <p:sldId id="330" r:id="rId22"/>
    <p:sldId id="274" r:id="rId23"/>
    <p:sldId id="275" r:id="rId24"/>
    <p:sldId id="276" r:id="rId25"/>
    <p:sldId id="319" r:id="rId26"/>
    <p:sldId id="308" r:id="rId27"/>
    <p:sldId id="281" r:id="rId28"/>
    <p:sldId id="306" r:id="rId29"/>
    <p:sldId id="293" r:id="rId30"/>
    <p:sldId id="334" r:id="rId31"/>
    <p:sldId id="294" r:id="rId32"/>
    <p:sldId id="298" r:id="rId33"/>
    <p:sldId id="299" r:id="rId34"/>
    <p:sldId id="300" r:id="rId35"/>
    <p:sldId id="302" r:id="rId36"/>
    <p:sldId id="328" r:id="rId37"/>
    <p:sldId id="335" r:id="rId38"/>
    <p:sldId id="301" r:id="rId39"/>
    <p:sldId id="336" r:id="rId40"/>
    <p:sldId id="296" r:id="rId41"/>
    <p:sldId id="337" r:id="rId42"/>
    <p:sldId id="295" r:id="rId43"/>
    <p:sldId id="339" r:id="rId44"/>
    <p:sldId id="284" r:id="rId45"/>
    <p:sldId id="297" r:id="rId46"/>
    <p:sldId id="340" r:id="rId47"/>
    <p:sldId id="327" r:id="rId48"/>
    <p:sldId id="307" r:id="rId49"/>
    <p:sldId id="342" r:id="rId50"/>
    <p:sldId id="338" r:id="rId51"/>
    <p:sldId id="310" r:id="rId52"/>
    <p:sldId id="311" r:id="rId53"/>
    <p:sldId id="312" r:id="rId54"/>
    <p:sldId id="313" r:id="rId55"/>
    <p:sldId id="314" r:id="rId56"/>
    <p:sldId id="341" r:id="rId57"/>
    <p:sldId id="315" r:id="rId58"/>
    <p:sldId id="316" r:id="rId59"/>
    <p:sldId id="318" r:id="rId60"/>
    <p:sldId id="326" r:id="rId61"/>
    <p:sldId id="317" r:id="rId62"/>
    <p:sldId id="271" r:id="rId63"/>
    <p:sldId id="1723" r:id="rId64"/>
    <p:sldId id="1728" r:id="rId65"/>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越 李" initials="越" lastIdx="1" clrIdx="0">
    <p:extLst>
      <p:ext uri="{19B8F6BF-5375-455C-9EA6-DF929625EA0E}">
        <p15:presenceInfo xmlns:p15="http://schemas.microsoft.com/office/powerpoint/2012/main" userId="62eeef3d7da66e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C5FF"/>
    <a:srgbClr val="FFFFFF"/>
    <a:srgbClr val="898989"/>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35" autoAdjust="0"/>
    <p:restoredTop sz="93198" autoAdjust="0"/>
  </p:normalViewPr>
  <p:slideViewPr>
    <p:cSldViewPr snapToGrid="0" showGuides="1">
      <p:cViewPr varScale="1">
        <p:scale>
          <a:sx n="51" d="100"/>
          <a:sy n="51" d="100"/>
        </p:scale>
        <p:origin x="90" y="9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45" d="100"/>
          <a:sy n="45" d="100"/>
        </p:scale>
        <p:origin x="1892"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10884353741498E-2"/>
          <c:y val="0.16666666666666666"/>
          <c:w val="0.94052154195011339"/>
          <c:h val="0.83333333333333337"/>
        </c:manualLayout>
      </c:layout>
      <c:barChart>
        <c:barDir val="bar"/>
        <c:grouping val="clustered"/>
        <c:varyColors val="0"/>
        <c:ser>
          <c:idx val="0"/>
          <c:order val="0"/>
          <c:tx>
            <c:strRef>
              <c:f>Sheet1!$B$1:$D$1</c:f>
              <c:strCache>
                <c:ptCount val="1"/>
                <c:pt idx="0">
                  <c:v>整体 占比 节点</c:v>
                </c:pt>
              </c:strCache>
            </c:strRef>
          </c:tx>
          <c:spPr>
            <a:solidFill>
              <a:schemeClr val="bg1">
                <a:lumMod val="85000"/>
              </a:schemeClr>
            </a:solidFill>
            <a:ln>
              <a:noFill/>
            </a:ln>
            <a:effectLst/>
          </c:spPr>
          <c:invertIfNegative val="0"/>
          <c:cat>
            <c:strRef>
              <c:f>Sheet1!$A$2</c:f>
              <c:strCache>
                <c:ptCount val="1"/>
                <c:pt idx="0">
                  <c:v>类别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A215-4275-8F23-88C373F47866}"/>
            </c:ext>
          </c:extLst>
        </c:ser>
        <c:ser>
          <c:idx val="1"/>
          <c:order val="1"/>
          <c:tx>
            <c:strRef>
              <c:f>Sheet1!$C$1</c:f>
              <c:strCache>
                <c:ptCount val="1"/>
                <c:pt idx="0">
                  <c:v>占比</c:v>
                </c:pt>
              </c:strCache>
            </c:strRef>
          </c:tx>
          <c:spPr>
            <a:solidFill>
              <a:schemeClr val="accent1">
                <a:lumMod val="60000"/>
                <a:lumOff val="40000"/>
              </a:schemeClr>
            </a:solidFill>
            <a:ln>
              <a:noFill/>
            </a:ln>
            <a:effectLst/>
          </c:spPr>
          <c:invertIfNegative val="0"/>
          <c:cat>
            <c:strRef>
              <c:f>Sheet1!$A$2</c:f>
              <c:strCache>
                <c:ptCount val="1"/>
                <c:pt idx="0">
                  <c:v>类别 1</c:v>
                </c:pt>
              </c:strCache>
            </c:strRef>
          </c:cat>
          <c:val>
            <c:numRef>
              <c:f>Sheet1!$C$2</c:f>
              <c:numCache>
                <c:formatCode>General</c:formatCode>
                <c:ptCount val="1"/>
                <c:pt idx="0">
                  <c:v>0.2</c:v>
                </c:pt>
              </c:numCache>
            </c:numRef>
          </c:val>
          <c:extLst>
            <c:ext xmlns:c16="http://schemas.microsoft.com/office/drawing/2014/chart" uri="{C3380CC4-5D6E-409C-BE32-E72D297353CC}">
              <c16:uniqueId val="{00000001-A215-4275-8F23-88C373F47866}"/>
            </c:ext>
          </c:extLst>
        </c:ser>
        <c:dLbls>
          <c:showLegendKey val="0"/>
          <c:showVal val="0"/>
          <c:showCatName val="0"/>
          <c:showSerName val="0"/>
          <c:showPercent val="0"/>
          <c:showBubbleSize val="0"/>
        </c:dLbls>
        <c:gapWidth val="182"/>
        <c:overlap val="100"/>
        <c:axId val="1468325631"/>
        <c:axId val="91045199"/>
      </c:barChart>
      <c:scatterChart>
        <c:scatterStyle val="lineMarker"/>
        <c:varyColors val="0"/>
        <c:ser>
          <c:idx val="2"/>
          <c:order val="2"/>
          <c:tx>
            <c:v>节点</c:v>
          </c:tx>
          <c:spPr>
            <a:ln w="25400" cap="rnd">
              <a:noFill/>
              <a:round/>
            </a:ln>
            <a:effectLst/>
          </c:spPr>
          <c:marker>
            <c:symbol val="circle"/>
            <c:size val="51"/>
            <c:spPr>
              <a:solidFill>
                <a:schemeClr val="accent1"/>
              </a:solidFill>
              <a:ln w="3175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ea"/>
                    <a:ea typeface="+mn-ea"/>
                    <a:cs typeface="+mn-cs"/>
                  </a:defRPr>
                </a:pPr>
                <a:endParaRPr lang="zh-CN"/>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Sheet1!$D$3</c:f>
              <c:numCache>
                <c:formatCode>General</c:formatCode>
                <c:ptCount val="1"/>
                <c:pt idx="0">
                  <c:v>0.2</c:v>
                </c:pt>
              </c:numCache>
            </c:numRef>
          </c:xVal>
          <c:yVal>
            <c:numRef>
              <c:f>Sheet1!$D$2</c:f>
              <c:numCache>
                <c:formatCode>General</c:formatCode>
                <c:ptCount val="1"/>
                <c:pt idx="0">
                  <c:v>0.5</c:v>
                </c:pt>
              </c:numCache>
            </c:numRef>
          </c:yVal>
          <c:smooth val="0"/>
          <c:extLst>
            <c:ext xmlns:c16="http://schemas.microsoft.com/office/drawing/2014/chart" uri="{C3380CC4-5D6E-409C-BE32-E72D297353CC}">
              <c16:uniqueId val="{00000003-A215-4275-8F23-88C373F47866}"/>
            </c:ext>
          </c:extLst>
        </c:ser>
        <c:dLbls>
          <c:showLegendKey val="0"/>
          <c:showVal val="0"/>
          <c:showCatName val="0"/>
          <c:showSerName val="0"/>
          <c:showPercent val="0"/>
          <c:showBubbleSize val="0"/>
        </c:dLbls>
        <c:axId val="1461113663"/>
        <c:axId val="1984571999"/>
      </c:scatterChart>
      <c:valAx>
        <c:axId val="1461113663"/>
        <c:scaling>
          <c:orientation val="minMax"/>
        </c:scaling>
        <c:delete val="1"/>
        <c:axPos val="b"/>
        <c:numFmt formatCode="General" sourceLinked="1"/>
        <c:majorTickMark val="none"/>
        <c:minorTickMark val="none"/>
        <c:tickLblPos val="nextTo"/>
        <c:crossAx val="1984571999"/>
        <c:crosses val="autoZero"/>
        <c:crossBetween val="midCat"/>
      </c:valAx>
      <c:valAx>
        <c:axId val="1984571999"/>
        <c:scaling>
          <c:orientation val="minMax"/>
          <c:max val="1"/>
          <c:min val="0"/>
        </c:scaling>
        <c:delete val="1"/>
        <c:axPos val="l"/>
        <c:numFmt formatCode="General" sourceLinked="1"/>
        <c:majorTickMark val="none"/>
        <c:minorTickMark val="none"/>
        <c:tickLblPos val="nextTo"/>
        <c:crossAx val="1461113663"/>
        <c:crosses val="autoZero"/>
        <c:crossBetween val="midCat"/>
      </c:valAx>
      <c:valAx>
        <c:axId val="91045199"/>
        <c:scaling>
          <c:orientation val="minMax"/>
        </c:scaling>
        <c:delete val="1"/>
        <c:axPos val="t"/>
        <c:numFmt formatCode="General" sourceLinked="1"/>
        <c:majorTickMark val="out"/>
        <c:minorTickMark val="none"/>
        <c:tickLblPos val="nextTo"/>
        <c:crossAx val="1468325631"/>
        <c:crosses val="max"/>
        <c:crossBetween val="between"/>
      </c:valAx>
      <c:catAx>
        <c:axId val="1468325631"/>
        <c:scaling>
          <c:orientation val="minMax"/>
        </c:scaling>
        <c:delete val="1"/>
        <c:axPos val="r"/>
        <c:numFmt formatCode="General" sourceLinked="1"/>
        <c:majorTickMark val="out"/>
        <c:minorTickMark val="none"/>
        <c:tickLblPos val="nextTo"/>
        <c:crossAx val="91045199"/>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5"/>
            <c:spPr>
              <a:solidFill>
                <a:schemeClr val="accent1">
                  <a:lumMod val="75000"/>
                </a:schemeClr>
              </a:solidFill>
              <a:ln w="19050">
                <a:noFill/>
              </a:ln>
              <a:effectLst/>
            </c:spPr>
            <c:extLst>
              <c:ext xmlns:c16="http://schemas.microsoft.com/office/drawing/2014/chart" uri="{C3380CC4-5D6E-409C-BE32-E72D297353CC}">
                <c16:uniqueId val="{00000001-3DE0-4A04-8095-5A436428AAB2}"/>
              </c:ext>
            </c:extLst>
          </c:dPt>
          <c:dPt>
            <c:idx val="1"/>
            <c:bubble3D val="0"/>
            <c:spPr>
              <a:solidFill>
                <a:schemeClr val="accent1"/>
              </a:solidFill>
              <a:ln w="19050">
                <a:noFill/>
              </a:ln>
              <a:effectLst/>
            </c:spPr>
            <c:extLst>
              <c:ext xmlns:c16="http://schemas.microsoft.com/office/drawing/2014/chart" uri="{C3380CC4-5D6E-409C-BE32-E72D297353CC}">
                <c16:uniqueId val="{00000003-3DE0-4A04-8095-5A436428AAB2}"/>
              </c:ext>
            </c:extLst>
          </c:dPt>
          <c:dPt>
            <c:idx val="2"/>
            <c:bubble3D val="0"/>
            <c:spPr>
              <a:solidFill>
                <a:schemeClr val="accent1">
                  <a:lumMod val="40000"/>
                  <a:lumOff val="60000"/>
                </a:schemeClr>
              </a:solidFill>
              <a:ln w="19050">
                <a:noFill/>
              </a:ln>
              <a:effectLst/>
            </c:spPr>
            <c:extLst>
              <c:ext xmlns:c16="http://schemas.microsoft.com/office/drawing/2014/chart" uri="{C3380CC4-5D6E-409C-BE32-E72D297353CC}">
                <c16:uniqueId val="{00000002-3DE0-4A04-8095-5A436428AAB2}"/>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6-F9F5-45E6-B752-33622C88DF75}"/>
              </c:ext>
            </c:extLst>
          </c:dPt>
          <c:dLbls>
            <c:dLbl>
              <c:idx val="0"/>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bg1"/>
                      </a:solidFill>
                      <a:latin typeface="+mn-ea"/>
                      <a:ea typeface="+mn-ea"/>
                      <a:cs typeface="+mn-cs"/>
                    </a:defRPr>
                  </a:pPr>
                  <a:endParaRPr lang="zh-CN"/>
                </a:p>
              </c:txPr>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DE0-4A04-8095-5A436428AAB2}"/>
                </c:ext>
              </c:extLst>
            </c:dLbl>
            <c:dLbl>
              <c:idx val="1"/>
              <c:delete val="1"/>
              <c:extLst>
                <c:ext xmlns:c15="http://schemas.microsoft.com/office/drawing/2012/chart" uri="{CE6537A1-D6FC-4f65-9D91-7224C49458BB}"/>
                <c:ext xmlns:c16="http://schemas.microsoft.com/office/drawing/2014/chart" uri="{C3380CC4-5D6E-409C-BE32-E72D297353CC}">
                  <c16:uniqueId val="{00000003-3DE0-4A04-8095-5A436428AAB2}"/>
                </c:ext>
              </c:extLst>
            </c:dLbl>
            <c:dLbl>
              <c:idx val="2"/>
              <c:delete val="1"/>
              <c:extLst>
                <c:ext xmlns:c15="http://schemas.microsoft.com/office/drawing/2012/chart" uri="{CE6537A1-D6FC-4f65-9D91-7224C49458BB}"/>
                <c:ext xmlns:c16="http://schemas.microsoft.com/office/drawing/2014/chart" uri="{C3380CC4-5D6E-409C-BE32-E72D297353CC}">
                  <c16:uniqueId val="{00000002-3DE0-4A04-8095-5A436428AAB2}"/>
                </c:ext>
              </c:extLst>
            </c:dLbl>
            <c:dLbl>
              <c:idx val="3"/>
              <c:delete val="1"/>
              <c:extLst>
                <c:ext xmlns:c15="http://schemas.microsoft.com/office/drawing/2012/chart" uri="{CE6537A1-D6FC-4f65-9D91-7224C49458BB}"/>
                <c:ext xmlns:c16="http://schemas.microsoft.com/office/drawing/2014/chart" uri="{C3380CC4-5D6E-409C-BE32-E72D297353CC}">
                  <c16:uniqueId val="{00000006-F9F5-45E6-B752-33622C88DF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2.2000000000000002</c:v>
                </c:pt>
              </c:numCache>
            </c:numRef>
          </c:val>
          <c:extLst>
            <c:ext xmlns:c16="http://schemas.microsoft.com/office/drawing/2014/chart" uri="{C3380CC4-5D6E-409C-BE32-E72D297353CC}">
              <c16:uniqueId val="{00000000-3DE0-4A04-8095-5A436428AAB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10884353741498E-2"/>
          <c:y val="0.16666666666666666"/>
          <c:w val="0.94052154195011339"/>
          <c:h val="0.83333333333333337"/>
        </c:manualLayout>
      </c:layout>
      <c:barChart>
        <c:barDir val="bar"/>
        <c:grouping val="clustered"/>
        <c:varyColors val="0"/>
        <c:ser>
          <c:idx val="0"/>
          <c:order val="0"/>
          <c:tx>
            <c:strRef>
              <c:f>Sheet1!$B$1:$D$1</c:f>
              <c:strCache>
                <c:ptCount val="1"/>
                <c:pt idx="0">
                  <c:v>整体 占比 节点</c:v>
                </c:pt>
              </c:strCache>
            </c:strRef>
          </c:tx>
          <c:spPr>
            <a:solidFill>
              <a:schemeClr val="bg1">
                <a:lumMod val="85000"/>
              </a:schemeClr>
            </a:solidFill>
            <a:ln>
              <a:noFill/>
            </a:ln>
            <a:effectLst/>
          </c:spPr>
          <c:invertIfNegative val="0"/>
          <c:cat>
            <c:strRef>
              <c:f>Sheet1!$A$2</c:f>
              <c:strCache>
                <c:ptCount val="1"/>
                <c:pt idx="0">
                  <c:v>类别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A215-4275-8F23-88C373F47866}"/>
            </c:ext>
          </c:extLst>
        </c:ser>
        <c:ser>
          <c:idx val="1"/>
          <c:order val="1"/>
          <c:tx>
            <c:strRef>
              <c:f>Sheet1!$C$1</c:f>
              <c:strCache>
                <c:ptCount val="1"/>
                <c:pt idx="0">
                  <c:v>占比</c:v>
                </c:pt>
              </c:strCache>
            </c:strRef>
          </c:tx>
          <c:spPr>
            <a:solidFill>
              <a:schemeClr val="accent1">
                <a:lumMod val="60000"/>
                <a:lumOff val="40000"/>
              </a:schemeClr>
            </a:solidFill>
            <a:ln>
              <a:noFill/>
            </a:ln>
            <a:effectLst/>
          </c:spPr>
          <c:invertIfNegative val="0"/>
          <c:cat>
            <c:strRef>
              <c:f>Sheet1!$A$2</c:f>
              <c:strCache>
                <c:ptCount val="1"/>
                <c:pt idx="0">
                  <c:v>类别 1</c:v>
                </c:pt>
              </c:strCache>
            </c:strRef>
          </c:cat>
          <c:val>
            <c:numRef>
              <c:f>Sheet1!$C$2</c:f>
              <c:numCache>
                <c:formatCode>General</c:formatCode>
                <c:ptCount val="1"/>
                <c:pt idx="0">
                  <c:v>0.5</c:v>
                </c:pt>
              </c:numCache>
            </c:numRef>
          </c:val>
          <c:extLst>
            <c:ext xmlns:c16="http://schemas.microsoft.com/office/drawing/2014/chart" uri="{C3380CC4-5D6E-409C-BE32-E72D297353CC}">
              <c16:uniqueId val="{00000001-A215-4275-8F23-88C373F47866}"/>
            </c:ext>
          </c:extLst>
        </c:ser>
        <c:dLbls>
          <c:showLegendKey val="0"/>
          <c:showVal val="0"/>
          <c:showCatName val="0"/>
          <c:showSerName val="0"/>
          <c:showPercent val="0"/>
          <c:showBubbleSize val="0"/>
        </c:dLbls>
        <c:gapWidth val="182"/>
        <c:overlap val="100"/>
        <c:axId val="1468325631"/>
        <c:axId val="91045199"/>
      </c:barChart>
      <c:scatterChart>
        <c:scatterStyle val="lineMarker"/>
        <c:varyColors val="0"/>
        <c:ser>
          <c:idx val="2"/>
          <c:order val="2"/>
          <c:tx>
            <c:v>节点</c:v>
          </c:tx>
          <c:spPr>
            <a:ln w="25400" cap="rnd">
              <a:noFill/>
              <a:round/>
            </a:ln>
            <a:effectLst/>
          </c:spPr>
          <c:marker>
            <c:symbol val="circle"/>
            <c:size val="51"/>
            <c:spPr>
              <a:solidFill>
                <a:schemeClr val="accent1"/>
              </a:solidFill>
              <a:ln w="3175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ea"/>
                    <a:ea typeface="+mn-ea"/>
                    <a:cs typeface="+mn-cs"/>
                  </a:defRPr>
                </a:pPr>
                <a:endParaRPr lang="zh-CN"/>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Sheet1!$D$3</c:f>
              <c:numCache>
                <c:formatCode>General</c:formatCode>
                <c:ptCount val="1"/>
                <c:pt idx="0">
                  <c:v>0.5</c:v>
                </c:pt>
              </c:numCache>
            </c:numRef>
          </c:xVal>
          <c:yVal>
            <c:numRef>
              <c:f>Sheet1!$D$2</c:f>
              <c:numCache>
                <c:formatCode>General</c:formatCode>
                <c:ptCount val="1"/>
                <c:pt idx="0">
                  <c:v>0.5</c:v>
                </c:pt>
              </c:numCache>
            </c:numRef>
          </c:yVal>
          <c:smooth val="0"/>
          <c:extLst>
            <c:ext xmlns:c16="http://schemas.microsoft.com/office/drawing/2014/chart" uri="{C3380CC4-5D6E-409C-BE32-E72D297353CC}">
              <c16:uniqueId val="{00000003-A215-4275-8F23-88C373F47866}"/>
            </c:ext>
          </c:extLst>
        </c:ser>
        <c:dLbls>
          <c:showLegendKey val="0"/>
          <c:showVal val="0"/>
          <c:showCatName val="0"/>
          <c:showSerName val="0"/>
          <c:showPercent val="0"/>
          <c:showBubbleSize val="0"/>
        </c:dLbls>
        <c:axId val="1461113663"/>
        <c:axId val="1984571999"/>
      </c:scatterChart>
      <c:valAx>
        <c:axId val="1461113663"/>
        <c:scaling>
          <c:orientation val="minMax"/>
        </c:scaling>
        <c:delete val="1"/>
        <c:axPos val="b"/>
        <c:numFmt formatCode="General" sourceLinked="1"/>
        <c:majorTickMark val="none"/>
        <c:minorTickMark val="none"/>
        <c:tickLblPos val="nextTo"/>
        <c:crossAx val="1984571999"/>
        <c:crosses val="autoZero"/>
        <c:crossBetween val="midCat"/>
      </c:valAx>
      <c:valAx>
        <c:axId val="1984571999"/>
        <c:scaling>
          <c:orientation val="minMax"/>
          <c:max val="1"/>
          <c:min val="0"/>
        </c:scaling>
        <c:delete val="1"/>
        <c:axPos val="l"/>
        <c:numFmt formatCode="General" sourceLinked="1"/>
        <c:majorTickMark val="none"/>
        <c:minorTickMark val="none"/>
        <c:tickLblPos val="nextTo"/>
        <c:crossAx val="1461113663"/>
        <c:crosses val="autoZero"/>
        <c:crossBetween val="midCat"/>
      </c:valAx>
      <c:valAx>
        <c:axId val="91045199"/>
        <c:scaling>
          <c:orientation val="minMax"/>
        </c:scaling>
        <c:delete val="1"/>
        <c:axPos val="t"/>
        <c:numFmt formatCode="General" sourceLinked="1"/>
        <c:majorTickMark val="out"/>
        <c:minorTickMark val="none"/>
        <c:tickLblPos val="nextTo"/>
        <c:crossAx val="1468325631"/>
        <c:crosses val="max"/>
        <c:crossBetween val="between"/>
      </c:valAx>
      <c:catAx>
        <c:axId val="1468325631"/>
        <c:scaling>
          <c:orientation val="minMax"/>
        </c:scaling>
        <c:delete val="1"/>
        <c:axPos val="r"/>
        <c:numFmt formatCode="General" sourceLinked="1"/>
        <c:majorTickMark val="out"/>
        <c:minorTickMark val="none"/>
        <c:tickLblPos val="nextTo"/>
        <c:crossAx val="91045199"/>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10884353741498E-2"/>
          <c:y val="0.16666666666666666"/>
          <c:w val="0.94052154195011339"/>
          <c:h val="0.83333333333333337"/>
        </c:manualLayout>
      </c:layout>
      <c:barChart>
        <c:barDir val="bar"/>
        <c:grouping val="clustered"/>
        <c:varyColors val="0"/>
        <c:ser>
          <c:idx val="0"/>
          <c:order val="0"/>
          <c:tx>
            <c:strRef>
              <c:f>Sheet1!$B$1:$D$1</c:f>
              <c:strCache>
                <c:ptCount val="1"/>
                <c:pt idx="0">
                  <c:v>整体 占比 节点</c:v>
                </c:pt>
              </c:strCache>
            </c:strRef>
          </c:tx>
          <c:spPr>
            <a:solidFill>
              <a:schemeClr val="bg1">
                <a:lumMod val="85000"/>
              </a:schemeClr>
            </a:solidFill>
            <a:ln>
              <a:noFill/>
            </a:ln>
            <a:effectLst/>
          </c:spPr>
          <c:invertIfNegative val="0"/>
          <c:cat>
            <c:strRef>
              <c:f>Sheet1!$A$2</c:f>
              <c:strCache>
                <c:ptCount val="1"/>
                <c:pt idx="0">
                  <c:v>类别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A215-4275-8F23-88C373F47866}"/>
            </c:ext>
          </c:extLst>
        </c:ser>
        <c:ser>
          <c:idx val="1"/>
          <c:order val="1"/>
          <c:tx>
            <c:strRef>
              <c:f>Sheet1!$C$1</c:f>
              <c:strCache>
                <c:ptCount val="1"/>
                <c:pt idx="0">
                  <c:v>占比</c:v>
                </c:pt>
              </c:strCache>
            </c:strRef>
          </c:tx>
          <c:spPr>
            <a:solidFill>
              <a:schemeClr val="accent1">
                <a:lumMod val="60000"/>
                <a:lumOff val="40000"/>
              </a:schemeClr>
            </a:solidFill>
            <a:ln>
              <a:noFill/>
            </a:ln>
            <a:effectLst/>
          </c:spPr>
          <c:invertIfNegative val="0"/>
          <c:cat>
            <c:strRef>
              <c:f>Sheet1!$A$2</c:f>
              <c:strCache>
                <c:ptCount val="1"/>
                <c:pt idx="0">
                  <c:v>类别 1</c:v>
                </c:pt>
              </c:strCache>
            </c:strRef>
          </c:cat>
          <c:val>
            <c:numRef>
              <c:f>Sheet1!$C$2</c:f>
              <c:numCache>
                <c:formatCode>General</c:formatCode>
                <c:ptCount val="1"/>
                <c:pt idx="0">
                  <c:v>0.75</c:v>
                </c:pt>
              </c:numCache>
            </c:numRef>
          </c:val>
          <c:extLst>
            <c:ext xmlns:c16="http://schemas.microsoft.com/office/drawing/2014/chart" uri="{C3380CC4-5D6E-409C-BE32-E72D297353CC}">
              <c16:uniqueId val="{00000001-A215-4275-8F23-88C373F47866}"/>
            </c:ext>
          </c:extLst>
        </c:ser>
        <c:dLbls>
          <c:showLegendKey val="0"/>
          <c:showVal val="0"/>
          <c:showCatName val="0"/>
          <c:showSerName val="0"/>
          <c:showPercent val="0"/>
          <c:showBubbleSize val="0"/>
        </c:dLbls>
        <c:gapWidth val="182"/>
        <c:overlap val="100"/>
        <c:axId val="1468325631"/>
        <c:axId val="91045199"/>
      </c:barChart>
      <c:scatterChart>
        <c:scatterStyle val="lineMarker"/>
        <c:varyColors val="0"/>
        <c:ser>
          <c:idx val="2"/>
          <c:order val="2"/>
          <c:tx>
            <c:v>节点</c:v>
          </c:tx>
          <c:spPr>
            <a:ln w="25400" cap="rnd">
              <a:noFill/>
              <a:round/>
            </a:ln>
            <a:effectLst/>
          </c:spPr>
          <c:marker>
            <c:symbol val="circle"/>
            <c:size val="51"/>
            <c:spPr>
              <a:solidFill>
                <a:schemeClr val="accent1"/>
              </a:solidFill>
              <a:ln w="3175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ea"/>
                    <a:ea typeface="+mn-ea"/>
                    <a:cs typeface="+mn-cs"/>
                  </a:defRPr>
                </a:pPr>
                <a:endParaRPr lang="zh-CN"/>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Sheet1!$D$3</c:f>
              <c:numCache>
                <c:formatCode>General</c:formatCode>
                <c:ptCount val="1"/>
                <c:pt idx="0">
                  <c:v>0.75</c:v>
                </c:pt>
              </c:numCache>
            </c:numRef>
          </c:xVal>
          <c:yVal>
            <c:numRef>
              <c:f>Sheet1!$D$2</c:f>
              <c:numCache>
                <c:formatCode>General</c:formatCode>
                <c:ptCount val="1"/>
                <c:pt idx="0">
                  <c:v>0.5</c:v>
                </c:pt>
              </c:numCache>
            </c:numRef>
          </c:yVal>
          <c:smooth val="0"/>
          <c:extLst>
            <c:ext xmlns:c16="http://schemas.microsoft.com/office/drawing/2014/chart" uri="{C3380CC4-5D6E-409C-BE32-E72D297353CC}">
              <c16:uniqueId val="{00000003-A215-4275-8F23-88C373F47866}"/>
            </c:ext>
          </c:extLst>
        </c:ser>
        <c:dLbls>
          <c:showLegendKey val="0"/>
          <c:showVal val="0"/>
          <c:showCatName val="0"/>
          <c:showSerName val="0"/>
          <c:showPercent val="0"/>
          <c:showBubbleSize val="0"/>
        </c:dLbls>
        <c:axId val="1461113663"/>
        <c:axId val="1984571999"/>
      </c:scatterChart>
      <c:valAx>
        <c:axId val="1461113663"/>
        <c:scaling>
          <c:orientation val="minMax"/>
        </c:scaling>
        <c:delete val="1"/>
        <c:axPos val="b"/>
        <c:numFmt formatCode="General" sourceLinked="1"/>
        <c:majorTickMark val="none"/>
        <c:minorTickMark val="none"/>
        <c:tickLblPos val="nextTo"/>
        <c:crossAx val="1984571999"/>
        <c:crosses val="autoZero"/>
        <c:crossBetween val="midCat"/>
      </c:valAx>
      <c:valAx>
        <c:axId val="1984571999"/>
        <c:scaling>
          <c:orientation val="minMax"/>
          <c:max val="1"/>
          <c:min val="0"/>
        </c:scaling>
        <c:delete val="1"/>
        <c:axPos val="l"/>
        <c:numFmt formatCode="General" sourceLinked="1"/>
        <c:majorTickMark val="none"/>
        <c:minorTickMark val="none"/>
        <c:tickLblPos val="nextTo"/>
        <c:crossAx val="1461113663"/>
        <c:crosses val="autoZero"/>
        <c:crossBetween val="midCat"/>
      </c:valAx>
      <c:valAx>
        <c:axId val="91045199"/>
        <c:scaling>
          <c:orientation val="minMax"/>
        </c:scaling>
        <c:delete val="1"/>
        <c:axPos val="t"/>
        <c:numFmt formatCode="General" sourceLinked="1"/>
        <c:majorTickMark val="out"/>
        <c:minorTickMark val="none"/>
        <c:tickLblPos val="nextTo"/>
        <c:crossAx val="1468325631"/>
        <c:crosses val="max"/>
        <c:crossBetween val="between"/>
      </c:valAx>
      <c:catAx>
        <c:axId val="1468325631"/>
        <c:scaling>
          <c:orientation val="minMax"/>
        </c:scaling>
        <c:delete val="1"/>
        <c:axPos val="r"/>
        <c:numFmt formatCode="General" sourceLinked="1"/>
        <c:majorTickMark val="out"/>
        <c:minorTickMark val="none"/>
        <c:tickLblPos val="nextTo"/>
        <c:crossAx val="91045199"/>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10884353741498E-2"/>
          <c:y val="0.16666666666666666"/>
          <c:w val="0.94052154195011339"/>
          <c:h val="0.83333333333333337"/>
        </c:manualLayout>
      </c:layout>
      <c:barChart>
        <c:barDir val="bar"/>
        <c:grouping val="clustered"/>
        <c:varyColors val="0"/>
        <c:ser>
          <c:idx val="0"/>
          <c:order val="0"/>
          <c:tx>
            <c:strRef>
              <c:f>Sheet1!$B$1:$D$1</c:f>
              <c:strCache>
                <c:ptCount val="1"/>
                <c:pt idx="0">
                  <c:v>整体 占比 节点</c:v>
                </c:pt>
              </c:strCache>
            </c:strRef>
          </c:tx>
          <c:spPr>
            <a:solidFill>
              <a:schemeClr val="bg1">
                <a:lumMod val="85000"/>
              </a:schemeClr>
            </a:solidFill>
            <a:ln>
              <a:noFill/>
            </a:ln>
            <a:effectLst/>
          </c:spPr>
          <c:invertIfNegative val="0"/>
          <c:cat>
            <c:strRef>
              <c:f>Sheet1!$A$2</c:f>
              <c:strCache>
                <c:ptCount val="1"/>
                <c:pt idx="0">
                  <c:v>类别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A215-4275-8F23-88C373F47866}"/>
            </c:ext>
          </c:extLst>
        </c:ser>
        <c:ser>
          <c:idx val="1"/>
          <c:order val="1"/>
          <c:tx>
            <c:strRef>
              <c:f>Sheet1!$C$1</c:f>
              <c:strCache>
                <c:ptCount val="1"/>
                <c:pt idx="0">
                  <c:v>占比</c:v>
                </c:pt>
              </c:strCache>
            </c:strRef>
          </c:tx>
          <c:spPr>
            <a:solidFill>
              <a:schemeClr val="accent1">
                <a:lumMod val="60000"/>
                <a:lumOff val="40000"/>
              </a:schemeClr>
            </a:solidFill>
            <a:ln>
              <a:noFill/>
            </a:ln>
            <a:effectLst/>
          </c:spPr>
          <c:invertIfNegative val="0"/>
          <c:cat>
            <c:strRef>
              <c:f>Sheet1!$A$2</c:f>
              <c:strCache>
                <c:ptCount val="1"/>
                <c:pt idx="0">
                  <c:v>类别 1</c:v>
                </c:pt>
              </c:strCache>
            </c:strRef>
          </c:cat>
          <c:val>
            <c:numRef>
              <c:f>Sheet1!$C$2</c:f>
              <c:numCache>
                <c:formatCode>General</c:formatCode>
                <c:ptCount val="1"/>
                <c:pt idx="0">
                  <c:v>0.4</c:v>
                </c:pt>
              </c:numCache>
            </c:numRef>
          </c:val>
          <c:extLst>
            <c:ext xmlns:c16="http://schemas.microsoft.com/office/drawing/2014/chart" uri="{C3380CC4-5D6E-409C-BE32-E72D297353CC}">
              <c16:uniqueId val="{00000001-A215-4275-8F23-88C373F47866}"/>
            </c:ext>
          </c:extLst>
        </c:ser>
        <c:dLbls>
          <c:showLegendKey val="0"/>
          <c:showVal val="0"/>
          <c:showCatName val="0"/>
          <c:showSerName val="0"/>
          <c:showPercent val="0"/>
          <c:showBubbleSize val="0"/>
        </c:dLbls>
        <c:gapWidth val="182"/>
        <c:overlap val="100"/>
        <c:axId val="1468325631"/>
        <c:axId val="91045199"/>
      </c:barChart>
      <c:scatterChart>
        <c:scatterStyle val="lineMarker"/>
        <c:varyColors val="0"/>
        <c:ser>
          <c:idx val="2"/>
          <c:order val="2"/>
          <c:tx>
            <c:v>节点</c:v>
          </c:tx>
          <c:spPr>
            <a:ln w="25400" cap="rnd">
              <a:noFill/>
              <a:round/>
            </a:ln>
            <a:effectLst/>
          </c:spPr>
          <c:marker>
            <c:symbol val="circle"/>
            <c:size val="51"/>
            <c:spPr>
              <a:solidFill>
                <a:schemeClr val="accent1"/>
              </a:solidFill>
              <a:ln w="31750">
                <a:solidFill>
                  <a:schemeClr val="bg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ea"/>
                    <a:ea typeface="+mn-ea"/>
                    <a:cs typeface="+mn-cs"/>
                  </a:defRPr>
                </a:pPr>
                <a:endParaRPr lang="zh-CN"/>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Sheet1!$D$3</c:f>
              <c:numCache>
                <c:formatCode>General</c:formatCode>
                <c:ptCount val="1"/>
                <c:pt idx="0">
                  <c:v>0.4</c:v>
                </c:pt>
              </c:numCache>
            </c:numRef>
          </c:xVal>
          <c:yVal>
            <c:numRef>
              <c:f>Sheet1!$D$2</c:f>
              <c:numCache>
                <c:formatCode>General</c:formatCode>
                <c:ptCount val="1"/>
                <c:pt idx="0">
                  <c:v>0.5</c:v>
                </c:pt>
              </c:numCache>
            </c:numRef>
          </c:yVal>
          <c:smooth val="0"/>
          <c:extLst>
            <c:ext xmlns:c16="http://schemas.microsoft.com/office/drawing/2014/chart" uri="{C3380CC4-5D6E-409C-BE32-E72D297353CC}">
              <c16:uniqueId val="{00000003-A215-4275-8F23-88C373F47866}"/>
            </c:ext>
          </c:extLst>
        </c:ser>
        <c:dLbls>
          <c:showLegendKey val="0"/>
          <c:showVal val="0"/>
          <c:showCatName val="0"/>
          <c:showSerName val="0"/>
          <c:showPercent val="0"/>
          <c:showBubbleSize val="0"/>
        </c:dLbls>
        <c:axId val="1461113663"/>
        <c:axId val="1984571999"/>
      </c:scatterChart>
      <c:valAx>
        <c:axId val="1461113663"/>
        <c:scaling>
          <c:orientation val="minMax"/>
        </c:scaling>
        <c:delete val="1"/>
        <c:axPos val="b"/>
        <c:numFmt formatCode="General" sourceLinked="1"/>
        <c:majorTickMark val="none"/>
        <c:minorTickMark val="none"/>
        <c:tickLblPos val="nextTo"/>
        <c:crossAx val="1984571999"/>
        <c:crosses val="autoZero"/>
        <c:crossBetween val="midCat"/>
      </c:valAx>
      <c:valAx>
        <c:axId val="1984571999"/>
        <c:scaling>
          <c:orientation val="minMax"/>
          <c:max val="1"/>
          <c:min val="0"/>
        </c:scaling>
        <c:delete val="1"/>
        <c:axPos val="l"/>
        <c:numFmt formatCode="General" sourceLinked="1"/>
        <c:majorTickMark val="none"/>
        <c:minorTickMark val="none"/>
        <c:tickLblPos val="nextTo"/>
        <c:crossAx val="1461113663"/>
        <c:crosses val="autoZero"/>
        <c:crossBetween val="midCat"/>
      </c:valAx>
      <c:valAx>
        <c:axId val="91045199"/>
        <c:scaling>
          <c:orientation val="minMax"/>
        </c:scaling>
        <c:delete val="1"/>
        <c:axPos val="t"/>
        <c:numFmt formatCode="General" sourceLinked="1"/>
        <c:majorTickMark val="out"/>
        <c:minorTickMark val="none"/>
        <c:tickLblPos val="nextTo"/>
        <c:crossAx val="1468325631"/>
        <c:crosses val="max"/>
        <c:crossBetween val="between"/>
      </c:valAx>
      <c:catAx>
        <c:axId val="1468325631"/>
        <c:scaling>
          <c:orientation val="minMax"/>
        </c:scaling>
        <c:delete val="1"/>
        <c:axPos val="r"/>
        <c:numFmt formatCode="General" sourceLinked="1"/>
        <c:majorTickMark val="out"/>
        <c:minorTickMark val="none"/>
        <c:tickLblPos val="nextTo"/>
        <c:crossAx val="91045199"/>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D46-4988-B987-66E1620BA3B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1-0CC5-4773-BF7C-50399258CB27}"/>
              </c:ext>
            </c:extLst>
          </c:dPt>
          <c:cat>
            <c:strRef>
              <c:f>Sheet1!$A$2:$A$3</c:f>
              <c:strCache>
                <c:ptCount val="2"/>
                <c:pt idx="0">
                  <c:v>修改的数据</c:v>
                </c:pt>
                <c:pt idx="1">
                  <c:v>相对应剩下的部分</c:v>
                </c:pt>
              </c:strCache>
            </c:strRef>
          </c:cat>
          <c:val>
            <c:numRef>
              <c:f>Sheet1!$B$2:$B$3</c:f>
              <c:numCache>
                <c:formatCode>General</c:formatCode>
                <c:ptCount val="2"/>
                <c:pt idx="0">
                  <c:v>0.8</c:v>
                </c:pt>
                <c:pt idx="1">
                  <c:v>0.2</c:v>
                </c:pt>
              </c:numCache>
            </c:numRef>
          </c:val>
          <c:extLst>
            <c:ext xmlns:c16="http://schemas.microsoft.com/office/drawing/2014/chart" uri="{C3380CC4-5D6E-409C-BE32-E72D297353CC}">
              <c16:uniqueId val="{00000000-0CC5-4773-BF7C-50399258CB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728-4878-AE29-A6184F92984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1-0CC5-4773-BF7C-50399258CB27}"/>
              </c:ext>
            </c:extLst>
          </c:dPt>
          <c:cat>
            <c:strRef>
              <c:f>Sheet1!$A$2:$A$3</c:f>
              <c:strCache>
                <c:ptCount val="2"/>
                <c:pt idx="0">
                  <c:v>修改的数据</c:v>
                </c:pt>
                <c:pt idx="1">
                  <c:v>相对应剩下的部分</c:v>
                </c:pt>
              </c:strCache>
            </c:strRef>
          </c:cat>
          <c:val>
            <c:numRef>
              <c:f>Sheet1!$B$2:$B$3</c:f>
              <c:numCache>
                <c:formatCode>General</c:formatCode>
                <c:ptCount val="2"/>
                <c:pt idx="0">
                  <c:v>0.6</c:v>
                </c:pt>
                <c:pt idx="1">
                  <c:v>0.4</c:v>
                </c:pt>
              </c:numCache>
            </c:numRef>
          </c:val>
          <c:extLst>
            <c:ext xmlns:c16="http://schemas.microsoft.com/office/drawing/2014/chart" uri="{C3380CC4-5D6E-409C-BE32-E72D297353CC}">
              <c16:uniqueId val="{00000000-0CC5-4773-BF7C-50399258CB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zh-CN" altLang="en-US" sz="1197" b="0" i="0" u="none" strike="noStrike" kern="1200" baseline="0">
          <a:solidFill>
            <a:schemeClr val="tx1"/>
          </a:solidFill>
          <a:latin typeface="+mn-lt"/>
          <a:ea typeface="+mn-ea"/>
          <a:cs typeface="+mn-cs"/>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728-4878-AE29-A6184F92984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1-0CC5-4773-BF7C-50399258CB27}"/>
              </c:ext>
            </c:extLst>
          </c:dPt>
          <c:cat>
            <c:strRef>
              <c:f>Sheet1!$A$2:$A$3</c:f>
              <c:strCache>
                <c:ptCount val="2"/>
                <c:pt idx="0">
                  <c:v>修改的数据</c:v>
                </c:pt>
                <c:pt idx="1">
                  <c:v>相对应剩下的部分</c:v>
                </c:pt>
              </c:strCache>
            </c:strRef>
          </c:cat>
          <c:val>
            <c:numRef>
              <c:f>Sheet1!$B$2:$B$3</c:f>
              <c:numCache>
                <c:formatCode>General</c:formatCode>
                <c:ptCount val="2"/>
                <c:pt idx="0">
                  <c:v>0.2</c:v>
                </c:pt>
                <c:pt idx="1">
                  <c:v>0.8</c:v>
                </c:pt>
              </c:numCache>
            </c:numRef>
          </c:val>
          <c:extLst>
            <c:ext xmlns:c16="http://schemas.microsoft.com/office/drawing/2014/chart" uri="{C3380CC4-5D6E-409C-BE32-E72D297353CC}">
              <c16:uniqueId val="{00000000-0CC5-4773-BF7C-50399258CB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E7CD-4170-88DA-D24F713D524E}"/>
            </c:ext>
          </c:extLst>
        </c:ser>
        <c:ser>
          <c:idx val="1"/>
          <c:order val="1"/>
          <c:tx>
            <c:strRef>
              <c:f>Sheet1!$C$1</c:f>
              <c:strCache>
                <c:ptCount val="1"/>
                <c:pt idx="0">
                  <c:v>系列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E7CD-4170-88DA-D24F713D524E}"/>
            </c:ext>
          </c:extLst>
        </c:ser>
        <c:ser>
          <c:idx val="2"/>
          <c:order val="2"/>
          <c:tx>
            <c:strRef>
              <c:f>Sheet1!$D$1</c:f>
              <c:strCache>
                <c:ptCount val="1"/>
                <c:pt idx="0">
                  <c:v>系列 3</c:v>
                </c:pt>
              </c:strCache>
            </c:strRef>
          </c:tx>
          <c:spPr>
            <a:pattFill prst="dkUpDiag">
              <a:fgClr>
                <a:schemeClr val="accent1"/>
              </a:fgClr>
              <a:bgClr>
                <a:schemeClr val="accent1">
                  <a:lumMod val="50000"/>
                </a:schemeClr>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3-E7CD-4170-88DA-D24F713D524E}"/>
            </c:ext>
          </c:extLst>
        </c:ser>
        <c:dLbls>
          <c:dLblPos val="outEnd"/>
          <c:showLegendKey val="0"/>
          <c:showVal val="1"/>
          <c:showCatName val="0"/>
          <c:showSerName val="0"/>
          <c:showPercent val="0"/>
          <c:showBubbleSize val="0"/>
        </c:dLbls>
        <c:gapWidth val="219"/>
        <c:overlap val="-27"/>
        <c:axId val="1915777615"/>
        <c:axId val="665706591"/>
      </c:barChart>
      <c:catAx>
        <c:axId val="1915777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65706591"/>
        <c:crosses val="autoZero"/>
        <c:auto val="1"/>
        <c:lblAlgn val="ctr"/>
        <c:lblOffset val="100"/>
        <c:noMultiLvlLbl val="0"/>
      </c:catAx>
      <c:valAx>
        <c:axId val="66570659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15777615"/>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lumMod val="75000"/>
                </a:schemeClr>
              </a:solidFill>
              <a:round/>
            </a:ln>
            <a:effectLst/>
          </c:spPr>
          <c:marker>
            <c:symbol val="circle"/>
            <c:size val="14"/>
            <c:spPr>
              <a:solidFill>
                <a:schemeClr val="bg1"/>
              </a:solidFill>
              <a:ln w="25400">
                <a:solidFill>
                  <a:schemeClr val="accent1">
                    <a:lumMod val="75000"/>
                  </a:schemeClr>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460-4680-BC71-DAD9642BCB3D}"/>
            </c:ext>
          </c:extLst>
        </c:ser>
        <c:ser>
          <c:idx val="2"/>
          <c:order val="1"/>
          <c:tx>
            <c:strRef>
              <c:f>Sheet1!$D$1</c:f>
              <c:strCache>
                <c:ptCount val="1"/>
                <c:pt idx="0">
                  <c:v>系列 3</c:v>
                </c:pt>
              </c:strCache>
            </c:strRef>
          </c:tx>
          <c:spPr>
            <a:ln w="28575" cap="rnd">
              <a:solidFill>
                <a:schemeClr val="accent1">
                  <a:lumMod val="60000"/>
                  <a:lumOff val="40000"/>
                </a:schemeClr>
              </a:solidFill>
              <a:round/>
            </a:ln>
            <a:effectLst/>
          </c:spPr>
          <c:marker>
            <c:symbol val="circle"/>
            <c:size val="14"/>
            <c:spPr>
              <a:solidFill>
                <a:schemeClr val="bg1"/>
              </a:solidFill>
              <a:ln w="25400">
                <a:solidFill>
                  <a:schemeClr val="accent1">
                    <a:lumMod val="60000"/>
                    <a:lumOff val="40000"/>
                  </a:schemeClr>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460-4680-BC71-DAD9642BCB3D}"/>
            </c:ext>
          </c:extLst>
        </c:ser>
        <c:dLbls>
          <c:showLegendKey val="0"/>
          <c:showVal val="0"/>
          <c:showCatName val="0"/>
          <c:showSerName val="0"/>
          <c:showPercent val="0"/>
          <c:showBubbleSize val="0"/>
        </c:dLbls>
        <c:marker val="1"/>
        <c:smooth val="0"/>
        <c:axId val="1915782015"/>
        <c:axId val="76872639"/>
      </c:lineChart>
      <c:catAx>
        <c:axId val="191578201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6872639"/>
        <c:crosses val="autoZero"/>
        <c:auto val="1"/>
        <c:lblAlgn val="ctr"/>
        <c:lblOffset val="100"/>
        <c:noMultiLvlLbl val="0"/>
      </c:catAx>
      <c:valAx>
        <c:axId val="76872639"/>
        <c:scaling>
          <c:orientation val="minMax"/>
        </c:scaling>
        <c:delete val="0"/>
        <c:axPos val="l"/>
        <c:majorGridlines>
          <c:spPr>
            <a:ln w="1270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1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E870044-25ED-4E18-901A-C6EB763D6C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5F289518-C443-4D56-AE28-EFD59093B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A445A5-EAEA-471A-A764-D02BDE2350C3}" type="datetimeFigureOut">
              <a:rPr lang="zh-CN" altLang="en-US" smtClean="0"/>
              <a:t>2019/4/13 Saturday</a:t>
            </a:fld>
            <a:endParaRPr lang="zh-CN" altLang="en-US"/>
          </a:p>
        </p:txBody>
      </p:sp>
      <p:sp>
        <p:nvSpPr>
          <p:cNvPr id="4" name="页脚占位符 3">
            <a:extLst>
              <a:ext uri="{FF2B5EF4-FFF2-40B4-BE49-F238E27FC236}">
                <a16:creationId xmlns:a16="http://schemas.microsoft.com/office/drawing/2014/main" id="{0CAB52DA-5EBE-4165-AC1A-DBC6F4BC4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9519C8A6-40B6-456C-A701-2ABBF283DB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6B029-1D43-47DC-AA71-792A29313082}" type="slidenum">
              <a:rPr lang="zh-CN" altLang="en-US" smtClean="0"/>
              <a:t>‹#›</a:t>
            </a:fld>
            <a:endParaRPr lang="zh-CN" altLang="en-US"/>
          </a:p>
        </p:txBody>
      </p:sp>
    </p:spTree>
    <p:extLst>
      <p:ext uri="{BB962C8B-B14F-4D97-AF65-F5344CB8AC3E}">
        <p14:creationId xmlns:p14="http://schemas.microsoft.com/office/powerpoint/2010/main" val="2865379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A2A3E-3786-4FE7-BA9C-4C7CD2D5C4D8}" type="datetimeFigureOut">
              <a:rPr lang="zh-CN" altLang="en-US" smtClean="0"/>
              <a:t>2019/4/13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5D5D6-4E3F-411C-8722-AE80321700F2}" type="slidenum">
              <a:rPr lang="zh-CN" altLang="en-US" smtClean="0"/>
              <a:t>‹#›</a:t>
            </a:fld>
            <a:endParaRPr lang="zh-CN" altLang="en-US"/>
          </a:p>
        </p:txBody>
      </p:sp>
    </p:spTree>
    <p:extLst>
      <p:ext uri="{BB962C8B-B14F-4D97-AF65-F5344CB8AC3E}">
        <p14:creationId xmlns:p14="http://schemas.microsoft.com/office/powerpoint/2010/main" val="41201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a:t>
            </a:fld>
            <a:endParaRPr lang="zh-CN" altLang="en-US"/>
          </a:p>
        </p:txBody>
      </p:sp>
    </p:spTree>
    <p:extLst>
      <p:ext uri="{BB962C8B-B14F-4D97-AF65-F5344CB8AC3E}">
        <p14:creationId xmlns:p14="http://schemas.microsoft.com/office/powerpoint/2010/main" val="4267508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10</a:t>
            </a:fld>
            <a:endParaRPr lang="zh-CN" altLang="en-US"/>
          </a:p>
        </p:txBody>
      </p:sp>
    </p:spTree>
    <p:extLst>
      <p:ext uri="{BB962C8B-B14F-4D97-AF65-F5344CB8AC3E}">
        <p14:creationId xmlns:p14="http://schemas.microsoft.com/office/powerpoint/2010/main" val="3924421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11</a:t>
            </a:fld>
            <a:endParaRPr lang="zh-CN" altLang="en-US"/>
          </a:p>
        </p:txBody>
      </p:sp>
    </p:spTree>
    <p:extLst>
      <p:ext uri="{BB962C8B-B14F-4D97-AF65-F5344CB8AC3E}">
        <p14:creationId xmlns:p14="http://schemas.microsoft.com/office/powerpoint/2010/main" val="179706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12</a:t>
            </a:fld>
            <a:endParaRPr lang="zh-CN" altLang="en-US"/>
          </a:p>
        </p:txBody>
      </p:sp>
    </p:spTree>
    <p:extLst>
      <p:ext uri="{BB962C8B-B14F-4D97-AF65-F5344CB8AC3E}">
        <p14:creationId xmlns:p14="http://schemas.microsoft.com/office/powerpoint/2010/main" val="274609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13</a:t>
            </a:fld>
            <a:endParaRPr lang="zh-CN" altLang="en-US"/>
          </a:p>
        </p:txBody>
      </p:sp>
    </p:spTree>
    <p:extLst>
      <p:ext uri="{BB962C8B-B14F-4D97-AF65-F5344CB8AC3E}">
        <p14:creationId xmlns:p14="http://schemas.microsoft.com/office/powerpoint/2010/main" val="3547710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14</a:t>
            </a:fld>
            <a:endParaRPr lang="zh-CN" altLang="en-US"/>
          </a:p>
        </p:txBody>
      </p:sp>
    </p:spTree>
    <p:extLst>
      <p:ext uri="{BB962C8B-B14F-4D97-AF65-F5344CB8AC3E}">
        <p14:creationId xmlns:p14="http://schemas.microsoft.com/office/powerpoint/2010/main" val="451678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15</a:t>
            </a:fld>
            <a:endParaRPr lang="zh-CN" altLang="en-US"/>
          </a:p>
        </p:txBody>
      </p:sp>
    </p:spTree>
    <p:extLst>
      <p:ext uri="{BB962C8B-B14F-4D97-AF65-F5344CB8AC3E}">
        <p14:creationId xmlns:p14="http://schemas.microsoft.com/office/powerpoint/2010/main" val="427850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16</a:t>
            </a:fld>
            <a:endParaRPr lang="zh-CN" altLang="en-US"/>
          </a:p>
        </p:txBody>
      </p:sp>
    </p:spTree>
    <p:extLst>
      <p:ext uri="{BB962C8B-B14F-4D97-AF65-F5344CB8AC3E}">
        <p14:creationId xmlns:p14="http://schemas.microsoft.com/office/powerpoint/2010/main" val="3529181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17</a:t>
            </a:fld>
            <a:endParaRPr lang="zh-CN" altLang="en-US"/>
          </a:p>
        </p:txBody>
      </p:sp>
    </p:spTree>
    <p:extLst>
      <p:ext uri="{BB962C8B-B14F-4D97-AF65-F5344CB8AC3E}">
        <p14:creationId xmlns:p14="http://schemas.microsoft.com/office/powerpoint/2010/main" val="236661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18</a:t>
            </a:fld>
            <a:endParaRPr lang="zh-CN" altLang="en-US"/>
          </a:p>
        </p:txBody>
      </p:sp>
    </p:spTree>
    <p:extLst>
      <p:ext uri="{BB962C8B-B14F-4D97-AF65-F5344CB8AC3E}">
        <p14:creationId xmlns:p14="http://schemas.microsoft.com/office/powerpoint/2010/main" val="296473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85D5D6-4E3F-411C-8722-AE80321700F2}" type="slidenum">
              <a:rPr lang="zh-CN" altLang="en-US" smtClean="0"/>
              <a:t>19</a:t>
            </a:fld>
            <a:endParaRPr lang="zh-CN" altLang="en-US"/>
          </a:p>
        </p:txBody>
      </p:sp>
    </p:spTree>
    <p:extLst>
      <p:ext uri="{BB962C8B-B14F-4D97-AF65-F5344CB8AC3E}">
        <p14:creationId xmlns:p14="http://schemas.microsoft.com/office/powerpoint/2010/main" val="8379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a:t>
            </a:fld>
            <a:endParaRPr lang="zh-CN" altLang="en-US"/>
          </a:p>
        </p:txBody>
      </p:sp>
    </p:spTree>
    <p:extLst>
      <p:ext uri="{BB962C8B-B14F-4D97-AF65-F5344CB8AC3E}">
        <p14:creationId xmlns:p14="http://schemas.microsoft.com/office/powerpoint/2010/main" val="200212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20</a:t>
            </a:fld>
            <a:endParaRPr lang="zh-CN" altLang="en-US"/>
          </a:p>
        </p:txBody>
      </p:sp>
    </p:spTree>
    <p:extLst>
      <p:ext uri="{BB962C8B-B14F-4D97-AF65-F5344CB8AC3E}">
        <p14:creationId xmlns:p14="http://schemas.microsoft.com/office/powerpoint/2010/main" val="218295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21</a:t>
            </a:fld>
            <a:endParaRPr lang="zh-CN" altLang="en-US"/>
          </a:p>
        </p:txBody>
      </p:sp>
    </p:spTree>
    <p:extLst>
      <p:ext uri="{BB962C8B-B14F-4D97-AF65-F5344CB8AC3E}">
        <p14:creationId xmlns:p14="http://schemas.microsoft.com/office/powerpoint/2010/main" val="233733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22</a:t>
            </a:fld>
            <a:endParaRPr lang="zh-CN" altLang="en-US"/>
          </a:p>
        </p:txBody>
      </p:sp>
    </p:spTree>
    <p:extLst>
      <p:ext uri="{BB962C8B-B14F-4D97-AF65-F5344CB8AC3E}">
        <p14:creationId xmlns:p14="http://schemas.microsoft.com/office/powerpoint/2010/main" val="3136928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23</a:t>
            </a:fld>
            <a:endParaRPr lang="zh-CN" altLang="en-US"/>
          </a:p>
        </p:txBody>
      </p:sp>
    </p:spTree>
    <p:extLst>
      <p:ext uri="{BB962C8B-B14F-4D97-AF65-F5344CB8AC3E}">
        <p14:creationId xmlns:p14="http://schemas.microsoft.com/office/powerpoint/2010/main" val="1017103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24</a:t>
            </a:fld>
            <a:endParaRPr lang="zh-CN" altLang="en-US"/>
          </a:p>
        </p:txBody>
      </p:sp>
    </p:spTree>
    <p:extLst>
      <p:ext uri="{BB962C8B-B14F-4D97-AF65-F5344CB8AC3E}">
        <p14:creationId xmlns:p14="http://schemas.microsoft.com/office/powerpoint/2010/main" val="30128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25</a:t>
            </a:fld>
            <a:endParaRPr lang="zh-CN" altLang="en-US"/>
          </a:p>
        </p:txBody>
      </p:sp>
    </p:spTree>
    <p:extLst>
      <p:ext uri="{BB962C8B-B14F-4D97-AF65-F5344CB8AC3E}">
        <p14:creationId xmlns:p14="http://schemas.microsoft.com/office/powerpoint/2010/main" val="1978780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26</a:t>
            </a:fld>
            <a:endParaRPr lang="zh-CN" altLang="en-US"/>
          </a:p>
        </p:txBody>
      </p:sp>
    </p:spTree>
    <p:extLst>
      <p:ext uri="{BB962C8B-B14F-4D97-AF65-F5344CB8AC3E}">
        <p14:creationId xmlns:p14="http://schemas.microsoft.com/office/powerpoint/2010/main" val="179659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27</a:t>
            </a:fld>
            <a:endParaRPr lang="zh-CN" altLang="en-US"/>
          </a:p>
        </p:txBody>
      </p:sp>
    </p:spTree>
    <p:extLst>
      <p:ext uri="{BB962C8B-B14F-4D97-AF65-F5344CB8AC3E}">
        <p14:creationId xmlns:p14="http://schemas.microsoft.com/office/powerpoint/2010/main" val="393912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28</a:t>
            </a:fld>
            <a:endParaRPr lang="zh-CN" altLang="en-US"/>
          </a:p>
        </p:txBody>
      </p:sp>
    </p:spTree>
    <p:extLst>
      <p:ext uri="{BB962C8B-B14F-4D97-AF65-F5344CB8AC3E}">
        <p14:creationId xmlns:p14="http://schemas.microsoft.com/office/powerpoint/2010/main" val="399695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29</a:t>
            </a:fld>
            <a:endParaRPr lang="zh-CN" altLang="en-US"/>
          </a:p>
        </p:txBody>
      </p:sp>
    </p:spTree>
    <p:extLst>
      <p:ext uri="{BB962C8B-B14F-4D97-AF65-F5344CB8AC3E}">
        <p14:creationId xmlns:p14="http://schemas.microsoft.com/office/powerpoint/2010/main" val="413425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a:t>
            </a:fld>
            <a:endParaRPr lang="zh-CN" altLang="en-US"/>
          </a:p>
        </p:txBody>
      </p:sp>
    </p:spTree>
    <p:extLst>
      <p:ext uri="{BB962C8B-B14F-4D97-AF65-F5344CB8AC3E}">
        <p14:creationId xmlns:p14="http://schemas.microsoft.com/office/powerpoint/2010/main" val="4273900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30</a:t>
            </a:fld>
            <a:endParaRPr lang="zh-CN" altLang="en-US"/>
          </a:p>
        </p:txBody>
      </p:sp>
    </p:spTree>
    <p:extLst>
      <p:ext uri="{BB962C8B-B14F-4D97-AF65-F5344CB8AC3E}">
        <p14:creationId xmlns:p14="http://schemas.microsoft.com/office/powerpoint/2010/main" val="3834934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31</a:t>
            </a:fld>
            <a:endParaRPr lang="zh-CN" altLang="en-US"/>
          </a:p>
        </p:txBody>
      </p:sp>
    </p:spTree>
    <p:extLst>
      <p:ext uri="{BB962C8B-B14F-4D97-AF65-F5344CB8AC3E}">
        <p14:creationId xmlns:p14="http://schemas.microsoft.com/office/powerpoint/2010/main" val="237035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32</a:t>
            </a:fld>
            <a:endParaRPr lang="zh-CN" altLang="en-US"/>
          </a:p>
        </p:txBody>
      </p:sp>
    </p:spTree>
    <p:extLst>
      <p:ext uri="{BB962C8B-B14F-4D97-AF65-F5344CB8AC3E}">
        <p14:creationId xmlns:p14="http://schemas.microsoft.com/office/powerpoint/2010/main" val="3923451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33</a:t>
            </a:fld>
            <a:endParaRPr lang="zh-CN" altLang="en-US"/>
          </a:p>
        </p:txBody>
      </p:sp>
    </p:spTree>
    <p:extLst>
      <p:ext uri="{BB962C8B-B14F-4D97-AF65-F5344CB8AC3E}">
        <p14:creationId xmlns:p14="http://schemas.microsoft.com/office/powerpoint/2010/main" val="4000651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34</a:t>
            </a:fld>
            <a:endParaRPr lang="zh-CN" altLang="en-US"/>
          </a:p>
        </p:txBody>
      </p:sp>
    </p:spTree>
    <p:extLst>
      <p:ext uri="{BB962C8B-B14F-4D97-AF65-F5344CB8AC3E}">
        <p14:creationId xmlns:p14="http://schemas.microsoft.com/office/powerpoint/2010/main" val="829681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35</a:t>
            </a:fld>
            <a:endParaRPr lang="zh-CN" altLang="en-US"/>
          </a:p>
        </p:txBody>
      </p:sp>
    </p:spTree>
    <p:extLst>
      <p:ext uri="{BB962C8B-B14F-4D97-AF65-F5344CB8AC3E}">
        <p14:creationId xmlns:p14="http://schemas.microsoft.com/office/powerpoint/2010/main" val="1844274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36</a:t>
            </a:fld>
            <a:endParaRPr lang="zh-CN" altLang="en-US"/>
          </a:p>
        </p:txBody>
      </p:sp>
    </p:spTree>
    <p:extLst>
      <p:ext uri="{BB962C8B-B14F-4D97-AF65-F5344CB8AC3E}">
        <p14:creationId xmlns:p14="http://schemas.microsoft.com/office/powerpoint/2010/main" val="271770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37</a:t>
            </a:fld>
            <a:endParaRPr lang="zh-CN" altLang="en-US"/>
          </a:p>
        </p:txBody>
      </p:sp>
    </p:spTree>
    <p:extLst>
      <p:ext uri="{BB962C8B-B14F-4D97-AF65-F5344CB8AC3E}">
        <p14:creationId xmlns:p14="http://schemas.microsoft.com/office/powerpoint/2010/main" val="1997531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38</a:t>
            </a:fld>
            <a:endParaRPr lang="zh-CN" altLang="en-US"/>
          </a:p>
        </p:txBody>
      </p:sp>
    </p:spTree>
    <p:extLst>
      <p:ext uri="{BB962C8B-B14F-4D97-AF65-F5344CB8AC3E}">
        <p14:creationId xmlns:p14="http://schemas.microsoft.com/office/powerpoint/2010/main" val="1693492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39</a:t>
            </a:fld>
            <a:endParaRPr lang="zh-CN" altLang="en-US"/>
          </a:p>
        </p:txBody>
      </p:sp>
    </p:spTree>
    <p:extLst>
      <p:ext uri="{BB962C8B-B14F-4D97-AF65-F5344CB8AC3E}">
        <p14:creationId xmlns:p14="http://schemas.microsoft.com/office/powerpoint/2010/main" val="229026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a:t>
            </a:fld>
            <a:endParaRPr lang="zh-CN" altLang="en-US"/>
          </a:p>
        </p:txBody>
      </p:sp>
    </p:spTree>
    <p:extLst>
      <p:ext uri="{BB962C8B-B14F-4D97-AF65-F5344CB8AC3E}">
        <p14:creationId xmlns:p14="http://schemas.microsoft.com/office/powerpoint/2010/main" val="4135940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40</a:t>
            </a:fld>
            <a:endParaRPr lang="zh-CN" altLang="en-US"/>
          </a:p>
        </p:txBody>
      </p:sp>
    </p:spTree>
    <p:extLst>
      <p:ext uri="{BB962C8B-B14F-4D97-AF65-F5344CB8AC3E}">
        <p14:creationId xmlns:p14="http://schemas.microsoft.com/office/powerpoint/2010/main" val="602283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41</a:t>
            </a:fld>
            <a:endParaRPr lang="zh-CN" altLang="en-US"/>
          </a:p>
        </p:txBody>
      </p:sp>
    </p:spTree>
    <p:extLst>
      <p:ext uri="{BB962C8B-B14F-4D97-AF65-F5344CB8AC3E}">
        <p14:creationId xmlns:p14="http://schemas.microsoft.com/office/powerpoint/2010/main" val="2923546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42</a:t>
            </a:fld>
            <a:endParaRPr lang="zh-CN" altLang="en-US"/>
          </a:p>
        </p:txBody>
      </p:sp>
    </p:spTree>
    <p:extLst>
      <p:ext uri="{BB962C8B-B14F-4D97-AF65-F5344CB8AC3E}">
        <p14:creationId xmlns:p14="http://schemas.microsoft.com/office/powerpoint/2010/main" val="199677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43</a:t>
            </a:fld>
            <a:endParaRPr lang="zh-CN" altLang="en-US"/>
          </a:p>
        </p:txBody>
      </p:sp>
    </p:spTree>
    <p:extLst>
      <p:ext uri="{BB962C8B-B14F-4D97-AF65-F5344CB8AC3E}">
        <p14:creationId xmlns:p14="http://schemas.microsoft.com/office/powerpoint/2010/main" val="2350071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44</a:t>
            </a:fld>
            <a:endParaRPr lang="zh-CN" altLang="en-US"/>
          </a:p>
        </p:txBody>
      </p:sp>
    </p:spTree>
    <p:extLst>
      <p:ext uri="{BB962C8B-B14F-4D97-AF65-F5344CB8AC3E}">
        <p14:creationId xmlns:p14="http://schemas.microsoft.com/office/powerpoint/2010/main" val="3803587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45</a:t>
            </a:fld>
            <a:endParaRPr lang="zh-CN" altLang="en-US"/>
          </a:p>
        </p:txBody>
      </p:sp>
    </p:spTree>
    <p:extLst>
      <p:ext uri="{BB962C8B-B14F-4D97-AF65-F5344CB8AC3E}">
        <p14:creationId xmlns:p14="http://schemas.microsoft.com/office/powerpoint/2010/main" val="2396100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46</a:t>
            </a:fld>
            <a:endParaRPr lang="zh-CN" altLang="en-US"/>
          </a:p>
        </p:txBody>
      </p:sp>
    </p:spTree>
    <p:extLst>
      <p:ext uri="{BB962C8B-B14F-4D97-AF65-F5344CB8AC3E}">
        <p14:creationId xmlns:p14="http://schemas.microsoft.com/office/powerpoint/2010/main" val="3698842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47</a:t>
            </a:fld>
            <a:endParaRPr lang="zh-CN" altLang="en-US"/>
          </a:p>
        </p:txBody>
      </p:sp>
    </p:spTree>
    <p:extLst>
      <p:ext uri="{BB962C8B-B14F-4D97-AF65-F5344CB8AC3E}">
        <p14:creationId xmlns:p14="http://schemas.microsoft.com/office/powerpoint/2010/main" val="2343101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48</a:t>
            </a:fld>
            <a:endParaRPr lang="zh-CN" altLang="en-US"/>
          </a:p>
        </p:txBody>
      </p:sp>
    </p:spTree>
    <p:extLst>
      <p:ext uri="{BB962C8B-B14F-4D97-AF65-F5344CB8AC3E}">
        <p14:creationId xmlns:p14="http://schemas.microsoft.com/office/powerpoint/2010/main" val="19956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49</a:t>
            </a:fld>
            <a:endParaRPr lang="zh-CN" altLang="en-US"/>
          </a:p>
        </p:txBody>
      </p:sp>
    </p:spTree>
    <p:extLst>
      <p:ext uri="{BB962C8B-B14F-4D97-AF65-F5344CB8AC3E}">
        <p14:creationId xmlns:p14="http://schemas.microsoft.com/office/powerpoint/2010/main" val="420783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a:t>
            </a:fld>
            <a:endParaRPr lang="zh-CN" altLang="en-US"/>
          </a:p>
        </p:txBody>
      </p:sp>
    </p:spTree>
    <p:extLst>
      <p:ext uri="{BB962C8B-B14F-4D97-AF65-F5344CB8AC3E}">
        <p14:creationId xmlns:p14="http://schemas.microsoft.com/office/powerpoint/2010/main" val="1772039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50</a:t>
            </a:fld>
            <a:endParaRPr lang="zh-CN" altLang="en-US"/>
          </a:p>
        </p:txBody>
      </p:sp>
    </p:spTree>
    <p:extLst>
      <p:ext uri="{BB962C8B-B14F-4D97-AF65-F5344CB8AC3E}">
        <p14:creationId xmlns:p14="http://schemas.microsoft.com/office/powerpoint/2010/main" val="4102044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51</a:t>
            </a:fld>
            <a:endParaRPr lang="zh-CN" altLang="en-US"/>
          </a:p>
        </p:txBody>
      </p:sp>
    </p:spTree>
    <p:extLst>
      <p:ext uri="{BB962C8B-B14F-4D97-AF65-F5344CB8AC3E}">
        <p14:creationId xmlns:p14="http://schemas.microsoft.com/office/powerpoint/2010/main" val="1342553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52</a:t>
            </a:fld>
            <a:endParaRPr lang="zh-CN" altLang="en-US"/>
          </a:p>
        </p:txBody>
      </p:sp>
    </p:spTree>
    <p:extLst>
      <p:ext uri="{BB962C8B-B14F-4D97-AF65-F5344CB8AC3E}">
        <p14:creationId xmlns:p14="http://schemas.microsoft.com/office/powerpoint/2010/main" val="4103771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53</a:t>
            </a:fld>
            <a:endParaRPr lang="zh-CN" altLang="en-US"/>
          </a:p>
        </p:txBody>
      </p:sp>
    </p:spTree>
    <p:extLst>
      <p:ext uri="{BB962C8B-B14F-4D97-AF65-F5344CB8AC3E}">
        <p14:creationId xmlns:p14="http://schemas.microsoft.com/office/powerpoint/2010/main" val="1726915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54</a:t>
            </a:fld>
            <a:endParaRPr lang="zh-CN" altLang="en-US"/>
          </a:p>
        </p:txBody>
      </p:sp>
    </p:spTree>
    <p:extLst>
      <p:ext uri="{BB962C8B-B14F-4D97-AF65-F5344CB8AC3E}">
        <p14:creationId xmlns:p14="http://schemas.microsoft.com/office/powerpoint/2010/main" val="748304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55</a:t>
            </a:fld>
            <a:endParaRPr lang="zh-CN" altLang="en-US"/>
          </a:p>
        </p:txBody>
      </p:sp>
    </p:spTree>
    <p:extLst>
      <p:ext uri="{BB962C8B-B14F-4D97-AF65-F5344CB8AC3E}">
        <p14:creationId xmlns:p14="http://schemas.microsoft.com/office/powerpoint/2010/main" val="1176160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56</a:t>
            </a:fld>
            <a:endParaRPr lang="zh-CN" altLang="en-US"/>
          </a:p>
        </p:txBody>
      </p:sp>
    </p:spTree>
    <p:extLst>
      <p:ext uri="{BB962C8B-B14F-4D97-AF65-F5344CB8AC3E}">
        <p14:creationId xmlns:p14="http://schemas.microsoft.com/office/powerpoint/2010/main" val="717475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57</a:t>
            </a:fld>
            <a:endParaRPr lang="zh-CN" altLang="en-US"/>
          </a:p>
        </p:txBody>
      </p:sp>
    </p:spTree>
    <p:extLst>
      <p:ext uri="{BB962C8B-B14F-4D97-AF65-F5344CB8AC3E}">
        <p14:creationId xmlns:p14="http://schemas.microsoft.com/office/powerpoint/2010/main" val="1635607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58</a:t>
            </a:fld>
            <a:endParaRPr lang="zh-CN" altLang="en-US"/>
          </a:p>
        </p:txBody>
      </p:sp>
    </p:spTree>
    <p:extLst>
      <p:ext uri="{BB962C8B-B14F-4D97-AF65-F5344CB8AC3E}">
        <p14:creationId xmlns:p14="http://schemas.microsoft.com/office/powerpoint/2010/main" val="1492792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59</a:t>
            </a:fld>
            <a:endParaRPr lang="zh-CN" altLang="en-US"/>
          </a:p>
        </p:txBody>
      </p:sp>
    </p:spTree>
    <p:extLst>
      <p:ext uri="{BB962C8B-B14F-4D97-AF65-F5344CB8AC3E}">
        <p14:creationId xmlns:p14="http://schemas.microsoft.com/office/powerpoint/2010/main" val="283137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6</a:t>
            </a:fld>
            <a:endParaRPr lang="zh-CN" altLang="en-US"/>
          </a:p>
        </p:txBody>
      </p:sp>
    </p:spTree>
    <p:extLst>
      <p:ext uri="{BB962C8B-B14F-4D97-AF65-F5344CB8AC3E}">
        <p14:creationId xmlns:p14="http://schemas.microsoft.com/office/powerpoint/2010/main" val="4018986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60</a:t>
            </a:fld>
            <a:endParaRPr lang="zh-CN" altLang="en-US"/>
          </a:p>
        </p:txBody>
      </p:sp>
    </p:spTree>
    <p:extLst>
      <p:ext uri="{BB962C8B-B14F-4D97-AF65-F5344CB8AC3E}">
        <p14:creationId xmlns:p14="http://schemas.microsoft.com/office/powerpoint/2010/main" val="907246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61</a:t>
            </a:fld>
            <a:endParaRPr lang="zh-CN" altLang="en-US"/>
          </a:p>
        </p:txBody>
      </p:sp>
    </p:spTree>
    <p:extLst>
      <p:ext uri="{BB962C8B-B14F-4D97-AF65-F5344CB8AC3E}">
        <p14:creationId xmlns:p14="http://schemas.microsoft.com/office/powerpoint/2010/main" val="148375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7</a:t>
            </a:fld>
            <a:endParaRPr lang="zh-CN" altLang="en-US"/>
          </a:p>
        </p:txBody>
      </p:sp>
    </p:spTree>
    <p:extLst>
      <p:ext uri="{BB962C8B-B14F-4D97-AF65-F5344CB8AC3E}">
        <p14:creationId xmlns:p14="http://schemas.microsoft.com/office/powerpoint/2010/main" val="6606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8</a:t>
            </a:fld>
            <a:endParaRPr lang="zh-CN" altLang="en-US"/>
          </a:p>
        </p:txBody>
      </p:sp>
    </p:spTree>
    <p:extLst>
      <p:ext uri="{BB962C8B-B14F-4D97-AF65-F5344CB8AC3E}">
        <p14:creationId xmlns:p14="http://schemas.microsoft.com/office/powerpoint/2010/main" val="172201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9</a:t>
            </a:fld>
            <a:endParaRPr lang="zh-CN" altLang="en-US"/>
          </a:p>
        </p:txBody>
      </p:sp>
    </p:spTree>
    <p:extLst>
      <p:ext uri="{BB962C8B-B14F-4D97-AF65-F5344CB8AC3E}">
        <p14:creationId xmlns:p14="http://schemas.microsoft.com/office/powerpoint/2010/main" val="259090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73DD5BA4-EB39-4204-B78A-8A1CBA10FBE2}"/>
              </a:ext>
            </a:extLst>
          </p:cNvPr>
          <p:cNvSpPr>
            <a:spLocks noGrp="1"/>
          </p:cNvSpPr>
          <p:nvPr>
            <p:ph type="pic" sz="quarter" idx="10"/>
          </p:nvPr>
        </p:nvSpPr>
        <p:spPr>
          <a:xfrm>
            <a:off x="6772750" y="0"/>
            <a:ext cx="5419250" cy="6858000"/>
          </a:xfrm>
          <a:custGeom>
            <a:avLst/>
            <a:gdLst>
              <a:gd name="connsiteX0" fmla="*/ 3429000 w 5419250"/>
              <a:gd name="connsiteY0" fmla="*/ 0 h 6858000"/>
              <a:gd name="connsiteX1" fmla="*/ 5419250 w 5419250"/>
              <a:gd name="connsiteY1" fmla="*/ 0 h 6858000"/>
              <a:gd name="connsiteX2" fmla="*/ 5419250 w 5419250"/>
              <a:gd name="connsiteY2" fmla="*/ 6858000 h 6858000"/>
              <a:gd name="connsiteX3" fmla="*/ 3429000 w 5419250"/>
              <a:gd name="connsiteY3" fmla="*/ 6858000 h 6858000"/>
              <a:gd name="connsiteX4" fmla="*/ 0 w 5419250"/>
              <a:gd name="connsiteY4" fmla="*/ 3429000 h 6858000"/>
              <a:gd name="connsiteX5" fmla="*/ 3429000 w 541925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250" h="6858000">
                <a:moveTo>
                  <a:pt x="3429000" y="0"/>
                </a:moveTo>
                <a:lnTo>
                  <a:pt x="5419250" y="0"/>
                </a:lnTo>
                <a:lnTo>
                  <a:pt x="5419250" y="6858000"/>
                </a:lnTo>
                <a:lnTo>
                  <a:pt x="3429000" y="6858000"/>
                </a:lnTo>
                <a:cubicBezTo>
                  <a:pt x="1535216" y="6858000"/>
                  <a:pt x="0" y="5322784"/>
                  <a:pt x="0" y="3429000"/>
                </a:cubicBezTo>
                <a:cubicBezTo>
                  <a:pt x="0" y="1535216"/>
                  <a:pt x="1535216" y="0"/>
                  <a:pt x="3429000" y="0"/>
                </a:cubicBezTo>
                <a:close/>
              </a:path>
            </a:pathLst>
          </a:custGeom>
          <a:ln w="31750">
            <a:noFill/>
          </a:ln>
        </p:spPr>
        <p:txBody>
          <a:bodyPr wrap="square">
            <a:noAutofit/>
          </a:bodyPr>
          <a:lstStyle/>
          <a:p>
            <a:endParaRPr lang="zh-CN" altLang="en-US"/>
          </a:p>
        </p:txBody>
      </p:sp>
      <p:grpSp>
        <p:nvGrpSpPr>
          <p:cNvPr id="2" name="组合 1">
            <a:extLst>
              <a:ext uri="{FF2B5EF4-FFF2-40B4-BE49-F238E27FC236}">
                <a16:creationId xmlns:a16="http://schemas.microsoft.com/office/drawing/2014/main" id="{9F84E10C-5835-44E0-9170-E090AE115F22}"/>
              </a:ext>
            </a:extLst>
          </p:cNvPr>
          <p:cNvGrpSpPr/>
          <p:nvPr userDrawn="1"/>
        </p:nvGrpSpPr>
        <p:grpSpPr>
          <a:xfrm>
            <a:off x="660400" y="478901"/>
            <a:ext cx="2073175" cy="454750"/>
            <a:chOff x="660400" y="478901"/>
            <a:chExt cx="2073175" cy="454750"/>
          </a:xfrm>
        </p:grpSpPr>
        <p:grpSp>
          <p:nvGrpSpPr>
            <p:cNvPr id="18" name="组合 17">
              <a:extLst>
                <a:ext uri="{FF2B5EF4-FFF2-40B4-BE49-F238E27FC236}">
                  <a16:creationId xmlns:a16="http://schemas.microsoft.com/office/drawing/2014/main" id="{011451AC-ED32-4E1D-B9AE-65AEE348573C}"/>
                </a:ext>
              </a:extLst>
            </p:cNvPr>
            <p:cNvGrpSpPr/>
            <p:nvPr/>
          </p:nvGrpSpPr>
          <p:grpSpPr>
            <a:xfrm>
              <a:off x="1398488" y="519026"/>
              <a:ext cx="1335087" cy="374499"/>
              <a:chOff x="10078451" y="394099"/>
              <a:chExt cx="1440449" cy="387474"/>
            </a:xfrm>
            <a:solidFill>
              <a:srgbClr val="E60012"/>
            </a:solidFill>
          </p:grpSpPr>
          <p:sp>
            <p:nvSpPr>
              <p:cNvPr id="83" name="ïṡľïďè">
                <a:extLst>
                  <a:ext uri="{FF2B5EF4-FFF2-40B4-BE49-F238E27FC236}">
                    <a16:creationId xmlns:a16="http://schemas.microsoft.com/office/drawing/2014/main" id="{C2A2D891-D994-4B2A-ADC5-752BB1D940BC}"/>
                  </a:ext>
                </a:extLst>
              </p:cNvPr>
              <p:cNvSpPr/>
              <p:nvPr/>
            </p:nvSpPr>
            <p:spPr bwMode="auto">
              <a:xfrm>
                <a:off x="10078451" y="394099"/>
                <a:ext cx="1433740" cy="292284"/>
              </a:xfrm>
              <a:custGeom>
                <a:avLst/>
                <a:gdLst>
                  <a:gd name="T0" fmla="*/ 523 w 6923"/>
                  <a:gd name="T1" fmla="*/ 1078 h 1409"/>
                  <a:gd name="T2" fmla="*/ 189 w 6923"/>
                  <a:gd name="T3" fmla="*/ 1075 h 1409"/>
                  <a:gd name="T4" fmla="*/ 2 w 6923"/>
                  <a:gd name="T5" fmla="*/ 889 h 1409"/>
                  <a:gd name="T6" fmla="*/ 314 w 6923"/>
                  <a:gd name="T7" fmla="*/ 691 h 1409"/>
                  <a:gd name="T8" fmla="*/ 452 w 6923"/>
                  <a:gd name="T9" fmla="*/ 544 h 1409"/>
                  <a:gd name="T10" fmla="*/ 258 w 6923"/>
                  <a:gd name="T11" fmla="*/ 328 h 1409"/>
                  <a:gd name="T12" fmla="*/ 826 w 6923"/>
                  <a:gd name="T13" fmla="*/ 103 h 1409"/>
                  <a:gd name="T14" fmla="*/ 928 w 6923"/>
                  <a:gd name="T15" fmla="*/ 462 h 1409"/>
                  <a:gd name="T16" fmla="*/ 667 w 6923"/>
                  <a:gd name="T17" fmla="*/ 985 h 1409"/>
                  <a:gd name="T18" fmla="*/ 6342 w 6923"/>
                  <a:gd name="T19" fmla="*/ 1286 h 1409"/>
                  <a:gd name="T20" fmla="*/ 6191 w 6923"/>
                  <a:gd name="T21" fmla="*/ 1050 h 1409"/>
                  <a:gd name="T22" fmla="*/ 6430 w 6923"/>
                  <a:gd name="T23" fmla="*/ 618 h 1409"/>
                  <a:gd name="T24" fmla="*/ 6546 w 6923"/>
                  <a:gd name="T25" fmla="*/ 448 h 1409"/>
                  <a:gd name="T26" fmla="*/ 6173 w 6923"/>
                  <a:gd name="T27" fmla="*/ 498 h 1409"/>
                  <a:gd name="T28" fmla="*/ 6004 w 6923"/>
                  <a:gd name="T29" fmla="*/ 161 h 1409"/>
                  <a:gd name="T30" fmla="*/ 6320 w 6923"/>
                  <a:gd name="T31" fmla="*/ 153 h 1409"/>
                  <a:gd name="T32" fmla="*/ 6898 w 6923"/>
                  <a:gd name="T33" fmla="*/ 189 h 1409"/>
                  <a:gd name="T34" fmla="*/ 6586 w 6923"/>
                  <a:gd name="T35" fmla="*/ 706 h 1409"/>
                  <a:gd name="T36" fmla="*/ 6514 w 6923"/>
                  <a:gd name="T37" fmla="*/ 1373 h 1409"/>
                  <a:gd name="T38" fmla="*/ 1226 w 6923"/>
                  <a:gd name="T39" fmla="*/ 755 h 1409"/>
                  <a:gd name="T40" fmla="*/ 1495 w 6923"/>
                  <a:gd name="T41" fmla="*/ 221 h 1409"/>
                  <a:gd name="T42" fmla="*/ 1999 w 6923"/>
                  <a:gd name="T43" fmla="*/ 410 h 1409"/>
                  <a:gd name="T44" fmla="*/ 1624 w 6923"/>
                  <a:gd name="T45" fmla="*/ 1343 h 1409"/>
                  <a:gd name="T46" fmla="*/ 2852 w 6923"/>
                  <a:gd name="T47" fmla="*/ 894 h 1409"/>
                  <a:gd name="T48" fmla="*/ 2884 w 6923"/>
                  <a:gd name="T49" fmla="*/ 724 h 1409"/>
                  <a:gd name="T50" fmla="*/ 3150 w 6923"/>
                  <a:gd name="T51" fmla="*/ 461 h 1409"/>
                  <a:gd name="T52" fmla="*/ 4799 w 6923"/>
                  <a:gd name="T53" fmla="*/ 1178 h 1409"/>
                  <a:gd name="T54" fmla="*/ 5174 w 6923"/>
                  <a:gd name="T55" fmla="*/ 690 h 1409"/>
                  <a:gd name="T56" fmla="*/ 5399 w 6923"/>
                  <a:gd name="T57" fmla="*/ 673 h 1409"/>
                  <a:gd name="T58" fmla="*/ 4800 w 6923"/>
                  <a:gd name="T59" fmla="*/ 1198 h 1409"/>
                  <a:gd name="T60" fmla="*/ 3740 w 6923"/>
                  <a:gd name="T61" fmla="*/ 709 h 1409"/>
                  <a:gd name="T62" fmla="*/ 3758 w 6923"/>
                  <a:gd name="T63" fmla="*/ 490 h 1409"/>
                  <a:gd name="T64" fmla="*/ 3959 w 6923"/>
                  <a:gd name="T65" fmla="*/ 248 h 1409"/>
                  <a:gd name="T66" fmla="*/ 4005 w 6923"/>
                  <a:gd name="T67" fmla="*/ 700 h 1409"/>
                  <a:gd name="T68" fmla="*/ 3979 w 6923"/>
                  <a:gd name="T69" fmla="*/ 517 h 1409"/>
                  <a:gd name="T70" fmla="*/ 4317 w 6923"/>
                  <a:gd name="T71" fmla="*/ 179 h 1409"/>
                  <a:gd name="T72" fmla="*/ 4287 w 6923"/>
                  <a:gd name="T73" fmla="*/ 341 h 1409"/>
                  <a:gd name="T74" fmla="*/ 4265 w 6923"/>
                  <a:gd name="T75" fmla="*/ 1056 h 1409"/>
                  <a:gd name="T76" fmla="*/ 5565 w 6923"/>
                  <a:gd name="T77" fmla="*/ 1137 h 1409"/>
                  <a:gd name="T78" fmla="*/ 5504 w 6923"/>
                  <a:gd name="T79" fmla="*/ 976 h 1409"/>
                  <a:gd name="T80" fmla="*/ 5472 w 6923"/>
                  <a:gd name="T81" fmla="*/ 940 h 1409"/>
                  <a:gd name="T82" fmla="*/ 5385 w 6923"/>
                  <a:gd name="T83" fmla="*/ 847 h 1409"/>
                  <a:gd name="T84" fmla="*/ 5325 w 6923"/>
                  <a:gd name="T85" fmla="*/ 796 h 1409"/>
                  <a:gd name="T86" fmla="*/ 5445 w 6923"/>
                  <a:gd name="T87" fmla="*/ 1109 h 1409"/>
                  <a:gd name="T88" fmla="*/ 2708 w 6923"/>
                  <a:gd name="T89" fmla="*/ 709 h 1409"/>
                  <a:gd name="T90" fmla="*/ 2565 w 6923"/>
                  <a:gd name="T91" fmla="*/ 422 h 1409"/>
                  <a:gd name="T92" fmla="*/ 2483 w 6923"/>
                  <a:gd name="T93" fmla="*/ 856 h 1409"/>
                  <a:gd name="T94" fmla="*/ 2525 w 6923"/>
                  <a:gd name="T95" fmla="*/ 1010 h 1409"/>
                  <a:gd name="T96" fmla="*/ 336 w 6923"/>
                  <a:gd name="T97" fmla="*/ 999 h 1409"/>
                  <a:gd name="T98" fmla="*/ 684 w 6923"/>
                  <a:gd name="T99" fmla="*/ 769 h 1409"/>
                  <a:gd name="T100" fmla="*/ 665 w 6923"/>
                  <a:gd name="T101" fmla="*/ 676 h 1409"/>
                  <a:gd name="T102" fmla="*/ 1654 w 6923"/>
                  <a:gd name="T103" fmla="*/ 672 h 1409"/>
                  <a:gd name="T104" fmla="*/ 2432 w 6923"/>
                  <a:gd name="T105" fmla="*/ 378 h 1409"/>
                  <a:gd name="T106" fmla="*/ 2390 w 6923"/>
                  <a:gd name="T107" fmla="*/ 368 h 1409"/>
                  <a:gd name="T108" fmla="*/ 767 w 6923"/>
                  <a:gd name="T109" fmla="*/ 280 h 1409"/>
                  <a:gd name="T110" fmla="*/ 767 w 6923"/>
                  <a:gd name="T111" fmla="*/ 272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23" h="1409">
                    <a:moveTo>
                      <a:pt x="568" y="1409"/>
                    </a:moveTo>
                    <a:cubicBezTo>
                      <a:pt x="563" y="1396"/>
                      <a:pt x="563" y="1396"/>
                      <a:pt x="542" y="1377"/>
                    </a:cubicBezTo>
                    <a:cubicBezTo>
                      <a:pt x="539" y="1337"/>
                      <a:pt x="536" y="1297"/>
                      <a:pt x="535" y="1258"/>
                    </a:cubicBezTo>
                    <a:cubicBezTo>
                      <a:pt x="531" y="1257"/>
                      <a:pt x="527" y="1257"/>
                      <a:pt x="523" y="1257"/>
                    </a:cubicBezTo>
                    <a:cubicBezTo>
                      <a:pt x="532" y="1192"/>
                      <a:pt x="529" y="1154"/>
                      <a:pt x="525" y="1101"/>
                    </a:cubicBezTo>
                    <a:cubicBezTo>
                      <a:pt x="536" y="1096"/>
                      <a:pt x="535" y="1080"/>
                      <a:pt x="535" y="1078"/>
                    </a:cubicBezTo>
                    <a:cubicBezTo>
                      <a:pt x="531" y="1078"/>
                      <a:pt x="527" y="1078"/>
                      <a:pt x="523" y="1078"/>
                    </a:cubicBezTo>
                    <a:cubicBezTo>
                      <a:pt x="523" y="1071"/>
                      <a:pt x="524" y="1064"/>
                      <a:pt x="525" y="1058"/>
                    </a:cubicBezTo>
                    <a:cubicBezTo>
                      <a:pt x="528" y="1057"/>
                      <a:pt x="531" y="1056"/>
                      <a:pt x="534" y="1054"/>
                    </a:cubicBezTo>
                    <a:cubicBezTo>
                      <a:pt x="534" y="1046"/>
                      <a:pt x="534" y="1039"/>
                      <a:pt x="535" y="1032"/>
                    </a:cubicBezTo>
                    <a:cubicBezTo>
                      <a:pt x="462" y="1040"/>
                      <a:pt x="386" y="1079"/>
                      <a:pt x="325" y="1097"/>
                    </a:cubicBezTo>
                    <a:cubicBezTo>
                      <a:pt x="325" y="1101"/>
                      <a:pt x="325" y="1105"/>
                      <a:pt x="325" y="1109"/>
                    </a:cubicBezTo>
                    <a:cubicBezTo>
                      <a:pt x="260" y="1114"/>
                      <a:pt x="237" y="1129"/>
                      <a:pt x="189" y="1103"/>
                    </a:cubicBezTo>
                    <a:cubicBezTo>
                      <a:pt x="189" y="1093"/>
                      <a:pt x="189" y="1083"/>
                      <a:pt x="189" y="1075"/>
                    </a:cubicBezTo>
                    <a:cubicBezTo>
                      <a:pt x="266" y="1003"/>
                      <a:pt x="391" y="889"/>
                      <a:pt x="494" y="869"/>
                    </a:cubicBezTo>
                    <a:cubicBezTo>
                      <a:pt x="532" y="838"/>
                      <a:pt x="531" y="827"/>
                      <a:pt x="534" y="787"/>
                    </a:cubicBezTo>
                    <a:cubicBezTo>
                      <a:pt x="456" y="787"/>
                      <a:pt x="393" y="839"/>
                      <a:pt x="325" y="857"/>
                    </a:cubicBezTo>
                    <a:cubicBezTo>
                      <a:pt x="303" y="902"/>
                      <a:pt x="158" y="938"/>
                      <a:pt x="110" y="945"/>
                    </a:cubicBezTo>
                    <a:cubicBezTo>
                      <a:pt x="93" y="938"/>
                      <a:pt x="77" y="931"/>
                      <a:pt x="60" y="926"/>
                    </a:cubicBezTo>
                    <a:cubicBezTo>
                      <a:pt x="59" y="923"/>
                      <a:pt x="58" y="920"/>
                      <a:pt x="56" y="918"/>
                    </a:cubicBezTo>
                    <a:cubicBezTo>
                      <a:pt x="24" y="911"/>
                      <a:pt x="18" y="898"/>
                      <a:pt x="2" y="889"/>
                    </a:cubicBezTo>
                    <a:cubicBezTo>
                      <a:pt x="1" y="875"/>
                      <a:pt x="1" y="861"/>
                      <a:pt x="0" y="847"/>
                    </a:cubicBezTo>
                    <a:cubicBezTo>
                      <a:pt x="178" y="817"/>
                      <a:pt x="187" y="811"/>
                      <a:pt x="222" y="809"/>
                    </a:cubicBezTo>
                    <a:cubicBezTo>
                      <a:pt x="222" y="804"/>
                      <a:pt x="222" y="800"/>
                      <a:pt x="223" y="796"/>
                    </a:cubicBezTo>
                    <a:cubicBezTo>
                      <a:pt x="296" y="804"/>
                      <a:pt x="436" y="745"/>
                      <a:pt x="517" y="726"/>
                    </a:cubicBezTo>
                    <a:cubicBezTo>
                      <a:pt x="524" y="647"/>
                      <a:pt x="524" y="647"/>
                      <a:pt x="521" y="632"/>
                    </a:cubicBezTo>
                    <a:cubicBezTo>
                      <a:pt x="465" y="643"/>
                      <a:pt x="455" y="658"/>
                      <a:pt x="426" y="705"/>
                    </a:cubicBezTo>
                    <a:cubicBezTo>
                      <a:pt x="354" y="746"/>
                      <a:pt x="367" y="744"/>
                      <a:pt x="314" y="691"/>
                    </a:cubicBezTo>
                    <a:cubicBezTo>
                      <a:pt x="309" y="690"/>
                      <a:pt x="303" y="689"/>
                      <a:pt x="299" y="687"/>
                    </a:cubicBezTo>
                    <a:cubicBezTo>
                      <a:pt x="299" y="660"/>
                      <a:pt x="255" y="661"/>
                      <a:pt x="262" y="637"/>
                    </a:cubicBezTo>
                    <a:cubicBezTo>
                      <a:pt x="273" y="632"/>
                      <a:pt x="273" y="632"/>
                      <a:pt x="296" y="629"/>
                    </a:cubicBezTo>
                    <a:cubicBezTo>
                      <a:pt x="317" y="577"/>
                      <a:pt x="271" y="515"/>
                      <a:pt x="278" y="472"/>
                    </a:cubicBezTo>
                    <a:cubicBezTo>
                      <a:pt x="322" y="472"/>
                      <a:pt x="372" y="523"/>
                      <a:pt x="416" y="567"/>
                    </a:cubicBezTo>
                    <a:cubicBezTo>
                      <a:pt x="425" y="566"/>
                      <a:pt x="433" y="564"/>
                      <a:pt x="441" y="564"/>
                    </a:cubicBezTo>
                    <a:cubicBezTo>
                      <a:pt x="444" y="557"/>
                      <a:pt x="448" y="551"/>
                      <a:pt x="452" y="544"/>
                    </a:cubicBezTo>
                    <a:cubicBezTo>
                      <a:pt x="460" y="542"/>
                      <a:pt x="469" y="541"/>
                      <a:pt x="477" y="541"/>
                    </a:cubicBezTo>
                    <a:cubicBezTo>
                      <a:pt x="488" y="557"/>
                      <a:pt x="495" y="564"/>
                      <a:pt x="521" y="570"/>
                    </a:cubicBezTo>
                    <a:cubicBezTo>
                      <a:pt x="518" y="528"/>
                      <a:pt x="517" y="488"/>
                      <a:pt x="516" y="448"/>
                    </a:cubicBezTo>
                    <a:cubicBezTo>
                      <a:pt x="549" y="426"/>
                      <a:pt x="549" y="440"/>
                      <a:pt x="592" y="448"/>
                    </a:cubicBezTo>
                    <a:cubicBezTo>
                      <a:pt x="603" y="428"/>
                      <a:pt x="614" y="408"/>
                      <a:pt x="626" y="389"/>
                    </a:cubicBezTo>
                    <a:cubicBezTo>
                      <a:pt x="615" y="348"/>
                      <a:pt x="387" y="428"/>
                      <a:pt x="375" y="430"/>
                    </a:cubicBezTo>
                    <a:cubicBezTo>
                      <a:pt x="293" y="430"/>
                      <a:pt x="265" y="397"/>
                      <a:pt x="258" y="328"/>
                    </a:cubicBezTo>
                    <a:cubicBezTo>
                      <a:pt x="310" y="302"/>
                      <a:pt x="571" y="341"/>
                      <a:pt x="581" y="302"/>
                    </a:cubicBezTo>
                    <a:cubicBezTo>
                      <a:pt x="542" y="264"/>
                      <a:pt x="527" y="225"/>
                      <a:pt x="510" y="190"/>
                    </a:cubicBezTo>
                    <a:cubicBezTo>
                      <a:pt x="474" y="143"/>
                      <a:pt x="443" y="115"/>
                      <a:pt x="449" y="69"/>
                    </a:cubicBezTo>
                    <a:cubicBezTo>
                      <a:pt x="500" y="61"/>
                      <a:pt x="593" y="95"/>
                      <a:pt x="616" y="155"/>
                    </a:cubicBezTo>
                    <a:cubicBezTo>
                      <a:pt x="603" y="287"/>
                      <a:pt x="598" y="290"/>
                      <a:pt x="597" y="306"/>
                    </a:cubicBezTo>
                    <a:cubicBezTo>
                      <a:pt x="690" y="306"/>
                      <a:pt x="663" y="286"/>
                      <a:pt x="713" y="207"/>
                    </a:cubicBezTo>
                    <a:cubicBezTo>
                      <a:pt x="721" y="152"/>
                      <a:pt x="761" y="72"/>
                      <a:pt x="826" y="103"/>
                    </a:cubicBezTo>
                    <a:cubicBezTo>
                      <a:pt x="869" y="170"/>
                      <a:pt x="961" y="189"/>
                      <a:pt x="879" y="295"/>
                    </a:cubicBezTo>
                    <a:cubicBezTo>
                      <a:pt x="812" y="323"/>
                      <a:pt x="768" y="348"/>
                      <a:pt x="703" y="360"/>
                    </a:cubicBezTo>
                    <a:cubicBezTo>
                      <a:pt x="677" y="384"/>
                      <a:pt x="630" y="433"/>
                      <a:pt x="625" y="473"/>
                    </a:cubicBezTo>
                    <a:cubicBezTo>
                      <a:pt x="690" y="491"/>
                      <a:pt x="652" y="562"/>
                      <a:pt x="765" y="477"/>
                    </a:cubicBezTo>
                    <a:cubicBezTo>
                      <a:pt x="770" y="442"/>
                      <a:pt x="786" y="378"/>
                      <a:pt x="803" y="362"/>
                    </a:cubicBezTo>
                    <a:cubicBezTo>
                      <a:pt x="822" y="367"/>
                      <a:pt x="847" y="374"/>
                      <a:pt x="863" y="408"/>
                    </a:cubicBezTo>
                    <a:cubicBezTo>
                      <a:pt x="884" y="415"/>
                      <a:pt x="919" y="419"/>
                      <a:pt x="928" y="462"/>
                    </a:cubicBezTo>
                    <a:cubicBezTo>
                      <a:pt x="908" y="488"/>
                      <a:pt x="855" y="516"/>
                      <a:pt x="828" y="530"/>
                    </a:cubicBezTo>
                    <a:cubicBezTo>
                      <a:pt x="807" y="557"/>
                      <a:pt x="787" y="585"/>
                      <a:pt x="768" y="614"/>
                    </a:cubicBezTo>
                    <a:cubicBezTo>
                      <a:pt x="771" y="618"/>
                      <a:pt x="775" y="624"/>
                      <a:pt x="779" y="629"/>
                    </a:cubicBezTo>
                    <a:cubicBezTo>
                      <a:pt x="855" y="589"/>
                      <a:pt x="1017" y="466"/>
                      <a:pt x="1017" y="651"/>
                    </a:cubicBezTo>
                    <a:cubicBezTo>
                      <a:pt x="964" y="669"/>
                      <a:pt x="735" y="767"/>
                      <a:pt x="727" y="788"/>
                    </a:cubicBezTo>
                    <a:cubicBezTo>
                      <a:pt x="742" y="818"/>
                      <a:pt x="814" y="847"/>
                      <a:pt x="861" y="887"/>
                    </a:cubicBezTo>
                    <a:cubicBezTo>
                      <a:pt x="823" y="951"/>
                      <a:pt x="724" y="945"/>
                      <a:pt x="667" y="985"/>
                    </a:cubicBezTo>
                    <a:cubicBezTo>
                      <a:pt x="663" y="1018"/>
                      <a:pt x="661" y="1051"/>
                      <a:pt x="658" y="1086"/>
                    </a:cubicBezTo>
                    <a:cubicBezTo>
                      <a:pt x="659" y="1176"/>
                      <a:pt x="677" y="1355"/>
                      <a:pt x="568" y="1409"/>
                    </a:cubicBezTo>
                    <a:close/>
                    <a:moveTo>
                      <a:pt x="6475" y="1395"/>
                    </a:moveTo>
                    <a:cubicBezTo>
                      <a:pt x="6442" y="1362"/>
                      <a:pt x="6355" y="1372"/>
                      <a:pt x="6332" y="1336"/>
                    </a:cubicBezTo>
                    <a:cubicBezTo>
                      <a:pt x="6292" y="1334"/>
                      <a:pt x="6251" y="1311"/>
                      <a:pt x="6223" y="1308"/>
                    </a:cubicBezTo>
                    <a:cubicBezTo>
                      <a:pt x="6224" y="1303"/>
                      <a:pt x="6226" y="1297"/>
                      <a:pt x="6228" y="1292"/>
                    </a:cubicBezTo>
                    <a:cubicBezTo>
                      <a:pt x="6266" y="1289"/>
                      <a:pt x="6303" y="1287"/>
                      <a:pt x="6342" y="1286"/>
                    </a:cubicBezTo>
                    <a:cubicBezTo>
                      <a:pt x="6348" y="1272"/>
                      <a:pt x="6395" y="1285"/>
                      <a:pt x="6417" y="1247"/>
                    </a:cubicBezTo>
                    <a:cubicBezTo>
                      <a:pt x="6419" y="1218"/>
                      <a:pt x="6420" y="1189"/>
                      <a:pt x="6423" y="1160"/>
                    </a:cubicBezTo>
                    <a:cubicBezTo>
                      <a:pt x="6424" y="1158"/>
                      <a:pt x="6427" y="1156"/>
                      <a:pt x="6430" y="1155"/>
                    </a:cubicBezTo>
                    <a:cubicBezTo>
                      <a:pt x="6427" y="1154"/>
                      <a:pt x="6424" y="1152"/>
                      <a:pt x="6423" y="1151"/>
                    </a:cubicBezTo>
                    <a:cubicBezTo>
                      <a:pt x="6423" y="1075"/>
                      <a:pt x="6437" y="930"/>
                      <a:pt x="6415" y="872"/>
                    </a:cubicBezTo>
                    <a:cubicBezTo>
                      <a:pt x="6360" y="872"/>
                      <a:pt x="6212" y="1016"/>
                      <a:pt x="6204" y="1050"/>
                    </a:cubicBezTo>
                    <a:cubicBezTo>
                      <a:pt x="6199" y="1050"/>
                      <a:pt x="6195" y="1050"/>
                      <a:pt x="6191" y="1050"/>
                    </a:cubicBezTo>
                    <a:cubicBezTo>
                      <a:pt x="6142" y="1114"/>
                      <a:pt x="6142" y="1114"/>
                      <a:pt x="6118" y="1134"/>
                    </a:cubicBezTo>
                    <a:cubicBezTo>
                      <a:pt x="6039" y="1163"/>
                      <a:pt x="5925" y="1087"/>
                      <a:pt x="5917" y="1036"/>
                    </a:cubicBezTo>
                    <a:cubicBezTo>
                      <a:pt x="5926" y="1028"/>
                      <a:pt x="5926" y="1028"/>
                      <a:pt x="6010" y="1000"/>
                    </a:cubicBezTo>
                    <a:cubicBezTo>
                      <a:pt x="6066" y="971"/>
                      <a:pt x="6193" y="883"/>
                      <a:pt x="6263" y="869"/>
                    </a:cubicBezTo>
                    <a:cubicBezTo>
                      <a:pt x="6263" y="849"/>
                      <a:pt x="6427" y="781"/>
                      <a:pt x="6459" y="745"/>
                    </a:cubicBezTo>
                    <a:cubicBezTo>
                      <a:pt x="6482" y="700"/>
                      <a:pt x="6518" y="639"/>
                      <a:pt x="6518" y="597"/>
                    </a:cubicBezTo>
                    <a:cubicBezTo>
                      <a:pt x="6496" y="580"/>
                      <a:pt x="6445" y="613"/>
                      <a:pt x="6430" y="618"/>
                    </a:cubicBezTo>
                    <a:cubicBezTo>
                      <a:pt x="6430" y="622"/>
                      <a:pt x="6430" y="626"/>
                      <a:pt x="6430" y="631"/>
                    </a:cubicBezTo>
                    <a:cubicBezTo>
                      <a:pt x="6361" y="651"/>
                      <a:pt x="6259" y="758"/>
                      <a:pt x="6186" y="700"/>
                    </a:cubicBezTo>
                    <a:cubicBezTo>
                      <a:pt x="6186" y="693"/>
                      <a:pt x="6186" y="686"/>
                      <a:pt x="6187" y="679"/>
                    </a:cubicBezTo>
                    <a:cubicBezTo>
                      <a:pt x="6429" y="567"/>
                      <a:pt x="6452" y="551"/>
                      <a:pt x="6547" y="509"/>
                    </a:cubicBezTo>
                    <a:cubicBezTo>
                      <a:pt x="6618" y="439"/>
                      <a:pt x="6693" y="313"/>
                      <a:pt x="6709" y="222"/>
                    </a:cubicBezTo>
                    <a:cubicBezTo>
                      <a:pt x="6673" y="186"/>
                      <a:pt x="6525" y="243"/>
                      <a:pt x="6522" y="288"/>
                    </a:cubicBezTo>
                    <a:cubicBezTo>
                      <a:pt x="6567" y="333"/>
                      <a:pt x="6558" y="390"/>
                      <a:pt x="6546" y="448"/>
                    </a:cubicBezTo>
                    <a:cubicBezTo>
                      <a:pt x="6473" y="522"/>
                      <a:pt x="6426" y="516"/>
                      <a:pt x="6347" y="479"/>
                    </a:cubicBezTo>
                    <a:cubicBezTo>
                      <a:pt x="6347" y="442"/>
                      <a:pt x="6347" y="404"/>
                      <a:pt x="6347" y="367"/>
                    </a:cubicBezTo>
                    <a:cubicBezTo>
                      <a:pt x="6380" y="308"/>
                      <a:pt x="6380" y="308"/>
                      <a:pt x="6382" y="295"/>
                    </a:cubicBezTo>
                    <a:cubicBezTo>
                      <a:pt x="6326" y="288"/>
                      <a:pt x="6300" y="326"/>
                      <a:pt x="6264" y="350"/>
                    </a:cubicBezTo>
                    <a:cubicBezTo>
                      <a:pt x="6256" y="402"/>
                      <a:pt x="6307" y="457"/>
                      <a:pt x="6307" y="531"/>
                    </a:cubicBezTo>
                    <a:cubicBezTo>
                      <a:pt x="6273" y="580"/>
                      <a:pt x="6209" y="522"/>
                      <a:pt x="6202" y="498"/>
                    </a:cubicBezTo>
                    <a:cubicBezTo>
                      <a:pt x="6193" y="498"/>
                      <a:pt x="6183" y="498"/>
                      <a:pt x="6173" y="498"/>
                    </a:cubicBezTo>
                    <a:cubicBezTo>
                      <a:pt x="6173" y="530"/>
                      <a:pt x="6179" y="560"/>
                      <a:pt x="6172" y="599"/>
                    </a:cubicBezTo>
                    <a:cubicBezTo>
                      <a:pt x="6148" y="596"/>
                      <a:pt x="6136" y="589"/>
                      <a:pt x="6128" y="581"/>
                    </a:cubicBezTo>
                    <a:cubicBezTo>
                      <a:pt x="6096" y="509"/>
                      <a:pt x="6064" y="439"/>
                      <a:pt x="6032" y="368"/>
                    </a:cubicBezTo>
                    <a:cubicBezTo>
                      <a:pt x="5998" y="346"/>
                      <a:pt x="5994" y="326"/>
                      <a:pt x="5994" y="301"/>
                    </a:cubicBezTo>
                    <a:cubicBezTo>
                      <a:pt x="6048" y="301"/>
                      <a:pt x="6092" y="333"/>
                      <a:pt x="6130" y="388"/>
                    </a:cubicBezTo>
                    <a:cubicBezTo>
                      <a:pt x="6137" y="388"/>
                      <a:pt x="6144" y="389"/>
                      <a:pt x="6153" y="390"/>
                    </a:cubicBezTo>
                    <a:cubicBezTo>
                      <a:pt x="6136" y="295"/>
                      <a:pt x="6063" y="212"/>
                      <a:pt x="6004" y="161"/>
                    </a:cubicBezTo>
                    <a:cubicBezTo>
                      <a:pt x="6002" y="156"/>
                      <a:pt x="6002" y="152"/>
                      <a:pt x="6002" y="148"/>
                    </a:cubicBezTo>
                    <a:cubicBezTo>
                      <a:pt x="6005" y="142"/>
                      <a:pt x="6009" y="138"/>
                      <a:pt x="6013" y="134"/>
                    </a:cubicBezTo>
                    <a:cubicBezTo>
                      <a:pt x="6078" y="134"/>
                      <a:pt x="6159" y="207"/>
                      <a:pt x="6197" y="279"/>
                    </a:cubicBezTo>
                    <a:cubicBezTo>
                      <a:pt x="6219" y="301"/>
                      <a:pt x="6202" y="309"/>
                      <a:pt x="6249" y="315"/>
                    </a:cubicBezTo>
                    <a:cubicBezTo>
                      <a:pt x="6284" y="295"/>
                      <a:pt x="6307" y="279"/>
                      <a:pt x="6313" y="239"/>
                    </a:cubicBezTo>
                    <a:cubicBezTo>
                      <a:pt x="6278" y="197"/>
                      <a:pt x="6239" y="197"/>
                      <a:pt x="6245" y="155"/>
                    </a:cubicBezTo>
                    <a:cubicBezTo>
                      <a:pt x="6270" y="153"/>
                      <a:pt x="6295" y="153"/>
                      <a:pt x="6320" y="153"/>
                    </a:cubicBezTo>
                    <a:cubicBezTo>
                      <a:pt x="6329" y="163"/>
                      <a:pt x="6372" y="160"/>
                      <a:pt x="6390" y="146"/>
                    </a:cubicBezTo>
                    <a:cubicBezTo>
                      <a:pt x="6408" y="98"/>
                      <a:pt x="6409" y="69"/>
                      <a:pt x="6431" y="34"/>
                    </a:cubicBezTo>
                    <a:cubicBezTo>
                      <a:pt x="6482" y="44"/>
                      <a:pt x="6546" y="70"/>
                      <a:pt x="6546" y="143"/>
                    </a:cubicBezTo>
                    <a:cubicBezTo>
                      <a:pt x="6521" y="175"/>
                      <a:pt x="6491" y="199"/>
                      <a:pt x="6482" y="212"/>
                    </a:cubicBezTo>
                    <a:cubicBezTo>
                      <a:pt x="6484" y="217"/>
                      <a:pt x="6486" y="222"/>
                      <a:pt x="6489" y="228"/>
                    </a:cubicBezTo>
                    <a:cubicBezTo>
                      <a:pt x="6513" y="228"/>
                      <a:pt x="6522" y="212"/>
                      <a:pt x="6535" y="199"/>
                    </a:cubicBezTo>
                    <a:cubicBezTo>
                      <a:pt x="6641" y="146"/>
                      <a:pt x="6814" y="0"/>
                      <a:pt x="6898" y="189"/>
                    </a:cubicBezTo>
                    <a:cubicBezTo>
                      <a:pt x="6902" y="225"/>
                      <a:pt x="6923" y="246"/>
                      <a:pt x="6883" y="291"/>
                    </a:cubicBezTo>
                    <a:cubicBezTo>
                      <a:pt x="6801" y="334"/>
                      <a:pt x="6677" y="375"/>
                      <a:pt x="6642" y="464"/>
                    </a:cubicBezTo>
                    <a:cubicBezTo>
                      <a:pt x="6667" y="497"/>
                      <a:pt x="6762" y="524"/>
                      <a:pt x="6703" y="584"/>
                    </a:cubicBezTo>
                    <a:cubicBezTo>
                      <a:pt x="6685" y="595"/>
                      <a:pt x="6667" y="606"/>
                      <a:pt x="6651" y="618"/>
                    </a:cubicBezTo>
                    <a:cubicBezTo>
                      <a:pt x="6651" y="622"/>
                      <a:pt x="6651" y="626"/>
                      <a:pt x="6651" y="631"/>
                    </a:cubicBezTo>
                    <a:cubicBezTo>
                      <a:pt x="6619" y="631"/>
                      <a:pt x="6587" y="665"/>
                      <a:pt x="6575" y="691"/>
                    </a:cubicBezTo>
                    <a:cubicBezTo>
                      <a:pt x="6578" y="695"/>
                      <a:pt x="6582" y="701"/>
                      <a:pt x="6586" y="706"/>
                    </a:cubicBezTo>
                    <a:cubicBezTo>
                      <a:pt x="6648" y="700"/>
                      <a:pt x="6756" y="705"/>
                      <a:pt x="6767" y="793"/>
                    </a:cubicBezTo>
                    <a:cubicBezTo>
                      <a:pt x="6729" y="825"/>
                      <a:pt x="6688" y="839"/>
                      <a:pt x="6642" y="857"/>
                    </a:cubicBezTo>
                    <a:cubicBezTo>
                      <a:pt x="6636" y="871"/>
                      <a:pt x="6609" y="882"/>
                      <a:pt x="6601" y="879"/>
                    </a:cubicBezTo>
                    <a:cubicBezTo>
                      <a:pt x="6601" y="843"/>
                      <a:pt x="6593" y="809"/>
                      <a:pt x="6589" y="788"/>
                    </a:cubicBezTo>
                    <a:cubicBezTo>
                      <a:pt x="6546" y="788"/>
                      <a:pt x="6547" y="791"/>
                      <a:pt x="6522" y="811"/>
                    </a:cubicBezTo>
                    <a:cubicBezTo>
                      <a:pt x="6522" y="909"/>
                      <a:pt x="6522" y="1009"/>
                      <a:pt x="6524" y="1108"/>
                    </a:cubicBezTo>
                    <a:cubicBezTo>
                      <a:pt x="6528" y="1169"/>
                      <a:pt x="6558" y="1314"/>
                      <a:pt x="6514" y="1373"/>
                    </a:cubicBezTo>
                    <a:cubicBezTo>
                      <a:pt x="6481" y="1387"/>
                      <a:pt x="6481" y="1387"/>
                      <a:pt x="6475" y="1395"/>
                    </a:cubicBezTo>
                    <a:close/>
                    <a:moveTo>
                      <a:pt x="1585" y="1350"/>
                    </a:moveTo>
                    <a:cubicBezTo>
                      <a:pt x="1575" y="1321"/>
                      <a:pt x="1523" y="1261"/>
                      <a:pt x="1523" y="1261"/>
                    </a:cubicBezTo>
                    <a:cubicBezTo>
                      <a:pt x="1516" y="1205"/>
                      <a:pt x="1506" y="1107"/>
                      <a:pt x="1531" y="1068"/>
                    </a:cubicBezTo>
                    <a:cubicBezTo>
                      <a:pt x="1541" y="925"/>
                      <a:pt x="1541" y="787"/>
                      <a:pt x="1542" y="650"/>
                    </a:cubicBezTo>
                    <a:cubicBezTo>
                      <a:pt x="1502" y="650"/>
                      <a:pt x="1415" y="771"/>
                      <a:pt x="1393" y="802"/>
                    </a:cubicBezTo>
                    <a:cubicBezTo>
                      <a:pt x="1357" y="879"/>
                      <a:pt x="1244" y="798"/>
                      <a:pt x="1226" y="755"/>
                    </a:cubicBezTo>
                    <a:cubicBezTo>
                      <a:pt x="1226" y="669"/>
                      <a:pt x="1273" y="555"/>
                      <a:pt x="1308" y="490"/>
                    </a:cubicBezTo>
                    <a:cubicBezTo>
                      <a:pt x="1313" y="490"/>
                      <a:pt x="1319" y="490"/>
                      <a:pt x="1326" y="490"/>
                    </a:cubicBezTo>
                    <a:cubicBezTo>
                      <a:pt x="1328" y="504"/>
                      <a:pt x="1348" y="522"/>
                      <a:pt x="1360" y="548"/>
                    </a:cubicBezTo>
                    <a:cubicBezTo>
                      <a:pt x="1371" y="584"/>
                      <a:pt x="1382" y="620"/>
                      <a:pt x="1393" y="657"/>
                    </a:cubicBezTo>
                    <a:cubicBezTo>
                      <a:pt x="1468" y="657"/>
                      <a:pt x="1477" y="574"/>
                      <a:pt x="1542" y="556"/>
                    </a:cubicBezTo>
                    <a:cubicBezTo>
                      <a:pt x="1566" y="458"/>
                      <a:pt x="1534" y="349"/>
                      <a:pt x="1498" y="272"/>
                    </a:cubicBezTo>
                    <a:cubicBezTo>
                      <a:pt x="1497" y="254"/>
                      <a:pt x="1495" y="237"/>
                      <a:pt x="1495" y="221"/>
                    </a:cubicBezTo>
                    <a:cubicBezTo>
                      <a:pt x="1559" y="150"/>
                      <a:pt x="1589" y="138"/>
                      <a:pt x="1675" y="224"/>
                    </a:cubicBezTo>
                    <a:cubicBezTo>
                      <a:pt x="1675" y="291"/>
                      <a:pt x="1664" y="360"/>
                      <a:pt x="1668" y="439"/>
                    </a:cubicBezTo>
                    <a:cubicBezTo>
                      <a:pt x="1709" y="439"/>
                      <a:pt x="1787" y="350"/>
                      <a:pt x="1842" y="339"/>
                    </a:cubicBezTo>
                    <a:cubicBezTo>
                      <a:pt x="1868" y="298"/>
                      <a:pt x="1966" y="298"/>
                      <a:pt x="2010" y="338"/>
                    </a:cubicBezTo>
                    <a:cubicBezTo>
                      <a:pt x="2010" y="356"/>
                      <a:pt x="2011" y="374"/>
                      <a:pt x="2013" y="392"/>
                    </a:cubicBezTo>
                    <a:cubicBezTo>
                      <a:pt x="2009" y="392"/>
                      <a:pt x="2005" y="392"/>
                      <a:pt x="2000" y="392"/>
                    </a:cubicBezTo>
                    <a:cubicBezTo>
                      <a:pt x="1999" y="397"/>
                      <a:pt x="1999" y="403"/>
                      <a:pt x="1999" y="410"/>
                    </a:cubicBezTo>
                    <a:cubicBezTo>
                      <a:pt x="1907" y="450"/>
                      <a:pt x="1821" y="487"/>
                      <a:pt x="1811" y="597"/>
                    </a:cubicBezTo>
                    <a:cubicBezTo>
                      <a:pt x="1838" y="614"/>
                      <a:pt x="1838" y="614"/>
                      <a:pt x="1851" y="617"/>
                    </a:cubicBezTo>
                    <a:cubicBezTo>
                      <a:pt x="1851" y="626"/>
                      <a:pt x="1850" y="628"/>
                      <a:pt x="1867" y="640"/>
                    </a:cubicBezTo>
                    <a:cubicBezTo>
                      <a:pt x="1867" y="697"/>
                      <a:pt x="1708" y="749"/>
                      <a:pt x="1655" y="752"/>
                    </a:cubicBezTo>
                    <a:cubicBezTo>
                      <a:pt x="1624" y="784"/>
                      <a:pt x="1640" y="926"/>
                      <a:pt x="1647" y="995"/>
                    </a:cubicBezTo>
                    <a:cubicBezTo>
                      <a:pt x="1651" y="1000"/>
                      <a:pt x="1651" y="1000"/>
                      <a:pt x="1651" y="1301"/>
                    </a:cubicBezTo>
                    <a:cubicBezTo>
                      <a:pt x="1642" y="1308"/>
                      <a:pt x="1636" y="1326"/>
                      <a:pt x="1624" y="1343"/>
                    </a:cubicBezTo>
                    <a:cubicBezTo>
                      <a:pt x="1610" y="1344"/>
                      <a:pt x="1597" y="1347"/>
                      <a:pt x="1585" y="1350"/>
                    </a:cubicBezTo>
                    <a:close/>
                    <a:moveTo>
                      <a:pt x="2965" y="1326"/>
                    </a:moveTo>
                    <a:cubicBezTo>
                      <a:pt x="2936" y="1224"/>
                      <a:pt x="2948" y="1127"/>
                      <a:pt x="2947" y="1027"/>
                    </a:cubicBezTo>
                    <a:cubicBezTo>
                      <a:pt x="2951" y="1025"/>
                      <a:pt x="2955" y="1025"/>
                      <a:pt x="2959" y="1025"/>
                    </a:cubicBezTo>
                    <a:cubicBezTo>
                      <a:pt x="2959" y="958"/>
                      <a:pt x="2959" y="891"/>
                      <a:pt x="2959" y="825"/>
                    </a:cubicBezTo>
                    <a:cubicBezTo>
                      <a:pt x="2955" y="824"/>
                      <a:pt x="2951" y="822"/>
                      <a:pt x="2948" y="821"/>
                    </a:cubicBezTo>
                    <a:cubicBezTo>
                      <a:pt x="2915" y="839"/>
                      <a:pt x="2885" y="875"/>
                      <a:pt x="2852" y="894"/>
                    </a:cubicBezTo>
                    <a:cubicBezTo>
                      <a:pt x="2830" y="894"/>
                      <a:pt x="2809" y="894"/>
                      <a:pt x="2788" y="894"/>
                    </a:cubicBezTo>
                    <a:cubicBezTo>
                      <a:pt x="2766" y="872"/>
                      <a:pt x="2804" y="814"/>
                      <a:pt x="2810" y="800"/>
                    </a:cubicBezTo>
                    <a:cubicBezTo>
                      <a:pt x="2833" y="697"/>
                      <a:pt x="2786" y="617"/>
                      <a:pt x="2810" y="523"/>
                    </a:cubicBezTo>
                    <a:cubicBezTo>
                      <a:pt x="2810" y="430"/>
                      <a:pt x="2710" y="404"/>
                      <a:pt x="2733" y="310"/>
                    </a:cubicBezTo>
                    <a:cubicBezTo>
                      <a:pt x="2783" y="294"/>
                      <a:pt x="2809" y="339"/>
                      <a:pt x="2856" y="379"/>
                    </a:cubicBezTo>
                    <a:cubicBezTo>
                      <a:pt x="2875" y="447"/>
                      <a:pt x="2844" y="519"/>
                      <a:pt x="2844" y="593"/>
                    </a:cubicBezTo>
                    <a:cubicBezTo>
                      <a:pt x="2867" y="625"/>
                      <a:pt x="2888" y="665"/>
                      <a:pt x="2884" y="724"/>
                    </a:cubicBezTo>
                    <a:cubicBezTo>
                      <a:pt x="2874" y="742"/>
                      <a:pt x="2874" y="742"/>
                      <a:pt x="2870" y="767"/>
                    </a:cubicBezTo>
                    <a:cubicBezTo>
                      <a:pt x="2899" y="766"/>
                      <a:pt x="2930" y="737"/>
                      <a:pt x="2957" y="713"/>
                    </a:cubicBezTo>
                    <a:cubicBezTo>
                      <a:pt x="2961" y="571"/>
                      <a:pt x="2964" y="422"/>
                      <a:pt x="2959" y="291"/>
                    </a:cubicBezTo>
                    <a:cubicBezTo>
                      <a:pt x="2932" y="277"/>
                      <a:pt x="2939" y="178"/>
                      <a:pt x="2959" y="166"/>
                    </a:cubicBezTo>
                    <a:cubicBezTo>
                      <a:pt x="3071" y="166"/>
                      <a:pt x="3091" y="204"/>
                      <a:pt x="3106" y="317"/>
                    </a:cubicBezTo>
                    <a:cubicBezTo>
                      <a:pt x="3092" y="384"/>
                      <a:pt x="3044" y="538"/>
                      <a:pt x="3073" y="597"/>
                    </a:cubicBezTo>
                    <a:cubicBezTo>
                      <a:pt x="3110" y="597"/>
                      <a:pt x="3143" y="486"/>
                      <a:pt x="3150" y="461"/>
                    </a:cubicBezTo>
                    <a:cubicBezTo>
                      <a:pt x="3153" y="461"/>
                      <a:pt x="3155" y="461"/>
                      <a:pt x="3158" y="461"/>
                    </a:cubicBezTo>
                    <a:cubicBezTo>
                      <a:pt x="3158" y="502"/>
                      <a:pt x="3168" y="497"/>
                      <a:pt x="3177" y="537"/>
                    </a:cubicBezTo>
                    <a:cubicBezTo>
                      <a:pt x="3260" y="578"/>
                      <a:pt x="3113" y="687"/>
                      <a:pt x="3077" y="709"/>
                    </a:cubicBezTo>
                    <a:cubicBezTo>
                      <a:pt x="3042" y="869"/>
                      <a:pt x="3068" y="1058"/>
                      <a:pt x="3045" y="1235"/>
                    </a:cubicBezTo>
                    <a:cubicBezTo>
                      <a:pt x="3031" y="1283"/>
                      <a:pt x="3013" y="1315"/>
                      <a:pt x="2965" y="1326"/>
                    </a:cubicBezTo>
                    <a:close/>
                    <a:moveTo>
                      <a:pt x="4800" y="1198"/>
                    </a:moveTo>
                    <a:cubicBezTo>
                      <a:pt x="4799" y="1191"/>
                      <a:pt x="4799" y="1184"/>
                      <a:pt x="4799" y="1178"/>
                    </a:cubicBezTo>
                    <a:cubicBezTo>
                      <a:pt x="4824" y="1166"/>
                      <a:pt x="4824" y="1166"/>
                      <a:pt x="4831" y="1158"/>
                    </a:cubicBezTo>
                    <a:cubicBezTo>
                      <a:pt x="4930" y="1136"/>
                      <a:pt x="5159" y="974"/>
                      <a:pt x="5126" y="857"/>
                    </a:cubicBezTo>
                    <a:cubicBezTo>
                      <a:pt x="5068" y="904"/>
                      <a:pt x="5010" y="951"/>
                      <a:pt x="4951" y="988"/>
                    </a:cubicBezTo>
                    <a:cubicBezTo>
                      <a:pt x="4948" y="984"/>
                      <a:pt x="4945" y="981"/>
                      <a:pt x="4942" y="978"/>
                    </a:cubicBezTo>
                    <a:cubicBezTo>
                      <a:pt x="4889" y="962"/>
                      <a:pt x="4806" y="907"/>
                      <a:pt x="4799" y="868"/>
                    </a:cubicBezTo>
                    <a:cubicBezTo>
                      <a:pt x="4820" y="847"/>
                      <a:pt x="4886" y="842"/>
                      <a:pt x="4924" y="835"/>
                    </a:cubicBezTo>
                    <a:cubicBezTo>
                      <a:pt x="4981" y="814"/>
                      <a:pt x="5144" y="740"/>
                      <a:pt x="5174" y="690"/>
                    </a:cubicBezTo>
                    <a:cubicBezTo>
                      <a:pt x="5194" y="564"/>
                      <a:pt x="5198" y="499"/>
                      <a:pt x="5202" y="497"/>
                    </a:cubicBezTo>
                    <a:cubicBezTo>
                      <a:pt x="5202" y="393"/>
                      <a:pt x="5184" y="299"/>
                      <a:pt x="5185" y="211"/>
                    </a:cubicBezTo>
                    <a:cubicBezTo>
                      <a:pt x="5200" y="196"/>
                      <a:pt x="5198" y="200"/>
                      <a:pt x="5224" y="197"/>
                    </a:cubicBezTo>
                    <a:cubicBezTo>
                      <a:pt x="5224" y="225"/>
                      <a:pt x="5372" y="268"/>
                      <a:pt x="5372" y="359"/>
                    </a:cubicBezTo>
                    <a:cubicBezTo>
                      <a:pt x="5345" y="385"/>
                      <a:pt x="5327" y="551"/>
                      <a:pt x="5327" y="603"/>
                    </a:cubicBezTo>
                    <a:cubicBezTo>
                      <a:pt x="5405" y="628"/>
                      <a:pt x="5452" y="443"/>
                      <a:pt x="5576" y="551"/>
                    </a:cubicBezTo>
                    <a:cubicBezTo>
                      <a:pt x="5576" y="602"/>
                      <a:pt x="5438" y="635"/>
                      <a:pt x="5399" y="673"/>
                    </a:cubicBezTo>
                    <a:cubicBezTo>
                      <a:pt x="5370" y="682"/>
                      <a:pt x="5329" y="724"/>
                      <a:pt x="5303" y="729"/>
                    </a:cubicBezTo>
                    <a:cubicBezTo>
                      <a:pt x="5282" y="770"/>
                      <a:pt x="5274" y="793"/>
                      <a:pt x="5265" y="847"/>
                    </a:cubicBezTo>
                    <a:cubicBezTo>
                      <a:pt x="5261" y="847"/>
                      <a:pt x="5257" y="847"/>
                      <a:pt x="5253" y="849"/>
                    </a:cubicBezTo>
                    <a:cubicBezTo>
                      <a:pt x="5231" y="976"/>
                      <a:pt x="5141" y="1087"/>
                      <a:pt x="5036" y="1156"/>
                    </a:cubicBezTo>
                    <a:cubicBezTo>
                      <a:pt x="5035" y="1160"/>
                      <a:pt x="5035" y="1165"/>
                      <a:pt x="5035" y="1170"/>
                    </a:cubicBezTo>
                    <a:cubicBezTo>
                      <a:pt x="5003" y="1172"/>
                      <a:pt x="5000" y="1176"/>
                      <a:pt x="4929" y="1191"/>
                    </a:cubicBezTo>
                    <a:cubicBezTo>
                      <a:pt x="4886" y="1192"/>
                      <a:pt x="4843" y="1195"/>
                      <a:pt x="4800" y="1198"/>
                    </a:cubicBezTo>
                    <a:close/>
                    <a:moveTo>
                      <a:pt x="3771" y="1178"/>
                    </a:moveTo>
                    <a:cubicBezTo>
                      <a:pt x="3735" y="1138"/>
                      <a:pt x="3710" y="1122"/>
                      <a:pt x="3671" y="1107"/>
                    </a:cubicBezTo>
                    <a:cubicBezTo>
                      <a:pt x="3654" y="1069"/>
                      <a:pt x="3607" y="1083"/>
                      <a:pt x="3589" y="1068"/>
                    </a:cubicBezTo>
                    <a:cubicBezTo>
                      <a:pt x="3589" y="1034"/>
                      <a:pt x="3681" y="1062"/>
                      <a:pt x="3728" y="1039"/>
                    </a:cubicBezTo>
                    <a:cubicBezTo>
                      <a:pt x="3734" y="1025"/>
                      <a:pt x="3734" y="1025"/>
                      <a:pt x="3743" y="787"/>
                    </a:cubicBezTo>
                    <a:cubicBezTo>
                      <a:pt x="3746" y="763"/>
                      <a:pt x="3750" y="740"/>
                      <a:pt x="3754" y="716"/>
                    </a:cubicBezTo>
                    <a:cubicBezTo>
                      <a:pt x="3749" y="713"/>
                      <a:pt x="3745" y="711"/>
                      <a:pt x="3740" y="709"/>
                    </a:cubicBezTo>
                    <a:cubicBezTo>
                      <a:pt x="3716" y="756"/>
                      <a:pt x="3596" y="987"/>
                      <a:pt x="3529" y="987"/>
                    </a:cubicBezTo>
                    <a:cubicBezTo>
                      <a:pt x="3528" y="982"/>
                      <a:pt x="3527" y="980"/>
                      <a:pt x="3525" y="977"/>
                    </a:cubicBezTo>
                    <a:cubicBezTo>
                      <a:pt x="3484" y="969"/>
                      <a:pt x="3456" y="941"/>
                      <a:pt x="3451" y="916"/>
                    </a:cubicBezTo>
                    <a:cubicBezTo>
                      <a:pt x="3481" y="886"/>
                      <a:pt x="3565" y="858"/>
                      <a:pt x="3579" y="809"/>
                    </a:cubicBezTo>
                    <a:cubicBezTo>
                      <a:pt x="3629" y="759"/>
                      <a:pt x="3685" y="660"/>
                      <a:pt x="3746" y="629"/>
                    </a:cubicBezTo>
                    <a:cubicBezTo>
                      <a:pt x="3757" y="578"/>
                      <a:pt x="3763" y="540"/>
                      <a:pt x="3767" y="493"/>
                    </a:cubicBezTo>
                    <a:cubicBezTo>
                      <a:pt x="3764" y="491"/>
                      <a:pt x="3761" y="490"/>
                      <a:pt x="3758" y="490"/>
                    </a:cubicBezTo>
                    <a:cubicBezTo>
                      <a:pt x="3749" y="498"/>
                      <a:pt x="3749" y="498"/>
                      <a:pt x="3747" y="511"/>
                    </a:cubicBezTo>
                    <a:cubicBezTo>
                      <a:pt x="3707" y="505"/>
                      <a:pt x="3644" y="453"/>
                      <a:pt x="3652" y="426"/>
                    </a:cubicBezTo>
                    <a:cubicBezTo>
                      <a:pt x="3731" y="393"/>
                      <a:pt x="3731" y="393"/>
                      <a:pt x="3746" y="390"/>
                    </a:cubicBezTo>
                    <a:cubicBezTo>
                      <a:pt x="3757" y="367"/>
                      <a:pt x="3779" y="370"/>
                      <a:pt x="3794" y="348"/>
                    </a:cubicBezTo>
                    <a:cubicBezTo>
                      <a:pt x="3803" y="295"/>
                      <a:pt x="3811" y="243"/>
                      <a:pt x="3819" y="190"/>
                    </a:cubicBezTo>
                    <a:cubicBezTo>
                      <a:pt x="3855" y="164"/>
                      <a:pt x="3859" y="171"/>
                      <a:pt x="3910" y="200"/>
                    </a:cubicBezTo>
                    <a:cubicBezTo>
                      <a:pt x="3916" y="212"/>
                      <a:pt x="3928" y="239"/>
                      <a:pt x="3959" y="248"/>
                    </a:cubicBezTo>
                    <a:cubicBezTo>
                      <a:pt x="3956" y="258"/>
                      <a:pt x="3953" y="268"/>
                      <a:pt x="3950" y="277"/>
                    </a:cubicBezTo>
                    <a:cubicBezTo>
                      <a:pt x="3987" y="281"/>
                      <a:pt x="3990" y="277"/>
                      <a:pt x="4001" y="331"/>
                    </a:cubicBezTo>
                    <a:cubicBezTo>
                      <a:pt x="3892" y="432"/>
                      <a:pt x="3898" y="404"/>
                      <a:pt x="3869" y="548"/>
                    </a:cubicBezTo>
                    <a:cubicBezTo>
                      <a:pt x="3854" y="701"/>
                      <a:pt x="3841" y="864"/>
                      <a:pt x="3841" y="1031"/>
                    </a:cubicBezTo>
                    <a:cubicBezTo>
                      <a:pt x="3884" y="1094"/>
                      <a:pt x="3993" y="960"/>
                      <a:pt x="4026" y="938"/>
                    </a:cubicBezTo>
                    <a:cubicBezTo>
                      <a:pt x="4050" y="900"/>
                      <a:pt x="4073" y="867"/>
                      <a:pt x="4077" y="829"/>
                    </a:cubicBezTo>
                    <a:cubicBezTo>
                      <a:pt x="4039" y="785"/>
                      <a:pt x="4011" y="741"/>
                      <a:pt x="4005" y="700"/>
                    </a:cubicBezTo>
                    <a:cubicBezTo>
                      <a:pt x="4034" y="704"/>
                      <a:pt x="4081" y="706"/>
                      <a:pt x="4108" y="749"/>
                    </a:cubicBezTo>
                    <a:cubicBezTo>
                      <a:pt x="4117" y="749"/>
                      <a:pt x="4127" y="749"/>
                      <a:pt x="4137" y="749"/>
                    </a:cubicBezTo>
                    <a:cubicBezTo>
                      <a:pt x="4171" y="671"/>
                      <a:pt x="4171" y="671"/>
                      <a:pt x="4174" y="650"/>
                    </a:cubicBezTo>
                    <a:cubicBezTo>
                      <a:pt x="4139" y="650"/>
                      <a:pt x="4113" y="662"/>
                      <a:pt x="4090" y="664"/>
                    </a:cubicBezTo>
                    <a:cubicBezTo>
                      <a:pt x="4074" y="635"/>
                      <a:pt x="4068" y="635"/>
                      <a:pt x="4068" y="613"/>
                    </a:cubicBezTo>
                    <a:cubicBezTo>
                      <a:pt x="4091" y="597"/>
                      <a:pt x="4120" y="450"/>
                      <a:pt x="4123" y="439"/>
                    </a:cubicBezTo>
                    <a:cubicBezTo>
                      <a:pt x="4077" y="439"/>
                      <a:pt x="4047" y="517"/>
                      <a:pt x="3979" y="517"/>
                    </a:cubicBezTo>
                    <a:cubicBezTo>
                      <a:pt x="3976" y="513"/>
                      <a:pt x="3976" y="513"/>
                      <a:pt x="3936" y="511"/>
                    </a:cubicBezTo>
                    <a:cubicBezTo>
                      <a:pt x="3935" y="506"/>
                      <a:pt x="3935" y="502"/>
                      <a:pt x="3935" y="498"/>
                    </a:cubicBezTo>
                    <a:cubicBezTo>
                      <a:pt x="3928" y="495"/>
                      <a:pt x="3921" y="493"/>
                      <a:pt x="3914" y="490"/>
                    </a:cubicBezTo>
                    <a:cubicBezTo>
                      <a:pt x="3913" y="486"/>
                      <a:pt x="3912" y="482"/>
                      <a:pt x="3912" y="479"/>
                    </a:cubicBezTo>
                    <a:cubicBezTo>
                      <a:pt x="3976" y="433"/>
                      <a:pt x="4068" y="393"/>
                      <a:pt x="4124" y="337"/>
                    </a:cubicBezTo>
                    <a:cubicBezTo>
                      <a:pt x="4186" y="324"/>
                      <a:pt x="4196" y="177"/>
                      <a:pt x="4199" y="128"/>
                    </a:cubicBezTo>
                    <a:cubicBezTo>
                      <a:pt x="4246" y="131"/>
                      <a:pt x="4265" y="160"/>
                      <a:pt x="4317" y="179"/>
                    </a:cubicBezTo>
                    <a:cubicBezTo>
                      <a:pt x="4320" y="192"/>
                      <a:pt x="4324" y="206"/>
                      <a:pt x="4328" y="219"/>
                    </a:cubicBezTo>
                    <a:cubicBezTo>
                      <a:pt x="4341" y="224"/>
                      <a:pt x="4353" y="224"/>
                      <a:pt x="4364" y="247"/>
                    </a:cubicBezTo>
                    <a:cubicBezTo>
                      <a:pt x="4368" y="247"/>
                      <a:pt x="4372" y="247"/>
                      <a:pt x="4378" y="248"/>
                    </a:cubicBezTo>
                    <a:cubicBezTo>
                      <a:pt x="4379" y="258"/>
                      <a:pt x="4381" y="268"/>
                      <a:pt x="4384" y="277"/>
                    </a:cubicBezTo>
                    <a:cubicBezTo>
                      <a:pt x="4363" y="294"/>
                      <a:pt x="4345" y="306"/>
                      <a:pt x="4319" y="319"/>
                    </a:cubicBezTo>
                    <a:cubicBezTo>
                      <a:pt x="4317" y="323"/>
                      <a:pt x="4317" y="327"/>
                      <a:pt x="4317" y="331"/>
                    </a:cubicBezTo>
                    <a:cubicBezTo>
                      <a:pt x="4306" y="334"/>
                      <a:pt x="4297" y="337"/>
                      <a:pt x="4287" y="341"/>
                    </a:cubicBezTo>
                    <a:cubicBezTo>
                      <a:pt x="4239" y="422"/>
                      <a:pt x="4206" y="477"/>
                      <a:pt x="4199" y="578"/>
                    </a:cubicBezTo>
                    <a:cubicBezTo>
                      <a:pt x="4275" y="585"/>
                      <a:pt x="4297" y="578"/>
                      <a:pt x="4297" y="669"/>
                    </a:cubicBezTo>
                    <a:cubicBezTo>
                      <a:pt x="4265" y="705"/>
                      <a:pt x="4219" y="767"/>
                      <a:pt x="4219" y="820"/>
                    </a:cubicBezTo>
                    <a:cubicBezTo>
                      <a:pt x="4261" y="850"/>
                      <a:pt x="4302" y="882"/>
                      <a:pt x="4345" y="913"/>
                    </a:cubicBezTo>
                    <a:cubicBezTo>
                      <a:pt x="4410" y="937"/>
                      <a:pt x="4490" y="933"/>
                      <a:pt x="4567" y="933"/>
                    </a:cubicBezTo>
                    <a:cubicBezTo>
                      <a:pt x="4573" y="938"/>
                      <a:pt x="4573" y="938"/>
                      <a:pt x="4573" y="949"/>
                    </a:cubicBezTo>
                    <a:cubicBezTo>
                      <a:pt x="4487" y="1009"/>
                      <a:pt x="4363" y="1056"/>
                      <a:pt x="4265" y="1056"/>
                    </a:cubicBezTo>
                    <a:cubicBezTo>
                      <a:pt x="4214" y="1005"/>
                      <a:pt x="4190" y="956"/>
                      <a:pt x="4142" y="918"/>
                    </a:cubicBezTo>
                    <a:cubicBezTo>
                      <a:pt x="4091" y="984"/>
                      <a:pt x="3972" y="1115"/>
                      <a:pt x="3885" y="1125"/>
                    </a:cubicBezTo>
                    <a:cubicBezTo>
                      <a:pt x="3867" y="1103"/>
                      <a:pt x="3851" y="1090"/>
                      <a:pt x="3840" y="1087"/>
                    </a:cubicBezTo>
                    <a:cubicBezTo>
                      <a:pt x="3836" y="1131"/>
                      <a:pt x="3818" y="1160"/>
                      <a:pt x="3771" y="1178"/>
                    </a:cubicBezTo>
                    <a:close/>
                    <a:moveTo>
                      <a:pt x="5504" y="1160"/>
                    </a:moveTo>
                    <a:cubicBezTo>
                      <a:pt x="5523" y="1155"/>
                      <a:pt x="5544" y="1151"/>
                      <a:pt x="5565" y="1147"/>
                    </a:cubicBezTo>
                    <a:cubicBezTo>
                      <a:pt x="5565" y="1143"/>
                      <a:pt x="5565" y="1140"/>
                      <a:pt x="5565" y="1137"/>
                    </a:cubicBezTo>
                    <a:cubicBezTo>
                      <a:pt x="5590" y="1131"/>
                      <a:pt x="5653" y="1104"/>
                      <a:pt x="5711" y="1086"/>
                    </a:cubicBezTo>
                    <a:cubicBezTo>
                      <a:pt x="5711" y="1083"/>
                      <a:pt x="5711" y="1080"/>
                      <a:pt x="5711" y="1078"/>
                    </a:cubicBezTo>
                    <a:cubicBezTo>
                      <a:pt x="5718" y="1078"/>
                      <a:pt x="5726" y="1078"/>
                      <a:pt x="5734" y="1078"/>
                    </a:cubicBezTo>
                    <a:cubicBezTo>
                      <a:pt x="5734" y="1074"/>
                      <a:pt x="5734" y="1071"/>
                      <a:pt x="5734" y="1068"/>
                    </a:cubicBezTo>
                    <a:cubicBezTo>
                      <a:pt x="5739" y="1068"/>
                      <a:pt x="5743" y="1068"/>
                      <a:pt x="5748" y="1068"/>
                    </a:cubicBezTo>
                    <a:cubicBezTo>
                      <a:pt x="5739" y="1016"/>
                      <a:pt x="5668" y="1034"/>
                      <a:pt x="5634" y="1034"/>
                    </a:cubicBezTo>
                    <a:cubicBezTo>
                      <a:pt x="5556" y="1003"/>
                      <a:pt x="5556" y="1003"/>
                      <a:pt x="5504" y="976"/>
                    </a:cubicBezTo>
                    <a:cubicBezTo>
                      <a:pt x="5504" y="973"/>
                      <a:pt x="5504" y="970"/>
                      <a:pt x="5504" y="967"/>
                    </a:cubicBezTo>
                    <a:cubicBezTo>
                      <a:pt x="5501" y="967"/>
                      <a:pt x="5498" y="967"/>
                      <a:pt x="5496" y="967"/>
                    </a:cubicBezTo>
                    <a:cubicBezTo>
                      <a:pt x="5496" y="963"/>
                      <a:pt x="5496" y="960"/>
                      <a:pt x="5496" y="958"/>
                    </a:cubicBezTo>
                    <a:cubicBezTo>
                      <a:pt x="5490" y="958"/>
                      <a:pt x="5486" y="958"/>
                      <a:pt x="5482" y="958"/>
                    </a:cubicBezTo>
                    <a:cubicBezTo>
                      <a:pt x="5482" y="953"/>
                      <a:pt x="5482" y="951"/>
                      <a:pt x="5482" y="948"/>
                    </a:cubicBezTo>
                    <a:cubicBezTo>
                      <a:pt x="5478" y="948"/>
                      <a:pt x="5475" y="948"/>
                      <a:pt x="5472" y="948"/>
                    </a:cubicBezTo>
                    <a:cubicBezTo>
                      <a:pt x="5472" y="945"/>
                      <a:pt x="5472" y="942"/>
                      <a:pt x="5472" y="940"/>
                    </a:cubicBezTo>
                    <a:cubicBezTo>
                      <a:pt x="5468" y="940"/>
                      <a:pt x="5465" y="940"/>
                      <a:pt x="5463" y="940"/>
                    </a:cubicBezTo>
                    <a:cubicBezTo>
                      <a:pt x="5463" y="936"/>
                      <a:pt x="5463" y="933"/>
                      <a:pt x="5463" y="930"/>
                    </a:cubicBezTo>
                    <a:cubicBezTo>
                      <a:pt x="5460" y="930"/>
                      <a:pt x="5457" y="930"/>
                      <a:pt x="5454" y="930"/>
                    </a:cubicBezTo>
                    <a:cubicBezTo>
                      <a:pt x="5454" y="925"/>
                      <a:pt x="5454" y="920"/>
                      <a:pt x="5454" y="916"/>
                    </a:cubicBezTo>
                    <a:cubicBezTo>
                      <a:pt x="5434" y="904"/>
                      <a:pt x="5421" y="889"/>
                      <a:pt x="5413" y="889"/>
                    </a:cubicBezTo>
                    <a:cubicBezTo>
                      <a:pt x="5406" y="875"/>
                      <a:pt x="5399" y="861"/>
                      <a:pt x="5394" y="847"/>
                    </a:cubicBezTo>
                    <a:cubicBezTo>
                      <a:pt x="5391" y="847"/>
                      <a:pt x="5388" y="847"/>
                      <a:pt x="5385" y="847"/>
                    </a:cubicBezTo>
                    <a:cubicBezTo>
                      <a:pt x="5381" y="838"/>
                      <a:pt x="5378" y="828"/>
                      <a:pt x="5376" y="820"/>
                    </a:cubicBezTo>
                    <a:cubicBezTo>
                      <a:pt x="5370" y="820"/>
                      <a:pt x="5366" y="820"/>
                      <a:pt x="5362" y="820"/>
                    </a:cubicBezTo>
                    <a:cubicBezTo>
                      <a:pt x="5358" y="811"/>
                      <a:pt x="5355" y="803"/>
                      <a:pt x="5352" y="796"/>
                    </a:cubicBezTo>
                    <a:cubicBezTo>
                      <a:pt x="5349" y="796"/>
                      <a:pt x="5347" y="796"/>
                      <a:pt x="5344" y="796"/>
                    </a:cubicBezTo>
                    <a:cubicBezTo>
                      <a:pt x="5344" y="793"/>
                      <a:pt x="5344" y="791"/>
                      <a:pt x="5344" y="788"/>
                    </a:cubicBezTo>
                    <a:cubicBezTo>
                      <a:pt x="5337" y="788"/>
                      <a:pt x="5330" y="788"/>
                      <a:pt x="5325" y="788"/>
                    </a:cubicBezTo>
                    <a:cubicBezTo>
                      <a:pt x="5325" y="791"/>
                      <a:pt x="5325" y="793"/>
                      <a:pt x="5325" y="796"/>
                    </a:cubicBezTo>
                    <a:cubicBezTo>
                      <a:pt x="5322" y="796"/>
                      <a:pt x="5319" y="796"/>
                      <a:pt x="5316" y="796"/>
                    </a:cubicBezTo>
                    <a:cubicBezTo>
                      <a:pt x="5316" y="807"/>
                      <a:pt x="5316" y="818"/>
                      <a:pt x="5316" y="829"/>
                    </a:cubicBezTo>
                    <a:cubicBezTo>
                      <a:pt x="5319" y="829"/>
                      <a:pt x="5322" y="829"/>
                      <a:pt x="5325" y="829"/>
                    </a:cubicBezTo>
                    <a:cubicBezTo>
                      <a:pt x="5347" y="905"/>
                      <a:pt x="5389" y="991"/>
                      <a:pt x="5427" y="1078"/>
                    </a:cubicBezTo>
                    <a:cubicBezTo>
                      <a:pt x="5429" y="1078"/>
                      <a:pt x="5432" y="1078"/>
                      <a:pt x="5435" y="1078"/>
                    </a:cubicBezTo>
                    <a:cubicBezTo>
                      <a:pt x="5435" y="1087"/>
                      <a:pt x="5435" y="1098"/>
                      <a:pt x="5435" y="1109"/>
                    </a:cubicBezTo>
                    <a:cubicBezTo>
                      <a:pt x="5438" y="1109"/>
                      <a:pt x="5441" y="1109"/>
                      <a:pt x="5445" y="1109"/>
                    </a:cubicBezTo>
                    <a:cubicBezTo>
                      <a:pt x="5446" y="1130"/>
                      <a:pt x="5449" y="1136"/>
                      <a:pt x="5482" y="1147"/>
                    </a:cubicBezTo>
                    <a:cubicBezTo>
                      <a:pt x="5482" y="1149"/>
                      <a:pt x="5482" y="1152"/>
                      <a:pt x="5482" y="1156"/>
                    </a:cubicBezTo>
                    <a:cubicBezTo>
                      <a:pt x="5489" y="1158"/>
                      <a:pt x="5496" y="1159"/>
                      <a:pt x="5504" y="1160"/>
                    </a:cubicBezTo>
                    <a:close/>
                    <a:moveTo>
                      <a:pt x="2574" y="1036"/>
                    </a:moveTo>
                    <a:cubicBezTo>
                      <a:pt x="2588" y="1029"/>
                      <a:pt x="2602" y="1022"/>
                      <a:pt x="2616" y="1017"/>
                    </a:cubicBezTo>
                    <a:cubicBezTo>
                      <a:pt x="2614" y="962"/>
                      <a:pt x="2613" y="908"/>
                      <a:pt x="2613" y="854"/>
                    </a:cubicBezTo>
                    <a:cubicBezTo>
                      <a:pt x="2630" y="803"/>
                      <a:pt x="2681" y="755"/>
                      <a:pt x="2708" y="709"/>
                    </a:cubicBezTo>
                    <a:cubicBezTo>
                      <a:pt x="2712" y="709"/>
                      <a:pt x="2717" y="709"/>
                      <a:pt x="2721" y="709"/>
                    </a:cubicBezTo>
                    <a:cubicBezTo>
                      <a:pt x="2726" y="675"/>
                      <a:pt x="2754" y="643"/>
                      <a:pt x="2758" y="607"/>
                    </a:cubicBezTo>
                    <a:cubicBezTo>
                      <a:pt x="2719" y="617"/>
                      <a:pt x="2664" y="735"/>
                      <a:pt x="2623" y="727"/>
                    </a:cubicBezTo>
                    <a:cubicBezTo>
                      <a:pt x="2623" y="622"/>
                      <a:pt x="2649" y="591"/>
                      <a:pt x="2692" y="511"/>
                    </a:cubicBezTo>
                    <a:cubicBezTo>
                      <a:pt x="2692" y="501"/>
                      <a:pt x="2693" y="491"/>
                      <a:pt x="2695" y="482"/>
                    </a:cubicBezTo>
                    <a:cubicBezTo>
                      <a:pt x="2648" y="435"/>
                      <a:pt x="2657" y="404"/>
                      <a:pt x="2580" y="404"/>
                    </a:cubicBezTo>
                    <a:cubicBezTo>
                      <a:pt x="2574" y="410"/>
                      <a:pt x="2569" y="415"/>
                      <a:pt x="2565" y="422"/>
                    </a:cubicBezTo>
                    <a:cubicBezTo>
                      <a:pt x="2537" y="535"/>
                      <a:pt x="2438" y="557"/>
                      <a:pt x="2362" y="628"/>
                    </a:cubicBezTo>
                    <a:cubicBezTo>
                      <a:pt x="2341" y="637"/>
                      <a:pt x="2238" y="687"/>
                      <a:pt x="2228" y="708"/>
                    </a:cubicBezTo>
                    <a:cubicBezTo>
                      <a:pt x="2221" y="708"/>
                      <a:pt x="2216" y="708"/>
                      <a:pt x="2210" y="709"/>
                    </a:cubicBezTo>
                    <a:cubicBezTo>
                      <a:pt x="2217" y="748"/>
                      <a:pt x="2278" y="766"/>
                      <a:pt x="2333" y="766"/>
                    </a:cubicBezTo>
                    <a:cubicBezTo>
                      <a:pt x="2398" y="726"/>
                      <a:pt x="2453" y="650"/>
                      <a:pt x="2522" y="604"/>
                    </a:cubicBezTo>
                    <a:cubicBezTo>
                      <a:pt x="2530" y="677"/>
                      <a:pt x="2521" y="760"/>
                      <a:pt x="2518" y="846"/>
                    </a:cubicBezTo>
                    <a:cubicBezTo>
                      <a:pt x="2505" y="849"/>
                      <a:pt x="2494" y="851"/>
                      <a:pt x="2483" y="856"/>
                    </a:cubicBezTo>
                    <a:cubicBezTo>
                      <a:pt x="2482" y="833"/>
                      <a:pt x="2482" y="813"/>
                      <a:pt x="2482" y="792"/>
                    </a:cubicBezTo>
                    <a:cubicBezTo>
                      <a:pt x="2475" y="791"/>
                      <a:pt x="2468" y="789"/>
                      <a:pt x="2461" y="789"/>
                    </a:cubicBezTo>
                    <a:cubicBezTo>
                      <a:pt x="2432" y="825"/>
                      <a:pt x="2403" y="862"/>
                      <a:pt x="2374" y="900"/>
                    </a:cubicBezTo>
                    <a:cubicBezTo>
                      <a:pt x="2374" y="925"/>
                      <a:pt x="2363" y="992"/>
                      <a:pt x="2388" y="1024"/>
                    </a:cubicBezTo>
                    <a:cubicBezTo>
                      <a:pt x="2396" y="1022"/>
                      <a:pt x="2406" y="1021"/>
                      <a:pt x="2416" y="1021"/>
                    </a:cubicBezTo>
                    <a:cubicBezTo>
                      <a:pt x="2449" y="1002"/>
                      <a:pt x="2476" y="936"/>
                      <a:pt x="2518" y="949"/>
                    </a:cubicBezTo>
                    <a:cubicBezTo>
                      <a:pt x="2519" y="969"/>
                      <a:pt x="2522" y="989"/>
                      <a:pt x="2525" y="1010"/>
                    </a:cubicBezTo>
                    <a:cubicBezTo>
                      <a:pt x="2541" y="1018"/>
                      <a:pt x="2558" y="1027"/>
                      <a:pt x="2574" y="1036"/>
                    </a:cubicBezTo>
                    <a:close/>
                    <a:moveTo>
                      <a:pt x="339" y="1017"/>
                    </a:moveTo>
                    <a:cubicBezTo>
                      <a:pt x="385" y="1009"/>
                      <a:pt x="495" y="967"/>
                      <a:pt x="538" y="941"/>
                    </a:cubicBezTo>
                    <a:cubicBezTo>
                      <a:pt x="536" y="923"/>
                      <a:pt x="536" y="905"/>
                      <a:pt x="536" y="889"/>
                    </a:cubicBezTo>
                    <a:cubicBezTo>
                      <a:pt x="473" y="909"/>
                      <a:pt x="414" y="951"/>
                      <a:pt x="357" y="976"/>
                    </a:cubicBezTo>
                    <a:cubicBezTo>
                      <a:pt x="356" y="980"/>
                      <a:pt x="356" y="984"/>
                      <a:pt x="356" y="988"/>
                    </a:cubicBezTo>
                    <a:cubicBezTo>
                      <a:pt x="349" y="991"/>
                      <a:pt x="342" y="995"/>
                      <a:pt x="336" y="999"/>
                    </a:cubicBezTo>
                    <a:cubicBezTo>
                      <a:pt x="336" y="1005"/>
                      <a:pt x="338" y="1010"/>
                      <a:pt x="339" y="1017"/>
                    </a:cubicBezTo>
                    <a:close/>
                    <a:moveTo>
                      <a:pt x="674" y="902"/>
                    </a:moveTo>
                    <a:cubicBezTo>
                      <a:pt x="688" y="897"/>
                      <a:pt x="702" y="893"/>
                      <a:pt x="716" y="889"/>
                    </a:cubicBezTo>
                    <a:cubicBezTo>
                      <a:pt x="710" y="856"/>
                      <a:pt x="695" y="840"/>
                      <a:pt x="684" y="822"/>
                    </a:cubicBezTo>
                    <a:cubicBezTo>
                      <a:pt x="677" y="822"/>
                      <a:pt x="670" y="822"/>
                      <a:pt x="665" y="822"/>
                    </a:cubicBezTo>
                    <a:cubicBezTo>
                      <a:pt x="651" y="840"/>
                      <a:pt x="651" y="872"/>
                      <a:pt x="674" y="902"/>
                    </a:cubicBezTo>
                    <a:close/>
                    <a:moveTo>
                      <a:pt x="684" y="769"/>
                    </a:moveTo>
                    <a:cubicBezTo>
                      <a:pt x="730" y="751"/>
                      <a:pt x="822" y="713"/>
                      <a:pt x="840" y="668"/>
                    </a:cubicBezTo>
                    <a:cubicBezTo>
                      <a:pt x="775" y="673"/>
                      <a:pt x="710" y="704"/>
                      <a:pt x="658" y="730"/>
                    </a:cubicBezTo>
                    <a:cubicBezTo>
                      <a:pt x="662" y="751"/>
                      <a:pt x="658" y="748"/>
                      <a:pt x="684" y="769"/>
                    </a:cubicBezTo>
                    <a:close/>
                    <a:moveTo>
                      <a:pt x="665" y="676"/>
                    </a:moveTo>
                    <a:cubicBezTo>
                      <a:pt x="696" y="666"/>
                      <a:pt x="709" y="660"/>
                      <a:pt x="731" y="633"/>
                    </a:cubicBezTo>
                    <a:cubicBezTo>
                      <a:pt x="741" y="530"/>
                      <a:pt x="756" y="542"/>
                      <a:pt x="673" y="531"/>
                    </a:cubicBezTo>
                    <a:cubicBezTo>
                      <a:pt x="654" y="564"/>
                      <a:pt x="643" y="632"/>
                      <a:pt x="665" y="676"/>
                    </a:cubicBezTo>
                    <a:close/>
                    <a:moveTo>
                      <a:pt x="1654" y="672"/>
                    </a:moveTo>
                    <a:cubicBezTo>
                      <a:pt x="1698" y="658"/>
                      <a:pt x="1731" y="646"/>
                      <a:pt x="1748" y="600"/>
                    </a:cubicBezTo>
                    <a:cubicBezTo>
                      <a:pt x="1751" y="567"/>
                      <a:pt x="1760" y="541"/>
                      <a:pt x="1760" y="522"/>
                    </a:cubicBezTo>
                    <a:cubicBezTo>
                      <a:pt x="1764" y="520"/>
                      <a:pt x="1769" y="520"/>
                      <a:pt x="1774" y="520"/>
                    </a:cubicBezTo>
                    <a:cubicBezTo>
                      <a:pt x="1774" y="502"/>
                      <a:pt x="1774" y="484"/>
                      <a:pt x="1776" y="466"/>
                    </a:cubicBezTo>
                    <a:cubicBezTo>
                      <a:pt x="1741" y="461"/>
                      <a:pt x="1690" y="493"/>
                      <a:pt x="1680" y="519"/>
                    </a:cubicBezTo>
                    <a:cubicBezTo>
                      <a:pt x="1638" y="528"/>
                      <a:pt x="1635" y="632"/>
                      <a:pt x="1654" y="672"/>
                    </a:cubicBezTo>
                    <a:close/>
                    <a:moveTo>
                      <a:pt x="6448" y="428"/>
                    </a:moveTo>
                    <a:cubicBezTo>
                      <a:pt x="6489" y="425"/>
                      <a:pt x="6489" y="425"/>
                      <a:pt x="6495" y="421"/>
                    </a:cubicBezTo>
                    <a:cubicBezTo>
                      <a:pt x="6493" y="388"/>
                      <a:pt x="6486" y="362"/>
                      <a:pt x="6480" y="344"/>
                    </a:cubicBezTo>
                    <a:cubicBezTo>
                      <a:pt x="6413" y="338"/>
                      <a:pt x="6423" y="350"/>
                      <a:pt x="6423" y="411"/>
                    </a:cubicBezTo>
                    <a:cubicBezTo>
                      <a:pt x="6431" y="417"/>
                      <a:pt x="6440" y="422"/>
                      <a:pt x="6448" y="428"/>
                    </a:cubicBezTo>
                    <a:close/>
                    <a:moveTo>
                      <a:pt x="2348" y="410"/>
                    </a:moveTo>
                    <a:cubicBezTo>
                      <a:pt x="2363" y="408"/>
                      <a:pt x="2423" y="397"/>
                      <a:pt x="2432" y="378"/>
                    </a:cubicBezTo>
                    <a:cubicBezTo>
                      <a:pt x="2488" y="352"/>
                      <a:pt x="2543" y="326"/>
                      <a:pt x="2599" y="301"/>
                    </a:cubicBezTo>
                    <a:cubicBezTo>
                      <a:pt x="2695" y="287"/>
                      <a:pt x="2697" y="283"/>
                      <a:pt x="2718" y="277"/>
                    </a:cubicBezTo>
                    <a:cubicBezTo>
                      <a:pt x="2746" y="228"/>
                      <a:pt x="2737" y="177"/>
                      <a:pt x="2721" y="138"/>
                    </a:cubicBezTo>
                    <a:cubicBezTo>
                      <a:pt x="2679" y="124"/>
                      <a:pt x="2670" y="76"/>
                      <a:pt x="2660" y="150"/>
                    </a:cubicBezTo>
                    <a:cubicBezTo>
                      <a:pt x="2581" y="197"/>
                      <a:pt x="2505" y="257"/>
                      <a:pt x="2434" y="317"/>
                    </a:cubicBezTo>
                    <a:cubicBezTo>
                      <a:pt x="2425" y="335"/>
                      <a:pt x="2407" y="349"/>
                      <a:pt x="2390" y="359"/>
                    </a:cubicBezTo>
                    <a:cubicBezTo>
                      <a:pt x="2390" y="362"/>
                      <a:pt x="2390" y="364"/>
                      <a:pt x="2390" y="368"/>
                    </a:cubicBezTo>
                    <a:cubicBezTo>
                      <a:pt x="2387" y="368"/>
                      <a:pt x="2384" y="368"/>
                      <a:pt x="2381" y="368"/>
                    </a:cubicBezTo>
                    <a:cubicBezTo>
                      <a:pt x="2377" y="375"/>
                      <a:pt x="2374" y="384"/>
                      <a:pt x="2372" y="392"/>
                    </a:cubicBezTo>
                    <a:cubicBezTo>
                      <a:pt x="2367" y="392"/>
                      <a:pt x="2365" y="392"/>
                      <a:pt x="2362" y="392"/>
                    </a:cubicBezTo>
                    <a:cubicBezTo>
                      <a:pt x="2362" y="395"/>
                      <a:pt x="2362" y="397"/>
                      <a:pt x="2362" y="400"/>
                    </a:cubicBezTo>
                    <a:cubicBezTo>
                      <a:pt x="2356" y="400"/>
                      <a:pt x="2352" y="400"/>
                      <a:pt x="2348" y="400"/>
                    </a:cubicBezTo>
                    <a:cubicBezTo>
                      <a:pt x="2348" y="403"/>
                      <a:pt x="2348" y="406"/>
                      <a:pt x="2348" y="410"/>
                    </a:cubicBezTo>
                    <a:close/>
                    <a:moveTo>
                      <a:pt x="767" y="280"/>
                    </a:moveTo>
                    <a:cubicBezTo>
                      <a:pt x="782" y="277"/>
                      <a:pt x="797" y="275"/>
                      <a:pt x="812" y="272"/>
                    </a:cubicBezTo>
                    <a:cubicBezTo>
                      <a:pt x="812" y="266"/>
                      <a:pt x="812" y="262"/>
                      <a:pt x="814" y="258"/>
                    </a:cubicBezTo>
                    <a:cubicBezTo>
                      <a:pt x="818" y="255"/>
                      <a:pt x="822" y="252"/>
                      <a:pt x="828" y="251"/>
                    </a:cubicBezTo>
                    <a:cubicBezTo>
                      <a:pt x="828" y="226"/>
                      <a:pt x="823" y="211"/>
                      <a:pt x="818" y="200"/>
                    </a:cubicBezTo>
                    <a:cubicBezTo>
                      <a:pt x="810" y="200"/>
                      <a:pt x="801" y="200"/>
                      <a:pt x="794" y="200"/>
                    </a:cubicBezTo>
                    <a:cubicBezTo>
                      <a:pt x="781" y="222"/>
                      <a:pt x="757" y="241"/>
                      <a:pt x="757" y="272"/>
                    </a:cubicBezTo>
                    <a:cubicBezTo>
                      <a:pt x="760" y="272"/>
                      <a:pt x="763" y="272"/>
                      <a:pt x="767" y="272"/>
                    </a:cubicBezTo>
                    <a:cubicBezTo>
                      <a:pt x="767" y="275"/>
                      <a:pt x="767" y="277"/>
                      <a:pt x="767" y="280"/>
                    </a:cubicBezTo>
                    <a:close/>
                  </a:path>
                </a:pathLst>
              </a:custGeom>
              <a:grpFill/>
              <a:ln>
                <a:noFill/>
              </a:ln>
              <a:extLst/>
            </p:spPr>
            <p:txBody>
              <a:bodyPr anchor="ctr"/>
              <a:lstStyle/>
              <a:p>
                <a:pPr algn="ctr"/>
                <a:endParaRPr/>
              </a:p>
            </p:txBody>
          </p:sp>
          <p:sp>
            <p:nvSpPr>
              <p:cNvPr id="84" name="iṩḻîḑè">
                <a:extLst>
                  <a:ext uri="{FF2B5EF4-FFF2-40B4-BE49-F238E27FC236}">
                    <a16:creationId xmlns:a16="http://schemas.microsoft.com/office/drawing/2014/main" id="{5988883C-2BE9-405D-A778-D104319E18C8}"/>
                  </a:ext>
                </a:extLst>
              </p:cNvPr>
              <p:cNvSpPr/>
              <p:nvPr/>
            </p:nvSpPr>
            <p:spPr bwMode="auto">
              <a:xfrm>
                <a:off x="10109901" y="721607"/>
                <a:ext cx="36902" cy="46547"/>
              </a:xfrm>
              <a:custGeom>
                <a:avLst/>
                <a:gdLst>
                  <a:gd name="T0" fmla="*/ 73 w 88"/>
                  <a:gd name="T1" fmla="*/ 45 h 111"/>
                  <a:gd name="T2" fmla="*/ 73 w 88"/>
                  <a:gd name="T3" fmla="*/ 0 h 111"/>
                  <a:gd name="T4" fmla="*/ 88 w 88"/>
                  <a:gd name="T5" fmla="*/ 0 h 111"/>
                  <a:gd name="T6" fmla="*/ 88 w 88"/>
                  <a:gd name="T7" fmla="*/ 111 h 111"/>
                  <a:gd name="T8" fmla="*/ 73 w 88"/>
                  <a:gd name="T9" fmla="*/ 111 h 111"/>
                  <a:gd name="T10" fmla="*/ 73 w 88"/>
                  <a:gd name="T11" fmla="*/ 59 h 111"/>
                  <a:gd name="T12" fmla="*/ 15 w 88"/>
                  <a:gd name="T13" fmla="*/ 59 h 111"/>
                  <a:gd name="T14" fmla="*/ 15 w 88"/>
                  <a:gd name="T15" fmla="*/ 111 h 111"/>
                  <a:gd name="T16" fmla="*/ 0 w 88"/>
                  <a:gd name="T17" fmla="*/ 111 h 111"/>
                  <a:gd name="T18" fmla="*/ 0 w 88"/>
                  <a:gd name="T19" fmla="*/ 0 h 111"/>
                  <a:gd name="T20" fmla="*/ 15 w 88"/>
                  <a:gd name="T21" fmla="*/ 0 h 111"/>
                  <a:gd name="T22" fmla="*/ 15 w 88"/>
                  <a:gd name="T23" fmla="*/ 45 h 111"/>
                  <a:gd name="T24" fmla="*/ 73 w 88"/>
                  <a:gd name="T25" fmla="*/ 4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1">
                    <a:moveTo>
                      <a:pt x="73" y="45"/>
                    </a:moveTo>
                    <a:lnTo>
                      <a:pt x="73" y="0"/>
                    </a:lnTo>
                    <a:lnTo>
                      <a:pt x="88" y="0"/>
                    </a:lnTo>
                    <a:lnTo>
                      <a:pt x="88" y="111"/>
                    </a:lnTo>
                    <a:lnTo>
                      <a:pt x="73" y="111"/>
                    </a:lnTo>
                    <a:lnTo>
                      <a:pt x="73" y="59"/>
                    </a:lnTo>
                    <a:lnTo>
                      <a:pt x="15" y="59"/>
                    </a:lnTo>
                    <a:lnTo>
                      <a:pt x="15" y="111"/>
                    </a:lnTo>
                    <a:lnTo>
                      <a:pt x="0" y="111"/>
                    </a:lnTo>
                    <a:lnTo>
                      <a:pt x="0" y="0"/>
                    </a:lnTo>
                    <a:lnTo>
                      <a:pt x="15" y="0"/>
                    </a:lnTo>
                    <a:lnTo>
                      <a:pt x="15" y="45"/>
                    </a:lnTo>
                    <a:lnTo>
                      <a:pt x="73" y="45"/>
                    </a:lnTo>
                    <a:close/>
                  </a:path>
                </a:pathLst>
              </a:custGeom>
              <a:grpFill/>
              <a:ln>
                <a:noFill/>
              </a:ln>
              <a:extLst/>
            </p:spPr>
            <p:txBody>
              <a:bodyPr anchor="ctr"/>
              <a:lstStyle/>
              <a:p>
                <a:pPr algn="ctr"/>
                <a:endParaRPr/>
              </a:p>
            </p:txBody>
          </p:sp>
          <p:sp>
            <p:nvSpPr>
              <p:cNvPr id="85" name="íṥḻïďê">
                <a:extLst>
                  <a:ext uri="{FF2B5EF4-FFF2-40B4-BE49-F238E27FC236}">
                    <a16:creationId xmlns:a16="http://schemas.microsoft.com/office/drawing/2014/main" id="{CCCA5068-A45B-4545-9C5A-451B5A64F3AA}"/>
                  </a:ext>
                </a:extLst>
              </p:cNvPr>
              <p:cNvSpPr/>
              <p:nvPr/>
            </p:nvSpPr>
            <p:spPr bwMode="auto">
              <a:xfrm>
                <a:off x="10156029" y="734187"/>
                <a:ext cx="27258" cy="34386"/>
              </a:xfrm>
              <a:custGeom>
                <a:avLst/>
                <a:gdLst>
                  <a:gd name="T0" fmla="*/ 132 w 132"/>
                  <a:gd name="T1" fmla="*/ 164 h 167"/>
                  <a:gd name="T2" fmla="*/ 107 w 132"/>
                  <a:gd name="T3" fmla="*/ 164 h 167"/>
                  <a:gd name="T4" fmla="*/ 107 w 132"/>
                  <a:gd name="T5" fmla="*/ 141 h 167"/>
                  <a:gd name="T6" fmla="*/ 105 w 132"/>
                  <a:gd name="T7" fmla="*/ 140 h 167"/>
                  <a:gd name="T8" fmla="*/ 53 w 132"/>
                  <a:gd name="T9" fmla="*/ 166 h 167"/>
                  <a:gd name="T10" fmla="*/ 0 w 132"/>
                  <a:gd name="T11" fmla="*/ 117 h 167"/>
                  <a:gd name="T12" fmla="*/ 0 w 132"/>
                  <a:gd name="T13" fmla="*/ 0 h 167"/>
                  <a:gd name="T14" fmla="*/ 28 w 132"/>
                  <a:gd name="T15" fmla="*/ 0 h 167"/>
                  <a:gd name="T16" fmla="*/ 28 w 132"/>
                  <a:gd name="T17" fmla="*/ 109 h 167"/>
                  <a:gd name="T18" fmla="*/ 60 w 132"/>
                  <a:gd name="T19" fmla="*/ 146 h 167"/>
                  <a:gd name="T20" fmla="*/ 105 w 132"/>
                  <a:gd name="T21" fmla="*/ 91 h 167"/>
                  <a:gd name="T22" fmla="*/ 105 w 132"/>
                  <a:gd name="T23" fmla="*/ 0 h 167"/>
                  <a:gd name="T24" fmla="*/ 132 w 132"/>
                  <a:gd name="T25" fmla="*/ 0 h 167"/>
                  <a:gd name="T26" fmla="*/ 132 w 132"/>
                  <a:gd name="T27" fmla="*/ 16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67">
                    <a:moveTo>
                      <a:pt x="132" y="164"/>
                    </a:moveTo>
                    <a:cubicBezTo>
                      <a:pt x="107" y="164"/>
                      <a:pt x="107" y="164"/>
                      <a:pt x="107" y="164"/>
                    </a:cubicBezTo>
                    <a:cubicBezTo>
                      <a:pt x="107" y="141"/>
                      <a:pt x="107" y="141"/>
                      <a:pt x="107" y="141"/>
                    </a:cubicBezTo>
                    <a:cubicBezTo>
                      <a:pt x="105" y="140"/>
                      <a:pt x="105" y="140"/>
                      <a:pt x="105" y="140"/>
                    </a:cubicBezTo>
                    <a:cubicBezTo>
                      <a:pt x="94" y="158"/>
                      <a:pt x="76" y="167"/>
                      <a:pt x="53" y="166"/>
                    </a:cubicBezTo>
                    <a:cubicBezTo>
                      <a:pt x="18" y="165"/>
                      <a:pt x="1" y="149"/>
                      <a:pt x="0" y="117"/>
                    </a:cubicBezTo>
                    <a:cubicBezTo>
                      <a:pt x="0" y="0"/>
                      <a:pt x="0" y="0"/>
                      <a:pt x="0" y="0"/>
                    </a:cubicBezTo>
                    <a:cubicBezTo>
                      <a:pt x="28" y="0"/>
                      <a:pt x="28" y="0"/>
                      <a:pt x="28" y="0"/>
                    </a:cubicBezTo>
                    <a:cubicBezTo>
                      <a:pt x="28" y="109"/>
                      <a:pt x="28" y="109"/>
                      <a:pt x="28" y="109"/>
                    </a:cubicBezTo>
                    <a:cubicBezTo>
                      <a:pt x="28" y="133"/>
                      <a:pt x="39" y="146"/>
                      <a:pt x="60" y="146"/>
                    </a:cubicBezTo>
                    <a:cubicBezTo>
                      <a:pt x="88" y="145"/>
                      <a:pt x="103" y="126"/>
                      <a:pt x="105" y="91"/>
                    </a:cubicBezTo>
                    <a:cubicBezTo>
                      <a:pt x="105" y="0"/>
                      <a:pt x="105" y="0"/>
                      <a:pt x="105" y="0"/>
                    </a:cubicBezTo>
                    <a:cubicBezTo>
                      <a:pt x="132" y="0"/>
                      <a:pt x="132" y="0"/>
                      <a:pt x="132" y="0"/>
                    </a:cubicBezTo>
                    <a:lnTo>
                      <a:pt x="132" y="164"/>
                    </a:lnTo>
                    <a:close/>
                  </a:path>
                </a:pathLst>
              </a:custGeom>
              <a:grpFill/>
              <a:ln>
                <a:noFill/>
              </a:ln>
              <a:extLst/>
            </p:spPr>
            <p:txBody>
              <a:bodyPr anchor="ctr"/>
              <a:lstStyle/>
              <a:p>
                <a:pPr algn="ctr"/>
                <a:endParaRPr/>
              </a:p>
            </p:txBody>
          </p:sp>
          <p:sp>
            <p:nvSpPr>
              <p:cNvPr id="86" name="íşlíḋè">
                <a:extLst>
                  <a:ext uri="{FF2B5EF4-FFF2-40B4-BE49-F238E27FC236}">
                    <a16:creationId xmlns:a16="http://schemas.microsoft.com/office/drawing/2014/main" id="{27146E29-9384-4A9C-8FA0-60343EEF3D8A}"/>
                  </a:ext>
                </a:extLst>
              </p:cNvPr>
              <p:cNvSpPr/>
              <p:nvPr/>
            </p:nvSpPr>
            <p:spPr bwMode="auto">
              <a:xfrm>
                <a:off x="10189996" y="732929"/>
                <a:ext cx="32290" cy="35644"/>
              </a:xfrm>
              <a:custGeom>
                <a:avLst/>
                <a:gdLst>
                  <a:gd name="T0" fmla="*/ 35 w 156"/>
                  <a:gd name="T1" fmla="*/ 55 h 171"/>
                  <a:gd name="T2" fmla="*/ 9 w 156"/>
                  <a:gd name="T3" fmla="*/ 55 h 171"/>
                  <a:gd name="T4" fmla="*/ 76 w 156"/>
                  <a:gd name="T5" fmla="*/ 0 h 171"/>
                  <a:gd name="T6" fmla="*/ 136 w 156"/>
                  <a:gd name="T7" fmla="*/ 46 h 171"/>
                  <a:gd name="T8" fmla="*/ 136 w 156"/>
                  <a:gd name="T9" fmla="*/ 141 h 171"/>
                  <a:gd name="T10" fmla="*/ 146 w 156"/>
                  <a:gd name="T11" fmla="*/ 151 h 171"/>
                  <a:gd name="T12" fmla="*/ 150 w 156"/>
                  <a:gd name="T13" fmla="*/ 151 h 171"/>
                  <a:gd name="T14" fmla="*/ 156 w 156"/>
                  <a:gd name="T15" fmla="*/ 149 h 171"/>
                  <a:gd name="T16" fmla="*/ 156 w 156"/>
                  <a:gd name="T17" fmla="*/ 169 h 171"/>
                  <a:gd name="T18" fmla="*/ 150 w 156"/>
                  <a:gd name="T19" fmla="*/ 169 h 171"/>
                  <a:gd name="T20" fmla="*/ 140 w 156"/>
                  <a:gd name="T21" fmla="*/ 170 h 171"/>
                  <a:gd name="T22" fmla="*/ 112 w 156"/>
                  <a:gd name="T23" fmla="*/ 147 h 171"/>
                  <a:gd name="T24" fmla="*/ 52 w 156"/>
                  <a:gd name="T25" fmla="*/ 171 h 171"/>
                  <a:gd name="T26" fmla="*/ 0 w 156"/>
                  <a:gd name="T27" fmla="*/ 126 h 171"/>
                  <a:gd name="T28" fmla="*/ 50 w 156"/>
                  <a:gd name="T29" fmla="*/ 75 h 171"/>
                  <a:gd name="T30" fmla="*/ 96 w 156"/>
                  <a:gd name="T31" fmla="*/ 70 h 171"/>
                  <a:gd name="T32" fmla="*/ 111 w 156"/>
                  <a:gd name="T33" fmla="*/ 50 h 171"/>
                  <a:gd name="T34" fmla="*/ 71 w 156"/>
                  <a:gd name="T35" fmla="*/ 23 h 171"/>
                  <a:gd name="T36" fmla="*/ 35 w 156"/>
                  <a:gd name="T37" fmla="*/ 55 h 171"/>
                  <a:gd name="T38" fmla="*/ 109 w 156"/>
                  <a:gd name="T39" fmla="*/ 113 h 171"/>
                  <a:gd name="T40" fmla="*/ 109 w 156"/>
                  <a:gd name="T41" fmla="*/ 86 h 171"/>
                  <a:gd name="T42" fmla="*/ 64 w 156"/>
                  <a:gd name="T43" fmla="*/ 97 h 171"/>
                  <a:gd name="T44" fmla="*/ 30 w 156"/>
                  <a:gd name="T45" fmla="*/ 122 h 171"/>
                  <a:gd name="T46" fmla="*/ 58 w 156"/>
                  <a:gd name="T47" fmla="*/ 151 h 171"/>
                  <a:gd name="T48" fmla="*/ 109 w 156"/>
                  <a:gd name="T49"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71">
                    <a:moveTo>
                      <a:pt x="35" y="55"/>
                    </a:moveTo>
                    <a:cubicBezTo>
                      <a:pt x="9" y="55"/>
                      <a:pt x="9" y="55"/>
                      <a:pt x="9" y="55"/>
                    </a:cubicBezTo>
                    <a:cubicBezTo>
                      <a:pt x="10" y="18"/>
                      <a:pt x="32" y="0"/>
                      <a:pt x="76" y="0"/>
                    </a:cubicBezTo>
                    <a:cubicBezTo>
                      <a:pt x="115" y="2"/>
                      <a:pt x="135" y="17"/>
                      <a:pt x="136" y="46"/>
                    </a:cubicBezTo>
                    <a:cubicBezTo>
                      <a:pt x="136" y="141"/>
                      <a:pt x="136" y="141"/>
                      <a:pt x="136" y="141"/>
                    </a:cubicBezTo>
                    <a:cubicBezTo>
                      <a:pt x="136" y="147"/>
                      <a:pt x="140" y="151"/>
                      <a:pt x="146" y="151"/>
                    </a:cubicBezTo>
                    <a:cubicBezTo>
                      <a:pt x="147" y="151"/>
                      <a:pt x="148" y="151"/>
                      <a:pt x="150" y="151"/>
                    </a:cubicBezTo>
                    <a:cubicBezTo>
                      <a:pt x="152" y="150"/>
                      <a:pt x="154" y="149"/>
                      <a:pt x="156" y="149"/>
                    </a:cubicBezTo>
                    <a:cubicBezTo>
                      <a:pt x="156" y="169"/>
                      <a:pt x="156" y="169"/>
                      <a:pt x="156" y="169"/>
                    </a:cubicBezTo>
                    <a:cubicBezTo>
                      <a:pt x="154" y="169"/>
                      <a:pt x="152" y="169"/>
                      <a:pt x="150" y="169"/>
                    </a:cubicBezTo>
                    <a:cubicBezTo>
                      <a:pt x="146" y="170"/>
                      <a:pt x="142" y="170"/>
                      <a:pt x="140" y="170"/>
                    </a:cubicBezTo>
                    <a:cubicBezTo>
                      <a:pt x="120" y="170"/>
                      <a:pt x="111" y="163"/>
                      <a:pt x="112" y="147"/>
                    </a:cubicBezTo>
                    <a:cubicBezTo>
                      <a:pt x="95" y="163"/>
                      <a:pt x="75" y="171"/>
                      <a:pt x="52" y="171"/>
                    </a:cubicBezTo>
                    <a:cubicBezTo>
                      <a:pt x="19" y="170"/>
                      <a:pt x="2" y="155"/>
                      <a:pt x="0" y="126"/>
                    </a:cubicBezTo>
                    <a:cubicBezTo>
                      <a:pt x="1" y="97"/>
                      <a:pt x="18" y="80"/>
                      <a:pt x="50" y="75"/>
                    </a:cubicBezTo>
                    <a:cubicBezTo>
                      <a:pt x="96" y="70"/>
                      <a:pt x="96" y="70"/>
                      <a:pt x="96" y="70"/>
                    </a:cubicBezTo>
                    <a:cubicBezTo>
                      <a:pt x="106" y="68"/>
                      <a:pt x="111" y="62"/>
                      <a:pt x="111" y="50"/>
                    </a:cubicBezTo>
                    <a:cubicBezTo>
                      <a:pt x="111" y="32"/>
                      <a:pt x="97" y="23"/>
                      <a:pt x="71" y="23"/>
                    </a:cubicBezTo>
                    <a:cubicBezTo>
                      <a:pt x="48" y="23"/>
                      <a:pt x="36" y="34"/>
                      <a:pt x="35" y="55"/>
                    </a:cubicBezTo>
                    <a:close/>
                    <a:moveTo>
                      <a:pt x="109" y="113"/>
                    </a:moveTo>
                    <a:cubicBezTo>
                      <a:pt x="109" y="86"/>
                      <a:pt x="109" y="86"/>
                      <a:pt x="109" y="86"/>
                    </a:cubicBezTo>
                    <a:cubicBezTo>
                      <a:pt x="103" y="90"/>
                      <a:pt x="88" y="93"/>
                      <a:pt x="64" y="97"/>
                    </a:cubicBezTo>
                    <a:cubicBezTo>
                      <a:pt x="41" y="98"/>
                      <a:pt x="30" y="107"/>
                      <a:pt x="30" y="122"/>
                    </a:cubicBezTo>
                    <a:cubicBezTo>
                      <a:pt x="30" y="141"/>
                      <a:pt x="39" y="151"/>
                      <a:pt x="58" y="151"/>
                    </a:cubicBezTo>
                    <a:cubicBezTo>
                      <a:pt x="90" y="148"/>
                      <a:pt x="107" y="136"/>
                      <a:pt x="109" y="113"/>
                    </a:cubicBezTo>
                    <a:close/>
                  </a:path>
                </a:pathLst>
              </a:custGeom>
              <a:grpFill/>
              <a:ln>
                <a:noFill/>
              </a:ln>
              <a:extLst/>
            </p:spPr>
            <p:txBody>
              <a:bodyPr anchor="ctr"/>
              <a:lstStyle/>
              <a:p>
                <a:pPr algn="ctr"/>
                <a:endParaRPr/>
              </a:p>
            </p:txBody>
          </p:sp>
          <p:sp>
            <p:nvSpPr>
              <p:cNvPr id="87" name="ïṣlíďe">
                <a:extLst>
                  <a:ext uri="{FF2B5EF4-FFF2-40B4-BE49-F238E27FC236}">
                    <a16:creationId xmlns:a16="http://schemas.microsoft.com/office/drawing/2014/main" id="{19A4C7AB-7584-4E06-9096-ECD2D5C0FDF7}"/>
                  </a:ext>
                </a:extLst>
              </p:cNvPr>
              <p:cNvSpPr/>
              <p:nvPr/>
            </p:nvSpPr>
            <p:spPr bwMode="auto">
              <a:xfrm>
                <a:off x="10225640" y="734187"/>
                <a:ext cx="28515" cy="33967"/>
              </a:xfrm>
              <a:custGeom>
                <a:avLst/>
                <a:gdLst>
                  <a:gd name="T0" fmla="*/ 67 w 68"/>
                  <a:gd name="T1" fmla="*/ 11 h 81"/>
                  <a:gd name="T2" fmla="*/ 19 w 68"/>
                  <a:gd name="T3" fmla="*/ 70 h 81"/>
                  <a:gd name="T4" fmla="*/ 68 w 68"/>
                  <a:gd name="T5" fmla="*/ 70 h 81"/>
                  <a:gd name="T6" fmla="*/ 68 w 68"/>
                  <a:gd name="T7" fmla="*/ 81 h 81"/>
                  <a:gd name="T8" fmla="*/ 0 w 68"/>
                  <a:gd name="T9" fmla="*/ 81 h 81"/>
                  <a:gd name="T10" fmla="*/ 0 w 68"/>
                  <a:gd name="T11" fmla="*/ 70 h 81"/>
                  <a:gd name="T12" fmla="*/ 49 w 68"/>
                  <a:gd name="T13" fmla="*/ 11 h 81"/>
                  <a:gd name="T14" fmla="*/ 4 w 68"/>
                  <a:gd name="T15" fmla="*/ 11 h 81"/>
                  <a:gd name="T16" fmla="*/ 4 w 68"/>
                  <a:gd name="T17" fmla="*/ 0 h 81"/>
                  <a:gd name="T18" fmla="*/ 67 w 68"/>
                  <a:gd name="T19" fmla="*/ 0 h 81"/>
                  <a:gd name="T20" fmla="*/ 67 w 68"/>
                  <a:gd name="T21"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1">
                    <a:moveTo>
                      <a:pt x="67" y="11"/>
                    </a:moveTo>
                    <a:lnTo>
                      <a:pt x="19" y="70"/>
                    </a:lnTo>
                    <a:lnTo>
                      <a:pt x="68" y="70"/>
                    </a:lnTo>
                    <a:lnTo>
                      <a:pt x="68" y="81"/>
                    </a:lnTo>
                    <a:lnTo>
                      <a:pt x="0" y="81"/>
                    </a:lnTo>
                    <a:lnTo>
                      <a:pt x="0" y="70"/>
                    </a:lnTo>
                    <a:lnTo>
                      <a:pt x="49" y="11"/>
                    </a:lnTo>
                    <a:lnTo>
                      <a:pt x="4" y="11"/>
                    </a:lnTo>
                    <a:lnTo>
                      <a:pt x="4" y="0"/>
                    </a:lnTo>
                    <a:lnTo>
                      <a:pt x="67" y="0"/>
                    </a:lnTo>
                    <a:lnTo>
                      <a:pt x="67" y="11"/>
                    </a:lnTo>
                    <a:close/>
                  </a:path>
                </a:pathLst>
              </a:custGeom>
              <a:grpFill/>
              <a:ln>
                <a:noFill/>
              </a:ln>
              <a:extLst/>
            </p:spPr>
            <p:txBody>
              <a:bodyPr anchor="ctr"/>
              <a:lstStyle/>
              <a:p>
                <a:pPr algn="ctr"/>
                <a:endParaRPr/>
              </a:p>
            </p:txBody>
          </p:sp>
          <p:sp>
            <p:nvSpPr>
              <p:cNvPr id="88" name="íṧľîḑe">
                <a:extLst>
                  <a:ext uri="{FF2B5EF4-FFF2-40B4-BE49-F238E27FC236}">
                    <a16:creationId xmlns:a16="http://schemas.microsoft.com/office/drawing/2014/main" id="{357292CA-AAF9-4946-87AE-8A5E709BFC47}"/>
                  </a:ext>
                </a:extLst>
              </p:cNvPr>
              <p:cNvSpPr/>
              <p:nvPr/>
            </p:nvSpPr>
            <p:spPr bwMode="auto">
              <a:xfrm>
                <a:off x="10260446" y="721607"/>
                <a:ext cx="27677" cy="46547"/>
              </a:xfrm>
              <a:custGeom>
                <a:avLst/>
                <a:gdLst>
                  <a:gd name="T0" fmla="*/ 133 w 133"/>
                  <a:gd name="T1" fmla="*/ 113 h 224"/>
                  <a:gd name="T2" fmla="*/ 133 w 133"/>
                  <a:gd name="T3" fmla="*/ 224 h 224"/>
                  <a:gd name="T4" fmla="*/ 106 w 133"/>
                  <a:gd name="T5" fmla="*/ 224 h 224"/>
                  <a:gd name="T6" fmla="*/ 106 w 133"/>
                  <a:gd name="T7" fmla="*/ 117 h 224"/>
                  <a:gd name="T8" fmla="*/ 73 w 133"/>
                  <a:gd name="T9" fmla="*/ 81 h 224"/>
                  <a:gd name="T10" fmla="*/ 28 w 133"/>
                  <a:gd name="T11" fmla="*/ 135 h 224"/>
                  <a:gd name="T12" fmla="*/ 28 w 133"/>
                  <a:gd name="T13" fmla="*/ 224 h 224"/>
                  <a:gd name="T14" fmla="*/ 0 w 133"/>
                  <a:gd name="T15" fmla="*/ 224 h 224"/>
                  <a:gd name="T16" fmla="*/ 0 w 133"/>
                  <a:gd name="T17" fmla="*/ 0 h 224"/>
                  <a:gd name="T18" fmla="*/ 28 w 133"/>
                  <a:gd name="T19" fmla="*/ 0 h 224"/>
                  <a:gd name="T20" fmla="*/ 28 w 133"/>
                  <a:gd name="T21" fmla="*/ 82 h 224"/>
                  <a:gd name="T22" fmla="*/ 29 w 133"/>
                  <a:gd name="T23" fmla="*/ 82 h 224"/>
                  <a:gd name="T24" fmla="*/ 77 w 133"/>
                  <a:gd name="T25" fmla="*/ 55 h 224"/>
                  <a:gd name="T26" fmla="*/ 133 w 133"/>
                  <a:gd name="T27" fmla="*/ 11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24">
                    <a:moveTo>
                      <a:pt x="133" y="113"/>
                    </a:moveTo>
                    <a:cubicBezTo>
                      <a:pt x="133" y="224"/>
                      <a:pt x="133" y="224"/>
                      <a:pt x="133" y="224"/>
                    </a:cubicBezTo>
                    <a:cubicBezTo>
                      <a:pt x="106" y="224"/>
                      <a:pt x="106" y="224"/>
                      <a:pt x="106" y="224"/>
                    </a:cubicBezTo>
                    <a:cubicBezTo>
                      <a:pt x="106" y="117"/>
                      <a:pt x="106" y="117"/>
                      <a:pt x="106" y="117"/>
                    </a:cubicBezTo>
                    <a:cubicBezTo>
                      <a:pt x="107" y="92"/>
                      <a:pt x="96" y="80"/>
                      <a:pt x="73" y="81"/>
                    </a:cubicBezTo>
                    <a:cubicBezTo>
                      <a:pt x="44" y="81"/>
                      <a:pt x="29" y="99"/>
                      <a:pt x="28" y="135"/>
                    </a:cubicBezTo>
                    <a:cubicBezTo>
                      <a:pt x="28" y="224"/>
                      <a:pt x="28" y="224"/>
                      <a:pt x="28" y="224"/>
                    </a:cubicBezTo>
                    <a:cubicBezTo>
                      <a:pt x="0" y="224"/>
                      <a:pt x="0" y="224"/>
                      <a:pt x="0" y="224"/>
                    </a:cubicBezTo>
                    <a:cubicBezTo>
                      <a:pt x="0" y="0"/>
                      <a:pt x="0" y="0"/>
                      <a:pt x="0" y="0"/>
                    </a:cubicBezTo>
                    <a:cubicBezTo>
                      <a:pt x="28" y="0"/>
                      <a:pt x="28" y="0"/>
                      <a:pt x="28" y="0"/>
                    </a:cubicBezTo>
                    <a:cubicBezTo>
                      <a:pt x="28" y="82"/>
                      <a:pt x="28" y="82"/>
                      <a:pt x="28" y="82"/>
                    </a:cubicBezTo>
                    <a:cubicBezTo>
                      <a:pt x="29" y="82"/>
                      <a:pt x="29" y="82"/>
                      <a:pt x="29" y="82"/>
                    </a:cubicBezTo>
                    <a:cubicBezTo>
                      <a:pt x="42" y="64"/>
                      <a:pt x="58" y="55"/>
                      <a:pt x="77" y="55"/>
                    </a:cubicBezTo>
                    <a:cubicBezTo>
                      <a:pt x="114" y="56"/>
                      <a:pt x="132" y="75"/>
                      <a:pt x="133" y="113"/>
                    </a:cubicBezTo>
                    <a:close/>
                  </a:path>
                </a:pathLst>
              </a:custGeom>
              <a:grpFill/>
              <a:ln>
                <a:noFill/>
              </a:ln>
              <a:extLst/>
            </p:spPr>
            <p:txBody>
              <a:bodyPr anchor="ctr"/>
              <a:lstStyle/>
              <a:p>
                <a:pPr algn="ctr"/>
                <a:endParaRPr/>
              </a:p>
            </p:txBody>
          </p:sp>
          <p:sp>
            <p:nvSpPr>
              <p:cNvPr id="89" name="išliḍé">
                <a:extLst>
                  <a:ext uri="{FF2B5EF4-FFF2-40B4-BE49-F238E27FC236}">
                    <a16:creationId xmlns:a16="http://schemas.microsoft.com/office/drawing/2014/main" id="{0DF1B33A-A4CE-403C-9FF7-EDA0F9FE0FE3}"/>
                  </a:ext>
                </a:extLst>
              </p:cNvPr>
              <p:cNvSpPr/>
              <p:nvPr/>
            </p:nvSpPr>
            <p:spPr bwMode="auto">
              <a:xfrm>
                <a:off x="10294413" y="732929"/>
                <a:ext cx="31451" cy="35644"/>
              </a:xfrm>
              <a:custGeom>
                <a:avLst/>
                <a:gdLst>
                  <a:gd name="T0" fmla="*/ 0 w 152"/>
                  <a:gd name="T1" fmla="*/ 87 h 171"/>
                  <a:gd name="T2" fmla="*/ 76 w 152"/>
                  <a:gd name="T3" fmla="*/ 0 h 171"/>
                  <a:gd name="T4" fmla="*/ 152 w 152"/>
                  <a:gd name="T5" fmla="*/ 87 h 171"/>
                  <a:gd name="T6" fmla="*/ 76 w 152"/>
                  <a:gd name="T7" fmla="*/ 171 h 171"/>
                  <a:gd name="T8" fmla="*/ 0 w 152"/>
                  <a:gd name="T9" fmla="*/ 87 h 171"/>
                  <a:gd name="T10" fmla="*/ 28 w 152"/>
                  <a:gd name="T11" fmla="*/ 87 h 171"/>
                  <a:gd name="T12" fmla="*/ 76 w 152"/>
                  <a:gd name="T13" fmla="*/ 149 h 171"/>
                  <a:gd name="T14" fmla="*/ 124 w 152"/>
                  <a:gd name="T15" fmla="*/ 87 h 171"/>
                  <a:gd name="T16" fmla="*/ 76 w 152"/>
                  <a:gd name="T17" fmla="*/ 24 h 171"/>
                  <a:gd name="T18" fmla="*/ 28 w 152"/>
                  <a:gd name="T19" fmla="*/ 8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1">
                    <a:moveTo>
                      <a:pt x="0" y="87"/>
                    </a:moveTo>
                    <a:cubicBezTo>
                      <a:pt x="3" y="31"/>
                      <a:pt x="29" y="2"/>
                      <a:pt x="76" y="0"/>
                    </a:cubicBezTo>
                    <a:cubicBezTo>
                      <a:pt x="123" y="2"/>
                      <a:pt x="149" y="31"/>
                      <a:pt x="152" y="87"/>
                    </a:cubicBezTo>
                    <a:cubicBezTo>
                      <a:pt x="149" y="142"/>
                      <a:pt x="123" y="170"/>
                      <a:pt x="76" y="171"/>
                    </a:cubicBezTo>
                    <a:cubicBezTo>
                      <a:pt x="29" y="170"/>
                      <a:pt x="3" y="142"/>
                      <a:pt x="0" y="87"/>
                    </a:cubicBezTo>
                    <a:close/>
                    <a:moveTo>
                      <a:pt x="28" y="87"/>
                    </a:moveTo>
                    <a:cubicBezTo>
                      <a:pt x="31" y="128"/>
                      <a:pt x="47" y="149"/>
                      <a:pt x="76" y="149"/>
                    </a:cubicBezTo>
                    <a:cubicBezTo>
                      <a:pt x="106" y="149"/>
                      <a:pt x="121" y="128"/>
                      <a:pt x="124" y="87"/>
                    </a:cubicBezTo>
                    <a:cubicBezTo>
                      <a:pt x="121" y="46"/>
                      <a:pt x="106" y="25"/>
                      <a:pt x="76" y="24"/>
                    </a:cubicBezTo>
                    <a:cubicBezTo>
                      <a:pt x="47" y="25"/>
                      <a:pt x="31" y="46"/>
                      <a:pt x="28" y="87"/>
                    </a:cubicBezTo>
                    <a:close/>
                  </a:path>
                </a:pathLst>
              </a:custGeom>
              <a:grpFill/>
              <a:ln>
                <a:noFill/>
              </a:ln>
              <a:extLst/>
            </p:spPr>
            <p:txBody>
              <a:bodyPr anchor="ctr"/>
              <a:lstStyle/>
              <a:p>
                <a:pPr algn="ctr"/>
                <a:endParaRPr/>
              </a:p>
            </p:txBody>
          </p:sp>
          <p:sp>
            <p:nvSpPr>
              <p:cNvPr id="90" name="iŝliďé">
                <a:extLst>
                  <a:ext uri="{FF2B5EF4-FFF2-40B4-BE49-F238E27FC236}">
                    <a16:creationId xmlns:a16="http://schemas.microsoft.com/office/drawing/2014/main" id="{29FD4168-098F-4776-8BB3-C157AA140D70}"/>
                  </a:ext>
                </a:extLst>
              </p:cNvPr>
              <p:cNvSpPr/>
              <p:nvPr/>
            </p:nvSpPr>
            <p:spPr bwMode="auto">
              <a:xfrm>
                <a:off x="10332573" y="732929"/>
                <a:ext cx="27258" cy="35225"/>
              </a:xfrm>
              <a:custGeom>
                <a:avLst/>
                <a:gdLst>
                  <a:gd name="T0" fmla="*/ 133 w 133"/>
                  <a:gd name="T1" fmla="*/ 58 h 169"/>
                  <a:gd name="T2" fmla="*/ 133 w 133"/>
                  <a:gd name="T3" fmla="*/ 169 h 169"/>
                  <a:gd name="T4" fmla="*/ 106 w 133"/>
                  <a:gd name="T5" fmla="*/ 169 h 169"/>
                  <a:gd name="T6" fmla="*/ 106 w 133"/>
                  <a:gd name="T7" fmla="*/ 69 h 169"/>
                  <a:gd name="T8" fmla="*/ 71 w 133"/>
                  <a:gd name="T9" fmla="*/ 26 h 169"/>
                  <a:gd name="T10" fmla="*/ 28 w 133"/>
                  <a:gd name="T11" fmla="*/ 80 h 169"/>
                  <a:gd name="T12" fmla="*/ 28 w 133"/>
                  <a:gd name="T13" fmla="*/ 169 h 169"/>
                  <a:gd name="T14" fmla="*/ 0 w 133"/>
                  <a:gd name="T15" fmla="*/ 169 h 169"/>
                  <a:gd name="T16" fmla="*/ 0 w 133"/>
                  <a:gd name="T17" fmla="*/ 5 h 169"/>
                  <a:gd name="T18" fmla="*/ 27 w 133"/>
                  <a:gd name="T19" fmla="*/ 5 h 169"/>
                  <a:gd name="T20" fmla="*/ 27 w 133"/>
                  <a:gd name="T21" fmla="*/ 28 h 169"/>
                  <a:gd name="T22" fmla="*/ 77 w 133"/>
                  <a:gd name="T23" fmla="*/ 0 h 169"/>
                  <a:gd name="T24" fmla="*/ 133 w 133"/>
                  <a:gd name="T25"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69">
                    <a:moveTo>
                      <a:pt x="133" y="58"/>
                    </a:moveTo>
                    <a:cubicBezTo>
                      <a:pt x="133" y="169"/>
                      <a:pt x="133" y="169"/>
                      <a:pt x="133" y="169"/>
                    </a:cubicBezTo>
                    <a:cubicBezTo>
                      <a:pt x="106" y="169"/>
                      <a:pt x="106" y="169"/>
                      <a:pt x="106" y="169"/>
                    </a:cubicBezTo>
                    <a:cubicBezTo>
                      <a:pt x="106" y="69"/>
                      <a:pt x="106" y="69"/>
                      <a:pt x="106" y="69"/>
                    </a:cubicBezTo>
                    <a:cubicBezTo>
                      <a:pt x="108" y="38"/>
                      <a:pt x="96" y="24"/>
                      <a:pt x="71" y="26"/>
                    </a:cubicBezTo>
                    <a:cubicBezTo>
                      <a:pt x="43" y="27"/>
                      <a:pt x="29" y="45"/>
                      <a:pt x="28" y="80"/>
                    </a:cubicBezTo>
                    <a:cubicBezTo>
                      <a:pt x="28" y="169"/>
                      <a:pt x="28" y="169"/>
                      <a:pt x="28" y="169"/>
                    </a:cubicBezTo>
                    <a:cubicBezTo>
                      <a:pt x="0" y="169"/>
                      <a:pt x="0" y="169"/>
                      <a:pt x="0" y="169"/>
                    </a:cubicBezTo>
                    <a:cubicBezTo>
                      <a:pt x="0" y="5"/>
                      <a:pt x="0" y="5"/>
                      <a:pt x="0" y="5"/>
                    </a:cubicBezTo>
                    <a:cubicBezTo>
                      <a:pt x="27" y="5"/>
                      <a:pt x="27" y="5"/>
                      <a:pt x="27" y="5"/>
                    </a:cubicBezTo>
                    <a:cubicBezTo>
                      <a:pt x="27" y="28"/>
                      <a:pt x="27" y="28"/>
                      <a:pt x="27" y="28"/>
                    </a:cubicBezTo>
                    <a:cubicBezTo>
                      <a:pt x="40" y="9"/>
                      <a:pt x="57" y="0"/>
                      <a:pt x="77" y="0"/>
                    </a:cubicBezTo>
                    <a:cubicBezTo>
                      <a:pt x="114" y="1"/>
                      <a:pt x="132" y="20"/>
                      <a:pt x="133" y="58"/>
                    </a:cubicBezTo>
                    <a:close/>
                  </a:path>
                </a:pathLst>
              </a:custGeom>
              <a:grpFill/>
              <a:ln>
                <a:noFill/>
              </a:ln>
              <a:extLst/>
            </p:spPr>
            <p:txBody>
              <a:bodyPr anchor="ctr"/>
              <a:lstStyle/>
              <a:p>
                <a:pPr algn="ctr"/>
                <a:endParaRPr/>
              </a:p>
            </p:txBody>
          </p:sp>
          <p:sp>
            <p:nvSpPr>
              <p:cNvPr id="91" name="íṥľïdê">
                <a:extLst>
                  <a:ext uri="{FF2B5EF4-FFF2-40B4-BE49-F238E27FC236}">
                    <a16:creationId xmlns:a16="http://schemas.microsoft.com/office/drawing/2014/main" id="{317EE5BD-E397-49E8-A67D-1000D9D842AC}"/>
                  </a:ext>
                </a:extLst>
              </p:cNvPr>
              <p:cNvSpPr/>
              <p:nvPr/>
            </p:nvSpPr>
            <p:spPr bwMode="auto">
              <a:xfrm>
                <a:off x="10366960" y="732929"/>
                <a:ext cx="29774" cy="48644"/>
              </a:xfrm>
              <a:custGeom>
                <a:avLst/>
                <a:gdLst>
                  <a:gd name="T0" fmla="*/ 30 w 145"/>
                  <a:gd name="T1" fmla="*/ 87 h 235"/>
                  <a:gd name="T2" fmla="*/ 74 w 145"/>
                  <a:gd name="T3" fmla="*/ 151 h 235"/>
                  <a:gd name="T4" fmla="*/ 118 w 145"/>
                  <a:gd name="T5" fmla="*/ 96 h 235"/>
                  <a:gd name="T6" fmla="*/ 74 w 145"/>
                  <a:gd name="T7" fmla="*/ 26 h 235"/>
                  <a:gd name="T8" fmla="*/ 30 w 145"/>
                  <a:gd name="T9" fmla="*/ 87 h 235"/>
                  <a:gd name="T10" fmla="*/ 144 w 145"/>
                  <a:gd name="T11" fmla="*/ 5 h 235"/>
                  <a:gd name="T12" fmla="*/ 144 w 145"/>
                  <a:gd name="T13" fmla="*/ 156 h 235"/>
                  <a:gd name="T14" fmla="*/ 69 w 145"/>
                  <a:gd name="T15" fmla="*/ 235 h 235"/>
                  <a:gd name="T16" fmla="*/ 5 w 145"/>
                  <a:gd name="T17" fmla="*/ 186 h 235"/>
                  <a:gd name="T18" fmla="*/ 33 w 145"/>
                  <a:gd name="T19" fmla="*/ 186 h 235"/>
                  <a:gd name="T20" fmla="*/ 70 w 145"/>
                  <a:gd name="T21" fmla="*/ 213 h 235"/>
                  <a:gd name="T22" fmla="*/ 117 w 145"/>
                  <a:gd name="T23" fmla="*/ 158 h 235"/>
                  <a:gd name="T24" fmla="*/ 117 w 145"/>
                  <a:gd name="T25" fmla="*/ 151 h 235"/>
                  <a:gd name="T26" fmla="*/ 117 w 145"/>
                  <a:gd name="T27" fmla="*/ 152 h 235"/>
                  <a:gd name="T28" fmla="*/ 73 w 145"/>
                  <a:gd name="T29" fmla="*/ 171 h 235"/>
                  <a:gd name="T30" fmla="*/ 0 w 145"/>
                  <a:gd name="T31" fmla="*/ 82 h 235"/>
                  <a:gd name="T32" fmla="*/ 69 w 145"/>
                  <a:gd name="T33" fmla="*/ 0 h 235"/>
                  <a:gd name="T34" fmla="*/ 118 w 145"/>
                  <a:gd name="T35" fmla="*/ 28 h 235"/>
                  <a:gd name="T36" fmla="*/ 118 w 145"/>
                  <a:gd name="T37" fmla="*/ 5 h 235"/>
                  <a:gd name="T38" fmla="*/ 144 w 145"/>
                  <a:gd name="T39" fmla="*/ 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235">
                    <a:moveTo>
                      <a:pt x="30" y="87"/>
                    </a:moveTo>
                    <a:cubicBezTo>
                      <a:pt x="31" y="129"/>
                      <a:pt x="45" y="150"/>
                      <a:pt x="74" y="151"/>
                    </a:cubicBezTo>
                    <a:cubicBezTo>
                      <a:pt x="103" y="148"/>
                      <a:pt x="117" y="130"/>
                      <a:pt x="118" y="96"/>
                    </a:cubicBezTo>
                    <a:cubicBezTo>
                      <a:pt x="119" y="49"/>
                      <a:pt x="104" y="26"/>
                      <a:pt x="74" y="26"/>
                    </a:cubicBezTo>
                    <a:cubicBezTo>
                      <a:pt x="44" y="26"/>
                      <a:pt x="29" y="46"/>
                      <a:pt x="30" y="87"/>
                    </a:cubicBezTo>
                    <a:close/>
                    <a:moveTo>
                      <a:pt x="144" y="5"/>
                    </a:moveTo>
                    <a:cubicBezTo>
                      <a:pt x="144" y="156"/>
                      <a:pt x="144" y="156"/>
                      <a:pt x="144" y="156"/>
                    </a:cubicBezTo>
                    <a:cubicBezTo>
                      <a:pt x="145" y="209"/>
                      <a:pt x="120" y="235"/>
                      <a:pt x="69" y="235"/>
                    </a:cubicBezTo>
                    <a:cubicBezTo>
                      <a:pt x="31" y="235"/>
                      <a:pt x="9" y="219"/>
                      <a:pt x="5" y="186"/>
                    </a:cubicBezTo>
                    <a:cubicBezTo>
                      <a:pt x="33" y="186"/>
                      <a:pt x="33" y="186"/>
                      <a:pt x="33" y="186"/>
                    </a:cubicBezTo>
                    <a:cubicBezTo>
                      <a:pt x="37" y="204"/>
                      <a:pt x="49" y="213"/>
                      <a:pt x="70" y="213"/>
                    </a:cubicBezTo>
                    <a:cubicBezTo>
                      <a:pt x="103" y="213"/>
                      <a:pt x="118" y="195"/>
                      <a:pt x="117" y="158"/>
                    </a:cubicBezTo>
                    <a:cubicBezTo>
                      <a:pt x="117" y="151"/>
                      <a:pt x="117" y="151"/>
                      <a:pt x="117" y="151"/>
                    </a:cubicBezTo>
                    <a:cubicBezTo>
                      <a:pt x="117" y="152"/>
                      <a:pt x="117" y="152"/>
                      <a:pt x="117" y="152"/>
                    </a:cubicBezTo>
                    <a:cubicBezTo>
                      <a:pt x="107" y="165"/>
                      <a:pt x="92" y="171"/>
                      <a:pt x="73" y="171"/>
                    </a:cubicBezTo>
                    <a:cubicBezTo>
                      <a:pt x="27" y="170"/>
                      <a:pt x="3" y="140"/>
                      <a:pt x="0" y="82"/>
                    </a:cubicBezTo>
                    <a:cubicBezTo>
                      <a:pt x="3" y="30"/>
                      <a:pt x="26" y="2"/>
                      <a:pt x="69" y="0"/>
                    </a:cubicBezTo>
                    <a:cubicBezTo>
                      <a:pt x="89" y="0"/>
                      <a:pt x="106" y="9"/>
                      <a:pt x="118" y="28"/>
                    </a:cubicBezTo>
                    <a:cubicBezTo>
                      <a:pt x="118" y="5"/>
                      <a:pt x="118" y="5"/>
                      <a:pt x="118" y="5"/>
                    </a:cubicBezTo>
                    <a:lnTo>
                      <a:pt x="144" y="5"/>
                    </a:lnTo>
                    <a:close/>
                  </a:path>
                </a:pathLst>
              </a:custGeom>
              <a:grpFill/>
              <a:ln>
                <a:noFill/>
              </a:ln>
              <a:extLst/>
            </p:spPr>
            <p:txBody>
              <a:bodyPr anchor="ctr"/>
              <a:lstStyle/>
              <a:p>
                <a:pPr algn="ctr"/>
                <a:endParaRPr/>
              </a:p>
            </p:txBody>
          </p:sp>
          <p:sp>
            <p:nvSpPr>
              <p:cNvPr id="92" name="ïṡ1iďe">
                <a:extLst>
                  <a:ext uri="{FF2B5EF4-FFF2-40B4-BE49-F238E27FC236}">
                    <a16:creationId xmlns:a16="http://schemas.microsoft.com/office/drawing/2014/main" id="{262D40FB-16BB-4284-AFC9-C81F18C5BD60}"/>
                  </a:ext>
                </a:extLst>
              </p:cNvPr>
              <p:cNvSpPr/>
              <p:nvPr/>
            </p:nvSpPr>
            <p:spPr bwMode="auto">
              <a:xfrm>
                <a:off x="10423571" y="721607"/>
                <a:ext cx="36483" cy="47386"/>
              </a:xfrm>
              <a:custGeom>
                <a:avLst/>
                <a:gdLst>
                  <a:gd name="T0" fmla="*/ 147 w 177"/>
                  <a:gd name="T1" fmla="*/ 0 h 228"/>
                  <a:gd name="T2" fmla="*/ 177 w 177"/>
                  <a:gd name="T3" fmla="*/ 0 h 228"/>
                  <a:gd name="T4" fmla="*/ 177 w 177"/>
                  <a:gd name="T5" fmla="*/ 144 h 228"/>
                  <a:gd name="T6" fmla="*/ 85 w 177"/>
                  <a:gd name="T7" fmla="*/ 228 h 228"/>
                  <a:gd name="T8" fmla="*/ 0 w 177"/>
                  <a:gd name="T9" fmla="*/ 149 h 228"/>
                  <a:gd name="T10" fmla="*/ 0 w 177"/>
                  <a:gd name="T11" fmla="*/ 0 h 228"/>
                  <a:gd name="T12" fmla="*/ 30 w 177"/>
                  <a:gd name="T13" fmla="*/ 0 h 228"/>
                  <a:gd name="T14" fmla="*/ 30 w 177"/>
                  <a:gd name="T15" fmla="*/ 141 h 228"/>
                  <a:gd name="T16" fmla="*/ 87 w 177"/>
                  <a:gd name="T17" fmla="*/ 203 h 228"/>
                  <a:gd name="T18" fmla="*/ 147 w 177"/>
                  <a:gd name="T19" fmla="*/ 141 h 228"/>
                  <a:gd name="T20" fmla="*/ 147 w 177"/>
                  <a:gd name="T2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228">
                    <a:moveTo>
                      <a:pt x="147" y="0"/>
                    </a:moveTo>
                    <a:cubicBezTo>
                      <a:pt x="177" y="0"/>
                      <a:pt x="177" y="0"/>
                      <a:pt x="177" y="0"/>
                    </a:cubicBezTo>
                    <a:cubicBezTo>
                      <a:pt x="177" y="144"/>
                      <a:pt x="177" y="144"/>
                      <a:pt x="177" y="144"/>
                    </a:cubicBezTo>
                    <a:cubicBezTo>
                      <a:pt x="175" y="198"/>
                      <a:pt x="144" y="226"/>
                      <a:pt x="85" y="228"/>
                    </a:cubicBezTo>
                    <a:cubicBezTo>
                      <a:pt x="31" y="226"/>
                      <a:pt x="2" y="200"/>
                      <a:pt x="0" y="149"/>
                    </a:cubicBezTo>
                    <a:cubicBezTo>
                      <a:pt x="0" y="0"/>
                      <a:pt x="0" y="0"/>
                      <a:pt x="0" y="0"/>
                    </a:cubicBezTo>
                    <a:cubicBezTo>
                      <a:pt x="30" y="0"/>
                      <a:pt x="30" y="0"/>
                      <a:pt x="30" y="0"/>
                    </a:cubicBezTo>
                    <a:cubicBezTo>
                      <a:pt x="30" y="141"/>
                      <a:pt x="30" y="141"/>
                      <a:pt x="30" y="141"/>
                    </a:cubicBezTo>
                    <a:cubicBezTo>
                      <a:pt x="31" y="182"/>
                      <a:pt x="50" y="202"/>
                      <a:pt x="87" y="203"/>
                    </a:cubicBezTo>
                    <a:cubicBezTo>
                      <a:pt x="127" y="202"/>
                      <a:pt x="147" y="182"/>
                      <a:pt x="147" y="141"/>
                    </a:cubicBezTo>
                    <a:lnTo>
                      <a:pt x="147" y="0"/>
                    </a:lnTo>
                    <a:close/>
                  </a:path>
                </a:pathLst>
              </a:custGeom>
              <a:grpFill/>
              <a:ln>
                <a:noFill/>
              </a:ln>
              <a:extLst/>
            </p:spPr>
            <p:txBody>
              <a:bodyPr anchor="ctr"/>
              <a:lstStyle/>
              <a:p>
                <a:pPr algn="ctr"/>
                <a:endParaRPr/>
              </a:p>
            </p:txBody>
          </p:sp>
          <p:sp>
            <p:nvSpPr>
              <p:cNvPr id="93" name="ïṧľïḋé">
                <a:extLst>
                  <a:ext uri="{FF2B5EF4-FFF2-40B4-BE49-F238E27FC236}">
                    <a16:creationId xmlns:a16="http://schemas.microsoft.com/office/drawing/2014/main" id="{4E712710-AF9C-4582-8970-E1AF9A2332C5}"/>
                  </a:ext>
                </a:extLst>
              </p:cNvPr>
              <p:cNvSpPr/>
              <p:nvPr/>
            </p:nvSpPr>
            <p:spPr bwMode="auto">
              <a:xfrm>
                <a:off x="10469280" y="732929"/>
                <a:ext cx="27677" cy="35225"/>
              </a:xfrm>
              <a:custGeom>
                <a:avLst/>
                <a:gdLst>
                  <a:gd name="T0" fmla="*/ 134 w 134"/>
                  <a:gd name="T1" fmla="*/ 58 h 169"/>
                  <a:gd name="T2" fmla="*/ 134 w 134"/>
                  <a:gd name="T3" fmla="*/ 169 h 169"/>
                  <a:gd name="T4" fmla="*/ 107 w 134"/>
                  <a:gd name="T5" fmla="*/ 169 h 169"/>
                  <a:gd name="T6" fmla="*/ 107 w 134"/>
                  <a:gd name="T7" fmla="*/ 69 h 169"/>
                  <a:gd name="T8" fmla="*/ 71 w 134"/>
                  <a:gd name="T9" fmla="*/ 26 h 169"/>
                  <a:gd name="T10" fmla="*/ 28 w 134"/>
                  <a:gd name="T11" fmla="*/ 80 h 169"/>
                  <a:gd name="T12" fmla="*/ 28 w 134"/>
                  <a:gd name="T13" fmla="*/ 169 h 169"/>
                  <a:gd name="T14" fmla="*/ 0 w 134"/>
                  <a:gd name="T15" fmla="*/ 169 h 169"/>
                  <a:gd name="T16" fmla="*/ 0 w 134"/>
                  <a:gd name="T17" fmla="*/ 5 h 169"/>
                  <a:gd name="T18" fmla="*/ 27 w 134"/>
                  <a:gd name="T19" fmla="*/ 5 h 169"/>
                  <a:gd name="T20" fmla="*/ 27 w 134"/>
                  <a:gd name="T21" fmla="*/ 28 h 169"/>
                  <a:gd name="T22" fmla="*/ 78 w 134"/>
                  <a:gd name="T23" fmla="*/ 0 h 169"/>
                  <a:gd name="T24" fmla="*/ 134 w 134"/>
                  <a:gd name="T25"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69">
                    <a:moveTo>
                      <a:pt x="134" y="58"/>
                    </a:moveTo>
                    <a:cubicBezTo>
                      <a:pt x="134" y="169"/>
                      <a:pt x="134" y="169"/>
                      <a:pt x="134" y="169"/>
                    </a:cubicBezTo>
                    <a:cubicBezTo>
                      <a:pt x="107" y="169"/>
                      <a:pt x="107" y="169"/>
                      <a:pt x="107" y="169"/>
                    </a:cubicBezTo>
                    <a:cubicBezTo>
                      <a:pt x="107" y="69"/>
                      <a:pt x="107" y="69"/>
                      <a:pt x="107" y="69"/>
                    </a:cubicBezTo>
                    <a:cubicBezTo>
                      <a:pt x="109" y="38"/>
                      <a:pt x="97" y="24"/>
                      <a:pt x="71" y="26"/>
                    </a:cubicBezTo>
                    <a:cubicBezTo>
                      <a:pt x="44" y="27"/>
                      <a:pt x="29" y="45"/>
                      <a:pt x="28" y="80"/>
                    </a:cubicBezTo>
                    <a:cubicBezTo>
                      <a:pt x="28" y="169"/>
                      <a:pt x="28" y="169"/>
                      <a:pt x="28" y="169"/>
                    </a:cubicBezTo>
                    <a:cubicBezTo>
                      <a:pt x="0" y="169"/>
                      <a:pt x="0" y="169"/>
                      <a:pt x="0" y="169"/>
                    </a:cubicBezTo>
                    <a:cubicBezTo>
                      <a:pt x="0" y="5"/>
                      <a:pt x="0" y="5"/>
                      <a:pt x="0" y="5"/>
                    </a:cubicBezTo>
                    <a:cubicBezTo>
                      <a:pt x="27" y="5"/>
                      <a:pt x="27" y="5"/>
                      <a:pt x="27" y="5"/>
                    </a:cubicBezTo>
                    <a:cubicBezTo>
                      <a:pt x="27" y="28"/>
                      <a:pt x="27" y="28"/>
                      <a:pt x="27" y="28"/>
                    </a:cubicBezTo>
                    <a:cubicBezTo>
                      <a:pt x="40" y="9"/>
                      <a:pt x="57" y="0"/>
                      <a:pt x="78" y="0"/>
                    </a:cubicBezTo>
                    <a:cubicBezTo>
                      <a:pt x="114" y="1"/>
                      <a:pt x="133" y="20"/>
                      <a:pt x="134" y="58"/>
                    </a:cubicBezTo>
                    <a:close/>
                  </a:path>
                </a:pathLst>
              </a:custGeom>
              <a:grpFill/>
              <a:ln>
                <a:noFill/>
              </a:ln>
              <a:extLst/>
            </p:spPr>
            <p:txBody>
              <a:bodyPr anchor="ctr"/>
              <a:lstStyle/>
              <a:p>
                <a:pPr algn="ctr"/>
                <a:endParaRPr/>
              </a:p>
            </p:txBody>
          </p:sp>
          <p:sp>
            <p:nvSpPr>
              <p:cNvPr id="94" name="ïṧ1ïḓe">
                <a:extLst>
                  <a:ext uri="{FF2B5EF4-FFF2-40B4-BE49-F238E27FC236}">
                    <a16:creationId xmlns:a16="http://schemas.microsoft.com/office/drawing/2014/main" id="{63EE038E-A4BA-4F61-9361-FEA530A9F452}"/>
                  </a:ext>
                </a:extLst>
              </p:cNvPr>
              <p:cNvSpPr/>
              <p:nvPr/>
            </p:nvSpPr>
            <p:spPr bwMode="auto">
              <a:xfrm>
                <a:off x="10505763" y="721607"/>
                <a:ext cx="5452" cy="46547"/>
              </a:xfrm>
              <a:custGeom>
                <a:avLst/>
                <a:gdLst>
                  <a:gd name="T0" fmla="*/ 13 w 13"/>
                  <a:gd name="T1" fmla="*/ 30 h 111"/>
                  <a:gd name="T2" fmla="*/ 13 w 13"/>
                  <a:gd name="T3" fmla="*/ 111 h 111"/>
                  <a:gd name="T4" fmla="*/ 0 w 13"/>
                  <a:gd name="T5" fmla="*/ 111 h 111"/>
                  <a:gd name="T6" fmla="*/ 0 w 13"/>
                  <a:gd name="T7" fmla="*/ 30 h 111"/>
                  <a:gd name="T8" fmla="*/ 13 w 13"/>
                  <a:gd name="T9" fmla="*/ 30 h 111"/>
                  <a:gd name="T10" fmla="*/ 13 w 13"/>
                  <a:gd name="T11" fmla="*/ 30 h 111"/>
                  <a:gd name="T12" fmla="*/ 13 w 13"/>
                  <a:gd name="T13" fmla="*/ 15 h 111"/>
                  <a:gd name="T14" fmla="*/ 0 w 13"/>
                  <a:gd name="T15" fmla="*/ 15 h 111"/>
                  <a:gd name="T16" fmla="*/ 0 w 13"/>
                  <a:gd name="T17" fmla="*/ 0 h 111"/>
                  <a:gd name="T18" fmla="*/ 13 w 13"/>
                  <a:gd name="T19" fmla="*/ 0 h 111"/>
                  <a:gd name="T20" fmla="*/ 13 w 13"/>
                  <a:gd name="T21"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1">
                    <a:moveTo>
                      <a:pt x="13" y="30"/>
                    </a:moveTo>
                    <a:lnTo>
                      <a:pt x="13" y="111"/>
                    </a:lnTo>
                    <a:lnTo>
                      <a:pt x="0" y="111"/>
                    </a:lnTo>
                    <a:lnTo>
                      <a:pt x="0" y="30"/>
                    </a:lnTo>
                    <a:lnTo>
                      <a:pt x="13" y="30"/>
                    </a:lnTo>
                    <a:lnTo>
                      <a:pt x="13" y="30"/>
                    </a:lnTo>
                    <a:close/>
                    <a:moveTo>
                      <a:pt x="13" y="15"/>
                    </a:moveTo>
                    <a:lnTo>
                      <a:pt x="0" y="15"/>
                    </a:lnTo>
                    <a:lnTo>
                      <a:pt x="0" y="0"/>
                    </a:lnTo>
                    <a:lnTo>
                      <a:pt x="13" y="0"/>
                    </a:lnTo>
                    <a:lnTo>
                      <a:pt x="13" y="15"/>
                    </a:lnTo>
                    <a:close/>
                  </a:path>
                </a:pathLst>
              </a:custGeom>
              <a:grpFill/>
              <a:ln>
                <a:noFill/>
              </a:ln>
              <a:extLst/>
            </p:spPr>
            <p:txBody>
              <a:bodyPr anchor="ctr"/>
              <a:lstStyle/>
              <a:p>
                <a:pPr algn="ctr"/>
                <a:endParaRPr/>
              </a:p>
            </p:txBody>
          </p:sp>
          <p:sp>
            <p:nvSpPr>
              <p:cNvPr id="95" name="îśľîḋé">
                <a:extLst>
                  <a:ext uri="{FF2B5EF4-FFF2-40B4-BE49-F238E27FC236}">
                    <a16:creationId xmlns:a16="http://schemas.microsoft.com/office/drawing/2014/main" id="{AF8D45F1-676B-4A01-99BD-8D51D2BAF3D6}"/>
                  </a:ext>
                </a:extLst>
              </p:cNvPr>
              <p:cNvSpPr/>
              <p:nvPr/>
            </p:nvSpPr>
            <p:spPr bwMode="auto">
              <a:xfrm>
                <a:off x="10515827" y="734187"/>
                <a:ext cx="31451" cy="33967"/>
              </a:xfrm>
              <a:custGeom>
                <a:avLst/>
                <a:gdLst>
                  <a:gd name="T0" fmla="*/ 37 w 75"/>
                  <a:gd name="T1" fmla="*/ 66 h 81"/>
                  <a:gd name="T2" fmla="*/ 60 w 75"/>
                  <a:gd name="T3" fmla="*/ 0 h 81"/>
                  <a:gd name="T4" fmla="*/ 75 w 75"/>
                  <a:gd name="T5" fmla="*/ 0 h 81"/>
                  <a:gd name="T6" fmla="*/ 44 w 75"/>
                  <a:gd name="T7" fmla="*/ 81 h 81"/>
                  <a:gd name="T8" fmla="*/ 30 w 75"/>
                  <a:gd name="T9" fmla="*/ 81 h 81"/>
                  <a:gd name="T10" fmla="*/ 0 w 75"/>
                  <a:gd name="T11" fmla="*/ 0 h 81"/>
                  <a:gd name="T12" fmla="*/ 16 w 75"/>
                  <a:gd name="T13" fmla="*/ 0 h 81"/>
                  <a:gd name="T14" fmla="*/ 36 w 75"/>
                  <a:gd name="T15" fmla="*/ 66 h 81"/>
                  <a:gd name="T16" fmla="*/ 37 w 75"/>
                  <a:gd name="T17"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37" y="66"/>
                    </a:moveTo>
                    <a:lnTo>
                      <a:pt x="60" y="0"/>
                    </a:lnTo>
                    <a:lnTo>
                      <a:pt x="75" y="0"/>
                    </a:lnTo>
                    <a:lnTo>
                      <a:pt x="44" y="81"/>
                    </a:lnTo>
                    <a:lnTo>
                      <a:pt x="30" y="81"/>
                    </a:lnTo>
                    <a:lnTo>
                      <a:pt x="0" y="0"/>
                    </a:lnTo>
                    <a:lnTo>
                      <a:pt x="16" y="0"/>
                    </a:lnTo>
                    <a:lnTo>
                      <a:pt x="36" y="66"/>
                    </a:lnTo>
                    <a:lnTo>
                      <a:pt x="37" y="66"/>
                    </a:lnTo>
                    <a:close/>
                  </a:path>
                </a:pathLst>
              </a:custGeom>
              <a:grpFill/>
              <a:ln>
                <a:noFill/>
              </a:ln>
              <a:extLst/>
            </p:spPr>
            <p:txBody>
              <a:bodyPr anchor="ctr"/>
              <a:lstStyle/>
              <a:p>
                <a:pPr algn="ctr"/>
                <a:endParaRPr/>
              </a:p>
            </p:txBody>
          </p:sp>
          <p:sp>
            <p:nvSpPr>
              <p:cNvPr id="96" name="iṧḷïdè">
                <a:extLst>
                  <a:ext uri="{FF2B5EF4-FFF2-40B4-BE49-F238E27FC236}">
                    <a16:creationId xmlns:a16="http://schemas.microsoft.com/office/drawing/2014/main" id="{E1C4D69B-FBB4-47D2-BD03-AC7C1444A26A}"/>
                  </a:ext>
                </a:extLst>
              </p:cNvPr>
              <p:cNvSpPr/>
              <p:nvPr/>
            </p:nvSpPr>
            <p:spPr bwMode="auto">
              <a:xfrm>
                <a:off x="10550213" y="732929"/>
                <a:ext cx="31032" cy="35644"/>
              </a:xfrm>
              <a:custGeom>
                <a:avLst/>
                <a:gdLst>
                  <a:gd name="T0" fmla="*/ 121 w 150"/>
                  <a:gd name="T1" fmla="*/ 118 h 171"/>
                  <a:gd name="T2" fmla="*/ 148 w 150"/>
                  <a:gd name="T3" fmla="*/ 118 h 171"/>
                  <a:gd name="T4" fmla="*/ 118 w 150"/>
                  <a:gd name="T5" fmla="*/ 163 h 171"/>
                  <a:gd name="T6" fmla="*/ 74 w 150"/>
                  <a:gd name="T7" fmla="*/ 171 h 171"/>
                  <a:gd name="T8" fmla="*/ 0 w 150"/>
                  <a:gd name="T9" fmla="*/ 92 h 171"/>
                  <a:gd name="T10" fmla="*/ 79 w 150"/>
                  <a:gd name="T11" fmla="*/ 0 h 171"/>
                  <a:gd name="T12" fmla="*/ 150 w 150"/>
                  <a:gd name="T13" fmla="*/ 97 h 171"/>
                  <a:gd name="T14" fmla="*/ 30 w 150"/>
                  <a:gd name="T15" fmla="*/ 97 h 171"/>
                  <a:gd name="T16" fmla="*/ 78 w 150"/>
                  <a:gd name="T17" fmla="*/ 151 h 171"/>
                  <a:gd name="T18" fmla="*/ 121 w 150"/>
                  <a:gd name="T19" fmla="*/ 118 h 171"/>
                  <a:gd name="T20" fmla="*/ 30 w 150"/>
                  <a:gd name="T21" fmla="*/ 75 h 171"/>
                  <a:gd name="T22" fmla="*/ 122 w 150"/>
                  <a:gd name="T23" fmla="*/ 75 h 171"/>
                  <a:gd name="T24" fmla="*/ 75 w 150"/>
                  <a:gd name="T25" fmla="*/ 26 h 171"/>
                  <a:gd name="T26" fmla="*/ 30 w 150"/>
                  <a:gd name="T27" fmla="*/ 7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71">
                    <a:moveTo>
                      <a:pt x="121" y="118"/>
                    </a:moveTo>
                    <a:cubicBezTo>
                      <a:pt x="148" y="118"/>
                      <a:pt x="148" y="118"/>
                      <a:pt x="148" y="118"/>
                    </a:cubicBezTo>
                    <a:cubicBezTo>
                      <a:pt x="144" y="136"/>
                      <a:pt x="134" y="151"/>
                      <a:pt x="118" y="163"/>
                    </a:cubicBezTo>
                    <a:cubicBezTo>
                      <a:pt x="109" y="169"/>
                      <a:pt x="94" y="171"/>
                      <a:pt x="74" y="171"/>
                    </a:cubicBezTo>
                    <a:cubicBezTo>
                      <a:pt x="27" y="170"/>
                      <a:pt x="3" y="143"/>
                      <a:pt x="0" y="92"/>
                    </a:cubicBezTo>
                    <a:cubicBezTo>
                      <a:pt x="2" y="32"/>
                      <a:pt x="28" y="2"/>
                      <a:pt x="79" y="0"/>
                    </a:cubicBezTo>
                    <a:cubicBezTo>
                      <a:pt x="125" y="1"/>
                      <a:pt x="149" y="33"/>
                      <a:pt x="150" y="97"/>
                    </a:cubicBezTo>
                    <a:cubicBezTo>
                      <a:pt x="30" y="97"/>
                      <a:pt x="30" y="97"/>
                      <a:pt x="30" y="97"/>
                    </a:cubicBezTo>
                    <a:cubicBezTo>
                      <a:pt x="30" y="133"/>
                      <a:pt x="46" y="151"/>
                      <a:pt x="78" y="151"/>
                    </a:cubicBezTo>
                    <a:cubicBezTo>
                      <a:pt x="101" y="149"/>
                      <a:pt x="115" y="138"/>
                      <a:pt x="121" y="118"/>
                    </a:cubicBezTo>
                    <a:close/>
                    <a:moveTo>
                      <a:pt x="30" y="75"/>
                    </a:moveTo>
                    <a:cubicBezTo>
                      <a:pt x="122" y="75"/>
                      <a:pt x="122" y="75"/>
                      <a:pt x="122" y="75"/>
                    </a:cubicBezTo>
                    <a:cubicBezTo>
                      <a:pt x="119" y="42"/>
                      <a:pt x="104" y="26"/>
                      <a:pt x="75" y="26"/>
                    </a:cubicBezTo>
                    <a:cubicBezTo>
                      <a:pt x="48" y="28"/>
                      <a:pt x="33" y="44"/>
                      <a:pt x="30" y="75"/>
                    </a:cubicBezTo>
                    <a:close/>
                  </a:path>
                </a:pathLst>
              </a:custGeom>
              <a:grpFill/>
              <a:ln>
                <a:noFill/>
              </a:ln>
              <a:extLst/>
            </p:spPr>
            <p:txBody>
              <a:bodyPr anchor="ctr"/>
              <a:lstStyle/>
              <a:p>
                <a:pPr algn="ctr"/>
                <a:endParaRPr/>
              </a:p>
            </p:txBody>
          </p:sp>
          <p:sp>
            <p:nvSpPr>
              <p:cNvPr id="97" name="îṩḷîḓe">
                <a:extLst>
                  <a:ext uri="{FF2B5EF4-FFF2-40B4-BE49-F238E27FC236}">
                    <a16:creationId xmlns:a16="http://schemas.microsoft.com/office/drawing/2014/main" id="{78E96D5D-3221-43D0-A0D6-3607C2926725}"/>
                  </a:ext>
                </a:extLst>
              </p:cNvPr>
              <p:cNvSpPr/>
              <p:nvPr/>
            </p:nvSpPr>
            <p:spPr bwMode="auto">
              <a:xfrm>
                <a:off x="10588793" y="732929"/>
                <a:ext cx="16774" cy="35225"/>
              </a:xfrm>
              <a:custGeom>
                <a:avLst/>
                <a:gdLst>
                  <a:gd name="T0" fmla="*/ 29 w 81"/>
                  <a:gd name="T1" fmla="*/ 73 h 169"/>
                  <a:gd name="T2" fmla="*/ 29 w 81"/>
                  <a:gd name="T3" fmla="*/ 169 h 169"/>
                  <a:gd name="T4" fmla="*/ 0 w 81"/>
                  <a:gd name="T5" fmla="*/ 169 h 169"/>
                  <a:gd name="T6" fmla="*/ 0 w 81"/>
                  <a:gd name="T7" fmla="*/ 5 h 169"/>
                  <a:gd name="T8" fmla="*/ 27 w 81"/>
                  <a:gd name="T9" fmla="*/ 5 h 169"/>
                  <a:gd name="T10" fmla="*/ 27 w 81"/>
                  <a:gd name="T11" fmla="*/ 33 h 169"/>
                  <a:gd name="T12" fmla="*/ 74 w 81"/>
                  <a:gd name="T13" fmla="*/ 0 h 169"/>
                  <a:gd name="T14" fmla="*/ 79 w 81"/>
                  <a:gd name="T15" fmla="*/ 1 h 169"/>
                  <a:gd name="T16" fmla="*/ 81 w 81"/>
                  <a:gd name="T17" fmla="*/ 1 h 169"/>
                  <a:gd name="T18" fmla="*/ 81 w 81"/>
                  <a:gd name="T19" fmla="*/ 31 h 169"/>
                  <a:gd name="T20" fmla="*/ 70 w 81"/>
                  <a:gd name="T21" fmla="*/ 31 h 169"/>
                  <a:gd name="T22" fmla="*/ 29 w 81"/>
                  <a:gd name="T23" fmla="*/ 7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69">
                    <a:moveTo>
                      <a:pt x="29" y="73"/>
                    </a:moveTo>
                    <a:cubicBezTo>
                      <a:pt x="29" y="169"/>
                      <a:pt x="29" y="169"/>
                      <a:pt x="29" y="169"/>
                    </a:cubicBezTo>
                    <a:cubicBezTo>
                      <a:pt x="0" y="169"/>
                      <a:pt x="0" y="169"/>
                      <a:pt x="0" y="169"/>
                    </a:cubicBezTo>
                    <a:cubicBezTo>
                      <a:pt x="0" y="5"/>
                      <a:pt x="0" y="5"/>
                      <a:pt x="0" y="5"/>
                    </a:cubicBezTo>
                    <a:cubicBezTo>
                      <a:pt x="27" y="5"/>
                      <a:pt x="27" y="5"/>
                      <a:pt x="27" y="5"/>
                    </a:cubicBezTo>
                    <a:cubicBezTo>
                      <a:pt x="27" y="33"/>
                      <a:pt x="27" y="33"/>
                      <a:pt x="27" y="33"/>
                    </a:cubicBezTo>
                    <a:cubicBezTo>
                      <a:pt x="40" y="11"/>
                      <a:pt x="55" y="0"/>
                      <a:pt x="74" y="0"/>
                    </a:cubicBezTo>
                    <a:cubicBezTo>
                      <a:pt x="76" y="0"/>
                      <a:pt x="77" y="0"/>
                      <a:pt x="79" y="1"/>
                    </a:cubicBezTo>
                    <a:cubicBezTo>
                      <a:pt x="80" y="1"/>
                      <a:pt x="81" y="1"/>
                      <a:pt x="81" y="1"/>
                    </a:cubicBezTo>
                    <a:cubicBezTo>
                      <a:pt x="81" y="31"/>
                      <a:pt x="81" y="31"/>
                      <a:pt x="81" y="31"/>
                    </a:cubicBezTo>
                    <a:cubicBezTo>
                      <a:pt x="70" y="31"/>
                      <a:pt x="70" y="31"/>
                      <a:pt x="70" y="31"/>
                    </a:cubicBezTo>
                    <a:cubicBezTo>
                      <a:pt x="44" y="32"/>
                      <a:pt x="30" y="46"/>
                      <a:pt x="29" y="73"/>
                    </a:cubicBezTo>
                    <a:close/>
                  </a:path>
                </a:pathLst>
              </a:custGeom>
              <a:grpFill/>
              <a:ln>
                <a:noFill/>
              </a:ln>
              <a:extLst/>
            </p:spPr>
            <p:txBody>
              <a:bodyPr anchor="ctr"/>
              <a:lstStyle/>
              <a:p>
                <a:pPr algn="ctr"/>
                <a:endParaRPr/>
              </a:p>
            </p:txBody>
          </p:sp>
          <p:sp>
            <p:nvSpPr>
              <p:cNvPr id="98" name="is1idé">
                <a:extLst>
                  <a:ext uri="{FF2B5EF4-FFF2-40B4-BE49-F238E27FC236}">
                    <a16:creationId xmlns:a16="http://schemas.microsoft.com/office/drawing/2014/main" id="{0ED3107C-ACE6-4D50-ADC3-999027E96110}"/>
                  </a:ext>
                </a:extLst>
              </p:cNvPr>
              <p:cNvSpPr/>
              <p:nvPr/>
            </p:nvSpPr>
            <p:spPr bwMode="auto">
              <a:xfrm>
                <a:off x="10607244" y="732929"/>
                <a:ext cx="28096" cy="35644"/>
              </a:xfrm>
              <a:custGeom>
                <a:avLst/>
                <a:gdLst>
                  <a:gd name="T0" fmla="*/ 130 w 136"/>
                  <a:gd name="T1" fmla="*/ 53 h 171"/>
                  <a:gd name="T2" fmla="*/ 103 w 136"/>
                  <a:gd name="T3" fmla="*/ 53 h 171"/>
                  <a:gd name="T4" fmla="*/ 64 w 136"/>
                  <a:gd name="T5" fmla="*/ 24 h 171"/>
                  <a:gd name="T6" fmla="*/ 32 w 136"/>
                  <a:gd name="T7" fmla="*/ 48 h 171"/>
                  <a:gd name="T8" fmla="*/ 61 w 136"/>
                  <a:gd name="T9" fmla="*/ 70 h 171"/>
                  <a:gd name="T10" fmla="*/ 89 w 136"/>
                  <a:gd name="T11" fmla="*/ 76 h 171"/>
                  <a:gd name="T12" fmla="*/ 135 w 136"/>
                  <a:gd name="T13" fmla="*/ 120 h 171"/>
                  <a:gd name="T14" fmla="*/ 71 w 136"/>
                  <a:gd name="T15" fmla="*/ 171 h 171"/>
                  <a:gd name="T16" fmla="*/ 0 w 136"/>
                  <a:gd name="T17" fmla="*/ 116 h 171"/>
                  <a:gd name="T18" fmla="*/ 26 w 136"/>
                  <a:gd name="T19" fmla="*/ 116 h 171"/>
                  <a:gd name="T20" fmla="*/ 71 w 136"/>
                  <a:gd name="T21" fmla="*/ 151 h 171"/>
                  <a:gd name="T22" fmla="*/ 108 w 136"/>
                  <a:gd name="T23" fmla="*/ 124 h 171"/>
                  <a:gd name="T24" fmla="*/ 76 w 136"/>
                  <a:gd name="T25" fmla="*/ 100 h 171"/>
                  <a:gd name="T26" fmla="*/ 43 w 136"/>
                  <a:gd name="T27" fmla="*/ 93 h 171"/>
                  <a:gd name="T28" fmla="*/ 5 w 136"/>
                  <a:gd name="T29" fmla="*/ 54 h 171"/>
                  <a:gd name="T30" fmla="*/ 67 w 136"/>
                  <a:gd name="T31" fmla="*/ 0 h 171"/>
                  <a:gd name="T32" fmla="*/ 130 w 136"/>
                  <a:gd name="T33" fmla="*/ 5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71">
                    <a:moveTo>
                      <a:pt x="130" y="53"/>
                    </a:moveTo>
                    <a:cubicBezTo>
                      <a:pt x="103" y="53"/>
                      <a:pt x="103" y="53"/>
                      <a:pt x="103" y="53"/>
                    </a:cubicBezTo>
                    <a:cubicBezTo>
                      <a:pt x="103" y="34"/>
                      <a:pt x="90" y="24"/>
                      <a:pt x="64" y="24"/>
                    </a:cubicBezTo>
                    <a:cubicBezTo>
                      <a:pt x="43" y="25"/>
                      <a:pt x="33" y="33"/>
                      <a:pt x="32" y="48"/>
                    </a:cubicBezTo>
                    <a:cubicBezTo>
                      <a:pt x="30" y="58"/>
                      <a:pt x="40" y="66"/>
                      <a:pt x="61" y="70"/>
                    </a:cubicBezTo>
                    <a:cubicBezTo>
                      <a:pt x="89" y="76"/>
                      <a:pt x="89" y="76"/>
                      <a:pt x="89" y="76"/>
                    </a:cubicBezTo>
                    <a:cubicBezTo>
                      <a:pt x="120" y="83"/>
                      <a:pt x="136" y="98"/>
                      <a:pt x="135" y="120"/>
                    </a:cubicBezTo>
                    <a:cubicBezTo>
                      <a:pt x="133" y="153"/>
                      <a:pt x="112" y="170"/>
                      <a:pt x="71" y="171"/>
                    </a:cubicBezTo>
                    <a:cubicBezTo>
                      <a:pt x="24" y="171"/>
                      <a:pt x="1" y="153"/>
                      <a:pt x="0" y="116"/>
                    </a:cubicBezTo>
                    <a:cubicBezTo>
                      <a:pt x="26" y="116"/>
                      <a:pt x="26" y="116"/>
                      <a:pt x="26" y="116"/>
                    </a:cubicBezTo>
                    <a:cubicBezTo>
                      <a:pt x="27" y="139"/>
                      <a:pt x="42" y="151"/>
                      <a:pt x="71" y="151"/>
                    </a:cubicBezTo>
                    <a:cubicBezTo>
                      <a:pt x="95" y="150"/>
                      <a:pt x="107" y="141"/>
                      <a:pt x="108" y="124"/>
                    </a:cubicBezTo>
                    <a:cubicBezTo>
                      <a:pt x="109" y="114"/>
                      <a:pt x="99" y="106"/>
                      <a:pt x="76" y="100"/>
                    </a:cubicBezTo>
                    <a:cubicBezTo>
                      <a:pt x="43" y="93"/>
                      <a:pt x="43" y="93"/>
                      <a:pt x="43" y="93"/>
                    </a:cubicBezTo>
                    <a:cubicBezTo>
                      <a:pt x="18" y="87"/>
                      <a:pt x="5" y="73"/>
                      <a:pt x="5" y="54"/>
                    </a:cubicBezTo>
                    <a:cubicBezTo>
                      <a:pt x="7" y="20"/>
                      <a:pt x="27" y="2"/>
                      <a:pt x="67" y="0"/>
                    </a:cubicBezTo>
                    <a:cubicBezTo>
                      <a:pt x="107" y="1"/>
                      <a:pt x="127" y="18"/>
                      <a:pt x="130" y="53"/>
                    </a:cubicBezTo>
                    <a:close/>
                  </a:path>
                </a:pathLst>
              </a:custGeom>
              <a:grpFill/>
              <a:ln>
                <a:noFill/>
              </a:ln>
              <a:extLst/>
            </p:spPr>
            <p:txBody>
              <a:bodyPr anchor="ctr"/>
              <a:lstStyle/>
              <a:p>
                <a:pPr algn="ctr"/>
                <a:endParaRPr/>
              </a:p>
            </p:txBody>
          </p:sp>
          <p:sp>
            <p:nvSpPr>
              <p:cNvPr id="99" name="iśľîḋe">
                <a:extLst>
                  <a:ext uri="{FF2B5EF4-FFF2-40B4-BE49-F238E27FC236}">
                    <a16:creationId xmlns:a16="http://schemas.microsoft.com/office/drawing/2014/main" id="{D435AD35-6A0D-4345-9415-FF0776BFD61A}"/>
                  </a:ext>
                </a:extLst>
              </p:cNvPr>
              <p:cNvSpPr/>
              <p:nvPr/>
            </p:nvSpPr>
            <p:spPr bwMode="auto">
              <a:xfrm>
                <a:off x="10642050" y="721607"/>
                <a:ext cx="5871" cy="46547"/>
              </a:xfrm>
              <a:custGeom>
                <a:avLst/>
                <a:gdLst>
                  <a:gd name="T0" fmla="*/ 14 w 14"/>
                  <a:gd name="T1" fmla="*/ 30 h 111"/>
                  <a:gd name="T2" fmla="*/ 14 w 14"/>
                  <a:gd name="T3" fmla="*/ 111 h 111"/>
                  <a:gd name="T4" fmla="*/ 0 w 14"/>
                  <a:gd name="T5" fmla="*/ 111 h 111"/>
                  <a:gd name="T6" fmla="*/ 0 w 14"/>
                  <a:gd name="T7" fmla="*/ 30 h 111"/>
                  <a:gd name="T8" fmla="*/ 14 w 14"/>
                  <a:gd name="T9" fmla="*/ 30 h 111"/>
                  <a:gd name="T10" fmla="*/ 14 w 14"/>
                  <a:gd name="T11" fmla="*/ 30 h 111"/>
                  <a:gd name="T12" fmla="*/ 14 w 14"/>
                  <a:gd name="T13" fmla="*/ 15 h 111"/>
                  <a:gd name="T14" fmla="*/ 0 w 14"/>
                  <a:gd name="T15" fmla="*/ 15 h 111"/>
                  <a:gd name="T16" fmla="*/ 0 w 14"/>
                  <a:gd name="T17" fmla="*/ 0 h 111"/>
                  <a:gd name="T18" fmla="*/ 14 w 14"/>
                  <a:gd name="T19" fmla="*/ 0 h 111"/>
                  <a:gd name="T20" fmla="*/ 14 w 14"/>
                  <a:gd name="T21"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1">
                    <a:moveTo>
                      <a:pt x="14" y="30"/>
                    </a:moveTo>
                    <a:lnTo>
                      <a:pt x="14" y="111"/>
                    </a:lnTo>
                    <a:lnTo>
                      <a:pt x="0" y="111"/>
                    </a:lnTo>
                    <a:lnTo>
                      <a:pt x="0" y="30"/>
                    </a:lnTo>
                    <a:lnTo>
                      <a:pt x="14" y="30"/>
                    </a:lnTo>
                    <a:lnTo>
                      <a:pt x="14" y="30"/>
                    </a:lnTo>
                    <a:close/>
                    <a:moveTo>
                      <a:pt x="14" y="15"/>
                    </a:moveTo>
                    <a:lnTo>
                      <a:pt x="0" y="15"/>
                    </a:lnTo>
                    <a:lnTo>
                      <a:pt x="0" y="0"/>
                    </a:lnTo>
                    <a:lnTo>
                      <a:pt x="14" y="0"/>
                    </a:lnTo>
                    <a:lnTo>
                      <a:pt x="14" y="15"/>
                    </a:lnTo>
                    <a:close/>
                  </a:path>
                </a:pathLst>
              </a:custGeom>
              <a:grpFill/>
              <a:ln>
                <a:noFill/>
              </a:ln>
              <a:extLst/>
            </p:spPr>
            <p:txBody>
              <a:bodyPr anchor="ctr"/>
              <a:lstStyle/>
              <a:p>
                <a:pPr algn="ctr"/>
                <a:endParaRPr/>
              </a:p>
            </p:txBody>
          </p:sp>
          <p:sp>
            <p:nvSpPr>
              <p:cNvPr id="100" name="îṩḻíḍé">
                <a:extLst>
                  <a:ext uri="{FF2B5EF4-FFF2-40B4-BE49-F238E27FC236}">
                    <a16:creationId xmlns:a16="http://schemas.microsoft.com/office/drawing/2014/main" id="{0625285B-8E29-429A-A983-E9F5167DDF09}"/>
                  </a:ext>
                </a:extLst>
              </p:cNvPr>
              <p:cNvSpPr/>
              <p:nvPr/>
            </p:nvSpPr>
            <p:spPr bwMode="auto">
              <a:xfrm>
                <a:off x="10652953" y="724542"/>
                <a:ext cx="15935" cy="43612"/>
              </a:xfrm>
              <a:custGeom>
                <a:avLst/>
                <a:gdLst>
                  <a:gd name="T0" fmla="*/ 76 w 76"/>
                  <a:gd name="T1" fmla="*/ 69 h 210"/>
                  <a:gd name="T2" fmla="*/ 49 w 76"/>
                  <a:gd name="T3" fmla="*/ 69 h 210"/>
                  <a:gd name="T4" fmla="*/ 49 w 76"/>
                  <a:gd name="T5" fmla="*/ 176 h 210"/>
                  <a:gd name="T6" fmla="*/ 65 w 76"/>
                  <a:gd name="T7" fmla="*/ 189 h 210"/>
                  <a:gd name="T8" fmla="*/ 76 w 76"/>
                  <a:gd name="T9" fmla="*/ 189 h 210"/>
                  <a:gd name="T10" fmla="*/ 76 w 76"/>
                  <a:gd name="T11" fmla="*/ 210 h 210"/>
                  <a:gd name="T12" fmla="*/ 58 w 76"/>
                  <a:gd name="T13" fmla="*/ 210 h 210"/>
                  <a:gd name="T14" fmla="*/ 55 w 76"/>
                  <a:gd name="T15" fmla="*/ 210 h 210"/>
                  <a:gd name="T16" fmla="*/ 20 w 76"/>
                  <a:gd name="T17" fmla="*/ 178 h 210"/>
                  <a:gd name="T18" fmla="*/ 20 w 76"/>
                  <a:gd name="T19" fmla="*/ 69 h 210"/>
                  <a:gd name="T20" fmla="*/ 0 w 76"/>
                  <a:gd name="T21" fmla="*/ 69 h 210"/>
                  <a:gd name="T22" fmla="*/ 0 w 76"/>
                  <a:gd name="T23" fmla="*/ 46 h 210"/>
                  <a:gd name="T24" fmla="*/ 20 w 76"/>
                  <a:gd name="T25" fmla="*/ 46 h 210"/>
                  <a:gd name="T26" fmla="*/ 20 w 76"/>
                  <a:gd name="T27" fmla="*/ 0 h 210"/>
                  <a:gd name="T28" fmla="*/ 49 w 76"/>
                  <a:gd name="T29" fmla="*/ 0 h 210"/>
                  <a:gd name="T30" fmla="*/ 49 w 76"/>
                  <a:gd name="T31" fmla="*/ 46 h 210"/>
                  <a:gd name="T32" fmla="*/ 76 w 76"/>
                  <a:gd name="T33" fmla="*/ 46 h 210"/>
                  <a:gd name="T34" fmla="*/ 76 w 76"/>
                  <a:gd name="T35" fmla="*/ 6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0">
                    <a:moveTo>
                      <a:pt x="76" y="69"/>
                    </a:moveTo>
                    <a:cubicBezTo>
                      <a:pt x="49" y="69"/>
                      <a:pt x="49" y="69"/>
                      <a:pt x="49" y="69"/>
                    </a:cubicBezTo>
                    <a:cubicBezTo>
                      <a:pt x="49" y="176"/>
                      <a:pt x="49" y="176"/>
                      <a:pt x="49" y="176"/>
                    </a:cubicBezTo>
                    <a:cubicBezTo>
                      <a:pt x="49" y="185"/>
                      <a:pt x="54" y="189"/>
                      <a:pt x="65" y="189"/>
                    </a:cubicBezTo>
                    <a:cubicBezTo>
                      <a:pt x="76" y="189"/>
                      <a:pt x="76" y="189"/>
                      <a:pt x="76" y="189"/>
                    </a:cubicBezTo>
                    <a:cubicBezTo>
                      <a:pt x="76" y="210"/>
                      <a:pt x="76" y="210"/>
                      <a:pt x="76" y="210"/>
                    </a:cubicBezTo>
                    <a:cubicBezTo>
                      <a:pt x="71" y="210"/>
                      <a:pt x="65" y="210"/>
                      <a:pt x="58" y="210"/>
                    </a:cubicBezTo>
                    <a:cubicBezTo>
                      <a:pt x="57" y="210"/>
                      <a:pt x="56" y="210"/>
                      <a:pt x="55" y="210"/>
                    </a:cubicBezTo>
                    <a:cubicBezTo>
                      <a:pt x="31" y="210"/>
                      <a:pt x="20" y="199"/>
                      <a:pt x="20" y="178"/>
                    </a:cubicBezTo>
                    <a:cubicBezTo>
                      <a:pt x="20" y="69"/>
                      <a:pt x="20" y="69"/>
                      <a:pt x="20" y="69"/>
                    </a:cubicBezTo>
                    <a:cubicBezTo>
                      <a:pt x="0" y="69"/>
                      <a:pt x="0" y="69"/>
                      <a:pt x="0" y="69"/>
                    </a:cubicBezTo>
                    <a:cubicBezTo>
                      <a:pt x="0" y="46"/>
                      <a:pt x="0" y="46"/>
                      <a:pt x="0" y="46"/>
                    </a:cubicBezTo>
                    <a:cubicBezTo>
                      <a:pt x="20" y="46"/>
                      <a:pt x="20" y="46"/>
                      <a:pt x="20" y="46"/>
                    </a:cubicBezTo>
                    <a:cubicBezTo>
                      <a:pt x="20" y="0"/>
                      <a:pt x="20" y="0"/>
                      <a:pt x="20" y="0"/>
                    </a:cubicBezTo>
                    <a:cubicBezTo>
                      <a:pt x="49" y="0"/>
                      <a:pt x="49" y="0"/>
                      <a:pt x="49" y="0"/>
                    </a:cubicBezTo>
                    <a:cubicBezTo>
                      <a:pt x="49" y="46"/>
                      <a:pt x="49" y="46"/>
                      <a:pt x="49" y="46"/>
                    </a:cubicBezTo>
                    <a:cubicBezTo>
                      <a:pt x="76" y="46"/>
                      <a:pt x="76" y="46"/>
                      <a:pt x="76" y="46"/>
                    </a:cubicBezTo>
                    <a:lnTo>
                      <a:pt x="76" y="69"/>
                    </a:lnTo>
                    <a:close/>
                  </a:path>
                </a:pathLst>
              </a:custGeom>
              <a:grpFill/>
              <a:ln>
                <a:noFill/>
              </a:ln>
              <a:extLst/>
            </p:spPr>
            <p:txBody>
              <a:bodyPr anchor="ctr"/>
              <a:lstStyle/>
              <a:p>
                <a:pPr algn="ctr"/>
                <a:endParaRPr/>
              </a:p>
            </p:txBody>
          </p:sp>
          <p:sp>
            <p:nvSpPr>
              <p:cNvPr id="101" name="íS1íde">
                <a:extLst>
                  <a:ext uri="{FF2B5EF4-FFF2-40B4-BE49-F238E27FC236}">
                    <a16:creationId xmlns:a16="http://schemas.microsoft.com/office/drawing/2014/main" id="{0F0F95BD-1608-46EB-86C8-D8A8DF4945DD}"/>
                  </a:ext>
                </a:extLst>
              </p:cNvPr>
              <p:cNvSpPr/>
              <p:nvPr/>
            </p:nvSpPr>
            <p:spPr bwMode="auto">
              <a:xfrm>
                <a:off x="10670565" y="734187"/>
                <a:ext cx="31032" cy="47386"/>
              </a:xfrm>
              <a:custGeom>
                <a:avLst/>
                <a:gdLst>
                  <a:gd name="T0" fmla="*/ 76 w 150"/>
                  <a:gd name="T1" fmla="*/ 135 h 229"/>
                  <a:gd name="T2" fmla="*/ 119 w 150"/>
                  <a:gd name="T3" fmla="*/ 0 h 229"/>
                  <a:gd name="T4" fmla="*/ 150 w 150"/>
                  <a:gd name="T5" fmla="*/ 0 h 229"/>
                  <a:gd name="T6" fmla="*/ 133 w 150"/>
                  <a:gd name="T7" fmla="*/ 48 h 229"/>
                  <a:gd name="T8" fmla="*/ 91 w 150"/>
                  <a:gd name="T9" fmla="*/ 160 h 229"/>
                  <a:gd name="T10" fmla="*/ 62 w 150"/>
                  <a:gd name="T11" fmla="*/ 218 h 229"/>
                  <a:gd name="T12" fmla="*/ 26 w 150"/>
                  <a:gd name="T13" fmla="*/ 228 h 229"/>
                  <a:gd name="T14" fmla="*/ 15 w 150"/>
                  <a:gd name="T15" fmla="*/ 225 h 229"/>
                  <a:gd name="T16" fmla="*/ 15 w 150"/>
                  <a:gd name="T17" fmla="*/ 201 h 229"/>
                  <a:gd name="T18" fmla="*/ 18 w 150"/>
                  <a:gd name="T19" fmla="*/ 202 h 229"/>
                  <a:gd name="T20" fmla="*/ 31 w 150"/>
                  <a:gd name="T21" fmla="*/ 204 h 229"/>
                  <a:gd name="T22" fmla="*/ 60 w 150"/>
                  <a:gd name="T23" fmla="*/ 166 h 229"/>
                  <a:gd name="T24" fmla="*/ 0 w 150"/>
                  <a:gd name="T25" fmla="*/ 0 h 229"/>
                  <a:gd name="T26" fmla="*/ 31 w 150"/>
                  <a:gd name="T27" fmla="*/ 0 h 229"/>
                  <a:gd name="T28" fmla="*/ 75 w 150"/>
                  <a:gd name="T29" fmla="*/ 135 h 229"/>
                  <a:gd name="T30" fmla="*/ 76 w 150"/>
                  <a:gd name="T31" fmla="*/ 1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229">
                    <a:moveTo>
                      <a:pt x="76" y="135"/>
                    </a:moveTo>
                    <a:cubicBezTo>
                      <a:pt x="119" y="0"/>
                      <a:pt x="119" y="0"/>
                      <a:pt x="119" y="0"/>
                    </a:cubicBezTo>
                    <a:cubicBezTo>
                      <a:pt x="150" y="0"/>
                      <a:pt x="150" y="0"/>
                      <a:pt x="150" y="0"/>
                    </a:cubicBezTo>
                    <a:cubicBezTo>
                      <a:pt x="146" y="10"/>
                      <a:pt x="140" y="26"/>
                      <a:pt x="133" y="48"/>
                    </a:cubicBezTo>
                    <a:cubicBezTo>
                      <a:pt x="115" y="97"/>
                      <a:pt x="101" y="135"/>
                      <a:pt x="91" y="160"/>
                    </a:cubicBezTo>
                    <a:cubicBezTo>
                      <a:pt x="77" y="195"/>
                      <a:pt x="67" y="214"/>
                      <a:pt x="62" y="218"/>
                    </a:cubicBezTo>
                    <a:cubicBezTo>
                      <a:pt x="56" y="225"/>
                      <a:pt x="44" y="229"/>
                      <a:pt x="26" y="228"/>
                    </a:cubicBezTo>
                    <a:cubicBezTo>
                      <a:pt x="23" y="228"/>
                      <a:pt x="19" y="227"/>
                      <a:pt x="15" y="225"/>
                    </a:cubicBezTo>
                    <a:cubicBezTo>
                      <a:pt x="15" y="201"/>
                      <a:pt x="15" y="201"/>
                      <a:pt x="15" y="201"/>
                    </a:cubicBezTo>
                    <a:cubicBezTo>
                      <a:pt x="16" y="201"/>
                      <a:pt x="17" y="201"/>
                      <a:pt x="18" y="202"/>
                    </a:cubicBezTo>
                    <a:cubicBezTo>
                      <a:pt x="22" y="204"/>
                      <a:pt x="27" y="204"/>
                      <a:pt x="31" y="204"/>
                    </a:cubicBezTo>
                    <a:cubicBezTo>
                      <a:pt x="42" y="209"/>
                      <a:pt x="51" y="196"/>
                      <a:pt x="60" y="166"/>
                    </a:cubicBezTo>
                    <a:cubicBezTo>
                      <a:pt x="0" y="0"/>
                      <a:pt x="0" y="0"/>
                      <a:pt x="0" y="0"/>
                    </a:cubicBezTo>
                    <a:cubicBezTo>
                      <a:pt x="31" y="0"/>
                      <a:pt x="31" y="0"/>
                      <a:pt x="31" y="0"/>
                    </a:cubicBezTo>
                    <a:cubicBezTo>
                      <a:pt x="75" y="135"/>
                      <a:pt x="75" y="135"/>
                      <a:pt x="75" y="135"/>
                    </a:cubicBezTo>
                    <a:lnTo>
                      <a:pt x="76" y="135"/>
                    </a:lnTo>
                    <a:close/>
                  </a:path>
                </a:pathLst>
              </a:custGeom>
              <a:grpFill/>
              <a:ln>
                <a:noFill/>
              </a:ln>
              <a:extLst/>
            </p:spPr>
            <p:txBody>
              <a:bodyPr anchor="ctr"/>
              <a:lstStyle/>
              <a:p>
                <a:pPr algn="ctr"/>
                <a:endParaRPr/>
              </a:p>
            </p:txBody>
          </p:sp>
          <p:sp>
            <p:nvSpPr>
              <p:cNvPr id="102" name="îsḷiḋê">
                <a:extLst>
                  <a:ext uri="{FF2B5EF4-FFF2-40B4-BE49-F238E27FC236}">
                    <a16:creationId xmlns:a16="http://schemas.microsoft.com/office/drawing/2014/main" id="{BB4BC201-820D-44EF-B3D4-D5B6E0085B09}"/>
                  </a:ext>
                </a:extLst>
              </p:cNvPr>
              <p:cNvSpPr/>
              <p:nvPr/>
            </p:nvSpPr>
            <p:spPr bwMode="auto">
              <a:xfrm>
                <a:off x="10722564" y="732929"/>
                <a:ext cx="31870" cy="35644"/>
              </a:xfrm>
              <a:custGeom>
                <a:avLst/>
                <a:gdLst>
                  <a:gd name="T0" fmla="*/ 0 w 152"/>
                  <a:gd name="T1" fmla="*/ 87 h 171"/>
                  <a:gd name="T2" fmla="*/ 76 w 152"/>
                  <a:gd name="T3" fmla="*/ 0 h 171"/>
                  <a:gd name="T4" fmla="*/ 152 w 152"/>
                  <a:gd name="T5" fmla="*/ 87 h 171"/>
                  <a:gd name="T6" fmla="*/ 76 w 152"/>
                  <a:gd name="T7" fmla="*/ 171 h 171"/>
                  <a:gd name="T8" fmla="*/ 0 w 152"/>
                  <a:gd name="T9" fmla="*/ 87 h 171"/>
                  <a:gd name="T10" fmla="*/ 28 w 152"/>
                  <a:gd name="T11" fmla="*/ 87 h 171"/>
                  <a:gd name="T12" fmla="*/ 76 w 152"/>
                  <a:gd name="T13" fmla="*/ 149 h 171"/>
                  <a:gd name="T14" fmla="*/ 123 w 152"/>
                  <a:gd name="T15" fmla="*/ 87 h 171"/>
                  <a:gd name="T16" fmla="*/ 76 w 152"/>
                  <a:gd name="T17" fmla="*/ 24 h 171"/>
                  <a:gd name="T18" fmla="*/ 28 w 152"/>
                  <a:gd name="T19" fmla="*/ 8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1">
                    <a:moveTo>
                      <a:pt x="0" y="87"/>
                    </a:moveTo>
                    <a:cubicBezTo>
                      <a:pt x="3" y="31"/>
                      <a:pt x="28" y="2"/>
                      <a:pt x="76" y="0"/>
                    </a:cubicBezTo>
                    <a:cubicBezTo>
                      <a:pt x="123" y="2"/>
                      <a:pt x="148" y="31"/>
                      <a:pt x="152" y="87"/>
                    </a:cubicBezTo>
                    <a:cubicBezTo>
                      <a:pt x="148" y="142"/>
                      <a:pt x="123" y="170"/>
                      <a:pt x="76" y="171"/>
                    </a:cubicBezTo>
                    <a:cubicBezTo>
                      <a:pt x="28" y="170"/>
                      <a:pt x="3" y="142"/>
                      <a:pt x="0" y="87"/>
                    </a:cubicBezTo>
                    <a:close/>
                    <a:moveTo>
                      <a:pt x="28" y="87"/>
                    </a:moveTo>
                    <a:cubicBezTo>
                      <a:pt x="30" y="128"/>
                      <a:pt x="46" y="149"/>
                      <a:pt x="76" y="149"/>
                    </a:cubicBezTo>
                    <a:cubicBezTo>
                      <a:pt x="105" y="149"/>
                      <a:pt x="121" y="128"/>
                      <a:pt x="123" y="87"/>
                    </a:cubicBezTo>
                    <a:cubicBezTo>
                      <a:pt x="121" y="46"/>
                      <a:pt x="105" y="25"/>
                      <a:pt x="76" y="24"/>
                    </a:cubicBezTo>
                    <a:cubicBezTo>
                      <a:pt x="46" y="25"/>
                      <a:pt x="30" y="46"/>
                      <a:pt x="28" y="87"/>
                    </a:cubicBezTo>
                    <a:close/>
                  </a:path>
                </a:pathLst>
              </a:custGeom>
              <a:grpFill/>
              <a:ln>
                <a:noFill/>
              </a:ln>
              <a:extLst/>
            </p:spPr>
            <p:txBody>
              <a:bodyPr anchor="ctr"/>
              <a:lstStyle/>
              <a:p>
                <a:pPr algn="ctr"/>
                <a:endParaRPr/>
              </a:p>
            </p:txBody>
          </p:sp>
          <p:sp>
            <p:nvSpPr>
              <p:cNvPr id="103" name="ïś1ïḓé">
                <a:extLst>
                  <a:ext uri="{FF2B5EF4-FFF2-40B4-BE49-F238E27FC236}">
                    <a16:creationId xmlns:a16="http://schemas.microsoft.com/office/drawing/2014/main" id="{5FDC32AB-4AB7-42B7-B11F-102DFF6B29C0}"/>
                  </a:ext>
                </a:extLst>
              </p:cNvPr>
              <p:cNvSpPr/>
              <p:nvPr/>
            </p:nvSpPr>
            <p:spPr bwMode="auto">
              <a:xfrm>
                <a:off x="10757370" y="720768"/>
                <a:ext cx="15935" cy="47386"/>
              </a:xfrm>
              <a:custGeom>
                <a:avLst/>
                <a:gdLst>
                  <a:gd name="T0" fmla="*/ 77 w 77"/>
                  <a:gd name="T1" fmla="*/ 87 h 228"/>
                  <a:gd name="T2" fmla="*/ 48 w 77"/>
                  <a:gd name="T3" fmla="*/ 87 h 228"/>
                  <a:gd name="T4" fmla="*/ 48 w 77"/>
                  <a:gd name="T5" fmla="*/ 228 h 228"/>
                  <a:gd name="T6" fmla="*/ 22 w 77"/>
                  <a:gd name="T7" fmla="*/ 228 h 228"/>
                  <a:gd name="T8" fmla="*/ 22 w 77"/>
                  <a:gd name="T9" fmla="*/ 87 h 228"/>
                  <a:gd name="T10" fmla="*/ 0 w 77"/>
                  <a:gd name="T11" fmla="*/ 87 h 228"/>
                  <a:gd name="T12" fmla="*/ 0 w 77"/>
                  <a:gd name="T13" fmla="*/ 64 h 228"/>
                  <a:gd name="T14" fmla="*/ 22 w 77"/>
                  <a:gd name="T15" fmla="*/ 64 h 228"/>
                  <a:gd name="T16" fmla="*/ 22 w 77"/>
                  <a:gd name="T17" fmla="*/ 37 h 228"/>
                  <a:gd name="T18" fmla="*/ 63 w 77"/>
                  <a:gd name="T19" fmla="*/ 0 h 228"/>
                  <a:gd name="T20" fmla="*/ 77 w 77"/>
                  <a:gd name="T21" fmla="*/ 1 h 228"/>
                  <a:gd name="T22" fmla="*/ 77 w 77"/>
                  <a:gd name="T23" fmla="*/ 25 h 228"/>
                  <a:gd name="T24" fmla="*/ 64 w 77"/>
                  <a:gd name="T25" fmla="*/ 25 h 228"/>
                  <a:gd name="T26" fmla="*/ 48 w 77"/>
                  <a:gd name="T27" fmla="*/ 44 h 228"/>
                  <a:gd name="T28" fmla="*/ 48 w 77"/>
                  <a:gd name="T29" fmla="*/ 64 h 228"/>
                  <a:gd name="T30" fmla="*/ 77 w 77"/>
                  <a:gd name="T31" fmla="*/ 64 h 228"/>
                  <a:gd name="T32" fmla="*/ 77 w 77"/>
                  <a:gd name="T33" fmla="*/ 8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228">
                    <a:moveTo>
                      <a:pt x="77" y="87"/>
                    </a:moveTo>
                    <a:cubicBezTo>
                      <a:pt x="48" y="87"/>
                      <a:pt x="48" y="87"/>
                      <a:pt x="48" y="87"/>
                    </a:cubicBezTo>
                    <a:cubicBezTo>
                      <a:pt x="48" y="228"/>
                      <a:pt x="48" y="228"/>
                      <a:pt x="48" y="228"/>
                    </a:cubicBezTo>
                    <a:cubicBezTo>
                      <a:pt x="22" y="228"/>
                      <a:pt x="22" y="228"/>
                      <a:pt x="22" y="228"/>
                    </a:cubicBezTo>
                    <a:cubicBezTo>
                      <a:pt x="22" y="87"/>
                      <a:pt x="22" y="87"/>
                      <a:pt x="22" y="87"/>
                    </a:cubicBezTo>
                    <a:cubicBezTo>
                      <a:pt x="0" y="87"/>
                      <a:pt x="0" y="87"/>
                      <a:pt x="0" y="87"/>
                    </a:cubicBezTo>
                    <a:cubicBezTo>
                      <a:pt x="0" y="64"/>
                      <a:pt x="0" y="64"/>
                      <a:pt x="0" y="64"/>
                    </a:cubicBezTo>
                    <a:cubicBezTo>
                      <a:pt x="22" y="64"/>
                      <a:pt x="22" y="64"/>
                      <a:pt x="22" y="64"/>
                    </a:cubicBezTo>
                    <a:cubicBezTo>
                      <a:pt x="22" y="37"/>
                      <a:pt x="22" y="37"/>
                      <a:pt x="22" y="37"/>
                    </a:cubicBezTo>
                    <a:cubicBezTo>
                      <a:pt x="22" y="12"/>
                      <a:pt x="35" y="0"/>
                      <a:pt x="63" y="0"/>
                    </a:cubicBezTo>
                    <a:cubicBezTo>
                      <a:pt x="68" y="0"/>
                      <a:pt x="73" y="0"/>
                      <a:pt x="77" y="1"/>
                    </a:cubicBezTo>
                    <a:cubicBezTo>
                      <a:pt x="77" y="25"/>
                      <a:pt x="77" y="25"/>
                      <a:pt x="77" y="25"/>
                    </a:cubicBezTo>
                    <a:cubicBezTo>
                      <a:pt x="73" y="25"/>
                      <a:pt x="69" y="25"/>
                      <a:pt x="64" y="25"/>
                    </a:cubicBezTo>
                    <a:cubicBezTo>
                      <a:pt x="54" y="25"/>
                      <a:pt x="48" y="31"/>
                      <a:pt x="48" y="44"/>
                    </a:cubicBezTo>
                    <a:cubicBezTo>
                      <a:pt x="48" y="64"/>
                      <a:pt x="48" y="64"/>
                      <a:pt x="48" y="64"/>
                    </a:cubicBezTo>
                    <a:cubicBezTo>
                      <a:pt x="77" y="64"/>
                      <a:pt x="77" y="64"/>
                      <a:pt x="77" y="64"/>
                    </a:cubicBezTo>
                    <a:lnTo>
                      <a:pt x="77" y="87"/>
                    </a:lnTo>
                    <a:close/>
                  </a:path>
                </a:pathLst>
              </a:custGeom>
              <a:grpFill/>
              <a:ln>
                <a:noFill/>
              </a:ln>
              <a:extLst/>
            </p:spPr>
            <p:txBody>
              <a:bodyPr anchor="ctr"/>
              <a:lstStyle/>
              <a:p>
                <a:pPr algn="ctr"/>
                <a:endParaRPr/>
              </a:p>
            </p:txBody>
          </p:sp>
          <p:sp>
            <p:nvSpPr>
              <p:cNvPr id="104" name="iṥlïḑê">
                <a:extLst>
                  <a:ext uri="{FF2B5EF4-FFF2-40B4-BE49-F238E27FC236}">
                    <a16:creationId xmlns:a16="http://schemas.microsoft.com/office/drawing/2014/main" id="{C6600A15-9F1F-40DE-9F04-F0F31A9C57F7}"/>
                  </a:ext>
                </a:extLst>
              </p:cNvPr>
              <p:cNvSpPr/>
              <p:nvPr/>
            </p:nvSpPr>
            <p:spPr bwMode="auto">
              <a:xfrm>
                <a:off x="10795530" y="720349"/>
                <a:ext cx="36902" cy="48644"/>
              </a:xfrm>
              <a:custGeom>
                <a:avLst/>
                <a:gdLst>
                  <a:gd name="T0" fmla="*/ 173 w 179"/>
                  <a:gd name="T1" fmla="*/ 71 h 234"/>
                  <a:gd name="T2" fmla="*/ 145 w 179"/>
                  <a:gd name="T3" fmla="*/ 71 h 234"/>
                  <a:gd name="T4" fmla="*/ 89 w 179"/>
                  <a:gd name="T5" fmla="*/ 25 h 234"/>
                  <a:gd name="T6" fmla="*/ 38 w 179"/>
                  <a:gd name="T7" fmla="*/ 65 h 234"/>
                  <a:gd name="T8" fmla="*/ 65 w 179"/>
                  <a:gd name="T9" fmla="*/ 93 h 234"/>
                  <a:gd name="T10" fmla="*/ 129 w 179"/>
                  <a:gd name="T11" fmla="*/ 107 h 234"/>
                  <a:gd name="T12" fmla="*/ 179 w 179"/>
                  <a:gd name="T13" fmla="*/ 169 h 234"/>
                  <a:gd name="T14" fmla="*/ 91 w 179"/>
                  <a:gd name="T15" fmla="*/ 234 h 234"/>
                  <a:gd name="T16" fmla="*/ 24 w 179"/>
                  <a:gd name="T17" fmla="*/ 214 h 234"/>
                  <a:gd name="T18" fmla="*/ 0 w 179"/>
                  <a:gd name="T19" fmla="*/ 158 h 234"/>
                  <a:gd name="T20" fmla="*/ 30 w 179"/>
                  <a:gd name="T21" fmla="*/ 158 h 234"/>
                  <a:gd name="T22" fmla="*/ 91 w 179"/>
                  <a:gd name="T23" fmla="*/ 210 h 234"/>
                  <a:gd name="T24" fmla="*/ 151 w 179"/>
                  <a:gd name="T25" fmla="*/ 172 h 234"/>
                  <a:gd name="T26" fmla="*/ 102 w 179"/>
                  <a:gd name="T27" fmla="*/ 132 h 234"/>
                  <a:gd name="T28" fmla="*/ 55 w 179"/>
                  <a:gd name="T29" fmla="*/ 122 h 234"/>
                  <a:gd name="T30" fmla="*/ 8 w 179"/>
                  <a:gd name="T31" fmla="*/ 68 h 234"/>
                  <a:gd name="T32" fmla="*/ 86 w 179"/>
                  <a:gd name="T33" fmla="*/ 0 h 234"/>
                  <a:gd name="T34" fmla="*/ 173 w 179"/>
                  <a:gd name="T35" fmla="*/ 7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234">
                    <a:moveTo>
                      <a:pt x="173" y="71"/>
                    </a:moveTo>
                    <a:cubicBezTo>
                      <a:pt x="145" y="71"/>
                      <a:pt x="145" y="71"/>
                      <a:pt x="145" y="71"/>
                    </a:cubicBezTo>
                    <a:cubicBezTo>
                      <a:pt x="143" y="42"/>
                      <a:pt x="124" y="27"/>
                      <a:pt x="89" y="25"/>
                    </a:cubicBezTo>
                    <a:cubicBezTo>
                      <a:pt x="55" y="26"/>
                      <a:pt x="38" y="39"/>
                      <a:pt x="38" y="65"/>
                    </a:cubicBezTo>
                    <a:cubicBezTo>
                      <a:pt x="38" y="81"/>
                      <a:pt x="47" y="90"/>
                      <a:pt x="65" y="93"/>
                    </a:cubicBezTo>
                    <a:cubicBezTo>
                      <a:pt x="129" y="107"/>
                      <a:pt x="129" y="107"/>
                      <a:pt x="129" y="107"/>
                    </a:cubicBezTo>
                    <a:cubicBezTo>
                      <a:pt x="162" y="116"/>
                      <a:pt x="179" y="136"/>
                      <a:pt x="179" y="169"/>
                    </a:cubicBezTo>
                    <a:cubicBezTo>
                      <a:pt x="178" y="210"/>
                      <a:pt x="149" y="232"/>
                      <a:pt x="91" y="234"/>
                    </a:cubicBezTo>
                    <a:cubicBezTo>
                      <a:pt x="59" y="234"/>
                      <a:pt x="37" y="227"/>
                      <a:pt x="24" y="214"/>
                    </a:cubicBezTo>
                    <a:cubicBezTo>
                      <a:pt x="7" y="202"/>
                      <a:pt x="0" y="183"/>
                      <a:pt x="0" y="158"/>
                    </a:cubicBezTo>
                    <a:cubicBezTo>
                      <a:pt x="30" y="158"/>
                      <a:pt x="30" y="158"/>
                      <a:pt x="30" y="158"/>
                    </a:cubicBezTo>
                    <a:cubicBezTo>
                      <a:pt x="31" y="192"/>
                      <a:pt x="51" y="210"/>
                      <a:pt x="91" y="210"/>
                    </a:cubicBezTo>
                    <a:cubicBezTo>
                      <a:pt x="130" y="210"/>
                      <a:pt x="150" y="197"/>
                      <a:pt x="151" y="172"/>
                    </a:cubicBezTo>
                    <a:cubicBezTo>
                      <a:pt x="154" y="152"/>
                      <a:pt x="138" y="139"/>
                      <a:pt x="102" y="132"/>
                    </a:cubicBezTo>
                    <a:cubicBezTo>
                      <a:pt x="55" y="122"/>
                      <a:pt x="55" y="122"/>
                      <a:pt x="55" y="122"/>
                    </a:cubicBezTo>
                    <a:cubicBezTo>
                      <a:pt x="24" y="113"/>
                      <a:pt x="8" y="95"/>
                      <a:pt x="8" y="68"/>
                    </a:cubicBezTo>
                    <a:cubicBezTo>
                      <a:pt x="10" y="24"/>
                      <a:pt x="36" y="1"/>
                      <a:pt x="86" y="0"/>
                    </a:cubicBezTo>
                    <a:cubicBezTo>
                      <a:pt x="142" y="0"/>
                      <a:pt x="171" y="23"/>
                      <a:pt x="173" y="71"/>
                    </a:cubicBezTo>
                    <a:close/>
                  </a:path>
                </a:pathLst>
              </a:custGeom>
              <a:grpFill/>
              <a:ln>
                <a:noFill/>
              </a:ln>
              <a:extLst/>
            </p:spPr>
            <p:txBody>
              <a:bodyPr anchor="ctr"/>
              <a:lstStyle/>
              <a:p>
                <a:pPr algn="ctr"/>
                <a:endParaRPr/>
              </a:p>
            </p:txBody>
          </p:sp>
          <p:sp>
            <p:nvSpPr>
              <p:cNvPr id="105" name="iṩļîḋé">
                <a:extLst>
                  <a:ext uri="{FF2B5EF4-FFF2-40B4-BE49-F238E27FC236}">
                    <a16:creationId xmlns:a16="http://schemas.microsoft.com/office/drawing/2014/main" id="{974F8C08-F987-4D49-8EB1-A06FE29DB83D}"/>
                  </a:ext>
                </a:extLst>
              </p:cNvPr>
              <p:cNvSpPr/>
              <p:nvPr/>
            </p:nvSpPr>
            <p:spPr bwMode="auto">
              <a:xfrm>
                <a:off x="10837884" y="732929"/>
                <a:ext cx="28515" cy="35644"/>
              </a:xfrm>
              <a:custGeom>
                <a:avLst/>
                <a:gdLst>
                  <a:gd name="T0" fmla="*/ 139 w 139"/>
                  <a:gd name="T1" fmla="*/ 61 h 171"/>
                  <a:gd name="T2" fmla="*/ 112 w 139"/>
                  <a:gd name="T3" fmla="*/ 61 h 171"/>
                  <a:gd name="T4" fmla="*/ 74 w 139"/>
                  <a:gd name="T5" fmla="*/ 26 h 171"/>
                  <a:gd name="T6" fmla="*/ 28 w 139"/>
                  <a:gd name="T7" fmla="*/ 87 h 171"/>
                  <a:gd name="T8" fmla="*/ 73 w 139"/>
                  <a:gd name="T9" fmla="*/ 151 h 171"/>
                  <a:gd name="T10" fmla="*/ 112 w 139"/>
                  <a:gd name="T11" fmla="*/ 111 h 171"/>
                  <a:gd name="T12" fmla="*/ 139 w 139"/>
                  <a:gd name="T13" fmla="*/ 111 h 171"/>
                  <a:gd name="T14" fmla="*/ 73 w 139"/>
                  <a:gd name="T15" fmla="*/ 171 h 171"/>
                  <a:gd name="T16" fmla="*/ 0 w 139"/>
                  <a:gd name="T17" fmla="*/ 92 h 171"/>
                  <a:gd name="T18" fmla="*/ 78 w 139"/>
                  <a:gd name="T19" fmla="*/ 0 h 171"/>
                  <a:gd name="T20" fmla="*/ 139 w 139"/>
                  <a:gd name="T21"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171">
                    <a:moveTo>
                      <a:pt x="139" y="61"/>
                    </a:moveTo>
                    <a:cubicBezTo>
                      <a:pt x="112" y="61"/>
                      <a:pt x="112" y="61"/>
                      <a:pt x="112" y="61"/>
                    </a:cubicBezTo>
                    <a:cubicBezTo>
                      <a:pt x="110" y="37"/>
                      <a:pt x="97" y="26"/>
                      <a:pt x="74" y="26"/>
                    </a:cubicBezTo>
                    <a:cubicBezTo>
                      <a:pt x="45" y="27"/>
                      <a:pt x="30" y="48"/>
                      <a:pt x="28" y="87"/>
                    </a:cubicBezTo>
                    <a:cubicBezTo>
                      <a:pt x="28" y="129"/>
                      <a:pt x="43" y="151"/>
                      <a:pt x="73" y="151"/>
                    </a:cubicBezTo>
                    <a:cubicBezTo>
                      <a:pt x="95" y="149"/>
                      <a:pt x="108" y="136"/>
                      <a:pt x="112" y="111"/>
                    </a:cubicBezTo>
                    <a:cubicBezTo>
                      <a:pt x="139" y="111"/>
                      <a:pt x="139" y="111"/>
                      <a:pt x="139" y="111"/>
                    </a:cubicBezTo>
                    <a:cubicBezTo>
                      <a:pt x="133" y="151"/>
                      <a:pt x="111" y="171"/>
                      <a:pt x="73" y="171"/>
                    </a:cubicBezTo>
                    <a:cubicBezTo>
                      <a:pt x="26" y="170"/>
                      <a:pt x="1" y="143"/>
                      <a:pt x="0" y="92"/>
                    </a:cubicBezTo>
                    <a:cubicBezTo>
                      <a:pt x="1" y="32"/>
                      <a:pt x="28" y="2"/>
                      <a:pt x="78" y="0"/>
                    </a:cubicBezTo>
                    <a:cubicBezTo>
                      <a:pt x="114" y="1"/>
                      <a:pt x="135" y="21"/>
                      <a:pt x="139" y="61"/>
                    </a:cubicBezTo>
                    <a:close/>
                  </a:path>
                </a:pathLst>
              </a:custGeom>
              <a:grpFill/>
              <a:ln>
                <a:noFill/>
              </a:ln>
              <a:extLst/>
            </p:spPr>
            <p:txBody>
              <a:bodyPr anchor="ctr"/>
              <a:lstStyle/>
              <a:p>
                <a:pPr algn="ctr"/>
                <a:endParaRPr/>
              </a:p>
            </p:txBody>
          </p:sp>
          <p:sp>
            <p:nvSpPr>
              <p:cNvPr id="106" name="îs1iḋé">
                <a:extLst>
                  <a:ext uri="{FF2B5EF4-FFF2-40B4-BE49-F238E27FC236}">
                    <a16:creationId xmlns:a16="http://schemas.microsoft.com/office/drawing/2014/main" id="{0AC6DBD6-6442-4661-B146-8196CD63975C}"/>
                  </a:ext>
                </a:extLst>
              </p:cNvPr>
              <p:cNvSpPr/>
              <p:nvPr/>
            </p:nvSpPr>
            <p:spPr bwMode="auto">
              <a:xfrm>
                <a:off x="10872270" y="721607"/>
                <a:ext cx="5871" cy="46547"/>
              </a:xfrm>
              <a:custGeom>
                <a:avLst/>
                <a:gdLst>
                  <a:gd name="T0" fmla="*/ 14 w 14"/>
                  <a:gd name="T1" fmla="*/ 30 h 111"/>
                  <a:gd name="T2" fmla="*/ 14 w 14"/>
                  <a:gd name="T3" fmla="*/ 111 h 111"/>
                  <a:gd name="T4" fmla="*/ 0 w 14"/>
                  <a:gd name="T5" fmla="*/ 111 h 111"/>
                  <a:gd name="T6" fmla="*/ 0 w 14"/>
                  <a:gd name="T7" fmla="*/ 30 h 111"/>
                  <a:gd name="T8" fmla="*/ 14 w 14"/>
                  <a:gd name="T9" fmla="*/ 30 h 111"/>
                  <a:gd name="T10" fmla="*/ 14 w 14"/>
                  <a:gd name="T11" fmla="*/ 30 h 111"/>
                  <a:gd name="T12" fmla="*/ 14 w 14"/>
                  <a:gd name="T13" fmla="*/ 15 h 111"/>
                  <a:gd name="T14" fmla="*/ 0 w 14"/>
                  <a:gd name="T15" fmla="*/ 15 h 111"/>
                  <a:gd name="T16" fmla="*/ 0 w 14"/>
                  <a:gd name="T17" fmla="*/ 0 h 111"/>
                  <a:gd name="T18" fmla="*/ 14 w 14"/>
                  <a:gd name="T19" fmla="*/ 0 h 111"/>
                  <a:gd name="T20" fmla="*/ 14 w 14"/>
                  <a:gd name="T21"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1">
                    <a:moveTo>
                      <a:pt x="14" y="30"/>
                    </a:moveTo>
                    <a:lnTo>
                      <a:pt x="14" y="111"/>
                    </a:lnTo>
                    <a:lnTo>
                      <a:pt x="0" y="111"/>
                    </a:lnTo>
                    <a:lnTo>
                      <a:pt x="0" y="30"/>
                    </a:lnTo>
                    <a:lnTo>
                      <a:pt x="14" y="30"/>
                    </a:lnTo>
                    <a:lnTo>
                      <a:pt x="14" y="30"/>
                    </a:lnTo>
                    <a:close/>
                    <a:moveTo>
                      <a:pt x="14" y="15"/>
                    </a:moveTo>
                    <a:lnTo>
                      <a:pt x="0" y="15"/>
                    </a:lnTo>
                    <a:lnTo>
                      <a:pt x="0" y="0"/>
                    </a:lnTo>
                    <a:lnTo>
                      <a:pt x="14" y="0"/>
                    </a:lnTo>
                    <a:lnTo>
                      <a:pt x="14" y="15"/>
                    </a:lnTo>
                    <a:close/>
                  </a:path>
                </a:pathLst>
              </a:custGeom>
              <a:grpFill/>
              <a:ln>
                <a:noFill/>
              </a:ln>
              <a:extLst/>
            </p:spPr>
            <p:txBody>
              <a:bodyPr anchor="ctr"/>
              <a:lstStyle/>
              <a:p>
                <a:pPr algn="ctr"/>
                <a:endParaRPr/>
              </a:p>
            </p:txBody>
          </p:sp>
          <p:sp>
            <p:nvSpPr>
              <p:cNvPr id="107" name="iṣ1ïḑê">
                <a:extLst>
                  <a:ext uri="{FF2B5EF4-FFF2-40B4-BE49-F238E27FC236}">
                    <a16:creationId xmlns:a16="http://schemas.microsoft.com/office/drawing/2014/main" id="{73A6C8BA-8AD9-4540-AA9F-231B74DC0777}"/>
                  </a:ext>
                </a:extLst>
              </p:cNvPr>
              <p:cNvSpPr/>
              <p:nvPr/>
            </p:nvSpPr>
            <p:spPr bwMode="auto">
              <a:xfrm>
                <a:off x="10884851" y="732929"/>
                <a:ext cx="31032" cy="35644"/>
              </a:xfrm>
              <a:custGeom>
                <a:avLst/>
                <a:gdLst>
                  <a:gd name="T0" fmla="*/ 120 w 149"/>
                  <a:gd name="T1" fmla="*/ 118 h 171"/>
                  <a:gd name="T2" fmla="*/ 147 w 149"/>
                  <a:gd name="T3" fmla="*/ 118 h 171"/>
                  <a:gd name="T4" fmla="*/ 117 w 149"/>
                  <a:gd name="T5" fmla="*/ 163 h 171"/>
                  <a:gd name="T6" fmla="*/ 73 w 149"/>
                  <a:gd name="T7" fmla="*/ 171 h 171"/>
                  <a:gd name="T8" fmla="*/ 0 w 149"/>
                  <a:gd name="T9" fmla="*/ 92 h 171"/>
                  <a:gd name="T10" fmla="*/ 78 w 149"/>
                  <a:gd name="T11" fmla="*/ 0 h 171"/>
                  <a:gd name="T12" fmla="*/ 149 w 149"/>
                  <a:gd name="T13" fmla="*/ 97 h 171"/>
                  <a:gd name="T14" fmla="*/ 29 w 149"/>
                  <a:gd name="T15" fmla="*/ 97 h 171"/>
                  <a:gd name="T16" fmla="*/ 77 w 149"/>
                  <a:gd name="T17" fmla="*/ 151 h 171"/>
                  <a:gd name="T18" fmla="*/ 120 w 149"/>
                  <a:gd name="T19" fmla="*/ 118 h 171"/>
                  <a:gd name="T20" fmla="*/ 29 w 149"/>
                  <a:gd name="T21" fmla="*/ 75 h 171"/>
                  <a:gd name="T22" fmla="*/ 121 w 149"/>
                  <a:gd name="T23" fmla="*/ 75 h 171"/>
                  <a:gd name="T24" fmla="*/ 74 w 149"/>
                  <a:gd name="T25" fmla="*/ 26 h 171"/>
                  <a:gd name="T26" fmla="*/ 29 w 149"/>
                  <a:gd name="T27" fmla="*/ 7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71">
                    <a:moveTo>
                      <a:pt x="120" y="118"/>
                    </a:moveTo>
                    <a:cubicBezTo>
                      <a:pt x="147" y="118"/>
                      <a:pt x="147" y="118"/>
                      <a:pt x="147" y="118"/>
                    </a:cubicBezTo>
                    <a:cubicBezTo>
                      <a:pt x="143" y="136"/>
                      <a:pt x="134" y="151"/>
                      <a:pt x="117" y="163"/>
                    </a:cubicBezTo>
                    <a:cubicBezTo>
                      <a:pt x="108" y="169"/>
                      <a:pt x="94" y="171"/>
                      <a:pt x="73" y="171"/>
                    </a:cubicBezTo>
                    <a:cubicBezTo>
                      <a:pt x="27" y="170"/>
                      <a:pt x="2" y="143"/>
                      <a:pt x="0" y="92"/>
                    </a:cubicBezTo>
                    <a:cubicBezTo>
                      <a:pt x="1" y="32"/>
                      <a:pt x="27" y="2"/>
                      <a:pt x="78" y="0"/>
                    </a:cubicBezTo>
                    <a:cubicBezTo>
                      <a:pt x="125" y="1"/>
                      <a:pt x="148" y="33"/>
                      <a:pt x="149" y="97"/>
                    </a:cubicBezTo>
                    <a:cubicBezTo>
                      <a:pt x="29" y="97"/>
                      <a:pt x="29" y="97"/>
                      <a:pt x="29" y="97"/>
                    </a:cubicBezTo>
                    <a:cubicBezTo>
                      <a:pt x="29" y="133"/>
                      <a:pt x="45" y="151"/>
                      <a:pt x="77" y="151"/>
                    </a:cubicBezTo>
                    <a:cubicBezTo>
                      <a:pt x="100" y="149"/>
                      <a:pt x="114" y="138"/>
                      <a:pt x="120" y="118"/>
                    </a:cubicBezTo>
                    <a:close/>
                    <a:moveTo>
                      <a:pt x="29" y="75"/>
                    </a:moveTo>
                    <a:cubicBezTo>
                      <a:pt x="121" y="75"/>
                      <a:pt x="121" y="75"/>
                      <a:pt x="121" y="75"/>
                    </a:cubicBezTo>
                    <a:cubicBezTo>
                      <a:pt x="119" y="42"/>
                      <a:pt x="103" y="26"/>
                      <a:pt x="74" y="26"/>
                    </a:cubicBezTo>
                    <a:cubicBezTo>
                      <a:pt x="47" y="28"/>
                      <a:pt x="32" y="44"/>
                      <a:pt x="29" y="75"/>
                    </a:cubicBezTo>
                    <a:close/>
                  </a:path>
                </a:pathLst>
              </a:custGeom>
              <a:grpFill/>
              <a:ln>
                <a:noFill/>
              </a:ln>
              <a:extLst/>
            </p:spPr>
            <p:txBody>
              <a:bodyPr anchor="ctr"/>
              <a:lstStyle/>
              <a:p>
                <a:pPr algn="ctr"/>
                <a:endParaRPr/>
              </a:p>
            </p:txBody>
          </p:sp>
          <p:sp>
            <p:nvSpPr>
              <p:cNvPr id="108" name="ïS1îḑê">
                <a:extLst>
                  <a:ext uri="{FF2B5EF4-FFF2-40B4-BE49-F238E27FC236}">
                    <a16:creationId xmlns:a16="http://schemas.microsoft.com/office/drawing/2014/main" id="{7C382480-41EF-4EF7-AB6E-4AED395C3EA3}"/>
                  </a:ext>
                </a:extLst>
              </p:cNvPr>
              <p:cNvSpPr/>
              <p:nvPr/>
            </p:nvSpPr>
            <p:spPr bwMode="auto">
              <a:xfrm>
                <a:off x="10922172" y="732929"/>
                <a:ext cx="28096" cy="35225"/>
              </a:xfrm>
              <a:custGeom>
                <a:avLst/>
                <a:gdLst>
                  <a:gd name="T0" fmla="*/ 134 w 134"/>
                  <a:gd name="T1" fmla="*/ 58 h 169"/>
                  <a:gd name="T2" fmla="*/ 134 w 134"/>
                  <a:gd name="T3" fmla="*/ 169 h 169"/>
                  <a:gd name="T4" fmla="*/ 107 w 134"/>
                  <a:gd name="T5" fmla="*/ 169 h 169"/>
                  <a:gd name="T6" fmla="*/ 107 w 134"/>
                  <a:gd name="T7" fmla="*/ 69 h 169"/>
                  <a:gd name="T8" fmla="*/ 71 w 134"/>
                  <a:gd name="T9" fmla="*/ 26 h 169"/>
                  <a:gd name="T10" fmla="*/ 28 w 134"/>
                  <a:gd name="T11" fmla="*/ 80 h 169"/>
                  <a:gd name="T12" fmla="*/ 28 w 134"/>
                  <a:gd name="T13" fmla="*/ 169 h 169"/>
                  <a:gd name="T14" fmla="*/ 0 w 134"/>
                  <a:gd name="T15" fmla="*/ 169 h 169"/>
                  <a:gd name="T16" fmla="*/ 0 w 134"/>
                  <a:gd name="T17" fmla="*/ 5 h 169"/>
                  <a:gd name="T18" fmla="*/ 27 w 134"/>
                  <a:gd name="T19" fmla="*/ 5 h 169"/>
                  <a:gd name="T20" fmla="*/ 27 w 134"/>
                  <a:gd name="T21" fmla="*/ 28 h 169"/>
                  <a:gd name="T22" fmla="*/ 77 w 134"/>
                  <a:gd name="T23" fmla="*/ 0 h 169"/>
                  <a:gd name="T24" fmla="*/ 134 w 134"/>
                  <a:gd name="T25"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69">
                    <a:moveTo>
                      <a:pt x="134" y="58"/>
                    </a:moveTo>
                    <a:cubicBezTo>
                      <a:pt x="134" y="169"/>
                      <a:pt x="134" y="169"/>
                      <a:pt x="134" y="169"/>
                    </a:cubicBezTo>
                    <a:cubicBezTo>
                      <a:pt x="107" y="169"/>
                      <a:pt x="107" y="169"/>
                      <a:pt x="107" y="169"/>
                    </a:cubicBezTo>
                    <a:cubicBezTo>
                      <a:pt x="107" y="69"/>
                      <a:pt x="107" y="69"/>
                      <a:pt x="107" y="69"/>
                    </a:cubicBezTo>
                    <a:cubicBezTo>
                      <a:pt x="108" y="38"/>
                      <a:pt x="96" y="24"/>
                      <a:pt x="71" y="26"/>
                    </a:cubicBezTo>
                    <a:cubicBezTo>
                      <a:pt x="43" y="27"/>
                      <a:pt x="29" y="45"/>
                      <a:pt x="28" y="80"/>
                    </a:cubicBezTo>
                    <a:cubicBezTo>
                      <a:pt x="28" y="169"/>
                      <a:pt x="28" y="169"/>
                      <a:pt x="28" y="169"/>
                    </a:cubicBezTo>
                    <a:cubicBezTo>
                      <a:pt x="0" y="169"/>
                      <a:pt x="0" y="169"/>
                      <a:pt x="0" y="169"/>
                    </a:cubicBezTo>
                    <a:cubicBezTo>
                      <a:pt x="0" y="5"/>
                      <a:pt x="0" y="5"/>
                      <a:pt x="0" y="5"/>
                    </a:cubicBezTo>
                    <a:cubicBezTo>
                      <a:pt x="27" y="5"/>
                      <a:pt x="27" y="5"/>
                      <a:pt x="27" y="5"/>
                    </a:cubicBezTo>
                    <a:cubicBezTo>
                      <a:pt x="27" y="28"/>
                      <a:pt x="27" y="28"/>
                      <a:pt x="27" y="28"/>
                    </a:cubicBezTo>
                    <a:cubicBezTo>
                      <a:pt x="40" y="9"/>
                      <a:pt x="57" y="0"/>
                      <a:pt x="77" y="0"/>
                    </a:cubicBezTo>
                    <a:cubicBezTo>
                      <a:pt x="114" y="1"/>
                      <a:pt x="133" y="20"/>
                      <a:pt x="134" y="58"/>
                    </a:cubicBezTo>
                    <a:close/>
                  </a:path>
                </a:pathLst>
              </a:custGeom>
              <a:grpFill/>
              <a:ln>
                <a:noFill/>
              </a:ln>
              <a:extLst/>
            </p:spPr>
            <p:txBody>
              <a:bodyPr anchor="ctr"/>
              <a:lstStyle/>
              <a:p>
                <a:pPr algn="ctr"/>
                <a:endParaRPr/>
              </a:p>
            </p:txBody>
          </p:sp>
          <p:sp>
            <p:nvSpPr>
              <p:cNvPr id="109" name="iŝḷíḍê">
                <a:extLst>
                  <a:ext uri="{FF2B5EF4-FFF2-40B4-BE49-F238E27FC236}">
                    <a16:creationId xmlns:a16="http://schemas.microsoft.com/office/drawing/2014/main" id="{7D332882-3E1E-4A5B-A428-00AFBD6D7343}"/>
                  </a:ext>
                </a:extLst>
              </p:cNvPr>
              <p:cNvSpPr/>
              <p:nvPr/>
            </p:nvSpPr>
            <p:spPr bwMode="auto">
              <a:xfrm>
                <a:off x="10956139" y="732929"/>
                <a:ext cx="29354" cy="35644"/>
              </a:xfrm>
              <a:custGeom>
                <a:avLst/>
                <a:gdLst>
                  <a:gd name="T0" fmla="*/ 140 w 140"/>
                  <a:gd name="T1" fmla="*/ 61 h 171"/>
                  <a:gd name="T2" fmla="*/ 113 w 140"/>
                  <a:gd name="T3" fmla="*/ 61 h 171"/>
                  <a:gd name="T4" fmla="*/ 75 w 140"/>
                  <a:gd name="T5" fmla="*/ 26 h 171"/>
                  <a:gd name="T6" fmla="*/ 28 w 140"/>
                  <a:gd name="T7" fmla="*/ 87 h 171"/>
                  <a:gd name="T8" fmla="*/ 74 w 140"/>
                  <a:gd name="T9" fmla="*/ 151 h 171"/>
                  <a:gd name="T10" fmla="*/ 113 w 140"/>
                  <a:gd name="T11" fmla="*/ 111 h 171"/>
                  <a:gd name="T12" fmla="*/ 140 w 140"/>
                  <a:gd name="T13" fmla="*/ 111 h 171"/>
                  <a:gd name="T14" fmla="*/ 74 w 140"/>
                  <a:gd name="T15" fmla="*/ 171 h 171"/>
                  <a:gd name="T16" fmla="*/ 0 w 140"/>
                  <a:gd name="T17" fmla="*/ 92 h 171"/>
                  <a:gd name="T18" fmla="*/ 79 w 140"/>
                  <a:gd name="T19" fmla="*/ 0 h 171"/>
                  <a:gd name="T20" fmla="*/ 140 w 140"/>
                  <a:gd name="T21"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71">
                    <a:moveTo>
                      <a:pt x="140" y="61"/>
                    </a:moveTo>
                    <a:cubicBezTo>
                      <a:pt x="113" y="61"/>
                      <a:pt x="113" y="61"/>
                      <a:pt x="113" y="61"/>
                    </a:cubicBezTo>
                    <a:cubicBezTo>
                      <a:pt x="111" y="37"/>
                      <a:pt x="98" y="26"/>
                      <a:pt x="75" y="26"/>
                    </a:cubicBezTo>
                    <a:cubicBezTo>
                      <a:pt x="46" y="27"/>
                      <a:pt x="30" y="48"/>
                      <a:pt x="28" y="87"/>
                    </a:cubicBezTo>
                    <a:cubicBezTo>
                      <a:pt x="28" y="129"/>
                      <a:pt x="44" y="151"/>
                      <a:pt x="74" y="151"/>
                    </a:cubicBezTo>
                    <a:cubicBezTo>
                      <a:pt x="96" y="149"/>
                      <a:pt x="109" y="136"/>
                      <a:pt x="113" y="111"/>
                    </a:cubicBezTo>
                    <a:cubicBezTo>
                      <a:pt x="140" y="111"/>
                      <a:pt x="140" y="111"/>
                      <a:pt x="140" y="111"/>
                    </a:cubicBezTo>
                    <a:cubicBezTo>
                      <a:pt x="133" y="151"/>
                      <a:pt x="111" y="171"/>
                      <a:pt x="74" y="171"/>
                    </a:cubicBezTo>
                    <a:cubicBezTo>
                      <a:pt x="26" y="170"/>
                      <a:pt x="2" y="143"/>
                      <a:pt x="0" y="92"/>
                    </a:cubicBezTo>
                    <a:cubicBezTo>
                      <a:pt x="2" y="32"/>
                      <a:pt x="28" y="2"/>
                      <a:pt x="79" y="0"/>
                    </a:cubicBezTo>
                    <a:cubicBezTo>
                      <a:pt x="115" y="1"/>
                      <a:pt x="135" y="21"/>
                      <a:pt x="140" y="61"/>
                    </a:cubicBezTo>
                    <a:close/>
                  </a:path>
                </a:pathLst>
              </a:custGeom>
              <a:grpFill/>
              <a:ln>
                <a:noFill/>
              </a:ln>
              <a:extLst/>
            </p:spPr>
            <p:txBody>
              <a:bodyPr anchor="ctr"/>
              <a:lstStyle/>
              <a:p>
                <a:pPr algn="ctr"/>
                <a:endParaRPr/>
              </a:p>
            </p:txBody>
          </p:sp>
          <p:sp>
            <p:nvSpPr>
              <p:cNvPr id="110" name="îṥľíḍé">
                <a:extLst>
                  <a:ext uri="{FF2B5EF4-FFF2-40B4-BE49-F238E27FC236}">
                    <a16:creationId xmlns:a16="http://schemas.microsoft.com/office/drawing/2014/main" id="{4EC31911-A59A-4F4A-9D34-553079CB472B}"/>
                  </a:ext>
                </a:extLst>
              </p:cNvPr>
              <p:cNvSpPr/>
              <p:nvPr/>
            </p:nvSpPr>
            <p:spPr bwMode="auto">
              <a:xfrm>
                <a:off x="10989268" y="732929"/>
                <a:ext cx="31032" cy="35644"/>
              </a:xfrm>
              <a:custGeom>
                <a:avLst/>
                <a:gdLst>
                  <a:gd name="T0" fmla="*/ 120 w 149"/>
                  <a:gd name="T1" fmla="*/ 118 h 171"/>
                  <a:gd name="T2" fmla="*/ 147 w 149"/>
                  <a:gd name="T3" fmla="*/ 118 h 171"/>
                  <a:gd name="T4" fmla="*/ 117 w 149"/>
                  <a:gd name="T5" fmla="*/ 163 h 171"/>
                  <a:gd name="T6" fmla="*/ 73 w 149"/>
                  <a:gd name="T7" fmla="*/ 171 h 171"/>
                  <a:gd name="T8" fmla="*/ 0 w 149"/>
                  <a:gd name="T9" fmla="*/ 92 h 171"/>
                  <a:gd name="T10" fmla="*/ 78 w 149"/>
                  <a:gd name="T11" fmla="*/ 0 h 171"/>
                  <a:gd name="T12" fmla="*/ 149 w 149"/>
                  <a:gd name="T13" fmla="*/ 97 h 171"/>
                  <a:gd name="T14" fmla="*/ 29 w 149"/>
                  <a:gd name="T15" fmla="*/ 97 h 171"/>
                  <a:gd name="T16" fmla="*/ 77 w 149"/>
                  <a:gd name="T17" fmla="*/ 151 h 171"/>
                  <a:gd name="T18" fmla="*/ 120 w 149"/>
                  <a:gd name="T19" fmla="*/ 118 h 171"/>
                  <a:gd name="T20" fmla="*/ 29 w 149"/>
                  <a:gd name="T21" fmla="*/ 75 h 171"/>
                  <a:gd name="T22" fmla="*/ 121 w 149"/>
                  <a:gd name="T23" fmla="*/ 75 h 171"/>
                  <a:gd name="T24" fmla="*/ 74 w 149"/>
                  <a:gd name="T25" fmla="*/ 26 h 171"/>
                  <a:gd name="T26" fmla="*/ 29 w 149"/>
                  <a:gd name="T27" fmla="*/ 7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71">
                    <a:moveTo>
                      <a:pt x="120" y="118"/>
                    </a:moveTo>
                    <a:cubicBezTo>
                      <a:pt x="147" y="118"/>
                      <a:pt x="147" y="118"/>
                      <a:pt x="147" y="118"/>
                    </a:cubicBezTo>
                    <a:cubicBezTo>
                      <a:pt x="143" y="136"/>
                      <a:pt x="134" y="151"/>
                      <a:pt x="117" y="163"/>
                    </a:cubicBezTo>
                    <a:cubicBezTo>
                      <a:pt x="108" y="169"/>
                      <a:pt x="94" y="171"/>
                      <a:pt x="73" y="171"/>
                    </a:cubicBezTo>
                    <a:cubicBezTo>
                      <a:pt x="27" y="170"/>
                      <a:pt x="2" y="143"/>
                      <a:pt x="0" y="92"/>
                    </a:cubicBezTo>
                    <a:cubicBezTo>
                      <a:pt x="1" y="32"/>
                      <a:pt x="27" y="2"/>
                      <a:pt x="78" y="0"/>
                    </a:cubicBezTo>
                    <a:cubicBezTo>
                      <a:pt x="125" y="1"/>
                      <a:pt x="148" y="33"/>
                      <a:pt x="149" y="97"/>
                    </a:cubicBezTo>
                    <a:cubicBezTo>
                      <a:pt x="29" y="97"/>
                      <a:pt x="29" y="97"/>
                      <a:pt x="29" y="97"/>
                    </a:cubicBezTo>
                    <a:cubicBezTo>
                      <a:pt x="29" y="133"/>
                      <a:pt x="45" y="151"/>
                      <a:pt x="77" y="151"/>
                    </a:cubicBezTo>
                    <a:cubicBezTo>
                      <a:pt x="100" y="149"/>
                      <a:pt x="114" y="138"/>
                      <a:pt x="120" y="118"/>
                    </a:cubicBezTo>
                    <a:close/>
                    <a:moveTo>
                      <a:pt x="29" y="75"/>
                    </a:moveTo>
                    <a:cubicBezTo>
                      <a:pt x="121" y="75"/>
                      <a:pt x="121" y="75"/>
                      <a:pt x="121" y="75"/>
                    </a:cubicBezTo>
                    <a:cubicBezTo>
                      <a:pt x="118" y="42"/>
                      <a:pt x="103" y="26"/>
                      <a:pt x="74" y="26"/>
                    </a:cubicBezTo>
                    <a:cubicBezTo>
                      <a:pt x="47" y="28"/>
                      <a:pt x="32" y="44"/>
                      <a:pt x="29" y="75"/>
                    </a:cubicBezTo>
                    <a:close/>
                  </a:path>
                </a:pathLst>
              </a:custGeom>
              <a:grpFill/>
              <a:ln>
                <a:noFill/>
              </a:ln>
              <a:extLst/>
            </p:spPr>
            <p:txBody>
              <a:bodyPr anchor="ctr"/>
              <a:lstStyle/>
              <a:p>
                <a:pPr algn="ctr"/>
                <a:endParaRPr/>
              </a:p>
            </p:txBody>
          </p:sp>
          <p:sp>
            <p:nvSpPr>
              <p:cNvPr id="111" name="îşḻiḍe">
                <a:extLst>
                  <a:ext uri="{FF2B5EF4-FFF2-40B4-BE49-F238E27FC236}">
                    <a16:creationId xmlns:a16="http://schemas.microsoft.com/office/drawing/2014/main" id="{64E649FB-4ED5-45FD-A0C6-485B8BE24C83}"/>
                  </a:ext>
                </a:extLst>
              </p:cNvPr>
              <p:cNvSpPr/>
              <p:nvPr/>
            </p:nvSpPr>
            <p:spPr bwMode="auto">
              <a:xfrm>
                <a:off x="11060975" y="732929"/>
                <a:ext cx="32290" cy="35644"/>
              </a:xfrm>
              <a:custGeom>
                <a:avLst/>
                <a:gdLst>
                  <a:gd name="T0" fmla="*/ 35 w 156"/>
                  <a:gd name="T1" fmla="*/ 55 h 171"/>
                  <a:gd name="T2" fmla="*/ 9 w 156"/>
                  <a:gd name="T3" fmla="*/ 55 h 171"/>
                  <a:gd name="T4" fmla="*/ 76 w 156"/>
                  <a:gd name="T5" fmla="*/ 0 h 171"/>
                  <a:gd name="T6" fmla="*/ 136 w 156"/>
                  <a:gd name="T7" fmla="*/ 46 h 171"/>
                  <a:gd name="T8" fmla="*/ 136 w 156"/>
                  <a:gd name="T9" fmla="*/ 141 h 171"/>
                  <a:gd name="T10" fmla="*/ 146 w 156"/>
                  <a:gd name="T11" fmla="*/ 151 h 171"/>
                  <a:gd name="T12" fmla="*/ 150 w 156"/>
                  <a:gd name="T13" fmla="*/ 151 h 171"/>
                  <a:gd name="T14" fmla="*/ 156 w 156"/>
                  <a:gd name="T15" fmla="*/ 149 h 171"/>
                  <a:gd name="T16" fmla="*/ 156 w 156"/>
                  <a:gd name="T17" fmla="*/ 169 h 171"/>
                  <a:gd name="T18" fmla="*/ 150 w 156"/>
                  <a:gd name="T19" fmla="*/ 169 h 171"/>
                  <a:gd name="T20" fmla="*/ 140 w 156"/>
                  <a:gd name="T21" fmla="*/ 170 h 171"/>
                  <a:gd name="T22" fmla="*/ 112 w 156"/>
                  <a:gd name="T23" fmla="*/ 147 h 171"/>
                  <a:gd name="T24" fmla="*/ 52 w 156"/>
                  <a:gd name="T25" fmla="*/ 171 h 171"/>
                  <a:gd name="T26" fmla="*/ 0 w 156"/>
                  <a:gd name="T27" fmla="*/ 126 h 171"/>
                  <a:gd name="T28" fmla="*/ 51 w 156"/>
                  <a:gd name="T29" fmla="*/ 75 h 171"/>
                  <a:gd name="T30" fmla="*/ 96 w 156"/>
                  <a:gd name="T31" fmla="*/ 70 h 171"/>
                  <a:gd name="T32" fmla="*/ 111 w 156"/>
                  <a:gd name="T33" fmla="*/ 50 h 171"/>
                  <a:gd name="T34" fmla="*/ 71 w 156"/>
                  <a:gd name="T35" fmla="*/ 23 h 171"/>
                  <a:gd name="T36" fmla="*/ 35 w 156"/>
                  <a:gd name="T37" fmla="*/ 55 h 171"/>
                  <a:gd name="T38" fmla="*/ 109 w 156"/>
                  <a:gd name="T39" fmla="*/ 113 h 171"/>
                  <a:gd name="T40" fmla="*/ 109 w 156"/>
                  <a:gd name="T41" fmla="*/ 86 h 171"/>
                  <a:gd name="T42" fmla="*/ 64 w 156"/>
                  <a:gd name="T43" fmla="*/ 97 h 171"/>
                  <a:gd name="T44" fmla="*/ 30 w 156"/>
                  <a:gd name="T45" fmla="*/ 122 h 171"/>
                  <a:gd name="T46" fmla="*/ 58 w 156"/>
                  <a:gd name="T47" fmla="*/ 151 h 171"/>
                  <a:gd name="T48" fmla="*/ 109 w 156"/>
                  <a:gd name="T49"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71">
                    <a:moveTo>
                      <a:pt x="35" y="55"/>
                    </a:moveTo>
                    <a:cubicBezTo>
                      <a:pt x="9" y="55"/>
                      <a:pt x="9" y="55"/>
                      <a:pt x="9" y="55"/>
                    </a:cubicBezTo>
                    <a:cubicBezTo>
                      <a:pt x="10" y="18"/>
                      <a:pt x="32" y="0"/>
                      <a:pt x="76" y="0"/>
                    </a:cubicBezTo>
                    <a:cubicBezTo>
                      <a:pt x="116" y="2"/>
                      <a:pt x="136" y="17"/>
                      <a:pt x="136" y="46"/>
                    </a:cubicBezTo>
                    <a:cubicBezTo>
                      <a:pt x="136" y="141"/>
                      <a:pt x="136" y="141"/>
                      <a:pt x="136" y="141"/>
                    </a:cubicBezTo>
                    <a:cubicBezTo>
                      <a:pt x="136" y="147"/>
                      <a:pt x="140" y="151"/>
                      <a:pt x="146" y="151"/>
                    </a:cubicBezTo>
                    <a:cubicBezTo>
                      <a:pt x="147" y="151"/>
                      <a:pt x="148" y="151"/>
                      <a:pt x="150" y="151"/>
                    </a:cubicBezTo>
                    <a:cubicBezTo>
                      <a:pt x="152" y="150"/>
                      <a:pt x="154" y="149"/>
                      <a:pt x="156" y="149"/>
                    </a:cubicBezTo>
                    <a:cubicBezTo>
                      <a:pt x="156" y="169"/>
                      <a:pt x="156" y="169"/>
                      <a:pt x="156" y="169"/>
                    </a:cubicBezTo>
                    <a:cubicBezTo>
                      <a:pt x="154" y="169"/>
                      <a:pt x="152" y="169"/>
                      <a:pt x="150" y="169"/>
                    </a:cubicBezTo>
                    <a:cubicBezTo>
                      <a:pt x="146" y="170"/>
                      <a:pt x="143" y="170"/>
                      <a:pt x="140" y="170"/>
                    </a:cubicBezTo>
                    <a:cubicBezTo>
                      <a:pt x="120" y="170"/>
                      <a:pt x="111" y="163"/>
                      <a:pt x="112" y="147"/>
                    </a:cubicBezTo>
                    <a:cubicBezTo>
                      <a:pt x="96" y="163"/>
                      <a:pt x="76" y="171"/>
                      <a:pt x="52" y="171"/>
                    </a:cubicBezTo>
                    <a:cubicBezTo>
                      <a:pt x="19" y="170"/>
                      <a:pt x="2" y="155"/>
                      <a:pt x="0" y="126"/>
                    </a:cubicBezTo>
                    <a:cubicBezTo>
                      <a:pt x="1" y="97"/>
                      <a:pt x="18" y="80"/>
                      <a:pt x="51" y="75"/>
                    </a:cubicBezTo>
                    <a:cubicBezTo>
                      <a:pt x="96" y="70"/>
                      <a:pt x="96" y="70"/>
                      <a:pt x="96" y="70"/>
                    </a:cubicBezTo>
                    <a:cubicBezTo>
                      <a:pt x="106" y="68"/>
                      <a:pt x="111" y="62"/>
                      <a:pt x="111" y="50"/>
                    </a:cubicBezTo>
                    <a:cubicBezTo>
                      <a:pt x="111" y="32"/>
                      <a:pt x="98" y="23"/>
                      <a:pt x="71" y="23"/>
                    </a:cubicBezTo>
                    <a:cubicBezTo>
                      <a:pt x="49" y="23"/>
                      <a:pt x="36" y="34"/>
                      <a:pt x="35" y="55"/>
                    </a:cubicBezTo>
                    <a:close/>
                    <a:moveTo>
                      <a:pt x="109" y="113"/>
                    </a:moveTo>
                    <a:cubicBezTo>
                      <a:pt x="109" y="86"/>
                      <a:pt x="109" y="86"/>
                      <a:pt x="109" y="86"/>
                    </a:cubicBezTo>
                    <a:cubicBezTo>
                      <a:pt x="103" y="90"/>
                      <a:pt x="88" y="93"/>
                      <a:pt x="64" y="97"/>
                    </a:cubicBezTo>
                    <a:cubicBezTo>
                      <a:pt x="41" y="98"/>
                      <a:pt x="30" y="107"/>
                      <a:pt x="30" y="122"/>
                    </a:cubicBezTo>
                    <a:cubicBezTo>
                      <a:pt x="30" y="141"/>
                      <a:pt x="39" y="151"/>
                      <a:pt x="58" y="151"/>
                    </a:cubicBezTo>
                    <a:cubicBezTo>
                      <a:pt x="90" y="148"/>
                      <a:pt x="107" y="136"/>
                      <a:pt x="109" y="113"/>
                    </a:cubicBezTo>
                    <a:close/>
                  </a:path>
                </a:pathLst>
              </a:custGeom>
              <a:grpFill/>
              <a:ln>
                <a:noFill/>
              </a:ln>
              <a:extLst/>
            </p:spPr>
            <p:txBody>
              <a:bodyPr anchor="ctr"/>
              <a:lstStyle/>
              <a:p>
                <a:pPr algn="ctr"/>
                <a:endParaRPr/>
              </a:p>
            </p:txBody>
          </p:sp>
          <p:sp>
            <p:nvSpPr>
              <p:cNvPr id="112" name="ïşḻíḓe">
                <a:extLst>
                  <a:ext uri="{FF2B5EF4-FFF2-40B4-BE49-F238E27FC236}">
                    <a16:creationId xmlns:a16="http://schemas.microsoft.com/office/drawing/2014/main" id="{19BDEC23-212D-4322-A5C3-0CC27626CF3E}"/>
                  </a:ext>
                </a:extLst>
              </p:cNvPr>
              <p:cNvSpPr/>
              <p:nvPr/>
            </p:nvSpPr>
            <p:spPr bwMode="auto">
              <a:xfrm>
                <a:off x="11099136" y="732929"/>
                <a:ext cx="27677" cy="35225"/>
              </a:xfrm>
              <a:custGeom>
                <a:avLst/>
                <a:gdLst>
                  <a:gd name="T0" fmla="*/ 134 w 134"/>
                  <a:gd name="T1" fmla="*/ 58 h 169"/>
                  <a:gd name="T2" fmla="*/ 134 w 134"/>
                  <a:gd name="T3" fmla="*/ 169 h 169"/>
                  <a:gd name="T4" fmla="*/ 107 w 134"/>
                  <a:gd name="T5" fmla="*/ 169 h 169"/>
                  <a:gd name="T6" fmla="*/ 107 w 134"/>
                  <a:gd name="T7" fmla="*/ 69 h 169"/>
                  <a:gd name="T8" fmla="*/ 71 w 134"/>
                  <a:gd name="T9" fmla="*/ 26 h 169"/>
                  <a:gd name="T10" fmla="*/ 28 w 134"/>
                  <a:gd name="T11" fmla="*/ 80 h 169"/>
                  <a:gd name="T12" fmla="*/ 28 w 134"/>
                  <a:gd name="T13" fmla="*/ 169 h 169"/>
                  <a:gd name="T14" fmla="*/ 0 w 134"/>
                  <a:gd name="T15" fmla="*/ 169 h 169"/>
                  <a:gd name="T16" fmla="*/ 0 w 134"/>
                  <a:gd name="T17" fmla="*/ 5 h 169"/>
                  <a:gd name="T18" fmla="*/ 27 w 134"/>
                  <a:gd name="T19" fmla="*/ 5 h 169"/>
                  <a:gd name="T20" fmla="*/ 27 w 134"/>
                  <a:gd name="T21" fmla="*/ 28 h 169"/>
                  <a:gd name="T22" fmla="*/ 77 w 134"/>
                  <a:gd name="T23" fmla="*/ 0 h 169"/>
                  <a:gd name="T24" fmla="*/ 134 w 134"/>
                  <a:gd name="T25"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69">
                    <a:moveTo>
                      <a:pt x="134" y="58"/>
                    </a:moveTo>
                    <a:cubicBezTo>
                      <a:pt x="134" y="169"/>
                      <a:pt x="134" y="169"/>
                      <a:pt x="134" y="169"/>
                    </a:cubicBezTo>
                    <a:cubicBezTo>
                      <a:pt x="107" y="169"/>
                      <a:pt x="107" y="169"/>
                      <a:pt x="107" y="169"/>
                    </a:cubicBezTo>
                    <a:cubicBezTo>
                      <a:pt x="107" y="69"/>
                      <a:pt x="107" y="69"/>
                      <a:pt x="107" y="69"/>
                    </a:cubicBezTo>
                    <a:cubicBezTo>
                      <a:pt x="108" y="38"/>
                      <a:pt x="96" y="24"/>
                      <a:pt x="71" y="26"/>
                    </a:cubicBezTo>
                    <a:cubicBezTo>
                      <a:pt x="43" y="27"/>
                      <a:pt x="29" y="45"/>
                      <a:pt x="28" y="80"/>
                    </a:cubicBezTo>
                    <a:cubicBezTo>
                      <a:pt x="28" y="169"/>
                      <a:pt x="28" y="169"/>
                      <a:pt x="28" y="169"/>
                    </a:cubicBezTo>
                    <a:cubicBezTo>
                      <a:pt x="0" y="169"/>
                      <a:pt x="0" y="169"/>
                      <a:pt x="0" y="169"/>
                    </a:cubicBezTo>
                    <a:cubicBezTo>
                      <a:pt x="0" y="5"/>
                      <a:pt x="0" y="5"/>
                      <a:pt x="0" y="5"/>
                    </a:cubicBezTo>
                    <a:cubicBezTo>
                      <a:pt x="27" y="5"/>
                      <a:pt x="27" y="5"/>
                      <a:pt x="27" y="5"/>
                    </a:cubicBezTo>
                    <a:cubicBezTo>
                      <a:pt x="27" y="28"/>
                      <a:pt x="27" y="28"/>
                      <a:pt x="27" y="28"/>
                    </a:cubicBezTo>
                    <a:cubicBezTo>
                      <a:pt x="40" y="9"/>
                      <a:pt x="57" y="0"/>
                      <a:pt x="77" y="0"/>
                    </a:cubicBezTo>
                    <a:cubicBezTo>
                      <a:pt x="114" y="1"/>
                      <a:pt x="133" y="20"/>
                      <a:pt x="134" y="58"/>
                    </a:cubicBezTo>
                    <a:close/>
                  </a:path>
                </a:pathLst>
              </a:custGeom>
              <a:grpFill/>
              <a:ln>
                <a:noFill/>
              </a:ln>
              <a:extLst/>
            </p:spPr>
            <p:txBody>
              <a:bodyPr anchor="ctr"/>
              <a:lstStyle/>
              <a:p>
                <a:pPr algn="ctr"/>
                <a:endParaRPr/>
              </a:p>
            </p:txBody>
          </p:sp>
          <p:sp>
            <p:nvSpPr>
              <p:cNvPr id="113" name="îS1iḓé">
                <a:extLst>
                  <a:ext uri="{FF2B5EF4-FFF2-40B4-BE49-F238E27FC236}">
                    <a16:creationId xmlns:a16="http://schemas.microsoft.com/office/drawing/2014/main" id="{7AB18821-9DE9-4079-A63D-AD64BC5C23E7}"/>
                  </a:ext>
                </a:extLst>
              </p:cNvPr>
              <p:cNvSpPr/>
              <p:nvPr/>
            </p:nvSpPr>
            <p:spPr bwMode="auto">
              <a:xfrm>
                <a:off x="11133103" y="721607"/>
                <a:ext cx="30193" cy="46967"/>
              </a:xfrm>
              <a:custGeom>
                <a:avLst/>
                <a:gdLst>
                  <a:gd name="T0" fmla="*/ 145 w 145"/>
                  <a:gd name="T1" fmla="*/ 0 h 226"/>
                  <a:gd name="T2" fmla="*/ 145 w 145"/>
                  <a:gd name="T3" fmla="*/ 224 h 226"/>
                  <a:gd name="T4" fmla="*/ 119 w 145"/>
                  <a:gd name="T5" fmla="*/ 224 h 226"/>
                  <a:gd name="T6" fmla="*/ 119 w 145"/>
                  <a:gd name="T7" fmla="*/ 202 h 226"/>
                  <a:gd name="T8" fmla="*/ 73 w 145"/>
                  <a:gd name="T9" fmla="*/ 226 h 226"/>
                  <a:gd name="T10" fmla="*/ 0 w 145"/>
                  <a:gd name="T11" fmla="*/ 137 h 226"/>
                  <a:gd name="T12" fmla="*/ 69 w 145"/>
                  <a:gd name="T13" fmla="*/ 55 h 226"/>
                  <a:gd name="T14" fmla="*/ 116 w 145"/>
                  <a:gd name="T15" fmla="*/ 79 h 226"/>
                  <a:gd name="T16" fmla="*/ 118 w 145"/>
                  <a:gd name="T17" fmla="*/ 83 h 226"/>
                  <a:gd name="T18" fmla="*/ 118 w 145"/>
                  <a:gd name="T19" fmla="*/ 82 h 226"/>
                  <a:gd name="T20" fmla="*/ 118 w 145"/>
                  <a:gd name="T21" fmla="*/ 0 h 226"/>
                  <a:gd name="T22" fmla="*/ 145 w 145"/>
                  <a:gd name="T23" fmla="*/ 0 h 226"/>
                  <a:gd name="T24" fmla="*/ 29 w 145"/>
                  <a:gd name="T25" fmla="*/ 142 h 226"/>
                  <a:gd name="T26" fmla="*/ 73 w 145"/>
                  <a:gd name="T27" fmla="*/ 206 h 226"/>
                  <a:gd name="T28" fmla="*/ 118 w 145"/>
                  <a:gd name="T29" fmla="*/ 151 h 226"/>
                  <a:gd name="T30" fmla="*/ 74 w 145"/>
                  <a:gd name="T31" fmla="*/ 81 h 226"/>
                  <a:gd name="T32" fmla="*/ 29 w 145"/>
                  <a:gd name="T33" fmla="*/ 14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226">
                    <a:moveTo>
                      <a:pt x="145" y="0"/>
                    </a:moveTo>
                    <a:cubicBezTo>
                      <a:pt x="145" y="224"/>
                      <a:pt x="145" y="224"/>
                      <a:pt x="145" y="224"/>
                    </a:cubicBezTo>
                    <a:cubicBezTo>
                      <a:pt x="119" y="224"/>
                      <a:pt x="119" y="224"/>
                      <a:pt x="119" y="224"/>
                    </a:cubicBezTo>
                    <a:cubicBezTo>
                      <a:pt x="119" y="202"/>
                      <a:pt x="119" y="202"/>
                      <a:pt x="119" y="202"/>
                    </a:cubicBezTo>
                    <a:cubicBezTo>
                      <a:pt x="109" y="218"/>
                      <a:pt x="94" y="226"/>
                      <a:pt x="73" y="226"/>
                    </a:cubicBezTo>
                    <a:cubicBezTo>
                      <a:pt x="27" y="225"/>
                      <a:pt x="3" y="195"/>
                      <a:pt x="0" y="137"/>
                    </a:cubicBezTo>
                    <a:cubicBezTo>
                      <a:pt x="3" y="85"/>
                      <a:pt x="26" y="57"/>
                      <a:pt x="69" y="55"/>
                    </a:cubicBezTo>
                    <a:cubicBezTo>
                      <a:pt x="86" y="55"/>
                      <a:pt x="102" y="63"/>
                      <a:pt x="116" y="79"/>
                    </a:cubicBezTo>
                    <a:cubicBezTo>
                      <a:pt x="116" y="81"/>
                      <a:pt x="117" y="82"/>
                      <a:pt x="118" y="83"/>
                    </a:cubicBezTo>
                    <a:cubicBezTo>
                      <a:pt x="118" y="82"/>
                      <a:pt x="118" y="82"/>
                      <a:pt x="118" y="82"/>
                    </a:cubicBezTo>
                    <a:cubicBezTo>
                      <a:pt x="118" y="0"/>
                      <a:pt x="118" y="0"/>
                      <a:pt x="118" y="0"/>
                    </a:cubicBezTo>
                    <a:cubicBezTo>
                      <a:pt x="145" y="0"/>
                      <a:pt x="145" y="0"/>
                      <a:pt x="145" y="0"/>
                    </a:cubicBezTo>
                    <a:close/>
                    <a:moveTo>
                      <a:pt x="29" y="142"/>
                    </a:moveTo>
                    <a:cubicBezTo>
                      <a:pt x="30" y="183"/>
                      <a:pt x="45" y="204"/>
                      <a:pt x="73" y="206"/>
                    </a:cubicBezTo>
                    <a:cubicBezTo>
                      <a:pt x="102" y="202"/>
                      <a:pt x="117" y="184"/>
                      <a:pt x="118" y="151"/>
                    </a:cubicBezTo>
                    <a:cubicBezTo>
                      <a:pt x="118" y="104"/>
                      <a:pt x="103" y="81"/>
                      <a:pt x="74" y="81"/>
                    </a:cubicBezTo>
                    <a:cubicBezTo>
                      <a:pt x="43" y="81"/>
                      <a:pt x="28" y="101"/>
                      <a:pt x="29" y="142"/>
                    </a:cubicBezTo>
                    <a:close/>
                  </a:path>
                </a:pathLst>
              </a:custGeom>
              <a:grpFill/>
              <a:ln>
                <a:noFill/>
              </a:ln>
              <a:extLst/>
            </p:spPr>
            <p:txBody>
              <a:bodyPr anchor="ctr"/>
              <a:lstStyle/>
              <a:p>
                <a:pPr algn="ctr"/>
                <a:endParaRPr/>
              </a:p>
            </p:txBody>
          </p:sp>
          <p:sp>
            <p:nvSpPr>
              <p:cNvPr id="114" name="ïṥḻîḍé">
                <a:extLst>
                  <a:ext uri="{FF2B5EF4-FFF2-40B4-BE49-F238E27FC236}">
                    <a16:creationId xmlns:a16="http://schemas.microsoft.com/office/drawing/2014/main" id="{67884FF0-BE6B-4D18-8871-C6C9E95C295F}"/>
                  </a:ext>
                </a:extLst>
              </p:cNvPr>
              <p:cNvSpPr/>
              <p:nvPr/>
            </p:nvSpPr>
            <p:spPr bwMode="auto">
              <a:xfrm>
                <a:off x="11185940" y="721607"/>
                <a:ext cx="37741" cy="46547"/>
              </a:xfrm>
              <a:custGeom>
                <a:avLst/>
                <a:gdLst>
                  <a:gd name="T0" fmla="*/ 0 w 90"/>
                  <a:gd name="T1" fmla="*/ 13 h 111"/>
                  <a:gd name="T2" fmla="*/ 0 w 90"/>
                  <a:gd name="T3" fmla="*/ 0 h 111"/>
                  <a:gd name="T4" fmla="*/ 90 w 90"/>
                  <a:gd name="T5" fmla="*/ 0 h 111"/>
                  <a:gd name="T6" fmla="*/ 90 w 90"/>
                  <a:gd name="T7" fmla="*/ 13 h 111"/>
                  <a:gd name="T8" fmla="*/ 52 w 90"/>
                  <a:gd name="T9" fmla="*/ 13 h 111"/>
                  <a:gd name="T10" fmla="*/ 52 w 90"/>
                  <a:gd name="T11" fmla="*/ 111 h 111"/>
                  <a:gd name="T12" fmla="*/ 38 w 90"/>
                  <a:gd name="T13" fmla="*/ 111 h 111"/>
                  <a:gd name="T14" fmla="*/ 38 w 90"/>
                  <a:gd name="T15" fmla="*/ 13 h 111"/>
                  <a:gd name="T16" fmla="*/ 0 w 90"/>
                  <a:gd name="T17"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11">
                    <a:moveTo>
                      <a:pt x="0" y="13"/>
                    </a:moveTo>
                    <a:lnTo>
                      <a:pt x="0" y="0"/>
                    </a:lnTo>
                    <a:lnTo>
                      <a:pt x="90" y="0"/>
                    </a:lnTo>
                    <a:lnTo>
                      <a:pt x="90" y="13"/>
                    </a:lnTo>
                    <a:lnTo>
                      <a:pt x="52" y="13"/>
                    </a:lnTo>
                    <a:lnTo>
                      <a:pt x="52" y="111"/>
                    </a:lnTo>
                    <a:lnTo>
                      <a:pt x="38" y="111"/>
                    </a:lnTo>
                    <a:lnTo>
                      <a:pt x="38" y="13"/>
                    </a:lnTo>
                    <a:lnTo>
                      <a:pt x="0" y="13"/>
                    </a:lnTo>
                    <a:close/>
                  </a:path>
                </a:pathLst>
              </a:custGeom>
              <a:grpFill/>
              <a:ln>
                <a:noFill/>
              </a:ln>
              <a:extLst/>
            </p:spPr>
            <p:txBody>
              <a:bodyPr anchor="ctr"/>
              <a:lstStyle/>
              <a:p>
                <a:pPr algn="ctr"/>
                <a:endParaRPr/>
              </a:p>
            </p:txBody>
          </p:sp>
          <p:sp>
            <p:nvSpPr>
              <p:cNvPr id="115" name="ïṡḷíḍé">
                <a:extLst>
                  <a:ext uri="{FF2B5EF4-FFF2-40B4-BE49-F238E27FC236}">
                    <a16:creationId xmlns:a16="http://schemas.microsoft.com/office/drawing/2014/main" id="{3C9EAF9D-8B16-4C7A-BBBB-769C55755290}"/>
                  </a:ext>
                </a:extLst>
              </p:cNvPr>
              <p:cNvSpPr/>
              <p:nvPr/>
            </p:nvSpPr>
            <p:spPr bwMode="auto">
              <a:xfrm>
                <a:off x="11227036" y="732929"/>
                <a:ext cx="30612" cy="35644"/>
              </a:xfrm>
              <a:custGeom>
                <a:avLst/>
                <a:gdLst>
                  <a:gd name="T0" fmla="*/ 120 w 149"/>
                  <a:gd name="T1" fmla="*/ 118 h 171"/>
                  <a:gd name="T2" fmla="*/ 147 w 149"/>
                  <a:gd name="T3" fmla="*/ 118 h 171"/>
                  <a:gd name="T4" fmla="*/ 117 w 149"/>
                  <a:gd name="T5" fmla="*/ 163 h 171"/>
                  <a:gd name="T6" fmla="*/ 73 w 149"/>
                  <a:gd name="T7" fmla="*/ 171 h 171"/>
                  <a:gd name="T8" fmla="*/ 0 w 149"/>
                  <a:gd name="T9" fmla="*/ 92 h 171"/>
                  <a:gd name="T10" fmla="*/ 78 w 149"/>
                  <a:gd name="T11" fmla="*/ 0 h 171"/>
                  <a:gd name="T12" fmla="*/ 149 w 149"/>
                  <a:gd name="T13" fmla="*/ 97 h 171"/>
                  <a:gd name="T14" fmla="*/ 29 w 149"/>
                  <a:gd name="T15" fmla="*/ 97 h 171"/>
                  <a:gd name="T16" fmla="*/ 77 w 149"/>
                  <a:gd name="T17" fmla="*/ 151 h 171"/>
                  <a:gd name="T18" fmla="*/ 120 w 149"/>
                  <a:gd name="T19" fmla="*/ 118 h 171"/>
                  <a:gd name="T20" fmla="*/ 29 w 149"/>
                  <a:gd name="T21" fmla="*/ 75 h 171"/>
                  <a:gd name="T22" fmla="*/ 121 w 149"/>
                  <a:gd name="T23" fmla="*/ 75 h 171"/>
                  <a:gd name="T24" fmla="*/ 74 w 149"/>
                  <a:gd name="T25" fmla="*/ 26 h 171"/>
                  <a:gd name="T26" fmla="*/ 29 w 149"/>
                  <a:gd name="T27" fmla="*/ 7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71">
                    <a:moveTo>
                      <a:pt x="120" y="118"/>
                    </a:moveTo>
                    <a:cubicBezTo>
                      <a:pt x="147" y="118"/>
                      <a:pt x="147" y="118"/>
                      <a:pt x="147" y="118"/>
                    </a:cubicBezTo>
                    <a:cubicBezTo>
                      <a:pt x="143" y="136"/>
                      <a:pt x="134" y="151"/>
                      <a:pt x="117" y="163"/>
                    </a:cubicBezTo>
                    <a:cubicBezTo>
                      <a:pt x="108" y="169"/>
                      <a:pt x="94" y="171"/>
                      <a:pt x="73" y="171"/>
                    </a:cubicBezTo>
                    <a:cubicBezTo>
                      <a:pt x="27" y="170"/>
                      <a:pt x="2" y="143"/>
                      <a:pt x="0" y="92"/>
                    </a:cubicBezTo>
                    <a:cubicBezTo>
                      <a:pt x="1" y="32"/>
                      <a:pt x="27" y="2"/>
                      <a:pt x="78" y="0"/>
                    </a:cubicBezTo>
                    <a:cubicBezTo>
                      <a:pt x="125" y="1"/>
                      <a:pt x="148" y="33"/>
                      <a:pt x="149" y="97"/>
                    </a:cubicBezTo>
                    <a:cubicBezTo>
                      <a:pt x="29" y="97"/>
                      <a:pt x="29" y="97"/>
                      <a:pt x="29" y="97"/>
                    </a:cubicBezTo>
                    <a:cubicBezTo>
                      <a:pt x="29" y="133"/>
                      <a:pt x="45" y="151"/>
                      <a:pt x="77" y="151"/>
                    </a:cubicBezTo>
                    <a:cubicBezTo>
                      <a:pt x="100" y="149"/>
                      <a:pt x="114" y="138"/>
                      <a:pt x="120" y="118"/>
                    </a:cubicBezTo>
                    <a:close/>
                    <a:moveTo>
                      <a:pt x="29" y="75"/>
                    </a:moveTo>
                    <a:cubicBezTo>
                      <a:pt x="121" y="75"/>
                      <a:pt x="121" y="75"/>
                      <a:pt x="121" y="75"/>
                    </a:cubicBezTo>
                    <a:cubicBezTo>
                      <a:pt x="119" y="42"/>
                      <a:pt x="103" y="26"/>
                      <a:pt x="74" y="26"/>
                    </a:cubicBezTo>
                    <a:cubicBezTo>
                      <a:pt x="47" y="28"/>
                      <a:pt x="32" y="44"/>
                      <a:pt x="29" y="75"/>
                    </a:cubicBezTo>
                    <a:close/>
                  </a:path>
                </a:pathLst>
              </a:custGeom>
              <a:grpFill/>
              <a:ln>
                <a:noFill/>
              </a:ln>
              <a:extLst/>
            </p:spPr>
            <p:txBody>
              <a:bodyPr anchor="ctr"/>
              <a:lstStyle/>
              <a:p>
                <a:pPr algn="ctr"/>
                <a:endParaRPr/>
              </a:p>
            </p:txBody>
          </p:sp>
          <p:sp>
            <p:nvSpPr>
              <p:cNvPr id="116" name="íṧlíḍé">
                <a:extLst>
                  <a:ext uri="{FF2B5EF4-FFF2-40B4-BE49-F238E27FC236}">
                    <a16:creationId xmlns:a16="http://schemas.microsoft.com/office/drawing/2014/main" id="{F4AB2DE8-20EC-4594-92D3-CA5695A10390}"/>
                  </a:ext>
                </a:extLst>
              </p:cNvPr>
              <p:cNvSpPr/>
              <p:nvPr/>
            </p:nvSpPr>
            <p:spPr bwMode="auto">
              <a:xfrm>
                <a:off x="11262261" y="732929"/>
                <a:ext cx="28935" cy="35644"/>
              </a:xfrm>
              <a:custGeom>
                <a:avLst/>
                <a:gdLst>
                  <a:gd name="T0" fmla="*/ 140 w 140"/>
                  <a:gd name="T1" fmla="*/ 61 h 171"/>
                  <a:gd name="T2" fmla="*/ 113 w 140"/>
                  <a:gd name="T3" fmla="*/ 61 h 171"/>
                  <a:gd name="T4" fmla="*/ 75 w 140"/>
                  <a:gd name="T5" fmla="*/ 26 h 171"/>
                  <a:gd name="T6" fmla="*/ 28 w 140"/>
                  <a:gd name="T7" fmla="*/ 87 h 171"/>
                  <a:gd name="T8" fmla="*/ 74 w 140"/>
                  <a:gd name="T9" fmla="*/ 151 h 171"/>
                  <a:gd name="T10" fmla="*/ 113 w 140"/>
                  <a:gd name="T11" fmla="*/ 111 h 171"/>
                  <a:gd name="T12" fmla="*/ 140 w 140"/>
                  <a:gd name="T13" fmla="*/ 111 h 171"/>
                  <a:gd name="T14" fmla="*/ 74 w 140"/>
                  <a:gd name="T15" fmla="*/ 171 h 171"/>
                  <a:gd name="T16" fmla="*/ 0 w 140"/>
                  <a:gd name="T17" fmla="*/ 92 h 171"/>
                  <a:gd name="T18" fmla="*/ 79 w 140"/>
                  <a:gd name="T19" fmla="*/ 0 h 171"/>
                  <a:gd name="T20" fmla="*/ 140 w 140"/>
                  <a:gd name="T21"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71">
                    <a:moveTo>
                      <a:pt x="140" y="61"/>
                    </a:moveTo>
                    <a:cubicBezTo>
                      <a:pt x="113" y="61"/>
                      <a:pt x="113" y="61"/>
                      <a:pt x="113" y="61"/>
                    </a:cubicBezTo>
                    <a:cubicBezTo>
                      <a:pt x="110" y="37"/>
                      <a:pt x="98" y="26"/>
                      <a:pt x="75" y="26"/>
                    </a:cubicBezTo>
                    <a:cubicBezTo>
                      <a:pt x="46" y="27"/>
                      <a:pt x="30" y="48"/>
                      <a:pt x="28" y="87"/>
                    </a:cubicBezTo>
                    <a:cubicBezTo>
                      <a:pt x="28" y="129"/>
                      <a:pt x="44" y="151"/>
                      <a:pt x="74" y="151"/>
                    </a:cubicBezTo>
                    <a:cubicBezTo>
                      <a:pt x="96" y="149"/>
                      <a:pt x="109" y="136"/>
                      <a:pt x="113" y="111"/>
                    </a:cubicBezTo>
                    <a:cubicBezTo>
                      <a:pt x="140" y="111"/>
                      <a:pt x="140" y="111"/>
                      <a:pt x="140" y="111"/>
                    </a:cubicBezTo>
                    <a:cubicBezTo>
                      <a:pt x="133" y="151"/>
                      <a:pt x="111" y="171"/>
                      <a:pt x="74" y="171"/>
                    </a:cubicBezTo>
                    <a:cubicBezTo>
                      <a:pt x="26" y="170"/>
                      <a:pt x="2" y="143"/>
                      <a:pt x="0" y="92"/>
                    </a:cubicBezTo>
                    <a:cubicBezTo>
                      <a:pt x="2" y="32"/>
                      <a:pt x="28" y="2"/>
                      <a:pt x="79" y="0"/>
                    </a:cubicBezTo>
                    <a:cubicBezTo>
                      <a:pt x="115" y="1"/>
                      <a:pt x="135" y="21"/>
                      <a:pt x="140" y="61"/>
                    </a:cubicBezTo>
                    <a:close/>
                  </a:path>
                </a:pathLst>
              </a:custGeom>
              <a:grpFill/>
              <a:ln>
                <a:noFill/>
              </a:ln>
              <a:extLst/>
            </p:spPr>
            <p:txBody>
              <a:bodyPr anchor="ctr"/>
              <a:lstStyle/>
              <a:p>
                <a:pPr algn="ctr"/>
                <a:endParaRPr/>
              </a:p>
            </p:txBody>
          </p:sp>
          <p:sp>
            <p:nvSpPr>
              <p:cNvPr id="117" name="išļïḓé">
                <a:extLst>
                  <a:ext uri="{FF2B5EF4-FFF2-40B4-BE49-F238E27FC236}">
                    <a16:creationId xmlns:a16="http://schemas.microsoft.com/office/drawing/2014/main" id="{5AB17666-C8B9-4C3A-8E9B-73D45D40BDE2}"/>
                  </a:ext>
                </a:extLst>
              </p:cNvPr>
              <p:cNvSpPr/>
              <p:nvPr/>
            </p:nvSpPr>
            <p:spPr bwMode="auto">
              <a:xfrm>
                <a:off x="11297067" y="721607"/>
                <a:ext cx="27258" cy="46547"/>
              </a:xfrm>
              <a:custGeom>
                <a:avLst/>
                <a:gdLst>
                  <a:gd name="T0" fmla="*/ 133 w 133"/>
                  <a:gd name="T1" fmla="*/ 113 h 224"/>
                  <a:gd name="T2" fmla="*/ 133 w 133"/>
                  <a:gd name="T3" fmla="*/ 224 h 224"/>
                  <a:gd name="T4" fmla="*/ 106 w 133"/>
                  <a:gd name="T5" fmla="*/ 224 h 224"/>
                  <a:gd name="T6" fmla="*/ 106 w 133"/>
                  <a:gd name="T7" fmla="*/ 117 h 224"/>
                  <a:gd name="T8" fmla="*/ 73 w 133"/>
                  <a:gd name="T9" fmla="*/ 81 h 224"/>
                  <a:gd name="T10" fmla="*/ 28 w 133"/>
                  <a:gd name="T11" fmla="*/ 135 h 224"/>
                  <a:gd name="T12" fmla="*/ 28 w 133"/>
                  <a:gd name="T13" fmla="*/ 224 h 224"/>
                  <a:gd name="T14" fmla="*/ 0 w 133"/>
                  <a:gd name="T15" fmla="*/ 224 h 224"/>
                  <a:gd name="T16" fmla="*/ 0 w 133"/>
                  <a:gd name="T17" fmla="*/ 0 h 224"/>
                  <a:gd name="T18" fmla="*/ 28 w 133"/>
                  <a:gd name="T19" fmla="*/ 0 h 224"/>
                  <a:gd name="T20" fmla="*/ 28 w 133"/>
                  <a:gd name="T21" fmla="*/ 82 h 224"/>
                  <a:gd name="T22" fmla="*/ 29 w 133"/>
                  <a:gd name="T23" fmla="*/ 82 h 224"/>
                  <a:gd name="T24" fmla="*/ 77 w 133"/>
                  <a:gd name="T25" fmla="*/ 55 h 224"/>
                  <a:gd name="T26" fmla="*/ 133 w 133"/>
                  <a:gd name="T27" fmla="*/ 11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24">
                    <a:moveTo>
                      <a:pt x="133" y="113"/>
                    </a:moveTo>
                    <a:cubicBezTo>
                      <a:pt x="133" y="224"/>
                      <a:pt x="133" y="224"/>
                      <a:pt x="133" y="224"/>
                    </a:cubicBezTo>
                    <a:cubicBezTo>
                      <a:pt x="106" y="224"/>
                      <a:pt x="106" y="224"/>
                      <a:pt x="106" y="224"/>
                    </a:cubicBezTo>
                    <a:cubicBezTo>
                      <a:pt x="106" y="117"/>
                      <a:pt x="106" y="117"/>
                      <a:pt x="106" y="117"/>
                    </a:cubicBezTo>
                    <a:cubicBezTo>
                      <a:pt x="107" y="92"/>
                      <a:pt x="96" y="80"/>
                      <a:pt x="73" y="81"/>
                    </a:cubicBezTo>
                    <a:cubicBezTo>
                      <a:pt x="44" y="81"/>
                      <a:pt x="29" y="99"/>
                      <a:pt x="28" y="135"/>
                    </a:cubicBezTo>
                    <a:cubicBezTo>
                      <a:pt x="28" y="224"/>
                      <a:pt x="28" y="224"/>
                      <a:pt x="28" y="224"/>
                    </a:cubicBezTo>
                    <a:cubicBezTo>
                      <a:pt x="0" y="224"/>
                      <a:pt x="0" y="224"/>
                      <a:pt x="0" y="224"/>
                    </a:cubicBezTo>
                    <a:cubicBezTo>
                      <a:pt x="0" y="0"/>
                      <a:pt x="0" y="0"/>
                      <a:pt x="0" y="0"/>
                    </a:cubicBezTo>
                    <a:cubicBezTo>
                      <a:pt x="28" y="0"/>
                      <a:pt x="28" y="0"/>
                      <a:pt x="28" y="0"/>
                    </a:cubicBezTo>
                    <a:cubicBezTo>
                      <a:pt x="28" y="82"/>
                      <a:pt x="28" y="82"/>
                      <a:pt x="28" y="82"/>
                    </a:cubicBezTo>
                    <a:cubicBezTo>
                      <a:pt x="29" y="82"/>
                      <a:pt x="29" y="82"/>
                      <a:pt x="29" y="82"/>
                    </a:cubicBezTo>
                    <a:cubicBezTo>
                      <a:pt x="42" y="64"/>
                      <a:pt x="58" y="55"/>
                      <a:pt x="77" y="55"/>
                    </a:cubicBezTo>
                    <a:cubicBezTo>
                      <a:pt x="114" y="56"/>
                      <a:pt x="133" y="75"/>
                      <a:pt x="133" y="113"/>
                    </a:cubicBezTo>
                    <a:close/>
                  </a:path>
                </a:pathLst>
              </a:custGeom>
              <a:grpFill/>
              <a:ln>
                <a:noFill/>
              </a:ln>
              <a:extLst/>
            </p:spPr>
            <p:txBody>
              <a:bodyPr anchor="ctr"/>
              <a:lstStyle/>
              <a:p>
                <a:pPr algn="ctr"/>
                <a:endParaRPr/>
              </a:p>
            </p:txBody>
          </p:sp>
          <p:sp>
            <p:nvSpPr>
              <p:cNvPr id="118" name="ïšḻîḓè">
                <a:extLst>
                  <a:ext uri="{FF2B5EF4-FFF2-40B4-BE49-F238E27FC236}">
                    <a16:creationId xmlns:a16="http://schemas.microsoft.com/office/drawing/2014/main" id="{1E069E19-6306-49BF-970E-C2464CF51714}"/>
                  </a:ext>
                </a:extLst>
              </p:cNvPr>
              <p:cNvSpPr/>
              <p:nvPr/>
            </p:nvSpPr>
            <p:spPr bwMode="auto">
              <a:xfrm>
                <a:off x="11333130" y="732929"/>
                <a:ext cx="27258" cy="35225"/>
              </a:xfrm>
              <a:custGeom>
                <a:avLst/>
                <a:gdLst>
                  <a:gd name="T0" fmla="*/ 133 w 133"/>
                  <a:gd name="T1" fmla="*/ 58 h 169"/>
                  <a:gd name="T2" fmla="*/ 133 w 133"/>
                  <a:gd name="T3" fmla="*/ 169 h 169"/>
                  <a:gd name="T4" fmla="*/ 106 w 133"/>
                  <a:gd name="T5" fmla="*/ 169 h 169"/>
                  <a:gd name="T6" fmla="*/ 106 w 133"/>
                  <a:gd name="T7" fmla="*/ 69 h 169"/>
                  <a:gd name="T8" fmla="*/ 71 w 133"/>
                  <a:gd name="T9" fmla="*/ 26 h 169"/>
                  <a:gd name="T10" fmla="*/ 28 w 133"/>
                  <a:gd name="T11" fmla="*/ 80 h 169"/>
                  <a:gd name="T12" fmla="*/ 28 w 133"/>
                  <a:gd name="T13" fmla="*/ 169 h 169"/>
                  <a:gd name="T14" fmla="*/ 0 w 133"/>
                  <a:gd name="T15" fmla="*/ 169 h 169"/>
                  <a:gd name="T16" fmla="*/ 0 w 133"/>
                  <a:gd name="T17" fmla="*/ 5 h 169"/>
                  <a:gd name="T18" fmla="*/ 27 w 133"/>
                  <a:gd name="T19" fmla="*/ 5 h 169"/>
                  <a:gd name="T20" fmla="*/ 27 w 133"/>
                  <a:gd name="T21" fmla="*/ 28 h 169"/>
                  <a:gd name="T22" fmla="*/ 77 w 133"/>
                  <a:gd name="T23" fmla="*/ 0 h 169"/>
                  <a:gd name="T24" fmla="*/ 133 w 133"/>
                  <a:gd name="T25"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69">
                    <a:moveTo>
                      <a:pt x="133" y="58"/>
                    </a:moveTo>
                    <a:cubicBezTo>
                      <a:pt x="133" y="169"/>
                      <a:pt x="133" y="169"/>
                      <a:pt x="133" y="169"/>
                    </a:cubicBezTo>
                    <a:cubicBezTo>
                      <a:pt x="106" y="169"/>
                      <a:pt x="106" y="169"/>
                      <a:pt x="106" y="169"/>
                    </a:cubicBezTo>
                    <a:cubicBezTo>
                      <a:pt x="106" y="69"/>
                      <a:pt x="106" y="69"/>
                      <a:pt x="106" y="69"/>
                    </a:cubicBezTo>
                    <a:cubicBezTo>
                      <a:pt x="108" y="38"/>
                      <a:pt x="96" y="24"/>
                      <a:pt x="71" y="26"/>
                    </a:cubicBezTo>
                    <a:cubicBezTo>
                      <a:pt x="43" y="27"/>
                      <a:pt x="29" y="45"/>
                      <a:pt x="28" y="80"/>
                    </a:cubicBezTo>
                    <a:cubicBezTo>
                      <a:pt x="28" y="169"/>
                      <a:pt x="28" y="169"/>
                      <a:pt x="28" y="169"/>
                    </a:cubicBezTo>
                    <a:cubicBezTo>
                      <a:pt x="0" y="169"/>
                      <a:pt x="0" y="169"/>
                      <a:pt x="0" y="169"/>
                    </a:cubicBezTo>
                    <a:cubicBezTo>
                      <a:pt x="0" y="5"/>
                      <a:pt x="0" y="5"/>
                      <a:pt x="0" y="5"/>
                    </a:cubicBezTo>
                    <a:cubicBezTo>
                      <a:pt x="27" y="5"/>
                      <a:pt x="27" y="5"/>
                      <a:pt x="27" y="5"/>
                    </a:cubicBezTo>
                    <a:cubicBezTo>
                      <a:pt x="27" y="28"/>
                      <a:pt x="27" y="28"/>
                      <a:pt x="27" y="28"/>
                    </a:cubicBezTo>
                    <a:cubicBezTo>
                      <a:pt x="40" y="9"/>
                      <a:pt x="57" y="0"/>
                      <a:pt x="77" y="0"/>
                    </a:cubicBezTo>
                    <a:cubicBezTo>
                      <a:pt x="114" y="1"/>
                      <a:pt x="133" y="20"/>
                      <a:pt x="133" y="58"/>
                    </a:cubicBezTo>
                    <a:close/>
                  </a:path>
                </a:pathLst>
              </a:custGeom>
              <a:grpFill/>
              <a:ln>
                <a:noFill/>
              </a:ln>
              <a:extLst/>
            </p:spPr>
            <p:txBody>
              <a:bodyPr anchor="ctr"/>
              <a:lstStyle/>
              <a:p>
                <a:pPr algn="ctr"/>
                <a:endParaRPr/>
              </a:p>
            </p:txBody>
          </p:sp>
          <p:sp>
            <p:nvSpPr>
              <p:cNvPr id="119" name="ïṡḷïḍê">
                <a:extLst>
                  <a:ext uri="{FF2B5EF4-FFF2-40B4-BE49-F238E27FC236}">
                    <a16:creationId xmlns:a16="http://schemas.microsoft.com/office/drawing/2014/main" id="{10D11FAC-1070-41FE-8B29-44FE1818EFD2}"/>
                  </a:ext>
                </a:extLst>
              </p:cNvPr>
              <p:cNvSpPr/>
              <p:nvPr/>
            </p:nvSpPr>
            <p:spPr bwMode="auto">
              <a:xfrm>
                <a:off x="11367097" y="732929"/>
                <a:ext cx="31451" cy="35644"/>
              </a:xfrm>
              <a:custGeom>
                <a:avLst/>
                <a:gdLst>
                  <a:gd name="T0" fmla="*/ 0 w 152"/>
                  <a:gd name="T1" fmla="*/ 87 h 171"/>
                  <a:gd name="T2" fmla="*/ 76 w 152"/>
                  <a:gd name="T3" fmla="*/ 0 h 171"/>
                  <a:gd name="T4" fmla="*/ 152 w 152"/>
                  <a:gd name="T5" fmla="*/ 87 h 171"/>
                  <a:gd name="T6" fmla="*/ 76 w 152"/>
                  <a:gd name="T7" fmla="*/ 171 h 171"/>
                  <a:gd name="T8" fmla="*/ 0 w 152"/>
                  <a:gd name="T9" fmla="*/ 87 h 171"/>
                  <a:gd name="T10" fmla="*/ 28 w 152"/>
                  <a:gd name="T11" fmla="*/ 87 h 171"/>
                  <a:gd name="T12" fmla="*/ 76 w 152"/>
                  <a:gd name="T13" fmla="*/ 149 h 171"/>
                  <a:gd name="T14" fmla="*/ 124 w 152"/>
                  <a:gd name="T15" fmla="*/ 87 h 171"/>
                  <a:gd name="T16" fmla="*/ 76 w 152"/>
                  <a:gd name="T17" fmla="*/ 24 h 171"/>
                  <a:gd name="T18" fmla="*/ 28 w 152"/>
                  <a:gd name="T19" fmla="*/ 8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1">
                    <a:moveTo>
                      <a:pt x="0" y="87"/>
                    </a:moveTo>
                    <a:cubicBezTo>
                      <a:pt x="4" y="31"/>
                      <a:pt x="29" y="2"/>
                      <a:pt x="76" y="0"/>
                    </a:cubicBezTo>
                    <a:cubicBezTo>
                      <a:pt x="124" y="2"/>
                      <a:pt x="149" y="31"/>
                      <a:pt x="152" y="87"/>
                    </a:cubicBezTo>
                    <a:cubicBezTo>
                      <a:pt x="149" y="142"/>
                      <a:pt x="124" y="170"/>
                      <a:pt x="76" y="171"/>
                    </a:cubicBezTo>
                    <a:cubicBezTo>
                      <a:pt x="29" y="170"/>
                      <a:pt x="4" y="142"/>
                      <a:pt x="0" y="87"/>
                    </a:cubicBezTo>
                    <a:close/>
                    <a:moveTo>
                      <a:pt x="28" y="87"/>
                    </a:moveTo>
                    <a:cubicBezTo>
                      <a:pt x="31" y="128"/>
                      <a:pt x="47" y="149"/>
                      <a:pt x="76" y="149"/>
                    </a:cubicBezTo>
                    <a:cubicBezTo>
                      <a:pt x="106" y="149"/>
                      <a:pt x="122" y="128"/>
                      <a:pt x="124" y="87"/>
                    </a:cubicBezTo>
                    <a:cubicBezTo>
                      <a:pt x="122" y="46"/>
                      <a:pt x="106" y="25"/>
                      <a:pt x="76" y="24"/>
                    </a:cubicBezTo>
                    <a:cubicBezTo>
                      <a:pt x="47" y="25"/>
                      <a:pt x="31" y="46"/>
                      <a:pt x="28" y="87"/>
                    </a:cubicBezTo>
                    <a:close/>
                  </a:path>
                </a:pathLst>
              </a:custGeom>
              <a:grpFill/>
              <a:ln>
                <a:noFill/>
              </a:ln>
              <a:extLst/>
            </p:spPr>
            <p:txBody>
              <a:bodyPr anchor="ctr"/>
              <a:lstStyle/>
              <a:p>
                <a:pPr algn="ctr"/>
                <a:endParaRPr/>
              </a:p>
            </p:txBody>
          </p:sp>
          <p:sp>
            <p:nvSpPr>
              <p:cNvPr id="120" name="îşļíḋe">
                <a:extLst>
                  <a:ext uri="{FF2B5EF4-FFF2-40B4-BE49-F238E27FC236}">
                    <a16:creationId xmlns:a16="http://schemas.microsoft.com/office/drawing/2014/main" id="{D7D59A13-5F6C-4A29-BA42-46AA267D2631}"/>
                  </a:ext>
                </a:extLst>
              </p:cNvPr>
              <p:cNvSpPr/>
              <p:nvPr/>
            </p:nvSpPr>
            <p:spPr bwMode="auto">
              <a:xfrm>
                <a:off x="11405258" y="721607"/>
                <a:ext cx="5871" cy="46547"/>
              </a:xfrm>
              <a:prstGeom prst="rect">
                <a:avLst/>
              </a:prstGeom>
              <a:grpFill/>
              <a:ln>
                <a:noFill/>
              </a:ln>
              <a:extLst/>
            </p:spPr>
            <p:txBody>
              <a:bodyPr anchor="ctr"/>
              <a:lstStyle/>
              <a:p>
                <a:pPr algn="ctr"/>
                <a:endParaRPr/>
              </a:p>
            </p:txBody>
          </p:sp>
          <p:sp>
            <p:nvSpPr>
              <p:cNvPr id="121" name="íṩľide">
                <a:extLst>
                  <a:ext uri="{FF2B5EF4-FFF2-40B4-BE49-F238E27FC236}">
                    <a16:creationId xmlns:a16="http://schemas.microsoft.com/office/drawing/2014/main" id="{8D3DB728-D3FD-4DA3-888E-D17BD5198EF8}"/>
                  </a:ext>
                </a:extLst>
              </p:cNvPr>
              <p:cNvSpPr/>
              <p:nvPr/>
            </p:nvSpPr>
            <p:spPr bwMode="auto">
              <a:xfrm>
                <a:off x="11417419" y="732929"/>
                <a:ext cx="31451" cy="35644"/>
              </a:xfrm>
              <a:custGeom>
                <a:avLst/>
                <a:gdLst>
                  <a:gd name="T0" fmla="*/ 0 w 152"/>
                  <a:gd name="T1" fmla="*/ 87 h 171"/>
                  <a:gd name="T2" fmla="*/ 76 w 152"/>
                  <a:gd name="T3" fmla="*/ 0 h 171"/>
                  <a:gd name="T4" fmla="*/ 152 w 152"/>
                  <a:gd name="T5" fmla="*/ 87 h 171"/>
                  <a:gd name="T6" fmla="*/ 76 w 152"/>
                  <a:gd name="T7" fmla="*/ 171 h 171"/>
                  <a:gd name="T8" fmla="*/ 0 w 152"/>
                  <a:gd name="T9" fmla="*/ 87 h 171"/>
                  <a:gd name="T10" fmla="*/ 28 w 152"/>
                  <a:gd name="T11" fmla="*/ 87 h 171"/>
                  <a:gd name="T12" fmla="*/ 76 w 152"/>
                  <a:gd name="T13" fmla="*/ 149 h 171"/>
                  <a:gd name="T14" fmla="*/ 124 w 152"/>
                  <a:gd name="T15" fmla="*/ 87 h 171"/>
                  <a:gd name="T16" fmla="*/ 76 w 152"/>
                  <a:gd name="T17" fmla="*/ 24 h 171"/>
                  <a:gd name="T18" fmla="*/ 28 w 152"/>
                  <a:gd name="T19" fmla="*/ 8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1">
                    <a:moveTo>
                      <a:pt x="0" y="87"/>
                    </a:moveTo>
                    <a:cubicBezTo>
                      <a:pt x="3" y="31"/>
                      <a:pt x="29" y="2"/>
                      <a:pt x="76" y="0"/>
                    </a:cubicBezTo>
                    <a:cubicBezTo>
                      <a:pt x="123" y="2"/>
                      <a:pt x="149" y="31"/>
                      <a:pt x="152" y="87"/>
                    </a:cubicBezTo>
                    <a:cubicBezTo>
                      <a:pt x="149" y="142"/>
                      <a:pt x="123" y="170"/>
                      <a:pt x="76" y="171"/>
                    </a:cubicBezTo>
                    <a:cubicBezTo>
                      <a:pt x="29" y="170"/>
                      <a:pt x="3" y="142"/>
                      <a:pt x="0" y="87"/>
                    </a:cubicBezTo>
                    <a:close/>
                    <a:moveTo>
                      <a:pt x="28" y="87"/>
                    </a:moveTo>
                    <a:cubicBezTo>
                      <a:pt x="31" y="128"/>
                      <a:pt x="47" y="149"/>
                      <a:pt x="76" y="149"/>
                    </a:cubicBezTo>
                    <a:cubicBezTo>
                      <a:pt x="105" y="149"/>
                      <a:pt x="121" y="128"/>
                      <a:pt x="124" y="87"/>
                    </a:cubicBezTo>
                    <a:cubicBezTo>
                      <a:pt x="121" y="46"/>
                      <a:pt x="105" y="25"/>
                      <a:pt x="76" y="24"/>
                    </a:cubicBezTo>
                    <a:cubicBezTo>
                      <a:pt x="47" y="25"/>
                      <a:pt x="31" y="46"/>
                      <a:pt x="28" y="87"/>
                    </a:cubicBezTo>
                    <a:close/>
                  </a:path>
                </a:pathLst>
              </a:custGeom>
              <a:grpFill/>
              <a:ln>
                <a:noFill/>
              </a:ln>
              <a:extLst/>
            </p:spPr>
            <p:txBody>
              <a:bodyPr anchor="ctr"/>
              <a:lstStyle/>
              <a:p>
                <a:pPr algn="ctr"/>
                <a:endParaRPr/>
              </a:p>
            </p:txBody>
          </p:sp>
          <p:sp>
            <p:nvSpPr>
              <p:cNvPr id="122" name="ïSļídê">
                <a:extLst>
                  <a:ext uri="{FF2B5EF4-FFF2-40B4-BE49-F238E27FC236}">
                    <a16:creationId xmlns:a16="http://schemas.microsoft.com/office/drawing/2014/main" id="{B27E9A8F-A436-4C7E-9A8C-2365D0EB0C85}"/>
                  </a:ext>
                </a:extLst>
              </p:cNvPr>
              <p:cNvSpPr/>
              <p:nvPr/>
            </p:nvSpPr>
            <p:spPr bwMode="auto">
              <a:xfrm>
                <a:off x="11453482" y="732929"/>
                <a:ext cx="30193" cy="48644"/>
              </a:xfrm>
              <a:custGeom>
                <a:avLst/>
                <a:gdLst>
                  <a:gd name="T0" fmla="*/ 30 w 145"/>
                  <a:gd name="T1" fmla="*/ 87 h 235"/>
                  <a:gd name="T2" fmla="*/ 74 w 145"/>
                  <a:gd name="T3" fmla="*/ 151 h 235"/>
                  <a:gd name="T4" fmla="*/ 118 w 145"/>
                  <a:gd name="T5" fmla="*/ 96 h 235"/>
                  <a:gd name="T6" fmla="*/ 74 w 145"/>
                  <a:gd name="T7" fmla="*/ 26 h 235"/>
                  <a:gd name="T8" fmla="*/ 30 w 145"/>
                  <a:gd name="T9" fmla="*/ 87 h 235"/>
                  <a:gd name="T10" fmla="*/ 144 w 145"/>
                  <a:gd name="T11" fmla="*/ 5 h 235"/>
                  <a:gd name="T12" fmla="*/ 144 w 145"/>
                  <a:gd name="T13" fmla="*/ 156 h 235"/>
                  <a:gd name="T14" fmla="*/ 69 w 145"/>
                  <a:gd name="T15" fmla="*/ 235 h 235"/>
                  <a:gd name="T16" fmla="*/ 5 w 145"/>
                  <a:gd name="T17" fmla="*/ 186 h 235"/>
                  <a:gd name="T18" fmla="*/ 33 w 145"/>
                  <a:gd name="T19" fmla="*/ 186 h 235"/>
                  <a:gd name="T20" fmla="*/ 70 w 145"/>
                  <a:gd name="T21" fmla="*/ 213 h 235"/>
                  <a:gd name="T22" fmla="*/ 117 w 145"/>
                  <a:gd name="T23" fmla="*/ 158 h 235"/>
                  <a:gd name="T24" fmla="*/ 117 w 145"/>
                  <a:gd name="T25" fmla="*/ 151 h 235"/>
                  <a:gd name="T26" fmla="*/ 117 w 145"/>
                  <a:gd name="T27" fmla="*/ 152 h 235"/>
                  <a:gd name="T28" fmla="*/ 73 w 145"/>
                  <a:gd name="T29" fmla="*/ 171 h 235"/>
                  <a:gd name="T30" fmla="*/ 0 w 145"/>
                  <a:gd name="T31" fmla="*/ 82 h 235"/>
                  <a:gd name="T32" fmla="*/ 69 w 145"/>
                  <a:gd name="T33" fmla="*/ 0 h 235"/>
                  <a:gd name="T34" fmla="*/ 118 w 145"/>
                  <a:gd name="T35" fmla="*/ 28 h 235"/>
                  <a:gd name="T36" fmla="*/ 118 w 145"/>
                  <a:gd name="T37" fmla="*/ 5 h 235"/>
                  <a:gd name="T38" fmla="*/ 144 w 145"/>
                  <a:gd name="T39" fmla="*/ 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235">
                    <a:moveTo>
                      <a:pt x="30" y="87"/>
                    </a:moveTo>
                    <a:cubicBezTo>
                      <a:pt x="30" y="129"/>
                      <a:pt x="45" y="150"/>
                      <a:pt x="74" y="151"/>
                    </a:cubicBezTo>
                    <a:cubicBezTo>
                      <a:pt x="102" y="148"/>
                      <a:pt x="117" y="130"/>
                      <a:pt x="118" y="96"/>
                    </a:cubicBezTo>
                    <a:cubicBezTo>
                      <a:pt x="119" y="49"/>
                      <a:pt x="104" y="26"/>
                      <a:pt x="74" y="26"/>
                    </a:cubicBezTo>
                    <a:cubicBezTo>
                      <a:pt x="44" y="26"/>
                      <a:pt x="29" y="46"/>
                      <a:pt x="30" y="87"/>
                    </a:cubicBezTo>
                    <a:close/>
                    <a:moveTo>
                      <a:pt x="144" y="5"/>
                    </a:moveTo>
                    <a:cubicBezTo>
                      <a:pt x="144" y="156"/>
                      <a:pt x="144" y="156"/>
                      <a:pt x="144" y="156"/>
                    </a:cubicBezTo>
                    <a:cubicBezTo>
                      <a:pt x="145" y="209"/>
                      <a:pt x="120" y="235"/>
                      <a:pt x="69" y="235"/>
                    </a:cubicBezTo>
                    <a:cubicBezTo>
                      <a:pt x="30" y="235"/>
                      <a:pt x="9" y="219"/>
                      <a:pt x="5" y="186"/>
                    </a:cubicBezTo>
                    <a:cubicBezTo>
                      <a:pt x="33" y="186"/>
                      <a:pt x="33" y="186"/>
                      <a:pt x="33" y="186"/>
                    </a:cubicBezTo>
                    <a:cubicBezTo>
                      <a:pt x="37" y="204"/>
                      <a:pt x="49" y="213"/>
                      <a:pt x="70" y="213"/>
                    </a:cubicBezTo>
                    <a:cubicBezTo>
                      <a:pt x="103" y="213"/>
                      <a:pt x="118" y="195"/>
                      <a:pt x="117" y="158"/>
                    </a:cubicBezTo>
                    <a:cubicBezTo>
                      <a:pt x="117" y="151"/>
                      <a:pt x="117" y="151"/>
                      <a:pt x="117" y="151"/>
                    </a:cubicBezTo>
                    <a:cubicBezTo>
                      <a:pt x="117" y="152"/>
                      <a:pt x="117" y="152"/>
                      <a:pt x="117" y="152"/>
                    </a:cubicBezTo>
                    <a:cubicBezTo>
                      <a:pt x="107" y="165"/>
                      <a:pt x="92" y="171"/>
                      <a:pt x="73" y="171"/>
                    </a:cubicBezTo>
                    <a:cubicBezTo>
                      <a:pt x="27" y="170"/>
                      <a:pt x="3" y="140"/>
                      <a:pt x="0" y="82"/>
                    </a:cubicBezTo>
                    <a:cubicBezTo>
                      <a:pt x="3" y="30"/>
                      <a:pt x="26" y="2"/>
                      <a:pt x="69" y="0"/>
                    </a:cubicBezTo>
                    <a:cubicBezTo>
                      <a:pt x="89" y="0"/>
                      <a:pt x="106" y="9"/>
                      <a:pt x="118" y="28"/>
                    </a:cubicBezTo>
                    <a:cubicBezTo>
                      <a:pt x="118" y="5"/>
                      <a:pt x="118" y="5"/>
                      <a:pt x="118" y="5"/>
                    </a:cubicBezTo>
                    <a:lnTo>
                      <a:pt x="144" y="5"/>
                    </a:lnTo>
                    <a:close/>
                  </a:path>
                </a:pathLst>
              </a:custGeom>
              <a:grpFill/>
              <a:ln>
                <a:noFill/>
              </a:ln>
              <a:extLst/>
            </p:spPr>
            <p:txBody>
              <a:bodyPr anchor="ctr"/>
              <a:lstStyle/>
              <a:p>
                <a:pPr algn="ctr"/>
                <a:endParaRPr/>
              </a:p>
            </p:txBody>
          </p:sp>
          <p:sp>
            <p:nvSpPr>
              <p:cNvPr id="123" name="işḷíḑè">
                <a:extLst>
                  <a:ext uri="{FF2B5EF4-FFF2-40B4-BE49-F238E27FC236}">
                    <a16:creationId xmlns:a16="http://schemas.microsoft.com/office/drawing/2014/main" id="{CDB414FC-16C0-44D5-8D49-A206F5467CBA}"/>
                  </a:ext>
                </a:extLst>
              </p:cNvPr>
              <p:cNvSpPr/>
              <p:nvPr/>
            </p:nvSpPr>
            <p:spPr bwMode="auto">
              <a:xfrm>
                <a:off x="11487868" y="734187"/>
                <a:ext cx="31032" cy="47386"/>
              </a:xfrm>
              <a:custGeom>
                <a:avLst/>
                <a:gdLst>
                  <a:gd name="T0" fmla="*/ 76 w 149"/>
                  <a:gd name="T1" fmla="*/ 135 h 229"/>
                  <a:gd name="T2" fmla="*/ 119 w 149"/>
                  <a:gd name="T3" fmla="*/ 0 h 229"/>
                  <a:gd name="T4" fmla="*/ 149 w 149"/>
                  <a:gd name="T5" fmla="*/ 0 h 229"/>
                  <a:gd name="T6" fmla="*/ 132 w 149"/>
                  <a:gd name="T7" fmla="*/ 48 h 229"/>
                  <a:gd name="T8" fmla="*/ 90 w 149"/>
                  <a:gd name="T9" fmla="*/ 160 h 229"/>
                  <a:gd name="T10" fmla="*/ 61 w 149"/>
                  <a:gd name="T11" fmla="*/ 218 h 229"/>
                  <a:gd name="T12" fmla="*/ 25 w 149"/>
                  <a:gd name="T13" fmla="*/ 228 h 229"/>
                  <a:gd name="T14" fmla="*/ 14 w 149"/>
                  <a:gd name="T15" fmla="*/ 225 h 229"/>
                  <a:gd name="T16" fmla="*/ 14 w 149"/>
                  <a:gd name="T17" fmla="*/ 201 h 229"/>
                  <a:gd name="T18" fmla="*/ 17 w 149"/>
                  <a:gd name="T19" fmla="*/ 202 h 229"/>
                  <a:gd name="T20" fmla="*/ 30 w 149"/>
                  <a:gd name="T21" fmla="*/ 204 h 229"/>
                  <a:gd name="T22" fmla="*/ 60 w 149"/>
                  <a:gd name="T23" fmla="*/ 166 h 229"/>
                  <a:gd name="T24" fmla="*/ 0 w 149"/>
                  <a:gd name="T25" fmla="*/ 0 h 229"/>
                  <a:gd name="T26" fmla="*/ 30 w 149"/>
                  <a:gd name="T27" fmla="*/ 0 h 229"/>
                  <a:gd name="T28" fmla="*/ 74 w 149"/>
                  <a:gd name="T29" fmla="*/ 135 h 229"/>
                  <a:gd name="T30" fmla="*/ 76 w 149"/>
                  <a:gd name="T31" fmla="*/ 1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29">
                    <a:moveTo>
                      <a:pt x="76" y="135"/>
                    </a:moveTo>
                    <a:cubicBezTo>
                      <a:pt x="119" y="0"/>
                      <a:pt x="119" y="0"/>
                      <a:pt x="119" y="0"/>
                    </a:cubicBezTo>
                    <a:cubicBezTo>
                      <a:pt x="149" y="0"/>
                      <a:pt x="149" y="0"/>
                      <a:pt x="149" y="0"/>
                    </a:cubicBezTo>
                    <a:cubicBezTo>
                      <a:pt x="145" y="10"/>
                      <a:pt x="139" y="26"/>
                      <a:pt x="132" y="48"/>
                    </a:cubicBezTo>
                    <a:cubicBezTo>
                      <a:pt x="114" y="97"/>
                      <a:pt x="100" y="135"/>
                      <a:pt x="90" y="160"/>
                    </a:cubicBezTo>
                    <a:cubicBezTo>
                      <a:pt x="76" y="195"/>
                      <a:pt x="67" y="214"/>
                      <a:pt x="61" y="218"/>
                    </a:cubicBezTo>
                    <a:cubicBezTo>
                      <a:pt x="55" y="225"/>
                      <a:pt x="43" y="229"/>
                      <a:pt x="25" y="228"/>
                    </a:cubicBezTo>
                    <a:cubicBezTo>
                      <a:pt x="22" y="228"/>
                      <a:pt x="18" y="227"/>
                      <a:pt x="14" y="225"/>
                    </a:cubicBezTo>
                    <a:cubicBezTo>
                      <a:pt x="14" y="201"/>
                      <a:pt x="14" y="201"/>
                      <a:pt x="14" y="201"/>
                    </a:cubicBezTo>
                    <a:cubicBezTo>
                      <a:pt x="15" y="201"/>
                      <a:pt x="16" y="201"/>
                      <a:pt x="17" y="202"/>
                    </a:cubicBezTo>
                    <a:cubicBezTo>
                      <a:pt x="22" y="204"/>
                      <a:pt x="26" y="204"/>
                      <a:pt x="30" y="204"/>
                    </a:cubicBezTo>
                    <a:cubicBezTo>
                      <a:pt x="41" y="209"/>
                      <a:pt x="51" y="196"/>
                      <a:pt x="60" y="166"/>
                    </a:cubicBezTo>
                    <a:cubicBezTo>
                      <a:pt x="0" y="0"/>
                      <a:pt x="0" y="0"/>
                      <a:pt x="0" y="0"/>
                    </a:cubicBezTo>
                    <a:cubicBezTo>
                      <a:pt x="30" y="0"/>
                      <a:pt x="30" y="0"/>
                      <a:pt x="30" y="0"/>
                    </a:cubicBezTo>
                    <a:cubicBezTo>
                      <a:pt x="74" y="135"/>
                      <a:pt x="74" y="135"/>
                      <a:pt x="74" y="135"/>
                    </a:cubicBezTo>
                    <a:lnTo>
                      <a:pt x="76" y="135"/>
                    </a:lnTo>
                    <a:close/>
                  </a:path>
                </a:pathLst>
              </a:custGeom>
              <a:grpFill/>
              <a:ln>
                <a:noFill/>
              </a:ln>
              <a:extLst/>
            </p:spPr>
            <p:txBody>
              <a:bodyPr anchor="ctr"/>
              <a:lstStyle/>
              <a:p>
                <a:pPr algn="ctr"/>
                <a:endParaRPr/>
              </a:p>
            </p:txBody>
          </p:sp>
        </p:grpSp>
        <p:grpSp>
          <p:nvGrpSpPr>
            <p:cNvPr id="19" name="组合 18">
              <a:extLst>
                <a:ext uri="{FF2B5EF4-FFF2-40B4-BE49-F238E27FC236}">
                  <a16:creationId xmlns:a16="http://schemas.microsoft.com/office/drawing/2014/main" id="{048F3111-B36F-4FC0-8EDC-B92F7C0238CC}"/>
                </a:ext>
              </a:extLst>
            </p:cNvPr>
            <p:cNvGrpSpPr/>
            <p:nvPr/>
          </p:nvGrpSpPr>
          <p:grpSpPr>
            <a:xfrm>
              <a:off x="660400" y="478901"/>
              <a:ext cx="601275" cy="454750"/>
              <a:chOff x="2201863" y="2538413"/>
              <a:chExt cx="1776413" cy="1781175"/>
            </a:xfrm>
            <a:solidFill>
              <a:schemeClr val="accent1"/>
            </a:solidFill>
          </p:grpSpPr>
          <p:sp>
            <p:nvSpPr>
              <p:cNvPr id="20" name="íṣḷîďé">
                <a:extLst>
                  <a:ext uri="{FF2B5EF4-FFF2-40B4-BE49-F238E27FC236}">
                    <a16:creationId xmlns:a16="http://schemas.microsoft.com/office/drawing/2014/main" id="{B7E81E25-B7AE-4531-A87E-AED8DDFC55C9}"/>
                  </a:ext>
                </a:extLst>
              </p:cNvPr>
              <p:cNvSpPr/>
              <p:nvPr/>
            </p:nvSpPr>
            <p:spPr bwMode="auto">
              <a:xfrm>
                <a:off x="2201863" y="2538413"/>
                <a:ext cx="1776413" cy="1781175"/>
              </a:xfrm>
              <a:prstGeom prst="ellipse">
                <a:avLst/>
              </a:prstGeom>
              <a:noFill/>
              <a:ln w="19050" cap="flat">
                <a:solidFill>
                  <a:schemeClr val="accent1"/>
                </a:solidFill>
                <a:prstDash val="solid"/>
                <a:round/>
                <a:headEnd/>
                <a:tailEnd/>
              </a:ln>
              <a:extLst/>
            </p:spPr>
            <p:txBody>
              <a:bodyPr anchor="ctr"/>
              <a:lstStyle/>
              <a:p>
                <a:pPr algn="ctr"/>
                <a:endParaRPr/>
              </a:p>
            </p:txBody>
          </p:sp>
          <p:sp>
            <p:nvSpPr>
              <p:cNvPr id="21" name="îSlïdê">
                <a:extLst>
                  <a:ext uri="{FF2B5EF4-FFF2-40B4-BE49-F238E27FC236}">
                    <a16:creationId xmlns:a16="http://schemas.microsoft.com/office/drawing/2014/main" id="{8E726C61-BFA6-4DEB-A025-16A34B908257}"/>
                  </a:ext>
                </a:extLst>
              </p:cNvPr>
              <p:cNvSpPr/>
              <p:nvPr/>
            </p:nvSpPr>
            <p:spPr bwMode="auto">
              <a:xfrm>
                <a:off x="2349501" y="2976563"/>
                <a:ext cx="158750" cy="184150"/>
              </a:xfrm>
              <a:custGeom>
                <a:avLst/>
                <a:gdLst>
                  <a:gd name="T0" fmla="*/ 0 w 202"/>
                  <a:gd name="T1" fmla="*/ 96 h 233"/>
                  <a:gd name="T2" fmla="*/ 20 w 202"/>
                  <a:gd name="T3" fmla="*/ 58 h 233"/>
                  <a:gd name="T4" fmla="*/ 27 w 202"/>
                  <a:gd name="T5" fmla="*/ 65 h 233"/>
                  <a:gd name="T6" fmla="*/ 26 w 202"/>
                  <a:gd name="T7" fmla="*/ 70 h 233"/>
                  <a:gd name="T8" fmla="*/ 25 w 202"/>
                  <a:gd name="T9" fmla="*/ 75 h 233"/>
                  <a:gd name="T10" fmla="*/ 27 w 202"/>
                  <a:gd name="T11" fmla="*/ 81 h 233"/>
                  <a:gd name="T12" fmla="*/ 34 w 202"/>
                  <a:gd name="T13" fmla="*/ 88 h 233"/>
                  <a:gd name="T14" fmla="*/ 88 w 202"/>
                  <a:gd name="T15" fmla="*/ 137 h 233"/>
                  <a:gd name="T16" fmla="*/ 110 w 202"/>
                  <a:gd name="T17" fmla="*/ 93 h 233"/>
                  <a:gd name="T18" fmla="*/ 57 w 202"/>
                  <a:gd name="T19" fmla="*/ 46 h 233"/>
                  <a:gd name="T20" fmla="*/ 51 w 202"/>
                  <a:gd name="T21" fmla="*/ 41 h 233"/>
                  <a:gd name="T22" fmla="*/ 45 w 202"/>
                  <a:gd name="T23" fmla="*/ 40 h 233"/>
                  <a:gd name="T24" fmla="*/ 41 w 202"/>
                  <a:gd name="T25" fmla="*/ 42 h 233"/>
                  <a:gd name="T26" fmla="*/ 37 w 202"/>
                  <a:gd name="T27" fmla="*/ 46 h 233"/>
                  <a:gd name="T28" fmla="*/ 30 w 202"/>
                  <a:gd name="T29" fmla="*/ 39 h 233"/>
                  <a:gd name="T30" fmla="*/ 49 w 202"/>
                  <a:gd name="T31" fmla="*/ 0 h 233"/>
                  <a:gd name="T32" fmla="*/ 57 w 202"/>
                  <a:gd name="T33" fmla="*/ 7 h 233"/>
                  <a:gd name="T34" fmla="*/ 55 w 202"/>
                  <a:gd name="T35" fmla="*/ 12 h 233"/>
                  <a:gd name="T36" fmla="*/ 55 w 202"/>
                  <a:gd name="T37" fmla="*/ 17 h 233"/>
                  <a:gd name="T38" fmla="*/ 57 w 202"/>
                  <a:gd name="T39" fmla="*/ 24 h 233"/>
                  <a:gd name="T40" fmla="*/ 63 w 202"/>
                  <a:gd name="T41" fmla="*/ 31 h 233"/>
                  <a:gd name="T42" fmla="*/ 174 w 202"/>
                  <a:gd name="T43" fmla="*/ 129 h 233"/>
                  <a:gd name="T44" fmla="*/ 180 w 202"/>
                  <a:gd name="T45" fmla="*/ 134 h 233"/>
                  <a:gd name="T46" fmla="*/ 186 w 202"/>
                  <a:gd name="T47" fmla="*/ 135 h 233"/>
                  <a:gd name="T48" fmla="*/ 191 w 202"/>
                  <a:gd name="T49" fmla="*/ 133 h 233"/>
                  <a:gd name="T50" fmla="*/ 194 w 202"/>
                  <a:gd name="T51" fmla="*/ 130 h 233"/>
                  <a:gd name="T52" fmla="*/ 202 w 202"/>
                  <a:gd name="T53" fmla="*/ 137 h 233"/>
                  <a:gd name="T54" fmla="*/ 182 w 202"/>
                  <a:gd name="T55" fmla="*/ 175 h 233"/>
                  <a:gd name="T56" fmla="*/ 175 w 202"/>
                  <a:gd name="T57" fmla="*/ 169 h 233"/>
                  <a:gd name="T58" fmla="*/ 176 w 202"/>
                  <a:gd name="T59" fmla="*/ 163 h 233"/>
                  <a:gd name="T60" fmla="*/ 176 w 202"/>
                  <a:gd name="T61" fmla="*/ 158 h 233"/>
                  <a:gd name="T62" fmla="*/ 174 w 202"/>
                  <a:gd name="T63" fmla="*/ 151 h 233"/>
                  <a:gd name="T64" fmla="*/ 167 w 202"/>
                  <a:gd name="T65" fmla="*/ 144 h 233"/>
                  <a:gd name="T66" fmla="*/ 120 w 202"/>
                  <a:gd name="T67" fmla="*/ 102 h 233"/>
                  <a:gd name="T68" fmla="*/ 98 w 202"/>
                  <a:gd name="T69" fmla="*/ 146 h 233"/>
                  <a:gd name="T70" fmla="*/ 144 w 202"/>
                  <a:gd name="T71" fmla="*/ 187 h 233"/>
                  <a:gd name="T72" fmla="*/ 151 w 202"/>
                  <a:gd name="T73" fmla="*/ 192 h 233"/>
                  <a:gd name="T74" fmla="*/ 157 w 202"/>
                  <a:gd name="T75" fmla="*/ 193 h 233"/>
                  <a:gd name="T76" fmla="*/ 161 w 202"/>
                  <a:gd name="T77" fmla="*/ 191 h 233"/>
                  <a:gd name="T78" fmla="*/ 165 w 202"/>
                  <a:gd name="T79" fmla="*/ 188 h 233"/>
                  <a:gd name="T80" fmla="*/ 172 w 202"/>
                  <a:gd name="T81" fmla="*/ 194 h 233"/>
                  <a:gd name="T82" fmla="*/ 152 w 202"/>
                  <a:gd name="T83" fmla="*/ 233 h 233"/>
                  <a:gd name="T84" fmla="*/ 145 w 202"/>
                  <a:gd name="T85" fmla="*/ 226 h 233"/>
                  <a:gd name="T86" fmla="*/ 146 w 202"/>
                  <a:gd name="T87" fmla="*/ 221 h 233"/>
                  <a:gd name="T88" fmla="*/ 147 w 202"/>
                  <a:gd name="T89" fmla="*/ 215 h 233"/>
                  <a:gd name="T90" fmla="*/ 144 w 202"/>
                  <a:gd name="T91" fmla="*/ 208 h 233"/>
                  <a:gd name="T92" fmla="*/ 138 w 202"/>
                  <a:gd name="T93" fmla="*/ 202 h 233"/>
                  <a:gd name="T94" fmla="*/ 28 w 202"/>
                  <a:gd name="T95" fmla="*/ 103 h 233"/>
                  <a:gd name="T96" fmla="*/ 21 w 202"/>
                  <a:gd name="T97" fmla="*/ 98 h 233"/>
                  <a:gd name="T98" fmla="*/ 15 w 202"/>
                  <a:gd name="T99" fmla="*/ 97 h 233"/>
                  <a:gd name="T100" fmla="*/ 11 w 202"/>
                  <a:gd name="T101" fmla="*/ 99 h 233"/>
                  <a:gd name="T102" fmla="*/ 7 w 202"/>
                  <a:gd name="T103" fmla="*/ 103 h 233"/>
                  <a:gd name="T104" fmla="*/ 0 w 202"/>
                  <a:gd name="T105" fmla="*/ 9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33">
                    <a:moveTo>
                      <a:pt x="0" y="96"/>
                    </a:moveTo>
                    <a:cubicBezTo>
                      <a:pt x="20" y="58"/>
                      <a:pt x="20" y="58"/>
                      <a:pt x="20" y="58"/>
                    </a:cubicBezTo>
                    <a:cubicBezTo>
                      <a:pt x="27" y="65"/>
                      <a:pt x="27" y="65"/>
                      <a:pt x="27" y="65"/>
                    </a:cubicBezTo>
                    <a:cubicBezTo>
                      <a:pt x="27" y="66"/>
                      <a:pt x="26" y="67"/>
                      <a:pt x="26" y="70"/>
                    </a:cubicBezTo>
                    <a:cubicBezTo>
                      <a:pt x="25" y="72"/>
                      <a:pt x="25" y="74"/>
                      <a:pt x="25" y="75"/>
                    </a:cubicBezTo>
                    <a:cubicBezTo>
                      <a:pt x="25" y="77"/>
                      <a:pt x="26" y="79"/>
                      <a:pt x="27" y="81"/>
                    </a:cubicBezTo>
                    <a:cubicBezTo>
                      <a:pt x="29" y="83"/>
                      <a:pt x="31" y="86"/>
                      <a:pt x="34" y="88"/>
                    </a:cubicBezTo>
                    <a:cubicBezTo>
                      <a:pt x="88" y="137"/>
                      <a:pt x="88" y="137"/>
                      <a:pt x="88" y="137"/>
                    </a:cubicBezTo>
                    <a:cubicBezTo>
                      <a:pt x="110" y="93"/>
                      <a:pt x="110" y="93"/>
                      <a:pt x="110" y="93"/>
                    </a:cubicBezTo>
                    <a:cubicBezTo>
                      <a:pt x="57" y="46"/>
                      <a:pt x="57" y="46"/>
                      <a:pt x="57" y="46"/>
                    </a:cubicBezTo>
                    <a:cubicBezTo>
                      <a:pt x="55" y="44"/>
                      <a:pt x="53" y="42"/>
                      <a:pt x="51" y="41"/>
                    </a:cubicBezTo>
                    <a:cubicBezTo>
                      <a:pt x="49" y="40"/>
                      <a:pt x="47" y="39"/>
                      <a:pt x="45" y="40"/>
                    </a:cubicBezTo>
                    <a:cubicBezTo>
                      <a:pt x="43" y="40"/>
                      <a:pt x="42" y="41"/>
                      <a:pt x="41" y="42"/>
                    </a:cubicBezTo>
                    <a:cubicBezTo>
                      <a:pt x="39" y="43"/>
                      <a:pt x="38" y="44"/>
                      <a:pt x="37" y="46"/>
                    </a:cubicBezTo>
                    <a:cubicBezTo>
                      <a:pt x="30" y="39"/>
                      <a:pt x="30" y="39"/>
                      <a:pt x="30" y="39"/>
                    </a:cubicBezTo>
                    <a:cubicBezTo>
                      <a:pt x="49" y="0"/>
                      <a:pt x="49" y="0"/>
                      <a:pt x="49" y="0"/>
                    </a:cubicBezTo>
                    <a:cubicBezTo>
                      <a:pt x="57" y="7"/>
                      <a:pt x="57" y="7"/>
                      <a:pt x="57" y="7"/>
                    </a:cubicBezTo>
                    <a:cubicBezTo>
                      <a:pt x="57" y="8"/>
                      <a:pt x="56" y="10"/>
                      <a:pt x="55" y="12"/>
                    </a:cubicBezTo>
                    <a:cubicBezTo>
                      <a:pt x="55" y="14"/>
                      <a:pt x="54" y="16"/>
                      <a:pt x="55" y="17"/>
                    </a:cubicBezTo>
                    <a:cubicBezTo>
                      <a:pt x="55" y="19"/>
                      <a:pt x="56" y="22"/>
                      <a:pt x="57" y="24"/>
                    </a:cubicBezTo>
                    <a:cubicBezTo>
                      <a:pt x="58" y="26"/>
                      <a:pt x="61" y="28"/>
                      <a:pt x="63" y="31"/>
                    </a:cubicBezTo>
                    <a:cubicBezTo>
                      <a:pt x="174" y="129"/>
                      <a:pt x="174" y="129"/>
                      <a:pt x="174" y="129"/>
                    </a:cubicBezTo>
                    <a:cubicBezTo>
                      <a:pt x="176" y="132"/>
                      <a:pt x="178" y="133"/>
                      <a:pt x="180" y="134"/>
                    </a:cubicBezTo>
                    <a:cubicBezTo>
                      <a:pt x="182" y="135"/>
                      <a:pt x="184" y="136"/>
                      <a:pt x="186" y="135"/>
                    </a:cubicBezTo>
                    <a:cubicBezTo>
                      <a:pt x="188" y="135"/>
                      <a:pt x="189" y="134"/>
                      <a:pt x="191" y="133"/>
                    </a:cubicBezTo>
                    <a:cubicBezTo>
                      <a:pt x="193" y="132"/>
                      <a:pt x="194" y="131"/>
                      <a:pt x="194" y="130"/>
                    </a:cubicBezTo>
                    <a:cubicBezTo>
                      <a:pt x="202" y="137"/>
                      <a:pt x="202" y="137"/>
                      <a:pt x="202" y="137"/>
                    </a:cubicBezTo>
                    <a:cubicBezTo>
                      <a:pt x="182" y="175"/>
                      <a:pt x="182" y="175"/>
                      <a:pt x="182" y="175"/>
                    </a:cubicBezTo>
                    <a:cubicBezTo>
                      <a:pt x="175" y="169"/>
                      <a:pt x="175" y="169"/>
                      <a:pt x="175" y="169"/>
                    </a:cubicBezTo>
                    <a:cubicBezTo>
                      <a:pt x="175" y="167"/>
                      <a:pt x="176" y="165"/>
                      <a:pt x="176" y="163"/>
                    </a:cubicBezTo>
                    <a:cubicBezTo>
                      <a:pt x="176" y="161"/>
                      <a:pt x="176" y="159"/>
                      <a:pt x="176" y="158"/>
                    </a:cubicBezTo>
                    <a:cubicBezTo>
                      <a:pt x="176" y="156"/>
                      <a:pt x="175" y="153"/>
                      <a:pt x="174" y="151"/>
                    </a:cubicBezTo>
                    <a:cubicBezTo>
                      <a:pt x="172" y="149"/>
                      <a:pt x="170" y="146"/>
                      <a:pt x="167" y="144"/>
                    </a:cubicBezTo>
                    <a:cubicBezTo>
                      <a:pt x="120" y="102"/>
                      <a:pt x="120" y="102"/>
                      <a:pt x="120" y="102"/>
                    </a:cubicBezTo>
                    <a:cubicBezTo>
                      <a:pt x="98" y="146"/>
                      <a:pt x="98" y="146"/>
                      <a:pt x="98" y="146"/>
                    </a:cubicBezTo>
                    <a:cubicBezTo>
                      <a:pt x="144" y="187"/>
                      <a:pt x="144" y="187"/>
                      <a:pt x="144" y="187"/>
                    </a:cubicBezTo>
                    <a:cubicBezTo>
                      <a:pt x="146" y="189"/>
                      <a:pt x="148" y="191"/>
                      <a:pt x="151" y="192"/>
                    </a:cubicBezTo>
                    <a:cubicBezTo>
                      <a:pt x="153" y="193"/>
                      <a:pt x="155" y="193"/>
                      <a:pt x="157" y="193"/>
                    </a:cubicBezTo>
                    <a:cubicBezTo>
                      <a:pt x="158" y="192"/>
                      <a:pt x="160" y="192"/>
                      <a:pt x="161" y="191"/>
                    </a:cubicBezTo>
                    <a:cubicBezTo>
                      <a:pt x="163" y="190"/>
                      <a:pt x="164" y="189"/>
                      <a:pt x="165" y="188"/>
                    </a:cubicBezTo>
                    <a:cubicBezTo>
                      <a:pt x="172" y="194"/>
                      <a:pt x="172" y="194"/>
                      <a:pt x="172" y="194"/>
                    </a:cubicBezTo>
                    <a:cubicBezTo>
                      <a:pt x="152" y="233"/>
                      <a:pt x="152" y="233"/>
                      <a:pt x="152" y="233"/>
                    </a:cubicBezTo>
                    <a:cubicBezTo>
                      <a:pt x="145" y="226"/>
                      <a:pt x="145" y="226"/>
                      <a:pt x="145" y="226"/>
                    </a:cubicBezTo>
                    <a:cubicBezTo>
                      <a:pt x="145" y="225"/>
                      <a:pt x="146" y="223"/>
                      <a:pt x="146" y="221"/>
                    </a:cubicBezTo>
                    <a:cubicBezTo>
                      <a:pt x="147" y="218"/>
                      <a:pt x="147" y="217"/>
                      <a:pt x="147" y="215"/>
                    </a:cubicBezTo>
                    <a:cubicBezTo>
                      <a:pt x="147" y="213"/>
                      <a:pt x="146" y="211"/>
                      <a:pt x="144" y="208"/>
                    </a:cubicBezTo>
                    <a:cubicBezTo>
                      <a:pt x="142" y="206"/>
                      <a:pt x="140" y="204"/>
                      <a:pt x="138" y="202"/>
                    </a:cubicBezTo>
                    <a:cubicBezTo>
                      <a:pt x="28" y="103"/>
                      <a:pt x="28" y="103"/>
                      <a:pt x="28" y="103"/>
                    </a:cubicBezTo>
                    <a:cubicBezTo>
                      <a:pt x="25" y="101"/>
                      <a:pt x="23" y="99"/>
                      <a:pt x="21" y="98"/>
                    </a:cubicBezTo>
                    <a:cubicBezTo>
                      <a:pt x="19" y="97"/>
                      <a:pt x="17" y="97"/>
                      <a:pt x="15" y="97"/>
                    </a:cubicBezTo>
                    <a:cubicBezTo>
                      <a:pt x="14" y="97"/>
                      <a:pt x="12" y="98"/>
                      <a:pt x="11" y="99"/>
                    </a:cubicBezTo>
                    <a:cubicBezTo>
                      <a:pt x="9" y="101"/>
                      <a:pt x="8" y="102"/>
                      <a:pt x="7" y="103"/>
                    </a:cubicBezTo>
                    <a:lnTo>
                      <a:pt x="0" y="96"/>
                    </a:lnTo>
                    <a:close/>
                  </a:path>
                </a:pathLst>
              </a:custGeom>
              <a:solidFill>
                <a:srgbClr val="898989"/>
              </a:solidFill>
              <a:ln>
                <a:noFill/>
              </a:ln>
              <a:extLst/>
            </p:spPr>
            <p:txBody>
              <a:bodyPr anchor="ctr"/>
              <a:lstStyle/>
              <a:p>
                <a:pPr algn="ctr"/>
                <a:endParaRPr/>
              </a:p>
            </p:txBody>
          </p:sp>
          <p:sp>
            <p:nvSpPr>
              <p:cNvPr id="22" name="îSļíḍê">
                <a:extLst>
                  <a:ext uri="{FF2B5EF4-FFF2-40B4-BE49-F238E27FC236}">
                    <a16:creationId xmlns:a16="http://schemas.microsoft.com/office/drawing/2014/main" id="{619807DB-9C77-4D0D-9D07-2E2C88151A4C}"/>
                  </a:ext>
                </a:extLst>
              </p:cNvPr>
              <p:cNvSpPr/>
              <p:nvPr/>
            </p:nvSpPr>
            <p:spPr bwMode="auto">
              <a:xfrm>
                <a:off x="2319338" y="3086101"/>
                <a:ext cx="144463" cy="157163"/>
              </a:xfrm>
              <a:custGeom>
                <a:avLst/>
                <a:gdLst>
                  <a:gd name="T0" fmla="*/ 130 w 185"/>
                  <a:gd name="T1" fmla="*/ 193 h 199"/>
                  <a:gd name="T2" fmla="*/ 132 w 185"/>
                  <a:gd name="T3" fmla="*/ 186 h 199"/>
                  <a:gd name="T4" fmla="*/ 131 w 185"/>
                  <a:gd name="T5" fmla="*/ 177 h 199"/>
                  <a:gd name="T6" fmla="*/ 122 w 185"/>
                  <a:gd name="T7" fmla="*/ 165 h 199"/>
                  <a:gd name="T8" fmla="*/ 103 w 185"/>
                  <a:gd name="T9" fmla="*/ 148 h 199"/>
                  <a:gd name="T10" fmla="*/ 35 w 185"/>
                  <a:gd name="T11" fmla="*/ 91 h 199"/>
                  <a:gd name="T12" fmla="*/ 15 w 185"/>
                  <a:gd name="T13" fmla="*/ 69 h 199"/>
                  <a:gd name="T14" fmla="*/ 3 w 185"/>
                  <a:gd name="T15" fmla="*/ 47 h 199"/>
                  <a:gd name="T16" fmla="*/ 0 w 185"/>
                  <a:gd name="T17" fmla="*/ 29 h 199"/>
                  <a:gd name="T18" fmla="*/ 3 w 185"/>
                  <a:gd name="T19" fmla="*/ 16 h 199"/>
                  <a:gd name="T20" fmla="*/ 14 w 185"/>
                  <a:gd name="T21" fmla="*/ 4 h 199"/>
                  <a:gd name="T22" fmla="*/ 29 w 185"/>
                  <a:gd name="T23" fmla="*/ 1 h 199"/>
                  <a:gd name="T24" fmla="*/ 47 w 185"/>
                  <a:gd name="T25" fmla="*/ 6 h 199"/>
                  <a:gd name="T26" fmla="*/ 65 w 185"/>
                  <a:gd name="T27" fmla="*/ 18 h 199"/>
                  <a:gd name="T28" fmla="*/ 157 w 185"/>
                  <a:gd name="T29" fmla="*/ 95 h 199"/>
                  <a:gd name="T30" fmla="*/ 163 w 185"/>
                  <a:gd name="T31" fmla="*/ 100 h 199"/>
                  <a:gd name="T32" fmla="*/ 170 w 185"/>
                  <a:gd name="T33" fmla="*/ 101 h 199"/>
                  <a:gd name="T34" fmla="*/ 174 w 185"/>
                  <a:gd name="T35" fmla="*/ 99 h 199"/>
                  <a:gd name="T36" fmla="*/ 178 w 185"/>
                  <a:gd name="T37" fmla="*/ 96 h 199"/>
                  <a:gd name="T38" fmla="*/ 185 w 185"/>
                  <a:gd name="T39" fmla="*/ 102 h 199"/>
                  <a:gd name="T40" fmla="*/ 166 w 185"/>
                  <a:gd name="T41" fmla="*/ 141 h 199"/>
                  <a:gd name="T42" fmla="*/ 158 w 185"/>
                  <a:gd name="T43" fmla="*/ 135 h 199"/>
                  <a:gd name="T44" fmla="*/ 160 w 185"/>
                  <a:gd name="T45" fmla="*/ 129 h 199"/>
                  <a:gd name="T46" fmla="*/ 160 w 185"/>
                  <a:gd name="T47" fmla="*/ 124 h 199"/>
                  <a:gd name="T48" fmla="*/ 157 w 185"/>
                  <a:gd name="T49" fmla="*/ 117 h 199"/>
                  <a:gd name="T50" fmla="*/ 151 w 185"/>
                  <a:gd name="T51" fmla="*/ 111 h 199"/>
                  <a:gd name="T52" fmla="*/ 65 w 185"/>
                  <a:gd name="T53" fmla="*/ 38 h 199"/>
                  <a:gd name="T54" fmla="*/ 51 w 185"/>
                  <a:gd name="T55" fmla="*/ 28 h 199"/>
                  <a:gd name="T56" fmla="*/ 37 w 185"/>
                  <a:gd name="T57" fmla="*/ 21 h 199"/>
                  <a:gd name="T58" fmla="*/ 24 w 185"/>
                  <a:gd name="T59" fmla="*/ 19 h 199"/>
                  <a:gd name="T60" fmla="*/ 14 w 185"/>
                  <a:gd name="T61" fmla="*/ 28 h 199"/>
                  <a:gd name="T62" fmla="*/ 12 w 185"/>
                  <a:gd name="T63" fmla="*/ 44 h 199"/>
                  <a:gd name="T64" fmla="*/ 18 w 185"/>
                  <a:gd name="T65" fmla="*/ 60 h 199"/>
                  <a:gd name="T66" fmla="*/ 29 w 185"/>
                  <a:gd name="T67" fmla="*/ 75 h 199"/>
                  <a:gd name="T68" fmla="*/ 41 w 185"/>
                  <a:gd name="T69" fmla="*/ 87 h 199"/>
                  <a:gd name="T70" fmla="*/ 105 w 185"/>
                  <a:gd name="T71" fmla="*/ 140 h 199"/>
                  <a:gd name="T72" fmla="*/ 125 w 185"/>
                  <a:gd name="T73" fmla="*/ 156 h 199"/>
                  <a:gd name="T74" fmla="*/ 137 w 185"/>
                  <a:gd name="T75" fmla="*/ 161 h 199"/>
                  <a:gd name="T76" fmla="*/ 144 w 185"/>
                  <a:gd name="T77" fmla="*/ 159 h 199"/>
                  <a:gd name="T78" fmla="*/ 149 w 185"/>
                  <a:gd name="T79" fmla="*/ 154 h 199"/>
                  <a:gd name="T80" fmla="*/ 157 w 185"/>
                  <a:gd name="T81" fmla="*/ 161 h 199"/>
                  <a:gd name="T82" fmla="*/ 138 w 185"/>
                  <a:gd name="T83" fmla="*/ 199 h 199"/>
                  <a:gd name="T84" fmla="*/ 130 w 185"/>
                  <a:gd name="T85" fmla="*/ 19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 h="199">
                    <a:moveTo>
                      <a:pt x="130" y="193"/>
                    </a:moveTo>
                    <a:cubicBezTo>
                      <a:pt x="131" y="191"/>
                      <a:pt x="131" y="189"/>
                      <a:pt x="132" y="186"/>
                    </a:cubicBezTo>
                    <a:cubicBezTo>
                      <a:pt x="132" y="183"/>
                      <a:pt x="132" y="180"/>
                      <a:pt x="131" y="177"/>
                    </a:cubicBezTo>
                    <a:cubicBezTo>
                      <a:pt x="130" y="174"/>
                      <a:pt x="127" y="170"/>
                      <a:pt x="122" y="165"/>
                    </a:cubicBezTo>
                    <a:cubicBezTo>
                      <a:pt x="117" y="160"/>
                      <a:pt x="111" y="155"/>
                      <a:pt x="103" y="148"/>
                    </a:cubicBezTo>
                    <a:cubicBezTo>
                      <a:pt x="35" y="91"/>
                      <a:pt x="35" y="91"/>
                      <a:pt x="35" y="91"/>
                    </a:cubicBezTo>
                    <a:cubicBezTo>
                      <a:pt x="27" y="84"/>
                      <a:pt x="20" y="77"/>
                      <a:pt x="15" y="69"/>
                    </a:cubicBezTo>
                    <a:cubicBezTo>
                      <a:pt x="9" y="61"/>
                      <a:pt x="5" y="54"/>
                      <a:pt x="3" y="47"/>
                    </a:cubicBezTo>
                    <a:cubicBezTo>
                      <a:pt x="1" y="40"/>
                      <a:pt x="0" y="34"/>
                      <a:pt x="0" y="29"/>
                    </a:cubicBezTo>
                    <a:cubicBezTo>
                      <a:pt x="0" y="24"/>
                      <a:pt x="1" y="19"/>
                      <a:pt x="3" y="16"/>
                    </a:cubicBezTo>
                    <a:cubicBezTo>
                      <a:pt x="6" y="10"/>
                      <a:pt x="9" y="6"/>
                      <a:pt x="14" y="4"/>
                    </a:cubicBezTo>
                    <a:cubicBezTo>
                      <a:pt x="18" y="1"/>
                      <a:pt x="24" y="0"/>
                      <a:pt x="29" y="1"/>
                    </a:cubicBezTo>
                    <a:cubicBezTo>
                      <a:pt x="35" y="1"/>
                      <a:pt x="41" y="3"/>
                      <a:pt x="47" y="6"/>
                    </a:cubicBezTo>
                    <a:cubicBezTo>
                      <a:pt x="53" y="9"/>
                      <a:pt x="59" y="13"/>
                      <a:pt x="65" y="18"/>
                    </a:cubicBezTo>
                    <a:cubicBezTo>
                      <a:pt x="157" y="95"/>
                      <a:pt x="157" y="95"/>
                      <a:pt x="157" y="95"/>
                    </a:cubicBezTo>
                    <a:cubicBezTo>
                      <a:pt x="159" y="98"/>
                      <a:pt x="162" y="99"/>
                      <a:pt x="163" y="100"/>
                    </a:cubicBezTo>
                    <a:cubicBezTo>
                      <a:pt x="165" y="101"/>
                      <a:pt x="168" y="101"/>
                      <a:pt x="170" y="101"/>
                    </a:cubicBezTo>
                    <a:cubicBezTo>
                      <a:pt x="171" y="101"/>
                      <a:pt x="173" y="100"/>
                      <a:pt x="174" y="99"/>
                    </a:cubicBezTo>
                    <a:cubicBezTo>
                      <a:pt x="176" y="98"/>
                      <a:pt x="177" y="96"/>
                      <a:pt x="178" y="96"/>
                    </a:cubicBezTo>
                    <a:cubicBezTo>
                      <a:pt x="185" y="102"/>
                      <a:pt x="185" y="102"/>
                      <a:pt x="185" y="102"/>
                    </a:cubicBezTo>
                    <a:cubicBezTo>
                      <a:pt x="166" y="141"/>
                      <a:pt x="166" y="141"/>
                      <a:pt x="166" y="141"/>
                    </a:cubicBezTo>
                    <a:cubicBezTo>
                      <a:pt x="158" y="135"/>
                      <a:pt x="158" y="135"/>
                      <a:pt x="158" y="135"/>
                    </a:cubicBezTo>
                    <a:cubicBezTo>
                      <a:pt x="159" y="134"/>
                      <a:pt x="159" y="132"/>
                      <a:pt x="160" y="129"/>
                    </a:cubicBezTo>
                    <a:cubicBezTo>
                      <a:pt x="160" y="127"/>
                      <a:pt x="160" y="125"/>
                      <a:pt x="160" y="124"/>
                    </a:cubicBezTo>
                    <a:cubicBezTo>
                      <a:pt x="160" y="122"/>
                      <a:pt x="159" y="119"/>
                      <a:pt x="157" y="117"/>
                    </a:cubicBezTo>
                    <a:cubicBezTo>
                      <a:pt x="155" y="115"/>
                      <a:pt x="153" y="113"/>
                      <a:pt x="151" y="111"/>
                    </a:cubicBezTo>
                    <a:cubicBezTo>
                      <a:pt x="65" y="38"/>
                      <a:pt x="65" y="38"/>
                      <a:pt x="65" y="38"/>
                    </a:cubicBezTo>
                    <a:cubicBezTo>
                      <a:pt x="61" y="35"/>
                      <a:pt x="56" y="31"/>
                      <a:pt x="51" y="28"/>
                    </a:cubicBezTo>
                    <a:cubicBezTo>
                      <a:pt x="47" y="25"/>
                      <a:pt x="42" y="22"/>
                      <a:pt x="37" y="21"/>
                    </a:cubicBezTo>
                    <a:cubicBezTo>
                      <a:pt x="32" y="19"/>
                      <a:pt x="28" y="19"/>
                      <a:pt x="24" y="19"/>
                    </a:cubicBezTo>
                    <a:cubicBezTo>
                      <a:pt x="20" y="20"/>
                      <a:pt x="16" y="23"/>
                      <a:pt x="14" y="28"/>
                    </a:cubicBezTo>
                    <a:cubicBezTo>
                      <a:pt x="12" y="33"/>
                      <a:pt x="11" y="38"/>
                      <a:pt x="12" y="44"/>
                    </a:cubicBezTo>
                    <a:cubicBezTo>
                      <a:pt x="13" y="49"/>
                      <a:pt x="15" y="55"/>
                      <a:pt x="18" y="60"/>
                    </a:cubicBezTo>
                    <a:cubicBezTo>
                      <a:pt x="21" y="65"/>
                      <a:pt x="25" y="70"/>
                      <a:pt x="29" y="75"/>
                    </a:cubicBezTo>
                    <a:cubicBezTo>
                      <a:pt x="32" y="79"/>
                      <a:pt x="37" y="83"/>
                      <a:pt x="41" y="87"/>
                    </a:cubicBezTo>
                    <a:cubicBezTo>
                      <a:pt x="105" y="140"/>
                      <a:pt x="105" y="140"/>
                      <a:pt x="105" y="140"/>
                    </a:cubicBezTo>
                    <a:cubicBezTo>
                      <a:pt x="113" y="147"/>
                      <a:pt x="120" y="152"/>
                      <a:pt x="125" y="156"/>
                    </a:cubicBezTo>
                    <a:cubicBezTo>
                      <a:pt x="131" y="160"/>
                      <a:pt x="135" y="161"/>
                      <a:pt x="137" y="161"/>
                    </a:cubicBezTo>
                    <a:cubicBezTo>
                      <a:pt x="140" y="161"/>
                      <a:pt x="142" y="161"/>
                      <a:pt x="144" y="159"/>
                    </a:cubicBezTo>
                    <a:cubicBezTo>
                      <a:pt x="147" y="157"/>
                      <a:pt x="148" y="155"/>
                      <a:pt x="149" y="154"/>
                    </a:cubicBezTo>
                    <a:cubicBezTo>
                      <a:pt x="157" y="161"/>
                      <a:pt x="157" y="161"/>
                      <a:pt x="157" y="161"/>
                    </a:cubicBezTo>
                    <a:cubicBezTo>
                      <a:pt x="138" y="199"/>
                      <a:pt x="138" y="199"/>
                      <a:pt x="138" y="199"/>
                    </a:cubicBezTo>
                    <a:lnTo>
                      <a:pt x="130" y="193"/>
                    </a:lnTo>
                    <a:close/>
                  </a:path>
                </a:pathLst>
              </a:custGeom>
              <a:solidFill>
                <a:srgbClr val="898989"/>
              </a:solidFill>
              <a:ln>
                <a:noFill/>
              </a:ln>
              <a:extLst/>
            </p:spPr>
            <p:txBody>
              <a:bodyPr anchor="ctr"/>
              <a:lstStyle/>
              <a:p>
                <a:pPr algn="ctr"/>
                <a:endParaRPr/>
              </a:p>
            </p:txBody>
          </p:sp>
          <p:sp>
            <p:nvSpPr>
              <p:cNvPr id="23" name="ïşḻiḑe">
                <a:extLst>
                  <a:ext uri="{FF2B5EF4-FFF2-40B4-BE49-F238E27FC236}">
                    <a16:creationId xmlns:a16="http://schemas.microsoft.com/office/drawing/2014/main" id="{99E2FD61-D936-4E67-9A7E-C0ECB844442C}"/>
                  </a:ext>
                </a:extLst>
              </p:cNvPr>
              <p:cNvSpPr/>
              <p:nvPr/>
            </p:nvSpPr>
            <p:spPr bwMode="auto">
              <a:xfrm>
                <a:off x="2279651" y="3140076"/>
                <a:ext cx="147638" cy="127000"/>
              </a:xfrm>
              <a:custGeom>
                <a:avLst/>
                <a:gdLst>
                  <a:gd name="T0" fmla="*/ 0 w 189"/>
                  <a:gd name="T1" fmla="*/ 104 h 161"/>
                  <a:gd name="T2" fmla="*/ 15 w 189"/>
                  <a:gd name="T3" fmla="*/ 62 h 161"/>
                  <a:gd name="T4" fmla="*/ 23 w 189"/>
                  <a:gd name="T5" fmla="*/ 67 h 161"/>
                  <a:gd name="T6" fmla="*/ 22 w 189"/>
                  <a:gd name="T7" fmla="*/ 78 h 161"/>
                  <a:gd name="T8" fmla="*/ 25 w 189"/>
                  <a:gd name="T9" fmla="*/ 84 h 161"/>
                  <a:gd name="T10" fmla="*/ 28 w 189"/>
                  <a:gd name="T11" fmla="*/ 86 h 161"/>
                  <a:gd name="T12" fmla="*/ 31 w 189"/>
                  <a:gd name="T13" fmla="*/ 87 h 161"/>
                  <a:gd name="T14" fmla="*/ 71 w 189"/>
                  <a:gd name="T15" fmla="*/ 102 h 161"/>
                  <a:gd name="T16" fmla="*/ 84 w 189"/>
                  <a:gd name="T17" fmla="*/ 66 h 161"/>
                  <a:gd name="T18" fmla="*/ 71 w 189"/>
                  <a:gd name="T19" fmla="*/ 54 h 161"/>
                  <a:gd name="T20" fmla="*/ 60 w 189"/>
                  <a:gd name="T21" fmla="*/ 45 h 161"/>
                  <a:gd name="T22" fmla="*/ 53 w 189"/>
                  <a:gd name="T23" fmla="*/ 38 h 161"/>
                  <a:gd name="T24" fmla="*/ 48 w 189"/>
                  <a:gd name="T25" fmla="*/ 35 h 161"/>
                  <a:gd name="T26" fmla="*/ 39 w 189"/>
                  <a:gd name="T27" fmla="*/ 35 h 161"/>
                  <a:gd name="T28" fmla="*/ 32 w 189"/>
                  <a:gd name="T29" fmla="*/ 43 h 161"/>
                  <a:gd name="T30" fmla="*/ 24 w 189"/>
                  <a:gd name="T31" fmla="*/ 38 h 161"/>
                  <a:gd name="T32" fmla="*/ 37 w 189"/>
                  <a:gd name="T33" fmla="*/ 0 h 161"/>
                  <a:gd name="T34" fmla="*/ 46 w 189"/>
                  <a:gd name="T35" fmla="*/ 5 h 161"/>
                  <a:gd name="T36" fmla="*/ 46 w 189"/>
                  <a:gd name="T37" fmla="*/ 10 h 161"/>
                  <a:gd name="T38" fmla="*/ 47 w 189"/>
                  <a:gd name="T39" fmla="*/ 17 h 161"/>
                  <a:gd name="T40" fmla="*/ 52 w 189"/>
                  <a:gd name="T41" fmla="*/ 25 h 161"/>
                  <a:gd name="T42" fmla="*/ 60 w 189"/>
                  <a:gd name="T43" fmla="*/ 34 h 161"/>
                  <a:gd name="T44" fmla="*/ 125 w 189"/>
                  <a:gd name="T45" fmla="*/ 95 h 161"/>
                  <a:gd name="T46" fmla="*/ 189 w 189"/>
                  <a:gd name="T47" fmla="*/ 156 h 161"/>
                  <a:gd name="T48" fmla="*/ 186 w 189"/>
                  <a:gd name="T49" fmla="*/ 161 h 161"/>
                  <a:gd name="T50" fmla="*/ 30 w 189"/>
                  <a:gd name="T51" fmla="*/ 105 h 161"/>
                  <a:gd name="T52" fmla="*/ 22 w 189"/>
                  <a:gd name="T53" fmla="*/ 103 h 161"/>
                  <a:gd name="T54" fmla="*/ 15 w 189"/>
                  <a:gd name="T55" fmla="*/ 103 h 161"/>
                  <a:gd name="T56" fmla="*/ 11 w 189"/>
                  <a:gd name="T57" fmla="*/ 106 h 161"/>
                  <a:gd name="T58" fmla="*/ 8 w 189"/>
                  <a:gd name="T59" fmla="*/ 109 h 161"/>
                  <a:gd name="T60" fmla="*/ 0 w 189"/>
                  <a:gd name="T61" fmla="*/ 104 h 161"/>
                  <a:gd name="T62" fmla="*/ 83 w 189"/>
                  <a:gd name="T63" fmla="*/ 106 h 161"/>
                  <a:gd name="T64" fmla="*/ 153 w 189"/>
                  <a:gd name="T65" fmla="*/ 131 h 161"/>
                  <a:gd name="T66" fmla="*/ 94 w 189"/>
                  <a:gd name="T67" fmla="*/ 75 h 161"/>
                  <a:gd name="T68" fmla="*/ 83 w 189"/>
                  <a:gd name="T69" fmla="*/ 10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161">
                    <a:moveTo>
                      <a:pt x="0" y="104"/>
                    </a:moveTo>
                    <a:cubicBezTo>
                      <a:pt x="15" y="62"/>
                      <a:pt x="15" y="62"/>
                      <a:pt x="15" y="62"/>
                    </a:cubicBezTo>
                    <a:cubicBezTo>
                      <a:pt x="23" y="67"/>
                      <a:pt x="23" y="67"/>
                      <a:pt x="23" y="67"/>
                    </a:cubicBezTo>
                    <a:cubicBezTo>
                      <a:pt x="22" y="71"/>
                      <a:pt x="22" y="75"/>
                      <a:pt x="22" y="78"/>
                    </a:cubicBezTo>
                    <a:cubicBezTo>
                      <a:pt x="23" y="81"/>
                      <a:pt x="24" y="83"/>
                      <a:pt x="25" y="84"/>
                    </a:cubicBezTo>
                    <a:cubicBezTo>
                      <a:pt x="26" y="85"/>
                      <a:pt x="27" y="85"/>
                      <a:pt x="28" y="86"/>
                    </a:cubicBezTo>
                    <a:cubicBezTo>
                      <a:pt x="29" y="86"/>
                      <a:pt x="30" y="87"/>
                      <a:pt x="31" y="87"/>
                    </a:cubicBezTo>
                    <a:cubicBezTo>
                      <a:pt x="71" y="102"/>
                      <a:pt x="71" y="102"/>
                      <a:pt x="71" y="102"/>
                    </a:cubicBezTo>
                    <a:cubicBezTo>
                      <a:pt x="84" y="66"/>
                      <a:pt x="84" y="66"/>
                      <a:pt x="84" y="66"/>
                    </a:cubicBezTo>
                    <a:cubicBezTo>
                      <a:pt x="79" y="62"/>
                      <a:pt x="75" y="58"/>
                      <a:pt x="71" y="54"/>
                    </a:cubicBezTo>
                    <a:cubicBezTo>
                      <a:pt x="67" y="51"/>
                      <a:pt x="64" y="48"/>
                      <a:pt x="60" y="45"/>
                    </a:cubicBezTo>
                    <a:cubicBezTo>
                      <a:pt x="57" y="42"/>
                      <a:pt x="55" y="40"/>
                      <a:pt x="53" y="38"/>
                    </a:cubicBezTo>
                    <a:cubicBezTo>
                      <a:pt x="51" y="37"/>
                      <a:pt x="49" y="36"/>
                      <a:pt x="48" y="35"/>
                    </a:cubicBezTo>
                    <a:cubicBezTo>
                      <a:pt x="45" y="33"/>
                      <a:pt x="42" y="33"/>
                      <a:pt x="39" y="35"/>
                    </a:cubicBezTo>
                    <a:cubicBezTo>
                      <a:pt x="36" y="37"/>
                      <a:pt x="34" y="39"/>
                      <a:pt x="32" y="43"/>
                    </a:cubicBezTo>
                    <a:cubicBezTo>
                      <a:pt x="24" y="38"/>
                      <a:pt x="24" y="38"/>
                      <a:pt x="24" y="38"/>
                    </a:cubicBezTo>
                    <a:cubicBezTo>
                      <a:pt x="37" y="0"/>
                      <a:pt x="37" y="0"/>
                      <a:pt x="37" y="0"/>
                    </a:cubicBezTo>
                    <a:cubicBezTo>
                      <a:pt x="46" y="5"/>
                      <a:pt x="46" y="5"/>
                      <a:pt x="46" y="5"/>
                    </a:cubicBezTo>
                    <a:cubicBezTo>
                      <a:pt x="46" y="6"/>
                      <a:pt x="45" y="8"/>
                      <a:pt x="46" y="10"/>
                    </a:cubicBezTo>
                    <a:cubicBezTo>
                      <a:pt x="46" y="13"/>
                      <a:pt x="46" y="15"/>
                      <a:pt x="47" y="17"/>
                    </a:cubicBezTo>
                    <a:cubicBezTo>
                      <a:pt x="48" y="20"/>
                      <a:pt x="50" y="23"/>
                      <a:pt x="52" y="25"/>
                    </a:cubicBezTo>
                    <a:cubicBezTo>
                      <a:pt x="54" y="28"/>
                      <a:pt x="57" y="31"/>
                      <a:pt x="60" y="34"/>
                    </a:cubicBezTo>
                    <a:cubicBezTo>
                      <a:pt x="79" y="53"/>
                      <a:pt x="101" y="73"/>
                      <a:pt x="125" y="95"/>
                    </a:cubicBezTo>
                    <a:cubicBezTo>
                      <a:pt x="149" y="118"/>
                      <a:pt x="170" y="138"/>
                      <a:pt x="189" y="156"/>
                    </a:cubicBezTo>
                    <a:cubicBezTo>
                      <a:pt x="186" y="161"/>
                      <a:pt x="186" y="161"/>
                      <a:pt x="186" y="161"/>
                    </a:cubicBezTo>
                    <a:cubicBezTo>
                      <a:pt x="30" y="105"/>
                      <a:pt x="30" y="105"/>
                      <a:pt x="30" y="105"/>
                    </a:cubicBezTo>
                    <a:cubicBezTo>
                      <a:pt x="27" y="104"/>
                      <a:pt x="24" y="103"/>
                      <a:pt x="22" y="103"/>
                    </a:cubicBezTo>
                    <a:cubicBezTo>
                      <a:pt x="20" y="102"/>
                      <a:pt x="18" y="102"/>
                      <a:pt x="15" y="103"/>
                    </a:cubicBezTo>
                    <a:cubicBezTo>
                      <a:pt x="14" y="103"/>
                      <a:pt x="12" y="104"/>
                      <a:pt x="11" y="106"/>
                    </a:cubicBezTo>
                    <a:cubicBezTo>
                      <a:pt x="10" y="107"/>
                      <a:pt x="9" y="108"/>
                      <a:pt x="8" y="109"/>
                    </a:cubicBezTo>
                    <a:cubicBezTo>
                      <a:pt x="0" y="104"/>
                      <a:pt x="0" y="104"/>
                      <a:pt x="0" y="104"/>
                    </a:cubicBezTo>
                    <a:close/>
                    <a:moveTo>
                      <a:pt x="83" y="106"/>
                    </a:moveTo>
                    <a:cubicBezTo>
                      <a:pt x="153" y="131"/>
                      <a:pt x="153" y="131"/>
                      <a:pt x="153" y="131"/>
                    </a:cubicBezTo>
                    <a:cubicBezTo>
                      <a:pt x="94" y="75"/>
                      <a:pt x="94" y="75"/>
                      <a:pt x="94" y="75"/>
                    </a:cubicBezTo>
                    <a:lnTo>
                      <a:pt x="83" y="106"/>
                    </a:lnTo>
                    <a:close/>
                  </a:path>
                </a:pathLst>
              </a:custGeom>
              <a:solidFill>
                <a:srgbClr val="898989"/>
              </a:solidFill>
              <a:ln>
                <a:noFill/>
              </a:ln>
              <a:extLst/>
            </p:spPr>
            <p:txBody>
              <a:bodyPr anchor="ctr"/>
              <a:lstStyle/>
              <a:p>
                <a:pPr algn="ctr"/>
                <a:endParaRPr/>
              </a:p>
            </p:txBody>
          </p:sp>
          <p:sp>
            <p:nvSpPr>
              <p:cNvPr id="24" name="ïṡļiḑê">
                <a:extLst>
                  <a:ext uri="{FF2B5EF4-FFF2-40B4-BE49-F238E27FC236}">
                    <a16:creationId xmlns:a16="http://schemas.microsoft.com/office/drawing/2014/main" id="{8200E2FF-079A-4623-8CDF-6AE7948A610D}"/>
                  </a:ext>
                </a:extLst>
              </p:cNvPr>
              <p:cNvSpPr/>
              <p:nvPr/>
            </p:nvSpPr>
            <p:spPr bwMode="auto">
              <a:xfrm>
                <a:off x="2266951" y="3238501"/>
                <a:ext cx="152400" cy="103188"/>
              </a:xfrm>
              <a:custGeom>
                <a:avLst/>
                <a:gdLst>
                  <a:gd name="T0" fmla="*/ 56 w 193"/>
                  <a:gd name="T1" fmla="*/ 105 h 132"/>
                  <a:gd name="T2" fmla="*/ 0 w 193"/>
                  <a:gd name="T3" fmla="*/ 89 h 132"/>
                  <a:gd name="T4" fmla="*/ 12 w 193"/>
                  <a:gd name="T5" fmla="*/ 0 h 132"/>
                  <a:gd name="T6" fmla="*/ 16 w 193"/>
                  <a:gd name="T7" fmla="*/ 1 h 132"/>
                  <a:gd name="T8" fmla="*/ 175 w 193"/>
                  <a:gd name="T9" fmla="*/ 108 h 132"/>
                  <a:gd name="T10" fmla="*/ 178 w 193"/>
                  <a:gd name="T11" fmla="*/ 83 h 132"/>
                  <a:gd name="T12" fmla="*/ 179 w 193"/>
                  <a:gd name="T13" fmla="*/ 75 h 132"/>
                  <a:gd name="T14" fmla="*/ 178 w 193"/>
                  <a:gd name="T15" fmla="*/ 70 h 132"/>
                  <a:gd name="T16" fmla="*/ 166 w 193"/>
                  <a:gd name="T17" fmla="*/ 55 h 132"/>
                  <a:gd name="T18" fmla="*/ 141 w 193"/>
                  <a:gd name="T19" fmla="*/ 39 h 132"/>
                  <a:gd name="T20" fmla="*/ 142 w 193"/>
                  <a:gd name="T21" fmla="*/ 34 h 132"/>
                  <a:gd name="T22" fmla="*/ 193 w 193"/>
                  <a:gd name="T23" fmla="*/ 49 h 132"/>
                  <a:gd name="T24" fmla="*/ 182 w 193"/>
                  <a:gd name="T25" fmla="*/ 132 h 132"/>
                  <a:gd name="T26" fmla="*/ 177 w 193"/>
                  <a:gd name="T27" fmla="*/ 131 h 132"/>
                  <a:gd name="T28" fmla="*/ 19 w 193"/>
                  <a:gd name="T29" fmla="*/ 23 h 132"/>
                  <a:gd name="T30" fmla="*/ 16 w 193"/>
                  <a:gd name="T31" fmla="*/ 50 h 132"/>
                  <a:gd name="T32" fmla="*/ 15 w 193"/>
                  <a:gd name="T33" fmla="*/ 64 h 132"/>
                  <a:gd name="T34" fmla="*/ 19 w 193"/>
                  <a:gd name="T35" fmla="*/ 75 h 132"/>
                  <a:gd name="T36" fmla="*/ 38 w 193"/>
                  <a:gd name="T37" fmla="*/ 89 h 132"/>
                  <a:gd name="T38" fmla="*/ 57 w 193"/>
                  <a:gd name="T39" fmla="*/ 100 h 132"/>
                  <a:gd name="T40" fmla="*/ 56 w 193"/>
                  <a:gd name="T41" fmla="*/ 10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132">
                    <a:moveTo>
                      <a:pt x="56" y="105"/>
                    </a:moveTo>
                    <a:cubicBezTo>
                      <a:pt x="0" y="89"/>
                      <a:pt x="0" y="89"/>
                      <a:pt x="0" y="89"/>
                    </a:cubicBezTo>
                    <a:cubicBezTo>
                      <a:pt x="12" y="0"/>
                      <a:pt x="12" y="0"/>
                      <a:pt x="12" y="0"/>
                    </a:cubicBezTo>
                    <a:cubicBezTo>
                      <a:pt x="16" y="1"/>
                      <a:pt x="16" y="1"/>
                      <a:pt x="16" y="1"/>
                    </a:cubicBezTo>
                    <a:cubicBezTo>
                      <a:pt x="175" y="108"/>
                      <a:pt x="175" y="108"/>
                      <a:pt x="175" y="108"/>
                    </a:cubicBezTo>
                    <a:cubicBezTo>
                      <a:pt x="178" y="83"/>
                      <a:pt x="178" y="83"/>
                      <a:pt x="178" y="83"/>
                    </a:cubicBezTo>
                    <a:cubicBezTo>
                      <a:pt x="178" y="80"/>
                      <a:pt x="178" y="77"/>
                      <a:pt x="179" y="75"/>
                    </a:cubicBezTo>
                    <a:cubicBezTo>
                      <a:pt x="179" y="73"/>
                      <a:pt x="179" y="71"/>
                      <a:pt x="178" y="70"/>
                    </a:cubicBezTo>
                    <a:cubicBezTo>
                      <a:pt x="178" y="66"/>
                      <a:pt x="173" y="61"/>
                      <a:pt x="166" y="55"/>
                    </a:cubicBezTo>
                    <a:cubicBezTo>
                      <a:pt x="158" y="49"/>
                      <a:pt x="150" y="44"/>
                      <a:pt x="141" y="39"/>
                    </a:cubicBezTo>
                    <a:cubicBezTo>
                      <a:pt x="142" y="34"/>
                      <a:pt x="142" y="34"/>
                      <a:pt x="142" y="34"/>
                    </a:cubicBezTo>
                    <a:cubicBezTo>
                      <a:pt x="193" y="49"/>
                      <a:pt x="193" y="49"/>
                      <a:pt x="193" y="49"/>
                    </a:cubicBezTo>
                    <a:cubicBezTo>
                      <a:pt x="182" y="132"/>
                      <a:pt x="182" y="132"/>
                      <a:pt x="182" y="132"/>
                    </a:cubicBezTo>
                    <a:cubicBezTo>
                      <a:pt x="177" y="131"/>
                      <a:pt x="177" y="131"/>
                      <a:pt x="177" y="131"/>
                    </a:cubicBezTo>
                    <a:cubicBezTo>
                      <a:pt x="19" y="23"/>
                      <a:pt x="19" y="23"/>
                      <a:pt x="19" y="23"/>
                    </a:cubicBezTo>
                    <a:cubicBezTo>
                      <a:pt x="16" y="50"/>
                      <a:pt x="16" y="50"/>
                      <a:pt x="16" y="50"/>
                    </a:cubicBezTo>
                    <a:cubicBezTo>
                      <a:pt x="15" y="54"/>
                      <a:pt x="15" y="59"/>
                      <a:pt x="15" y="64"/>
                    </a:cubicBezTo>
                    <a:cubicBezTo>
                      <a:pt x="16" y="69"/>
                      <a:pt x="17" y="73"/>
                      <a:pt x="19" y="75"/>
                    </a:cubicBezTo>
                    <a:cubicBezTo>
                      <a:pt x="24" y="80"/>
                      <a:pt x="30" y="84"/>
                      <a:pt x="38" y="89"/>
                    </a:cubicBezTo>
                    <a:cubicBezTo>
                      <a:pt x="45" y="94"/>
                      <a:pt x="51" y="97"/>
                      <a:pt x="57" y="100"/>
                    </a:cubicBezTo>
                    <a:lnTo>
                      <a:pt x="56" y="105"/>
                    </a:lnTo>
                    <a:close/>
                  </a:path>
                </a:pathLst>
              </a:custGeom>
              <a:solidFill>
                <a:srgbClr val="898989"/>
              </a:solidFill>
              <a:ln>
                <a:noFill/>
              </a:ln>
              <a:extLst/>
            </p:spPr>
            <p:txBody>
              <a:bodyPr anchor="ctr"/>
              <a:lstStyle/>
              <a:p>
                <a:pPr algn="ctr"/>
                <a:endParaRPr/>
              </a:p>
            </p:txBody>
          </p:sp>
          <p:sp>
            <p:nvSpPr>
              <p:cNvPr id="25" name="ï$ḷiḋe">
                <a:extLst>
                  <a:ext uri="{FF2B5EF4-FFF2-40B4-BE49-F238E27FC236}">
                    <a16:creationId xmlns:a16="http://schemas.microsoft.com/office/drawing/2014/main" id="{BEDDD1D7-96BD-4C1A-9A5D-B868B945FCB2}"/>
                  </a:ext>
                </a:extLst>
              </p:cNvPr>
              <p:cNvSpPr/>
              <p:nvPr/>
            </p:nvSpPr>
            <p:spPr bwMode="auto">
              <a:xfrm>
                <a:off x="2251076" y="3325813"/>
                <a:ext cx="152400" cy="112713"/>
              </a:xfrm>
              <a:custGeom>
                <a:avLst/>
                <a:gdLst>
                  <a:gd name="T0" fmla="*/ 0 w 194"/>
                  <a:gd name="T1" fmla="*/ 115 h 143"/>
                  <a:gd name="T2" fmla="*/ 4 w 194"/>
                  <a:gd name="T3" fmla="*/ 69 h 143"/>
                  <a:gd name="T4" fmla="*/ 13 w 194"/>
                  <a:gd name="T5" fmla="*/ 70 h 143"/>
                  <a:gd name="T6" fmla="*/ 14 w 194"/>
                  <a:gd name="T7" fmla="*/ 76 h 143"/>
                  <a:gd name="T8" fmla="*/ 15 w 194"/>
                  <a:gd name="T9" fmla="*/ 81 h 143"/>
                  <a:gd name="T10" fmla="*/ 19 w 194"/>
                  <a:gd name="T11" fmla="*/ 85 h 143"/>
                  <a:gd name="T12" fmla="*/ 27 w 194"/>
                  <a:gd name="T13" fmla="*/ 87 h 143"/>
                  <a:gd name="T14" fmla="*/ 92 w 194"/>
                  <a:gd name="T15" fmla="*/ 97 h 143"/>
                  <a:gd name="T16" fmla="*/ 97 w 194"/>
                  <a:gd name="T17" fmla="*/ 45 h 143"/>
                  <a:gd name="T18" fmla="*/ 33 w 194"/>
                  <a:gd name="T19" fmla="*/ 35 h 143"/>
                  <a:gd name="T20" fmla="*/ 25 w 194"/>
                  <a:gd name="T21" fmla="*/ 35 h 143"/>
                  <a:gd name="T22" fmla="*/ 20 w 194"/>
                  <a:gd name="T23" fmla="*/ 38 h 143"/>
                  <a:gd name="T24" fmla="*/ 17 w 194"/>
                  <a:gd name="T25" fmla="*/ 42 h 143"/>
                  <a:gd name="T26" fmla="*/ 15 w 194"/>
                  <a:gd name="T27" fmla="*/ 47 h 143"/>
                  <a:gd name="T28" fmla="*/ 6 w 194"/>
                  <a:gd name="T29" fmla="*/ 46 h 143"/>
                  <a:gd name="T30" fmla="*/ 10 w 194"/>
                  <a:gd name="T31" fmla="*/ 0 h 143"/>
                  <a:gd name="T32" fmla="*/ 19 w 194"/>
                  <a:gd name="T33" fmla="*/ 1 h 143"/>
                  <a:gd name="T34" fmla="*/ 20 w 194"/>
                  <a:gd name="T35" fmla="*/ 7 h 143"/>
                  <a:gd name="T36" fmla="*/ 21 w 194"/>
                  <a:gd name="T37" fmla="*/ 12 h 143"/>
                  <a:gd name="T38" fmla="*/ 25 w 194"/>
                  <a:gd name="T39" fmla="*/ 16 h 143"/>
                  <a:gd name="T40" fmla="*/ 33 w 194"/>
                  <a:gd name="T41" fmla="*/ 18 h 143"/>
                  <a:gd name="T42" fmla="*/ 166 w 194"/>
                  <a:gd name="T43" fmla="*/ 38 h 143"/>
                  <a:gd name="T44" fmla="*/ 173 w 194"/>
                  <a:gd name="T45" fmla="*/ 38 h 143"/>
                  <a:gd name="T46" fmla="*/ 179 w 194"/>
                  <a:gd name="T47" fmla="*/ 36 h 143"/>
                  <a:gd name="T48" fmla="*/ 182 w 194"/>
                  <a:gd name="T49" fmla="*/ 31 h 143"/>
                  <a:gd name="T50" fmla="*/ 184 w 194"/>
                  <a:gd name="T51" fmla="*/ 26 h 143"/>
                  <a:gd name="T52" fmla="*/ 194 w 194"/>
                  <a:gd name="T53" fmla="*/ 27 h 143"/>
                  <a:gd name="T54" fmla="*/ 189 w 194"/>
                  <a:gd name="T55" fmla="*/ 74 h 143"/>
                  <a:gd name="T56" fmla="*/ 180 w 194"/>
                  <a:gd name="T57" fmla="*/ 72 h 143"/>
                  <a:gd name="T58" fmla="*/ 180 w 194"/>
                  <a:gd name="T59" fmla="*/ 67 h 143"/>
                  <a:gd name="T60" fmla="*/ 178 w 194"/>
                  <a:gd name="T61" fmla="*/ 62 h 143"/>
                  <a:gd name="T62" fmla="*/ 173 w 194"/>
                  <a:gd name="T63" fmla="*/ 57 h 143"/>
                  <a:gd name="T64" fmla="*/ 165 w 194"/>
                  <a:gd name="T65" fmla="*/ 55 h 143"/>
                  <a:gd name="T66" fmla="*/ 109 w 194"/>
                  <a:gd name="T67" fmla="*/ 47 h 143"/>
                  <a:gd name="T68" fmla="*/ 104 w 194"/>
                  <a:gd name="T69" fmla="*/ 99 h 143"/>
                  <a:gd name="T70" fmla="*/ 160 w 194"/>
                  <a:gd name="T71" fmla="*/ 107 h 143"/>
                  <a:gd name="T72" fmla="*/ 167 w 194"/>
                  <a:gd name="T73" fmla="*/ 107 h 143"/>
                  <a:gd name="T74" fmla="*/ 173 w 194"/>
                  <a:gd name="T75" fmla="*/ 105 h 143"/>
                  <a:gd name="T76" fmla="*/ 176 w 194"/>
                  <a:gd name="T77" fmla="*/ 100 h 143"/>
                  <a:gd name="T78" fmla="*/ 178 w 194"/>
                  <a:gd name="T79" fmla="*/ 95 h 143"/>
                  <a:gd name="T80" fmla="*/ 188 w 194"/>
                  <a:gd name="T81" fmla="*/ 96 h 143"/>
                  <a:gd name="T82" fmla="*/ 183 w 194"/>
                  <a:gd name="T83" fmla="*/ 143 h 143"/>
                  <a:gd name="T84" fmla="*/ 174 w 194"/>
                  <a:gd name="T85" fmla="*/ 141 h 143"/>
                  <a:gd name="T86" fmla="*/ 174 w 194"/>
                  <a:gd name="T87" fmla="*/ 136 h 143"/>
                  <a:gd name="T88" fmla="*/ 172 w 194"/>
                  <a:gd name="T89" fmla="*/ 131 h 143"/>
                  <a:gd name="T90" fmla="*/ 167 w 194"/>
                  <a:gd name="T91" fmla="*/ 126 h 143"/>
                  <a:gd name="T92" fmla="*/ 159 w 194"/>
                  <a:gd name="T93" fmla="*/ 124 h 143"/>
                  <a:gd name="T94" fmla="*/ 27 w 194"/>
                  <a:gd name="T95" fmla="*/ 104 h 143"/>
                  <a:gd name="T96" fmla="*/ 19 w 194"/>
                  <a:gd name="T97" fmla="*/ 104 h 143"/>
                  <a:gd name="T98" fmla="*/ 14 w 194"/>
                  <a:gd name="T99" fmla="*/ 107 h 143"/>
                  <a:gd name="T100" fmla="*/ 11 w 194"/>
                  <a:gd name="T101" fmla="*/ 111 h 143"/>
                  <a:gd name="T102" fmla="*/ 9 w 194"/>
                  <a:gd name="T103" fmla="*/ 116 h 143"/>
                  <a:gd name="T104" fmla="*/ 0 w 194"/>
                  <a:gd name="T105" fmla="*/ 1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43">
                    <a:moveTo>
                      <a:pt x="0" y="115"/>
                    </a:moveTo>
                    <a:cubicBezTo>
                      <a:pt x="4" y="69"/>
                      <a:pt x="4" y="69"/>
                      <a:pt x="4" y="69"/>
                    </a:cubicBezTo>
                    <a:cubicBezTo>
                      <a:pt x="13" y="70"/>
                      <a:pt x="13" y="70"/>
                      <a:pt x="13" y="70"/>
                    </a:cubicBezTo>
                    <a:cubicBezTo>
                      <a:pt x="13" y="72"/>
                      <a:pt x="13" y="73"/>
                      <a:pt x="14" y="76"/>
                    </a:cubicBezTo>
                    <a:cubicBezTo>
                      <a:pt x="14" y="78"/>
                      <a:pt x="14" y="80"/>
                      <a:pt x="15" y="81"/>
                    </a:cubicBezTo>
                    <a:cubicBezTo>
                      <a:pt x="16" y="83"/>
                      <a:pt x="17" y="84"/>
                      <a:pt x="19" y="85"/>
                    </a:cubicBezTo>
                    <a:cubicBezTo>
                      <a:pt x="21" y="86"/>
                      <a:pt x="24" y="87"/>
                      <a:pt x="27" y="87"/>
                    </a:cubicBezTo>
                    <a:cubicBezTo>
                      <a:pt x="92" y="97"/>
                      <a:pt x="92" y="97"/>
                      <a:pt x="92" y="97"/>
                    </a:cubicBezTo>
                    <a:cubicBezTo>
                      <a:pt x="97" y="45"/>
                      <a:pt x="97" y="45"/>
                      <a:pt x="97" y="45"/>
                    </a:cubicBezTo>
                    <a:cubicBezTo>
                      <a:pt x="33" y="35"/>
                      <a:pt x="33" y="35"/>
                      <a:pt x="33" y="35"/>
                    </a:cubicBezTo>
                    <a:cubicBezTo>
                      <a:pt x="30" y="35"/>
                      <a:pt x="28" y="35"/>
                      <a:pt x="25" y="35"/>
                    </a:cubicBezTo>
                    <a:cubicBezTo>
                      <a:pt x="23" y="35"/>
                      <a:pt x="21" y="36"/>
                      <a:pt x="20" y="38"/>
                    </a:cubicBezTo>
                    <a:cubicBezTo>
                      <a:pt x="19" y="39"/>
                      <a:pt x="18" y="40"/>
                      <a:pt x="17" y="42"/>
                    </a:cubicBezTo>
                    <a:cubicBezTo>
                      <a:pt x="16" y="44"/>
                      <a:pt x="15" y="46"/>
                      <a:pt x="15" y="47"/>
                    </a:cubicBezTo>
                    <a:cubicBezTo>
                      <a:pt x="6" y="46"/>
                      <a:pt x="6" y="46"/>
                      <a:pt x="6" y="46"/>
                    </a:cubicBezTo>
                    <a:cubicBezTo>
                      <a:pt x="10" y="0"/>
                      <a:pt x="10" y="0"/>
                      <a:pt x="10" y="0"/>
                    </a:cubicBezTo>
                    <a:cubicBezTo>
                      <a:pt x="19" y="1"/>
                      <a:pt x="19" y="1"/>
                      <a:pt x="19" y="1"/>
                    </a:cubicBezTo>
                    <a:cubicBezTo>
                      <a:pt x="19" y="2"/>
                      <a:pt x="19" y="4"/>
                      <a:pt x="20" y="7"/>
                    </a:cubicBezTo>
                    <a:cubicBezTo>
                      <a:pt x="20" y="9"/>
                      <a:pt x="20" y="11"/>
                      <a:pt x="21" y="12"/>
                    </a:cubicBezTo>
                    <a:cubicBezTo>
                      <a:pt x="22" y="14"/>
                      <a:pt x="23" y="15"/>
                      <a:pt x="25" y="16"/>
                    </a:cubicBezTo>
                    <a:cubicBezTo>
                      <a:pt x="27" y="17"/>
                      <a:pt x="30" y="18"/>
                      <a:pt x="33" y="18"/>
                    </a:cubicBezTo>
                    <a:cubicBezTo>
                      <a:pt x="166" y="38"/>
                      <a:pt x="166" y="38"/>
                      <a:pt x="166" y="38"/>
                    </a:cubicBezTo>
                    <a:cubicBezTo>
                      <a:pt x="168" y="39"/>
                      <a:pt x="171" y="39"/>
                      <a:pt x="173" y="38"/>
                    </a:cubicBezTo>
                    <a:cubicBezTo>
                      <a:pt x="176" y="38"/>
                      <a:pt x="177" y="37"/>
                      <a:pt x="179" y="36"/>
                    </a:cubicBezTo>
                    <a:cubicBezTo>
                      <a:pt x="180" y="34"/>
                      <a:pt x="181" y="33"/>
                      <a:pt x="182" y="31"/>
                    </a:cubicBezTo>
                    <a:cubicBezTo>
                      <a:pt x="183" y="29"/>
                      <a:pt x="184" y="27"/>
                      <a:pt x="184" y="26"/>
                    </a:cubicBezTo>
                    <a:cubicBezTo>
                      <a:pt x="194" y="27"/>
                      <a:pt x="194" y="27"/>
                      <a:pt x="194" y="27"/>
                    </a:cubicBezTo>
                    <a:cubicBezTo>
                      <a:pt x="189" y="74"/>
                      <a:pt x="189" y="74"/>
                      <a:pt x="189" y="74"/>
                    </a:cubicBezTo>
                    <a:cubicBezTo>
                      <a:pt x="180" y="72"/>
                      <a:pt x="180" y="72"/>
                      <a:pt x="180" y="72"/>
                    </a:cubicBezTo>
                    <a:cubicBezTo>
                      <a:pt x="180" y="71"/>
                      <a:pt x="180" y="69"/>
                      <a:pt x="180" y="67"/>
                    </a:cubicBezTo>
                    <a:cubicBezTo>
                      <a:pt x="179" y="64"/>
                      <a:pt x="179" y="63"/>
                      <a:pt x="178" y="62"/>
                    </a:cubicBezTo>
                    <a:cubicBezTo>
                      <a:pt x="177" y="60"/>
                      <a:pt x="176" y="58"/>
                      <a:pt x="173" y="57"/>
                    </a:cubicBezTo>
                    <a:cubicBezTo>
                      <a:pt x="171" y="56"/>
                      <a:pt x="168" y="56"/>
                      <a:pt x="165" y="55"/>
                    </a:cubicBezTo>
                    <a:cubicBezTo>
                      <a:pt x="109" y="47"/>
                      <a:pt x="109" y="47"/>
                      <a:pt x="109" y="47"/>
                    </a:cubicBezTo>
                    <a:cubicBezTo>
                      <a:pt x="104" y="99"/>
                      <a:pt x="104" y="99"/>
                      <a:pt x="104" y="99"/>
                    </a:cubicBezTo>
                    <a:cubicBezTo>
                      <a:pt x="160" y="107"/>
                      <a:pt x="160" y="107"/>
                      <a:pt x="160" y="107"/>
                    </a:cubicBezTo>
                    <a:cubicBezTo>
                      <a:pt x="162" y="108"/>
                      <a:pt x="165" y="108"/>
                      <a:pt x="167" y="107"/>
                    </a:cubicBezTo>
                    <a:cubicBezTo>
                      <a:pt x="170" y="107"/>
                      <a:pt x="171" y="106"/>
                      <a:pt x="173" y="105"/>
                    </a:cubicBezTo>
                    <a:cubicBezTo>
                      <a:pt x="174" y="104"/>
                      <a:pt x="175" y="102"/>
                      <a:pt x="176" y="100"/>
                    </a:cubicBezTo>
                    <a:cubicBezTo>
                      <a:pt x="177" y="98"/>
                      <a:pt x="178" y="97"/>
                      <a:pt x="178" y="95"/>
                    </a:cubicBezTo>
                    <a:cubicBezTo>
                      <a:pt x="188" y="96"/>
                      <a:pt x="188" y="96"/>
                      <a:pt x="188" y="96"/>
                    </a:cubicBezTo>
                    <a:cubicBezTo>
                      <a:pt x="183" y="143"/>
                      <a:pt x="183" y="143"/>
                      <a:pt x="183" y="143"/>
                    </a:cubicBezTo>
                    <a:cubicBezTo>
                      <a:pt x="174" y="141"/>
                      <a:pt x="174" y="141"/>
                      <a:pt x="174" y="141"/>
                    </a:cubicBezTo>
                    <a:cubicBezTo>
                      <a:pt x="174" y="140"/>
                      <a:pt x="174" y="138"/>
                      <a:pt x="174" y="136"/>
                    </a:cubicBezTo>
                    <a:cubicBezTo>
                      <a:pt x="173" y="134"/>
                      <a:pt x="173" y="132"/>
                      <a:pt x="172" y="131"/>
                    </a:cubicBezTo>
                    <a:cubicBezTo>
                      <a:pt x="171" y="129"/>
                      <a:pt x="170" y="127"/>
                      <a:pt x="167" y="126"/>
                    </a:cubicBezTo>
                    <a:cubicBezTo>
                      <a:pt x="165" y="125"/>
                      <a:pt x="162" y="125"/>
                      <a:pt x="159" y="124"/>
                    </a:cubicBezTo>
                    <a:cubicBezTo>
                      <a:pt x="27" y="104"/>
                      <a:pt x="27" y="104"/>
                      <a:pt x="27" y="104"/>
                    </a:cubicBezTo>
                    <a:cubicBezTo>
                      <a:pt x="24" y="104"/>
                      <a:pt x="22" y="104"/>
                      <a:pt x="19" y="104"/>
                    </a:cubicBezTo>
                    <a:cubicBezTo>
                      <a:pt x="17" y="104"/>
                      <a:pt x="15" y="105"/>
                      <a:pt x="14" y="107"/>
                    </a:cubicBezTo>
                    <a:cubicBezTo>
                      <a:pt x="13" y="108"/>
                      <a:pt x="12" y="109"/>
                      <a:pt x="11" y="111"/>
                    </a:cubicBezTo>
                    <a:cubicBezTo>
                      <a:pt x="10" y="113"/>
                      <a:pt x="9" y="115"/>
                      <a:pt x="9" y="116"/>
                    </a:cubicBezTo>
                    <a:lnTo>
                      <a:pt x="0" y="115"/>
                    </a:lnTo>
                    <a:close/>
                  </a:path>
                </a:pathLst>
              </a:custGeom>
              <a:solidFill>
                <a:srgbClr val="898989"/>
              </a:solidFill>
              <a:ln>
                <a:noFill/>
              </a:ln>
              <a:extLst/>
            </p:spPr>
            <p:txBody>
              <a:bodyPr anchor="ctr"/>
              <a:lstStyle/>
              <a:p>
                <a:pPr algn="ctr"/>
                <a:endParaRPr/>
              </a:p>
            </p:txBody>
          </p:sp>
          <p:sp>
            <p:nvSpPr>
              <p:cNvPr id="26" name="iś1íḋè">
                <a:extLst>
                  <a:ext uri="{FF2B5EF4-FFF2-40B4-BE49-F238E27FC236}">
                    <a16:creationId xmlns:a16="http://schemas.microsoft.com/office/drawing/2014/main" id="{D08B75AE-3E05-4530-952E-4EA5C02491EF}"/>
                  </a:ext>
                </a:extLst>
              </p:cNvPr>
              <p:cNvSpPr/>
              <p:nvPr/>
            </p:nvSpPr>
            <p:spPr bwMode="auto">
              <a:xfrm>
                <a:off x="2252663" y="3433763"/>
                <a:ext cx="150813" cy="87313"/>
              </a:xfrm>
              <a:custGeom>
                <a:avLst/>
                <a:gdLst>
                  <a:gd name="T0" fmla="*/ 169 w 193"/>
                  <a:gd name="T1" fmla="*/ 85 h 111"/>
                  <a:gd name="T2" fmla="*/ 140 w 193"/>
                  <a:gd name="T3" fmla="*/ 100 h 111"/>
                  <a:gd name="T4" fmla="*/ 100 w 193"/>
                  <a:gd name="T5" fmla="*/ 109 h 111"/>
                  <a:gd name="T6" fmla="*/ 60 w 193"/>
                  <a:gd name="T7" fmla="*/ 110 h 111"/>
                  <a:gd name="T8" fmla="*/ 29 w 193"/>
                  <a:gd name="T9" fmla="*/ 102 h 111"/>
                  <a:gd name="T10" fmla="*/ 8 w 193"/>
                  <a:gd name="T11" fmla="*/ 87 h 111"/>
                  <a:gd name="T12" fmla="*/ 0 w 193"/>
                  <a:gd name="T13" fmla="*/ 68 h 111"/>
                  <a:gd name="T14" fmla="*/ 6 w 193"/>
                  <a:gd name="T15" fmla="*/ 45 h 111"/>
                  <a:gd name="T16" fmla="*/ 25 w 193"/>
                  <a:gd name="T17" fmla="*/ 26 h 111"/>
                  <a:gd name="T18" fmla="*/ 54 w 193"/>
                  <a:gd name="T19" fmla="*/ 11 h 111"/>
                  <a:gd name="T20" fmla="*/ 92 w 193"/>
                  <a:gd name="T21" fmla="*/ 2 h 111"/>
                  <a:gd name="T22" fmla="*/ 133 w 193"/>
                  <a:gd name="T23" fmla="*/ 1 h 111"/>
                  <a:gd name="T24" fmla="*/ 164 w 193"/>
                  <a:gd name="T25" fmla="*/ 9 h 111"/>
                  <a:gd name="T26" fmla="*/ 185 w 193"/>
                  <a:gd name="T27" fmla="*/ 24 h 111"/>
                  <a:gd name="T28" fmla="*/ 193 w 193"/>
                  <a:gd name="T29" fmla="*/ 43 h 111"/>
                  <a:gd name="T30" fmla="*/ 188 w 193"/>
                  <a:gd name="T31" fmla="*/ 65 h 111"/>
                  <a:gd name="T32" fmla="*/ 169 w 193"/>
                  <a:gd name="T33" fmla="*/ 85 h 111"/>
                  <a:gd name="T34" fmla="*/ 38 w 193"/>
                  <a:gd name="T35" fmla="*/ 89 h 111"/>
                  <a:gd name="T36" fmla="*/ 65 w 193"/>
                  <a:gd name="T37" fmla="*/ 92 h 111"/>
                  <a:gd name="T38" fmla="*/ 99 w 193"/>
                  <a:gd name="T39" fmla="*/ 90 h 111"/>
                  <a:gd name="T40" fmla="*/ 133 w 193"/>
                  <a:gd name="T41" fmla="*/ 84 h 111"/>
                  <a:gd name="T42" fmla="*/ 160 w 193"/>
                  <a:gd name="T43" fmla="*/ 74 h 111"/>
                  <a:gd name="T44" fmla="*/ 176 w 193"/>
                  <a:gd name="T45" fmla="*/ 61 h 111"/>
                  <a:gd name="T46" fmla="*/ 181 w 193"/>
                  <a:gd name="T47" fmla="*/ 45 h 111"/>
                  <a:gd name="T48" fmla="*/ 173 w 193"/>
                  <a:gd name="T49" fmla="*/ 30 h 111"/>
                  <a:gd name="T50" fmla="*/ 153 w 193"/>
                  <a:gd name="T51" fmla="*/ 21 h 111"/>
                  <a:gd name="T52" fmla="*/ 126 w 193"/>
                  <a:gd name="T53" fmla="*/ 19 h 111"/>
                  <a:gd name="T54" fmla="*/ 94 w 193"/>
                  <a:gd name="T55" fmla="*/ 21 h 111"/>
                  <a:gd name="T56" fmla="*/ 60 w 193"/>
                  <a:gd name="T57" fmla="*/ 27 h 111"/>
                  <a:gd name="T58" fmla="*/ 34 w 193"/>
                  <a:gd name="T59" fmla="*/ 37 h 111"/>
                  <a:gd name="T60" fmla="*/ 17 w 193"/>
                  <a:gd name="T61" fmla="*/ 50 h 111"/>
                  <a:gd name="T62" fmla="*/ 12 w 193"/>
                  <a:gd name="T63" fmla="*/ 66 h 111"/>
                  <a:gd name="T64" fmla="*/ 19 w 193"/>
                  <a:gd name="T65" fmla="*/ 81 h 111"/>
                  <a:gd name="T66" fmla="*/ 38 w 193"/>
                  <a:gd name="T67" fmla="*/ 8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11">
                    <a:moveTo>
                      <a:pt x="169" y="85"/>
                    </a:moveTo>
                    <a:cubicBezTo>
                      <a:pt x="161" y="91"/>
                      <a:pt x="151" y="96"/>
                      <a:pt x="140" y="100"/>
                    </a:cubicBezTo>
                    <a:cubicBezTo>
                      <a:pt x="128" y="104"/>
                      <a:pt x="115" y="107"/>
                      <a:pt x="100" y="109"/>
                    </a:cubicBezTo>
                    <a:cubicBezTo>
                      <a:pt x="86" y="111"/>
                      <a:pt x="72" y="111"/>
                      <a:pt x="60" y="110"/>
                    </a:cubicBezTo>
                    <a:cubicBezTo>
                      <a:pt x="48" y="109"/>
                      <a:pt x="38" y="106"/>
                      <a:pt x="29" y="102"/>
                    </a:cubicBezTo>
                    <a:cubicBezTo>
                      <a:pt x="20" y="98"/>
                      <a:pt x="13" y="93"/>
                      <a:pt x="8" y="87"/>
                    </a:cubicBezTo>
                    <a:cubicBezTo>
                      <a:pt x="3" y="82"/>
                      <a:pt x="1" y="75"/>
                      <a:pt x="0" y="68"/>
                    </a:cubicBezTo>
                    <a:cubicBezTo>
                      <a:pt x="0" y="60"/>
                      <a:pt x="2" y="52"/>
                      <a:pt x="6" y="45"/>
                    </a:cubicBezTo>
                    <a:cubicBezTo>
                      <a:pt x="10" y="38"/>
                      <a:pt x="16" y="32"/>
                      <a:pt x="25" y="26"/>
                    </a:cubicBezTo>
                    <a:cubicBezTo>
                      <a:pt x="33" y="20"/>
                      <a:pt x="43" y="15"/>
                      <a:pt x="54" y="11"/>
                    </a:cubicBezTo>
                    <a:cubicBezTo>
                      <a:pt x="66" y="7"/>
                      <a:pt x="79" y="4"/>
                      <a:pt x="92" y="2"/>
                    </a:cubicBezTo>
                    <a:cubicBezTo>
                      <a:pt x="107" y="0"/>
                      <a:pt x="121" y="0"/>
                      <a:pt x="133" y="1"/>
                    </a:cubicBezTo>
                    <a:cubicBezTo>
                      <a:pt x="145" y="2"/>
                      <a:pt x="155" y="5"/>
                      <a:pt x="164" y="9"/>
                    </a:cubicBezTo>
                    <a:cubicBezTo>
                      <a:pt x="173" y="13"/>
                      <a:pt x="180" y="18"/>
                      <a:pt x="185" y="24"/>
                    </a:cubicBezTo>
                    <a:cubicBezTo>
                      <a:pt x="190" y="30"/>
                      <a:pt x="192" y="36"/>
                      <a:pt x="193" y="43"/>
                    </a:cubicBezTo>
                    <a:cubicBezTo>
                      <a:pt x="193" y="51"/>
                      <a:pt x="192" y="58"/>
                      <a:pt x="188" y="65"/>
                    </a:cubicBezTo>
                    <a:cubicBezTo>
                      <a:pt x="183" y="72"/>
                      <a:pt x="177" y="79"/>
                      <a:pt x="169" y="85"/>
                    </a:cubicBezTo>
                    <a:close/>
                    <a:moveTo>
                      <a:pt x="38" y="89"/>
                    </a:moveTo>
                    <a:cubicBezTo>
                      <a:pt x="46" y="91"/>
                      <a:pt x="55" y="92"/>
                      <a:pt x="65" y="92"/>
                    </a:cubicBezTo>
                    <a:cubicBezTo>
                      <a:pt x="75" y="92"/>
                      <a:pt x="87" y="92"/>
                      <a:pt x="99" y="90"/>
                    </a:cubicBezTo>
                    <a:cubicBezTo>
                      <a:pt x="111" y="89"/>
                      <a:pt x="123" y="86"/>
                      <a:pt x="133" y="84"/>
                    </a:cubicBezTo>
                    <a:cubicBezTo>
                      <a:pt x="144" y="81"/>
                      <a:pt x="153" y="77"/>
                      <a:pt x="160" y="74"/>
                    </a:cubicBezTo>
                    <a:cubicBezTo>
                      <a:pt x="167" y="70"/>
                      <a:pt x="173" y="65"/>
                      <a:pt x="176" y="61"/>
                    </a:cubicBezTo>
                    <a:cubicBezTo>
                      <a:pt x="180" y="56"/>
                      <a:pt x="182" y="50"/>
                      <a:pt x="181" y="45"/>
                    </a:cubicBezTo>
                    <a:cubicBezTo>
                      <a:pt x="181" y="39"/>
                      <a:pt x="178" y="34"/>
                      <a:pt x="173" y="30"/>
                    </a:cubicBezTo>
                    <a:cubicBezTo>
                      <a:pt x="168" y="26"/>
                      <a:pt x="161" y="23"/>
                      <a:pt x="153" y="21"/>
                    </a:cubicBezTo>
                    <a:cubicBezTo>
                      <a:pt x="145" y="20"/>
                      <a:pt x="136" y="19"/>
                      <a:pt x="126" y="19"/>
                    </a:cubicBezTo>
                    <a:cubicBezTo>
                      <a:pt x="116" y="19"/>
                      <a:pt x="105" y="20"/>
                      <a:pt x="94" y="21"/>
                    </a:cubicBezTo>
                    <a:cubicBezTo>
                      <a:pt x="81" y="23"/>
                      <a:pt x="70" y="25"/>
                      <a:pt x="60" y="27"/>
                    </a:cubicBezTo>
                    <a:cubicBezTo>
                      <a:pt x="50" y="30"/>
                      <a:pt x="42" y="33"/>
                      <a:pt x="34" y="37"/>
                    </a:cubicBezTo>
                    <a:cubicBezTo>
                      <a:pt x="27" y="41"/>
                      <a:pt x="21" y="45"/>
                      <a:pt x="17" y="50"/>
                    </a:cubicBezTo>
                    <a:cubicBezTo>
                      <a:pt x="13" y="55"/>
                      <a:pt x="11" y="60"/>
                      <a:pt x="12" y="66"/>
                    </a:cubicBezTo>
                    <a:cubicBezTo>
                      <a:pt x="12" y="72"/>
                      <a:pt x="15" y="77"/>
                      <a:pt x="19" y="81"/>
                    </a:cubicBezTo>
                    <a:cubicBezTo>
                      <a:pt x="24" y="85"/>
                      <a:pt x="30" y="87"/>
                      <a:pt x="38" y="89"/>
                    </a:cubicBezTo>
                    <a:close/>
                  </a:path>
                </a:pathLst>
              </a:custGeom>
              <a:solidFill>
                <a:srgbClr val="898989"/>
              </a:solidFill>
              <a:ln>
                <a:noFill/>
              </a:ln>
              <a:extLst/>
            </p:spPr>
            <p:txBody>
              <a:bodyPr anchor="ctr"/>
              <a:lstStyle/>
              <a:p>
                <a:pPr algn="ctr"/>
                <a:endParaRPr/>
              </a:p>
            </p:txBody>
          </p:sp>
          <p:sp>
            <p:nvSpPr>
              <p:cNvPr id="27" name="ïšlíďe">
                <a:extLst>
                  <a:ext uri="{FF2B5EF4-FFF2-40B4-BE49-F238E27FC236}">
                    <a16:creationId xmlns:a16="http://schemas.microsoft.com/office/drawing/2014/main" id="{98EBE66C-0602-4EDC-A017-5823F88DCAE7}"/>
                  </a:ext>
                </a:extLst>
              </p:cNvPr>
              <p:cNvSpPr/>
              <p:nvPr/>
            </p:nvSpPr>
            <p:spPr bwMode="auto">
              <a:xfrm>
                <a:off x="2262188" y="3495676"/>
                <a:ext cx="158750" cy="122238"/>
              </a:xfrm>
              <a:custGeom>
                <a:avLst/>
                <a:gdLst>
                  <a:gd name="T0" fmla="*/ 192 w 201"/>
                  <a:gd name="T1" fmla="*/ 120 h 156"/>
                  <a:gd name="T2" fmla="*/ 188 w 201"/>
                  <a:gd name="T3" fmla="*/ 114 h 156"/>
                  <a:gd name="T4" fmla="*/ 183 w 201"/>
                  <a:gd name="T5" fmla="*/ 109 h 156"/>
                  <a:gd name="T6" fmla="*/ 170 w 201"/>
                  <a:gd name="T7" fmla="*/ 109 h 156"/>
                  <a:gd name="T8" fmla="*/ 147 w 201"/>
                  <a:gd name="T9" fmla="*/ 115 h 156"/>
                  <a:gd name="T10" fmla="*/ 16 w 201"/>
                  <a:gd name="T11" fmla="*/ 156 h 156"/>
                  <a:gd name="T12" fmla="*/ 15 w 201"/>
                  <a:gd name="T13" fmla="*/ 149 h 156"/>
                  <a:gd name="T14" fmla="*/ 150 w 201"/>
                  <a:gd name="T15" fmla="*/ 38 h 156"/>
                  <a:gd name="T16" fmla="*/ 57 w 201"/>
                  <a:gd name="T17" fmla="*/ 66 h 156"/>
                  <a:gd name="T18" fmla="*/ 33 w 201"/>
                  <a:gd name="T19" fmla="*/ 75 h 156"/>
                  <a:gd name="T20" fmla="*/ 22 w 201"/>
                  <a:gd name="T21" fmla="*/ 82 h 156"/>
                  <a:gd name="T22" fmla="*/ 18 w 201"/>
                  <a:gd name="T23" fmla="*/ 91 h 156"/>
                  <a:gd name="T24" fmla="*/ 17 w 201"/>
                  <a:gd name="T25" fmla="*/ 99 h 156"/>
                  <a:gd name="T26" fmla="*/ 8 w 201"/>
                  <a:gd name="T27" fmla="*/ 102 h 156"/>
                  <a:gd name="T28" fmla="*/ 0 w 201"/>
                  <a:gd name="T29" fmla="*/ 57 h 156"/>
                  <a:gd name="T30" fmla="*/ 9 w 201"/>
                  <a:gd name="T31" fmla="*/ 55 h 156"/>
                  <a:gd name="T32" fmla="*/ 13 w 201"/>
                  <a:gd name="T33" fmla="*/ 61 h 156"/>
                  <a:gd name="T34" fmla="*/ 18 w 201"/>
                  <a:gd name="T35" fmla="*/ 66 h 156"/>
                  <a:gd name="T36" fmla="*/ 29 w 201"/>
                  <a:gd name="T37" fmla="*/ 66 h 156"/>
                  <a:gd name="T38" fmla="*/ 54 w 201"/>
                  <a:gd name="T39" fmla="*/ 59 h 156"/>
                  <a:gd name="T40" fmla="*/ 143 w 201"/>
                  <a:gd name="T41" fmla="*/ 32 h 156"/>
                  <a:gd name="T42" fmla="*/ 154 w 201"/>
                  <a:gd name="T43" fmla="*/ 27 h 156"/>
                  <a:gd name="T44" fmla="*/ 163 w 201"/>
                  <a:gd name="T45" fmla="*/ 21 h 156"/>
                  <a:gd name="T46" fmla="*/ 169 w 201"/>
                  <a:gd name="T47" fmla="*/ 11 h 156"/>
                  <a:gd name="T48" fmla="*/ 170 w 201"/>
                  <a:gd name="T49" fmla="*/ 3 h 156"/>
                  <a:gd name="T50" fmla="*/ 179 w 201"/>
                  <a:gd name="T51" fmla="*/ 0 h 156"/>
                  <a:gd name="T52" fmla="*/ 185 w 201"/>
                  <a:gd name="T53" fmla="*/ 31 h 156"/>
                  <a:gd name="T54" fmla="*/ 59 w 201"/>
                  <a:gd name="T55" fmla="*/ 135 h 156"/>
                  <a:gd name="T56" fmla="*/ 144 w 201"/>
                  <a:gd name="T57" fmla="*/ 108 h 156"/>
                  <a:gd name="T58" fmla="*/ 168 w 201"/>
                  <a:gd name="T59" fmla="*/ 100 h 156"/>
                  <a:gd name="T60" fmla="*/ 179 w 201"/>
                  <a:gd name="T61" fmla="*/ 93 h 156"/>
                  <a:gd name="T62" fmla="*/ 182 w 201"/>
                  <a:gd name="T63" fmla="*/ 84 h 156"/>
                  <a:gd name="T64" fmla="*/ 184 w 201"/>
                  <a:gd name="T65" fmla="*/ 76 h 156"/>
                  <a:gd name="T66" fmla="*/ 193 w 201"/>
                  <a:gd name="T67" fmla="*/ 73 h 156"/>
                  <a:gd name="T68" fmla="*/ 201 w 201"/>
                  <a:gd name="T69" fmla="*/ 118 h 156"/>
                  <a:gd name="T70" fmla="*/ 192 w 201"/>
                  <a:gd name="T71" fmla="*/ 12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56">
                    <a:moveTo>
                      <a:pt x="192" y="120"/>
                    </a:moveTo>
                    <a:cubicBezTo>
                      <a:pt x="191" y="119"/>
                      <a:pt x="190" y="117"/>
                      <a:pt x="188" y="114"/>
                    </a:cubicBezTo>
                    <a:cubicBezTo>
                      <a:pt x="187" y="112"/>
                      <a:pt x="185" y="110"/>
                      <a:pt x="183" y="109"/>
                    </a:cubicBezTo>
                    <a:cubicBezTo>
                      <a:pt x="181" y="108"/>
                      <a:pt x="177" y="108"/>
                      <a:pt x="170" y="109"/>
                    </a:cubicBezTo>
                    <a:cubicBezTo>
                      <a:pt x="164" y="110"/>
                      <a:pt x="157" y="113"/>
                      <a:pt x="147" y="115"/>
                    </a:cubicBezTo>
                    <a:cubicBezTo>
                      <a:pt x="16" y="156"/>
                      <a:pt x="16" y="156"/>
                      <a:pt x="16" y="156"/>
                    </a:cubicBezTo>
                    <a:cubicBezTo>
                      <a:pt x="15" y="149"/>
                      <a:pt x="15" y="149"/>
                      <a:pt x="15" y="149"/>
                    </a:cubicBezTo>
                    <a:cubicBezTo>
                      <a:pt x="150" y="38"/>
                      <a:pt x="150" y="38"/>
                      <a:pt x="150" y="38"/>
                    </a:cubicBezTo>
                    <a:cubicBezTo>
                      <a:pt x="57" y="66"/>
                      <a:pt x="57" y="66"/>
                      <a:pt x="57" y="66"/>
                    </a:cubicBezTo>
                    <a:cubicBezTo>
                      <a:pt x="47" y="70"/>
                      <a:pt x="39" y="73"/>
                      <a:pt x="33" y="75"/>
                    </a:cubicBezTo>
                    <a:cubicBezTo>
                      <a:pt x="28" y="78"/>
                      <a:pt x="24" y="80"/>
                      <a:pt x="22" y="82"/>
                    </a:cubicBezTo>
                    <a:cubicBezTo>
                      <a:pt x="21" y="84"/>
                      <a:pt x="19" y="87"/>
                      <a:pt x="18" y="91"/>
                    </a:cubicBezTo>
                    <a:cubicBezTo>
                      <a:pt x="17" y="95"/>
                      <a:pt x="17" y="98"/>
                      <a:pt x="17" y="99"/>
                    </a:cubicBezTo>
                    <a:cubicBezTo>
                      <a:pt x="8" y="102"/>
                      <a:pt x="8" y="102"/>
                      <a:pt x="8" y="102"/>
                    </a:cubicBezTo>
                    <a:cubicBezTo>
                      <a:pt x="0" y="57"/>
                      <a:pt x="0" y="57"/>
                      <a:pt x="0" y="57"/>
                    </a:cubicBezTo>
                    <a:cubicBezTo>
                      <a:pt x="9" y="55"/>
                      <a:pt x="9" y="55"/>
                      <a:pt x="9" y="55"/>
                    </a:cubicBezTo>
                    <a:cubicBezTo>
                      <a:pt x="9" y="56"/>
                      <a:pt x="11" y="58"/>
                      <a:pt x="13" y="61"/>
                    </a:cubicBezTo>
                    <a:cubicBezTo>
                      <a:pt x="15" y="64"/>
                      <a:pt x="16" y="65"/>
                      <a:pt x="18" y="66"/>
                    </a:cubicBezTo>
                    <a:cubicBezTo>
                      <a:pt x="21" y="67"/>
                      <a:pt x="24" y="67"/>
                      <a:pt x="29" y="66"/>
                    </a:cubicBezTo>
                    <a:cubicBezTo>
                      <a:pt x="34" y="65"/>
                      <a:pt x="43" y="63"/>
                      <a:pt x="54" y="59"/>
                    </a:cubicBezTo>
                    <a:cubicBezTo>
                      <a:pt x="143" y="32"/>
                      <a:pt x="143" y="32"/>
                      <a:pt x="143" y="32"/>
                    </a:cubicBezTo>
                    <a:cubicBezTo>
                      <a:pt x="147" y="31"/>
                      <a:pt x="151" y="29"/>
                      <a:pt x="154" y="27"/>
                    </a:cubicBezTo>
                    <a:cubicBezTo>
                      <a:pt x="158" y="25"/>
                      <a:pt x="161" y="23"/>
                      <a:pt x="163" y="21"/>
                    </a:cubicBezTo>
                    <a:cubicBezTo>
                      <a:pt x="165" y="18"/>
                      <a:pt x="167" y="15"/>
                      <a:pt x="169" y="11"/>
                    </a:cubicBezTo>
                    <a:cubicBezTo>
                      <a:pt x="170" y="8"/>
                      <a:pt x="171" y="5"/>
                      <a:pt x="170" y="3"/>
                    </a:cubicBezTo>
                    <a:cubicBezTo>
                      <a:pt x="179" y="0"/>
                      <a:pt x="179" y="0"/>
                      <a:pt x="179" y="0"/>
                    </a:cubicBezTo>
                    <a:cubicBezTo>
                      <a:pt x="185" y="31"/>
                      <a:pt x="185" y="31"/>
                      <a:pt x="185" y="31"/>
                    </a:cubicBezTo>
                    <a:cubicBezTo>
                      <a:pt x="59" y="135"/>
                      <a:pt x="59" y="135"/>
                      <a:pt x="59" y="135"/>
                    </a:cubicBezTo>
                    <a:cubicBezTo>
                      <a:pt x="144" y="108"/>
                      <a:pt x="144" y="108"/>
                      <a:pt x="144" y="108"/>
                    </a:cubicBezTo>
                    <a:cubicBezTo>
                      <a:pt x="155" y="105"/>
                      <a:pt x="163" y="102"/>
                      <a:pt x="168" y="100"/>
                    </a:cubicBezTo>
                    <a:cubicBezTo>
                      <a:pt x="174" y="97"/>
                      <a:pt x="177" y="95"/>
                      <a:pt x="179" y="93"/>
                    </a:cubicBezTo>
                    <a:cubicBezTo>
                      <a:pt x="180" y="91"/>
                      <a:pt x="181" y="88"/>
                      <a:pt x="182" y="84"/>
                    </a:cubicBezTo>
                    <a:cubicBezTo>
                      <a:pt x="183" y="80"/>
                      <a:pt x="184" y="78"/>
                      <a:pt x="184" y="76"/>
                    </a:cubicBezTo>
                    <a:cubicBezTo>
                      <a:pt x="193" y="73"/>
                      <a:pt x="193" y="73"/>
                      <a:pt x="193" y="73"/>
                    </a:cubicBezTo>
                    <a:cubicBezTo>
                      <a:pt x="201" y="118"/>
                      <a:pt x="201" y="118"/>
                      <a:pt x="201" y="118"/>
                    </a:cubicBezTo>
                    <a:lnTo>
                      <a:pt x="192" y="120"/>
                    </a:lnTo>
                    <a:close/>
                  </a:path>
                </a:pathLst>
              </a:custGeom>
              <a:solidFill>
                <a:srgbClr val="898989"/>
              </a:solidFill>
              <a:ln>
                <a:noFill/>
              </a:ln>
              <a:extLst/>
            </p:spPr>
            <p:txBody>
              <a:bodyPr anchor="ctr"/>
              <a:lstStyle/>
              <a:p>
                <a:pPr algn="ctr"/>
                <a:endParaRPr/>
              </a:p>
            </p:txBody>
          </p:sp>
          <p:sp>
            <p:nvSpPr>
              <p:cNvPr id="28" name="ï$ļîďe">
                <a:extLst>
                  <a:ext uri="{FF2B5EF4-FFF2-40B4-BE49-F238E27FC236}">
                    <a16:creationId xmlns:a16="http://schemas.microsoft.com/office/drawing/2014/main" id="{9B1B8DAD-7BAD-4F5F-9499-3D68232950A9}"/>
                  </a:ext>
                </a:extLst>
              </p:cNvPr>
              <p:cNvSpPr/>
              <p:nvPr/>
            </p:nvSpPr>
            <p:spPr bwMode="auto">
              <a:xfrm>
                <a:off x="2287588" y="3595688"/>
                <a:ext cx="146050" cy="122238"/>
              </a:xfrm>
              <a:custGeom>
                <a:avLst/>
                <a:gdLst>
                  <a:gd name="T0" fmla="*/ 91 w 186"/>
                  <a:gd name="T1" fmla="*/ 134 h 155"/>
                  <a:gd name="T2" fmla="*/ 88 w 186"/>
                  <a:gd name="T3" fmla="*/ 130 h 155"/>
                  <a:gd name="T4" fmla="*/ 84 w 186"/>
                  <a:gd name="T5" fmla="*/ 127 h 155"/>
                  <a:gd name="T6" fmla="*/ 78 w 186"/>
                  <a:gd name="T7" fmla="*/ 127 h 155"/>
                  <a:gd name="T8" fmla="*/ 70 w 186"/>
                  <a:gd name="T9" fmla="*/ 130 h 155"/>
                  <a:gd name="T10" fmla="*/ 57 w 186"/>
                  <a:gd name="T11" fmla="*/ 138 h 155"/>
                  <a:gd name="T12" fmla="*/ 38 w 186"/>
                  <a:gd name="T13" fmla="*/ 150 h 155"/>
                  <a:gd name="T14" fmla="*/ 30 w 186"/>
                  <a:gd name="T15" fmla="*/ 155 h 155"/>
                  <a:gd name="T16" fmla="*/ 12 w 186"/>
                  <a:gd name="T17" fmla="*/ 143 h 155"/>
                  <a:gd name="T18" fmla="*/ 2 w 186"/>
                  <a:gd name="T19" fmla="*/ 127 h 155"/>
                  <a:gd name="T20" fmla="*/ 1 w 186"/>
                  <a:gd name="T21" fmla="*/ 104 h 155"/>
                  <a:gd name="T22" fmla="*/ 13 w 186"/>
                  <a:gd name="T23" fmla="*/ 78 h 155"/>
                  <a:gd name="T24" fmla="*/ 36 w 186"/>
                  <a:gd name="T25" fmla="*/ 51 h 155"/>
                  <a:gd name="T26" fmla="*/ 71 w 186"/>
                  <a:gd name="T27" fmla="*/ 25 h 155"/>
                  <a:gd name="T28" fmla="*/ 108 w 186"/>
                  <a:gd name="T29" fmla="*/ 7 h 155"/>
                  <a:gd name="T30" fmla="*/ 140 w 186"/>
                  <a:gd name="T31" fmla="*/ 0 h 155"/>
                  <a:gd name="T32" fmla="*/ 164 w 186"/>
                  <a:gd name="T33" fmla="*/ 5 h 155"/>
                  <a:gd name="T34" fmla="*/ 178 w 186"/>
                  <a:gd name="T35" fmla="*/ 21 h 155"/>
                  <a:gd name="T36" fmla="*/ 180 w 186"/>
                  <a:gd name="T37" fmla="*/ 38 h 155"/>
                  <a:gd name="T38" fmla="*/ 175 w 186"/>
                  <a:gd name="T39" fmla="*/ 55 h 155"/>
                  <a:gd name="T40" fmla="*/ 184 w 186"/>
                  <a:gd name="T41" fmla="*/ 53 h 155"/>
                  <a:gd name="T42" fmla="*/ 186 w 186"/>
                  <a:gd name="T43" fmla="*/ 58 h 155"/>
                  <a:gd name="T44" fmla="*/ 128 w 186"/>
                  <a:gd name="T45" fmla="*/ 95 h 155"/>
                  <a:gd name="T46" fmla="*/ 126 w 186"/>
                  <a:gd name="T47" fmla="*/ 89 h 155"/>
                  <a:gd name="T48" fmla="*/ 144 w 186"/>
                  <a:gd name="T49" fmla="*/ 74 h 155"/>
                  <a:gd name="T50" fmla="*/ 159 w 186"/>
                  <a:gd name="T51" fmla="*/ 58 h 155"/>
                  <a:gd name="T52" fmla="*/ 167 w 186"/>
                  <a:gd name="T53" fmla="*/ 42 h 155"/>
                  <a:gd name="T54" fmla="*/ 167 w 186"/>
                  <a:gd name="T55" fmla="*/ 27 h 155"/>
                  <a:gd name="T56" fmla="*/ 158 w 186"/>
                  <a:gd name="T57" fmla="*/ 16 h 155"/>
                  <a:gd name="T58" fmla="*/ 139 w 186"/>
                  <a:gd name="T59" fmla="*/ 15 h 155"/>
                  <a:gd name="T60" fmla="*/ 112 w 186"/>
                  <a:gd name="T61" fmla="*/ 24 h 155"/>
                  <a:gd name="T62" fmla="*/ 78 w 186"/>
                  <a:gd name="T63" fmla="*/ 41 h 155"/>
                  <a:gd name="T64" fmla="*/ 49 w 186"/>
                  <a:gd name="T65" fmla="*/ 62 h 155"/>
                  <a:gd name="T66" fmla="*/ 27 w 186"/>
                  <a:gd name="T67" fmla="*/ 84 h 155"/>
                  <a:gd name="T68" fmla="*/ 14 w 186"/>
                  <a:gd name="T69" fmla="*/ 105 h 155"/>
                  <a:gd name="T70" fmla="*/ 14 w 186"/>
                  <a:gd name="T71" fmla="*/ 124 h 155"/>
                  <a:gd name="T72" fmla="*/ 21 w 186"/>
                  <a:gd name="T73" fmla="*/ 133 h 155"/>
                  <a:gd name="T74" fmla="*/ 30 w 186"/>
                  <a:gd name="T75" fmla="*/ 136 h 155"/>
                  <a:gd name="T76" fmla="*/ 43 w 186"/>
                  <a:gd name="T77" fmla="*/ 129 h 155"/>
                  <a:gd name="T78" fmla="*/ 54 w 186"/>
                  <a:gd name="T79" fmla="*/ 123 h 155"/>
                  <a:gd name="T80" fmla="*/ 63 w 186"/>
                  <a:gd name="T81" fmla="*/ 117 h 155"/>
                  <a:gd name="T82" fmla="*/ 71 w 186"/>
                  <a:gd name="T83" fmla="*/ 111 h 155"/>
                  <a:gd name="T84" fmla="*/ 76 w 186"/>
                  <a:gd name="T85" fmla="*/ 104 h 155"/>
                  <a:gd name="T86" fmla="*/ 76 w 186"/>
                  <a:gd name="T87" fmla="*/ 96 h 155"/>
                  <a:gd name="T88" fmla="*/ 75 w 186"/>
                  <a:gd name="T89" fmla="*/ 89 h 155"/>
                  <a:gd name="T90" fmla="*/ 84 w 186"/>
                  <a:gd name="T91" fmla="*/ 84 h 155"/>
                  <a:gd name="T92" fmla="*/ 99 w 186"/>
                  <a:gd name="T93" fmla="*/ 129 h 155"/>
                  <a:gd name="T94" fmla="*/ 91 w 186"/>
                  <a:gd name="T95" fmla="*/ 13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5">
                    <a:moveTo>
                      <a:pt x="91" y="134"/>
                    </a:moveTo>
                    <a:cubicBezTo>
                      <a:pt x="90" y="133"/>
                      <a:pt x="89" y="132"/>
                      <a:pt x="88" y="130"/>
                    </a:cubicBezTo>
                    <a:cubicBezTo>
                      <a:pt x="87" y="128"/>
                      <a:pt x="86" y="127"/>
                      <a:pt x="84" y="127"/>
                    </a:cubicBezTo>
                    <a:cubicBezTo>
                      <a:pt x="82" y="126"/>
                      <a:pt x="80" y="126"/>
                      <a:pt x="78" y="127"/>
                    </a:cubicBezTo>
                    <a:cubicBezTo>
                      <a:pt x="76" y="127"/>
                      <a:pt x="73" y="129"/>
                      <a:pt x="70" y="130"/>
                    </a:cubicBezTo>
                    <a:cubicBezTo>
                      <a:pt x="57" y="138"/>
                      <a:pt x="57" y="138"/>
                      <a:pt x="57" y="138"/>
                    </a:cubicBezTo>
                    <a:cubicBezTo>
                      <a:pt x="48" y="144"/>
                      <a:pt x="41" y="148"/>
                      <a:pt x="38" y="150"/>
                    </a:cubicBezTo>
                    <a:cubicBezTo>
                      <a:pt x="35" y="152"/>
                      <a:pt x="32" y="154"/>
                      <a:pt x="30" y="155"/>
                    </a:cubicBezTo>
                    <a:cubicBezTo>
                      <a:pt x="23" y="152"/>
                      <a:pt x="17" y="148"/>
                      <a:pt x="12" y="143"/>
                    </a:cubicBezTo>
                    <a:cubicBezTo>
                      <a:pt x="8" y="138"/>
                      <a:pt x="4" y="133"/>
                      <a:pt x="2" y="127"/>
                    </a:cubicBezTo>
                    <a:cubicBezTo>
                      <a:pt x="0" y="120"/>
                      <a:pt x="0" y="113"/>
                      <a:pt x="1" y="104"/>
                    </a:cubicBezTo>
                    <a:cubicBezTo>
                      <a:pt x="3" y="96"/>
                      <a:pt x="7" y="87"/>
                      <a:pt x="13" y="78"/>
                    </a:cubicBezTo>
                    <a:cubicBezTo>
                      <a:pt x="19" y="69"/>
                      <a:pt x="27" y="60"/>
                      <a:pt x="36" y="51"/>
                    </a:cubicBezTo>
                    <a:cubicBezTo>
                      <a:pt x="46" y="41"/>
                      <a:pt x="58" y="33"/>
                      <a:pt x="71" y="25"/>
                    </a:cubicBezTo>
                    <a:cubicBezTo>
                      <a:pt x="84" y="17"/>
                      <a:pt x="96" y="11"/>
                      <a:pt x="108" y="7"/>
                    </a:cubicBezTo>
                    <a:cubicBezTo>
                      <a:pt x="119" y="3"/>
                      <a:pt x="130" y="0"/>
                      <a:pt x="140" y="0"/>
                    </a:cubicBezTo>
                    <a:cubicBezTo>
                      <a:pt x="149" y="0"/>
                      <a:pt x="157" y="2"/>
                      <a:pt x="164" y="5"/>
                    </a:cubicBezTo>
                    <a:cubicBezTo>
                      <a:pt x="171" y="9"/>
                      <a:pt x="175" y="14"/>
                      <a:pt x="178" y="21"/>
                    </a:cubicBezTo>
                    <a:cubicBezTo>
                      <a:pt x="180" y="27"/>
                      <a:pt x="180" y="33"/>
                      <a:pt x="180" y="38"/>
                    </a:cubicBezTo>
                    <a:cubicBezTo>
                      <a:pt x="179" y="44"/>
                      <a:pt x="177" y="49"/>
                      <a:pt x="175" y="55"/>
                    </a:cubicBezTo>
                    <a:cubicBezTo>
                      <a:pt x="184" y="53"/>
                      <a:pt x="184" y="53"/>
                      <a:pt x="184" y="53"/>
                    </a:cubicBezTo>
                    <a:cubicBezTo>
                      <a:pt x="186" y="58"/>
                      <a:pt x="186" y="58"/>
                      <a:pt x="186" y="58"/>
                    </a:cubicBezTo>
                    <a:cubicBezTo>
                      <a:pt x="128" y="95"/>
                      <a:pt x="128" y="95"/>
                      <a:pt x="128" y="95"/>
                    </a:cubicBezTo>
                    <a:cubicBezTo>
                      <a:pt x="126" y="89"/>
                      <a:pt x="126" y="89"/>
                      <a:pt x="126" y="89"/>
                    </a:cubicBezTo>
                    <a:cubicBezTo>
                      <a:pt x="132" y="84"/>
                      <a:pt x="138" y="79"/>
                      <a:pt x="144" y="74"/>
                    </a:cubicBezTo>
                    <a:cubicBezTo>
                      <a:pt x="149" y="68"/>
                      <a:pt x="154" y="63"/>
                      <a:pt x="159" y="58"/>
                    </a:cubicBezTo>
                    <a:cubicBezTo>
                      <a:pt x="163" y="52"/>
                      <a:pt x="166" y="47"/>
                      <a:pt x="167" y="42"/>
                    </a:cubicBezTo>
                    <a:cubicBezTo>
                      <a:pt x="169" y="37"/>
                      <a:pt x="169" y="32"/>
                      <a:pt x="167" y="27"/>
                    </a:cubicBezTo>
                    <a:cubicBezTo>
                      <a:pt x="166" y="22"/>
                      <a:pt x="162" y="18"/>
                      <a:pt x="158" y="16"/>
                    </a:cubicBezTo>
                    <a:cubicBezTo>
                      <a:pt x="153" y="15"/>
                      <a:pt x="146" y="14"/>
                      <a:pt x="139" y="15"/>
                    </a:cubicBezTo>
                    <a:cubicBezTo>
                      <a:pt x="131" y="16"/>
                      <a:pt x="122" y="19"/>
                      <a:pt x="112" y="24"/>
                    </a:cubicBezTo>
                    <a:cubicBezTo>
                      <a:pt x="101" y="28"/>
                      <a:pt x="90" y="34"/>
                      <a:pt x="78" y="41"/>
                    </a:cubicBezTo>
                    <a:cubicBezTo>
                      <a:pt x="68" y="48"/>
                      <a:pt x="58" y="55"/>
                      <a:pt x="49" y="62"/>
                    </a:cubicBezTo>
                    <a:cubicBezTo>
                      <a:pt x="40" y="69"/>
                      <a:pt x="33" y="76"/>
                      <a:pt x="27" y="84"/>
                    </a:cubicBezTo>
                    <a:cubicBezTo>
                      <a:pt x="21" y="91"/>
                      <a:pt x="17" y="98"/>
                      <a:pt x="14" y="105"/>
                    </a:cubicBezTo>
                    <a:cubicBezTo>
                      <a:pt x="12" y="112"/>
                      <a:pt x="12" y="118"/>
                      <a:pt x="14" y="124"/>
                    </a:cubicBezTo>
                    <a:cubicBezTo>
                      <a:pt x="15" y="128"/>
                      <a:pt x="18" y="131"/>
                      <a:pt x="21" y="133"/>
                    </a:cubicBezTo>
                    <a:cubicBezTo>
                      <a:pt x="24" y="135"/>
                      <a:pt x="28" y="136"/>
                      <a:pt x="30" y="136"/>
                    </a:cubicBezTo>
                    <a:cubicBezTo>
                      <a:pt x="35" y="134"/>
                      <a:pt x="39" y="132"/>
                      <a:pt x="43" y="129"/>
                    </a:cubicBezTo>
                    <a:cubicBezTo>
                      <a:pt x="47" y="127"/>
                      <a:pt x="51" y="125"/>
                      <a:pt x="54" y="123"/>
                    </a:cubicBezTo>
                    <a:cubicBezTo>
                      <a:pt x="63" y="117"/>
                      <a:pt x="63" y="117"/>
                      <a:pt x="63" y="117"/>
                    </a:cubicBezTo>
                    <a:cubicBezTo>
                      <a:pt x="66" y="115"/>
                      <a:pt x="69" y="113"/>
                      <a:pt x="71" y="111"/>
                    </a:cubicBezTo>
                    <a:cubicBezTo>
                      <a:pt x="74" y="109"/>
                      <a:pt x="75" y="107"/>
                      <a:pt x="76" y="104"/>
                    </a:cubicBezTo>
                    <a:cubicBezTo>
                      <a:pt x="76" y="102"/>
                      <a:pt x="76" y="99"/>
                      <a:pt x="76" y="96"/>
                    </a:cubicBezTo>
                    <a:cubicBezTo>
                      <a:pt x="76" y="93"/>
                      <a:pt x="75" y="91"/>
                      <a:pt x="75" y="89"/>
                    </a:cubicBezTo>
                    <a:cubicBezTo>
                      <a:pt x="84" y="84"/>
                      <a:pt x="84" y="84"/>
                      <a:pt x="84" y="84"/>
                    </a:cubicBezTo>
                    <a:cubicBezTo>
                      <a:pt x="99" y="129"/>
                      <a:pt x="99" y="129"/>
                      <a:pt x="99" y="129"/>
                    </a:cubicBezTo>
                    <a:lnTo>
                      <a:pt x="91" y="134"/>
                    </a:lnTo>
                    <a:close/>
                  </a:path>
                </a:pathLst>
              </a:custGeom>
              <a:solidFill>
                <a:srgbClr val="898989"/>
              </a:solidFill>
              <a:ln>
                <a:noFill/>
              </a:ln>
              <a:extLst/>
            </p:spPr>
            <p:txBody>
              <a:bodyPr anchor="ctr"/>
              <a:lstStyle/>
              <a:p>
                <a:pPr algn="ctr"/>
                <a:endParaRPr/>
              </a:p>
            </p:txBody>
          </p:sp>
          <p:sp>
            <p:nvSpPr>
              <p:cNvPr id="29" name="ïs1îḓè">
                <a:extLst>
                  <a:ext uri="{FF2B5EF4-FFF2-40B4-BE49-F238E27FC236}">
                    <a16:creationId xmlns:a16="http://schemas.microsoft.com/office/drawing/2014/main" id="{6C2E4D85-5503-459F-A3F7-36F51372560F}"/>
                  </a:ext>
                </a:extLst>
              </p:cNvPr>
              <p:cNvSpPr/>
              <p:nvPr/>
            </p:nvSpPr>
            <p:spPr bwMode="auto">
              <a:xfrm>
                <a:off x="2362201" y="3686176"/>
                <a:ext cx="141288" cy="166688"/>
              </a:xfrm>
              <a:custGeom>
                <a:avLst/>
                <a:gdLst>
                  <a:gd name="T0" fmla="*/ 173 w 180"/>
                  <a:gd name="T1" fmla="*/ 97 h 212"/>
                  <a:gd name="T2" fmla="*/ 169 w 180"/>
                  <a:gd name="T3" fmla="*/ 93 h 212"/>
                  <a:gd name="T4" fmla="*/ 162 w 180"/>
                  <a:gd name="T5" fmla="*/ 91 h 212"/>
                  <a:gd name="T6" fmla="*/ 151 w 180"/>
                  <a:gd name="T7" fmla="*/ 99 h 212"/>
                  <a:gd name="T8" fmla="*/ 132 w 180"/>
                  <a:gd name="T9" fmla="*/ 117 h 212"/>
                  <a:gd name="T10" fmla="*/ 71 w 180"/>
                  <a:gd name="T11" fmla="*/ 185 h 212"/>
                  <a:gd name="T12" fmla="*/ 48 w 180"/>
                  <a:gd name="T13" fmla="*/ 204 h 212"/>
                  <a:gd name="T14" fmla="*/ 29 w 180"/>
                  <a:gd name="T15" fmla="*/ 212 h 212"/>
                  <a:gd name="T16" fmla="*/ 15 w 180"/>
                  <a:gd name="T17" fmla="*/ 210 h 212"/>
                  <a:gd name="T18" fmla="*/ 6 w 180"/>
                  <a:gd name="T19" fmla="*/ 202 h 212"/>
                  <a:gd name="T20" fmla="*/ 1 w 180"/>
                  <a:gd name="T21" fmla="*/ 185 h 212"/>
                  <a:gd name="T22" fmla="*/ 3 w 180"/>
                  <a:gd name="T23" fmla="*/ 165 h 212"/>
                  <a:gd name="T24" fmla="*/ 12 w 180"/>
                  <a:gd name="T25" fmla="*/ 144 h 212"/>
                  <a:gd name="T26" fmla="*/ 27 w 180"/>
                  <a:gd name="T27" fmla="*/ 125 h 212"/>
                  <a:gd name="T28" fmla="*/ 111 w 180"/>
                  <a:gd name="T29" fmla="*/ 34 h 212"/>
                  <a:gd name="T30" fmla="*/ 116 w 180"/>
                  <a:gd name="T31" fmla="*/ 27 h 212"/>
                  <a:gd name="T32" fmla="*/ 119 w 180"/>
                  <a:gd name="T33" fmla="*/ 19 h 212"/>
                  <a:gd name="T34" fmla="*/ 119 w 180"/>
                  <a:gd name="T35" fmla="*/ 13 h 212"/>
                  <a:gd name="T36" fmla="*/ 117 w 180"/>
                  <a:gd name="T37" fmla="*/ 8 h 212"/>
                  <a:gd name="T38" fmla="*/ 124 w 180"/>
                  <a:gd name="T39" fmla="*/ 0 h 212"/>
                  <a:gd name="T40" fmla="*/ 147 w 180"/>
                  <a:gd name="T41" fmla="*/ 36 h 212"/>
                  <a:gd name="T42" fmla="*/ 140 w 180"/>
                  <a:gd name="T43" fmla="*/ 44 h 212"/>
                  <a:gd name="T44" fmla="*/ 136 w 180"/>
                  <a:gd name="T45" fmla="*/ 41 h 212"/>
                  <a:gd name="T46" fmla="*/ 132 w 180"/>
                  <a:gd name="T47" fmla="*/ 38 h 212"/>
                  <a:gd name="T48" fmla="*/ 127 w 180"/>
                  <a:gd name="T49" fmla="*/ 40 h 212"/>
                  <a:gd name="T50" fmla="*/ 120 w 180"/>
                  <a:gd name="T51" fmla="*/ 46 h 212"/>
                  <a:gd name="T52" fmla="*/ 41 w 180"/>
                  <a:gd name="T53" fmla="*/ 131 h 212"/>
                  <a:gd name="T54" fmla="*/ 30 w 180"/>
                  <a:gd name="T55" fmla="*/ 145 h 212"/>
                  <a:gd name="T56" fmla="*/ 20 w 180"/>
                  <a:gd name="T57" fmla="*/ 161 h 212"/>
                  <a:gd name="T58" fmla="*/ 15 w 180"/>
                  <a:gd name="T59" fmla="*/ 177 h 212"/>
                  <a:gd name="T60" fmla="*/ 19 w 180"/>
                  <a:gd name="T61" fmla="*/ 192 h 212"/>
                  <a:gd name="T62" fmla="*/ 29 w 180"/>
                  <a:gd name="T63" fmla="*/ 200 h 212"/>
                  <a:gd name="T64" fmla="*/ 43 w 180"/>
                  <a:gd name="T65" fmla="*/ 197 h 212"/>
                  <a:gd name="T66" fmla="*/ 56 w 180"/>
                  <a:gd name="T67" fmla="*/ 188 h 212"/>
                  <a:gd name="T68" fmla="*/ 69 w 180"/>
                  <a:gd name="T69" fmla="*/ 176 h 212"/>
                  <a:gd name="T70" fmla="*/ 127 w 180"/>
                  <a:gd name="T71" fmla="*/ 113 h 212"/>
                  <a:gd name="T72" fmla="*/ 145 w 180"/>
                  <a:gd name="T73" fmla="*/ 92 h 212"/>
                  <a:gd name="T74" fmla="*/ 152 w 180"/>
                  <a:gd name="T75" fmla="*/ 79 h 212"/>
                  <a:gd name="T76" fmla="*/ 153 w 180"/>
                  <a:gd name="T77" fmla="*/ 69 h 212"/>
                  <a:gd name="T78" fmla="*/ 151 w 180"/>
                  <a:gd name="T79" fmla="*/ 62 h 212"/>
                  <a:gd name="T80" fmla="*/ 158 w 180"/>
                  <a:gd name="T81" fmla="*/ 54 h 212"/>
                  <a:gd name="T82" fmla="*/ 180 w 180"/>
                  <a:gd name="T83" fmla="*/ 89 h 212"/>
                  <a:gd name="T84" fmla="*/ 173 w 180"/>
                  <a:gd name="T85" fmla="*/ 9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212">
                    <a:moveTo>
                      <a:pt x="173" y="97"/>
                    </a:moveTo>
                    <a:cubicBezTo>
                      <a:pt x="172" y="96"/>
                      <a:pt x="171" y="95"/>
                      <a:pt x="169" y="93"/>
                    </a:cubicBezTo>
                    <a:cubicBezTo>
                      <a:pt x="167" y="92"/>
                      <a:pt x="164" y="91"/>
                      <a:pt x="162" y="91"/>
                    </a:cubicBezTo>
                    <a:cubicBezTo>
                      <a:pt x="160" y="92"/>
                      <a:pt x="156" y="94"/>
                      <a:pt x="151" y="99"/>
                    </a:cubicBezTo>
                    <a:cubicBezTo>
                      <a:pt x="145" y="104"/>
                      <a:pt x="139" y="110"/>
                      <a:pt x="132" y="117"/>
                    </a:cubicBezTo>
                    <a:cubicBezTo>
                      <a:pt x="71" y="185"/>
                      <a:pt x="71" y="185"/>
                      <a:pt x="71" y="185"/>
                    </a:cubicBezTo>
                    <a:cubicBezTo>
                      <a:pt x="63" y="193"/>
                      <a:pt x="55" y="200"/>
                      <a:pt x="48" y="204"/>
                    </a:cubicBezTo>
                    <a:cubicBezTo>
                      <a:pt x="41" y="208"/>
                      <a:pt x="35" y="211"/>
                      <a:pt x="29" y="212"/>
                    </a:cubicBezTo>
                    <a:cubicBezTo>
                      <a:pt x="23" y="212"/>
                      <a:pt x="18" y="212"/>
                      <a:pt x="15" y="210"/>
                    </a:cubicBezTo>
                    <a:cubicBezTo>
                      <a:pt x="11" y="208"/>
                      <a:pt x="8" y="206"/>
                      <a:pt x="6" y="202"/>
                    </a:cubicBezTo>
                    <a:cubicBezTo>
                      <a:pt x="3" y="197"/>
                      <a:pt x="1" y="191"/>
                      <a:pt x="1" y="185"/>
                    </a:cubicBezTo>
                    <a:cubicBezTo>
                      <a:pt x="0" y="178"/>
                      <a:pt x="1" y="172"/>
                      <a:pt x="3" y="165"/>
                    </a:cubicBezTo>
                    <a:cubicBezTo>
                      <a:pt x="5" y="158"/>
                      <a:pt x="8" y="151"/>
                      <a:pt x="12" y="144"/>
                    </a:cubicBezTo>
                    <a:cubicBezTo>
                      <a:pt x="16" y="138"/>
                      <a:pt x="21" y="131"/>
                      <a:pt x="27" y="125"/>
                    </a:cubicBezTo>
                    <a:cubicBezTo>
                      <a:pt x="111" y="34"/>
                      <a:pt x="111" y="34"/>
                      <a:pt x="111" y="34"/>
                    </a:cubicBezTo>
                    <a:cubicBezTo>
                      <a:pt x="113" y="31"/>
                      <a:pt x="115" y="29"/>
                      <a:pt x="116" y="27"/>
                    </a:cubicBezTo>
                    <a:cubicBezTo>
                      <a:pt x="117" y="25"/>
                      <a:pt x="118" y="22"/>
                      <a:pt x="119" y="19"/>
                    </a:cubicBezTo>
                    <a:cubicBezTo>
                      <a:pt x="119" y="17"/>
                      <a:pt x="119" y="15"/>
                      <a:pt x="119" y="13"/>
                    </a:cubicBezTo>
                    <a:cubicBezTo>
                      <a:pt x="118" y="11"/>
                      <a:pt x="118" y="9"/>
                      <a:pt x="117" y="8"/>
                    </a:cubicBezTo>
                    <a:cubicBezTo>
                      <a:pt x="124" y="0"/>
                      <a:pt x="124" y="0"/>
                      <a:pt x="124" y="0"/>
                    </a:cubicBezTo>
                    <a:cubicBezTo>
                      <a:pt x="147" y="36"/>
                      <a:pt x="147" y="36"/>
                      <a:pt x="147" y="36"/>
                    </a:cubicBezTo>
                    <a:cubicBezTo>
                      <a:pt x="140" y="44"/>
                      <a:pt x="140" y="44"/>
                      <a:pt x="140" y="44"/>
                    </a:cubicBezTo>
                    <a:cubicBezTo>
                      <a:pt x="139" y="43"/>
                      <a:pt x="138" y="42"/>
                      <a:pt x="136" y="41"/>
                    </a:cubicBezTo>
                    <a:cubicBezTo>
                      <a:pt x="135" y="40"/>
                      <a:pt x="133" y="39"/>
                      <a:pt x="132" y="38"/>
                    </a:cubicBezTo>
                    <a:cubicBezTo>
                      <a:pt x="131" y="38"/>
                      <a:pt x="129" y="39"/>
                      <a:pt x="127" y="40"/>
                    </a:cubicBezTo>
                    <a:cubicBezTo>
                      <a:pt x="124" y="42"/>
                      <a:pt x="122" y="44"/>
                      <a:pt x="120" y="46"/>
                    </a:cubicBezTo>
                    <a:cubicBezTo>
                      <a:pt x="41" y="131"/>
                      <a:pt x="41" y="131"/>
                      <a:pt x="41" y="131"/>
                    </a:cubicBezTo>
                    <a:cubicBezTo>
                      <a:pt x="37" y="136"/>
                      <a:pt x="34" y="140"/>
                      <a:pt x="30" y="145"/>
                    </a:cubicBezTo>
                    <a:cubicBezTo>
                      <a:pt x="26" y="150"/>
                      <a:pt x="23" y="156"/>
                      <a:pt x="20" y="161"/>
                    </a:cubicBezTo>
                    <a:cubicBezTo>
                      <a:pt x="17" y="167"/>
                      <a:pt x="16" y="172"/>
                      <a:pt x="15" y="177"/>
                    </a:cubicBezTo>
                    <a:cubicBezTo>
                      <a:pt x="14" y="183"/>
                      <a:pt x="16" y="187"/>
                      <a:pt x="19" y="192"/>
                    </a:cubicBezTo>
                    <a:cubicBezTo>
                      <a:pt x="21" y="197"/>
                      <a:pt x="25" y="199"/>
                      <a:pt x="29" y="200"/>
                    </a:cubicBezTo>
                    <a:cubicBezTo>
                      <a:pt x="33" y="200"/>
                      <a:pt x="38" y="199"/>
                      <a:pt x="43" y="197"/>
                    </a:cubicBezTo>
                    <a:cubicBezTo>
                      <a:pt x="47" y="195"/>
                      <a:pt x="52" y="192"/>
                      <a:pt x="56" y="188"/>
                    </a:cubicBezTo>
                    <a:cubicBezTo>
                      <a:pt x="61" y="184"/>
                      <a:pt x="65" y="180"/>
                      <a:pt x="69" y="176"/>
                    </a:cubicBezTo>
                    <a:cubicBezTo>
                      <a:pt x="127" y="113"/>
                      <a:pt x="127" y="113"/>
                      <a:pt x="127" y="113"/>
                    </a:cubicBezTo>
                    <a:cubicBezTo>
                      <a:pt x="135" y="105"/>
                      <a:pt x="141" y="98"/>
                      <a:pt x="145" y="92"/>
                    </a:cubicBezTo>
                    <a:cubicBezTo>
                      <a:pt x="149" y="86"/>
                      <a:pt x="152" y="82"/>
                      <a:pt x="152" y="79"/>
                    </a:cubicBezTo>
                    <a:cubicBezTo>
                      <a:pt x="153" y="76"/>
                      <a:pt x="153" y="72"/>
                      <a:pt x="153" y="69"/>
                    </a:cubicBezTo>
                    <a:cubicBezTo>
                      <a:pt x="152" y="65"/>
                      <a:pt x="152" y="63"/>
                      <a:pt x="151" y="62"/>
                    </a:cubicBezTo>
                    <a:cubicBezTo>
                      <a:pt x="158" y="54"/>
                      <a:pt x="158" y="54"/>
                      <a:pt x="158" y="54"/>
                    </a:cubicBezTo>
                    <a:cubicBezTo>
                      <a:pt x="180" y="89"/>
                      <a:pt x="180" y="89"/>
                      <a:pt x="180" y="89"/>
                    </a:cubicBezTo>
                    <a:lnTo>
                      <a:pt x="173" y="97"/>
                    </a:lnTo>
                    <a:close/>
                  </a:path>
                </a:pathLst>
              </a:custGeom>
              <a:solidFill>
                <a:srgbClr val="898989"/>
              </a:solidFill>
              <a:ln>
                <a:noFill/>
              </a:ln>
              <a:extLst/>
            </p:spPr>
            <p:txBody>
              <a:bodyPr anchor="ctr"/>
              <a:lstStyle/>
              <a:p>
                <a:pPr algn="ctr"/>
                <a:endParaRPr/>
              </a:p>
            </p:txBody>
          </p:sp>
          <p:sp>
            <p:nvSpPr>
              <p:cNvPr id="30" name="iṣľíďê">
                <a:extLst>
                  <a:ext uri="{FF2B5EF4-FFF2-40B4-BE49-F238E27FC236}">
                    <a16:creationId xmlns:a16="http://schemas.microsoft.com/office/drawing/2014/main" id="{7EAE270D-A360-4880-8DA7-51FA00E946FC}"/>
                  </a:ext>
                </a:extLst>
              </p:cNvPr>
              <p:cNvSpPr/>
              <p:nvPr/>
            </p:nvSpPr>
            <p:spPr bwMode="auto">
              <a:xfrm>
                <a:off x="2403476" y="3760788"/>
                <a:ext cx="155575" cy="190500"/>
              </a:xfrm>
              <a:custGeom>
                <a:avLst/>
                <a:gdLst>
                  <a:gd name="T0" fmla="*/ 190 w 197"/>
                  <a:gd name="T1" fmla="*/ 97 h 243"/>
                  <a:gd name="T2" fmla="*/ 185 w 197"/>
                  <a:gd name="T3" fmla="*/ 94 h 243"/>
                  <a:gd name="T4" fmla="*/ 179 w 197"/>
                  <a:gd name="T5" fmla="*/ 93 h 243"/>
                  <a:gd name="T6" fmla="*/ 168 w 197"/>
                  <a:gd name="T7" fmla="*/ 101 h 243"/>
                  <a:gd name="T8" fmla="*/ 150 w 197"/>
                  <a:gd name="T9" fmla="*/ 121 h 243"/>
                  <a:gd name="T10" fmla="*/ 51 w 197"/>
                  <a:gd name="T11" fmla="*/ 243 h 243"/>
                  <a:gd name="T12" fmla="*/ 48 w 197"/>
                  <a:gd name="T13" fmla="*/ 238 h 243"/>
                  <a:gd name="T14" fmla="*/ 123 w 197"/>
                  <a:gd name="T15" fmla="*/ 52 h 243"/>
                  <a:gd name="T16" fmla="*/ 53 w 197"/>
                  <a:gd name="T17" fmla="*/ 138 h 243"/>
                  <a:gd name="T18" fmla="*/ 36 w 197"/>
                  <a:gd name="T19" fmla="*/ 161 h 243"/>
                  <a:gd name="T20" fmla="*/ 29 w 197"/>
                  <a:gd name="T21" fmla="*/ 175 h 243"/>
                  <a:gd name="T22" fmla="*/ 29 w 197"/>
                  <a:gd name="T23" fmla="*/ 185 h 243"/>
                  <a:gd name="T24" fmla="*/ 31 w 197"/>
                  <a:gd name="T25" fmla="*/ 193 h 243"/>
                  <a:gd name="T26" fmla="*/ 24 w 197"/>
                  <a:gd name="T27" fmla="*/ 201 h 243"/>
                  <a:gd name="T28" fmla="*/ 0 w 197"/>
                  <a:gd name="T29" fmla="*/ 168 h 243"/>
                  <a:gd name="T30" fmla="*/ 7 w 197"/>
                  <a:gd name="T31" fmla="*/ 159 h 243"/>
                  <a:gd name="T32" fmla="*/ 12 w 197"/>
                  <a:gd name="T33" fmla="*/ 162 h 243"/>
                  <a:gd name="T34" fmla="*/ 19 w 197"/>
                  <a:gd name="T35" fmla="*/ 163 h 243"/>
                  <a:gd name="T36" fmla="*/ 29 w 197"/>
                  <a:gd name="T37" fmla="*/ 156 h 243"/>
                  <a:gd name="T38" fmla="*/ 48 w 197"/>
                  <a:gd name="T39" fmla="*/ 134 h 243"/>
                  <a:gd name="T40" fmla="*/ 114 w 197"/>
                  <a:gd name="T41" fmla="*/ 52 h 243"/>
                  <a:gd name="T42" fmla="*/ 123 w 197"/>
                  <a:gd name="T43" fmla="*/ 40 h 243"/>
                  <a:gd name="T44" fmla="*/ 128 w 197"/>
                  <a:gd name="T45" fmla="*/ 29 h 243"/>
                  <a:gd name="T46" fmla="*/ 129 w 197"/>
                  <a:gd name="T47" fmla="*/ 17 h 243"/>
                  <a:gd name="T48" fmla="*/ 127 w 197"/>
                  <a:gd name="T49" fmla="*/ 8 h 243"/>
                  <a:gd name="T50" fmla="*/ 134 w 197"/>
                  <a:gd name="T51" fmla="*/ 0 h 243"/>
                  <a:gd name="T52" fmla="*/ 151 w 197"/>
                  <a:gd name="T53" fmla="*/ 24 h 243"/>
                  <a:gd name="T54" fmla="*/ 81 w 197"/>
                  <a:gd name="T55" fmla="*/ 196 h 243"/>
                  <a:gd name="T56" fmla="*/ 145 w 197"/>
                  <a:gd name="T57" fmla="*/ 117 h 243"/>
                  <a:gd name="T58" fmla="*/ 162 w 197"/>
                  <a:gd name="T59" fmla="*/ 94 h 243"/>
                  <a:gd name="T60" fmla="*/ 169 w 197"/>
                  <a:gd name="T61" fmla="*/ 81 h 243"/>
                  <a:gd name="T62" fmla="*/ 168 w 197"/>
                  <a:gd name="T63" fmla="*/ 71 h 243"/>
                  <a:gd name="T64" fmla="*/ 166 w 197"/>
                  <a:gd name="T65" fmla="*/ 63 h 243"/>
                  <a:gd name="T66" fmla="*/ 173 w 197"/>
                  <a:gd name="T67" fmla="*/ 55 h 243"/>
                  <a:gd name="T68" fmla="*/ 197 w 197"/>
                  <a:gd name="T69" fmla="*/ 88 h 243"/>
                  <a:gd name="T70" fmla="*/ 190 w 197"/>
                  <a:gd name="T71" fmla="*/ 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243">
                    <a:moveTo>
                      <a:pt x="190" y="97"/>
                    </a:moveTo>
                    <a:cubicBezTo>
                      <a:pt x="189" y="96"/>
                      <a:pt x="188" y="95"/>
                      <a:pt x="185" y="94"/>
                    </a:cubicBezTo>
                    <a:cubicBezTo>
                      <a:pt x="182" y="93"/>
                      <a:pt x="180" y="92"/>
                      <a:pt x="179" y="93"/>
                    </a:cubicBezTo>
                    <a:cubicBezTo>
                      <a:pt x="176" y="93"/>
                      <a:pt x="172" y="96"/>
                      <a:pt x="168" y="101"/>
                    </a:cubicBezTo>
                    <a:cubicBezTo>
                      <a:pt x="163" y="106"/>
                      <a:pt x="157" y="113"/>
                      <a:pt x="150" y="121"/>
                    </a:cubicBezTo>
                    <a:cubicBezTo>
                      <a:pt x="51" y="243"/>
                      <a:pt x="51" y="243"/>
                      <a:pt x="51" y="243"/>
                    </a:cubicBezTo>
                    <a:cubicBezTo>
                      <a:pt x="48" y="238"/>
                      <a:pt x="48" y="238"/>
                      <a:pt x="48" y="238"/>
                    </a:cubicBezTo>
                    <a:cubicBezTo>
                      <a:pt x="123" y="52"/>
                      <a:pt x="123" y="52"/>
                      <a:pt x="123" y="52"/>
                    </a:cubicBezTo>
                    <a:cubicBezTo>
                      <a:pt x="53" y="138"/>
                      <a:pt x="53" y="138"/>
                      <a:pt x="53" y="138"/>
                    </a:cubicBezTo>
                    <a:cubicBezTo>
                      <a:pt x="45" y="148"/>
                      <a:pt x="40" y="155"/>
                      <a:pt x="36" y="161"/>
                    </a:cubicBezTo>
                    <a:cubicBezTo>
                      <a:pt x="32" y="167"/>
                      <a:pt x="30" y="171"/>
                      <a:pt x="29" y="175"/>
                    </a:cubicBezTo>
                    <a:cubicBezTo>
                      <a:pt x="28" y="177"/>
                      <a:pt x="28" y="181"/>
                      <a:pt x="29" y="185"/>
                    </a:cubicBezTo>
                    <a:cubicBezTo>
                      <a:pt x="30" y="189"/>
                      <a:pt x="30" y="192"/>
                      <a:pt x="31" y="193"/>
                    </a:cubicBezTo>
                    <a:cubicBezTo>
                      <a:pt x="24" y="201"/>
                      <a:pt x="24" y="201"/>
                      <a:pt x="24" y="201"/>
                    </a:cubicBezTo>
                    <a:cubicBezTo>
                      <a:pt x="0" y="168"/>
                      <a:pt x="0" y="168"/>
                      <a:pt x="0" y="168"/>
                    </a:cubicBezTo>
                    <a:cubicBezTo>
                      <a:pt x="7" y="159"/>
                      <a:pt x="7" y="159"/>
                      <a:pt x="7" y="159"/>
                    </a:cubicBezTo>
                    <a:cubicBezTo>
                      <a:pt x="8" y="160"/>
                      <a:pt x="10" y="161"/>
                      <a:pt x="12" y="162"/>
                    </a:cubicBezTo>
                    <a:cubicBezTo>
                      <a:pt x="15" y="163"/>
                      <a:pt x="17" y="164"/>
                      <a:pt x="19" y="163"/>
                    </a:cubicBezTo>
                    <a:cubicBezTo>
                      <a:pt x="21" y="162"/>
                      <a:pt x="25" y="160"/>
                      <a:pt x="29" y="156"/>
                    </a:cubicBezTo>
                    <a:cubicBezTo>
                      <a:pt x="33" y="152"/>
                      <a:pt x="39" y="145"/>
                      <a:pt x="48" y="134"/>
                    </a:cubicBezTo>
                    <a:cubicBezTo>
                      <a:pt x="114" y="52"/>
                      <a:pt x="114" y="52"/>
                      <a:pt x="114" y="52"/>
                    </a:cubicBezTo>
                    <a:cubicBezTo>
                      <a:pt x="117" y="48"/>
                      <a:pt x="120" y="44"/>
                      <a:pt x="123" y="40"/>
                    </a:cubicBezTo>
                    <a:cubicBezTo>
                      <a:pt x="125" y="36"/>
                      <a:pt x="127" y="32"/>
                      <a:pt x="128" y="29"/>
                    </a:cubicBezTo>
                    <a:cubicBezTo>
                      <a:pt x="129" y="25"/>
                      <a:pt x="129" y="21"/>
                      <a:pt x="129" y="17"/>
                    </a:cubicBezTo>
                    <a:cubicBezTo>
                      <a:pt x="129" y="13"/>
                      <a:pt x="128" y="10"/>
                      <a:pt x="127" y="8"/>
                    </a:cubicBezTo>
                    <a:cubicBezTo>
                      <a:pt x="134" y="0"/>
                      <a:pt x="134" y="0"/>
                      <a:pt x="134" y="0"/>
                    </a:cubicBezTo>
                    <a:cubicBezTo>
                      <a:pt x="151" y="24"/>
                      <a:pt x="151" y="24"/>
                      <a:pt x="151" y="24"/>
                    </a:cubicBezTo>
                    <a:cubicBezTo>
                      <a:pt x="81" y="196"/>
                      <a:pt x="81" y="196"/>
                      <a:pt x="81" y="196"/>
                    </a:cubicBezTo>
                    <a:cubicBezTo>
                      <a:pt x="145" y="117"/>
                      <a:pt x="145" y="117"/>
                      <a:pt x="145" y="117"/>
                    </a:cubicBezTo>
                    <a:cubicBezTo>
                      <a:pt x="153" y="108"/>
                      <a:pt x="158" y="100"/>
                      <a:pt x="162" y="94"/>
                    </a:cubicBezTo>
                    <a:cubicBezTo>
                      <a:pt x="166" y="88"/>
                      <a:pt x="168" y="84"/>
                      <a:pt x="169" y="81"/>
                    </a:cubicBezTo>
                    <a:cubicBezTo>
                      <a:pt x="169" y="78"/>
                      <a:pt x="169" y="75"/>
                      <a:pt x="168" y="71"/>
                    </a:cubicBezTo>
                    <a:cubicBezTo>
                      <a:pt x="168" y="68"/>
                      <a:pt x="167" y="65"/>
                      <a:pt x="166" y="63"/>
                    </a:cubicBezTo>
                    <a:cubicBezTo>
                      <a:pt x="173" y="55"/>
                      <a:pt x="173" y="55"/>
                      <a:pt x="173" y="55"/>
                    </a:cubicBezTo>
                    <a:cubicBezTo>
                      <a:pt x="197" y="88"/>
                      <a:pt x="197" y="88"/>
                      <a:pt x="197" y="88"/>
                    </a:cubicBezTo>
                    <a:lnTo>
                      <a:pt x="190" y="97"/>
                    </a:lnTo>
                    <a:close/>
                  </a:path>
                </a:pathLst>
              </a:custGeom>
              <a:solidFill>
                <a:srgbClr val="898989"/>
              </a:solidFill>
              <a:ln>
                <a:noFill/>
              </a:ln>
              <a:extLst/>
            </p:spPr>
            <p:txBody>
              <a:bodyPr anchor="ctr"/>
              <a:lstStyle/>
              <a:p>
                <a:pPr algn="ctr"/>
                <a:endParaRPr/>
              </a:p>
            </p:txBody>
          </p:sp>
          <p:sp>
            <p:nvSpPr>
              <p:cNvPr id="31" name="iŝḷíde">
                <a:extLst>
                  <a:ext uri="{FF2B5EF4-FFF2-40B4-BE49-F238E27FC236}">
                    <a16:creationId xmlns:a16="http://schemas.microsoft.com/office/drawing/2014/main" id="{50BBD9A2-B48D-4F57-B4F4-D9D53B3409CA}"/>
                  </a:ext>
                </a:extLst>
              </p:cNvPr>
              <p:cNvSpPr/>
              <p:nvPr/>
            </p:nvSpPr>
            <p:spPr bwMode="auto">
              <a:xfrm>
                <a:off x="2476501" y="3825876"/>
                <a:ext cx="107950" cy="179388"/>
              </a:xfrm>
              <a:custGeom>
                <a:avLst/>
                <a:gdLst>
                  <a:gd name="T0" fmla="*/ 31 w 137"/>
                  <a:gd name="T1" fmla="*/ 228 h 228"/>
                  <a:gd name="T2" fmla="*/ 0 w 137"/>
                  <a:gd name="T3" fmla="*/ 199 h 228"/>
                  <a:gd name="T4" fmla="*/ 5 w 137"/>
                  <a:gd name="T5" fmla="*/ 189 h 228"/>
                  <a:gd name="T6" fmla="*/ 9 w 137"/>
                  <a:gd name="T7" fmla="*/ 191 h 228"/>
                  <a:gd name="T8" fmla="*/ 14 w 137"/>
                  <a:gd name="T9" fmla="*/ 193 h 228"/>
                  <a:gd name="T10" fmla="*/ 19 w 137"/>
                  <a:gd name="T11" fmla="*/ 190 h 228"/>
                  <a:gd name="T12" fmla="*/ 24 w 137"/>
                  <a:gd name="T13" fmla="*/ 182 h 228"/>
                  <a:gd name="T14" fmla="*/ 101 w 137"/>
                  <a:gd name="T15" fmla="*/ 38 h 228"/>
                  <a:gd name="T16" fmla="*/ 105 w 137"/>
                  <a:gd name="T17" fmla="*/ 30 h 228"/>
                  <a:gd name="T18" fmla="*/ 105 w 137"/>
                  <a:gd name="T19" fmla="*/ 22 h 228"/>
                  <a:gd name="T20" fmla="*/ 103 w 137"/>
                  <a:gd name="T21" fmla="*/ 15 h 228"/>
                  <a:gd name="T22" fmla="*/ 101 w 137"/>
                  <a:gd name="T23" fmla="*/ 10 h 228"/>
                  <a:gd name="T24" fmla="*/ 106 w 137"/>
                  <a:gd name="T25" fmla="*/ 0 h 228"/>
                  <a:gd name="T26" fmla="*/ 137 w 137"/>
                  <a:gd name="T27" fmla="*/ 29 h 228"/>
                  <a:gd name="T28" fmla="*/ 132 w 137"/>
                  <a:gd name="T29" fmla="*/ 39 h 228"/>
                  <a:gd name="T30" fmla="*/ 128 w 137"/>
                  <a:gd name="T31" fmla="*/ 37 h 228"/>
                  <a:gd name="T32" fmla="*/ 123 w 137"/>
                  <a:gd name="T33" fmla="*/ 36 h 228"/>
                  <a:gd name="T34" fmla="*/ 118 w 137"/>
                  <a:gd name="T35" fmla="*/ 39 h 228"/>
                  <a:gd name="T36" fmla="*/ 112 w 137"/>
                  <a:gd name="T37" fmla="*/ 47 h 228"/>
                  <a:gd name="T38" fmla="*/ 35 w 137"/>
                  <a:gd name="T39" fmla="*/ 190 h 228"/>
                  <a:gd name="T40" fmla="*/ 32 w 137"/>
                  <a:gd name="T41" fmla="*/ 199 h 228"/>
                  <a:gd name="T42" fmla="*/ 31 w 137"/>
                  <a:gd name="T43" fmla="*/ 207 h 228"/>
                  <a:gd name="T44" fmla="*/ 33 w 137"/>
                  <a:gd name="T45" fmla="*/ 213 h 228"/>
                  <a:gd name="T46" fmla="*/ 36 w 137"/>
                  <a:gd name="T47" fmla="*/ 218 h 228"/>
                  <a:gd name="T48" fmla="*/ 31 w 137"/>
                  <a:gd name="T4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228">
                    <a:moveTo>
                      <a:pt x="31" y="228"/>
                    </a:moveTo>
                    <a:cubicBezTo>
                      <a:pt x="0" y="199"/>
                      <a:pt x="0" y="199"/>
                      <a:pt x="0" y="199"/>
                    </a:cubicBezTo>
                    <a:cubicBezTo>
                      <a:pt x="5" y="189"/>
                      <a:pt x="5" y="189"/>
                      <a:pt x="5" y="189"/>
                    </a:cubicBezTo>
                    <a:cubicBezTo>
                      <a:pt x="6" y="189"/>
                      <a:pt x="7" y="190"/>
                      <a:pt x="9" y="191"/>
                    </a:cubicBezTo>
                    <a:cubicBezTo>
                      <a:pt x="11" y="193"/>
                      <a:pt x="13" y="193"/>
                      <a:pt x="14" y="193"/>
                    </a:cubicBezTo>
                    <a:cubicBezTo>
                      <a:pt x="15" y="193"/>
                      <a:pt x="17" y="192"/>
                      <a:pt x="19" y="190"/>
                    </a:cubicBezTo>
                    <a:cubicBezTo>
                      <a:pt x="20" y="189"/>
                      <a:pt x="22" y="186"/>
                      <a:pt x="24" y="182"/>
                    </a:cubicBezTo>
                    <a:cubicBezTo>
                      <a:pt x="101" y="38"/>
                      <a:pt x="101" y="38"/>
                      <a:pt x="101" y="38"/>
                    </a:cubicBezTo>
                    <a:cubicBezTo>
                      <a:pt x="103" y="35"/>
                      <a:pt x="104" y="32"/>
                      <a:pt x="105" y="30"/>
                    </a:cubicBezTo>
                    <a:cubicBezTo>
                      <a:pt x="106" y="27"/>
                      <a:pt x="106" y="24"/>
                      <a:pt x="105" y="22"/>
                    </a:cubicBezTo>
                    <a:cubicBezTo>
                      <a:pt x="105" y="20"/>
                      <a:pt x="104" y="18"/>
                      <a:pt x="103" y="15"/>
                    </a:cubicBezTo>
                    <a:cubicBezTo>
                      <a:pt x="103" y="13"/>
                      <a:pt x="102" y="11"/>
                      <a:pt x="101" y="10"/>
                    </a:cubicBezTo>
                    <a:cubicBezTo>
                      <a:pt x="106" y="0"/>
                      <a:pt x="106" y="0"/>
                      <a:pt x="106" y="0"/>
                    </a:cubicBezTo>
                    <a:cubicBezTo>
                      <a:pt x="137" y="29"/>
                      <a:pt x="137" y="29"/>
                      <a:pt x="137" y="29"/>
                    </a:cubicBezTo>
                    <a:cubicBezTo>
                      <a:pt x="132" y="39"/>
                      <a:pt x="132" y="39"/>
                      <a:pt x="132" y="39"/>
                    </a:cubicBezTo>
                    <a:cubicBezTo>
                      <a:pt x="131" y="38"/>
                      <a:pt x="130" y="37"/>
                      <a:pt x="128" y="37"/>
                    </a:cubicBezTo>
                    <a:cubicBezTo>
                      <a:pt x="126" y="36"/>
                      <a:pt x="125" y="36"/>
                      <a:pt x="123" y="36"/>
                    </a:cubicBezTo>
                    <a:cubicBezTo>
                      <a:pt x="121" y="36"/>
                      <a:pt x="119" y="37"/>
                      <a:pt x="118" y="39"/>
                    </a:cubicBezTo>
                    <a:cubicBezTo>
                      <a:pt x="116" y="41"/>
                      <a:pt x="114" y="44"/>
                      <a:pt x="112" y="47"/>
                    </a:cubicBezTo>
                    <a:cubicBezTo>
                      <a:pt x="35" y="190"/>
                      <a:pt x="35" y="190"/>
                      <a:pt x="35" y="190"/>
                    </a:cubicBezTo>
                    <a:cubicBezTo>
                      <a:pt x="34" y="193"/>
                      <a:pt x="33" y="196"/>
                      <a:pt x="32" y="199"/>
                    </a:cubicBezTo>
                    <a:cubicBezTo>
                      <a:pt x="31" y="202"/>
                      <a:pt x="31" y="205"/>
                      <a:pt x="31" y="207"/>
                    </a:cubicBezTo>
                    <a:cubicBezTo>
                      <a:pt x="31" y="209"/>
                      <a:pt x="32" y="210"/>
                      <a:pt x="33" y="213"/>
                    </a:cubicBezTo>
                    <a:cubicBezTo>
                      <a:pt x="34" y="215"/>
                      <a:pt x="35" y="217"/>
                      <a:pt x="36" y="218"/>
                    </a:cubicBezTo>
                    <a:lnTo>
                      <a:pt x="31" y="228"/>
                    </a:lnTo>
                    <a:close/>
                  </a:path>
                </a:pathLst>
              </a:custGeom>
              <a:solidFill>
                <a:srgbClr val="898989"/>
              </a:solidFill>
              <a:ln>
                <a:noFill/>
              </a:ln>
              <a:extLst/>
            </p:spPr>
            <p:txBody>
              <a:bodyPr anchor="ctr"/>
              <a:lstStyle/>
              <a:p>
                <a:pPr algn="ctr"/>
                <a:endParaRPr/>
              </a:p>
            </p:txBody>
          </p:sp>
          <p:sp>
            <p:nvSpPr>
              <p:cNvPr id="32" name="îṡḷíḍé">
                <a:extLst>
                  <a:ext uri="{FF2B5EF4-FFF2-40B4-BE49-F238E27FC236}">
                    <a16:creationId xmlns:a16="http://schemas.microsoft.com/office/drawing/2014/main" id="{6B361C17-627E-4B4C-856F-612054E5418A}"/>
                  </a:ext>
                </a:extLst>
              </p:cNvPr>
              <p:cNvSpPr/>
              <p:nvPr/>
            </p:nvSpPr>
            <p:spPr bwMode="auto">
              <a:xfrm>
                <a:off x="2533651" y="3856038"/>
                <a:ext cx="112713" cy="187325"/>
              </a:xfrm>
              <a:custGeom>
                <a:avLst/>
                <a:gdLst>
                  <a:gd name="T0" fmla="*/ 139 w 144"/>
                  <a:gd name="T1" fmla="*/ 75 h 237"/>
                  <a:gd name="T2" fmla="*/ 135 w 144"/>
                  <a:gd name="T3" fmla="*/ 73 h 237"/>
                  <a:gd name="T4" fmla="*/ 130 w 144"/>
                  <a:gd name="T5" fmla="*/ 74 h 237"/>
                  <a:gd name="T6" fmla="*/ 123 w 144"/>
                  <a:gd name="T7" fmla="*/ 80 h 237"/>
                  <a:gd name="T8" fmla="*/ 116 w 144"/>
                  <a:gd name="T9" fmla="*/ 89 h 237"/>
                  <a:gd name="T10" fmla="*/ 69 w 144"/>
                  <a:gd name="T11" fmla="*/ 150 h 237"/>
                  <a:gd name="T12" fmla="*/ 4 w 144"/>
                  <a:gd name="T13" fmla="*/ 237 h 237"/>
                  <a:gd name="T14" fmla="*/ 0 w 144"/>
                  <a:gd name="T15" fmla="*/ 234 h 237"/>
                  <a:gd name="T16" fmla="*/ 41 w 144"/>
                  <a:gd name="T17" fmla="*/ 116 h 237"/>
                  <a:gd name="T18" fmla="*/ 67 w 144"/>
                  <a:gd name="T19" fmla="*/ 39 h 237"/>
                  <a:gd name="T20" fmla="*/ 70 w 144"/>
                  <a:gd name="T21" fmla="*/ 30 h 237"/>
                  <a:gd name="T22" fmla="*/ 70 w 144"/>
                  <a:gd name="T23" fmla="*/ 21 h 237"/>
                  <a:gd name="T24" fmla="*/ 69 w 144"/>
                  <a:gd name="T25" fmla="*/ 15 h 237"/>
                  <a:gd name="T26" fmla="*/ 67 w 144"/>
                  <a:gd name="T27" fmla="*/ 11 h 237"/>
                  <a:gd name="T28" fmla="*/ 72 w 144"/>
                  <a:gd name="T29" fmla="*/ 0 h 237"/>
                  <a:gd name="T30" fmla="*/ 101 w 144"/>
                  <a:gd name="T31" fmla="*/ 26 h 237"/>
                  <a:gd name="T32" fmla="*/ 96 w 144"/>
                  <a:gd name="T33" fmla="*/ 37 h 237"/>
                  <a:gd name="T34" fmla="*/ 89 w 144"/>
                  <a:gd name="T35" fmla="*/ 33 h 237"/>
                  <a:gd name="T36" fmla="*/ 83 w 144"/>
                  <a:gd name="T37" fmla="*/ 36 h 237"/>
                  <a:gd name="T38" fmla="*/ 82 w 144"/>
                  <a:gd name="T39" fmla="*/ 40 h 237"/>
                  <a:gd name="T40" fmla="*/ 80 w 144"/>
                  <a:gd name="T41" fmla="*/ 44 h 237"/>
                  <a:gd name="T42" fmla="*/ 63 w 144"/>
                  <a:gd name="T43" fmla="*/ 94 h 237"/>
                  <a:gd name="T44" fmla="*/ 29 w 144"/>
                  <a:gd name="T45" fmla="*/ 194 h 237"/>
                  <a:gd name="T46" fmla="*/ 69 w 144"/>
                  <a:gd name="T47" fmla="*/ 140 h 237"/>
                  <a:gd name="T48" fmla="*/ 101 w 144"/>
                  <a:gd name="T49" fmla="*/ 97 h 237"/>
                  <a:gd name="T50" fmla="*/ 112 w 144"/>
                  <a:gd name="T51" fmla="*/ 81 h 237"/>
                  <a:gd name="T52" fmla="*/ 117 w 144"/>
                  <a:gd name="T53" fmla="*/ 73 h 237"/>
                  <a:gd name="T54" fmla="*/ 118 w 144"/>
                  <a:gd name="T55" fmla="*/ 67 h 237"/>
                  <a:gd name="T56" fmla="*/ 118 w 144"/>
                  <a:gd name="T57" fmla="*/ 60 h 237"/>
                  <a:gd name="T58" fmla="*/ 115 w 144"/>
                  <a:gd name="T59" fmla="*/ 55 h 237"/>
                  <a:gd name="T60" fmla="*/ 112 w 144"/>
                  <a:gd name="T61" fmla="*/ 51 h 237"/>
                  <a:gd name="T62" fmla="*/ 118 w 144"/>
                  <a:gd name="T63" fmla="*/ 41 h 237"/>
                  <a:gd name="T64" fmla="*/ 144 w 144"/>
                  <a:gd name="T65" fmla="*/ 64 h 237"/>
                  <a:gd name="T66" fmla="*/ 139 w 144"/>
                  <a:gd name="T67" fmla="*/ 7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237">
                    <a:moveTo>
                      <a:pt x="139" y="75"/>
                    </a:moveTo>
                    <a:cubicBezTo>
                      <a:pt x="138" y="74"/>
                      <a:pt x="137" y="73"/>
                      <a:pt x="135" y="73"/>
                    </a:cubicBezTo>
                    <a:cubicBezTo>
                      <a:pt x="133" y="73"/>
                      <a:pt x="131" y="74"/>
                      <a:pt x="130" y="74"/>
                    </a:cubicBezTo>
                    <a:cubicBezTo>
                      <a:pt x="128" y="75"/>
                      <a:pt x="126" y="77"/>
                      <a:pt x="123" y="80"/>
                    </a:cubicBezTo>
                    <a:cubicBezTo>
                      <a:pt x="121" y="82"/>
                      <a:pt x="118" y="85"/>
                      <a:pt x="116" y="89"/>
                    </a:cubicBezTo>
                    <a:cubicBezTo>
                      <a:pt x="106" y="102"/>
                      <a:pt x="90" y="122"/>
                      <a:pt x="69" y="150"/>
                    </a:cubicBezTo>
                    <a:cubicBezTo>
                      <a:pt x="49" y="178"/>
                      <a:pt x="27" y="207"/>
                      <a:pt x="4" y="237"/>
                    </a:cubicBezTo>
                    <a:cubicBezTo>
                      <a:pt x="0" y="234"/>
                      <a:pt x="0" y="234"/>
                      <a:pt x="0" y="234"/>
                    </a:cubicBezTo>
                    <a:cubicBezTo>
                      <a:pt x="14" y="193"/>
                      <a:pt x="28" y="154"/>
                      <a:pt x="41" y="116"/>
                    </a:cubicBezTo>
                    <a:cubicBezTo>
                      <a:pt x="54" y="78"/>
                      <a:pt x="63" y="52"/>
                      <a:pt x="67" y="39"/>
                    </a:cubicBezTo>
                    <a:cubicBezTo>
                      <a:pt x="68" y="36"/>
                      <a:pt x="69" y="32"/>
                      <a:pt x="70" y="30"/>
                    </a:cubicBezTo>
                    <a:cubicBezTo>
                      <a:pt x="70" y="27"/>
                      <a:pt x="70" y="24"/>
                      <a:pt x="70" y="21"/>
                    </a:cubicBezTo>
                    <a:cubicBezTo>
                      <a:pt x="70" y="19"/>
                      <a:pt x="70" y="16"/>
                      <a:pt x="69" y="15"/>
                    </a:cubicBezTo>
                    <a:cubicBezTo>
                      <a:pt x="68" y="13"/>
                      <a:pt x="68" y="12"/>
                      <a:pt x="67" y="11"/>
                    </a:cubicBezTo>
                    <a:cubicBezTo>
                      <a:pt x="72" y="0"/>
                      <a:pt x="72" y="0"/>
                      <a:pt x="72" y="0"/>
                    </a:cubicBezTo>
                    <a:cubicBezTo>
                      <a:pt x="101" y="26"/>
                      <a:pt x="101" y="26"/>
                      <a:pt x="101" y="26"/>
                    </a:cubicBezTo>
                    <a:cubicBezTo>
                      <a:pt x="96" y="37"/>
                      <a:pt x="96" y="37"/>
                      <a:pt x="96" y="37"/>
                    </a:cubicBezTo>
                    <a:cubicBezTo>
                      <a:pt x="93" y="35"/>
                      <a:pt x="91" y="33"/>
                      <a:pt x="89" y="33"/>
                    </a:cubicBezTo>
                    <a:cubicBezTo>
                      <a:pt x="86" y="33"/>
                      <a:pt x="85" y="34"/>
                      <a:pt x="83" y="36"/>
                    </a:cubicBezTo>
                    <a:cubicBezTo>
                      <a:pt x="83" y="37"/>
                      <a:pt x="82" y="39"/>
                      <a:pt x="82" y="40"/>
                    </a:cubicBezTo>
                    <a:cubicBezTo>
                      <a:pt x="81" y="42"/>
                      <a:pt x="81" y="43"/>
                      <a:pt x="80" y="44"/>
                    </a:cubicBezTo>
                    <a:cubicBezTo>
                      <a:pt x="77" y="54"/>
                      <a:pt x="71" y="71"/>
                      <a:pt x="63" y="94"/>
                    </a:cubicBezTo>
                    <a:cubicBezTo>
                      <a:pt x="55" y="118"/>
                      <a:pt x="43" y="151"/>
                      <a:pt x="29" y="194"/>
                    </a:cubicBezTo>
                    <a:cubicBezTo>
                      <a:pt x="40" y="179"/>
                      <a:pt x="54" y="161"/>
                      <a:pt x="69" y="140"/>
                    </a:cubicBezTo>
                    <a:cubicBezTo>
                      <a:pt x="85" y="119"/>
                      <a:pt x="95" y="105"/>
                      <a:pt x="101" y="97"/>
                    </a:cubicBezTo>
                    <a:cubicBezTo>
                      <a:pt x="107" y="89"/>
                      <a:pt x="110" y="84"/>
                      <a:pt x="112" y="81"/>
                    </a:cubicBezTo>
                    <a:cubicBezTo>
                      <a:pt x="114" y="78"/>
                      <a:pt x="115" y="75"/>
                      <a:pt x="117" y="73"/>
                    </a:cubicBezTo>
                    <a:cubicBezTo>
                      <a:pt x="118" y="71"/>
                      <a:pt x="118" y="69"/>
                      <a:pt x="118" y="67"/>
                    </a:cubicBezTo>
                    <a:cubicBezTo>
                      <a:pt x="118" y="65"/>
                      <a:pt x="118" y="62"/>
                      <a:pt x="118" y="60"/>
                    </a:cubicBezTo>
                    <a:cubicBezTo>
                      <a:pt x="117" y="59"/>
                      <a:pt x="116" y="57"/>
                      <a:pt x="115" y="55"/>
                    </a:cubicBezTo>
                    <a:cubicBezTo>
                      <a:pt x="114" y="54"/>
                      <a:pt x="113" y="52"/>
                      <a:pt x="112" y="51"/>
                    </a:cubicBezTo>
                    <a:cubicBezTo>
                      <a:pt x="118" y="41"/>
                      <a:pt x="118" y="41"/>
                      <a:pt x="118" y="41"/>
                    </a:cubicBezTo>
                    <a:cubicBezTo>
                      <a:pt x="144" y="64"/>
                      <a:pt x="144" y="64"/>
                      <a:pt x="144" y="64"/>
                    </a:cubicBezTo>
                    <a:lnTo>
                      <a:pt x="139" y="75"/>
                    </a:lnTo>
                    <a:close/>
                  </a:path>
                </a:pathLst>
              </a:custGeom>
              <a:solidFill>
                <a:srgbClr val="898989"/>
              </a:solidFill>
              <a:ln>
                <a:noFill/>
              </a:ln>
              <a:extLst/>
            </p:spPr>
            <p:txBody>
              <a:bodyPr anchor="ctr"/>
              <a:lstStyle/>
              <a:p>
                <a:pPr algn="ctr"/>
                <a:endParaRPr/>
              </a:p>
            </p:txBody>
          </p:sp>
          <p:sp>
            <p:nvSpPr>
              <p:cNvPr id="33" name="ïṡľîdè">
                <a:extLst>
                  <a:ext uri="{FF2B5EF4-FFF2-40B4-BE49-F238E27FC236}">
                    <a16:creationId xmlns:a16="http://schemas.microsoft.com/office/drawing/2014/main" id="{D2E5A10B-4586-4A46-8809-0B418136C2CC}"/>
                  </a:ext>
                </a:extLst>
              </p:cNvPr>
              <p:cNvSpPr/>
              <p:nvPr/>
            </p:nvSpPr>
            <p:spPr bwMode="auto">
              <a:xfrm>
                <a:off x="2578101" y="3905251"/>
                <a:ext cx="119063" cy="201613"/>
              </a:xfrm>
              <a:custGeom>
                <a:avLst/>
                <a:gdLst>
                  <a:gd name="T0" fmla="*/ 90 w 152"/>
                  <a:gd name="T1" fmla="*/ 196 h 257"/>
                  <a:gd name="T2" fmla="*/ 61 w 152"/>
                  <a:gd name="T3" fmla="*/ 257 h 257"/>
                  <a:gd name="T4" fmla="*/ 0 w 152"/>
                  <a:gd name="T5" fmla="*/ 209 h 257"/>
                  <a:gd name="T6" fmla="*/ 5 w 152"/>
                  <a:gd name="T7" fmla="*/ 198 h 257"/>
                  <a:gd name="T8" fmla="*/ 9 w 152"/>
                  <a:gd name="T9" fmla="*/ 200 h 257"/>
                  <a:gd name="T10" fmla="*/ 14 w 152"/>
                  <a:gd name="T11" fmla="*/ 201 h 257"/>
                  <a:gd name="T12" fmla="*/ 19 w 152"/>
                  <a:gd name="T13" fmla="*/ 197 h 257"/>
                  <a:gd name="T14" fmla="*/ 23 w 152"/>
                  <a:gd name="T15" fmla="*/ 189 h 257"/>
                  <a:gd name="T16" fmla="*/ 92 w 152"/>
                  <a:gd name="T17" fmla="*/ 39 h 257"/>
                  <a:gd name="T18" fmla="*/ 95 w 152"/>
                  <a:gd name="T19" fmla="*/ 30 h 257"/>
                  <a:gd name="T20" fmla="*/ 95 w 152"/>
                  <a:gd name="T21" fmla="*/ 22 h 257"/>
                  <a:gd name="T22" fmla="*/ 93 w 152"/>
                  <a:gd name="T23" fmla="*/ 16 h 257"/>
                  <a:gd name="T24" fmla="*/ 90 w 152"/>
                  <a:gd name="T25" fmla="*/ 11 h 257"/>
                  <a:gd name="T26" fmla="*/ 95 w 152"/>
                  <a:gd name="T27" fmla="*/ 0 h 257"/>
                  <a:gd name="T28" fmla="*/ 152 w 152"/>
                  <a:gd name="T29" fmla="*/ 45 h 257"/>
                  <a:gd name="T30" fmla="*/ 129 w 152"/>
                  <a:gd name="T31" fmla="*/ 95 h 257"/>
                  <a:gd name="T32" fmla="*/ 125 w 152"/>
                  <a:gd name="T33" fmla="*/ 92 h 257"/>
                  <a:gd name="T34" fmla="*/ 131 w 152"/>
                  <a:gd name="T35" fmla="*/ 65 h 257"/>
                  <a:gd name="T36" fmla="*/ 131 w 152"/>
                  <a:gd name="T37" fmla="*/ 46 h 257"/>
                  <a:gd name="T38" fmla="*/ 128 w 152"/>
                  <a:gd name="T39" fmla="*/ 42 h 257"/>
                  <a:gd name="T40" fmla="*/ 123 w 152"/>
                  <a:gd name="T41" fmla="*/ 38 h 257"/>
                  <a:gd name="T42" fmla="*/ 111 w 152"/>
                  <a:gd name="T43" fmla="*/ 29 h 257"/>
                  <a:gd name="T44" fmla="*/ 73 w 152"/>
                  <a:gd name="T45" fmla="*/ 112 h 257"/>
                  <a:gd name="T46" fmla="*/ 82 w 152"/>
                  <a:gd name="T47" fmla="*/ 118 h 257"/>
                  <a:gd name="T48" fmla="*/ 88 w 152"/>
                  <a:gd name="T49" fmla="*/ 121 h 257"/>
                  <a:gd name="T50" fmla="*/ 95 w 152"/>
                  <a:gd name="T51" fmla="*/ 116 h 257"/>
                  <a:gd name="T52" fmla="*/ 102 w 152"/>
                  <a:gd name="T53" fmla="*/ 106 h 257"/>
                  <a:gd name="T54" fmla="*/ 109 w 152"/>
                  <a:gd name="T55" fmla="*/ 94 h 257"/>
                  <a:gd name="T56" fmla="*/ 113 w 152"/>
                  <a:gd name="T57" fmla="*/ 97 h 257"/>
                  <a:gd name="T58" fmla="*/ 76 w 152"/>
                  <a:gd name="T59" fmla="*/ 178 h 257"/>
                  <a:gd name="T60" fmla="*/ 72 w 152"/>
                  <a:gd name="T61" fmla="*/ 175 h 257"/>
                  <a:gd name="T62" fmla="*/ 78 w 152"/>
                  <a:gd name="T63" fmla="*/ 159 h 257"/>
                  <a:gd name="T64" fmla="*/ 81 w 152"/>
                  <a:gd name="T65" fmla="*/ 146 h 257"/>
                  <a:gd name="T66" fmla="*/ 81 w 152"/>
                  <a:gd name="T67" fmla="*/ 136 h 257"/>
                  <a:gd name="T68" fmla="*/ 76 w 152"/>
                  <a:gd name="T69" fmla="*/ 130 h 257"/>
                  <a:gd name="T70" fmla="*/ 68 w 152"/>
                  <a:gd name="T71" fmla="*/ 124 h 257"/>
                  <a:gd name="T72" fmla="*/ 39 w 152"/>
                  <a:gd name="T73" fmla="*/ 186 h 257"/>
                  <a:gd name="T74" fmla="*/ 33 w 152"/>
                  <a:gd name="T75" fmla="*/ 201 h 257"/>
                  <a:gd name="T76" fmla="*/ 31 w 152"/>
                  <a:gd name="T77" fmla="*/ 211 h 257"/>
                  <a:gd name="T78" fmla="*/ 33 w 152"/>
                  <a:gd name="T79" fmla="*/ 218 h 257"/>
                  <a:gd name="T80" fmla="*/ 39 w 152"/>
                  <a:gd name="T81" fmla="*/ 224 h 257"/>
                  <a:gd name="T82" fmla="*/ 44 w 152"/>
                  <a:gd name="T83" fmla="*/ 227 h 257"/>
                  <a:gd name="T84" fmla="*/ 49 w 152"/>
                  <a:gd name="T85" fmla="*/ 230 h 257"/>
                  <a:gd name="T86" fmla="*/ 54 w 152"/>
                  <a:gd name="T87" fmla="*/ 231 h 257"/>
                  <a:gd name="T88" fmla="*/ 59 w 152"/>
                  <a:gd name="T89" fmla="*/ 229 h 257"/>
                  <a:gd name="T90" fmla="*/ 73 w 152"/>
                  <a:gd name="T91" fmla="*/ 212 h 257"/>
                  <a:gd name="T92" fmla="*/ 86 w 152"/>
                  <a:gd name="T93" fmla="*/ 193 h 257"/>
                  <a:gd name="T94" fmla="*/ 90 w 152"/>
                  <a:gd name="T95" fmla="*/ 1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257">
                    <a:moveTo>
                      <a:pt x="90" y="196"/>
                    </a:moveTo>
                    <a:cubicBezTo>
                      <a:pt x="61" y="257"/>
                      <a:pt x="61" y="257"/>
                      <a:pt x="61" y="257"/>
                    </a:cubicBezTo>
                    <a:cubicBezTo>
                      <a:pt x="0" y="209"/>
                      <a:pt x="0" y="209"/>
                      <a:pt x="0" y="209"/>
                    </a:cubicBezTo>
                    <a:cubicBezTo>
                      <a:pt x="5" y="198"/>
                      <a:pt x="5" y="198"/>
                      <a:pt x="5" y="198"/>
                    </a:cubicBezTo>
                    <a:cubicBezTo>
                      <a:pt x="6" y="199"/>
                      <a:pt x="7" y="200"/>
                      <a:pt x="9" y="200"/>
                    </a:cubicBezTo>
                    <a:cubicBezTo>
                      <a:pt x="12" y="201"/>
                      <a:pt x="13" y="201"/>
                      <a:pt x="14" y="201"/>
                    </a:cubicBezTo>
                    <a:cubicBezTo>
                      <a:pt x="16" y="200"/>
                      <a:pt x="17" y="199"/>
                      <a:pt x="19" y="197"/>
                    </a:cubicBezTo>
                    <a:cubicBezTo>
                      <a:pt x="20" y="195"/>
                      <a:pt x="22" y="192"/>
                      <a:pt x="23" y="189"/>
                    </a:cubicBezTo>
                    <a:cubicBezTo>
                      <a:pt x="92" y="39"/>
                      <a:pt x="92" y="39"/>
                      <a:pt x="92" y="39"/>
                    </a:cubicBezTo>
                    <a:cubicBezTo>
                      <a:pt x="93" y="36"/>
                      <a:pt x="94" y="33"/>
                      <a:pt x="95" y="30"/>
                    </a:cubicBezTo>
                    <a:cubicBezTo>
                      <a:pt x="96" y="27"/>
                      <a:pt x="96" y="24"/>
                      <a:pt x="95" y="22"/>
                    </a:cubicBezTo>
                    <a:cubicBezTo>
                      <a:pt x="95" y="20"/>
                      <a:pt x="94" y="18"/>
                      <a:pt x="93" y="16"/>
                    </a:cubicBezTo>
                    <a:cubicBezTo>
                      <a:pt x="92" y="13"/>
                      <a:pt x="91" y="12"/>
                      <a:pt x="90" y="11"/>
                    </a:cubicBezTo>
                    <a:cubicBezTo>
                      <a:pt x="95" y="0"/>
                      <a:pt x="95" y="0"/>
                      <a:pt x="95" y="0"/>
                    </a:cubicBezTo>
                    <a:cubicBezTo>
                      <a:pt x="152" y="45"/>
                      <a:pt x="152" y="45"/>
                      <a:pt x="152" y="45"/>
                    </a:cubicBezTo>
                    <a:cubicBezTo>
                      <a:pt x="129" y="95"/>
                      <a:pt x="129" y="95"/>
                      <a:pt x="129" y="95"/>
                    </a:cubicBezTo>
                    <a:cubicBezTo>
                      <a:pt x="125" y="92"/>
                      <a:pt x="125" y="92"/>
                      <a:pt x="125" y="92"/>
                    </a:cubicBezTo>
                    <a:cubicBezTo>
                      <a:pt x="128" y="84"/>
                      <a:pt x="130" y="75"/>
                      <a:pt x="131" y="65"/>
                    </a:cubicBezTo>
                    <a:cubicBezTo>
                      <a:pt x="133" y="55"/>
                      <a:pt x="133" y="49"/>
                      <a:pt x="131" y="46"/>
                    </a:cubicBezTo>
                    <a:cubicBezTo>
                      <a:pt x="130" y="45"/>
                      <a:pt x="129" y="44"/>
                      <a:pt x="128" y="42"/>
                    </a:cubicBezTo>
                    <a:cubicBezTo>
                      <a:pt x="126" y="41"/>
                      <a:pt x="125" y="39"/>
                      <a:pt x="123" y="38"/>
                    </a:cubicBezTo>
                    <a:cubicBezTo>
                      <a:pt x="111" y="29"/>
                      <a:pt x="111" y="29"/>
                      <a:pt x="111" y="29"/>
                    </a:cubicBezTo>
                    <a:cubicBezTo>
                      <a:pt x="73" y="112"/>
                      <a:pt x="73" y="112"/>
                      <a:pt x="73" y="112"/>
                    </a:cubicBezTo>
                    <a:cubicBezTo>
                      <a:pt x="82" y="118"/>
                      <a:pt x="82" y="118"/>
                      <a:pt x="82" y="118"/>
                    </a:cubicBezTo>
                    <a:cubicBezTo>
                      <a:pt x="84" y="120"/>
                      <a:pt x="87" y="121"/>
                      <a:pt x="88" y="121"/>
                    </a:cubicBezTo>
                    <a:cubicBezTo>
                      <a:pt x="90" y="120"/>
                      <a:pt x="92" y="119"/>
                      <a:pt x="95" y="116"/>
                    </a:cubicBezTo>
                    <a:cubicBezTo>
                      <a:pt x="97" y="114"/>
                      <a:pt x="99" y="111"/>
                      <a:pt x="102" y="106"/>
                    </a:cubicBezTo>
                    <a:cubicBezTo>
                      <a:pt x="105" y="102"/>
                      <a:pt x="107" y="98"/>
                      <a:pt x="109" y="94"/>
                    </a:cubicBezTo>
                    <a:cubicBezTo>
                      <a:pt x="113" y="97"/>
                      <a:pt x="113" y="97"/>
                      <a:pt x="113" y="97"/>
                    </a:cubicBezTo>
                    <a:cubicBezTo>
                      <a:pt x="76" y="178"/>
                      <a:pt x="76" y="178"/>
                      <a:pt x="76" y="178"/>
                    </a:cubicBezTo>
                    <a:cubicBezTo>
                      <a:pt x="72" y="175"/>
                      <a:pt x="72" y="175"/>
                      <a:pt x="72" y="175"/>
                    </a:cubicBezTo>
                    <a:cubicBezTo>
                      <a:pt x="74" y="170"/>
                      <a:pt x="76" y="165"/>
                      <a:pt x="78" y="159"/>
                    </a:cubicBezTo>
                    <a:cubicBezTo>
                      <a:pt x="79" y="154"/>
                      <a:pt x="81" y="149"/>
                      <a:pt x="81" y="146"/>
                    </a:cubicBezTo>
                    <a:cubicBezTo>
                      <a:pt x="82" y="142"/>
                      <a:pt x="82" y="138"/>
                      <a:pt x="81" y="136"/>
                    </a:cubicBezTo>
                    <a:cubicBezTo>
                      <a:pt x="80" y="134"/>
                      <a:pt x="78" y="132"/>
                      <a:pt x="76" y="130"/>
                    </a:cubicBezTo>
                    <a:cubicBezTo>
                      <a:pt x="68" y="124"/>
                      <a:pt x="68" y="124"/>
                      <a:pt x="68" y="124"/>
                    </a:cubicBezTo>
                    <a:cubicBezTo>
                      <a:pt x="39" y="186"/>
                      <a:pt x="39" y="186"/>
                      <a:pt x="39" y="186"/>
                    </a:cubicBezTo>
                    <a:cubicBezTo>
                      <a:pt x="37" y="192"/>
                      <a:pt x="34" y="198"/>
                      <a:pt x="33" y="201"/>
                    </a:cubicBezTo>
                    <a:cubicBezTo>
                      <a:pt x="32" y="205"/>
                      <a:pt x="31" y="208"/>
                      <a:pt x="31" y="211"/>
                    </a:cubicBezTo>
                    <a:cubicBezTo>
                      <a:pt x="31" y="214"/>
                      <a:pt x="32" y="216"/>
                      <a:pt x="33" y="218"/>
                    </a:cubicBezTo>
                    <a:cubicBezTo>
                      <a:pt x="35" y="219"/>
                      <a:pt x="37" y="221"/>
                      <a:pt x="39" y="224"/>
                    </a:cubicBezTo>
                    <a:cubicBezTo>
                      <a:pt x="41" y="224"/>
                      <a:pt x="42" y="226"/>
                      <a:pt x="44" y="227"/>
                    </a:cubicBezTo>
                    <a:cubicBezTo>
                      <a:pt x="46" y="229"/>
                      <a:pt x="47" y="230"/>
                      <a:pt x="49" y="230"/>
                    </a:cubicBezTo>
                    <a:cubicBezTo>
                      <a:pt x="50" y="231"/>
                      <a:pt x="52" y="231"/>
                      <a:pt x="54" y="231"/>
                    </a:cubicBezTo>
                    <a:cubicBezTo>
                      <a:pt x="56" y="231"/>
                      <a:pt x="57" y="231"/>
                      <a:pt x="59" y="229"/>
                    </a:cubicBezTo>
                    <a:cubicBezTo>
                      <a:pt x="62" y="226"/>
                      <a:pt x="67" y="220"/>
                      <a:pt x="73" y="212"/>
                    </a:cubicBezTo>
                    <a:cubicBezTo>
                      <a:pt x="80" y="204"/>
                      <a:pt x="84" y="198"/>
                      <a:pt x="86" y="193"/>
                    </a:cubicBezTo>
                    <a:lnTo>
                      <a:pt x="90" y="196"/>
                    </a:lnTo>
                    <a:close/>
                  </a:path>
                </a:pathLst>
              </a:custGeom>
              <a:solidFill>
                <a:srgbClr val="898989"/>
              </a:solidFill>
              <a:ln>
                <a:noFill/>
              </a:ln>
              <a:extLst/>
            </p:spPr>
            <p:txBody>
              <a:bodyPr anchor="ctr"/>
              <a:lstStyle/>
              <a:p>
                <a:pPr algn="ctr"/>
                <a:endParaRPr/>
              </a:p>
            </p:txBody>
          </p:sp>
          <p:sp>
            <p:nvSpPr>
              <p:cNvPr id="34" name="íślîde">
                <a:extLst>
                  <a:ext uri="{FF2B5EF4-FFF2-40B4-BE49-F238E27FC236}">
                    <a16:creationId xmlns:a16="http://schemas.microsoft.com/office/drawing/2014/main" id="{DE1032F7-7B78-4010-A4A8-3C5689C3FD41}"/>
                  </a:ext>
                </a:extLst>
              </p:cNvPr>
              <p:cNvSpPr/>
              <p:nvPr/>
            </p:nvSpPr>
            <p:spPr bwMode="auto">
              <a:xfrm>
                <a:off x="2633663" y="3940176"/>
                <a:ext cx="107950" cy="209550"/>
              </a:xfrm>
              <a:custGeom>
                <a:avLst/>
                <a:gdLst>
                  <a:gd name="T0" fmla="*/ 72 w 138"/>
                  <a:gd name="T1" fmla="*/ 266 h 266"/>
                  <a:gd name="T2" fmla="*/ 52 w 138"/>
                  <a:gd name="T3" fmla="*/ 251 h 266"/>
                  <a:gd name="T4" fmla="*/ 63 w 138"/>
                  <a:gd name="T5" fmla="*/ 190 h 266"/>
                  <a:gd name="T6" fmla="*/ 70 w 138"/>
                  <a:gd name="T7" fmla="*/ 137 h 266"/>
                  <a:gd name="T8" fmla="*/ 63 w 138"/>
                  <a:gd name="T9" fmla="*/ 132 h 266"/>
                  <a:gd name="T10" fmla="*/ 34 w 138"/>
                  <a:gd name="T11" fmla="*/ 199 h 266"/>
                  <a:gd name="T12" fmla="*/ 30 w 138"/>
                  <a:gd name="T13" fmla="*/ 208 h 266"/>
                  <a:gd name="T14" fmla="*/ 30 w 138"/>
                  <a:gd name="T15" fmla="*/ 216 h 266"/>
                  <a:gd name="T16" fmla="*/ 33 w 138"/>
                  <a:gd name="T17" fmla="*/ 220 h 266"/>
                  <a:gd name="T18" fmla="*/ 36 w 138"/>
                  <a:gd name="T19" fmla="*/ 224 h 266"/>
                  <a:gd name="T20" fmla="*/ 32 w 138"/>
                  <a:gd name="T21" fmla="*/ 235 h 266"/>
                  <a:gd name="T22" fmla="*/ 0 w 138"/>
                  <a:gd name="T23" fmla="*/ 212 h 266"/>
                  <a:gd name="T24" fmla="*/ 5 w 138"/>
                  <a:gd name="T25" fmla="*/ 201 h 266"/>
                  <a:gd name="T26" fmla="*/ 9 w 138"/>
                  <a:gd name="T27" fmla="*/ 203 h 266"/>
                  <a:gd name="T28" fmla="*/ 13 w 138"/>
                  <a:gd name="T29" fmla="*/ 203 h 266"/>
                  <a:gd name="T30" fmla="*/ 18 w 138"/>
                  <a:gd name="T31" fmla="*/ 199 h 266"/>
                  <a:gd name="T32" fmla="*/ 23 w 138"/>
                  <a:gd name="T33" fmla="*/ 190 h 266"/>
                  <a:gd name="T34" fmla="*/ 89 w 138"/>
                  <a:gd name="T35" fmla="*/ 38 h 266"/>
                  <a:gd name="T36" fmla="*/ 92 w 138"/>
                  <a:gd name="T37" fmla="*/ 28 h 266"/>
                  <a:gd name="T38" fmla="*/ 92 w 138"/>
                  <a:gd name="T39" fmla="*/ 20 h 266"/>
                  <a:gd name="T40" fmla="*/ 90 w 138"/>
                  <a:gd name="T41" fmla="*/ 15 h 266"/>
                  <a:gd name="T42" fmla="*/ 87 w 138"/>
                  <a:gd name="T43" fmla="*/ 11 h 266"/>
                  <a:gd name="T44" fmla="*/ 92 w 138"/>
                  <a:gd name="T45" fmla="*/ 0 h 266"/>
                  <a:gd name="T46" fmla="*/ 126 w 138"/>
                  <a:gd name="T47" fmla="*/ 26 h 266"/>
                  <a:gd name="T48" fmla="*/ 134 w 138"/>
                  <a:gd name="T49" fmla="*/ 35 h 266"/>
                  <a:gd name="T50" fmla="*/ 137 w 138"/>
                  <a:gd name="T51" fmla="*/ 50 h 266"/>
                  <a:gd name="T52" fmla="*/ 136 w 138"/>
                  <a:gd name="T53" fmla="*/ 69 h 266"/>
                  <a:gd name="T54" fmla="*/ 128 w 138"/>
                  <a:gd name="T55" fmla="*/ 94 h 266"/>
                  <a:gd name="T56" fmla="*/ 117 w 138"/>
                  <a:gd name="T57" fmla="*/ 114 h 266"/>
                  <a:gd name="T58" fmla="*/ 106 w 138"/>
                  <a:gd name="T59" fmla="*/ 128 h 266"/>
                  <a:gd name="T60" fmla="*/ 96 w 138"/>
                  <a:gd name="T61" fmla="*/ 135 h 266"/>
                  <a:gd name="T62" fmla="*/ 85 w 138"/>
                  <a:gd name="T63" fmla="*/ 137 h 266"/>
                  <a:gd name="T64" fmla="*/ 79 w 138"/>
                  <a:gd name="T65" fmla="*/ 179 h 266"/>
                  <a:gd name="T66" fmla="*/ 73 w 138"/>
                  <a:gd name="T67" fmla="*/ 220 h 266"/>
                  <a:gd name="T68" fmla="*/ 71 w 138"/>
                  <a:gd name="T69" fmla="*/ 236 h 266"/>
                  <a:gd name="T70" fmla="*/ 72 w 138"/>
                  <a:gd name="T71" fmla="*/ 246 h 266"/>
                  <a:gd name="T72" fmla="*/ 74 w 138"/>
                  <a:gd name="T73" fmla="*/ 251 h 266"/>
                  <a:gd name="T74" fmla="*/ 77 w 138"/>
                  <a:gd name="T75" fmla="*/ 255 h 266"/>
                  <a:gd name="T76" fmla="*/ 72 w 138"/>
                  <a:gd name="T77" fmla="*/ 266 h 266"/>
                  <a:gd name="T78" fmla="*/ 113 w 138"/>
                  <a:gd name="T79" fmla="*/ 88 h 266"/>
                  <a:gd name="T80" fmla="*/ 122 w 138"/>
                  <a:gd name="T81" fmla="*/ 54 h 266"/>
                  <a:gd name="T82" fmla="*/ 116 w 138"/>
                  <a:gd name="T83" fmla="*/ 35 h 266"/>
                  <a:gd name="T84" fmla="*/ 108 w 138"/>
                  <a:gd name="T85" fmla="*/ 28 h 266"/>
                  <a:gd name="T86" fmla="*/ 68 w 138"/>
                  <a:gd name="T87" fmla="*/ 119 h 266"/>
                  <a:gd name="T88" fmla="*/ 75 w 138"/>
                  <a:gd name="T89" fmla="*/ 124 h 266"/>
                  <a:gd name="T90" fmla="*/ 93 w 138"/>
                  <a:gd name="T91" fmla="*/ 120 h 266"/>
                  <a:gd name="T92" fmla="*/ 113 w 138"/>
                  <a:gd name="T93" fmla="*/ 8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266">
                    <a:moveTo>
                      <a:pt x="72" y="266"/>
                    </a:moveTo>
                    <a:cubicBezTo>
                      <a:pt x="52" y="251"/>
                      <a:pt x="52" y="251"/>
                      <a:pt x="52" y="251"/>
                    </a:cubicBezTo>
                    <a:cubicBezTo>
                      <a:pt x="57" y="228"/>
                      <a:pt x="60" y="208"/>
                      <a:pt x="63" y="190"/>
                    </a:cubicBezTo>
                    <a:cubicBezTo>
                      <a:pt x="65" y="173"/>
                      <a:pt x="68" y="156"/>
                      <a:pt x="70" y="137"/>
                    </a:cubicBezTo>
                    <a:cubicBezTo>
                      <a:pt x="63" y="132"/>
                      <a:pt x="63" y="132"/>
                      <a:pt x="63" y="132"/>
                    </a:cubicBezTo>
                    <a:cubicBezTo>
                      <a:pt x="34" y="199"/>
                      <a:pt x="34" y="199"/>
                      <a:pt x="34" y="199"/>
                    </a:cubicBezTo>
                    <a:cubicBezTo>
                      <a:pt x="32" y="202"/>
                      <a:pt x="31" y="205"/>
                      <a:pt x="30" y="208"/>
                    </a:cubicBezTo>
                    <a:cubicBezTo>
                      <a:pt x="30" y="211"/>
                      <a:pt x="30" y="214"/>
                      <a:pt x="30" y="216"/>
                    </a:cubicBezTo>
                    <a:cubicBezTo>
                      <a:pt x="31" y="217"/>
                      <a:pt x="31" y="219"/>
                      <a:pt x="33" y="220"/>
                    </a:cubicBezTo>
                    <a:cubicBezTo>
                      <a:pt x="34" y="222"/>
                      <a:pt x="35" y="224"/>
                      <a:pt x="36" y="224"/>
                    </a:cubicBezTo>
                    <a:cubicBezTo>
                      <a:pt x="32" y="235"/>
                      <a:pt x="32" y="235"/>
                      <a:pt x="32" y="235"/>
                    </a:cubicBezTo>
                    <a:cubicBezTo>
                      <a:pt x="0" y="212"/>
                      <a:pt x="0" y="212"/>
                      <a:pt x="0" y="212"/>
                    </a:cubicBezTo>
                    <a:cubicBezTo>
                      <a:pt x="5" y="201"/>
                      <a:pt x="5" y="201"/>
                      <a:pt x="5" y="201"/>
                    </a:cubicBezTo>
                    <a:cubicBezTo>
                      <a:pt x="6" y="201"/>
                      <a:pt x="7" y="202"/>
                      <a:pt x="9" y="203"/>
                    </a:cubicBezTo>
                    <a:cubicBezTo>
                      <a:pt x="11" y="203"/>
                      <a:pt x="12" y="204"/>
                      <a:pt x="13" y="203"/>
                    </a:cubicBezTo>
                    <a:cubicBezTo>
                      <a:pt x="15" y="203"/>
                      <a:pt x="16" y="201"/>
                      <a:pt x="18" y="199"/>
                    </a:cubicBezTo>
                    <a:cubicBezTo>
                      <a:pt x="19" y="197"/>
                      <a:pt x="21" y="194"/>
                      <a:pt x="23" y="190"/>
                    </a:cubicBezTo>
                    <a:cubicBezTo>
                      <a:pt x="89" y="38"/>
                      <a:pt x="89" y="38"/>
                      <a:pt x="89" y="38"/>
                    </a:cubicBezTo>
                    <a:cubicBezTo>
                      <a:pt x="90" y="34"/>
                      <a:pt x="91" y="31"/>
                      <a:pt x="92" y="28"/>
                    </a:cubicBezTo>
                    <a:cubicBezTo>
                      <a:pt x="93" y="25"/>
                      <a:pt x="93" y="22"/>
                      <a:pt x="92" y="20"/>
                    </a:cubicBezTo>
                    <a:cubicBezTo>
                      <a:pt x="92" y="18"/>
                      <a:pt x="91" y="17"/>
                      <a:pt x="90" y="15"/>
                    </a:cubicBezTo>
                    <a:cubicBezTo>
                      <a:pt x="89" y="13"/>
                      <a:pt x="88" y="12"/>
                      <a:pt x="87" y="11"/>
                    </a:cubicBezTo>
                    <a:cubicBezTo>
                      <a:pt x="92" y="0"/>
                      <a:pt x="92" y="0"/>
                      <a:pt x="92" y="0"/>
                    </a:cubicBezTo>
                    <a:cubicBezTo>
                      <a:pt x="126" y="26"/>
                      <a:pt x="126" y="26"/>
                      <a:pt x="126" y="26"/>
                    </a:cubicBezTo>
                    <a:cubicBezTo>
                      <a:pt x="129" y="28"/>
                      <a:pt x="132" y="31"/>
                      <a:pt x="134" y="35"/>
                    </a:cubicBezTo>
                    <a:cubicBezTo>
                      <a:pt x="135" y="39"/>
                      <a:pt x="137" y="44"/>
                      <a:pt x="137" y="50"/>
                    </a:cubicBezTo>
                    <a:cubicBezTo>
                      <a:pt x="138" y="55"/>
                      <a:pt x="137" y="62"/>
                      <a:pt x="136" y="69"/>
                    </a:cubicBezTo>
                    <a:cubicBezTo>
                      <a:pt x="134" y="77"/>
                      <a:pt x="131" y="85"/>
                      <a:pt x="128" y="94"/>
                    </a:cubicBezTo>
                    <a:cubicBezTo>
                      <a:pt x="124" y="102"/>
                      <a:pt x="120" y="109"/>
                      <a:pt x="117" y="114"/>
                    </a:cubicBezTo>
                    <a:cubicBezTo>
                      <a:pt x="113" y="120"/>
                      <a:pt x="110" y="124"/>
                      <a:pt x="106" y="128"/>
                    </a:cubicBezTo>
                    <a:cubicBezTo>
                      <a:pt x="103" y="131"/>
                      <a:pt x="99" y="133"/>
                      <a:pt x="96" y="135"/>
                    </a:cubicBezTo>
                    <a:cubicBezTo>
                      <a:pt x="92" y="136"/>
                      <a:pt x="88" y="137"/>
                      <a:pt x="85" y="137"/>
                    </a:cubicBezTo>
                    <a:cubicBezTo>
                      <a:pt x="83" y="154"/>
                      <a:pt x="81" y="168"/>
                      <a:pt x="79" y="179"/>
                    </a:cubicBezTo>
                    <a:cubicBezTo>
                      <a:pt x="77" y="190"/>
                      <a:pt x="75" y="204"/>
                      <a:pt x="73" y="220"/>
                    </a:cubicBezTo>
                    <a:cubicBezTo>
                      <a:pt x="72" y="227"/>
                      <a:pt x="71" y="232"/>
                      <a:pt x="71" y="236"/>
                    </a:cubicBezTo>
                    <a:cubicBezTo>
                      <a:pt x="71" y="240"/>
                      <a:pt x="72" y="243"/>
                      <a:pt x="72" y="246"/>
                    </a:cubicBezTo>
                    <a:cubicBezTo>
                      <a:pt x="72" y="248"/>
                      <a:pt x="73" y="250"/>
                      <a:pt x="74" y="251"/>
                    </a:cubicBezTo>
                    <a:cubicBezTo>
                      <a:pt x="75" y="253"/>
                      <a:pt x="76" y="254"/>
                      <a:pt x="77" y="255"/>
                    </a:cubicBezTo>
                    <a:cubicBezTo>
                      <a:pt x="72" y="266"/>
                      <a:pt x="72" y="266"/>
                      <a:pt x="72" y="266"/>
                    </a:cubicBezTo>
                    <a:close/>
                    <a:moveTo>
                      <a:pt x="113" y="88"/>
                    </a:moveTo>
                    <a:cubicBezTo>
                      <a:pt x="119" y="75"/>
                      <a:pt x="122" y="64"/>
                      <a:pt x="122" y="54"/>
                    </a:cubicBezTo>
                    <a:cubicBezTo>
                      <a:pt x="123" y="45"/>
                      <a:pt x="121" y="38"/>
                      <a:pt x="116" y="35"/>
                    </a:cubicBezTo>
                    <a:cubicBezTo>
                      <a:pt x="108" y="28"/>
                      <a:pt x="108" y="28"/>
                      <a:pt x="108" y="28"/>
                    </a:cubicBezTo>
                    <a:cubicBezTo>
                      <a:pt x="68" y="119"/>
                      <a:pt x="68" y="119"/>
                      <a:pt x="68" y="119"/>
                    </a:cubicBezTo>
                    <a:cubicBezTo>
                      <a:pt x="75" y="124"/>
                      <a:pt x="75" y="124"/>
                      <a:pt x="75" y="124"/>
                    </a:cubicBezTo>
                    <a:cubicBezTo>
                      <a:pt x="80" y="128"/>
                      <a:pt x="86" y="126"/>
                      <a:pt x="93" y="120"/>
                    </a:cubicBezTo>
                    <a:cubicBezTo>
                      <a:pt x="100" y="113"/>
                      <a:pt x="107" y="103"/>
                      <a:pt x="113" y="88"/>
                    </a:cubicBezTo>
                    <a:close/>
                  </a:path>
                </a:pathLst>
              </a:custGeom>
              <a:solidFill>
                <a:srgbClr val="898989"/>
              </a:solidFill>
              <a:ln>
                <a:noFill/>
              </a:ln>
              <a:extLst/>
            </p:spPr>
            <p:txBody>
              <a:bodyPr anchor="ctr"/>
              <a:lstStyle/>
              <a:p>
                <a:pPr algn="ctr"/>
                <a:endParaRPr/>
              </a:p>
            </p:txBody>
          </p:sp>
          <p:sp>
            <p:nvSpPr>
              <p:cNvPr id="35" name="iŝļîḍé">
                <a:extLst>
                  <a:ext uri="{FF2B5EF4-FFF2-40B4-BE49-F238E27FC236}">
                    <a16:creationId xmlns:a16="http://schemas.microsoft.com/office/drawing/2014/main" id="{B262864B-F9CA-46EC-81E9-EA65034A9909}"/>
                  </a:ext>
                </a:extLst>
              </p:cNvPr>
              <p:cNvSpPr/>
              <p:nvPr/>
            </p:nvSpPr>
            <p:spPr bwMode="auto">
              <a:xfrm>
                <a:off x="2703513" y="3976688"/>
                <a:ext cx="84138" cy="193675"/>
              </a:xfrm>
              <a:custGeom>
                <a:avLst/>
                <a:gdLst>
                  <a:gd name="T0" fmla="*/ 76 w 108"/>
                  <a:gd name="T1" fmla="*/ 142 h 247"/>
                  <a:gd name="T2" fmla="*/ 76 w 108"/>
                  <a:gd name="T3" fmla="*/ 162 h 247"/>
                  <a:gd name="T4" fmla="*/ 71 w 108"/>
                  <a:gd name="T5" fmla="*/ 185 h 247"/>
                  <a:gd name="T6" fmla="*/ 51 w 108"/>
                  <a:gd name="T7" fmla="*/ 232 h 247"/>
                  <a:gd name="T8" fmla="*/ 27 w 108"/>
                  <a:gd name="T9" fmla="*/ 244 h 247"/>
                  <a:gd name="T10" fmla="*/ 17 w 108"/>
                  <a:gd name="T11" fmla="*/ 234 h 247"/>
                  <a:gd name="T12" fmla="*/ 10 w 108"/>
                  <a:gd name="T13" fmla="*/ 219 h 247"/>
                  <a:gd name="T14" fmla="*/ 5 w 108"/>
                  <a:gd name="T15" fmla="*/ 229 h 247"/>
                  <a:gd name="T16" fmla="*/ 0 w 108"/>
                  <a:gd name="T17" fmla="*/ 228 h 247"/>
                  <a:gd name="T18" fmla="*/ 19 w 108"/>
                  <a:gd name="T19" fmla="*/ 148 h 247"/>
                  <a:gd name="T20" fmla="*/ 23 w 108"/>
                  <a:gd name="T21" fmla="*/ 150 h 247"/>
                  <a:gd name="T22" fmla="*/ 20 w 108"/>
                  <a:gd name="T23" fmla="*/ 178 h 247"/>
                  <a:gd name="T24" fmla="*/ 20 w 108"/>
                  <a:gd name="T25" fmla="*/ 202 h 247"/>
                  <a:gd name="T26" fmla="*/ 23 w 108"/>
                  <a:gd name="T27" fmla="*/ 220 h 247"/>
                  <a:gd name="T28" fmla="*/ 31 w 108"/>
                  <a:gd name="T29" fmla="*/ 230 h 247"/>
                  <a:gd name="T30" fmla="*/ 39 w 108"/>
                  <a:gd name="T31" fmla="*/ 230 h 247"/>
                  <a:gd name="T32" fmla="*/ 46 w 108"/>
                  <a:gd name="T33" fmla="*/ 223 h 247"/>
                  <a:gd name="T34" fmla="*/ 51 w 108"/>
                  <a:gd name="T35" fmla="*/ 212 h 247"/>
                  <a:gd name="T36" fmla="*/ 56 w 108"/>
                  <a:gd name="T37" fmla="*/ 196 h 247"/>
                  <a:gd name="T38" fmla="*/ 60 w 108"/>
                  <a:gd name="T39" fmla="*/ 169 h 247"/>
                  <a:gd name="T40" fmla="*/ 56 w 108"/>
                  <a:gd name="T41" fmla="*/ 147 h 247"/>
                  <a:gd name="T42" fmla="*/ 50 w 108"/>
                  <a:gd name="T43" fmla="*/ 134 h 247"/>
                  <a:gd name="T44" fmla="*/ 44 w 108"/>
                  <a:gd name="T45" fmla="*/ 121 h 247"/>
                  <a:gd name="T46" fmla="*/ 39 w 108"/>
                  <a:gd name="T47" fmla="*/ 93 h 247"/>
                  <a:gd name="T48" fmla="*/ 44 w 108"/>
                  <a:gd name="T49" fmla="*/ 54 h 247"/>
                  <a:gd name="T50" fmla="*/ 52 w 108"/>
                  <a:gd name="T51" fmla="*/ 30 h 247"/>
                  <a:gd name="T52" fmla="*/ 62 w 108"/>
                  <a:gd name="T53" fmla="*/ 12 h 247"/>
                  <a:gd name="T54" fmla="*/ 73 w 108"/>
                  <a:gd name="T55" fmla="*/ 2 h 247"/>
                  <a:gd name="T56" fmla="*/ 84 w 108"/>
                  <a:gd name="T57" fmla="*/ 1 h 247"/>
                  <a:gd name="T58" fmla="*/ 93 w 108"/>
                  <a:gd name="T59" fmla="*/ 11 h 247"/>
                  <a:gd name="T60" fmla="*/ 98 w 108"/>
                  <a:gd name="T61" fmla="*/ 25 h 247"/>
                  <a:gd name="T62" fmla="*/ 103 w 108"/>
                  <a:gd name="T63" fmla="*/ 15 h 247"/>
                  <a:gd name="T64" fmla="*/ 108 w 108"/>
                  <a:gd name="T65" fmla="*/ 17 h 247"/>
                  <a:gd name="T66" fmla="*/ 89 w 108"/>
                  <a:gd name="T67" fmla="*/ 94 h 247"/>
                  <a:gd name="T68" fmla="*/ 85 w 108"/>
                  <a:gd name="T69" fmla="*/ 92 h 247"/>
                  <a:gd name="T70" fmla="*/ 88 w 108"/>
                  <a:gd name="T71" fmla="*/ 66 h 247"/>
                  <a:gd name="T72" fmla="*/ 89 w 108"/>
                  <a:gd name="T73" fmla="*/ 42 h 247"/>
                  <a:gd name="T74" fmla="*/ 87 w 108"/>
                  <a:gd name="T75" fmla="*/ 25 h 247"/>
                  <a:gd name="T76" fmla="*/ 80 w 108"/>
                  <a:gd name="T77" fmla="*/ 15 h 247"/>
                  <a:gd name="T78" fmla="*/ 68 w 108"/>
                  <a:gd name="T79" fmla="*/ 21 h 247"/>
                  <a:gd name="T80" fmla="*/ 58 w 108"/>
                  <a:gd name="T81" fmla="*/ 44 h 247"/>
                  <a:gd name="T82" fmla="*/ 55 w 108"/>
                  <a:gd name="T83" fmla="*/ 70 h 247"/>
                  <a:gd name="T84" fmla="*/ 58 w 108"/>
                  <a:gd name="T85" fmla="*/ 89 h 247"/>
                  <a:gd name="T86" fmla="*/ 64 w 108"/>
                  <a:gd name="T87" fmla="*/ 103 h 247"/>
                  <a:gd name="T88" fmla="*/ 69 w 108"/>
                  <a:gd name="T89" fmla="*/ 115 h 247"/>
                  <a:gd name="T90" fmla="*/ 74 w 108"/>
                  <a:gd name="T91" fmla="*/ 127 h 247"/>
                  <a:gd name="T92" fmla="*/ 76 w 108"/>
                  <a:gd name="T93" fmla="*/ 14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247">
                    <a:moveTo>
                      <a:pt x="76" y="142"/>
                    </a:moveTo>
                    <a:cubicBezTo>
                      <a:pt x="76" y="148"/>
                      <a:pt x="76" y="155"/>
                      <a:pt x="76" y="162"/>
                    </a:cubicBezTo>
                    <a:cubicBezTo>
                      <a:pt x="75" y="168"/>
                      <a:pt x="73" y="176"/>
                      <a:pt x="71" y="185"/>
                    </a:cubicBezTo>
                    <a:cubicBezTo>
                      <a:pt x="66" y="205"/>
                      <a:pt x="60" y="221"/>
                      <a:pt x="51" y="232"/>
                    </a:cubicBezTo>
                    <a:cubicBezTo>
                      <a:pt x="43" y="243"/>
                      <a:pt x="34" y="247"/>
                      <a:pt x="27" y="244"/>
                    </a:cubicBezTo>
                    <a:cubicBezTo>
                      <a:pt x="23" y="242"/>
                      <a:pt x="20" y="239"/>
                      <a:pt x="17" y="234"/>
                    </a:cubicBezTo>
                    <a:cubicBezTo>
                      <a:pt x="14" y="229"/>
                      <a:pt x="12" y="224"/>
                      <a:pt x="10" y="219"/>
                    </a:cubicBezTo>
                    <a:cubicBezTo>
                      <a:pt x="5" y="229"/>
                      <a:pt x="5" y="229"/>
                      <a:pt x="5" y="229"/>
                    </a:cubicBezTo>
                    <a:cubicBezTo>
                      <a:pt x="0" y="228"/>
                      <a:pt x="0" y="228"/>
                      <a:pt x="0" y="228"/>
                    </a:cubicBezTo>
                    <a:cubicBezTo>
                      <a:pt x="19" y="148"/>
                      <a:pt x="19" y="148"/>
                      <a:pt x="19" y="148"/>
                    </a:cubicBezTo>
                    <a:cubicBezTo>
                      <a:pt x="23" y="150"/>
                      <a:pt x="23" y="150"/>
                      <a:pt x="23" y="150"/>
                    </a:cubicBezTo>
                    <a:cubicBezTo>
                      <a:pt x="22" y="160"/>
                      <a:pt x="21" y="169"/>
                      <a:pt x="20" y="178"/>
                    </a:cubicBezTo>
                    <a:cubicBezTo>
                      <a:pt x="20" y="186"/>
                      <a:pt x="20" y="194"/>
                      <a:pt x="20" y="202"/>
                    </a:cubicBezTo>
                    <a:cubicBezTo>
                      <a:pt x="20" y="209"/>
                      <a:pt x="22" y="215"/>
                      <a:pt x="23" y="220"/>
                    </a:cubicBezTo>
                    <a:cubicBezTo>
                      <a:pt x="25" y="225"/>
                      <a:pt x="28" y="228"/>
                      <a:pt x="31" y="230"/>
                    </a:cubicBezTo>
                    <a:cubicBezTo>
                      <a:pt x="34" y="231"/>
                      <a:pt x="36" y="231"/>
                      <a:pt x="39" y="230"/>
                    </a:cubicBezTo>
                    <a:cubicBezTo>
                      <a:pt x="41" y="229"/>
                      <a:pt x="43" y="226"/>
                      <a:pt x="46" y="223"/>
                    </a:cubicBezTo>
                    <a:cubicBezTo>
                      <a:pt x="48" y="220"/>
                      <a:pt x="50" y="217"/>
                      <a:pt x="51" y="212"/>
                    </a:cubicBezTo>
                    <a:cubicBezTo>
                      <a:pt x="53" y="207"/>
                      <a:pt x="55" y="202"/>
                      <a:pt x="56" y="196"/>
                    </a:cubicBezTo>
                    <a:cubicBezTo>
                      <a:pt x="58" y="186"/>
                      <a:pt x="60" y="177"/>
                      <a:pt x="60" y="169"/>
                    </a:cubicBezTo>
                    <a:cubicBezTo>
                      <a:pt x="60" y="160"/>
                      <a:pt x="59" y="153"/>
                      <a:pt x="56" y="147"/>
                    </a:cubicBezTo>
                    <a:cubicBezTo>
                      <a:pt x="54" y="143"/>
                      <a:pt x="52" y="139"/>
                      <a:pt x="50" y="134"/>
                    </a:cubicBezTo>
                    <a:cubicBezTo>
                      <a:pt x="47" y="129"/>
                      <a:pt x="45" y="125"/>
                      <a:pt x="44" y="121"/>
                    </a:cubicBezTo>
                    <a:cubicBezTo>
                      <a:pt x="41" y="113"/>
                      <a:pt x="39" y="104"/>
                      <a:pt x="39" y="93"/>
                    </a:cubicBezTo>
                    <a:cubicBezTo>
                      <a:pt x="38" y="83"/>
                      <a:pt x="40" y="70"/>
                      <a:pt x="44" y="54"/>
                    </a:cubicBezTo>
                    <a:cubicBezTo>
                      <a:pt x="46" y="46"/>
                      <a:pt x="49" y="38"/>
                      <a:pt x="52" y="30"/>
                    </a:cubicBezTo>
                    <a:cubicBezTo>
                      <a:pt x="55" y="23"/>
                      <a:pt x="58" y="17"/>
                      <a:pt x="62" y="12"/>
                    </a:cubicBezTo>
                    <a:cubicBezTo>
                      <a:pt x="66" y="8"/>
                      <a:pt x="69" y="4"/>
                      <a:pt x="73" y="2"/>
                    </a:cubicBezTo>
                    <a:cubicBezTo>
                      <a:pt x="77" y="0"/>
                      <a:pt x="80" y="0"/>
                      <a:pt x="84" y="1"/>
                    </a:cubicBezTo>
                    <a:cubicBezTo>
                      <a:pt x="88" y="3"/>
                      <a:pt x="90" y="6"/>
                      <a:pt x="93" y="11"/>
                    </a:cubicBezTo>
                    <a:cubicBezTo>
                      <a:pt x="95" y="15"/>
                      <a:pt x="97" y="20"/>
                      <a:pt x="98" y="25"/>
                    </a:cubicBezTo>
                    <a:cubicBezTo>
                      <a:pt x="103" y="15"/>
                      <a:pt x="103" y="15"/>
                      <a:pt x="103" y="15"/>
                    </a:cubicBezTo>
                    <a:cubicBezTo>
                      <a:pt x="108" y="17"/>
                      <a:pt x="108" y="17"/>
                      <a:pt x="108" y="17"/>
                    </a:cubicBezTo>
                    <a:cubicBezTo>
                      <a:pt x="89" y="94"/>
                      <a:pt x="89" y="94"/>
                      <a:pt x="89" y="94"/>
                    </a:cubicBezTo>
                    <a:cubicBezTo>
                      <a:pt x="85" y="92"/>
                      <a:pt x="85" y="92"/>
                      <a:pt x="85" y="92"/>
                    </a:cubicBezTo>
                    <a:cubicBezTo>
                      <a:pt x="86" y="83"/>
                      <a:pt x="87" y="74"/>
                      <a:pt x="88" y="66"/>
                    </a:cubicBezTo>
                    <a:cubicBezTo>
                      <a:pt x="89" y="57"/>
                      <a:pt x="89" y="49"/>
                      <a:pt x="89" y="42"/>
                    </a:cubicBezTo>
                    <a:cubicBezTo>
                      <a:pt x="89" y="35"/>
                      <a:pt x="88" y="29"/>
                      <a:pt x="87" y="25"/>
                    </a:cubicBezTo>
                    <a:cubicBezTo>
                      <a:pt x="85" y="20"/>
                      <a:pt x="83" y="17"/>
                      <a:pt x="80" y="15"/>
                    </a:cubicBezTo>
                    <a:cubicBezTo>
                      <a:pt x="76" y="14"/>
                      <a:pt x="72" y="16"/>
                      <a:pt x="68" y="21"/>
                    </a:cubicBezTo>
                    <a:cubicBezTo>
                      <a:pt x="64" y="27"/>
                      <a:pt x="60" y="35"/>
                      <a:pt x="58" y="44"/>
                    </a:cubicBezTo>
                    <a:cubicBezTo>
                      <a:pt x="56" y="54"/>
                      <a:pt x="55" y="63"/>
                      <a:pt x="55" y="70"/>
                    </a:cubicBezTo>
                    <a:cubicBezTo>
                      <a:pt x="55" y="77"/>
                      <a:pt x="56" y="84"/>
                      <a:pt x="58" y="89"/>
                    </a:cubicBezTo>
                    <a:cubicBezTo>
                      <a:pt x="60" y="94"/>
                      <a:pt x="62" y="99"/>
                      <a:pt x="64" y="103"/>
                    </a:cubicBezTo>
                    <a:cubicBezTo>
                      <a:pt x="66" y="106"/>
                      <a:pt x="68" y="111"/>
                      <a:pt x="69" y="115"/>
                    </a:cubicBezTo>
                    <a:cubicBezTo>
                      <a:pt x="71" y="119"/>
                      <a:pt x="72" y="123"/>
                      <a:pt x="74" y="127"/>
                    </a:cubicBezTo>
                    <a:cubicBezTo>
                      <a:pt x="75" y="132"/>
                      <a:pt x="76" y="137"/>
                      <a:pt x="76" y="142"/>
                    </a:cubicBezTo>
                    <a:close/>
                  </a:path>
                </a:pathLst>
              </a:custGeom>
              <a:solidFill>
                <a:srgbClr val="898989"/>
              </a:solidFill>
              <a:ln>
                <a:noFill/>
              </a:ln>
              <a:extLst/>
            </p:spPr>
            <p:txBody>
              <a:bodyPr anchor="ctr"/>
              <a:lstStyle/>
              <a:p>
                <a:pPr algn="ctr"/>
                <a:endParaRPr/>
              </a:p>
            </p:txBody>
          </p:sp>
          <p:sp>
            <p:nvSpPr>
              <p:cNvPr id="36" name="iṩḻíḋè">
                <a:extLst>
                  <a:ext uri="{FF2B5EF4-FFF2-40B4-BE49-F238E27FC236}">
                    <a16:creationId xmlns:a16="http://schemas.microsoft.com/office/drawing/2014/main" id="{5AD10E81-21DD-4478-BBF9-7DCE078E878E}"/>
                  </a:ext>
                </a:extLst>
              </p:cNvPr>
              <p:cNvSpPr/>
              <p:nvPr/>
            </p:nvSpPr>
            <p:spPr bwMode="auto">
              <a:xfrm>
                <a:off x="2749551" y="3994151"/>
                <a:ext cx="73025" cy="193675"/>
              </a:xfrm>
              <a:custGeom>
                <a:avLst/>
                <a:gdLst>
                  <a:gd name="T0" fmla="*/ 36 w 94"/>
                  <a:gd name="T1" fmla="*/ 247 h 247"/>
                  <a:gd name="T2" fmla="*/ 0 w 94"/>
                  <a:gd name="T3" fmla="*/ 231 h 247"/>
                  <a:gd name="T4" fmla="*/ 3 w 94"/>
                  <a:gd name="T5" fmla="*/ 219 h 247"/>
                  <a:gd name="T6" fmla="*/ 7 w 94"/>
                  <a:gd name="T7" fmla="*/ 220 h 247"/>
                  <a:gd name="T8" fmla="*/ 12 w 94"/>
                  <a:gd name="T9" fmla="*/ 220 h 247"/>
                  <a:gd name="T10" fmla="*/ 16 w 94"/>
                  <a:gd name="T11" fmla="*/ 215 h 247"/>
                  <a:gd name="T12" fmla="*/ 20 w 94"/>
                  <a:gd name="T13" fmla="*/ 206 h 247"/>
                  <a:gd name="T14" fmla="*/ 62 w 94"/>
                  <a:gd name="T15" fmla="*/ 38 h 247"/>
                  <a:gd name="T16" fmla="*/ 63 w 94"/>
                  <a:gd name="T17" fmla="*/ 29 h 247"/>
                  <a:gd name="T18" fmla="*/ 62 w 94"/>
                  <a:gd name="T19" fmla="*/ 21 h 247"/>
                  <a:gd name="T20" fmla="*/ 59 w 94"/>
                  <a:gd name="T21" fmla="*/ 15 h 247"/>
                  <a:gd name="T22" fmla="*/ 55 w 94"/>
                  <a:gd name="T23" fmla="*/ 11 h 247"/>
                  <a:gd name="T24" fmla="*/ 58 w 94"/>
                  <a:gd name="T25" fmla="*/ 0 h 247"/>
                  <a:gd name="T26" fmla="*/ 94 w 94"/>
                  <a:gd name="T27" fmla="*/ 16 h 247"/>
                  <a:gd name="T28" fmla="*/ 91 w 94"/>
                  <a:gd name="T29" fmla="*/ 27 h 247"/>
                  <a:gd name="T30" fmla="*/ 87 w 94"/>
                  <a:gd name="T31" fmla="*/ 27 h 247"/>
                  <a:gd name="T32" fmla="*/ 82 w 94"/>
                  <a:gd name="T33" fmla="*/ 28 h 247"/>
                  <a:gd name="T34" fmla="*/ 77 w 94"/>
                  <a:gd name="T35" fmla="*/ 33 h 247"/>
                  <a:gd name="T36" fmla="*/ 74 w 94"/>
                  <a:gd name="T37" fmla="*/ 42 h 247"/>
                  <a:gd name="T38" fmla="*/ 32 w 94"/>
                  <a:gd name="T39" fmla="*/ 209 h 247"/>
                  <a:gd name="T40" fmla="*/ 31 w 94"/>
                  <a:gd name="T41" fmla="*/ 219 h 247"/>
                  <a:gd name="T42" fmla="*/ 32 w 94"/>
                  <a:gd name="T43" fmla="*/ 227 h 247"/>
                  <a:gd name="T44" fmla="*/ 35 w 94"/>
                  <a:gd name="T45" fmla="*/ 231 h 247"/>
                  <a:gd name="T46" fmla="*/ 39 w 94"/>
                  <a:gd name="T47" fmla="*/ 235 h 247"/>
                  <a:gd name="T48" fmla="*/ 36 w 94"/>
                  <a:gd name="T4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247">
                    <a:moveTo>
                      <a:pt x="36" y="247"/>
                    </a:moveTo>
                    <a:cubicBezTo>
                      <a:pt x="0" y="231"/>
                      <a:pt x="0" y="231"/>
                      <a:pt x="0" y="231"/>
                    </a:cubicBezTo>
                    <a:cubicBezTo>
                      <a:pt x="3" y="219"/>
                      <a:pt x="3" y="219"/>
                      <a:pt x="3" y="219"/>
                    </a:cubicBezTo>
                    <a:cubicBezTo>
                      <a:pt x="4" y="219"/>
                      <a:pt x="5" y="220"/>
                      <a:pt x="7" y="220"/>
                    </a:cubicBezTo>
                    <a:cubicBezTo>
                      <a:pt x="9" y="221"/>
                      <a:pt x="11" y="220"/>
                      <a:pt x="12" y="220"/>
                    </a:cubicBezTo>
                    <a:cubicBezTo>
                      <a:pt x="14" y="219"/>
                      <a:pt x="15" y="218"/>
                      <a:pt x="16" y="215"/>
                    </a:cubicBezTo>
                    <a:cubicBezTo>
                      <a:pt x="17" y="213"/>
                      <a:pt x="18" y="210"/>
                      <a:pt x="20" y="206"/>
                    </a:cubicBezTo>
                    <a:cubicBezTo>
                      <a:pt x="62" y="38"/>
                      <a:pt x="62" y="38"/>
                      <a:pt x="62" y="38"/>
                    </a:cubicBezTo>
                    <a:cubicBezTo>
                      <a:pt x="63" y="35"/>
                      <a:pt x="63" y="31"/>
                      <a:pt x="63" y="29"/>
                    </a:cubicBezTo>
                    <a:cubicBezTo>
                      <a:pt x="64" y="26"/>
                      <a:pt x="63" y="23"/>
                      <a:pt x="62" y="21"/>
                    </a:cubicBezTo>
                    <a:cubicBezTo>
                      <a:pt x="61" y="19"/>
                      <a:pt x="60" y="17"/>
                      <a:pt x="59" y="15"/>
                    </a:cubicBezTo>
                    <a:cubicBezTo>
                      <a:pt x="57" y="13"/>
                      <a:pt x="56" y="12"/>
                      <a:pt x="55" y="11"/>
                    </a:cubicBezTo>
                    <a:cubicBezTo>
                      <a:pt x="58" y="0"/>
                      <a:pt x="58" y="0"/>
                      <a:pt x="58" y="0"/>
                    </a:cubicBezTo>
                    <a:cubicBezTo>
                      <a:pt x="94" y="16"/>
                      <a:pt x="94" y="16"/>
                      <a:pt x="94" y="16"/>
                    </a:cubicBezTo>
                    <a:cubicBezTo>
                      <a:pt x="91" y="27"/>
                      <a:pt x="91" y="27"/>
                      <a:pt x="91" y="27"/>
                    </a:cubicBezTo>
                    <a:cubicBezTo>
                      <a:pt x="90" y="27"/>
                      <a:pt x="89" y="27"/>
                      <a:pt x="87" y="27"/>
                    </a:cubicBezTo>
                    <a:cubicBezTo>
                      <a:pt x="85" y="27"/>
                      <a:pt x="83" y="27"/>
                      <a:pt x="82" y="28"/>
                    </a:cubicBezTo>
                    <a:cubicBezTo>
                      <a:pt x="80" y="28"/>
                      <a:pt x="79" y="30"/>
                      <a:pt x="77" y="33"/>
                    </a:cubicBezTo>
                    <a:cubicBezTo>
                      <a:pt x="76" y="35"/>
                      <a:pt x="75" y="39"/>
                      <a:pt x="74" y="42"/>
                    </a:cubicBezTo>
                    <a:cubicBezTo>
                      <a:pt x="32" y="209"/>
                      <a:pt x="32" y="209"/>
                      <a:pt x="32" y="209"/>
                    </a:cubicBezTo>
                    <a:cubicBezTo>
                      <a:pt x="31" y="213"/>
                      <a:pt x="31" y="216"/>
                      <a:pt x="31" y="219"/>
                    </a:cubicBezTo>
                    <a:cubicBezTo>
                      <a:pt x="30" y="222"/>
                      <a:pt x="31" y="225"/>
                      <a:pt x="32" y="227"/>
                    </a:cubicBezTo>
                    <a:cubicBezTo>
                      <a:pt x="32" y="228"/>
                      <a:pt x="33" y="229"/>
                      <a:pt x="35" y="231"/>
                    </a:cubicBezTo>
                    <a:cubicBezTo>
                      <a:pt x="36" y="233"/>
                      <a:pt x="38" y="234"/>
                      <a:pt x="39" y="235"/>
                    </a:cubicBezTo>
                    <a:lnTo>
                      <a:pt x="36" y="247"/>
                    </a:lnTo>
                    <a:close/>
                  </a:path>
                </a:pathLst>
              </a:custGeom>
              <a:solidFill>
                <a:srgbClr val="898989"/>
              </a:solidFill>
              <a:ln>
                <a:noFill/>
              </a:ln>
              <a:extLst/>
            </p:spPr>
            <p:txBody>
              <a:bodyPr anchor="ctr"/>
              <a:lstStyle/>
              <a:p>
                <a:pPr algn="ctr"/>
                <a:endParaRPr/>
              </a:p>
            </p:txBody>
          </p:sp>
          <p:sp>
            <p:nvSpPr>
              <p:cNvPr id="37" name="iṥ1íďé">
                <a:extLst>
                  <a:ext uri="{FF2B5EF4-FFF2-40B4-BE49-F238E27FC236}">
                    <a16:creationId xmlns:a16="http://schemas.microsoft.com/office/drawing/2014/main" id="{582367DA-68AA-4E20-A82E-3D2FC50AC717}"/>
                  </a:ext>
                </a:extLst>
              </p:cNvPr>
              <p:cNvSpPr/>
              <p:nvPr/>
            </p:nvSpPr>
            <p:spPr bwMode="auto">
              <a:xfrm>
                <a:off x="2803526" y="4005263"/>
                <a:ext cx="80963" cy="200025"/>
              </a:xfrm>
              <a:custGeom>
                <a:avLst/>
                <a:gdLst>
                  <a:gd name="T0" fmla="*/ 90 w 103"/>
                  <a:gd name="T1" fmla="*/ 89 h 254"/>
                  <a:gd name="T2" fmla="*/ 86 w 103"/>
                  <a:gd name="T3" fmla="*/ 87 h 254"/>
                  <a:gd name="T4" fmla="*/ 87 w 103"/>
                  <a:gd name="T5" fmla="*/ 72 h 254"/>
                  <a:gd name="T6" fmla="*/ 87 w 103"/>
                  <a:gd name="T7" fmla="*/ 56 h 254"/>
                  <a:gd name="T8" fmla="*/ 86 w 103"/>
                  <a:gd name="T9" fmla="*/ 41 h 254"/>
                  <a:gd name="T10" fmla="*/ 83 w 103"/>
                  <a:gd name="T11" fmla="*/ 33 h 254"/>
                  <a:gd name="T12" fmla="*/ 79 w 103"/>
                  <a:gd name="T13" fmla="*/ 31 h 254"/>
                  <a:gd name="T14" fmla="*/ 74 w 103"/>
                  <a:gd name="T15" fmla="*/ 29 h 254"/>
                  <a:gd name="T16" fmla="*/ 71 w 103"/>
                  <a:gd name="T17" fmla="*/ 27 h 254"/>
                  <a:gd name="T18" fmla="*/ 33 w 103"/>
                  <a:gd name="T19" fmla="*/ 215 h 254"/>
                  <a:gd name="T20" fmla="*/ 31 w 103"/>
                  <a:gd name="T21" fmla="*/ 225 h 254"/>
                  <a:gd name="T22" fmla="*/ 33 w 103"/>
                  <a:gd name="T23" fmla="*/ 233 h 254"/>
                  <a:gd name="T24" fmla="*/ 36 w 103"/>
                  <a:gd name="T25" fmla="*/ 238 h 254"/>
                  <a:gd name="T26" fmla="*/ 41 w 103"/>
                  <a:gd name="T27" fmla="*/ 242 h 254"/>
                  <a:gd name="T28" fmla="*/ 39 w 103"/>
                  <a:gd name="T29" fmla="*/ 254 h 254"/>
                  <a:gd name="T30" fmla="*/ 0 w 103"/>
                  <a:gd name="T31" fmla="*/ 240 h 254"/>
                  <a:gd name="T32" fmla="*/ 2 w 103"/>
                  <a:gd name="T33" fmla="*/ 228 h 254"/>
                  <a:gd name="T34" fmla="*/ 8 w 103"/>
                  <a:gd name="T35" fmla="*/ 229 h 254"/>
                  <a:gd name="T36" fmla="*/ 13 w 103"/>
                  <a:gd name="T37" fmla="*/ 228 h 254"/>
                  <a:gd name="T38" fmla="*/ 17 w 103"/>
                  <a:gd name="T39" fmla="*/ 223 h 254"/>
                  <a:gd name="T40" fmla="*/ 20 w 103"/>
                  <a:gd name="T41" fmla="*/ 212 h 254"/>
                  <a:gd name="T42" fmla="*/ 58 w 103"/>
                  <a:gd name="T43" fmla="*/ 23 h 254"/>
                  <a:gd name="T44" fmla="*/ 55 w 103"/>
                  <a:gd name="T45" fmla="*/ 22 h 254"/>
                  <a:gd name="T46" fmla="*/ 50 w 103"/>
                  <a:gd name="T47" fmla="*/ 21 h 254"/>
                  <a:gd name="T48" fmla="*/ 45 w 103"/>
                  <a:gd name="T49" fmla="*/ 20 h 254"/>
                  <a:gd name="T50" fmla="*/ 40 w 103"/>
                  <a:gd name="T51" fmla="*/ 25 h 254"/>
                  <a:gd name="T52" fmla="*/ 33 w 103"/>
                  <a:gd name="T53" fmla="*/ 37 h 254"/>
                  <a:gd name="T54" fmla="*/ 27 w 103"/>
                  <a:gd name="T55" fmla="*/ 52 h 254"/>
                  <a:gd name="T56" fmla="*/ 22 w 103"/>
                  <a:gd name="T57" fmla="*/ 65 h 254"/>
                  <a:gd name="T58" fmla="*/ 18 w 103"/>
                  <a:gd name="T59" fmla="*/ 63 h 254"/>
                  <a:gd name="T60" fmla="*/ 31 w 103"/>
                  <a:gd name="T61" fmla="*/ 0 h 254"/>
                  <a:gd name="T62" fmla="*/ 103 w 103"/>
                  <a:gd name="T63" fmla="*/ 25 h 254"/>
                  <a:gd name="T64" fmla="*/ 90 w 103"/>
                  <a:gd name="T65"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254">
                    <a:moveTo>
                      <a:pt x="90" y="89"/>
                    </a:moveTo>
                    <a:cubicBezTo>
                      <a:pt x="86" y="87"/>
                      <a:pt x="86" y="87"/>
                      <a:pt x="86" y="87"/>
                    </a:cubicBezTo>
                    <a:cubicBezTo>
                      <a:pt x="86" y="83"/>
                      <a:pt x="87" y="78"/>
                      <a:pt x="87" y="72"/>
                    </a:cubicBezTo>
                    <a:cubicBezTo>
                      <a:pt x="87" y="67"/>
                      <a:pt x="87" y="61"/>
                      <a:pt x="87" y="56"/>
                    </a:cubicBezTo>
                    <a:cubicBezTo>
                      <a:pt x="87" y="50"/>
                      <a:pt x="87" y="45"/>
                      <a:pt x="86" y="41"/>
                    </a:cubicBezTo>
                    <a:cubicBezTo>
                      <a:pt x="85" y="37"/>
                      <a:pt x="84" y="34"/>
                      <a:pt x="83" y="33"/>
                    </a:cubicBezTo>
                    <a:cubicBezTo>
                      <a:pt x="82" y="32"/>
                      <a:pt x="81" y="32"/>
                      <a:pt x="79" y="31"/>
                    </a:cubicBezTo>
                    <a:cubicBezTo>
                      <a:pt x="77" y="30"/>
                      <a:pt x="76" y="29"/>
                      <a:pt x="74" y="29"/>
                    </a:cubicBezTo>
                    <a:cubicBezTo>
                      <a:pt x="71" y="27"/>
                      <a:pt x="71" y="27"/>
                      <a:pt x="71" y="27"/>
                    </a:cubicBezTo>
                    <a:cubicBezTo>
                      <a:pt x="33" y="215"/>
                      <a:pt x="33" y="215"/>
                      <a:pt x="33" y="215"/>
                    </a:cubicBezTo>
                    <a:cubicBezTo>
                      <a:pt x="32" y="219"/>
                      <a:pt x="31" y="222"/>
                      <a:pt x="31" y="225"/>
                    </a:cubicBezTo>
                    <a:cubicBezTo>
                      <a:pt x="31" y="229"/>
                      <a:pt x="32" y="231"/>
                      <a:pt x="33" y="233"/>
                    </a:cubicBezTo>
                    <a:cubicBezTo>
                      <a:pt x="33" y="235"/>
                      <a:pt x="35" y="236"/>
                      <a:pt x="36" y="238"/>
                    </a:cubicBezTo>
                    <a:cubicBezTo>
                      <a:pt x="38" y="240"/>
                      <a:pt x="40" y="242"/>
                      <a:pt x="41" y="242"/>
                    </a:cubicBezTo>
                    <a:cubicBezTo>
                      <a:pt x="39" y="254"/>
                      <a:pt x="39" y="254"/>
                      <a:pt x="39" y="254"/>
                    </a:cubicBezTo>
                    <a:cubicBezTo>
                      <a:pt x="0" y="240"/>
                      <a:pt x="0" y="240"/>
                      <a:pt x="0" y="240"/>
                    </a:cubicBezTo>
                    <a:cubicBezTo>
                      <a:pt x="2" y="228"/>
                      <a:pt x="2" y="228"/>
                      <a:pt x="2" y="228"/>
                    </a:cubicBezTo>
                    <a:cubicBezTo>
                      <a:pt x="3" y="229"/>
                      <a:pt x="5" y="229"/>
                      <a:pt x="8" y="229"/>
                    </a:cubicBezTo>
                    <a:cubicBezTo>
                      <a:pt x="10" y="229"/>
                      <a:pt x="12" y="229"/>
                      <a:pt x="13" y="228"/>
                    </a:cubicBezTo>
                    <a:cubicBezTo>
                      <a:pt x="14" y="227"/>
                      <a:pt x="16" y="225"/>
                      <a:pt x="17" y="223"/>
                    </a:cubicBezTo>
                    <a:cubicBezTo>
                      <a:pt x="18" y="220"/>
                      <a:pt x="19" y="217"/>
                      <a:pt x="20" y="212"/>
                    </a:cubicBezTo>
                    <a:cubicBezTo>
                      <a:pt x="58" y="23"/>
                      <a:pt x="58" y="23"/>
                      <a:pt x="58" y="23"/>
                    </a:cubicBezTo>
                    <a:cubicBezTo>
                      <a:pt x="55" y="22"/>
                      <a:pt x="55" y="22"/>
                      <a:pt x="55" y="22"/>
                    </a:cubicBezTo>
                    <a:cubicBezTo>
                      <a:pt x="54" y="21"/>
                      <a:pt x="52" y="21"/>
                      <a:pt x="50" y="21"/>
                    </a:cubicBezTo>
                    <a:cubicBezTo>
                      <a:pt x="49" y="20"/>
                      <a:pt x="47" y="20"/>
                      <a:pt x="45" y="20"/>
                    </a:cubicBezTo>
                    <a:cubicBezTo>
                      <a:pt x="44" y="20"/>
                      <a:pt x="42" y="21"/>
                      <a:pt x="40" y="25"/>
                    </a:cubicBezTo>
                    <a:cubicBezTo>
                      <a:pt x="38" y="28"/>
                      <a:pt x="35" y="32"/>
                      <a:pt x="33" y="37"/>
                    </a:cubicBezTo>
                    <a:cubicBezTo>
                      <a:pt x="31" y="41"/>
                      <a:pt x="29" y="46"/>
                      <a:pt x="27" y="52"/>
                    </a:cubicBezTo>
                    <a:cubicBezTo>
                      <a:pt x="25" y="57"/>
                      <a:pt x="23" y="61"/>
                      <a:pt x="22" y="65"/>
                    </a:cubicBezTo>
                    <a:cubicBezTo>
                      <a:pt x="18" y="63"/>
                      <a:pt x="18" y="63"/>
                      <a:pt x="18" y="63"/>
                    </a:cubicBezTo>
                    <a:cubicBezTo>
                      <a:pt x="31" y="0"/>
                      <a:pt x="31" y="0"/>
                      <a:pt x="31" y="0"/>
                    </a:cubicBezTo>
                    <a:cubicBezTo>
                      <a:pt x="103" y="25"/>
                      <a:pt x="103" y="25"/>
                      <a:pt x="103" y="25"/>
                    </a:cubicBezTo>
                    <a:lnTo>
                      <a:pt x="90" y="89"/>
                    </a:lnTo>
                    <a:close/>
                  </a:path>
                </a:pathLst>
              </a:custGeom>
              <a:solidFill>
                <a:srgbClr val="898989"/>
              </a:solidFill>
              <a:ln>
                <a:noFill/>
              </a:ln>
              <a:extLst/>
            </p:spPr>
            <p:txBody>
              <a:bodyPr anchor="ctr"/>
              <a:lstStyle/>
              <a:p>
                <a:pPr algn="ctr"/>
                <a:endParaRPr/>
              </a:p>
            </p:txBody>
          </p:sp>
          <p:sp>
            <p:nvSpPr>
              <p:cNvPr id="38" name="íṥḷíḑè">
                <a:extLst>
                  <a:ext uri="{FF2B5EF4-FFF2-40B4-BE49-F238E27FC236}">
                    <a16:creationId xmlns:a16="http://schemas.microsoft.com/office/drawing/2014/main" id="{909C4D1D-BA30-4524-9BFE-59176207CB81}"/>
                  </a:ext>
                </a:extLst>
              </p:cNvPr>
              <p:cNvSpPr/>
              <p:nvPr/>
            </p:nvSpPr>
            <p:spPr bwMode="auto">
              <a:xfrm>
                <a:off x="2876551" y="4029076"/>
                <a:ext cx="74613" cy="200025"/>
              </a:xfrm>
              <a:custGeom>
                <a:avLst/>
                <a:gdLst>
                  <a:gd name="T0" fmla="*/ 95 w 96"/>
                  <a:gd name="T1" fmla="*/ 33 h 254"/>
                  <a:gd name="T2" fmla="*/ 91 w 96"/>
                  <a:gd name="T3" fmla="*/ 34 h 254"/>
                  <a:gd name="T4" fmla="*/ 87 w 96"/>
                  <a:gd name="T5" fmla="*/ 37 h 254"/>
                  <a:gd name="T6" fmla="*/ 83 w 96"/>
                  <a:gd name="T7" fmla="*/ 43 h 254"/>
                  <a:gd name="T8" fmla="*/ 78 w 96"/>
                  <a:gd name="T9" fmla="*/ 53 h 254"/>
                  <a:gd name="T10" fmla="*/ 64 w 96"/>
                  <a:gd name="T11" fmla="*/ 89 h 254"/>
                  <a:gd name="T12" fmla="*/ 47 w 96"/>
                  <a:gd name="T13" fmla="*/ 134 h 254"/>
                  <a:gd name="T14" fmla="*/ 42 w 96"/>
                  <a:gd name="T15" fmla="*/ 151 h 254"/>
                  <a:gd name="T16" fmla="*/ 38 w 96"/>
                  <a:gd name="T17" fmla="*/ 170 h 254"/>
                  <a:gd name="T18" fmla="*/ 31 w 96"/>
                  <a:gd name="T19" fmla="*/ 215 h 254"/>
                  <a:gd name="T20" fmla="*/ 31 w 96"/>
                  <a:gd name="T21" fmla="*/ 226 h 254"/>
                  <a:gd name="T22" fmla="*/ 33 w 96"/>
                  <a:gd name="T23" fmla="*/ 234 h 254"/>
                  <a:gd name="T24" fmla="*/ 37 w 96"/>
                  <a:gd name="T25" fmla="*/ 238 h 254"/>
                  <a:gd name="T26" fmla="*/ 41 w 96"/>
                  <a:gd name="T27" fmla="*/ 242 h 254"/>
                  <a:gd name="T28" fmla="*/ 40 w 96"/>
                  <a:gd name="T29" fmla="*/ 254 h 254"/>
                  <a:gd name="T30" fmla="*/ 0 w 96"/>
                  <a:gd name="T31" fmla="*/ 244 h 254"/>
                  <a:gd name="T32" fmla="*/ 2 w 96"/>
                  <a:gd name="T33" fmla="*/ 232 h 254"/>
                  <a:gd name="T34" fmla="*/ 7 w 96"/>
                  <a:gd name="T35" fmla="*/ 232 h 254"/>
                  <a:gd name="T36" fmla="*/ 12 w 96"/>
                  <a:gd name="T37" fmla="*/ 230 h 254"/>
                  <a:gd name="T38" fmla="*/ 16 w 96"/>
                  <a:gd name="T39" fmla="*/ 224 h 254"/>
                  <a:gd name="T40" fmla="*/ 19 w 96"/>
                  <a:gd name="T41" fmla="*/ 214 h 254"/>
                  <a:gd name="T42" fmla="*/ 27 w 96"/>
                  <a:gd name="T43" fmla="*/ 156 h 254"/>
                  <a:gd name="T44" fmla="*/ 28 w 96"/>
                  <a:gd name="T45" fmla="*/ 146 h 254"/>
                  <a:gd name="T46" fmla="*/ 27 w 96"/>
                  <a:gd name="T47" fmla="*/ 129 h 254"/>
                  <a:gd name="T48" fmla="*/ 26 w 96"/>
                  <a:gd name="T49" fmla="*/ 85 h 254"/>
                  <a:gd name="T50" fmla="*/ 24 w 96"/>
                  <a:gd name="T51" fmla="*/ 44 h 254"/>
                  <a:gd name="T52" fmla="*/ 23 w 96"/>
                  <a:gd name="T53" fmla="*/ 29 h 254"/>
                  <a:gd name="T54" fmla="*/ 21 w 96"/>
                  <a:gd name="T55" fmla="*/ 19 h 254"/>
                  <a:gd name="T56" fmla="*/ 18 w 96"/>
                  <a:gd name="T57" fmla="*/ 15 h 254"/>
                  <a:gd name="T58" fmla="*/ 14 w 96"/>
                  <a:gd name="T59" fmla="*/ 12 h 254"/>
                  <a:gd name="T60" fmla="*/ 16 w 96"/>
                  <a:gd name="T61" fmla="*/ 0 h 254"/>
                  <a:gd name="T62" fmla="*/ 52 w 96"/>
                  <a:gd name="T63" fmla="*/ 9 h 254"/>
                  <a:gd name="T64" fmla="*/ 50 w 96"/>
                  <a:gd name="T65" fmla="*/ 21 h 254"/>
                  <a:gd name="T66" fmla="*/ 41 w 96"/>
                  <a:gd name="T67" fmla="*/ 21 h 254"/>
                  <a:gd name="T68" fmla="*/ 38 w 96"/>
                  <a:gd name="T69" fmla="*/ 26 h 254"/>
                  <a:gd name="T70" fmla="*/ 38 w 96"/>
                  <a:gd name="T71" fmla="*/ 30 h 254"/>
                  <a:gd name="T72" fmla="*/ 38 w 96"/>
                  <a:gd name="T73" fmla="*/ 37 h 254"/>
                  <a:gd name="T74" fmla="*/ 38 w 96"/>
                  <a:gd name="T75" fmla="*/ 47 h 254"/>
                  <a:gd name="T76" fmla="*/ 39 w 96"/>
                  <a:gd name="T77" fmla="*/ 58 h 254"/>
                  <a:gd name="T78" fmla="*/ 40 w 96"/>
                  <a:gd name="T79" fmla="*/ 90 h 254"/>
                  <a:gd name="T80" fmla="*/ 42 w 96"/>
                  <a:gd name="T81" fmla="*/ 130 h 254"/>
                  <a:gd name="T82" fmla="*/ 66 w 96"/>
                  <a:gd name="T83" fmla="*/ 68 h 254"/>
                  <a:gd name="T84" fmla="*/ 75 w 96"/>
                  <a:gd name="T85" fmla="*/ 41 h 254"/>
                  <a:gd name="T86" fmla="*/ 75 w 96"/>
                  <a:gd name="T87" fmla="*/ 34 h 254"/>
                  <a:gd name="T88" fmla="*/ 72 w 96"/>
                  <a:gd name="T89" fmla="*/ 30 h 254"/>
                  <a:gd name="T90" fmla="*/ 69 w 96"/>
                  <a:gd name="T91" fmla="*/ 27 h 254"/>
                  <a:gd name="T92" fmla="*/ 65 w 96"/>
                  <a:gd name="T93" fmla="*/ 25 h 254"/>
                  <a:gd name="T94" fmla="*/ 67 w 96"/>
                  <a:gd name="T95" fmla="*/ 13 h 254"/>
                  <a:gd name="T96" fmla="*/ 96 w 96"/>
                  <a:gd name="T97" fmla="*/ 21 h 254"/>
                  <a:gd name="T98" fmla="*/ 95 w 96"/>
                  <a:gd name="T99" fmla="*/ 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254">
                    <a:moveTo>
                      <a:pt x="95" y="33"/>
                    </a:moveTo>
                    <a:cubicBezTo>
                      <a:pt x="94" y="33"/>
                      <a:pt x="93" y="33"/>
                      <a:pt x="91" y="34"/>
                    </a:cubicBezTo>
                    <a:cubicBezTo>
                      <a:pt x="89" y="35"/>
                      <a:pt x="88" y="36"/>
                      <a:pt x="87" y="37"/>
                    </a:cubicBezTo>
                    <a:cubicBezTo>
                      <a:pt x="85" y="40"/>
                      <a:pt x="84" y="41"/>
                      <a:pt x="83" y="43"/>
                    </a:cubicBezTo>
                    <a:cubicBezTo>
                      <a:pt x="82" y="44"/>
                      <a:pt x="81" y="48"/>
                      <a:pt x="78" y="53"/>
                    </a:cubicBezTo>
                    <a:cubicBezTo>
                      <a:pt x="73" y="65"/>
                      <a:pt x="69" y="77"/>
                      <a:pt x="64" y="89"/>
                    </a:cubicBezTo>
                    <a:cubicBezTo>
                      <a:pt x="60" y="101"/>
                      <a:pt x="54" y="116"/>
                      <a:pt x="47" y="134"/>
                    </a:cubicBezTo>
                    <a:cubicBezTo>
                      <a:pt x="45" y="141"/>
                      <a:pt x="43" y="147"/>
                      <a:pt x="42" y="151"/>
                    </a:cubicBezTo>
                    <a:cubicBezTo>
                      <a:pt x="41" y="155"/>
                      <a:pt x="40" y="161"/>
                      <a:pt x="38" y="170"/>
                    </a:cubicBezTo>
                    <a:cubicBezTo>
                      <a:pt x="31" y="215"/>
                      <a:pt x="31" y="215"/>
                      <a:pt x="31" y="215"/>
                    </a:cubicBezTo>
                    <a:cubicBezTo>
                      <a:pt x="31" y="219"/>
                      <a:pt x="31" y="223"/>
                      <a:pt x="31" y="226"/>
                    </a:cubicBezTo>
                    <a:cubicBezTo>
                      <a:pt x="31" y="229"/>
                      <a:pt x="32" y="232"/>
                      <a:pt x="33" y="234"/>
                    </a:cubicBezTo>
                    <a:cubicBezTo>
                      <a:pt x="33" y="235"/>
                      <a:pt x="35" y="236"/>
                      <a:pt x="37" y="238"/>
                    </a:cubicBezTo>
                    <a:cubicBezTo>
                      <a:pt x="38" y="240"/>
                      <a:pt x="40" y="241"/>
                      <a:pt x="41" y="242"/>
                    </a:cubicBezTo>
                    <a:cubicBezTo>
                      <a:pt x="40" y="254"/>
                      <a:pt x="40" y="254"/>
                      <a:pt x="40" y="254"/>
                    </a:cubicBezTo>
                    <a:cubicBezTo>
                      <a:pt x="0" y="244"/>
                      <a:pt x="0" y="244"/>
                      <a:pt x="0" y="244"/>
                    </a:cubicBezTo>
                    <a:cubicBezTo>
                      <a:pt x="2" y="232"/>
                      <a:pt x="2" y="232"/>
                      <a:pt x="2" y="232"/>
                    </a:cubicBezTo>
                    <a:cubicBezTo>
                      <a:pt x="3" y="232"/>
                      <a:pt x="5" y="232"/>
                      <a:pt x="7" y="232"/>
                    </a:cubicBezTo>
                    <a:cubicBezTo>
                      <a:pt x="10" y="232"/>
                      <a:pt x="11" y="231"/>
                      <a:pt x="12" y="230"/>
                    </a:cubicBezTo>
                    <a:cubicBezTo>
                      <a:pt x="14" y="229"/>
                      <a:pt x="15" y="227"/>
                      <a:pt x="16" y="224"/>
                    </a:cubicBezTo>
                    <a:cubicBezTo>
                      <a:pt x="17" y="222"/>
                      <a:pt x="18" y="218"/>
                      <a:pt x="19" y="214"/>
                    </a:cubicBezTo>
                    <a:cubicBezTo>
                      <a:pt x="27" y="156"/>
                      <a:pt x="27" y="156"/>
                      <a:pt x="27" y="156"/>
                    </a:cubicBezTo>
                    <a:cubicBezTo>
                      <a:pt x="28" y="154"/>
                      <a:pt x="28" y="151"/>
                      <a:pt x="28" y="146"/>
                    </a:cubicBezTo>
                    <a:cubicBezTo>
                      <a:pt x="28" y="141"/>
                      <a:pt x="27" y="135"/>
                      <a:pt x="27" y="129"/>
                    </a:cubicBezTo>
                    <a:cubicBezTo>
                      <a:pt x="27" y="115"/>
                      <a:pt x="26" y="101"/>
                      <a:pt x="26" y="85"/>
                    </a:cubicBezTo>
                    <a:cubicBezTo>
                      <a:pt x="25" y="69"/>
                      <a:pt x="25" y="55"/>
                      <a:pt x="24" y="44"/>
                    </a:cubicBezTo>
                    <a:cubicBezTo>
                      <a:pt x="24" y="37"/>
                      <a:pt x="23" y="32"/>
                      <a:pt x="23" y="29"/>
                    </a:cubicBezTo>
                    <a:cubicBezTo>
                      <a:pt x="22" y="25"/>
                      <a:pt x="22" y="22"/>
                      <a:pt x="21" y="19"/>
                    </a:cubicBezTo>
                    <a:cubicBezTo>
                      <a:pt x="20" y="17"/>
                      <a:pt x="19" y="16"/>
                      <a:pt x="18" y="15"/>
                    </a:cubicBezTo>
                    <a:cubicBezTo>
                      <a:pt x="17" y="13"/>
                      <a:pt x="16" y="12"/>
                      <a:pt x="14" y="12"/>
                    </a:cubicBezTo>
                    <a:cubicBezTo>
                      <a:pt x="16" y="0"/>
                      <a:pt x="16" y="0"/>
                      <a:pt x="16" y="0"/>
                    </a:cubicBezTo>
                    <a:cubicBezTo>
                      <a:pt x="52" y="9"/>
                      <a:pt x="52" y="9"/>
                      <a:pt x="52" y="9"/>
                    </a:cubicBezTo>
                    <a:cubicBezTo>
                      <a:pt x="50" y="21"/>
                      <a:pt x="50" y="21"/>
                      <a:pt x="50" y="21"/>
                    </a:cubicBezTo>
                    <a:cubicBezTo>
                      <a:pt x="46" y="20"/>
                      <a:pt x="43" y="20"/>
                      <a:pt x="41" y="21"/>
                    </a:cubicBezTo>
                    <a:cubicBezTo>
                      <a:pt x="39" y="22"/>
                      <a:pt x="38" y="24"/>
                      <a:pt x="38" y="26"/>
                    </a:cubicBezTo>
                    <a:cubicBezTo>
                      <a:pt x="38" y="27"/>
                      <a:pt x="38" y="28"/>
                      <a:pt x="38" y="30"/>
                    </a:cubicBezTo>
                    <a:cubicBezTo>
                      <a:pt x="38" y="32"/>
                      <a:pt x="38" y="34"/>
                      <a:pt x="38" y="37"/>
                    </a:cubicBezTo>
                    <a:cubicBezTo>
                      <a:pt x="38" y="40"/>
                      <a:pt x="38" y="43"/>
                      <a:pt x="38" y="47"/>
                    </a:cubicBezTo>
                    <a:cubicBezTo>
                      <a:pt x="38" y="51"/>
                      <a:pt x="38" y="55"/>
                      <a:pt x="39" y="58"/>
                    </a:cubicBezTo>
                    <a:cubicBezTo>
                      <a:pt x="39" y="69"/>
                      <a:pt x="39" y="79"/>
                      <a:pt x="40" y="90"/>
                    </a:cubicBezTo>
                    <a:cubicBezTo>
                      <a:pt x="40" y="100"/>
                      <a:pt x="41" y="114"/>
                      <a:pt x="42" y="130"/>
                    </a:cubicBezTo>
                    <a:cubicBezTo>
                      <a:pt x="52" y="104"/>
                      <a:pt x="60" y="83"/>
                      <a:pt x="66" y="68"/>
                    </a:cubicBezTo>
                    <a:cubicBezTo>
                      <a:pt x="71" y="53"/>
                      <a:pt x="74" y="44"/>
                      <a:pt x="75" y="41"/>
                    </a:cubicBezTo>
                    <a:cubicBezTo>
                      <a:pt x="75" y="38"/>
                      <a:pt x="75" y="36"/>
                      <a:pt x="75" y="34"/>
                    </a:cubicBezTo>
                    <a:cubicBezTo>
                      <a:pt x="74" y="32"/>
                      <a:pt x="73" y="31"/>
                      <a:pt x="72" y="30"/>
                    </a:cubicBezTo>
                    <a:cubicBezTo>
                      <a:pt x="72" y="29"/>
                      <a:pt x="70" y="28"/>
                      <a:pt x="69" y="27"/>
                    </a:cubicBezTo>
                    <a:cubicBezTo>
                      <a:pt x="68" y="26"/>
                      <a:pt x="67" y="26"/>
                      <a:pt x="65" y="25"/>
                    </a:cubicBezTo>
                    <a:cubicBezTo>
                      <a:pt x="67" y="13"/>
                      <a:pt x="67" y="13"/>
                      <a:pt x="67" y="13"/>
                    </a:cubicBezTo>
                    <a:cubicBezTo>
                      <a:pt x="96" y="21"/>
                      <a:pt x="96" y="21"/>
                      <a:pt x="96" y="21"/>
                    </a:cubicBezTo>
                    <a:lnTo>
                      <a:pt x="95" y="33"/>
                    </a:lnTo>
                    <a:close/>
                  </a:path>
                </a:pathLst>
              </a:custGeom>
              <a:solidFill>
                <a:srgbClr val="898989"/>
              </a:solidFill>
              <a:ln>
                <a:noFill/>
              </a:ln>
              <a:extLst/>
            </p:spPr>
            <p:txBody>
              <a:bodyPr anchor="ctr"/>
              <a:lstStyle/>
              <a:p>
                <a:pPr algn="ctr"/>
                <a:endParaRPr/>
              </a:p>
            </p:txBody>
          </p:sp>
          <p:sp>
            <p:nvSpPr>
              <p:cNvPr id="39" name="iṡļiďé">
                <a:extLst>
                  <a:ext uri="{FF2B5EF4-FFF2-40B4-BE49-F238E27FC236}">
                    <a16:creationId xmlns:a16="http://schemas.microsoft.com/office/drawing/2014/main" id="{5AA3E82B-08F7-427F-B7E2-BE5071D1BDF9}"/>
                  </a:ext>
                </a:extLst>
              </p:cNvPr>
              <p:cNvSpPr/>
              <p:nvPr/>
            </p:nvSpPr>
            <p:spPr bwMode="auto">
              <a:xfrm>
                <a:off x="2973388" y="4051301"/>
                <a:ext cx="65088" cy="200025"/>
              </a:xfrm>
              <a:custGeom>
                <a:avLst/>
                <a:gdLst>
                  <a:gd name="T0" fmla="*/ 74 w 83"/>
                  <a:gd name="T1" fmla="*/ 37 h 255"/>
                  <a:gd name="T2" fmla="*/ 81 w 83"/>
                  <a:gd name="T3" fmla="*/ 78 h 255"/>
                  <a:gd name="T4" fmla="*/ 82 w 83"/>
                  <a:gd name="T5" fmla="*/ 131 h 255"/>
                  <a:gd name="T6" fmla="*/ 77 w 83"/>
                  <a:gd name="T7" fmla="*/ 183 h 255"/>
                  <a:gd name="T8" fmla="*/ 66 w 83"/>
                  <a:gd name="T9" fmla="*/ 222 h 255"/>
                  <a:gd name="T10" fmla="*/ 52 w 83"/>
                  <a:gd name="T11" fmla="*/ 247 h 255"/>
                  <a:gd name="T12" fmla="*/ 36 w 83"/>
                  <a:gd name="T13" fmla="*/ 254 h 255"/>
                  <a:gd name="T14" fmla="*/ 20 w 83"/>
                  <a:gd name="T15" fmla="*/ 244 h 255"/>
                  <a:gd name="T16" fmla="*/ 8 w 83"/>
                  <a:gd name="T17" fmla="*/ 216 h 255"/>
                  <a:gd name="T18" fmla="*/ 1 w 83"/>
                  <a:gd name="T19" fmla="*/ 175 h 255"/>
                  <a:gd name="T20" fmla="*/ 0 w 83"/>
                  <a:gd name="T21" fmla="*/ 124 h 255"/>
                  <a:gd name="T22" fmla="*/ 6 w 83"/>
                  <a:gd name="T23" fmla="*/ 72 h 255"/>
                  <a:gd name="T24" fmla="*/ 17 w 83"/>
                  <a:gd name="T25" fmla="*/ 33 h 255"/>
                  <a:gd name="T26" fmla="*/ 31 w 83"/>
                  <a:gd name="T27" fmla="*/ 8 h 255"/>
                  <a:gd name="T28" fmla="*/ 47 w 83"/>
                  <a:gd name="T29" fmla="*/ 0 h 255"/>
                  <a:gd name="T30" fmla="*/ 62 w 83"/>
                  <a:gd name="T31" fmla="*/ 10 h 255"/>
                  <a:gd name="T32" fmla="*/ 74 w 83"/>
                  <a:gd name="T33" fmla="*/ 37 h 255"/>
                  <a:gd name="T34" fmla="*/ 58 w 83"/>
                  <a:gd name="T35" fmla="*/ 208 h 255"/>
                  <a:gd name="T36" fmla="*/ 64 w 83"/>
                  <a:gd name="T37" fmla="*/ 173 h 255"/>
                  <a:gd name="T38" fmla="*/ 68 w 83"/>
                  <a:gd name="T39" fmla="*/ 130 h 255"/>
                  <a:gd name="T40" fmla="*/ 68 w 83"/>
                  <a:gd name="T41" fmla="*/ 84 h 255"/>
                  <a:gd name="T42" fmla="*/ 65 w 83"/>
                  <a:gd name="T43" fmla="*/ 48 h 255"/>
                  <a:gd name="T44" fmla="*/ 57 w 83"/>
                  <a:gd name="T45" fmla="*/ 24 h 255"/>
                  <a:gd name="T46" fmla="*/ 46 w 83"/>
                  <a:gd name="T47" fmla="*/ 15 h 255"/>
                  <a:gd name="T48" fmla="*/ 34 w 83"/>
                  <a:gd name="T49" fmla="*/ 24 h 255"/>
                  <a:gd name="T50" fmla="*/ 24 w 83"/>
                  <a:gd name="T51" fmla="*/ 48 h 255"/>
                  <a:gd name="T52" fmla="*/ 18 w 83"/>
                  <a:gd name="T53" fmla="*/ 83 h 255"/>
                  <a:gd name="T54" fmla="*/ 15 w 83"/>
                  <a:gd name="T55" fmla="*/ 126 h 255"/>
                  <a:gd name="T56" fmla="*/ 14 w 83"/>
                  <a:gd name="T57" fmla="*/ 170 h 255"/>
                  <a:gd name="T58" fmla="*/ 18 w 83"/>
                  <a:gd name="T59" fmla="*/ 206 h 255"/>
                  <a:gd name="T60" fmla="*/ 25 w 83"/>
                  <a:gd name="T61" fmla="*/ 230 h 255"/>
                  <a:gd name="T62" fmla="*/ 36 w 83"/>
                  <a:gd name="T63" fmla="*/ 239 h 255"/>
                  <a:gd name="T64" fmla="*/ 48 w 83"/>
                  <a:gd name="T65" fmla="*/ 232 h 255"/>
                  <a:gd name="T66" fmla="*/ 58 w 83"/>
                  <a:gd name="T67" fmla="*/ 20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255">
                    <a:moveTo>
                      <a:pt x="74" y="37"/>
                    </a:moveTo>
                    <a:cubicBezTo>
                      <a:pt x="78" y="48"/>
                      <a:pt x="80" y="62"/>
                      <a:pt x="81" y="78"/>
                    </a:cubicBezTo>
                    <a:cubicBezTo>
                      <a:pt x="83" y="94"/>
                      <a:pt x="83" y="112"/>
                      <a:pt x="82" y="131"/>
                    </a:cubicBezTo>
                    <a:cubicBezTo>
                      <a:pt x="81" y="150"/>
                      <a:pt x="79" y="167"/>
                      <a:pt x="77" y="183"/>
                    </a:cubicBezTo>
                    <a:cubicBezTo>
                      <a:pt x="74" y="199"/>
                      <a:pt x="70" y="212"/>
                      <a:pt x="66" y="222"/>
                    </a:cubicBezTo>
                    <a:cubicBezTo>
                      <a:pt x="62" y="233"/>
                      <a:pt x="57" y="241"/>
                      <a:pt x="52" y="247"/>
                    </a:cubicBezTo>
                    <a:cubicBezTo>
                      <a:pt x="47" y="252"/>
                      <a:pt x="41" y="255"/>
                      <a:pt x="36" y="254"/>
                    </a:cubicBezTo>
                    <a:cubicBezTo>
                      <a:pt x="30" y="254"/>
                      <a:pt x="24" y="250"/>
                      <a:pt x="20" y="244"/>
                    </a:cubicBezTo>
                    <a:cubicBezTo>
                      <a:pt x="15" y="237"/>
                      <a:pt x="11" y="228"/>
                      <a:pt x="8" y="216"/>
                    </a:cubicBezTo>
                    <a:cubicBezTo>
                      <a:pt x="5" y="205"/>
                      <a:pt x="3" y="191"/>
                      <a:pt x="1" y="175"/>
                    </a:cubicBezTo>
                    <a:cubicBezTo>
                      <a:pt x="0" y="159"/>
                      <a:pt x="0" y="142"/>
                      <a:pt x="0" y="124"/>
                    </a:cubicBezTo>
                    <a:cubicBezTo>
                      <a:pt x="1" y="105"/>
                      <a:pt x="3" y="87"/>
                      <a:pt x="6" y="72"/>
                    </a:cubicBezTo>
                    <a:cubicBezTo>
                      <a:pt x="9" y="57"/>
                      <a:pt x="12" y="44"/>
                      <a:pt x="17" y="33"/>
                    </a:cubicBezTo>
                    <a:cubicBezTo>
                      <a:pt x="21" y="22"/>
                      <a:pt x="26" y="13"/>
                      <a:pt x="31" y="8"/>
                    </a:cubicBezTo>
                    <a:cubicBezTo>
                      <a:pt x="36" y="2"/>
                      <a:pt x="41" y="0"/>
                      <a:pt x="47" y="0"/>
                    </a:cubicBezTo>
                    <a:cubicBezTo>
                      <a:pt x="53" y="1"/>
                      <a:pt x="58" y="4"/>
                      <a:pt x="62" y="10"/>
                    </a:cubicBezTo>
                    <a:cubicBezTo>
                      <a:pt x="67" y="17"/>
                      <a:pt x="71" y="26"/>
                      <a:pt x="74" y="37"/>
                    </a:cubicBezTo>
                    <a:close/>
                    <a:moveTo>
                      <a:pt x="58" y="208"/>
                    </a:moveTo>
                    <a:cubicBezTo>
                      <a:pt x="60" y="198"/>
                      <a:pt x="63" y="186"/>
                      <a:pt x="64" y="173"/>
                    </a:cubicBezTo>
                    <a:cubicBezTo>
                      <a:pt x="66" y="160"/>
                      <a:pt x="67" y="146"/>
                      <a:pt x="68" y="130"/>
                    </a:cubicBezTo>
                    <a:cubicBezTo>
                      <a:pt x="68" y="113"/>
                      <a:pt x="68" y="98"/>
                      <a:pt x="68" y="84"/>
                    </a:cubicBezTo>
                    <a:cubicBezTo>
                      <a:pt x="67" y="70"/>
                      <a:pt x="66" y="58"/>
                      <a:pt x="65" y="48"/>
                    </a:cubicBezTo>
                    <a:cubicBezTo>
                      <a:pt x="63" y="38"/>
                      <a:pt x="60" y="30"/>
                      <a:pt x="57" y="24"/>
                    </a:cubicBezTo>
                    <a:cubicBezTo>
                      <a:pt x="54" y="19"/>
                      <a:pt x="50" y="16"/>
                      <a:pt x="46" y="15"/>
                    </a:cubicBezTo>
                    <a:cubicBezTo>
                      <a:pt x="41" y="15"/>
                      <a:pt x="37" y="18"/>
                      <a:pt x="34" y="24"/>
                    </a:cubicBezTo>
                    <a:cubicBezTo>
                      <a:pt x="30" y="30"/>
                      <a:pt x="27" y="38"/>
                      <a:pt x="24" y="48"/>
                    </a:cubicBezTo>
                    <a:cubicBezTo>
                      <a:pt x="22" y="58"/>
                      <a:pt x="20" y="70"/>
                      <a:pt x="18" y="83"/>
                    </a:cubicBezTo>
                    <a:cubicBezTo>
                      <a:pt x="17" y="97"/>
                      <a:pt x="16" y="111"/>
                      <a:pt x="15" y="126"/>
                    </a:cubicBezTo>
                    <a:cubicBezTo>
                      <a:pt x="14" y="142"/>
                      <a:pt x="14" y="157"/>
                      <a:pt x="14" y="170"/>
                    </a:cubicBezTo>
                    <a:cubicBezTo>
                      <a:pt x="15" y="183"/>
                      <a:pt x="16" y="195"/>
                      <a:pt x="18" y="206"/>
                    </a:cubicBezTo>
                    <a:cubicBezTo>
                      <a:pt x="20" y="216"/>
                      <a:pt x="22" y="224"/>
                      <a:pt x="25" y="230"/>
                    </a:cubicBezTo>
                    <a:cubicBezTo>
                      <a:pt x="28" y="236"/>
                      <a:pt x="32" y="239"/>
                      <a:pt x="36" y="239"/>
                    </a:cubicBezTo>
                    <a:cubicBezTo>
                      <a:pt x="41" y="240"/>
                      <a:pt x="45" y="237"/>
                      <a:pt x="48" y="232"/>
                    </a:cubicBezTo>
                    <a:cubicBezTo>
                      <a:pt x="52" y="226"/>
                      <a:pt x="55" y="218"/>
                      <a:pt x="58" y="208"/>
                    </a:cubicBezTo>
                    <a:close/>
                  </a:path>
                </a:pathLst>
              </a:custGeom>
              <a:solidFill>
                <a:srgbClr val="898989"/>
              </a:solidFill>
              <a:ln>
                <a:noFill/>
              </a:ln>
              <a:extLst/>
            </p:spPr>
            <p:txBody>
              <a:bodyPr anchor="ctr"/>
              <a:lstStyle/>
              <a:p>
                <a:pPr algn="ctr"/>
                <a:endParaRPr/>
              </a:p>
            </p:txBody>
          </p:sp>
          <p:sp>
            <p:nvSpPr>
              <p:cNvPr id="40" name="îṥļîḍè">
                <a:extLst>
                  <a:ext uri="{FF2B5EF4-FFF2-40B4-BE49-F238E27FC236}">
                    <a16:creationId xmlns:a16="http://schemas.microsoft.com/office/drawing/2014/main" id="{3A66E6C0-3FEA-45A0-84DA-A3CE05F2C618}"/>
                  </a:ext>
                </a:extLst>
              </p:cNvPr>
              <p:cNvSpPr/>
              <p:nvPr/>
            </p:nvSpPr>
            <p:spPr bwMode="auto">
              <a:xfrm>
                <a:off x="3033713" y="4057651"/>
                <a:ext cx="52388" cy="190500"/>
              </a:xfrm>
              <a:custGeom>
                <a:avLst/>
                <a:gdLst>
                  <a:gd name="T0" fmla="*/ 67 w 67"/>
                  <a:gd name="T1" fmla="*/ 61 h 243"/>
                  <a:gd name="T2" fmla="*/ 62 w 67"/>
                  <a:gd name="T3" fmla="*/ 61 h 243"/>
                  <a:gd name="T4" fmla="*/ 57 w 67"/>
                  <a:gd name="T5" fmla="*/ 32 h 243"/>
                  <a:gd name="T6" fmla="*/ 50 w 67"/>
                  <a:gd name="T7" fmla="*/ 15 h 243"/>
                  <a:gd name="T8" fmla="*/ 45 w 67"/>
                  <a:gd name="T9" fmla="*/ 14 h 243"/>
                  <a:gd name="T10" fmla="*/ 39 w 67"/>
                  <a:gd name="T11" fmla="*/ 14 h 243"/>
                  <a:gd name="T12" fmla="*/ 25 w 67"/>
                  <a:gd name="T13" fmla="*/ 14 h 243"/>
                  <a:gd name="T14" fmla="*/ 25 w 67"/>
                  <a:gd name="T15" fmla="*/ 111 h 243"/>
                  <a:gd name="T16" fmla="*/ 35 w 67"/>
                  <a:gd name="T17" fmla="*/ 111 h 243"/>
                  <a:gd name="T18" fmla="*/ 42 w 67"/>
                  <a:gd name="T19" fmla="*/ 109 h 243"/>
                  <a:gd name="T20" fmla="*/ 46 w 67"/>
                  <a:gd name="T21" fmla="*/ 101 h 243"/>
                  <a:gd name="T22" fmla="*/ 48 w 67"/>
                  <a:gd name="T23" fmla="*/ 89 h 243"/>
                  <a:gd name="T24" fmla="*/ 49 w 67"/>
                  <a:gd name="T25" fmla="*/ 72 h 243"/>
                  <a:gd name="T26" fmla="*/ 54 w 67"/>
                  <a:gd name="T27" fmla="*/ 72 h 243"/>
                  <a:gd name="T28" fmla="*/ 54 w 67"/>
                  <a:gd name="T29" fmla="*/ 167 h 243"/>
                  <a:gd name="T30" fmla="*/ 49 w 67"/>
                  <a:gd name="T31" fmla="*/ 167 h 243"/>
                  <a:gd name="T32" fmla="*/ 48 w 67"/>
                  <a:gd name="T33" fmla="*/ 150 h 243"/>
                  <a:gd name="T34" fmla="*/ 46 w 67"/>
                  <a:gd name="T35" fmla="*/ 136 h 243"/>
                  <a:gd name="T36" fmla="*/ 41 w 67"/>
                  <a:gd name="T37" fmla="*/ 128 h 243"/>
                  <a:gd name="T38" fmla="*/ 35 w 67"/>
                  <a:gd name="T39" fmla="*/ 125 h 243"/>
                  <a:gd name="T40" fmla="*/ 25 w 67"/>
                  <a:gd name="T41" fmla="*/ 125 h 243"/>
                  <a:gd name="T42" fmla="*/ 25 w 67"/>
                  <a:gd name="T43" fmla="*/ 209 h 243"/>
                  <a:gd name="T44" fmla="*/ 26 w 67"/>
                  <a:gd name="T45" fmla="*/ 219 h 243"/>
                  <a:gd name="T46" fmla="*/ 29 w 67"/>
                  <a:gd name="T47" fmla="*/ 226 h 243"/>
                  <a:gd name="T48" fmla="*/ 32 w 67"/>
                  <a:gd name="T49" fmla="*/ 229 h 243"/>
                  <a:gd name="T50" fmla="*/ 37 w 67"/>
                  <a:gd name="T51" fmla="*/ 231 h 243"/>
                  <a:gd name="T52" fmla="*/ 37 w 67"/>
                  <a:gd name="T53" fmla="*/ 243 h 243"/>
                  <a:gd name="T54" fmla="*/ 0 w 67"/>
                  <a:gd name="T55" fmla="*/ 243 h 243"/>
                  <a:gd name="T56" fmla="*/ 0 w 67"/>
                  <a:gd name="T57" fmla="*/ 231 h 243"/>
                  <a:gd name="T58" fmla="*/ 5 w 67"/>
                  <a:gd name="T59" fmla="*/ 230 h 243"/>
                  <a:gd name="T60" fmla="*/ 9 w 67"/>
                  <a:gd name="T61" fmla="*/ 228 h 243"/>
                  <a:gd name="T62" fmla="*/ 11 w 67"/>
                  <a:gd name="T63" fmla="*/ 221 h 243"/>
                  <a:gd name="T64" fmla="*/ 12 w 67"/>
                  <a:gd name="T65" fmla="*/ 211 h 243"/>
                  <a:gd name="T66" fmla="*/ 12 w 67"/>
                  <a:gd name="T67" fmla="*/ 36 h 243"/>
                  <a:gd name="T68" fmla="*/ 12 w 67"/>
                  <a:gd name="T69" fmla="*/ 26 h 243"/>
                  <a:gd name="T70" fmla="*/ 9 w 67"/>
                  <a:gd name="T71" fmla="*/ 18 h 243"/>
                  <a:gd name="T72" fmla="*/ 4 w 67"/>
                  <a:gd name="T73" fmla="*/ 15 h 243"/>
                  <a:gd name="T74" fmla="*/ 0 w 67"/>
                  <a:gd name="T75" fmla="*/ 12 h 243"/>
                  <a:gd name="T76" fmla="*/ 0 w 67"/>
                  <a:gd name="T77" fmla="*/ 0 h 243"/>
                  <a:gd name="T78" fmla="*/ 67 w 67"/>
                  <a:gd name="T79" fmla="*/ 0 h 243"/>
                  <a:gd name="T80" fmla="*/ 67 w 67"/>
                  <a:gd name="T81"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243">
                    <a:moveTo>
                      <a:pt x="67" y="61"/>
                    </a:moveTo>
                    <a:cubicBezTo>
                      <a:pt x="62" y="61"/>
                      <a:pt x="62" y="61"/>
                      <a:pt x="62" y="61"/>
                    </a:cubicBezTo>
                    <a:cubicBezTo>
                      <a:pt x="62" y="52"/>
                      <a:pt x="60" y="42"/>
                      <a:pt x="57" y="32"/>
                    </a:cubicBezTo>
                    <a:cubicBezTo>
                      <a:pt x="55" y="22"/>
                      <a:pt x="52" y="16"/>
                      <a:pt x="50" y="15"/>
                    </a:cubicBezTo>
                    <a:cubicBezTo>
                      <a:pt x="48" y="15"/>
                      <a:pt x="47" y="14"/>
                      <a:pt x="45" y="14"/>
                    </a:cubicBezTo>
                    <a:cubicBezTo>
                      <a:pt x="43" y="14"/>
                      <a:pt x="42" y="14"/>
                      <a:pt x="39" y="14"/>
                    </a:cubicBezTo>
                    <a:cubicBezTo>
                      <a:pt x="25" y="14"/>
                      <a:pt x="25" y="14"/>
                      <a:pt x="25" y="14"/>
                    </a:cubicBezTo>
                    <a:cubicBezTo>
                      <a:pt x="25" y="111"/>
                      <a:pt x="25" y="111"/>
                      <a:pt x="25" y="111"/>
                    </a:cubicBezTo>
                    <a:cubicBezTo>
                      <a:pt x="35" y="111"/>
                      <a:pt x="35" y="111"/>
                      <a:pt x="35" y="111"/>
                    </a:cubicBezTo>
                    <a:cubicBezTo>
                      <a:pt x="38" y="111"/>
                      <a:pt x="40" y="111"/>
                      <a:pt x="42" y="109"/>
                    </a:cubicBezTo>
                    <a:cubicBezTo>
                      <a:pt x="43" y="107"/>
                      <a:pt x="45" y="104"/>
                      <a:pt x="46" y="101"/>
                    </a:cubicBezTo>
                    <a:cubicBezTo>
                      <a:pt x="47" y="98"/>
                      <a:pt x="47" y="94"/>
                      <a:pt x="48" y="89"/>
                    </a:cubicBezTo>
                    <a:cubicBezTo>
                      <a:pt x="49" y="84"/>
                      <a:pt x="49" y="78"/>
                      <a:pt x="49" y="72"/>
                    </a:cubicBezTo>
                    <a:cubicBezTo>
                      <a:pt x="54" y="72"/>
                      <a:pt x="54" y="72"/>
                      <a:pt x="54" y="72"/>
                    </a:cubicBezTo>
                    <a:cubicBezTo>
                      <a:pt x="54" y="167"/>
                      <a:pt x="54" y="167"/>
                      <a:pt x="54" y="167"/>
                    </a:cubicBezTo>
                    <a:cubicBezTo>
                      <a:pt x="49" y="167"/>
                      <a:pt x="49" y="167"/>
                      <a:pt x="49" y="167"/>
                    </a:cubicBezTo>
                    <a:cubicBezTo>
                      <a:pt x="49" y="162"/>
                      <a:pt x="49" y="157"/>
                      <a:pt x="48" y="150"/>
                    </a:cubicBezTo>
                    <a:cubicBezTo>
                      <a:pt x="47" y="144"/>
                      <a:pt x="47" y="139"/>
                      <a:pt x="46" y="136"/>
                    </a:cubicBezTo>
                    <a:cubicBezTo>
                      <a:pt x="45" y="132"/>
                      <a:pt x="43" y="129"/>
                      <a:pt x="41" y="128"/>
                    </a:cubicBezTo>
                    <a:cubicBezTo>
                      <a:pt x="40" y="126"/>
                      <a:pt x="37" y="125"/>
                      <a:pt x="35" y="125"/>
                    </a:cubicBezTo>
                    <a:cubicBezTo>
                      <a:pt x="25" y="125"/>
                      <a:pt x="25" y="125"/>
                      <a:pt x="25" y="125"/>
                    </a:cubicBezTo>
                    <a:cubicBezTo>
                      <a:pt x="25" y="209"/>
                      <a:pt x="25" y="209"/>
                      <a:pt x="25" y="209"/>
                    </a:cubicBezTo>
                    <a:cubicBezTo>
                      <a:pt x="25" y="213"/>
                      <a:pt x="25" y="216"/>
                      <a:pt x="26" y="219"/>
                    </a:cubicBezTo>
                    <a:cubicBezTo>
                      <a:pt x="26" y="222"/>
                      <a:pt x="27" y="225"/>
                      <a:pt x="29" y="226"/>
                    </a:cubicBezTo>
                    <a:cubicBezTo>
                      <a:pt x="29" y="227"/>
                      <a:pt x="30" y="228"/>
                      <a:pt x="32" y="229"/>
                    </a:cubicBezTo>
                    <a:cubicBezTo>
                      <a:pt x="34" y="230"/>
                      <a:pt x="36" y="231"/>
                      <a:pt x="37" y="231"/>
                    </a:cubicBezTo>
                    <a:cubicBezTo>
                      <a:pt x="37" y="243"/>
                      <a:pt x="37" y="243"/>
                      <a:pt x="37" y="243"/>
                    </a:cubicBezTo>
                    <a:cubicBezTo>
                      <a:pt x="0" y="243"/>
                      <a:pt x="0" y="243"/>
                      <a:pt x="0" y="243"/>
                    </a:cubicBezTo>
                    <a:cubicBezTo>
                      <a:pt x="0" y="231"/>
                      <a:pt x="0" y="231"/>
                      <a:pt x="0" y="231"/>
                    </a:cubicBezTo>
                    <a:cubicBezTo>
                      <a:pt x="1" y="231"/>
                      <a:pt x="3" y="231"/>
                      <a:pt x="5" y="230"/>
                    </a:cubicBezTo>
                    <a:cubicBezTo>
                      <a:pt x="7" y="230"/>
                      <a:pt x="8" y="229"/>
                      <a:pt x="9" y="228"/>
                    </a:cubicBezTo>
                    <a:cubicBezTo>
                      <a:pt x="10" y="227"/>
                      <a:pt x="11" y="224"/>
                      <a:pt x="11" y="221"/>
                    </a:cubicBezTo>
                    <a:cubicBezTo>
                      <a:pt x="12" y="219"/>
                      <a:pt x="12" y="215"/>
                      <a:pt x="12" y="211"/>
                    </a:cubicBezTo>
                    <a:cubicBezTo>
                      <a:pt x="12" y="36"/>
                      <a:pt x="12" y="36"/>
                      <a:pt x="12" y="36"/>
                    </a:cubicBezTo>
                    <a:cubicBezTo>
                      <a:pt x="12" y="32"/>
                      <a:pt x="12" y="28"/>
                      <a:pt x="12" y="26"/>
                    </a:cubicBezTo>
                    <a:cubicBezTo>
                      <a:pt x="11" y="23"/>
                      <a:pt x="10" y="20"/>
                      <a:pt x="9" y="18"/>
                    </a:cubicBezTo>
                    <a:cubicBezTo>
                      <a:pt x="8" y="17"/>
                      <a:pt x="6" y="16"/>
                      <a:pt x="4" y="15"/>
                    </a:cubicBezTo>
                    <a:cubicBezTo>
                      <a:pt x="3" y="13"/>
                      <a:pt x="1" y="13"/>
                      <a:pt x="0" y="12"/>
                    </a:cubicBezTo>
                    <a:cubicBezTo>
                      <a:pt x="0" y="0"/>
                      <a:pt x="0" y="0"/>
                      <a:pt x="0" y="0"/>
                    </a:cubicBezTo>
                    <a:cubicBezTo>
                      <a:pt x="67" y="0"/>
                      <a:pt x="67" y="0"/>
                      <a:pt x="67" y="0"/>
                    </a:cubicBezTo>
                    <a:lnTo>
                      <a:pt x="67" y="61"/>
                    </a:lnTo>
                    <a:close/>
                  </a:path>
                </a:pathLst>
              </a:custGeom>
              <a:solidFill>
                <a:srgbClr val="898989"/>
              </a:solidFill>
              <a:ln>
                <a:noFill/>
              </a:ln>
              <a:extLst/>
            </p:spPr>
            <p:txBody>
              <a:bodyPr anchor="ctr"/>
              <a:lstStyle/>
              <a:p>
                <a:pPr algn="ctr"/>
                <a:endParaRPr/>
              </a:p>
            </p:txBody>
          </p:sp>
          <p:sp>
            <p:nvSpPr>
              <p:cNvPr id="41" name="îsḻiḍê">
                <a:extLst>
                  <a:ext uri="{FF2B5EF4-FFF2-40B4-BE49-F238E27FC236}">
                    <a16:creationId xmlns:a16="http://schemas.microsoft.com/office/drawing/2014/main" id="{A5117214-71ED-498D-AFF8-ABDA81A3AC72}"/>
                  </a:ext>
                </a:extLst>
              </p:cNvPr>
              <p:cNvSpPr/>
              <p:nvPr/>
            </p:nvSpPr>
            <p:spPr bwMode="auto">
              <a:xfrm>
                <a:off x="3124201" y="4059238"/>
                <a:ext cx="53975" cy="198438"/>
              </a:xfrm>
              <a:custGeom>
                <a:avLst/>
                <a:gdLst>
                  <a:gd name="T0" fmla="*/ 57 w 68"/>
                  <a:gd name="T1" fmla="*/ 132 h 252"/>
                  <a:gd name="T2" fmla="*/ 63 w 68"/>
                  <a:gd name="T3" fmla="*/ 150 h 252"/>
                  <a:gd name="T4" fmla="*/ 66 w 68"/>
                  <a:gd name="T5" fmla="*/ 174 h 252"/>
                  <a:gd name="T6" fmla="*/ 63 w 68"/>
                  <a:gd name="T7" fmla="*/ 228 h 252"/>
                  <a:gd name="T8" fmla="*/ 44 w 68"/>
                  <a:gd name="T9" fmla="*/ 252 h 252"/>
                  <a:gd name="T10" fmla="*/ 32 w 68"/>
                  <a:gd name="T11" fmla="*/ 248 h 252"/>
                  <a:gd name="T12" fmla="*/ 21 w 68"/>
                  <a:gd name="T13" fmla="*/ 238 h 252"/>
                  <a:gd name="T14" fmla="*/ 20 w 68"/>
                  <a:gd name="T15" fmla="*/ 251 h 252"/>
                  <a:gd name="T16" fmla="*/ 15 w 68"/>
                  <a:gd name="T17" fmla="*/ 251 h 252"/>
                  <a:gd name="T18" fmla="*/ 7 w 68"/>
                  <a:gd name="T19" fmla="*/ 169 h 252"/>
                  <a:gd name="T20" fmla="*/ 12 w 68"/>
                  <a:gd name="T21" fmla="*/ 168 h 252"/>
                  <a:gd name="T22" fmla="*/ 18 w 68"/>
                  <a:gd name="T23" fmla="*/ 195 h 252"/>
                  <a:gd name="T24" fmla="*/ 25 w 68"/>
                  <a:gd name="T25" fmla="*/ 217 h 252"/>
                  <a:gd name="T26" fmla="*/ 34 w 68"/>
                  <a:gd name="T27" fmla="*/ 232 h 252"/>
                  <a:gd name="T28" fmla="*/ 44 w 68"/>
                  <a:gd name="T29" fmla="*/ 237 h 252"/>
                  <a:gd name="T30" fmla="*/ 51 w 68"/>
                  <a:gd name="T31" fmla="*/ 233 h 252"/>
                  <a:gd name="T32" fmla="*/ 55 w 68"/>
                  <a:gd name="T33" fmla="*/ 223 h 252"/>
                  <a:gd name="T34" fmla="*/ 57 w 68"/>
                  <a:gd name="T35" fmla="*/ 210 h 252"/>
                  <a:gd name="T36" fmla="*/ 56 w 68"/>
                  <a:gd name="T37" fmla="*/ 192 h 252"/>
                  <a:gd name="T38" fmla="*/ 51 w 68"/>
                  <a:gd name="T39" fmla="*/ 165 h 252"/>
                  <a:gd name="T40" fmla="*/ 40 w 68"/>
                  <a:gd name="T41" fmla="*/ 148 h 252"/>
                  <a:gd name="T42" fmla="*/ 31 w 68"/>
                  <a:gd name="T43" fmla="*/ 139 h 252"/>
                  <a:gd name="T44" fmla="*/ 21 w 68"/>
                  <a:gd name="T45" fmla="*/ 131 h 252"/>
                  <a:gd name="T46" fmla="*/ 8 w 68"/>
                  <a:gd name="T47" fmla="*/ 108 h 252"/>
                  <a:gd name="T48" fmla="*/ 0 w 68"/>
                  <a:gd name="T49" fmla="*/ 70 h 252"/>
                  <a:gd name="T50" fmla="*/ 0 w 68"/>
                  <a:gd name="T51" fmla="*/ 44 h 252"/>
                  <a:gd name="T52" fmla="*/ 4 w 68"/>
                  <a:gd name="T53" fmla="*/ 22 h 252"/>
                  <a:gd name="T54" fmla="*/ 11 w 68"/>
                  <a:gd name="T55" fmla="*/ 7 h 252"/>
                  <a:gd name="T56" fmla="*/ 20 w 68"/>
                  <a:gd name="T57" fmla="*/ 0 h 252"/>
                  <a:gd name="T58" fmla="*/ 31 w 68"/>
                  <a:gd name="T59" fmla="*/ 4 h 252"/>
                  <a:gd name="T60" fmla="*/ 41 w 68"/>
                  <a:gd name="T61" fmla="*/ 14 h 252"/>
                  <a:gd name="T62" fmla="*/ 42 w 68"/>
                  <a:gd name="T63" fmla="*/ 2 h 252"/>
                  <a:gd name="T64" fmla="*/ 47 w 68"/>
                  <a:gd name="T65" fmla="*/ 2 h 252"/>
                  <a:gd name="T66" fmla="*/ 54 w 68"/>
                  <a:gd name="T67" fmla="*/ 82 h 252"/>
                  <a:gd name="T68" fmla="*/ 50 w 68"/>
                  <a:gd name="T69" fmla="*/ 82 h 252"/>
                  <a:gd name="T70" fmla="*/ 44 w 68"/>
                  <a:gd name="T71" fmla="*/ 57 h 252"/>
                  <a:gd name="T72" fmla="*/ 38 w 68"/>
                  <a:gd name="T73" fmla="*/ 34 h 252"/>
                  <a:gd name="T74" fmla="*/ 30 w 68"/>
                  <a:gd name="T75" fmla="*/ 20 h 252"/>
                  <a:gd name="T76" fmla="*/ 21 w 68"/>
                  <a:gd name="T77" fmla="*/ 15 h 252"/>
                  <a:gd name="T78" fmla="*/ 12 w 68"/>
                  <a:gd name="T79" fmla="*/ 27 h 252"/>
                  <a:gd name="T80" fmla="*/ 10 w 68"/>
                  <a:gd name="T81" fmla="*/ 53 h 252"/>
                  <a:gd name="T82" fmla="*/ 15 w 68"/>
                  <a:gd name="T83" fmla="*/ 78 h 252"/>
                  <a:gd name="T84" fmla="*/ 24 w 68"/>
                  <a:gd name="T85" fmla="*/ 94 h 252"/>
                  <a:gd name="T86" fmla="*/ 34 w 68"/>
                  <a:gd name="T87" fmla="*/ 103 h 252"/>
                  <a:gd name="T88" fmla="*/ 43 w 68"/>
                  <a:gd name="T89" fmla="*/ 111 h 252"/>
                  <a:gd name="T90" fmla="*/ 50 w 68"/>
                  <a:gd name="T91" fmla="*/ 120 h 252"/>
                  <a:gd name="T92" fmla="*/ 57 w 68"/>
                  <a:gd name="T93" fmla="*/ 13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252">
                    <a:moveTo>
                      <a:pt x="57" y="132"/>
                    </a:moveTo>
                    <a:cubicBezTo>
                      <a:pt x="60" y="138"/>
                      <a:pt x="61" y="144"/>
                      <a:pt x="63" y="150"/>
                    </a:cubicBezTo>
                    <a:cubicBezTo>
                      <a:pt x="64" y="157"/>
                      <a:pt x="65" y="165"/>
                      <a:pt x="66" y="174"/>
                    </a:cubicBezTo>
                    <a:cubicBezTo>
                      <a:pt x="68" y="195"/>
                      <a:pt x="67" y="213"/>
                      <a:pt x="63" y="228"/>
                    </a:cubicBezTo>
                    <a:cubicBezTo>
                      <a:pt x="58" y="243"/>
                      <a:pt x="52" y="250"/>
                      <a:pt x="44" y="252"/>
                    </a:cubicBezTo>
                    <a:cubicBezTo>
                      <a:pt x="40" y="252"/>
                      <a:pt x="36" y="251"/>
                      <a:pt x="32" y="248"/>
                    </a:cubicBezTo>
                    <a:cubicBezTo>
                      <a:pt x="28" y="246"/>
                      <a:pt x="24" y="242"/>
                      <a:pt x="21" y="238"/>
                    </a:cubicBezTo>
                    <a:cubicBezTo>
                      <a:pt x="20" y="251"/>
                      <a:pt x="20" y="251"/>
                      <a:pt x="20" y="251"/>
                    </a:cubicBezTo>
                    <a:cubicBezTo>
                      <a:pt x="15" y="251"/>
                      <a:pt x="15" y="251"/>
                      <a:pt x="15" y="251"/>
                    </a:cubicBezTo>
                    <a:cubicBezTo>
                      <a:pt x="7" y="169"/>
                      <a:pt x="7" y="169"/>
                      <a:pt x="7" y="169"/>
                    </a:cubicBezTo>
                    <a:cubicBezTo>
                      <a:pt x="12" y="168"/>
                      <a:pt x="12" y="168"/>
                      <a:pt x="12" y="168"/>
                    </a:cubicBezTo>
                    <a:cubicBezTo>
                      <a:pt x="14" y="178"/>
                      <a:pt x="16" y="187"/>
                      <a:pt x="18" y="195"/>
                    </a:cubicBezTo>
                    <a:cubicBezTo>
                      <a:pt x="20" y="203"/>
                      <a:pt x="22" y="211"/>
                      <a:pt x="25" y="217"/>
                    </a:cubicBezTo>
                    <a:cubicBezTo>
                      <a:pt x="28" y="224"/>
                      <a:pt x="31" y="229"/>
                      <a:pt x="34" y="232"/>
                    </a:cubicBezTo>
                    <a:cubicBezTo>
                      <a:pt x="37" y="236"/>
                      <a:pt x="40" y="237"/>
                      <a:pt x="44" y="237"/>
                    </a:cubicBezTo>
                    <a:cubicBezTo>
                      <a:pt x="47" y="236"/>
                      <a:pt x="49" y="235"/>
                      <a:pt x="51" y="233"/>
                    </a:cubicBezTo>
                    <a:cubicBezTo>
                      <a:pt x="53" y="230"/>
                      <a:pt x="54" y="227"/>
                      <a:pt x="55" y="223"/>
                    </a:cubicBezTo>
                    <a:cubicBezTo>
                      <a:pt x="56" y="219"/>
                      <a:pt x="56" y="215"/>
                      <a:pt x="57" y="210"/>
                    </a:cubicBezTo>
                    <a:cubicBezTo>
                      <a:pt x="57" y="204"/>
                      <a:pt x="57" y="199"/>
                      <a:pt x="56" y="192"/>
                    </a:cubicBezTo>
                    <a:cubicBezTo>
                      <a:pt x="55" y="182"/>
                      <a:pt x="53" y="173"/>
                      <a:pt x="51" y="165"/>
                    </a:cubicBezTo>
                    <a:cubicBezTo>
                      <a:pt x="48" y="157"/>
                      <a:pt x="45" y="152"/>
                      <a:pt x="40" y="148"/>
                    </a:cubicBezTo>
                    <a:cubicBezTo>
                      <a:pt x="38" y="145"/>
                      <a:pt x="34" y="142"/>
                      <a:pt x="31" y="139"/>
                    </a:cubicBezTo>
                    <a:cubicBezTo>
                      <a:pt x="27" y="136"/>
                      <a:pt x="24" y="133"/>
                      <a:pt x="21" y="131"/>
                    </a:cubicBezTo>
                    <a:cubicBezTo>
                      <a:pt x="16" y="125"/>
                      <a:pt x="11" y="118"/>
                      <a:pt x="8" y="108"/>
                    </a:cubicBezTo>
                    <a:cubicBezTo>
                      <a:pt x="4" y="99"/>
                      <a:pt x="2" y="86"/>
                      <a:pt x="0" y="70"/>
                    </a:cubicBezTo>
                    <a:cubicBezTo>
                      <a:pt x="0" y="61"/>
                      <a:pt x="0" y="52"/>
                      <a:pt x="0" y="44"/>
                    </a:cubicBezTo>
                    <a:cubicBezTo>
                      <a:pt x="1" y="36"/>
                      <a:pt x="2" y="28"/>
                      <a:pt x="4" y="22"/>
                    </a:cubicBezTo>
                    <a:cubicBezTo>
                      <a:pt x="6" y="16"/>
                      <a:pt x="8" y="11"/>
                      <a:pt x="11" y="7"/>
                    </a:cubicBezTo>
                    <a:cubicBezTo>
                      <a:pt x="14" y="3"/>
                      <a:pt x="17" y="1"/>
                      <a:pt x="20" y="0"/>
                    </a:cubicBezTo>
                    <a:cubicBezTo>
                      <a:pt x="24" y="0"/>
                      <a:pt x="28" y="1"/>
                      <a:pt x="31" y="4"/>
                    </a:cubicBezTo>
                    <a:cubicBezTo>
                      <a:pt x="35" y="7"/>
                      <a:pt x="38" y="10"/>
                      <a:pt x="41" y="14"/>
                    </a:cubicBezTo>
                    <a:cubicBezTo>
                      <a:pt x="42" y="2"/>
                      <a:pt x="42" y="2"/>
                      <a:pt x="42" y="2"/>
                    </a:cubicBezTo>
                    <a:cubicBezTo>
                      <a:pt x="47" y="2"/>
                      <a:pt x="47" y="2"/>
                      <a:pt x="47" y="2"/>
                    </a:cubicBezTo>
                    <a:cubicBezTo>
                      <a:pt x="54" y="82"/>
                      <a:pt x="54" y="82"/>
                      <a:pt x="54" y="82"/>
                    </a:cubicBezTo>
                    <a:cubicBezTo>
                      <a:pt x="50" y="82"/>
                      <a:pt x="50" y="82"/>
                      <a:pt x="50" y="82"/>
                    </a:cubicBezTo>
                    <a:cubicBezTo>
                      <a:pt x="48" y="73"/>
                      <a:pt x="46" y="65"/>
                      <a:pt x="44" y="57"/>
                    </a:cubicBezTo>
                    <a:cubicBezTo>
                      <a:pt x="42" y="48"/>
                      <a:pt x="40" y="41"/>
                      <a:pt x="38" y="34"/>
                    </a:cubicBezTo>
                    <a:cubicBezTo>
                      <a:pt x="36" y="28"/>
                      <a:pt x="33" y="23"/>
                      <a:pt x="30" y="20"/>
                    </a:cubicBezTo>
                    <a:cubicBezTo>
                      <a:pt x="28" y="16"/>
                      <a:pt x="24" y="15"/>
                      <a:pt x="21" y="15"/>
                    </a:cubicBezTo>
                    <a:cubicBezTo>
                      <a:pt x="17" y="16"/>
                      <a:pt x="14" y="20"/>
                      <a:pt x="12" y="27"/>
                    </a:cubicBezTo>
                    <a:cubicBezTo>
                      <a:pt x="10" y="34"/>
                      <a:pt x="9" y="43"/>
                      <a:pt x="10" y="53"/>
                    </a:cubicBezTo>
                    <a:cubicBezTo>
                      <a:pt x="11" y="63"/>
                      <a:pt x="13" y="72"/>
                      <a:pt x="15" y="78"/>
                    </a:cubicBezTo>
                    <a:cubicBezTo>
                      <a:pt x="17" y="85"/>
                      <a:pt x="20" y="90"/>
                      <a:pt x="24" y="94"/>
                    </a:cubicBezTo>
                    <a:cubicBezTo>
                      <a:pt x="27" y="98"/>
                      <a:pt x="31" y="101"/>
                      <a:pt x="34" y="103"/>
                    </a:cubicBezTo>
                    <a:cubicBezTo>
                      <a:pt x="37" y="106"/>
                      <a:pt x="40" y="108"/>
                      <a:pt x="43" y="111"/>
                    </a:cubicBezTo>
                    <a:cubicBezTo>
                      <a:pt x="45" y="114"/>
                      <a:pt x="48" y="117"/>
                      <a:pt x="50" y="120"/>
                    </a:cubicBezTo>
                    <a:cubicBezTo>
                      <a:pt x="53" y="124"/>
                      <a:pt x="55" y="128"/>
                      <a:pt x="57" y="132"/>
                    </a:cubicBezTo>
                    <a:close/>
                  </a:path>
                </a:pathLst>
              </a:custGeom>
              <a:solidFill>
                <a:srgbClr val="898989"/>
              </a:solidFill>
              <a:ln>
                <a:noFill/>
              </a:ln>
              <a:extLst/>
            </p:spPr>
            <p:txBody>
              <a:bodyPr anchor="ctr"/>
              <a:lstStyle/>
              <a:p>
                <a:pPr algn="ctr"/>
                <a:endParaRPr/>
              </a:p>
            </p:txBody>
          </p:sp>
          <p:sp>
            <p:nvSpPr>
              <p:cNvPr id="42" name="îṣ1iḍé">
                <a:extLst>
                  <a:ext uri="{FF2B5EF4-FFF2-40B4-BE49-F238E27FC236}">
                    <a16:creationId xmlns:a16="http://schemas.microsoft.com/office/drawing/2014/main" id="{C9D65439-B53E-4BFF-B268-C9C03F972BE8}"/>
                  </a:ext>
                </a:extLst>
              </p:cNvPr>
              <p:cNvSpPr/>
              <p:nvPr/>
            </p:nvSpPr>
            <p:spPr bwMode="auto">
              <a:xfrm>
                <a:off x="3171826" y="4054476"/>
                <a:ext cx="65088" cy="198438"/>
              </a:xfrm>
              <a:custGeom>
                <a:avLst/>
                <a:gdLst>
                  <a:gd name="T0" fmla="*/ 60 w 84"/>
                  <a:gd name="T1" fmla="*/ 251 h 253"/>
                  <a:gd name="T2" fmla="*/ 44 w 84"/>
                  <a:gd name="T3" fmla="*/ 247 h 253"/>
                  <a:gd name="T4" fmla="*/ 29 w 84"/>
                  <a:gd name="T5" fmla="*/ 225 h 253"/>
                  <a:gd name="T6" fmla="*/ 15 w 84"/>
                  <a:gd name="T7" fmla="*/ 189 h 253"/>
                  <a:gd name="T8" fmla="*/ 4 w 84"/>
                  <a:gd name="T9" fmla="*/ 138 h 253"/>
                  <a:gd name="T10" fmla="*/ 0 w 84"/>
                  <a:gd name="T11" fmla="*/ 85 h 253"/>
                  <a:gd name="T12" fmla="*/ 3 w 84"/>
                  <a:gd name="T13" fmla="*/ 43 h 253"/>
                  <a:gd name="T14" fmla="*/ 12 w 84"/>
                  <a:gd name="T15" fmla="*/ 14 h 253"/>
                  <a:gd name="T16" fmla="*/ 26 w 84"/>
                  <a:gd name="T17" fmla="*/ 1 h 253"/>
                  <a:gd name="T18" fmla="*/ 38 w 84"/>
                  <a:gd name="T19" fmla="*/ 3 h 253"/>
                  <a:gd name="T20" fmla="*/ 49 w 84"/>
                  <a:gd name="T21" fmla="*/ 13 h 253"/>
                  <a:gd name="T22" fmla="*/ 50 w 84"/>
                  <a:gd name="T23" fmla="*/ 1 h 253"/>
                  <a:gd name="T24" fmla="*/ 55 w 84"/>
                  <a:gd name="T25" fmla="*/ 0 h 253"/>
                  <a:gd name="T26" fmla="*/ 68 w 84"/>
                  <a:gd name="T27" fmla="*/ 85 h 253"/>
                  <a:gd name="T28" fmla="*/ 63 w 84"/>
                  <a:gd name="T29" fmla="*/ 86 h 253"/>
                  <a:gd name="T30" fmla="*/ 56 w 84"/>
                  <a:gd name="T31" fmla="*/ 60 h 253"/>
                  <a:gd name="T32" fmla="*/ 48 w 84"/>
                  <a:gd name="T33" fmla="*/ 36 h 253"/>
                  <a:gd name="T34" fmla="*/ 39 w 84"/>
                  <a:gd name="T35" fmla="*/ 20 h 253"/>
                  <a:gd name="T36" fmla="*/ 29 w 84"/>
                  <a:gd name="T37" fmla="*/ 15 h 253"/>
                  <a:gd name="T38" fmla="*/ 19 w 84"/>
                  <a:gd name="T39" fmla="*/ 25 h 253"/>
                  <a:gd name="T40" fmla="*/ 14 w 84"/>
                  <a:gd name="T41" fmla="*/ 49 h 253"/>
                  <a:gd name="T42" fmla="*/ 13 w 84"/>
                  <a:gd name="T43" fmla="*/ 85 h 253"/>
                  <a:gd name="T44" fmla="*/ 18 w 84"/>
                  <a:gd name="T45" fmla="*/ 132 h 253"/>
                  <a:gd name="T46" fmla="*/ 26 w 84"/>
                  <a:gd name="T47" fmla="*/ 174 h 253"/>
                  <a:gd name="T48" fmla="*/ 37 w 84"/>
                  <a:gd name="T49" fmla="*/ 206 h 253"/>
                  <a:gd name="T50" fmla="*/ 49 w 84"/>
                  <a:gd name="T51" fmla="*/ 226 h 253"/>
                  <a:gd name="T52" fmla="*/ 62 w 84"/>
                  <a:gd name="T53" fmla="*/ 231 h 253"/>
                  <a:gd name="T54" fmla="*/ 70 w 84"/>
                  <a:gd name="T55" fmla="*/ 225 h 253"/>
                  <a:gd name="T56" fmla="*/ 75 w 84"/>
                  <a:gd name="T57" fmla="*/ 212 h 253"/>
                  <a:gd name="T58" fmla="*/ 78 w 84"/>
                  <a:gd name="T59" fmla="*/ 194 h 253"/>
                  <a:gd name="T60" fmla="*/ 79 w 84"/>
                  <a:gd name="T61" fmla="*/ 172 h 253"/>
                  <a:gd name="T62" fmla="*/ 84 w 84"/>
                  <a:gd name="T63" fmla="*/ 177 h 253"/>
                  <a:gd name="T64" fmla="*/ 78 w 84"/>
                  <a:gd name="T65" fmla="*/ 231 h 253"/>
                  <a:gd name="T66" fmla="*/ 60 w 84"/>
                  <a:gd name="T67" fmla="*/ 25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253">
                    <a:moveTo>
                      <a:pt x="60" y="251"/>
                    </a:moveTo>
                    <a:cubicBezTo>
                      <a:pt x="55" y="253"/>
                      <a:pt x="50" y="251"/>
                      <a:pt x="44" y="247"/>
                    </a:cubicBezTo>
                    <a:cubicBezTo>
                      <a:pt x="39" y="242"/>
                      <a:pt x="34" y="235"/>
                      <a:pt x="29" y="225"/>
                    </a:cubicBezTo>
                    <a:cubicBezTo>
                      <a:pt x="24" y="216"/>
                      <a:pt x="19" y="203"/>
                      <a:pt x="15" y="189"/>
                    </a:cubicBezTo>
                    <a:cubicBezTo>
                      <a:pt x="11" y="174"/>
                      <a:pt x="7" y="157"/>
                      <a:pt x="4" y="138"/>
                    </a:cubicBezTo>
                    <a:cubicBezTo>
                      <a:pt x="2" y="119"/>
                      <a:pt x="0" y="101"/>
                      <a:pt x="0" y="85"/>
                    </a:cubicBezTo>
                    <a:cubicBezTo>
                      <a:pt x="0" y="69"/>
                      <a:pt x="1" y="55"/>
                      <a:pt x="3" y="43"/>
                    </a:cubicBezTo>
                    <a:cubicBezTo>
                      <a:pt x="5" y="31"/>
                      <a:pt x="8" y="22"/>
                      <a:pt x="12" y="14"/>
                    </a:cubicBezTo>
                    <a:cubicBezTo>
                      <a:pt x="16" y="7"/>
                      <a:pt x="21" y="3"/>
                      <a:pt x="26" y="1"/>
                    </a:cubicBezTo>
                    <a:cubicBezTo>
                      <a:pt x="30" y="0"/>
                      <a:pt x="34" y="1"/>
                      <a:pt x="38" y="3"/>
                    </a:cubicBezTo>
                    <a:cubicBezTo>
                      <a:pt x="42" y="5"/>
                      <a:pt x="46" y="8"/>
                      <a:pt x="49" y="13"/>
                    </a:cubicBezTo>
                    <a:cubicBezTo>
                      <a:pt x="50" y="1"/>
                      <a:pt x="50" y="1"/>
                      <a:pt x="50" y="1"/>
                    </a:cubicBezTo>
                    <a:cubicBezTo>
                      <a:pt x="55" y="0"/>
                      <a:pt x="55" y="0"/>
                      <a:pt x="55" y="0"/>
                    </a:cubicBezTo>
                    <a:cubicBezTo>
                      <a:pt x="68" y="85"/>
                      <a:pt x="68" y="85"/>
                      <a:pt x="68" y="85"/>
                    </a:cubicBezTo>
                    <a:cubicBezTo>
                      <a:pt x="63" y="86"/>
                      <a:pt x="63" y="86"/>
                      <a:pt x="63" y="86"/>
                    </a:cubicBezTo>
                    <a:cubicBezTo>
                      <a:pt x="61" y="78"/>
                      <a:pt x="59" y="69"/>
                      <a:pt x="56" y="60"/>
                    </a:cubicBezTo>
                    <a:cubicBezTo>
                      <a:pt x="53" y="50"/>
                      <a:pt x="51" y="42"/>
                      <a:pt x="48" y="36"/>
                    </a:cubicBezTo>
                    <a:cubicBezTo>
                      <a:pt x="45" y="29"/>
                      <a:pt x="42" y="23"/>
                      <a:pt x="39" y="20"/>
                    </a:cubicBezTo>
                    <a:cubicBezTo>
                      <a:pt x="36" y="16"/>
                      <a:pt x="32" y="15"/>
                      <a:pt x="29" y="15"/>
                    </a:cubicBezTo>
                    <a:cubicBezTo>
                      <a:pt x="25" y="16"/>
                      <a:pt x="22" y="20"/>
                      <a:pt x="19" y="25"/>
                    </a:cubicBezTo>
                    <a:cubicBezTo>
                      <a:pt x="17" y="31"/>
                      <a:pt x="15" y="39"/>
                      <a:pt x="14" y="49"/>
                    </a:cubicBezTo>
                    <a:cubicBezTo>
                      <a:pt x="13" y="58"/>
                      <a:pt x="13" y="70"/>
                      <a:pt x="13" y="85"/>
                    </a:cubicBezTo>
                    <a:cubicBezTo>
                      <a:pt x="14" y="99"/>
                      <a:pt x="16" y="115"/>
                      <a:pt x="18" y="132"/>
                    </a:cubicBezTo>
                    <a:cubicBezTo>
                      <a:pt x="20" y="148"/>
                      <a:pt x="23" y="161"/>
                      <a:pt x="26" y="174"/>
                    </a:cubicBezTo>
                    <a:cubicBezTo>
                      <a:pt x="29" y="186"/>
                      <a:pt x="33" y="197"/>
                      <a:pt x="37" y="206"/>
                    </a:cubicBezTo>
                    <a:cubicBezTo>
                      <a:pt x="41" y="215"/>
                      <a:pt x="45" y="222"/>
                      <a:pt x="49" y="226"/>
                    </a:cubicBezTo>
                    <a:cubicBezTo>
                      <a:pt x="53" y="231"/>
                      <a:pt x="57" y="232"/>
                      <a:pt x="62" y="231"/>
                    </a:cubicBezTo>
                    <a:cubicBezTo>
                      <a:pt x="65" y="231"/>
                      <a:pt x="68" y="228"/>
                      <a:pt x="70" y="225"/>
                    </a:cubicBezTo>
                    <a:cubicBezTo>
                      <a:pt x="72" y="221"/>
                      <a:pt x="74" y="217"/>
                      <a:pt x="75" y="212"/>
                    </a:cubicBezTo>
                    <a:cubicBezTo>
                      <a:pt x="76" y="206"/>
                      <a:pt x="77" y="200"/>
                      <a:pt x="78" y="194"/>
                    </a:cubicBezTo>
                    <a:cubicBezTo>
                      <a:pt x="79" y="187"/>
                      <a:pt x="79" y="180"/>
                      <a:pt x="79" y="172"/>
                    </a:cubicBezTo>
                    <a:cubicBezTo>
                      <a:pt x="84" y="177"/>
                      <a:pt x="84" y="177"/>
                      <a:pt x="84" y="177"/>
                    </a:cubicBezTo>
                    <a:cubicBezTo>
                      <a:pt x="84" y="202"/>
                      <a:pt x="82" y="220"/>
                      <a:pt x="78" y="231"/>
                    </a:cubicBezTo>
                    <a:cubicBezTo>
                      <a:pt x="74" y="243"/>
                      <a:pt x="68" y="250"/>
                      <a:pt x="60" y="251"/>
                    </a:cubicBezTo>
                    <a:close/>
                  </a:path>
                </a:pathLst>
              </a:custGeom>
              <a:solidFill>
                <a:srgbClr val="898989"/>
              </a:solidFill>
              <a:ln>
                <a:noFill/>
              </a:ln>
              <a:extLst/>
            </p:spPr>
            <p:txBody>
              <a:bodyPr anchor="ctr"/>
              <a:lstStyle/>
              <a:p>
                <a:pPr algn="ctr"/>
                <a:endParaRPr/>
              </a:p>
            </p:txBody>
          </p:sp>
          <p:sp>
            <p:nvSpPr>
              <p:cNvPr id="43" name="íşľîḋé">
                <a:extLst>
                  <a:ext uri="{FF2B5EF4-FFF2-40B4-BE49-F238E27FC236}">
                    <a16:creationId xmlns:a16="http://schemas.microsoft.com/office/drawing/2014/main" id="{AFC2ED14-F5AA-40F8-A040-6661C6CD5411}"/>
                  </a:ext>
                </a:extLst>
              </p:cNvPr>
              <p:cNvSpPr/>
              <p:nvPr/>
            </p:nvSpPr>
            <p:spPr bwMode="auto">
              <a:xfrm>
                <a:off x="3222626" y="4043363"/>
                <a:ext cx="57150" cy="195263"/>
              </a:xfrm>
              <a:custGeom>
                <a:avLst/>
                <a:gdLst>
                  <a:gd name="T0" fmla="*/ 73 w 73"/>
                  <a:gd name="T1" fmla="*/ 239 h 248"/>
                  <a:gd name="T2" fmla="*/ 35 w 73"/>
                  <a:gd name="T3" fmla="*/ 248 h 248"/>
                  <a:gd name="T4" fmla="*/ 33 w 73"/>
                  <a:gd name="T5" fmla="*/ 236 h 248"/>
                  <a:gd name="T6" fmla="*/ 38 w 73"/>
                  <a:gd name="T7" fmla="*/ 234 h 248"/>
                  <a:gd name="T8" fmla="*/ 42 w 73"/>
                  <a:gd name="T9" fmla="*/ 231 h 248"/>
                  <a:gd name="T10" fmla="*/ 44 w 73"/>
                  <a:gd name="T11" fmla="*/ 224 h 248"/>
                  <a:gd name="T12" fmla="*/ 43 w 73"/>
                  <a:gd name="T13" fmla="*/ 214 h 248"/>
                  <a:gd name="T14" fmla="*/ 18 w 73"/>
                  <a:gd name="T15" fmla="*/ 41 h 248"/>
                  <a:gd name="T16" fmla="*/ 16 w 73"/>
                  <a:gd name="T17" fmla="*/ 31 h 248"/>
                  <a:gd name="T18" fmla="*/ 12 w 73"/>
                  <a:gd name="T19" fmla="*/ 25 h 248"/>
                  <a:gd name="T20" fmla="*/ 7 w 73"/>
                  <a:gd name="T21" fmla="*/ 22 h 248"/>
                  <a:gd name="T22" fmla="*/ 2 w 73"/>
                  <a:gd name="T23" fmla="*/ 21 h 248"/>
                  <a:gd name="T24" fmla="*/ 0 w 73"/>
                  <a:gd name="T25" fmla="*/ 9 h 248"/>
                  <a:gd name="T26" fmla="*/ 38 w 73"/>
                  <a:gd name="T27" fmla="*/ 0 h 248"/>
                  <a:gd name="T28" fmla="*/ 40 w 73"/>
                  <a:gd name="T29" fmla="*/ 12 h 248"/>
                  <a:gd name="T30" fmla="*/ 35 w 73"/>
                  <a:gd name="T31" fmla="*/ 14 h 248"/>
                  <a:gd name="T32" fmla="*/ 31 w 73"/>
                  <a:gd name="T33" fmla="*/ 18 h 248"/>
                  <a:gd name="T34" fmla="*/ 29 w 73"/>
                  <a:gd name="T35" fmla="*/ 25 h 248"/>
                  <a:gd name="T36" fmla="*/ 30 w 73"/>
                  <a:gd name="T37" fmla="*/ 36 h 248"/>
                  <a:gd name="T38" fmla="*/ 55 w 73"/>
                  <a:gd name="T39" fmla="*/ 208 h 248"/>
                  <a:gd name="T40" fmla="*/ 58 w 73"/>
                  <a:gd name="T41" fmla="*/ 218 h 248"/>
                  <a:gd name="T42" fmla="*/ 61 w 73"/>
                  <a:gd name="T43" fmla="*/ 224 h 248"/>
                  <a:gd name="T44" fmla="*/ 66 w 73"/>
                  <a:gd name="T45" fmla="*/ 226 h 248"/>
                  <a:gd name="T46" fmla="*/ 71 w 73"/>
                  <a:gd name="T47" fmla="*/ 227 h 248"/>
                  <a:gd name="T48" fmla="*/ 73 w 73"/>
                  <a:gd name="T49" fmla="*/ 23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248">
                    <a:moveTo>
                      <a:pt x="73" y="239"/>
                    </a:moveTo>
                    <a:cubicBezTo>
                      <a:pt x="35" y="248"/>
                      <a:pt x="35" y="248"/>
                      <a:pt x="35" y="248"/>
                    </a:cubicBezTo>
                    <a:cubicBezTo>
                      <a:pt x="33" y="236"/>
                      <a:pt x="33" y="236"/>
                      <a:pt x="33" y="236"/>
                    </a:cubicBezTo>
                    <a:cubicBezTo>
                      <a:pt x="34" y="236"/>
                      <a:pt x="36" y="235"/>
                      <a:pt x="38" y="234"/>
                    </a:cubicBezTo>
                    <a:cubicBezTo>
                      <a:pt x="40" y="233"/>
                      <a:pt x="41" y="232"/>
                      <a:pt x="42" y="231"/>
                    </a:cubicBezTo>
                    <a:cubicBezTo>
                      <a:pt x="43" y="229"/>
                      <a:pt x="43" y="227"/>
                      <a:pt x="44" y="224"/>
                    </a:cubicBezTo>
                    <a:cubicBezTo>
                      <a:pt x="44" y="222"/>
                      <a:pt x="44" y="218"/>
                      <a:pt x="43" y="214"/>
                    </a:cubicBezTo>
                    <a:cubicBezTo>
                      <a:pt x="18" y="41"/>
                      <a:pt x="18" y="41"/>
                      <a:pt x="18" y="41"/>
                    </a:cubicBezTo>
                    <a:cubicBezTo>
                      <a:pt x="17" y="37"/>
                      <a:pt x="17" y="33"/>
                      <a:pt x="16" y="31"/>
                    </a:cubicBezTo>
                    <a:cubicBezTo>
                      <a:pt x="15" y="28"/>
                      <a:pt x="14" y="26"/>
                      <a:pt x="12" y="25"/>
                    </a:cubicBezTo>
                    <a:cubicBezTo>
                      <a:pt x="10" y="24"/>
                      <a:pt x="9" y="23"/>
                      <a:pt x="7" y="22"/>
                    </a:cubicBezTo>
                    <a:cubicBezTo>
                      <a:pt x="5" y="22"/>
                      <a:pt x="3" y="21"/>
                      <a:pt x="2" y="21"/>
                    </a:cubicBezTo>
                    <a:cubicBezTo>
                      <a:pt x="0" y="9"/>
                      <a:pt x="0" y="9"/>
                      <a:pt x="0" y="9"/>
                    </a:cubicBezTo>
                    <a:cubicBezTo>
                      <a:pt x="38" y="0"/>
                      <a:pt x="38" y="0"/>
                      <a:pt x="38" y="0"/>
                    </a:cubicBezTo>
                    <a:cubicBezTo>
                      <a:pt x="40" y="12"/>
                      <a:pt x="40" y="12"/>
                      <a:pt x="40" y="12"/>
                    </a:cubicBezTo>
                    <a:cubicBezTo>
                      <a:pt x="38" y="12"/>
                      <a:pt x="37" y="13"/>
                      <a:pt x="35" y="14"/>
                    </a:cubicBezTo>
                    <a:cubicBezTo>
                      <a:pt x="34" y="15"/>
                      <a:pt x="33" y="17"/>
                      <a:pt x="31" y="18"/>
                    </a:cubicBezTo>
                    <a:cubicBezTo>
                      <a:pt x="30" y="20"/>
                      <a:pt x="29" y="22"/>
                      <a:pt x="29" y="25"/>
                    </a:cubicBezTo>
                    <a:cubicBezTo>
                      <a:pt x="29" y="29"/>
                      <a:pt x="30" y="32"/>
                      <a:pt x="30" y="36"/>
                    </a:cubicBezTo>
                    <a:cubicBezTo>
                      <a:pt x="55" y="208"/>
                      <a:pt x="55" y="208"/>
                      <a:pt x="55" y="208"/>
                    </a:cubicBezTo>
                    <a:cubicBezTo>
                      <a:pt x="56" y="212"/>
                      <a:pt x="57" y="215"/>
                      <a:pt x="58" y="218"/>
                    </a:cubicBezTo>
                    <a:cubicBezTo>
                      <a:pt x="59" y="221"/>
                      <a:pt x="60" y="223"/>
                      <a:pt x="61" y="224"/>
                    </a:cubicBezTo>
                    <a:cubicBezTo>
                      <a:pt x="62" y="225"/>
                      <a:pt x="64" y="226"/>
                      <a:pt x="66" y="226"/>
                    </a:cubicBezTo>
                    <a:cubicBezTo>
                      <a:pt x="68" y="227"/>
                      <a:pt x="70" y="227"/>
                      <a:pt x="71" y="227"/>
                    </a:cubicBezTo>
                    <a:lnTo>
                      <a:pt x="73" y="239"/>
                    </a:lnTo>
                    <a:close/>
                  </a:path>
                </a:pathLst>
              </a:custGeom>
              <a:solidFill>
                <a:srgbClr val="898989"/>
              </a:solidFill>
              <a:ln>
                <a:noFill/>
              </a:ln>
              <a:extLst/>
            </p:spPr>
            <p:txBody>
              <a:bodyPr anchor="ctr"/>
              <a:lstStyle/>
              <a:p>
                <a:pPr algn="ctr"/>
                <a:endParaRPr/>
              </a:p>
            </p:txBody>
          </p:sp>
          <p:sp>
            <p:nvSpPr>
              <p:cNvPr id="44" name="íṣ1iḍe">
                <a:extLst>
                  <a:ext uri="{FF2B5EF4-FFF2-40B4-BE49-F238E27FC236}">
                    <a16:creationId xmlns:a16="http://schemas.microsoft.com/office/drawing/2014/main" id="{6ED4BBC0-E44B-46AE-9421-A43CFC6E7501}"/>
                  </a:ext>
                </a:extLst>
              </p:cNvPr>
              <p:cNvSpPr/>
              <p:nvPr/>
            </p:nvSpPr>
            <p:spPr bwMode="auto">
              <a:xfrm>
                <a:off x="3257551" y="4022726"/>
                <a:ext cx="88900" cy="201613"/>
              </a:xfrm>
              <a:custGeom>
                <a:avLst/>
                <a:gdLst>
                  <a:gd name="T0" fmla="*/ 102 w 114"/>
                  <a:gd name="T1" fmla="*/ 164 h 257"/>
                  <a:gd name="T2" fmla="*/ 114 w 114"/>
                  <a:gd name="T3" fmla="*/ 234 h 257"/>
                  <a:gd name="T4" fmla="*/ 45 w 114"/>
                  <a:gd name="T5" fmla="*/ 257 h 257"/>
                  <a:gd name="T6" fmla="*/ 43 w 114"/>
                  <a:gd name="T7" fmla="*/ 245 h 257"/>
                  <a:gd name="T8" fmla="*/ 47 w 114"/>
                  <a:gd name="T9" fmla="*/ 242 h 257"/>
                  <a:gd name="T10" fmla="*/ 50 w 114"/>
                  <a:gd name="T11" fmla="*/ 238 h 257"/>
                  <a:gd name="T12" fmla="*/ 52 w 114"/>
                  <a:gd name="T13" fmla="*/ 231 h 257"/>
                  <a:gd name="T14" fmla="*/ 51 w 114"/>
                  <a:gd name="T15" fmla="*/ 221 h 257"/>
                  <a:gd name="T16" fmla="*/ 19 w 114"/>
                  <a:gd name="T17" fmla="*/ 51 h 257"/>
                  <a:gd name="T18" fmla="*/ 16 w 114"/>
                  <a:gd name="T19" fmla="*/ 42 h 257"/>
                  <a:gd name="T20" fmla="*/ 12 w 114"/>
                  <a:gd name="T21" fmla="*/ 36 h 257"/>
                  <a:gd name="T22" fmla="*/ 7 w 114"/>
                  <a:gd name="T23" fmla="*/ 33 h 257"/>
                  <a:gd name="T24" fmla="*/ 2 w 114"/>
                  <a:gd name="T25" fmla="*/ 33 h 257"/>
                  <a:gd name="T26" fmla="*/ 0 w 114"/>
                  <a:gd name="T27" fmla="*/ 21 h 257"/>
                  <a:gd name="T28" fmla="*/ 64 w 114"/>
                  <a:gd name="T29" fmla="*/ 0 h 257"/>
                  <a:gd name="T30" fmla="*/ 75 w 114"/>
                  <a:gd name="T31" fmla="*/ 57 h 257"/>
                  <a:gd name="T32" fmla="*/ 71 w 114"/>
                  <a:gd name="T33" fmla="*/ 58 h 257"/>
                  <a:gd name="T34" fmla="*/ 61 w 114"/>
                  <a:gd name="T35" fmla="*/ 33 h 257"/>
                  <a:gd name="T36" fmla="*/ 50 w 114"/>
                  <a:gd name="T37" fmla="*/ 20 h 257"/>
                  <a:gd name="T38" fmla="*/ 46 w 114"/>
                  <a:gd name="T39" fmla="*/ 20 h 257"/>
                  <a:gd name="T40" fmla="*/ 40 w 114"/>
                  <a:gd name="T41" fmla="*/ 22 h 257"/>
                  <a:gd name="T42" fmla="*/ 27 w 114"/>
                  <a:gd name="T43" fmla="*/ 26 h 257"/>
                  <a:gd name="T44" fmla="*/ 45 w 114"/>
                  <a:gd name="T45" fmla="*/ 120 h 257"/>
                  <a:gd name="T46" fmla="*/ 54 w 114"/>
                  <a:gd name="T47" fmla="*/ 117 h 257"/>
                  <a:gd name="T48" fmla="*/ 60 w 114"/>
                  <a:gd name="T49" fmla="*/ 112 h 257"/>
                  <a:gd name="T50" fmla="*/ 62 w 114"/>
                  <a:gd name="T51" fmla="*/ 103 h 257"/>
                  <a:gd name="T52" fmla="*/ 62 w 114"/>
                  <a:gd name="T53" fmla="*/ 89 h 257"/>
                  <a:gd name="T54" fmla="*/ 60 w 114"/>
                  <a:gd name="T55" fmla="*/ 74 h 257"/>
                  <a:gd name="T56" fmla="*/ 65 w 114"/>
                  <a:gd name="T57" fmla="*/ 72 h 257"/>
                  <a:gd name="T58" fmla="*/ 82 w 114"/>
                  <a:gd name="T59" fmla="*/ 165 h 257"/>
                  <a:gd name="T60" fmla="*/ 78 w 114"/>
                  <a:gd name="T61" fmla="*/ 166 h 257"/>
                  <a:gd name="T62" fmla="*/ 73 w 114"/>
                  <a:gd name="T63" fmla="*/ 149 h 257"/>
                  <a:gd name="T64" fmla="*/ 69 w 114"/>
                  <a:gd name="T65" fmla="*/ 137 h 257"/>
                  <a:gd name="T66" fmla="*/ 63 w 114"/>
                  <a:gd name="T67" fmla="*/ 130 h 257"/>
                  <a:gd name="T68" fmla="*/ 57 w 114"/>
                  <a:gd name="T69" fmla="*/ 130 h 257"/>
                  <a:gd name="T70" fmla="*/ 47 w 114"/>
                  <a:gd name="T71" fmla="*/ 133 h 257"/>
                  <a:gd name="T72" fmla="*/ 61 w 114"/>
                  <a:gd name="T73" fmla="*/ 204 h 257"/>
                  <a:gd name="T74" fmla="*/ 64 w 114"/>
                  <a:gd name="T75" fmla="*/ 221 h 257"/>
                  <a:gd name="T76" fmla="*/ 68 w 114"/>
                  <a:gd name="T77" fmla="*/ 229 h 257"/>
                  <a:gd name="T78" fmla="*/ 73 w 114"/>
                  <a:gd name="T79" fmla="*/ 232 h 257"/>
                  <a:gd name="T80" fmla="*/ 81 w 114"/>
                  <a:gd name="T81" fmla="*/ 231 h 257"/>
                  <a:gd name="T82" fmla="*/ 86 w 114"/>
                  <a:gd name="T83" fmla="*/ 229 h 257"/>
                  <a:gd name="T84" fmla="*/ 91 w 114"/>
                  <a:gd name="T85" fmla="*/ 226 h 257"/>
                  <a:gd name="T86" fmla="*/ 95 w 114"/>
                  <a:gd name="T87" fmla="*/ 223 h 257"/>
                  <a:gd name="T88" fmla="*/ 97 w 114"/>
                  <a:gd name="T89" fmla="*/ 217 h 257"/>
                  <a:gd name="T90" fmla="*/ 99 w 114"/>
                  <a:gd name="T91" fmla="*/ 191 h 257"/>
                  <a:gd name="T92" fmla="*/ 98 w 114"/>
                  <a:gd name="T93" fmla="*/ 166 h 257"/>
                  <a:gd name="T94" fmla="*/ 102 w 114"/>
                  <a:gd name="T95" fmla="*/ 1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257">
                    <a:moveTo>
                      <a:pt x="102" y="164"/>
                    </a:moveTo>
                    <a:cubicBezTo>
                      <a:pt x="114" y="234"/>
                      <a:pt x="114" y="234"/>
                      <a:pt x="114" y="234"/>
                    </a:cubicBezTo>
                    <a:cubicBezTo>
                      <a:pt x="45" y="257"/>
                      <a:pt x="45" y="257"/>
                      <a:pt x="45" y="257"/>
                    </a:cubicBezTo>
                    <a:cubicBezTo>
                      <a:pt x="43" y="245"/>
                      <a:pt x="43" y="245"/>
                      <a:pt x="43" y="245"/>
                    </a:cubicBezTo>
                    <a:cubicBezTo>
                      <a:pt x="44" y="244"/>
                      <a:pt x="45" y="243"/>
                      <a:pt x="47" y="242"/>
                    </a:cubicBezTo>
                    <a:cubicBezTo>
                      <a:pt x="49" y="241"/>
                      <a:pt x="50" y="239"/>
                      <a:pt x="50" y="238"/>
                    </a:cubicBezTo>
                    <a:cubicBezTo>
                      <a:pt x="51" y="236"/>
                      <a:pt x="52" y="234"/>
                      <a:pt x="52" y="231"/>
                    </a:cubicBezTo>
                    <a:cubicBezTo>
                      <a:pt x="52" y="228"/>
                      <a:pt x="51" y="225"/>
                      <a:pt x="51" y="221"/>
                    </a:cubicBezTo>
                    <a:cubicBezTo>
                      <a:pt x="19" y="51"/>
                      <a:pt x="19" y="51"/>
                      <a:pt x="19" y="51"/>
                    </a:cubicBezTo>
                    <a:cubicBezTo>
                      <a:pt x="18" y="48"/>
                      <a:pt x="17" y="44"/>
                      <a:pt x="16" y="42"/>
                    </a:cubicBezTo>
                    <a:cubicBezTo>
                      <a:pt x="15" y="39"/>
                      <a:pt x="14" y="37"/>
                      <a:pt x="12" y="36"/>
                    </a:cubicBezTo>
                    <a:cubicBezTo>
                      <a:pt x="11" y="35"/>
                      <a:pt x="9" y="34"/>
                      <a:pt x="7" y="33"/>
                    </a:cubicBezTo>
                    <a:cubicBezTo>
                      <a:pt x="5" y="33"/>
                      <a:pt x="4" y="33"/>
                      <a:pt x="2" y="33"/>
                    </a:cubicBezTo>
                    <a:cubicBezTo>
                      <a:pt x="0" y="21"/>
                      <a:pt x="0" y="21"/>
                      <a:pt x="0" y="21"/>
                    </a:cubicBezTo>
                    <a:cubicBezTo>
                      <a:pt x="64" y="0"/>
                      <a:pt x="64" y="0"/>
                      <a:pt x="64" y="0"/>
                    </a:cubicBezTo>
                    <a:cubicBezTo>
                      <a:pt x="75" y="57"/>
                      <a:pt x="75" y="57"/>
                      <a:pt x="75" y="57"/>
                    </a:cubicBezTo>
                    <a:cubicBezTo>
                      <a:pt x="71" y="58"/>
                      <a:pt x="71" y="58"/>
                      <a:pt x="71" y="58"/>
                    </a:cubicBezTo>
                    <a:cubicBezTo>
                      <a:pt x="68" y="50"/>
                      <a:pt x="65" y="42"/>
                      <a:pt x="61" y="33"/>
                    </a:cubicBezTo>
                    <a:cubicBezTo>
                      <a:pt x="56" y="24"/>
                      <a:pt x="53" y="20"/>
                      <a:pt x="50" y="20"/>
                    </a:cubicBezTo>
                    <a:cubicBezTo>
                      <a:pt x="49" y="20"/>
                      <a:pt x="47" y="20"/>
                      <a:pt x="46" y="20"/>
                    </a:cubicBezTo>
                    <a:cubicBezTo>
                      <a:pt x="44" y="21"/>
                      <a:pt x="42" y="21"/>
                      <a:pt x="40" y="22"/>
                    </a:cubicBezTo>
                    <a:cubicBezTo>
                      <a:pt x="27" y="26"/>
                      <a:pt x="27" y="26"/>
                      <a:pt x="27" y="26"/>
                    </a:cubicBezTo>
                    <a:cubicBezTo>
                      <a:pt x="45" y="120"/>
                      <a:pt x="45" y="120"/>
                      <a:pt x="45" y="120"/>
                    </a:cubicBezTo>
                    <a:cubicBezTo>
                      <a:pt x="54" y="117"/>
                      <a:pt x="54" y="117"/>
                      <a:pt x="54" y="117"/>
                    </a:cubicBezTo>
                    <a:cubicBezTo>
                      <a:pt x="57" y="116"/>
                      <a:pt x="59" y="114"/>
                      <a:pt x="60" y="112"/>
                    </a:cubicBezTo>
                    <a:cubicBezTo>
                      <a:pt x="61" y="110"/>
                      <a:pt x="62" y="107"/>
                      <a:pt x="62" y="103"/>
                    </a:cubicBezTo>
                    <a:cubicBezTo>
                      <a:pt x="62" y="99"/>
                      <a:pt x="62" y="95"/>
                      <a:pt x="62" y="89"/>
                    </a:cubicBezTo>
                    <a:cubicBezTo>
                      <a:pt x="62" y="84"/>
                      <a:pt x="61" y="79"/>
                      <a:pt x="60" y="74"/>
                    </a:cubicBezTo>
                    <a:cubicBezTo>
                      <a:pt x="65" y="72"/>
                      <a:pt x="65" y="72"/>
                      <a:pt x="65" y="72"/>
                    </a:cubicBezTo>
                    <a:cubicBezTo>
                      <a:pt x="82" y="165"/>
                      <a:pt x="82" y="165"/>
                      <a:pt x="82" y="165"/>
                    </a:cubicBezTo>
                    <a:cubicBezTo>
                      <a:pt x="78" y="166"/>
                      <a:pt x="78" y="166"/>
                      <a:pt x="78" y="166"/>
                    </a:cubicBezTo>
                    <a:cubicBezTo>
                      <a:pt x="77" y="161"/>
                      <a:pt x="75" y="155"/>
                      <a:pt x="73" y="149"/>
                    </a:cubicBezTo>
                    <a:cubicBezTo>
                      <a:pt x="71" y="144"/>
                      <a:pt x="70" y="140"/>
                      <a:pt x="69" y="137"/>
                    </a:cubicBezTo>
                    <a:cubicBezTo>
                      <a:pt x="67" y="133"/>
                      <a:pt x="65" y="131"/>
                      <a:pt x="63" y="130"/>
                    </a:cubicBezTo>
                    <a:cubicBezTo>
                      <a:pt x="61" y="129"/>
                      <a:pt x="59" y="129"/>
                      <a:pt x="57" y="130"/>
                    </a:cubicBezTo>
                    <a:cubicBezTo>
                      <a:pt x="47" y="133"/>
                      <a:pt x="47" y="133"/>
                      <a:pt x="47" y="133"/>
                    </a:cubicBezTo>
                    <a:cubicBezTo>
                      <a:pt x="61" y="204"/>
                      <a:pt x="61" y="204"/>
                      <a:pt x="61" y="204"/>
                    </a:cubicBezTo>
                    <a:cubicBezTo>
                      <a:pt x="62" y="211"/>
                      <a:pt x="63" y="217"/>
                      <a:pt x="64" y="221"/>
                    </a:cubicBezTo>
                    <a:cubicBezTo>
                      <a:pt x="65" y="225"/>
                      <a:pt x="67" y="228"/>
                      <a:pt x="68" y="229"/>
                    </a:cubicBezTo>
                    <a:cubicBezTo>
                      <a:pt x="70" y="231"/>
                      <a:pt x="71" y="232"/>
                      <a:pt x="73" y="232"/>
                    </a:cubicBezTo>
                    <a:cubicBezTo>
                      <a:pt x="75" y="232"/>
                      <a:pt x="77" y="232"/>
                      <a:pt x="81" y="231"/>
                    </a:cubicBezTo>
                    <a:cubicBezTo>
                      <a:pt x="82" y="230"/>
                      <a:pt x="84" y="230"/>
                      <a:pt x="86" y="229"/>
                    </a:cubicBezTo>
                    <a:cubicBezTo>
                      <a:pt x="88" y="228"/>
                      <a:pt x="90" y="227"/>
                      <a:pt x="91" y="226"/>
                    </a:cubicBezTo>
                    <a:cubicBezTo>
                      <a:pt x="92" y="226"/>
                      <a:pt x="94" y="224"/>
                      <a:pt x="95" y="223"/>
                    </a:cubicBezTo>
                    <a:cubicBezTo>
                      <a:pt x="96" y="221"/>
                      <a:pt x="97" y="219"/>
                      <a:pt x="97" y="217"/>
                    </a:cubicBezTo>
                    <a:cubicBezTo>
                      <a:pt x="98" y="211"/>
                      <a:pt x="99" y="202"/>
                      <a:pt x="99" y="191"/>
                    </a:cubicBezTo>
                    <a:cubicBezTo>
                      <a:pt x="98" y="179"/>
                      <a:pt x="98" y="171"/>
                      <a:pt x="98" y="166"/>
                    </a:cubicBezTo>
                    <a:lnTo>
                      <a:pt x="102" y="164"/>
                    </a:lnTo>
                    <a:close/>
                  </a:path>
                </a:pathLst>
              </a:custGeom>
              <a:solidFill>
                <a:srgbClr val="898989"/>
              </a:solidFill>
              <a:ln>
                <a:noFill/>
              </a:ln>
              <a:extLst/>
            </p:spPr>
            <p:txBody>
              <a:bodyPr anchor="ctr"/>
              <a:lstStyle/>
              <a:p>
                <a:pPr algn="ctr"/>
                <a:endParaRPr/>
              </a:p>
            </p:txBody>
          </p:sp>
          <p:sp>
            <p:nvSpPr>
              <p:cNvPr id="45" name="işľíḑê">
                <a:extLst>
                  <a:ext uri="{FF2B5EF4-FFF2-40B4-BE49-F238E27FC236}">
                    <a16:creationId xmlns:a16="http://schemas.microsoft.com/office/drawing/2014/main" id="{05CBB044-FA1C-48BD-AB18-2CB503606613}"/>
                  </a:ext>
                </a:extLst>
              </p:cNvPr>
              <p:cNvSpPr/>
              <p:nvPr/>
            </p:nvSpPr>
            <p:spPr bwMode="auto">
              <a:xfrm>
                <a:off x="3314701" y="4000501"/>
                <a:ext cx="95250" cy="207963"/>
              </a:xfrm>
              <a:custGeom>
                <a:avLst/>
                <a:gdLst>
                  <a:gd name="T0" fmla="*/ 91 w 123"/>
                  <a:gd name="T1" fmla="*/ 12 h 265"/>
                  <a:gd name="T2" fmla="*/ 86 w 123"/>
                  <a:gd name="T3" fmla="*/ 16 h 265"/>
                  <a:gd name="T4" fmla="*/ 83 w 123"/>
                  <a:gd name="T5" fmla="*/ 23 h 265"/>
                  <a:gd name="T6" fmla="*/ 83 w 123"/>
                  <a:gd name="T7" fmla="*/ 40 h 265"/>
                  <a:gd name="T8" fmla="*/ 88 w 123"/>
                  <a:gd name="T9" fmla="*/ 70 h 265"/>
                  <a:gd name="T10" fmla="*/ 123 w 123"/>
                  <a:gd name="T11" fmla="*/ 242 h 265"/>
                  <a:gd name="T12" fmla="*/ 118 w 123"/>
                  <a:gd name="T13" fmla="*/ 243 h 265"/>
                  <a:gd name="T14" fmla="*/ 29 w 123"/>
                  <a:gd name="T15" fmla="*/ 69 h 265"/>
                  <a:gd name="T16" fmla="*/ 54 w 123"/>
                  <a:gd name="T17" fmla="*/ 190 h 265"/>
                  <a:gd name="T18" fmla="*/ 61 w 123"/>
                  <a:gd name="T19" fmla="*/ 221 h 265"/>
                  <a:gd name="T20" fmla="*/ 67 w 123"/>
                  <a:gd name="T21" fmla="*/ 236 h 265"/>
                  <a:gd name="T22" fmla="*/ 74 w 123"/>
                  <a:gd name="T23" fmla="*/ 240 h 265"/>
                  <a:gd name="T24" fmla="*/ 80 w 123"/>
                  <a:gd name="T25" fmla="*/ 242 h 265"/>
                  <a:gd name="T26" fmla="*/ 83 w 123"/>
                  <a:gd name="T27" fmla="*/ 254 h 265"/>
                  <a:gd name="T28" fmla="*/ 49 w 123"/>
                  <a:gd name="T29" fmla="*/ 265 h 265"/>
                  <a:gd name="T30" fmla="*/ 46 w 123"/>
                  <a:gd name="T31" fmla="*/ 254 h 265"/>
                  <a:gd name="T32" fmla="*/ 51 w 123"/>
                  <a:gd name="T33" fmla="*/ 249 h 265"/>
                  <a:gd name="T34" fmla="*/ 55 w 123"/>
                  <a:gd name="T35" fmla="*/ 242 h 265"/>
                  <a:gd name="T36" fmla="*/ 55 w 123"/>
                  <a:gd name="T37" fmla="*/ 227 h 265"/>
                  <a:gd name="T38" fmla="*/ 49 w 123"/>
                  <a:gd name="T39" fmla="*/ 194 h 265"/>
                  <a:gd name="T40" fmla="*/ 25 w 123"/>
                  <a:gd name="T41" fmla="*/ 78 h 265"/>
                  <a:gd name="T42" fmla="*/ 21 w 123"/>
                  <a:gd name="T43" fmla="*/ 63 h 265"/>
                  <a:gd name="T44" fmla="*/ 16 w 123"/>
                  <a:gd name="T45" fmla="*/ 52 h 265"/>
                  <a:gd name="T46" fmla="*/ 9 w 123"/>
                  <a:gd name="T47" fmla="*/ 45 h 265"/>
                  <a:gd name="T48" fmla="*/ 2 w 123"/>
                  <a:gd name="T49" fmla="*/ 43 h 265"/>
                  <a:gd name="T50" fmla="*/ 0 w 123"/>
                  <a:gd name="T51" fmla="*/ 31 h 265"/>
                  <a:gd name="T52" fmla="*/ 23 w 123"/>
                  <a:gd name="T53" fmla="*/ 23 h 265"/>
                  <a:gd name="T54" fmla="*/ 106 w 123"/>
                  <a:gd name="T55" fmla="*/ 186 h 265"/>
                  <a:gd name="T56" fmla="*/ 83 w 123"/>
                  <a:gd name="T57" fmla="*/ 74 h 265"/>
                  <a:gd name="T58" fmla="*/ 76 w 123"/>
                  <a:gd name="T59" fmla="*/ 43 h 265"/>
                  <a:gd name="T60" fmla="*/ 70 w 123"/>
                  <a:gd name="T61" fmla="*/ 29 h 265"/>
                  <a:gd name="T62" fmla="*/ 64 w 123"/>
                  <a:gd name="T63" fmla="*/ 25 h 265"/>
                  <a:gd name="T64" fmla="*/ 57 w 123"/>
                  <a:gd name="T65" fmla="*/ 23 h 265"/>
                  <a:gd name="T66" fmla="*/ 55 w 123"/>
                  <a:gd name="T67" fmla="*/ 12 h 265"/>
                  <a:gd name="T68" fmla="*/ 89 w 123"/>
                  <a:gd name="T69" fmla="*/ 0 h 265"/>
                  <a:gd name="T70" fmla="*/ 91 w 123"/>
                  <a:gd name="T71" fmla="*/ 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3" h="265">
                    <a:moveTo>
                      <a:pt x="91" y="12"/>
                    </a:moveTo>
                    <a:cubicBezTo>
                      <a:pt x="90" y="12"/>
                      <a:pt x="88" y="14"/>
                      <a:pt x="86" y="16"/>
                    </a:cubicBezTo>
                    <a:cubicBezTo>
                      <a:pt x="85" y="18"/>
                      <a:pt x="83" y="21"/>
                      <a:pt x="83" y="23"/>
                    </a:cubicBezTo>
                    <a:cubicBezTo>
                      <a:pt x="82" y="26"/>
                      <a:pt x="82" y="32"/>
                      <a:pt x="83" y="40"/>
                    </a:cubicBezTo>
                    <a:cubicBezTo>
                      <a:pt x="84" y="48"/>
                      <a:pt x="86" y="58"/>
                      <a:pt x="88" y="70"/>
                    </a:cubicBezTo>
                    <a:cubicBezTo>
                      <a:pt x="123" y="242"/>
                      <a:pt x="123" y="242"/>
                      <a:pt x="123" y="242"/>
                    </a:cubicBezTo>
                    <a:cubicBezTo>
                      <a:pt x="118" y="243"/>
                      <a:pt x="118" y="243"/>
                      <a:pt x="118" y="243"/>
                    </a:cubicBezTo>
                    <a:cubicBezTo>
                      <a:pt x="29" y="69"/>
                      <a:pt x="29" y="69"/>
                      <a:pt x="29" y="69"/>
                    </a:cubicBezTo>
                    <a:cubicBezTo>
                      <a:pt x="54" y="190"/>
                      <a:pt x="54" y="190"/>
                      <a:pt x="54" y="190"/>
                    </a:cubicBezTo>
                    <a:cubicBezTo>
                      <a:pt x="57" y="204"/>
                      <a:pt x="59" y="214"/>
                      <a:pt x="61" y="221"/>
                    </a:cubicBezTo>
                    <a:cubicBezTo>
                      <a:pt x="63" y="228"/>
                      <a:pt x="65" y="233"/>
                      <a:pt x="67" y="236"/>
                    </a:cubicBezTo>
                    <a:cubicBezTo>
                      <a:pt x="69" y="238"/>
                      <a:pt x="71" y="239"/>
                      <a:pt x="74" y="240"/>
                    </a:cubicBezTo>
                    <a:cubicBezTo>
                      <a:pt x="77" y="242"/>
                      <a:pt x="79" y="242"/>
                      <a:pt x="80" y="242"/>
                    </a:cubicBezTo>
                    <a:cubicBezTo>
                      <a:pt x="83" y="254"/>
                      <a:pt x="83" y="254"/>
                      <a:pt x="83" y="254"/>
                    </a:cubicBezTo>
                    <a:cubicBezTo>
                      <a:pt x="49" y="265"/>
                      <a:pt x="49" y="265"/>
                      <a:pt x="49" y="265"/>
                    </a:cubicBezTo>
                    <a:cubicBezTo>
                      <a:pt x="46" y="254"/>
                      <a:pt x="46" y="254"/>
                      <a:pt x="46" y="254"/>
                    </a:cubicBezTo>
                    <a:cubicBezTo>
                      <a:pt x="47" y="253"/>
                      <a:pt x="49" y="251"/>
                      <a:pt x="51" y="249"/>
                    </a:cubicBezTo>
                    <a:cubicBezTo>
                      <a:pt x="53" y="246"/>
                      <a:pt x="54" y="244"/>
                      <a:pt x="55" y="242"/>
                    </a:cubicBezTo>
                    <a:cubicBezTo>
                      <a:pt x="55" y="238"/>
                      <a:pt x="55" y="233"/>
                      <a:pt x="55" y="227"/>
                    </a:cubicBezTo>
                    <a:cubicBezTo>
                      <a:pt x="54" y="220"/>
                      <a:pt x="52" y="209"/>
                      <a:pt x="49" y="194"/>
                    </a:cubicBezTo>
                    <a:cubicBezTo>
                      <a:pt x="25" y="78"/>
                      <a:pt x="25" y="78"/>
                      <a:pt x="25" y="78"/>
                    </a:cubicBezTo>
                    <a:cubicBezTo>
                      <a:pt x="24" y="73"/>
                      <a:pt x="23" y="68"/>
                      <a:pt x="21" y="63"/>
                    </a:cubicBezTo>
                    <a:cubicBezTo>
                      <a:pt x="20" y="58"/>
                      <a:pt x="18" y="55"/>
                      <a:pt x="16" y="52"/>
                    </a:cubicBezTo>
                    <a:cubicBezTo>
                      <a:pt x="14" y="49"/>
                      <a:pt x="12" y="47"/>
                      <a:pt x="9" y="45"/>
                    </a:cubicBezTo>
                    <a:cubicBezTo>
                      <a:pt x="6" y="43"/>
                      <a:pt x="4" y="43"/>
                      <a:pt x="2" y="43"/>
                    </a:cubicBezTo>
                    <a:cubicBezTo>
                      <a:pt x="0" y="31"/>
                      <a:pt x="0" y="31"/>
                      <a:pt x="0" y="31"/>
                    </a:cubicBezTo>
                    <a:cubicBezTo>
                      <a:pt x="23" y="23"/>
                      <a:pt x="23" y="23"/>
                      <a:pt x="23" y="23"/>
                    </a:cubicBezTo>
                    <a:cubicBezTo>
                      <a:pt x="106" y="186"/>
                      <a:pt x="106" y="186"/>
                      <a:pt x="106" y="186"/>
                    </a:cubicBezTo>
                    <a:cubicBezTo>
                      <a:pt x="83" y="74"/>
                      <a:pt x="83" y="74"/>
                      <a:pt x="83" y="74"/>
                    </a:cubicBezTo>
                    <a:cubicBezTo>
                      <a:pt x="80" y="60"/>
                      <a:pt x="78" y="50"/>
                      <a:pt x="76" y="43"/>
                    </a:cubicBezTo>
                    <a:cubicBezTo>
                      <a:pt x="74" y="36"/>
                      <a:pt x="72" y="31"/>
                      <a:pt x="70" y="29"/>
                    </a:cubicBezTo>
                    <a:cubicBezTo>
                      <a:pt x="69" y="27"/>
                      <a:pt x="67" y="26"/>
                      <a:pt x="64" y="25"/>
                    </a:cubicBezTo>
                    <a:cubicBezTo>
                      <a:pt x="61" y="24"/>
                      <a:pt x="59" y="23"/>
                      <a:pt x="57" y="23"/>
                    </a:cubicBezTo>
                    <a:cubicBezTo>
                      <a:pt x="55" y="12"/>
                      <a:pt x="55" y="12"/>
                      <a:pt x="55" y="12"/>
                    </a:cubicBezTo>
                    <a:cubicBezTo>
                      <a:pt x="89" y="0"/>
                      <a:pt x="89" y="0"/>
                      <a:pt x="89" y="0"/>
                    </a:cubicBezTo>
                    <a:lnTo>
                      <a:pt x="91" y="12"/>
                    </a:lnTo>
                    <a:close/>
                  </a:path>
                </a:pathLst>
              </a:custGeom>
              <a:solidFill>
                <a:srgbClr val="898989"/>
              </a:solidFill>
              <a:ln>
                <a:noFill/>
              </a:ln>
              <a:extLst/>
            </p:spPr>
            <p:txBody>
              <a:bodyPr anchor="ctr"/>
              <a:lstStyle/>
              <a:p>
                <a:pPr algn="ctr"/>
                <a:endParaRPr/>
              </a:p>
            </p:txBody>
          </p:sp>
          <p:sp>
            <p:nvSpPr>
              <p:cNvPr id="46" name="îṥ1îďê">
                <a:extLst>
                  <a:ext uri="{FF2B5EF4-FFF2-40B4-BE49-F238E27FC236}">
                    <a16:creationId xmlns:a16="http://schemas.microsoft.com/office/drawing/2014/main" id="{A4D73FB8-896D-46D2-A0F0-A24C0946AAE9}"/>
                  </a:ext>
                </a:extLst>
              </p:cNvPr>
              <p:cNvSpPr/>
              <p:nvPr/>
            </p:nvSpPr>
            <p:spPr bwMode="auto">
              <a:xfrm>
                <a:off x="3392488" y="3979863"/>
                <a:ext cx="76200" cy="198438"/>
              </a:xfrm>
              <a:custGeom>
                <a:avLst/>
                <a:gdLst>
                  <a:gd name="T0" fmla="*/ 77 w 97"/>
                  <a:gd name="T1" fmla="*/ 249 h 251"/>
                  <a:gd name="T2" fmla="*/ 61 w 97"/>
                  <a:gd name="T3" fmla="*/ 246 h 251"/>
                  <a:gd name="T4" fmla="*/ 44 w 97"/>
                  <a:gd name="T5" fmla="*/ 228 h 251"/>
                  <a:gd name="T6" fmla="*/ 27 w 97"/>
                  <a:gd name="T7" fmla="*/ 194 h 251"/>
                  <a:gd name="T8" fmla="*/ 12 w 97"/>
                  <a:gd name="T9" fmla="*/ 145 h 251"/>
                  <a:gd name="T10" fmla="*/ 2 w 97"/>
                  <a:gd name="T11" fmla="*/ 94 h 251"/>
                  <a:gd name="T12" fmla="*/ 1 w 97"/>
                  <a:gd name="T13" fmla="*/ 51 h 251"/>
                  <a:gd name="T14" fmla="*/ 7 w 97"/>
                  <a:gd name="T15" fmla="*/ 21 h 251"/>
                  <a:gd name="T16" fmla="*/ 20 w 97"/>
                  <a:gd name="T17" fmla="*/ 6 h 251"/>
                  <a:gd name="T18" fmla="*/ 32 w 97"/>
                  <a:gd name="T19" fmla="*/ 6 h 251"/>
                  <a:gd name="T20" fmla="*/ 44 w 97"/>
                  <a:gd name="T21" fmla="*/ 14 h 251"/>
                  <a:gd name="T22" fmla="*/ 44 w 97"/>
                  <a:gd name="T23" fmla="*/ 2 h 251"/>
                  <a:gd name="T24" fmla="*/ 49 w 97"/>
                  <a:gd name="T25" fmla="*/ 0 h 251"/>
                  <a:gd name="T26" fmla="*/ 69 w 97"/>
                  <a:gd name="T27" fmla="*/ 82 h 251"/>
                  <a:gd name="T28" fmla="*/ 64 w 97"/>
                  <a:gd name="T29" fmla="*/ 84 h 251"/>
                  <a:gd name="T30" fmla="*/ 55 w 97"/>
                  <a:gd name="T31" fmla="*/ 59 h 251"/>
                  <a:gd name="T32" fmla="*/ 45 w 97"/>
                  <a:gd name="T33" fmla="*/ 37 h 251"/>
                  <a:gd name="T34" fmla="*/ 34 w 97"/>
                  <a:gd name="T35" fmla="*/ 22 h 251"/>
                  <a:gd name="T36" fmla="*/ 24 w 97"/>
                  <a:gd name="T37" fmla="*/ 19 h 251"/>
                  <a:gd name="T38" fmla="*/ 16 w 97"/>
                  <a:gd name="T39" fmla="*/ 31 h 251"/>
                  <a:gd name="T40" fmla="*/ 12 w 97"/>
                  <a:gd name="T41" fmla="*/ 55 h 251"/>
                  <a:gd name="T42" fmla="*/ 15 w 97"/>
                  <a:gd name="T43" fmla="*/ 91 h 251"/>
                  <a:gd name="T44" fmla="*/ 25 w 97"/>
                  <a:gd name="T45" fmla="*/ 137 h 251"/>
                  <a:gd name="T46" fmla="*/ 37 w 97"/>
                  <a:gd name="T47" fmla="*/ 177 h 251"/>
                  <a:gd name="T48" fmla="*/ 50 w 97"/>
                  <a:gd name="T49" fmla="*/ 207 h 251"/>
                  <a:gd name="T50" fmla="*/ 64 w 97"/>
                  <a:gd name="T51" fmla="*/ 225 h 251"/>
                  <a:gd name="T52" fmla="*/ 77 w 97"/>
                  <a:gd name="T53" fmla="*/ 228 h 251"/>
                  <a:gd name="T54" fmla="*/ 85 w 97"/>
                  <a:gd name="T55" fmla="*/ 221 h 251"/>
                  <a:gd name="T56" fmla="*/ 89 w 97"/>
                  <a:gd name="T57" fmla="*/ 207 h 251"/>
                  <a:gd name="T58" fmla="*/ 90 w 97"/>
                  <a:gd name="T59" fmla="*/ 188 h 251"/>
                  <a:gd name="T60" fmla="*/ 88 w 97"/>
                  <a:gd name="T61" fmla="*/ 167 h 251"/>
                  <a:gd name="T62" fmla="*/ 94 w 97"/>
                  <a:gd name="T63" fmla="*/ 171 h 251"/>
                  <a:gd name="T64" fmla="*/ 93 w 97"/>
                  <a:gd name="T65" fmla="*/ 226 h 251"/>
                  <a:gd name="T66" fmla="*/ 77 w 97"/>
                  <a:gd name="T67"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251">
                    <a:moveTo>
                      <a:pt x="77" y="249"/>
                    </a:moveTo>
                    <a:cubicBezTo>
                      <a:pt x="73" y="251"/>
                      <a:pt x="67" y="250"/>
                      <a:pt x="61" y="246"/>
                    </a:cubicBezTo>
                    <a:cubicBezTo>
                      <a:pt x="56" y="243"/>
                      <a:pt x="50" y="237"/>
                      <a:pt x="44" y="228"/>
                    </a:cubicBezTo>
                    <a:cubicBezTo>
                      <a:pt x="38" y="219"/>
                      <a:pt x="32" y="208"/>
                      <a:pt x="27" y="194"/>
                    </a:cubicBezTo>
                    <a:cubicBezTo>
                      <a:pt x="21" y="180"/>
                      <a:pt x="16" y="164"/>
                      <a:pt x="12" y="145"/>
                    </a:cubicBezTo>
                    <a:cubicBezTo>
                      <a:pt x="7" y="127"/>
                      <a:pt x="4" y="110"/>
                      <a:pt x="2" y="94"/>
                    </a:cubicBezTo>
                    <a:cubicBezTo>
                      <a:pt x="1" y="78"/>
                      <a:pt x="0" y="64"/>
                      <a:pt x="1" y="51"/>
                    </a:cubicBezTo>
                    <a:cubicBezTo>
                      <a:pt x="2" y="39"/>
                      <a:pt x="4" y="29"/>
                      <a:pt x="7" y="21"/>
                    </a:cubicBezTo>
                    <a:cubicBezTo>
                      <a:pt x="11" y="13"/>
                      <a:pt x="15" y="8"/>
                      <a:pt x="20" y="6"/>
                    </a:cubicBezTo>
                    <a:cubicBezTo>
                      <a:pt x="24" y="4"/>
                      <a:pt x="28" y="4"/>
                      <a:pt x="32" y="6"/>
                    </a:cubicBezTo>
                    <a:cubicBezTo>
                      <a:pt x="36" y="7"/>
                      <a:pt x="40" y="10"/>
                      <a:pt x="44" y="14"/>
                    </a:cubicBezTo>
                    <a:cubicBezTo>
                      <a:pt x="44" y="2"/>
                      <a:pt x="44" y="2"/>
                      <a:pt x="44" y="2"/>
                    </a:cubicBezTo>
                    <a:cubicBezTo>
                      <a:pt x="49" y="0"/>
                      <a:pt x="49" y="0"/>
                      <a:pt x="49" y="0"/>
                    </a:cubicBezTo>
                    <a:cubicBezTo>
                      <a:pt x="69" y="82"/>
                      <a:pt x="69" y="82"/>
                      <a:pt x="69" y="82"/>
                    </a:cubicBezTo>
                    <a:cubicBezTo>
                      <a:pt x="64" y="84"/>
                      <a:pt x="64" y="84"/>
                      <a:pt x="64" y="84"/>
                    </a:cubicBezTo>
                    <a:cubicBezTo>
                      <a:pt x="62" y="76"/>
                      <a:pt x="59" y="68"/>
                      <a:pt x="55" y="59"/>
                    </a:cubicBezTo>
                    <a:cubicBezTo>
                      <a:pt x="52" y="50"/>
                      <a:pt x="48" y="43"/>
                      <a:pt x="45" y="37"/>
                    </a:cubicBezTo>
                    <a:cubicBezTo>
                      <a:pt x="42" y="30"/>
                      <a:pt x="38" y="25"/>
                      <a:pt x="34" y="22"/>
                    </a:cubicBezTo>
                    <a:cubicBezTo>
                      <a:pt x="31" y="19"/>
                      <a:pt x="28" y="18"/>
                      <a:pt x="24" y="19"/>
                    </a:cubicBezTo>
                    <a:cubicBezTo>
                      <a:pt x="21" y="21"/>
                      <a:pt x="18" y="25"/>
                      <a:pt x="16" y="31"/>
                    </a:cubicBezTo>
                    <a:cubicBezTo>
                      <a:pt x="14" y="37"/>
                      <a:pt x="13" y="45"/>
                      <a:pt x="12" y="55"/>
                    </a:cubicBezTo>
                    <a:cubicBezTo>
                      <a:pt x="12" y="65"/>
                      <a:pt x="13" y="77"/>
                      <a:pt x="15" y="91"/>
                    </a:cubicBezTo>
                    <a:cubicBezTo>
                      <a:pt x="18" y="105"/>
                      <a:pt x="21" y="120"/>
                      <a:pt x="25" y="137"/>
                    </a:cubicBezTo>
                    <a:cubicBezTo>
                      <a:pt x="28" y="152"/>
                      <a:pt x="32" y="165"/>
                      <a:pt x="37" y="177"/>
                    </a:cubicBezTo>
                    <a:cubicBezTo>
                      <a:pt x="41" y="189"/>
                      <a:pt x="45" y="199"/>
                      <a:pt x="50" y="207"/>
                    </a:cubicBezTo>
                    <a:cubicBezTo>
                      <a:pt x="55" y="215"/>
                      <a:pt x="59" y="221"/>
                      <a:pt x="64" y="225"/>
                    </a:cubicBezTo>
                    <a:cubicBezTo>
                      <a:pt x="69" y="229"/>
                      <a:pt x="73" y="230"/>
                      <a:pt x="77" y="228"/>
                    </a:cubicBezTo>
                    <a:cubicBezTo>
                      <a:pt x="80" y="227"/>
                      <a:pt x="83" y="224"/>
                      <a:pt x="85" y="221"/>
                    </a:cubicBezTo>
                    <a:cubicBezTo>
                      <a:pt x="87" y="217"/>
                      <a:pt x="88" y="212"/>
                      <a:pt x="89" y="207"/>
                    </a:cubicBezTo>
                    <a:cubicBezTo>
                      <a:pt x="89" y="201"/>
                      <a:pt x="90" y="195"/>
                      <a:pt x="90" y="188"/>
                    </a:cubicBezTo>
                    <a:cubicBezTo>
                      <a:pt x="90" y="182"/>
                      <a:pt x="89" y="174"/>
                      <a:pt x="88" y="167"/>
                    </a:cubicBezTo>
                    <a:cubicBezTo>
                      <a:pt x="94" y="171"/>
                      <a:pt x="94" y="171"/>
                      <a:pt x="94" y="171"/>
                    </a:cubicBezTo>
                    <a:cubicBezTo>
                      <a:pt x="97" y="195"/>
                      <a:pt x="96" y="213"/>
                      <a:pt x="93" y="226"/>
                    </a:cubicBezTo>
                    <a:cubicBezTo>
                      <a:pt x="90" y="238"/>
                      <a:pt x="85" y="245"/>
                      <a:pt x="77" y="249"/>
                    </a:cubicBezTo>
                    <a:close/>
                  </a:path>
                </a:pathLst>
              </a:custGeom>
              <a:solidFill>
                <a:srgbClr val="898989"/>
              </a:solidFill>
              <a:ln>
                <a:noFill/>
              </a:ln>
              <a:extLst/>
            </p:spPr>
            <p:txBody>
              <a:bodyPr anchor="ctr"/>
              <a:lstStyle/>
              <a:p>
                <a:pPr algn="ctr"/>
                <a:endParaRPr/>
              </a:p>
            </p:txBody>
          </p:sp>
          <p:sp>
            <p:nvSpPr>
              <p:cNvPr id="47" name="îś1îḓe">
                <a:extLst>
                  <a:ext uri="{FF2B5EF4-FFF2-40B4-BE49-F238E27FC236}">
                    <a16:creationId xmlns:a16="http://schemas.microsoft.com/office/drawing/2014/main" id="{39C87C6E-ED98-4ABF-A75D-6726EDEDC1CE}"/>
                  </a:ext>
                </a:extLst>
              </p:cNvPr>
              <p:cNvSpPr/>
              <p:nvPr/>
            </p:nvSpPr>
            <p:spPr bwMode="auto">
              <a:xfrm>
                <a:off x="3438526" y="3952876"/>
                <a:ext cx="103188" cy="203200"/>
              </a:xfrm>
              <a:custGeom>
                <a:avLst/>
                <a:gdLst>
                  <a:gd name="T0" fmla="*/ 115 w 133"/>
                  <a:gd name="T1" fmla="*/ 156 h 258"/>
                  <a:gd name="T2" fmla="*/ 133 w 133"/>
                  <a:gd name="T3" fmla="*/ 224 h 258"/>
                  <a:gd name="T4" fmla="*/ 67 w 133"/>
                  <a:gd name="T5" fmla="*/ 258 h 258"/>
                  <a:gd name="T6" fmla="*/ 64 w 133"/>
                  <a:gd name="T7" fmla="*/ 246 h 258"/>
                  <a:gd name="T8" fmla="*/ 68 w 133"/>
                  <a:gd name="T9" fmla="*/ 243 h 258"/>
                  <a:gd name="T10" fmla="*/ 71 w 133"/>
                  <a:gd name="T11" fmla="*/ 239 h 258"/>
                  <a:gd name="T12" fmla="*/ 71 w 133"/>
                  <a:gd name="T13" fmla="*/ 231 h 258"/>
                  <a:gd name="T14" fmla="*/ 69 w 133"/>
                  <a:gd name="T15" fmla="*/ 221 h 258"/>
                  <a:gd name="T16" fmla="*/ 21 w 133"/>
                  <a:gd name="T17" fmla="*/ 58 h 258"/>
                  <a:gd name="T18" fmla="*/ 18 w 133"/>
                  <a:gd name="T19" fmla="*/ 49 h 258"/>
                  <a:gd name="T20" fmla="*/ 13 w 133"/>
                  <a:gd name="T21" fmla="*/ 44 h 258"/>
                  <a:gd name="T22" fmla="*/ 8 w 133"/>
                  <a:gd name="T23" fmla="*/ 42 h 258"/>
                  <a:gd name="T24" fmla="*/ 3 w 133"/>
                  <a:gd name="T25" fmla="*/ 43 h 258"/>
                  <a:gd name="T26" fmla="*/ 0 w 133"/>
                  <a:gd name="T27" fmla="*/ 31 h 258"/>
                  <a:gd name="T28" fmla="*/ 61 w 133"/>
                  <a:gd name="T29" fmla="*/ 0 h 258"/>
                  <a:gd name="T30" fmla="*/ 78 w 133"/>
                  <a:gd name="T31" fmla="*/ 54 h 258"/>
                  <a:gd name="T32" fmla="*/ 73 w 133"/>
                  <a:gd name="T33" fmla="*/ 56 h 258"/>
                  <a:gd name="T34" fmla="*/ 61 w 133"/>
                  <a:gd name="T35" fmla="*/ 33 h 258"/>
                  <a:gd name="T36" fmla="*/ 49 w 133"/>
                  <a:gd name="T37" fmla="*/ 22 h 258"/>
                  <a:gd name="T38" fmla="*/ 45 w 133"/>
                  <a:gd name="T39" fmla="*/ 23 h 258"/>
                  <a:gd name="T40" fmla="*/ 39 w 133"/>
                  <a:gd name="T41" fmla="*/ 25 h 258"/>
                  <a:gd name="T42" fmla="*/ 27 w 133"/>
                  <a:gd name="T43" fmla="*/ 32 h 258"/>
                  <a:gd name="T44" fmla="*/ 54 w 133"/>
                  <a:gd name="T45" fmla="*/ 122 h 258"/>
                  <a:gd name="T46" fmla="*/ 63 w 133"/>
                  <a:gd name="T47" fmla="*/ 117 h 258"/>
                  <a:gd name="T48" fmla="*/ 68 w 133"/>
                  <a:gd name="T49" fmla="*/ 112 h 258"/>
                  <a:gd name="T50" fmla="*/ 69 w 133"/>
                  <a:gd name="T51" fmla="*/ 102 h 258"/>
                  <a:gd name="T52" fmla="*/ 68 w 133"/>
                  <a:gd name="T53" fmla="*/ 89 h 258"/>
                  <a:gd name="T54" fmla="*/ 65 w 133"/>
                  <a:gd name="T55" fmla="*/ 74 h 258"/>
                  <a:gd name="T56" fmla="*/ 69 w 133"/>
                  <a:gd name="T57" fmla="*/ 71 h 258"/>
                  <a:gd name="T58" fmla="*/ 95 w 133"/>
                  <a:gd name="T59" fmla="*/ 160 h 258"/>
                  <a:gd name="T60" fmla="*/ 91 w 133"/>
                  <a:gd name="T61" fmla="*/ 162 h 258"/>
                  <a:gd name="T62" fmla="*/ 85 w 133"/>
                  <a:gd name="T63" fmla="*/ 147 h 258"/>
                  <a:gd name="T64" fmla="*/ 79 w 133"/>
                  <a:gd name="T65" fmla="*/ 135 h 258"/>
                  <a:gd name="T66" fmla="*/ 73 w 133"/>
                  <a:gd name="T67" fmla="*/ 129 h 258"/>
                  <a:gd name="T68" fmla="*/ 66 w 133"/>
                  <a:gd name="T69" fmla="*/ 130 h 258"/>
                  <a:gd name="T70" fmla="*/ 57 w 133"/>
                  <a:gd name="T71" fmla="*/ 135 h 258"/>
                  <a:gd name="T72" fmla="*/ 78 w 133"/>
                  <a:gd name="T73" fmla="*/ 203 h 258"/>
                  <a:gd name="T74" fmla="*/ 83 w 133"/>
                  <a:gd name="T75" fmla="*/ 219 h 258"/>
                  <a:gd name="T76" fmla="*/ 87 w 133"/>
                  <a:gd name="T77" fmla="*/ 227 h 258"/>
                  <a:gd name="T78" fmla="*/ 93 w 133"/>
                  <a:gd name="T79" fmla="*/ 228 h 258"/>
                  <a:gd name="T80" fmla="*/ 100 w 133"/>
                  <a:gd name="T81" fmla="*/ 226 h 258"/>
                  <a:gd name="T82" fmla="*/ 105 w 133"/>
                  <a:gd name="T83" fmla="*/ 223 h 258"/>
                  <a:gd name="T84" fmla="*/ 110 w 133"/>
                  <a:gd name="T85" fmla="*/ 220 h 258"/>
                  <a:gd name="T86" fmla="*/ 114 w 133"/>
                  <a:gd name="T87" fmla="*/ 215 h 258"/>
                  <a:gd name="T88" fmla="*/ 115 w 133"/>
                  <a:gd name="T89" fmla="*/ 209 h 258"/>
                  <a:gd name="T90" fmla="*/ 114 w 133"/>
                  <a:gd name="T91" fmla="*/ 183 h 258"/>
                  <a:gd name="T92" fmla="*/ 111 w 133"/>
                  <a:gd name="T93" fmla="*/ 158 h 258"/>
                  <a:gd name="T94" fmla="*/ 115 w 133"/>
                  <a:gd name="T95" fmla="*/ 15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3" h="258">
                    <a:moveTo>
                      <a:pt x="115" y="156"/>
                    </a:moveTo>
                    <a:cubicBezTo>
                      <a:pt x="133" y="224"/>
                      <a:pt x="133" y="224"/>
                      <a:pt x="133" y="224"/>
                    </a:cubicBezTo>
                    <a:cubicBezTo>
                      <a:pt x="67" y="258"/>
                      <a:pt x="67" y="258"/>
                      <a:pt x="67" y="258"/>
                    </a:cubicBezTo>
                    <a:cubicBezTo>
                      <a:pt x="64" y="246"/>
                      <a:pt x="64" y="246"/>
                      <a:pt x="64" y="246"/>
                    </a:cubicBezTo>
                    <a:cubicBezTo>
                      <a:pt x="65" y="245"/>
                      <a:pt x="66" y="244"/>
                      <a:pt x="68" y="243"/>
                    </a:cubicBezTo>
                    <a:cubicBezTo>
                      <a:pt x="69" y="241"/>
                      <a:pt x="70" y="240"/>
                      <a:pt x="71" y="239"/>
                    </a:cubicBezTo>
                    <a:cubicBezTo>
                      <a:pt x="72" y="236"/>
                      <a:pt x="72" y="234"/>
                      <a:pt x="71" y="231"/>
                    </a:cubicBezTo>
                    <a:cubicBezTo>
                      <a:pt x="71" y="228"/>
                      <a:pt x="70" y="225"/>
                      <a:pt x="69" y="221"/>
                    </a:cubicBezTo>
                    <a:cubicBezTo>
                      <a:pt x="21" y="58"/>
                      <a:pt x="21" y="58"/>
                      <a:pt x="21" y="58"/>
                    </a:cubicBezTo>
                    <a:cubicBezTo>
                      <a:pt x="20" y="55"/>
                      <a:pt x="19" y="52"/>
                      <a:pt x="18" y="49"/>
                    </a:cubicBezTo>
                    <a:cubicBezTo>
                      <a:pt x="16" y="47"/>
                      <a:pt x="15" y="45"/>
                      <a:pt x="13" y="44"/>
                    </a:cubicBezTo>
                    <a:cubicBezTo>
                      <a:pt x="12" y="43"/>
                      <a:pt x="10" y="43"/>
                      <a:pt x="8" y="42"/>
                    </a:cubicBezTo>
                    <a:cubicBezTo>
                      <a:pt x="6" y="42"/>
                      <a:pt x="4" y="42"/>
                      <a:pt x="3" y="43"/>
                    </a:cubicBezTo>
                    <a:cubicBezTo>
                      <a:pt x="0" y="31"/>
                      <a:pt x="0" y="31"/>
                      <a:pt x="0" y="31"/>
                    </a:cubicBezTo>
                    <a:cubicBezTo>
                      <a:pt x="61" y="0"/>
                      <a:pt x="61" y="0"/>
                      <a:pt x="61" y="0"/>
                    </a:cubicBezTo>
                    <a:cubicBezTo>
                      <a:pt x="78" y="54"/>
                      <a:pt x="78" y="54"/>
                      <a:pt x="78" y="54"/>
                    </a:cubicBezTo>
                    <a:cubicBezTo>
                      <a:pt x="73" y="56"/>
                      <a:pt x="73" y="56"/>
                      <a:pt x="73" y="56"/>
                    </a:cubicBezTo>
                    <a:cubicBezTo>
                      <a:pt x="70" y="49"/>
                      <a:pt x="66" y="41"/>
                      <a:pt x="61" y="33"/>
                    </a:cubicBezTo>
                    <a:cubicBezTo>
                      <a:pt x="56" y="25"/>
                      <a:pt x="52" y="22"/>
                      <a:pt x="49" y="22"/>
                    </a:cubicBezTo>
                    <a:cubicBezTo>
                      <a:pt x="48" y="22"/>
                      <a:pt x="47" y="22"/>
                      <a:pt x="45" y="23"/>
                    </a:cubicBezTo>
                    <a:cubicBezTo>
                      <a:pt x="43" y="24"/>
                      <a:pt x="41" y="24"/>
                      <a:pt x="39" y="25"/>
                    </a:cubicBezTo>
                    <a:cubicBezTo>
                      <a:pt x="27" y="32"/>
                      <a:pt x="27" y="32"/>
                      <a:pt x="27" y="32"/>
                    </a:cubicBezTo>
                    <a:cubicBezTo>
                      <a:pt x="54" y="122"/>
                      <a:pt x="54" y="122"/>
                      <a:pt x="54" y="122"/>
                    </a:cubicBezTo>
                    <a:cubicBezTo>
                      <a:pt x="63" y="117"/>
                      <a:pt x="63" y="117"/>
                      <a:pt x="63" y="117"/>
                    </a:cubicBezTo>
                    <a:cubicBezTo>
                      <a:pt x="65" y="116"/>
                      <a:pt x="67" y="114"/>
                      <a:pt x="68" y="112"/>
                    </a:cubicBezTo>
                    <a:cubicBezTo>
                      <a:pt x="69" y="110"/>
                      <a:pt x="69" y="106"/>
                      <a:pt x="69" y="102"/>
                    </a:cubicBezTo>
                    <a:cubicBezTo>
                      <a:pt x="69" y="99"/>
                      <a:pt x="69" y="94"/>
                      <a:pt x="68" y="89"/>
                    </a:cubicBezTo>
                    <a:cubicBezTo>
                      <a:pt x="67" y="83"/>
                      <a:pt x="66" y="78"/>
                      <a:pt x="65" y="74"/>
                    </a:cubicBezTo>
                    <a:cubicBezTo>
                      <a:pt x="69" y="71"/>
                      <a:pt x="69" y="71"/>
                      <a:pt x="69" y="71"/>
                    </a:cubicBezTo>
                    <a:cubicBezTo>
                      <a:pt x="95" y="160"/>
                      <a:pt x="95" y="160"/>
                      <a:pt x="95" y="160"/>
                    </a:cubicBezTo>
                    <a:cubicBezTo>
                      <a:pt x="91" y="162"/>
                      <a:pt x="91" y="162"/>
                      <a:pt x="91" y="162"/>
                    </a:cubicBezTo>
                    <a:cubicBezTo>
                      <a:pt x="89" y="157"/>
                      <a:pt x="87" y="152"/>
                      <a:pt x="85" y="147"/>
                    </a:cubicBezTo>
                    <a:cubicBezTo>
                      <a:pt x="83" y="141"/>
                      <a:pt x="81" y="137"/>
                      <a:pt x="79" y="135"/>
                    </a:cubicBezTo>
                    <a:cubicBezTo>
                      <a:pt x="77" y="132"/>
                      <a:pt x="75" y="130"/>
                      <a:pt x="73" y="129"/>
                    </a:cubicBezTo>
                    <a:cubicBezTo>
                      <a:pt x="71" y="129"/>
                      <a:pt x="69" y="129"/>
                      <a:pt x="66" y="130"/>
                    </a:cubicBezTo>
                    <a:cubicBezTo>
                      <a:pt x="57" y="135"/>
                      <a:pt x="57" y="135"/>
                      <a:pt x="57" y="135"/>
                    </a:cubicBezTo>
                    <a:cubicBezTo>
                      <a:pt x="78" y="203"/>
                      <a:pt x="78" y="203"/>
                      <a:pt x="78" y="203"/>
                    </a:cubicBezTo>
                    <a:cubicBezTo>
                      <a:pt x="80" y="210"/>
                      <a:pt x="81" y="215"/>
                      <a:pt x="83" y="219"/>
                    </a:cubicBezTo>
                    <a:cubicBezTo>
                      <a:pt x="84" y="222"/>
                      <a:pt x="86" y="225"/>
                      <a:pt x="87" y="227"/>
                    </a:cubicBezTo>
                    <a:cubicBezTo>
                      <a:pt x="89" y="228"/>
                      <a:pt x="91" y="229"/>
                      <a:pt x="93" y="228"/>
                    </a:cubicBezTo>
                    <a:cubicBezTo>
                      <a:pt x="94" y="228"/>
                      <a:pt x="97" y="227"/>
                      <a:pt x="100" y="226"/>
                    </a:cubicBezTo>
                    <a:cubicBezTo>
                      <a:pt x="101" y="225"/>
                      <a:pt x="103" y="224"/>
                      <a:pt x="105" y="223"/>
                    </a:cubicBezTo>
                    <a:cubicBezTo>
                      <a:pt x="107" y="222"/>
                      <a:pt x="109" y="221"/>
                      <a:pt x="110" y="220"/>
                    </a:cubicBezTo>
                    <a:cubicBezTo>
                      <a:pt x="111" y="219"/>
                      <a:pt x="112" y="217"/>
                      <a:pt x="114" y="215"/>
                    </a:cubicBezTo>
                    <a:cubicBezTo>
                      <a:pt x="115" y="213"/>
                      <a:pt x="115" y="211"/>
                      <a:pt x="115" y="209"/>
                    </a:cubicBezTo>
                    <a:cubicBezTo>
                      <a:pt x="116" y="203"/>
                      <a:pt x="115" y="194"/>
                      <a:pt x="114" y="183"/>
                    </a:cubicBezTo>
                    <a:cubicBezTo>
                      <a:pt x="113" y="172"/>
                      <a:pt x="112" y="164"/>
                      <a:pt x="111" y="158"/>
                    </a:cubicBezTo>
                    <a:lnTo>
                      <a:pt x="115" y="156"/>
                    </a:lnTo>
                    <a:close/>
                  </a:path>
                </a:pathLst>
              </a:custGeom>
              <a:solidFill>
                <a:srgbClr val="898989"/>
              </a:solidFill>
              <a:ln>
                <a:noFill/>
              </a:ln>
              <a:extLst/>
            </p:spPr>
            <p:txBody>
              <a:bodyPr anchor="ctr"/>
              <a:lstStyle/>
              <a:p>
                <a:pPr algn="ctr"/>
                <a:endParaRPr/>
              </a:p>
            </p:txBody>
          </p:sp>
          <p:sp>
            <p:nvSpPr>
              <p:cNvPr id="48" name="íşḻiḓe">
                <a:extLst>
                  <a:ext uri="{FF2B5EF4-FFF2-40B4-BE49-F238E27FC236}">
                    <a16:creationId xmlns:a16="http://schemas.microsoft.com/office/drawing/2014/main" id="{7C123004-D749-4A75-9EDC-CA25DA79C4FD}"/>
                  </a:ext>
                </a:extLst>
              </p:cNvPr>
              <p:cNvSpPr/>
              <p:nvPr/>
            </p:nvSpPr>
            <p:spPr bwMode="auto">
              <a:xfrm>
                <a:off x="3540126" y="3905251"/>
                <a:ext cx="101600" cy="193675"/>
              </a:xfrm>
              <a:custGeom>
                <a:avLst/>
                <a:gdLst>
                  <a:gd name="T0" fmla="*/ 131 w 131"/>
                  <a:gd name="T1" fmla="*/ 189 h 245"/>
                  <a:gd name="T2" fmla="*/ 100 w 131"/>
                  <a:gd name="T3" fmla="*/ 212 h 245"/>
                  <a:gd name="T4" fmla="*/ 96 w 131"/>
                  <a:gd name="T5" fmla="*/ 201 h 245"/>
                  <a:gd name="T6" fmla="*/ 101 w 131"/>
                  <a:gd name="T7" fmla="*/ 193 h 245"/>
                  <a:gd name="T8" fmla="*/ 101 w 131"/>
                  <a:gd name="T9" fmla="*/ 186 h 245"/>
                  <a:gd name="T10" fmla="*/ 100 w 131"/>
                  <a:gd name="T11" fmla="*/ 182 h 245"/>
                  <a:gd name="T12" fmla="*/ 98 w 131"/>
                  <a:gd name="T13" fmla="*/ 179 h 245"/>
                  <a:gd name="T14" fmla="*/ 72 w 131"/>
                  <a:gd name="T15" fmla="*/ 136 h 245"/>
                  <a:gd name="T16" fmla="*/ 46 w 131"/>
                  <a:gd name="T17" fmla="*/ 155 h 245"/>
                  <a:gd name="T18" fmla="*/ 51 w 131"/>
                  <a:gd name="T19" fmla="*/ 175 h 245"/>
                  <a:gd name="T20" fmla="*/ 55 w 131"/>
                  <a:gd name="T21" fmla="*/ 191 h 245"/>
                  <a:gd name="T22" fmla="*/ 59 w 131"/>
                  <a:gd name="T23" fmla="*/ 202 h 245"/>
                  <a:gd name="T24" fmla="*/ 61 w 131"/>
                  <a:gd name="T25" fmla="*/ 209 h 245"/>
                  <a:gd name="T26" fmla="*/ 69 w 131"/>
                  <a:gd name="T27" fmla="*/ 216 h 245"/>
                  <a:gd name="T28" fmla="*/ 78 w 131"/>
                  <a:gd name="T29" fmla="*/ 214 h 245"/>
                  <a:gd name="T30" fmla="*/ 82 w 131"/>
                  <a:gd name="T31" fmla="*/ 225 h 245"/>
                  <a:gd name="T32" fmla="*/ 54 w 131"/>
                  <a:gd name="T33" fmla="*/ 245 h 245"/>
                  <a:gd name="T34" fmla="*/ 50 w 131"/>
                  <a:gd name="T35" fmla="*/ 235 h 245"/>
                  <a:gd name="T36" fmla="*/ 52 w 131"/>
                  <a:gd name="T37" fmla="*/ 230 h 245"/>
                  <a:gd name="T38" fmla="*/ 54 w 131"/>
                  <a:gd name="T39" fmla="*/ 224 h 245"/>
                  <a:gd name="T40" fmla="*/ 54 w 131"/>
                  <a:gd name="T41" fmla="*/ 213 h 245"/>
                  <a:gd name="T42" fmla="*/ 51 w 131"/>
                  <a:gd name="T43" fmla="*/ 199 h 245"/>
                  <a:gd name="T44" fmla="*/ 25 w 131"/>
                  <a:gd name="T45" fmla="*/ 101 h 245"/>
                  <a:gd name="T46" fmla="*/ 0 w 131"/>
                  <a:gd name="T47" fmla="*/ 3 h 245"/>
                  <a:gd name="T48" fmla="*/ 4 w 131"/>
                  <a:gd name="T49" fmla="*/ 0 h 245"/>
                  <a:gd name="T50" fmla="*/ 106 w 131"/>
                  <a:gd name="T51" fmla="*/ 165 h 245"/>
                  <a:gd name="T52" fmla="*/ 112 w 131"/>
                  <a:gd name="T53" fmla="*/ 173 h 245"/>
                  <a:gd name="T54" fmla="*/ 118 w 131"/>
                  <a:gd name="T55" fmla="*/ 178 h 245"/>
                  <a:gd name="T56" fmla="*/ 123 w 131"/>
                  <a:gd name="T57" fmla="*/ 179 h 245"/>
                  <a:gd name="T58" fmla="*/ 127 w 131"/>
                  <a:gd name="T59" fmla="*/ 178 h 245"/>
                  <a:gd name="T60" fmla="*/ 131 w 131"/>
                  <a:gd name="T61" fmla="*/ 189 h 245"/>
                  <a:gd name="T62" fmla="*/ 64 w 131"/>
                  <a:gd name="T63" fmla="*/ 124 h 245"/>
                  <a:gd name="T64" fmla="*/ 18 w 131"/>
                  <a:gd name="T65" fmla="*/ 50 h 245"/>
                  <a:gd name="T66" fmla="*/ 42 w 131"/>
                  <a:gd name="T67" fmla="*/ 141 h 245"/>
                  <a:gd name="T68" fmla="*/ 64 w 131"/>
                  <a:gd name="T69" fmla="*/ 12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245">
                    <a:moveTo>
                      <a:pt x="131" y="189"/>
                    </a:moveTo>
                    <a:cubicBezTo>
                      <a:pt x="100" y="212"/>
                      <a:pt x="100" y="212"/>
                      <a:pt x="100" y="212"/>
                    </a:cubicBezTo>
                    <a:cubicBezTo>
                      <a:pt x="96" y="201"/>
                      <a:pt x="96" y="201"/>
                      <a:pt x="96" y="201"/>
                    </a:cubicBezTo>
                    <a:cubicBezTo>
                      <a:pt x="98" y="199"/>
                      <a:pt x="100" y="196"/>
                      <a:pt x="101" y="193"/>
                    </a:cubicBezTo>
                    <a:cubicBezTo>
                      <a:pt x="102" y="190"/>
                      <a:pt x="102" y="188"/>
                      <a:pt x="101" y="186"/>
                    </a:cubicBezTo>
                    <a:cubicBezTo>
                      <a:pt x="101" y="185"/>
                      <a:pt x="101" y="184"/>
                      <a:pt x="100" y="182"/>
                    </a:cubicBezTo>
                    <a:cubicBezTo>
                      <a:pt x="99" y="181"/>
                      <a:pt x="99" y="180"/>
                      <a:pt x="98" y="179"/>
                    </a:cubicBezTo>
                    <a:cubicBezTo>
                      <a:pt x="72" y="136"/>
                      <a:pt x="72" y="136"/>
                      <a:pt x="72" y="136"/>
                    </a:cubicBezTo>
                    <a:cubicBezTo>
                      <a:pt x="46" y="155"/>
                      <a:pt x="46" y="155"/>
                      <a:pt x="46" y="155"/>
                    </a:cubicBezTo>
                    <a:cubicBezTo>
                      <a:pt x="48" y="163"/>
                      <a:pt x="49" y="170"/>
                      <a:pt x="51" y="175"/>
                    </a:cubicBezTo>
                    <a:cubicBezTo>
                      <a:pt x="53" y="181"/>
                      <a:pt x="54" y="186"/>
                      <a:pt x="55" y="191"/>
                    </a:cubicBezTo>
                    <a:cubicBezTo>
                      <a:pt x="57" y="196"/>
                      <a:pt x="58" y="199"/>
                      <a:pt x="59" y="202"/>
                    </a:cubicBezTo>
                    <a:cubicBezTo>
                      <a:pt x="60" y="205"/>
                      <a:pt x="61" y="207"/>
                      <a:pt x="61" y="209"/>
                    </a:cubicBezTo>
                    <a:cubicBezTo>
                      <a:pt x="63" y="213"/>
                      <a:pt x="66" y="215"/>
                      <a:pt x="69" y="216"/>
                    </a:cubicBezTo>
                    <a:cubicBezTo>
                      <a:pt x="72" y="216"/>
                      <a:pt x="75" y="216"/>
                      <a:pt x="78" y="214"/>
                    </a:cubicBezTo>
                    <a:cubicBezTo>
                      <a:pt x="82" y="225"/>
                      <a:pt x="82" y="225"/>
                      <a:pt x="82" y="225"/>
                    </a:cubicBezTo>
                    <a:cubicBezTo>
                      <a:pt x="54" y="245"/>
                      <a:pt x="54" y="245"/>
                      <a:pt x="54" y="245"/>
                    </a:cubicBezTo>
                    <a:cubicBezTo>
                      <a:pt x="50" y="235"/>
                      <a:pt x="50" y="235"/>
                      <a:pt x="50" y="235"/>
                    </a:cubicBezTo>
                    <a:cubicBezTo>
                      <a:pt x="51" y="234"/>
                      <a:pt x="51" y="232"/>
                      <a:pt x="52" y="230"/>
                    </a:cubicBezTo>
                    <a:cubicBezTo>
                      <a:pt x="53" y="229"/>
                      <a:pt x="54" y="226"/>
                      <a:pt x="54" y="224"/>
                    </a:cubicBezTo>
                    <a:cubicBezTo>
                      <a:pt x="54" y="220"/>
                      <a:pt x="54" y="217"/>
                      <a:pt x="54" y="213"/>
                    </a:cubicBezTo>
                    <a:cubicBezTo>
                      <a:pt x="53" y="210"/>
                      <a:pt x="52" y="205"/>
                      <a:pt x="51" y="199"/>
                    </a:cubicBezTo>
                    <a:cubicBezTo>
                      <a:pt x="43" y="170"/>
                      <a:pt x="35" y="137"/>
                      <a:pt x="25" y="101"/>
                    </a:cubicBezTo>
                    <a:cubicBezTo>
                      <a:pt x="16" y="64"/>
                      <a:pt x="7" y="32"/>
                      <a:pt x="0" y="3"/>
                    </a:cubicBezTo>
                    <a:cubicBezTo>
                      <a:pt x="4" y="0"/>
                      <a:pt x="4" y="0"/>
                      <a:pt x="4" y="0"/>
                    </a:cubicBezTo>
                    <a:cubicBezTo>
                      <a:pt x="106" y="165"/>
                      <a:pt x="106" y="165"/>
                      <a:pt x="106" y="165"/>
                    </a:cubicBezTo>
                    <a:cubicBezTo>
                      <a:pt x="109" y="168"/>
                      <a:pt x="111" y="171"/>
                      <a:pt x="112" y="173"/>
                    </a:cubicBezTo>
                    <a:cubicBezTo>
                      <a:pt x="114" y="175"/>
                      <a:pt x="116" y="177"/>
                      <a:pt x="118" y="178"/>
                    </a:cubicBezTo>
                    <a:cubicBezTo>
                      <a:pt x="119" y="179"/>
                      <a:pt x="121" y="179"/>
                      <a:pt x="123" y="179"/>
                    </a:cubicBezTo>
                    <a:cubicBezTo>
                      <a:pt x="124" y="179"/>
                      <a:pt x="126" y="179"/>
                      <a:pt x="127" y="178"/>
                    </a:cubicBezTo>
                    <a:cubicBezTo>
                      <a:pt x="131" y="189"/>
                      <a:pt x="131" y="189"/>
                      <a:pt x="131" y="189"/>
                    </a:cubicBezTo>
                    <a:close/>
                    <a:moveTo>
                      <a:pt x="64" y="124"/>
                    </a:moveTo>
                    <a:cubicBezTo>
                      <a:pt x="18" y="50"/>
                      <a:pt x="18" y="50"/>
                      <a:pt x="18" y="50"/>
                    </a:cubicBezTo>
                    <a:cubicBezTo>
                      <a:pt x="42" y="141"/>
                      <a:pt x="42" y="141"/>
                      <a:pt x="42" y="141"/>
                    </a:cubicBezTo>
                    <a:lnTo>
                      <a:pt x="64" y="124"/>
                    </a:lnTo>
                    <a:close/>
                  </a:path>
                </a:pathLst>
              </a:custGeom>
              <a:solidFill>
                <a:srgbClr val="898989"/>
              </a:solidFill>
              <a:ln>
                <a:noFill/>
              </a:ln>
              <a:extLst/>
            </p:spPr>
            <p:txBody>
              <a:bodyPr anchor="ctr"/>
              <a:lstStyle/>
              <a:p>
                <a:pPr algn="ctr"/>
                <a:endParaRPr/>
              </a:p>
            </p:txBody>
          </p:sp>
          <p:sp>
            <p:nvSpPr>
              <p:cNvPr id="49" name="iSliḋê">
                <a:extLst>
                  <a:ext uri="{FF2B5EF4-FFF2-40B4-BE49-F238E27FC236}">
                    <a16:creationId xmlns:a16="http://schemas.microsoft.com/office/drawing/2014/main" id="{C1E848E0-FC21-4A0A-89F4-DF486F6E5034}"/>
                  </a:ext>
                </a:extLst>
              </p:cNvPr>
              <p:cNvSpPr/>
              <p:nvPr/>
            </p:nvSpPr>
            <p:spPr bwMode="auto">
              <a:xfrm>
                <a:off x="3557588" y="3838576"/>
                <a:ext cx="133350" cy="211138"/>
              </a:xfrm>
              <a:custGeom>
                <a:avLst/>
                <a:gdLst>
                  <a:gd name="T0" fmla="*/ 81 w 170"/>
                  <a:gd name="T1" fmla="*/ 10 h 268"/>
                  <a:gd name="T2" fmla="*/ 78 w 170"/>
                  <a:gd name="T3" fmla="*/ 16 h 268"/>
                  <a:gd name="T4" fmla="*/ 76 w 170"/>
                  <a:gd name="T5" fmla="*/ 24 h 268"/>
                  <a:gd name="T6" fmla="*/ 81 w 170"/>
                  <a:gd name="T7" fmla="*/ 40 h 268"/>
                  <a:gd name="T8" fmla="*/ 94 w 170"/>
                  <a:gd name="T9" fmla="*/ 66 h 268"/>
                  <a:gd name="T10" fmla="*/ 170 w 170"/>
                  <a:gd name="T11" fmla="*/ 213 h 268"/>
                  <a:gd name="T12" fmla="*/ 166 w 170"/>
                  <a:gd name="T13" fmla="*/ 217 h 268"/>
                  <a:gd name="T14" fmla="*/ 38 w 170"/>
                  <a:gd name="T15" fmla="*/ 91 h 268"/>
                  <a:gd name="T16" fmla="*/ 92 w 170"/>
                  <a:gd name="T17" fmla="*/ 195 h 268"/>
                  <a:gd name="T18" fmla="*/ 106 w 170"/>
                  <a:gd name="T19" fmla="*/ 221 h 268"/>
                  <a:gd name="T20" fmla="*/ 116 w 170"/>
                  <a:gd name="T21" fmla="*/ 232 h 268"/>
                  <a:gd name="T22" fmla="*/ 123 w 170"/>
                  <a:gd name="T23" fmla="*/ 233 h 268"/>
                  <a:gd name="T24" fmla="*/ 129 w 170"/>
                  <a:gd name="T25" fmla="*/ 232 h 268"/>
                  <a:gd name="T26" fmla="*/ 135 w 170"/>
                  <a:gd name="T27" fmla="*/ 242 h 268"/>
                  <a:gd name="T28" fmla="*/ 106 w 170"/>
                  <a:gd name="T29" fmla="*/ 268 h 268"/>
                  <a:gd name="T30" fmla="*/ 101 w 170"/>
                  <a:gd name="T31" fmla="*/ 258 h 268"/>
                  <a:gd name="T32" fmla="*/ 104 w 170"/>
                  <a:gd name="T33" fmla="*/ 251 h 268"/>
                  <a:gd name="T34" fmla="*/ 105 w 170"/>
                  <a:gd name="T35" fmla="*/ 243 h 268"/>
                  <a:gd name="T36" fmla="*/ 101 w 170"/>
                  <a:gd name="T37" fmla="*/ 229 h 268"/>
                  <a:gd name="T38" fmla="*/ 88 w 170"/>
                  <a:gd name="T39" fmla="*/ 200 h 268"/>
                  <a:gd name="T40" fmla="*/ 36 w 170"/>
                  <a:gd name="T41" fmla="*/ 102 h 268"/>
                  <a:gd name="T42" fmla="*/ 29 w 170"/>
                  <a:gd name="T43" fmla="*/ 89 h 268"/>
                  <a:gd name="T44" fmla="*/ 21 w 170"/>
                  <a:gd name="T45" fmla="*/ 81 h 268"/>
                  <a:gd name="T46" fmla="*/ 12 w 170"/>
                  <a:gd name="T47" fmla="*/ 78 h 268"/>
                  <a:gd name="T48" fmla="*/ 5 w 170"/>
                  <a:gd name="T49" fmla="*/ 79 h 268"/>
                  <a:gd name="T50" fmla="*/ 0 w 170"/>
                  <a:gd name="T51" fmla="*/ 69 h 268"/>
                  <a:gd name="T52" fmla="*/ 20 w 170"/>
                  <a:gd name="T53" fmla="*/ 50 h 268"/>
                  <a:gd name="T54" fmla="*/ 139 w 170"/>
                  <a:gd name="T55" fmla="*/ 168 h 268"/>
                  <a:gd name="T56" fmla="*/ 90 w 170"/>
                  <a:gd name="T57" fmla="*/ 72 h 268"/>
                  <a:gd name="T58" fmla="*/ 75 w 170"/>
                  <a:gd name="T59" fmla="*/ 46 h 268"/>
                  <a:gd name="T60" fmla="*/ 66 w 170"/>
                  <a:gd name="T61" fmla="*/ 36 h 268"/>
                  <a:gd name="T62" fmla="*/ 59 w 170"/>
                  <a:gd name="T63" fmla="*/ 34 h 268"/>
                  <a:gd name="T64" fmla="*/ 53 w 170"/>
                  <a:gd name="T65" fmla="*/ 36 h 268"/>
                  <a:gd name="T66" fmla="*/ 47 w 170"/>
                  <a:gd name="T67" fmla="*/ 26 h 268"/>
                  <a:gd name="T68" fmla="*/ 76 w 170"/>
                  <a:gd name="T69" fmla="*/ 0 h 268"/>
                  <a:gd name="T70" fmla="*/ 81 w 170"/>
                  <a:gd name="T71" fmla="*/ 1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 h="268">
                    <a:moveTo>
                      <a:pt x="81" y="10"/>
                    </a:moveTo>
                    <a:cubicBezTo>
                      <a:pt x="80" y="11"/>
                      <a:pt x="79" y="13"/>
                      <a:pt x="78" y="16"/>
                    </a:cubicBezTo>
                    <a:cubicBezTo>
                      <a:pt x="77" y="19"/>
                      <a:pt x="76" y="22"/>
                      <a:pt x="76" y="24"/>
                    </a:cubicBezTo>
                    <a:cubicBezTo>
                      <a:pt x="76" y="28"/>
                      <a:pt x="78" y="33"/>
                      <a:pt x="81" y="40"/>
                    </a:cubicBezTo>
                    <a:cubicBezTo>
                      <a:pt x="84" y="47"/>
                      <a:pt x="88" y="56"/>
                      <a:pt x="94" y="66"/>
                    </a:cubicBezTo>
                    <a:cubicBezTo>
                      <a:pt x="170" y="213"/>
                      <a:pt x="170" y="213"/>
                      <a:pt x="170" y="213"/>
                    </a:cubicBezTo>
                    <a:cubicBezTo>
                      <a:pt x="166" y="217"/>
                      <a:pt x="166" y="217"/>
                      <a:pt x="166" y="217"/>
                    </a:cubicBezTo>
                    <a:cubicBezTo>
                      <a:pt x="38" y="91"/>
                      <a:pt x="38" y="91"/>
                      <a:pt x="38" y="91"/>
                    </a:cubicBezTo>
                    <a:cubicBezTo>
                      <a:pt x="92" y="195"/>
                      <a:pt x="92" y="195"/>
                      <a:pt x="92" y="195"/>
                    </a:cubicBezTo>
                    <a:cubicBezTo>
                      <a:pt x="98" y="206"/>
                      <a:pt x="103" y="215"/>
                      <a:pt x="106" y="221"/>
                    </a:cubicBezTo>
                    <a:cubicBezTo>
                      <a:pt x="110" y="226"/>
                      <a:pt x="113" y="230"/>
                      <a:pt x="116" y="232"/>
                    </a:cubicBezTo>
                    <a:cubicBezTo>
                      <a:pt x="117" y="233"/>
                      <a:pt x="120" y="234"/>
                      <a:pt x="123" y="233"/>
                    </a:cubicBezTo>
                    <a:cubicBezTo>
                      <a:pt x="127" y="233"/>
                      <a:pt x="129" y="232"/>
                      <a:pt x="129" y="232"/>
                    </a:cubicBezTo>
                    <a:cubicBezTo>
                      <a:pt x="135" y="242"/>
                      <a:pt x="135" y="242"/>
                      <a:pt x="135" y="242"/>
                    </a:cubicBezTo>
                    <a:cubicBezTo>
                      <a:pt x="106" y="268"/>
                      <a:pt x="106" y="268"/>
                      <a:pt x="106" y="268"/>
                    </a:cubicBezTo>
                    <a:cubicBezTo>
                      <a:pt x="101" y="258"/>
                      <a:pt x="101" y="258"/>
                      <a:pt x="101" y="258"/>
                    </a:cubicBezTo>
                    <a:cubicBezTo>
                      <a:pt x="101" y="257"/>
                      <a:pt x="102" y="255"/>
                      <a:pt x="104" y="251"/>
                    </a:cubicBezTo>
                    <a:cubicBezTo>
                      <a:pt x="105" y="248"/>
                      <a:pt x="106" y="245"/>
                      <a:pt x="105" y="243"/>
                    </a:cubicBezTo>
                    <a:cubicBezTo>
                      <a:pt x="105" y="239"/>
                      <a:pt x="104" y="235"/>
                      <a:pt x="101" y="229"/>
                    </a:cubicBezTo>
                    <a:cubicBezTo>
                      <a:pt x="99" y="223"/>
                      <a:pt x="94" y="214"/>
                      <a:pt x="88" y="200"/>
                    </a:cubicBezTo>
                    <a:cubicBezTo>
                      <a:pt x="36" y="102"/>
                      <a:pt x="36" y="102"/>
                      <a:pt x="36" y="102"/>
                    </a:cubicBezTo>
                    <a:cubicBezTo>
                      <a:pt x="34" y="97"/>
                      <a:pt x="31" y="93"/>
                      <a:pt x="29" y="89"/>
                    </a:cubicBezTo>
                    <a:cubicBezTo>
                      <a:pt x="26" y="86"/>
                      <a:pt x="23" y="83"/>
                      <a:pt x="21" y="81"/>
                    </a:cubicBezTo>
                    <a:cubicBezTo>
                      <a:pt x="18" y="79"/>
                      <a:pt x="15" y="78"/>
                      <a:pt x="12" y="78"/>
                    </a:cubicBezTo>
                    <a:cubicBezTo>
                      <a:pt x="9" y="77"/>
                      <a:pt x="7" y="78"/>
                      <a:pt x="5" y="79"/>
                    </a:cubicBezTo>
                    <a:cubicBezTo>
                      <a:pt x="0" y="69"/>
                      <a:pt x="0" y="69"/>
                      <a:pt x="0" y="69"/>
                    </a:cubicBezTo>
                    <a:cubicBezTo>
                      <a:pt x="20" y="50"/>
                      <a:pt x="20" y="50"/>
                      <a:pt x="20" y="50"/>
                    </a:cubicBezTo>
                    <a:cubicBezTo>
                      <a:pt x="139" y="168"/>
                      <a:pt x="139" y="168"/>
                      <a:pt x="139" y="168"/>
                    </a:cubicBezTo>
                    <a:cubicBezTo>
                      <a:pt x="90" y="72"/>
                      <a:pt x="90" y="72"/>
                      <a:pt x="90" y="72"/>
                    </a:cubicBezTo>
                    <a:cubicBezTo>
                      <a:pt x="84" y="61"/>
                      <a:pt x="79" y="52"/>
                      <a:pt x="75" y="46"/>
                    </a:cubicBezTo>
                    <a:cubicBezTo>
                      <a:pt x="71" y="40"/>
                      <a:pt x="68" y="37"/>
                      <a:pt x="66" y="36"/>
                    </a:cubicBezTo>
                    <a:cubicBezTo>
                      <a:pt x="64" y="35"/>
                      <a:pt x="62" y="34"/>
                      <a:pt x="59" y="34"/>
                    </a:cubicBezTo>
                    <a:cubicBezTo>
                      <a:pt x="56" y="35"/>
                      <a:pt x="54" y="35"/>
                      <a:pt x="53" y="36"/>
                    </a:cubicBezTo>
                    <a:cubicBezTo>
                      <a:pt x="47" y="26"/>
                      <a:pt x="47" y="26"/>
                      <a:pt x="47" y="26"/>
                    </a:cubicBezTo>
                    <a:cubicBezTo>
                      <a:pt x="76" y="0"/>
                      <a:pt x="76" y="0"/>
                      <a:pt x="76" y="0"/>
                    </a:cubicBezTo>
                    <a:lnTo>
                      <a:pt x="81" y="10"/>
                    </a:lnTo>
                    <a:close/>
                  </a:path>
                </a:pathLst>
              </a:custGeom>
              <a:solidFill>
                <a:srgbClr val="898989"/>
              </a:solidFill>
              <a:ln>
                <a:noFill/>
              </a:ln>
              <a:extLst/>
            </p:spPr>
            <p:txBody>
              <a:bodyPr anchor="ctr"/>
              <a:lstStyle/>
              <a:p>
                <a:pPr algn="ctr"/>
                <a:endParaRPr/>
              </a:p>
            </p:txBody>
          </p:sp>
          <p:sp>
            <p:nvSpPr>
              <p:cNvPr id="50" name="íṡļïďè">
                <a:extLst>
                  <a:ext uri="{FF2B5EF4-FFF2-40B4-BE49-F238E27FC236}">
                    <a16:creationId xmlns:a16="http://schemas.microsoft.com/office/drawing/2014/main" id="{1927F256-C6E0-4DC5-B8BC-7D4EA5ED56BA}"/>
                  </a:ext>
                </a:extLst>
              </p:cNvPr>
              <p:cNvSpPr/>
              <p:nvPr/>
            </p:nvSpPr>
            <p:spPr bwMode="auto">
              <a:xfrm>
                <a:off x="3624263" y="3802063"/>
                <a:ext cx="112713" cy="185738"/>
              </a:xfrm>
              <a:custGeom>
                <a:avLst/>
                <a:gdLst>
                  <a:gd name="T0" fmla="*/ 119 w 144"/>
                  <a:gd name="T1" fmla="*/ 77 h 236"/>
                  <a:gd name="T2" fmla="*/ 137 w 144"/>
                  <a:gd name="T3" fmla="*/ 125 h 236"/>
                  <a:gd name="T4" fmla="*/ 144 w 144"/>
                  <a:gd name="T5" fmla="*/ 164 h 236"/>
                  <a:gd name="T6" fmla="*/ 140 w 144"/>
                  <a:gd name="T7" fmla="*/ 193 h 236"/>
                  <a:gd name="T8" fmla="*/ 129 w 144"/>
                  <a:gd name="T9" fmla="*/ 211 h 236"/>
                  <a:gd name="T10" fmla="*/ 99 w 144"/>
                  <a:gd name="T11" fmla="*/ 236 h 236"/>
                  <a:gd name="T12" fmla="*/ 94 w 144"/>
                  <a:gd name="T13" fmla="*/ 226 h 236"/>
                  <a:gd name="T14" fmla="*/ 98 w 144"/>
                  <a:gd name="T15" fmla="*/ 222 h 236"/>
                  <a:gd name="T16" fmla="*/ 100 w 144"/>
                  <a:gd name="T17" fmla="*/ 218 h 236"/>
                  <a:gd name="T18" fmla="*/ 99 w 144"/>
                  <a:gd name="T19" fmla="*/ 210 h 236"/>
                  <a:gd name="T20" fmla="*/ 96 w 144"/>
                  <a:gd name="T21" fmla="*/ 201 h 236"/>
                  <a:gd name="T22" fmla="*/ 24 w 144"/>
                  <a:gd name="T23" fmla="*/ 53 h 236"/>
                  <a:gd name="T24" fmla="*/ 19 w 144"/>
                  <a:gd name="T25" fmla="*/ 45 h 236"/>
                  <a:gd name="T26" fmla="*/ 14 w 144"/>
                  <a:gd name="T27" fmla="*/ 41 h 236"/>
                  <a:gd name="T28" fmla="*/ 9 w 144"/>
                  <a:gd name="T29" fmla="*/ 40 h 236"/>
                  <a:gd name="T30" fmla="*/ 5 w 144"/>
                  <a:gd name="T31" fmla="*/ 42 h 236"/>
                  <a:gd name="T32" fmla="*/ 0 w 144"/>
                  <a:gd name="T33" fmla="*/ 31 h 236"/>
                  <a:gd name="T34" fmla="*/ 31 w 144"/>
                  <a:gd name="T35" fmla="*/ 5 h 236"/>
                  <a:gd name="T36" fmla="*/ 47 w 144"/>
                  <a:gd name="T37" fmla="*/ 0 h 236"/>
                  <a:gd name="T38" fmla="*/ 65 w 144"/>
                  <a:gd name="T39" fmla="*/ 6 h 236"/>
                  <a:gd name="T40" fmla="*/ 91 w 144"/>
                  <a:gd name="T41" fmla="*/ 31 h 236"/>
                  <a:gd name="T42" fmla="*/ 119 w 144"/>
                  <a:gd name="T43" fmla="*/ 77 h 236"/>
                  <a:gd name="T44" fmla="*/ 106 w 144"/>
                  <a:gd name="T45" fmla="*/ 87 h 236"/>
                  <a:gd name="T46" fmla="*/ 86 w 144"/>
                  <a:gd name="T47" fmla="*/ 52 h 236"/>
                  <a:gd name="T48" fmla="*/ 67 w 144"/>
                  <a:gd name="T49" fmla="*/ 27 h 236"/>
                  <a:gd name="T50" fmla="*/ 49 w 144"/>
                  <a:gd name="T51" fmla="*/ 16 h 236"/>
                  <a:gd name="T52" fmla="*/ 34 w 144"/>
                  <a:gd name="T53" fmla="*/ 19 h 236"/>
                  <a:gd name="T54" fmla="*/ 30 w 144"/>
                  <a:gd name="T55" fmla="*/ 23 h 236"/>
                  <a:gd name="T56" fmla="*/ 26 w 144"/>
                  <a:gd name="T57" fmla="*/ 27 h 236"/>
                  <a:gd name="T58" fmla="*/ 103 w 144"/>
                  <a:gd name="T59" fmla="*/ 184 h 236"/>
                  <a:gd name="T60" fmla="*/ 114 w 144"/>
                  <a:gd name="T61" fmla="*/ 200 h 236"/>
                  <a:gd name="T62" fmla="*/ 125 w 144"/>
                  <a:gd name="T63" fmla="*/ 198 h 236"/>
                  <a:gd name="T64" fmla="*/ 133 w 144"/>
                  <a:gd name="T65" fmla="*/ 182 h 236"/>
                  <a:gd name="T66" fmla="*/ 132 w 144"/>
                  <a:gd name="T67" fmla="*/ 157 h 236"/>
                  <a:gd name="T68" fmla="*/ 123 w 144"/>
                  <a:gd name="T69" fmla="*/ 125 h 236"/>
                  <a:gd name="T70" fmla="*/ 106 w 144"/>
                  <a:gd name="T71" fmla="*/ 8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36">
                    <a:moveTo>
                      <a:pt x="119" y="77"/>
                    </a:moveTo>
                    <a:cubicBezTo>
                      <a:pt x="127" y="94"/>
                      <a:pt x="134" y="110"/>
                      <a:pt x="137" y="125"/>
                    </a:cubicBezTo>
                    <a:cubicBezTo>
                      <a:pt x="141" y="140"/>
                      <a:pt x="144" y="153"/>
                      <a:pt x="144" y="164"/>
                    </a:cubicBezTo>
                    <a:cubicBezTo>
                      <a:pt x="144" y="176"/>
                      <a:pt x="143" y="185"/>
                      <a:pt x="140" y="193"/>
                    </a:cubicBezTo>
                    <a:cubicBezTo>
                      <a:pt x="138" y="201"/>
                      <a:pt x="134" y="207"/>
                      <a:pt x="129" y="211"/>
                    </a:cubicBezTo>
                    <a:cubicBezTo>
                      <a:pt x="99" y="236"/>
                      <a:pt x="99" y="236"/>
                      <a:pt x="99" y="236"/>
                    </a:cubicBezTo>
                    <a:cubicBezTo>
                      <a:pt x="94" y="226"/>
                      <a:pt x="94" y="226"/>
                      <a:pt x="94" y="226"/>
                    </a:cubicBezTo>
                    <a:cubicBezTo>
                      <a:pt x="95" y="225"/>
                      <a:pt x="96" y="224"/>
                      <a:pt x="98" y="222"/>
                    </a:cubicBezTo>
                    <a:cubicBezTo>
                      <a:pt x="99" y="220"/>
                      <a:pt x="100" y="219"/>
                      <a:pt x="100" y="218"/>
                    </a:cubicBezTo>
                    <a:cubicBezTo>
                      <a:pt x="100" y="215"/>
                      <a:pt x="100" y="213"/>
                      <a:pt x="99" y="210"/>
                    </a:cubicBezTo>
                    <a:cubicBezTo>
                      <a:pt x="99" y="207"/>
                      <a:pt x="97" y="204"/>
                      <a:pt x="96" y="201"/>
                    </a:cubicBezTo>
                    <a:cubicBezTo>
                      <a:pt x="24" y="53"/>
                      <a:pt x="24" y="53"/>
                      <a:pt x="24" y="53"/>
                    </a:cubicBezTo>
                    <a:cubicBezTo>
                      <a:pt x="22" y="50"/>
                      <a:pt x="21" y="47"/>
                      <a:pt x="19" y="45"/>
                    </a:cubicBezTo>
                    <a:cubicBezTo>
                      <a:pt x="17" y="43"/>
                      <a:pt x="15" y="41"/>
                      <a:pt x="14" y="41"/>
                    </a:cubicBezTo>
                    <a:cubicBezTo>
                      <a:pt x="12" y="40"/>
                      <a:pt x="10" y="40"/>
                      <a:pt x="9" y="40"/>
                    </a:cubicBezTo>
                    <a:cubicBezTo>
                      <a:pt x="7" y="41"/>
                      <a:pt x="6" y="41"/>
                      <a:pt x="5" y="42"/>
                    </a:cubicBezTo>
                    <a:cubicBezTo>
                      <a:pt x="0" y="31"/>
                      <a:pt x="0" y="31"/>
                      <a:pt x="0" y="31"/>
                    </a:cubicBezTo>
                    <a:cubicBezTo>
                      <a:pt x="31" y="5"/>
                      <a:pt x="31" y="5"/>
                      <a:pt x="31" y="5"/>
                    </a:cubicBezTo>
                    <a:cubicBezTo>
                      <a:pt x="36" y="1"/>
                      <a:pt x="41" y="0"/>
                      <a:pt x="47" y="0"/>
                    </a:cubicBezTo>
                    <a:cubicBezTo>
                      <a:pt x="53" y="0"/>
                      <a:pt x="59" y="2"/>
                      <a:pt x="65" y="6"/>
                    </a:cubicBezTo>
                    <a:cubicBezTo>
                      <a:pt x="74" y="11"/>
                      <a:pt x="82" y="19"/>
                      <a:pt x="91" y="31"/>
                    </a:cubicBezTo>
                    <a:cubicBezTo>
                      <a:pt x="101" y="43"/>
                      <a:pt x="110" y="58"/>
                      <a:pt x="119" y="77"/>
                    </a:cubicBezTo>
                    <a:close/>
                    <a:moveTo>
                      <a:pt x="106" y="87"/>
                    </a:moveTo>
                    <a:cubicBezTo>
                      <a:pt x="100" y="74"/>
                      <a:pt x="93" y="62"/>
                      <a:pt x="86" y="52"/>
                    </a:cubicBezTo>
                    <a:cubicBezTo>
                      <a:pt x="80" y="42"/>
                      <a:pt x="73" y="34"/>
                      <a:pt x="67" y="27"/>
                    </a:cubicBezTo>
                    <a:cubicBezTo>
                      <a:pt x="60" y="21"/>
                      <a:pt x="55" y="18"/>
                      <a:pt x="49" y="16"/>
                    </a:cubicBezTo>
                    <a:cubicBezTo>
                      <a:pt x="43" y="14"/>
                      <a:pt x="38" y="15"/>
                      <a:pt x="34" y="19"/>
                    </a:cubicBezTo>
                    <a:cubicBezTo>
                      <a:pt x="33" y="20"/>
                      <a:pt x="31" y="21"/>
                      <a:pt x="30" y="23"/>
                    </a:cubicBezTo>
                    <a:cubicBezTo>
                      <a:pt x="28" y="25"/>
                      <a:pt x="27" y="26"/>
                      <a:pt x="26" y="27"/>
                    </a:cubicBezTo>
                    <a:cubicBezTo>
                      <a:pt x="103" y="184"/>
                      <a:pt x="103" y="184"/>
                      <a:pt x="103" y="184"/>
                    </a:cubicBezTo>
                    <a:cubicBezTo>
                      <a:pt x="107" y="193"/>
                      <a:pt x="111" y="198"/>
                      <a:pt x="114" y="200"/>
                    </a:cubicBezTo>
                    <a:cubicBezTo>
                      <a:pt x="118" y="202"/>
                      <a:pt x="121" y="201"/>
                      <a:pt x="125" y="198"/>
                    </a:cubicBezTo>
                    <a:cubicBezTo>
                      <a:pt x="129" y="194"/>
                      <a:pt x="132" y="189"/>
                      <a:pt x="133" y="182"/>
                    </a:cubicBezTo>
                    <a:cubicBezTo>
                      <a:pt x="134" y="175"/>
                      <a:pt x="134" y="167"/>
                      <a:pt x="132" y="157"/>
                    </a:cubicBezTo>
                    <a:cubicBezTo>
                      <a:pt x="130" y="148"/>
                      <a:pt x="127" y="137"/>
                      <a:pt x="123" y="125"/>
                    </a:cubicBezTo>
                    <a:cubicBezTo>
                      <a:pt x="119" y="114"/>
                      <a:pt x="113" y="101"/>
                      <a:pt x="106" y="87"/>
                    </a:cubicBezTo>
                    <a:close/>
                  </a:path>
                </a:pathLst>
              </a:custGeom>
              <a:solidFill>
                <a:srgbClr val="898989"/>
              </a:solidFill>
              <a:ln>
                <a:noFill/>
              </a:ln>
              <a:extLst/>
            </p:spPr>
            <p:txBody>
              <a:bodyPr anchor="ctr"/>
              <a:lstStyle/>
              <a:p>
                <a:pPr algn="ctr"/>
                <a:endParaRPr/>
              </a:p>
            </p:txBody>
          </p:sp>
          <p:sp>
            <p:nvSpPr>
              <p:cNvPr id="51" name="íṡ1íḍê">
                <a:extLst>
                  <a:ext uri="{FF2B5EF4-FFF2-40B4-BE49-F238E27FC236}">
                    <a16:creationId xmlns:a16="http://schemas.microsoft.com/office/drawing/2014/main" id="{7392700E-72FA-43E5-B856-DD07F26BF1EC}"/>
                  </a:ext>
                </a:extLst>
              </p:cNvPr>
              <p:cNvSpPr/>
              <p:nvPr/>
            </p:nvSpPr>
            <p:spPr bwMode="auto">
              <a:xfrm>
                <a:off x="3683001" y="3697288"/>
                <a:ext cx="142875" cy="160338"/>
              </a:xfrm>
              <a:custGeom>
                <a:avLst/>
                <a:gdLst>
                  <a:gd name="T0" fmla="*/ 84 w 183"/>
                  <a:gd name="T1" fmla="*/ 39 h 204"/>
                  <a:gd name="T2" fmla="*/ 82 w 183"/>
                  <a:gd name="T3" fmla="*/ 43 h 204"/>
                  <a:gd name="T4" fmla="*/ 72 w 183"/>
                  <a:gd name="T5" fmla="*/ 37 h 204"/>
                  <a:gd name="T6" fmla="*/ 60 w 183"/>
                  <a:gd name="T7" fmla="*/ 31 h 204"/>
                  <a:gd name="T8" fmla="*/ 49 w 183"/>
                  <a:gd name="T9" fmla="*/ 27 h 204"/>
                  <a:gd name="T10" fmla="*/ 43 w 183"/>
                  <a:gd name="T11" fmla="*/ 27 h 204"/>
                  <a:gd name="T12" fmla="*/ 39 w 183"/>
                  <a:gd name="T13" fmla="*/ 32 h 204"/>
                  <a:gd name="T14" fmla="*/ 36 w 183"/>
                  <a:gd name="T15" fmla="*/ 37 h 204"/>
                  <a:gd name="T16" fmla="*/ 34 w 183"/>
                  <a:gd name="T17" fmla="*/ 41 h 204"/>
                  <a:gd name="T18" fmla="*/ 154 w 183"/>
                  <a:gd name="T19" fmla="*/ 155 h 204"/>
                  <a:gd name="T20" fmla="*/ 161 w 183"/>
                  <a:gd name="T21" fmla="*/ 160 h 204"/>
                  <a:gd name="T22" fmla="*/ 167 w 183"/>
                  <a:gd name="T23" fmla="*/ 161 h 204"/>
                  <a:gd name="T24" fmla="*/ 171 w 183"/>
                  <a:gd name="T25" fmla="*/ 158 h 204"/>
                  <a:gd name="T26" fmla="*/ 176 w 183"/>
                  <a:gd name="T27" fmla="*/ 153 h 204"/>
                  <a:gd name="T28" fmla="*/ 183 w 183"/>
                  <a:gd name="T29" fmla="*/ 161 h 204"/>
                  <a:gd name="T30" fmla="*/ 160 w 183"/>
                  <a:gd name="T31" fmla="*/ 204 h 204"/>
                  <a:gd name="T32" fmla="*/ 152 w 183"/>
                  <a:gd name="T33" fmla="*/ 196 h 204"/>
                  <a:gd name="T34" fmla="*/ 155 w 183"/>
                  <a:gd name="T35" fmla="*/ 190 h 204"/>
                  <a:gd name="T36" fmla="*/ 156 w 183"/>
                  <a:gd name="T37" fmla="*/ 184 h 204"/>
                  <a:gd name="T38" fmla="*/ 154 w 183"/>
                  <a:gd name="T39" fmla="*/ 177 h 204"/>
                  <a:gd name="T40" fmla="*/ 147 w 183"/>
                  <a:gd name="T41" fmla="*/ 169 h 204"/>
                  <a:gd name="T42" fmla="*/ 26 w 183"/>
                  <a:gd name="T43" fmla="*/ 55 h 204"/>
                  <a:gd name="T44" fmla="*/ 24 w 183"/>
                  <a:gd name="T45" fmla="*/ 58 h 204"/>
                  <a:gd name="T46" fmla="*/ 22 w 183"/>
                  <a:gd name="T47" fmla="*/ 63 h 204"/>
                  <a:gd name="T48" fmla="*/ 19 w 183"/>
                  <a:gd name="T49" fmla="*/ 70 h 204"/>
                  <a:gd name="T50" fmla="*/ 21 w 183"/>
                  <a:gd name="T51" fmla="*/ 78 h 204"/>
                  <a:gd name="T52" fmla="*/ 27 w 183"/>
                  <a:gd name="T53" fmla="*/ 90 h 204"/>
                  <a:gd name="T54" fmla="*/ 36 w 183"/>
                  <a:gd name="T55" fmla="*/ 103 h 204"/>
                  <a:gd name="T56" fmla="*/ 43 w 183"/>
                  <a:gd name="T57" fmla="*/ 114 h 204"/>
                  <a:gd name="T58" fmla="*/ 41 w 183"/>
                  <a:gd name="T59" fmla="*/ 118 h 204"/>
                  <a:gd name="T60" fmla="*/ 0 w 183"/>
                  <a:gd name="T61" fmla="*/ 80 h 204"/>
                  <a:gd name="T62" fmla="*/ 44 w 183"/>
                  <a:gd name="T63" fmla="*/ 0 h 204"/>
                  <a:gd name="T64" fmla="*/ 84 w 183"/>
                  <a:gd name="T65" fmla="*/ 3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204">
                    <a:moveTo>
                      <a:pt x="84" y="39"/>
                    </a:moveTo>
                    <a:cubicBezTo>
                      <a:pt x="82" y="43"/>
                      <a:pt x="82" y="43"/>
                      <a:pt x="82" y="43"/>
                    </a:cubicBezTo>
                    <a:cubicBezTo>
                      <a:pt x="79" y="41"/>
                      <a:pt x="76" y="39"/>
                      <a:pt x="72" y="37"/>
                    </a:cubicBezTo>
                    <a:cubicBezTo>
                      <a:pt x="68" y="35"/>
                      <a:pt x="64" y="33"/>
                      <a:pt x="60" y="31"/>
                    </a:cubicBezTo>
                    <a:cubicBezTo>
                      <a:pt x="56" y="29"/>
                      <a:pt x="52" y="28"/>
                      <a:pt x="49" y="27"/>
                    </a:cubicBezTo>
                    <a:cubicBezTo>
                      <a:pt x="46" y="26"/>
                      <a:pt x="44" y="26"/>
                      <a:pt x="43" y="27"/>
                    </a:cubicBezTo>
                    <a:cubicBezTo>
                      <a:pt x="42" y="29"/>
                      <a:pt x="40" y="30"/>
                      <a:pt x="39" y="32"/>
                    </a:cubicBezTo>
                    <a:cubicBezTo>
                      <a:pt x="38" y="34"/>
                      <a:pt x="37" y="36"/>
                      <a:pt x="36" y="37"/>
                    </a:cubicBezTo>
                    <a:cubicBezTo>
                      <a:pt x="34" y="41"/>
                      <a:pt x="34" y="41"/>
                      <a:pt x="34" y="41"/>
                    </a:cubicBezTo>
                    <a:cubicBezTo>
                      <a:pt x="154" y="155"/>
                      <a:pt x="154" y="155"/>
                      <a:pt x="154" y="155"/>
                    </a:cubicBezTo>
                    <a:cubicBezTo>
                      <a:pt x="156" y="157"/>
                      <a:pt x="158" y="158"/>
                      <a:pt x="161" y="160"/>
                    </a:cubicBezTo>
                    <a:cubicBezTo>
                      <a:pt x="163" y="161"/>
                      <a:pt x="165" y="161"/>
                      <a:pt x="167" y="161"/>
                    </a:cubicBezTo>
                    <a:cubicBezTo>
                      <a:pt x="168" y="161"/>
                      <a:pt x="169" y="160"/>
                      <a:pt x="171" y="158"/>
                    </a:cubicBezTo>
                    <a:cubicBezTo>
                      <a:pt x="174" y="156"/>
                      <a:pt x="175" y="155"/>
                      <a:pt x="176" y="153"/>
                    </a:cubicBezTo>
                    <a:cubicBezTo>
                      <a:pt x="183" y="161"/>
                      <a:pt x="183" y="161"/>
                      <a:pt x="183" y="161"/>
                    </a:cubicBezTo>
                    <a:cubicBezTo>
                      <a:pt x="160" y="204"/>
                      <a:pt x="160" y="204"/>
                      <a:pt x="160" y="204"/>
                    </a:cubicBezTo>
                    <a:cubicBezTo>
                      <a:pt x="152" y="196"/>
                      <a:pt x="152" y="196"/>
                      <a:pt x="152" y="196"/>
                    </a:cubicBezTo>
                    <a:cubicBezTo>
                      <a:pt x="153" y="195"/>
                      <a:pt x="154" y="193"/>
                      <a:pt x="155" y="190"/>
                    </a:cubicBezTo>
                    <a:cubicBezTo>
                      <a:pt x="156" y="187"/>
                      <a:pt x="156" y="185"/>
                      <a:pt x="156" y="184"/>
                    </a:cubicBezTo>
                    <a:cubicBezTo>
                      <a:pt x="156" y="181"/>
                      <a:pt x="155" y="179"/>
                      <a:pt x="154" y="177"/>
                    </a:cubicBezTo>
                    <a:cubicBezTo>
                      <a:pt x="152" y="174"/>
                      <a:pt x="150" y="172"/>
                      <a:pt x="147" y="169"/>
                    </a:cubicBezTo>
                    <a:cubicBezTo>
                      <a:pt x="26" y="55"/>
                      <a:pt x="26" y="55"/>
                      <a:pt x="26" y="55"/>
                    </a:cubicBezTo>
                    <a:cubicBezTo>
                      <a:pt x="24" y="58"/>
                      <a:pt x="24" y="58"/>
                      <a:pt x="24" y="58"/>
                    </a:cubicBezTo>
                    <a:cubicBezTo>
                      <a:pt x="24" y="60"/>
                      <a:pt x="23" y="61"/>
                      <a:pt x="22" y="63"/>
                    </a:cubicBezTo>
                    <a:cubicBezTo>
                      <a:pt x="21" y="66"/>
                      <a:pt x="20" y="68"/>
                      <a:pt x="19" y="70"/>
                    </a:cubicBezTo>
                    <a:cubicBezTo>
                      <a:pt x="19" y="71"/>
                      <a:pt x="19" y="74"/>
                      <a:pt x="21" y="78"/>
                    </a:cubicBezTo>
                    <a:cubicBezTo>
                      <a:pt x="23" y="82"/>
                      <a:pt x="25" y="86"/>
                      <a:pt x="27" y="90"/>
                    </a:cubicBezTo>
                    <a:cubicBezTo>
                      <a:pt x="30" y="95"/>
                      <a:pt x="33" y="99"/>
                      <a:pt x="36" y="103"/>
                    </a:cubicBezTo>
                    <a:cubicBezTo>
                      <a:pt x="39" y="108"/>
                      <a:pt x="41" y="111"/>
                      <a:pt x="43" y="114"/>
                    </a:cubicBezTo>
                    <a:cubicBezTo>
                      <a:pt x="41" y="118"/>
                      <a:pt x="41" y="118"/>
                      <a:pt x="41" y="118"/>
                    </a:cubicBezTo>
                    <a:cubicBezTo>
                      <a:pt x="0" y="80"/>
                      <a:pt x="0" y="80"/>
                      <a:pt x="0" y="80"/>
                    </a:cubicBezTo>
                    <a:cubicBezTo>
                      <a:pt x="44" y="0"/>
                      <a:pt x="44" y="0"/>
                      <a:pt x="44" y="0"/>
                    </a:cubicBezTo>
                    <a:lnTo>
                      <a:pt x="84" y="39"/>
                    </a:lnTo>
                    <a:close/>
                  </a:path>
                </a:pathLst>
              </a:custGeom>
              <a:solidFill>
                <a:srgbClr val="898989"/>
              </a:solidFill>
              <a:ln>
                <a:noFill/>
              </a:ln>
              <a:extLst/>
            </p:spPr>
            <p:txBody>
              <a:bodyPr anchor="ctr"/>
              <a:lstStyle/>
              <a:p>
                <a:pPr algn="ctr"/>
                <a:endParaRPr/>
              </a:p>
            </p:txBody>
          </p:sp>
          <p:sp>
            <p:nvSpPr>
              <p:cNvPr id="52" name="íṥ1îdê">
                <a:extLst>
                  <a:ext uri="{FF2B5EF4-FFF2-40B4-BE49-F238E27FC236}">
                    <a16:creationId xmlns:a16="http://schemas.microsoft.com/office/drawing/2014/main" id="{B31FF8D8-53DA-4F89-BF23-6D381C80027E}"/>
                  </a:ext>
                </a:extLst>
              </p:cNvPr>
              <p:cNvSpPr/>
              <p:nvPr/>
            </p:nvSpPr>
            <p:spPr bwMode="auto">
              <a:xfrm>
                <a:off x="3717926" y="3638551"/>
                <a:ext cx="152400" cy="160338"/>
              </a:xfrm>
              <a:custGeom>
                <a:avLst/>
                <a:gdLst>
                  <a:gd name="T0" fmla="*/ 149 w 194"/>
                  <a:gd name="T1" fmla="*/ 85 h 203"/>
                  <a:gd name="T2" fmla="*/ 194 w 194"/>
                  <a:gd name="T3" fmla="*/ 125 h 203"/>
                  <a:gd name="T4" fmla="*/ 156 w 194"/>
                  <a:gd name="T5" fmla="*/ 203 h 203"/>
                  <a:gd name="T6" fmla="*/ 148 w 194"/>
                  <a:gd name="T7" fmla="*/ 197 h 203"/>
                  <a:gd name="T8" fmla="*/ 150 w 194"/>
                  <a:gd name="T9" fmla="*/ 191 h 203"/>
                  <a:gd name="T10" fmla="*/ 150 w 194"/>
                  <a:gd name="T11" fmla="*/ 185 h 203"/>
                  <a:gd name="T12" fmla="*/ 148 w 194"/>
                  <a:gd name="T13" fmla="*/ 179 h 203"/>
                  <a:gd name="T14" fmla="*/ 141 w 194"/>
                  <a:gd name="T15" fmla="*/ 172 h 203"/>
                  <a:gd name="T16" fmla="*/ 29 w 194"/>
                  <a:gd name="T17" fmla="*/ 79 h 203"/>
                  <a:gd name="T18" fmla="*/ 22 w 194"/>
                  <a:gd name="T19" fmla="*/ 74 h 203"/>
                  <a:gd name="T20" fmla="*/ 16 w 194"/>
                  <a:gd name="T21" fmla="*/ 73 h 203"/>
                  <a:gd name="T22" fmla="*/ 11 w 194"/>
                  <a:gd name="T23" fmla="*/ 76 h 203"/>
                  <a:gd name="T24" fmla="*/ 8 w 194"/>
                  <a:gd name="T25" fmla="*/ 80 h 203"/>
                  <a:gd name="T26" fmla="*/ 0 w 194"/>
                  <a:gd name="T27" fmla="*/ 73 h 203"/>
                  <a:gd name="T28" fmla="*/ 35 w 194"/>
                  <a:gd name="T29" fmla="*/ 0 h 203"/>
                  <a:gd name="T30" fmla="*/ 73 w 194"/>
                  <a:gd name="T31" fmla="*/ 31 h 203"/>
                  <a:gd name="T32" fmla="*/ 70 w 194"/>
                  <a:gd name="T33" fmla="*/ 36 h 203"/>
                  <a:gd name="T34" fmla="*/ 50 w 194"/>
                  <a:gd name="T35" fmla="*/ 27 h 203"/>
                  <a:gd name="T36" fmla="*/ 36 w 194"/>
                  <a:gd name="T37" fmla="*/ 27 h 203"/>
                  <a:gd name="T38" fmla="*/ 32 w 194"/>
                  <a:gd name="T39" fmla="*/ 32 h 203"/>
                  <a:gd name="T40" fmla="*/ 29 w 194"/>
                  <a:gd name="T41" fmla="*/ 38 h 203"/>
                  <a:gd name="T42" fmla="*/ 22 w 194"/>
                  <a:gd name="T43" fmla="*/ 53 h 203"/>
                  <a:gd name="T44" fmla="*/ 84 w 194"/>
                  <a:gd name="T45" fmla="*/ 105 h 203"/>
                  <a:gd name="T46" fmla="*/ 89 w 194"/>
                  <a:gd name="T47" fmla="*/ 94 h 203"/>
                  <a:gd name="T48" fmla="*/ 91 w 194"/>
                  <a:gd name="T49" fmla="*/ 85 h 203"/>
                  <a:gd name="T50" fmla="*/ 88 w 194"/>
                  <a:gd name="T51" fmla="*/ 76 h 203"/>
                  <a:gd name="T52" fmla="*/ 81 w 194"/>
                  <a:gd name="T53" fmla="*/ 67 h 203"/>
                  <a:gd name="T54" fmla="*/ 71 w 194"/>
                  <a:gd name="T55" fmla="*/ 57 h 203"/>
                  <a:gd name="T56" fmla="*/ 74 w 194"/>
                  <a:gd name="T57" fmla="*/ 52 h 203"/>
                  <a:gd name="T58" fmla="*/ 135 w 194"/>
                  <a:gd name="T59" fmla="*/ 103 h 203"/>
                  <a:gd name="T60" fmla="*/ 132 w 194"/>
                  <a:gd name="T61" fmla="*/ 108 h 203"/>
                  <a:gd name="T62" fmla="*/ 120 w 194"/>
                  <a:gd name="T63" fmla="*/ 100 h 203"/>
                  <a:gd name="T64" fmla="*/ 111 w 194"/>
                  <a:gd name="T65" fmla="*/ 95 h 203"/>
                  <a:gd name="T66" fmla="*/ 103 w 194"/>
                  <a:gd name="T67" fmla="*/ 95 h 203"/>
                  <a:gd name="T68" fmla="*/ 98 w 194"/>
                  <a:gd name="T69" fmla="*/ 101 h 203"/>
                  <a:gd name="T70" fmla="*/ 93 w 194"/>
                  <a:gd name="T71" fmla="*/ 112 h 203"/>
                  <a:gd name="T72" fmla="*/ 140 w 194"/>
                  <a:gd name="T73" fmla="*/ 151 h 203"/>
                  <a:gd name="T74" fmla="*/ 151 w 194"/>
                  <a:gd name="T75" fmla="*/ 160 h 203"/>
                  <a:gd name="T76" fmla="*/ 158 w 194"/>
                  <a:gd name="T77" fmla="*/ 163 h 203"/>
                  <a:gd name="T78" fmla="*/ 163 w 194"/>
                  <a:gd name="T79" fmla="*/ 160 h 203"/>
                  <a:gd name="T80" fmla="*/ 168 w 194"/>
                  <a:gd name="T81" fmla="*/ 152 h 203"/>
                  <a:gd name="T82" fmla="*/ 171 w 194"/>
                  <a:gd name="T83" fmla="*/ 146 h 203"/>
                  <a:gd name="T84" fmla="*/ 173 w 194"/>
                  <a:gd name="T85" fmla="*/ 140 h 203"/>
                  <a:gd name="T86" fmla="*/ 174 w 194"/>
                  <a:gd name="T87" fmla="*/ 133 h 203"/>
                  <a:gd name="T88" fmla="*/ 173 w 194"/>
                  <a:gd name="T89" fmla="*/ 127 h 203"/>
                  <a:gd name="T90" fmla="*/ 160 w 194"/>
                  <a:gd name="T91" fmla="*/ 107 h 203"/>
                  <a:gd name="T92" fmla="*/ 146 w 194"/>
                  <a:gd name="T93" fmla="*/ 89 h 203"/>
                  <a:gd name="T94" fmla="*/ 149 w 194"/>
                  <a:gd name="T95" fmla="*/ 8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203">
                    <a:moveTo>
                      <a:pt x="149" y="85"/>
                    </a:moveTo>
                    <a:cubicBezTo>
                      <a:pt x="194" y="125"/>
                      <a:pt x="194" y="125"/>
                      <a:pt x="194" y="125"/>
                    </a:cubicBezTo>
                    <a:cubicBezTo>
                      <a:pt x="156" y="203"/>
                      <a:pt x="156" y="203"/>
                      <a:pt x="156" y="203"/>
                    </a:cubicBezTo>
                    <a:cubicBezTo>
                      <a:pt x="148" y="197"/>
                      <a:pt x="148" y="197"/>
                      <a:pt x="148" y="197"/>
                    </a:cubicBezTo>
                    <a:cubicBezTo>
                      <a:pt x="149" y="195"/>
                      <a:pt x="149" y="193"/>
                      <a:pt x="150" y="191"/>
                    </a:cubicBezTo>
                    <a:cubicBezTo>
                      <a:pt x="150" y="188"/>
                      <a:pt x="151" y="186"/>
                      <a:pt x="150" y="185"/>
                    </a:cubicBezTo>
                    <a:cubicBezTo>
                      <a:pt x="150" y="183"/>
                      <a:pt x="149" y="181"/>
                      <a:pt x="148" y="179"/>
                    </a:cubicBezTo>
                    <a:cubicBezTo>
                      <a:pt x="146" y="177"/>
                      <a:pt x="144" y="175"/>
                      <a:pt x="141" y="172"/>
                    </a:cubicBezTo>
                    <a:cubicBezTo>
                      <a:pt x="29" y="79"/>
                      <a:pt x="29" y="79"/>
                      <a:pt x="29" y="79"/>
                    </a:cubicBezTo>
                    <a:cubicBezTo>
                      <a:pt x="27" y="77"/>
                      <a:pt x="24" y="75"/>
                      <a:pt x="22" y="74"/>
                    </a:cubicBezTo>
                    <a:cubicBezTo>
                      <a:pt x="20" y="73"/>
                      <a:pt x="18" y="73"/>
                      <a:pt x="16" y="73"/>
                    </a:cubicBezTo>
                    <a:cubicBezTo>
                      <a:pt x="15" y="74"/>
                      <a:pt x="13" y="75"/>
                      <a:pt x="11" y="76"/>
                    </a:cubicBezTo>
                    <a:cubicBezTo>
                      <a:pt x="10" y="78"/>
                      <a:pt x="8" y="79"/>
                      <a:pt x="8" y="80"/>
                    </a:cubicBezTo>
                    <a:cubicBezTo>
                      <a:pt x="0" y="73"/>
                      <a:pt x="0" y="73"/>
                      <a:pt x="0" y="73"/>
                    </a:cubicBezTo>
                    <a:cubicBezTo>
                      <a:pt x="35" y="0"/>
                      <a:pt x="35" y="0"/>
                      <a:pt x="35" y="0"/>
                    </a:cubicBezTo>
                    <a:cubicBezTo>
                      <a:pt x="73" y="31"/>
                      <a:pt x="73" y="31"/>
                      <a:pt x="73" y="31"/>
                    </a:cubicBezTo>
                    <a:cubicBezTo>
                      <a:pt x="70" y="36"/>
                      <a:pt x="70" y="36"/>
                      <a:pt x="70" y="36"/>
                    </a:cubicBezTo>
                    <a:cubicBezTo>
                      <a:pt x="64" y="33"/>
                      <a:pt x="58" y="30"/>
                      <a:pt x="50" y="27"/>
                    </a:cubicBezTo>
                    <a:cubicBezTo>
                      <a:pt x="42" y="25"/>
                      <a:pt x="37" y="25"/>
                      <a:pt x="36" y="27"/>
                    </a:cubicBezTo>
                    <a:cubicBezTo>
                      <a:pt x="35" y="28"/>
                      <a:pt x="34" y="30"/>
                      <a:pt x="32" y="32"/>
                    </a:cubicBezTo>
                    <a:cubicBezTo>
                      <a:pt x="31" y="33"/>
                      <a:pt x="30" y="36"/>
                      <a:pt x="29" y="38"/>
                    </a:cubicBezTo>
                    <a:cubicBezTo>
                      <a:pt x="22" y="53"/>
                      <a:pt x="22" y="53"/>
                      <a:pt x="22" y="53"/>
                    </a:cubicBezTo>
                    <a:cubicBezTo>
                      <a:pt x="84" y="105"/>
                      <a:pt x="84" y="105"/>
                      <a:pt x="84" y="105"/>
                    </a:cubicBezTo>
                    <a:cubicBezTo>
                      <a:pt x="89" y="94"/>
                      <a:pt x="89" y="94"/>
                      <a:pt x="89" y="94"/>
                    </a:cubicBezTo>
                    <a:cubicBezTo>
                      <a:pt x="91" y="91"/>
                      <a:pt x="91" y="88"/>
                      <a:pt x="91" y="85"/>
                    </a:cubicBezTo>
                    <a:cubicBezTo>
                      <a:pt x="91" y="83"/>
                      <a:pt x="90" y="80"/>
                      <a:pt x="88" y="76"/>
                    </a:cubicBezTo>
                    <a:cubicBezTo>
                      <a:pt x="86" y="74"/>
                      <a:pt x="84" y="71"/>
                      <a:pt x="81" y="67"/>
                    </a:cubicBezTo>
                    <a:cubicBezTo>
                      <a:pt x="77" y="63"/>
                      <a:pt x="74" y="60"/>
                      <a:pt x="71" y="57"/>
                    </a:cubicBezTo>
                    <a:cubicBezTo>
                      <a:pt x="74" y="52"/>
                      <a:pt x="74" y="52"/>
                      <a:pt x="74" y="52"/>
                    </a:cubicBezTo>
                    <a:cubicBezTo>
                      <a:pt x="135" y="103"/>
                      <a:pt x="135" y="103"/>
                      <a:pt x="135" y="103"/>
                    </a:cubicBezTo>
                    <a:cubicBezTo>
                      <a:pt x="132" y="108"/>
                      <a:pt x="132" y="108"/>
                      <a:pt x="132" y="108"/>
                    </a:cubicBezTo>
                    <a:cubicBezTo>
                      <a:pt x="129" y="105"/>
                      <a:pt x="125" y="103"/>
                      <a:pt x="120" y="100"/>
                    </a:cubicBezTo>
                    <a:cubicBezTo>
                      <a:pt x="116" y="98"/>
                      <a:pt x="113" y="96"/>
                      <a:pt x="111" y="95"/>
                    </a:cubicBezTo>
                    <a:cubicBezTo>
                      <a:pt x="107" y="94"/>
                      <a:pt x="104" y="94"/>
                      <a:pt x="103" y="95"/>
                    </a:cubicBezTo>
                    <a:cubicBezTo>
                      <a:pt x="101" y="96"/>
                      <a:pt x="99" y="98"/>
                      <a:pt x="98" y="101"/>
                    </a:cubicBezTo>
                    <a:cubicBezTo>
                      <a:pt x="93" y="112"/>
                      <a:pt x="93" y="112"/>
                      <a:pt x="93" y="112"/>
                    </a:cubicBezTo>
                    <a:cubicBezTo>
                      <a:pt x="140" y="151"/>
                      <a:pt x="140" y="151"/>
                      <a:pt x="140" y="151"/>
                    </a:cubicBezTo>
                    <a:cubicBezTo>
                      <a:pt x="144" y="155"/>
                      <a:pt x="148" y="158"/>
                      <a:pt x="151" y="160"/>
                    </a:cubicBezTo>
                    <a:cubicBezTo>
                      <a:pt x="154" y="162"/>
                      <a:pt x="156" y="163"/>
                      <a:pt x="158" y="163"/>
                    </a:cubicBezTo>
                    <a:cubicBezTo>
                      <a:pt x="160" y="163"/>
                      <a:pt x="162" y="162"/>
                      <a:pt x="163" y="160"/>
                    </a:cubicBezTo>
                    <a:cubicBezTo>
                      <a:pt x="165" y="158"/>
                      <a:pt x="166" y="156"/>
                      <a:pt x="168" y="152"/>
                    </a:cubicBezTo>
                    <a:cubicBezTo>
                      <a:pt x="169" y="151"/>
                      <a:pt x="170" y="149"/>
                      <a:pt x="171" y="146"/>
                    </a:cubicBezTo>
                    <a:cubicBezTo>
                      <a:pt x="172" y="144"/>
                      <a:pt x="173" y="142"/>
                      <a:pt x="173" y="140"/>
                    </a:cubicBezTo>
                    <a:cubicBezTo>
                      <a:pt x="174" y="138"/>
                      <a:pt x="174" y="136"/>
                      <a:pt x="174" y="133"/>
                    </a:cubicBezTo>
                    <a:cubicBezTo>
                      <a:pt x="174" y="131"/>
                      <a:pt x="174" y="129"/>
                      <a:pt x="173" y="127"/>
                    </a:cubicBezTo>
                    <a:cubicBezTo>
                      <a:pt x="170" y="122"/>
                      <a:pt x="166" y="115"/>
                      <a:pt x="160" y="107"/>
                    </a:cubicBezTo>
                    <a:cubicBezTo>
                      <a:pt x="154" y="99"/>
                      <a:pt x="149" y="93"/>
                      <a:pt x="146" y="89"/>
                    </a:cubicBezTo>
                    <a:lnTo>
                      <a:pt x="149" y="85"/>
                    </a:lnTo>
                    <a:close/>
                  </a:path>
                </a:pathLst>
              </a:custGeom>
              <a:solidFill>
                <a:srgbClr val="898989"/>
              </a:solidFill>
              <a:ln>
                <a:noFill/>
              </a:ln>
              <a:extLst/>
            </p:spPr>
            <p:txBody>
              <a:bodyPr anchor="ctr"/>
              <a:lstStyle/>
              <a:p>
                <a:pPr algn="ctr"/>
                <a:endParaRPr/>
              </a:p>
            </p:txBody>
          </p:sp>
          <p:sp>
            <p:nvSpPr>
              <p:cNvPr id="53" name="íṧḻïďé">
                <a:extLst>
                  <a:ext uri="{FF2B5EF4-FFF2-40B4-BE49-F238E27FC236}">
                    <a16:creationId xmlns:a16="http://schemas.microsoft.com/office/drawing/2014/main" id="{B09F8A3C-88B5-4819-8A2F-6D9786527AB7}"/>
                  </a:ext>
                </a:extLst>
              </p:cNvPr>
              <p:cNvSpPr/>
              <p:nvPr/>
            </p:nvSpPr>
            <p:spPr bwMode="auto">
              <a:xfrm>
                <a:off x="3756026" y="3581401"/>
                <a:ext cx="144463" cy="115888"/>
              </a:xfrm>
              <a:custGeom>
                <a:avLst/>
                <a:gdLst>
                  <a:gd name="T0" fmla="*/ 182 w 184"/>
                  <a:gd name="T1" fmla="*/ 126 h 148"/>
                  <a:gd name="T2" fmla="*/ 170 w 184"/>
                  <a:gd name="T3" fmla="*/ 141 h 148"/>
                  <a:gd name="T4" fmla="*/ 148 w 184"/>
                  <a:gd name="T5" fmla="*/ 147 h 148"/>
                  <a:gd name="T6" fmla="*/ 117 w 184"/>
                  <a:gd name="T7" fmla="*/ 144 h 148"/>
                  <a:gd name="T8" fmla="*/ 79 w 184"/>
                  <a:gd name="T9" fmla="*/ 129 h 148"/>
                  <a:gd name="T10" fmla="*/ 43 w 184"/>
                  <a:gd name="T11" fmla="*/ 107 h 148"/>
                  <a:gd name="T12" fmla="*/ 17 w 184"/>
                  <a:gd name="T13" fmla="*/ 81 h 148"/>
                  <a:gd name="T14" fmla="*/ 3 w 184"/>
                  <a:gd name="T15" fmla="*/ 56 h 148"/>
                  <a:gd name="T16" fmla="*/ 2 w 184"/>
                  <a:gd name="T17" fmla="*/ 33 h 148"/>
                  <a:gd name="T18" fmla="*/ 9 w 184"/>
                  <a:gd name="T19" fmla="*/ 21 h 148"/>
                  <a:gd name="T20" fmla="*/ 21 w 184"/>
                  <a:gd name="T21" fmla="*/ 13 h 148"/>
                  <a:gd name="T22" fmla="*/ 14 w 184"/>
                  <a:gd name="T23" fmla="*/ 6 h 148"/>
                  <a:gd name="T24" fmla="*/ 16 w 184"/>
                  <a:gd name="T25" fmla="*/ 0 h 148"/>
                  <a:gd name="T26" fmla="*/ 77 w 184"/>
                  <a:gd name="T27" fmla="*/ 30 h 148"/>
                  <a:gd name="T28" fmla="*/ 76 w 184"/>
                  <a:gd name="T29" fmla="*/ 36 h 148"/>
                  <a:gd name="T30" fmla="*/ 55 w 184"/>
                  <a:gd name="T31" fmla="*/ 30 h 148"/>
                  <a:gd name="T32" fmla="*/ 36 w 184"/>
                  <a:gd name="T33" fmla="*/ 27 h 148"/>
                  <a:gd name="T34" fmla="*/ 20 w 184"/>
                  <a:gd name="T35" fmla="*/ 29 h 148"/>
                  <a:gd name="T36" fmla="*/ 12 w 184"/>
                  <a:gd name="T37" fmla="*/ 38 h 148"/>
                  <a:gd name="T38" fmla="*/ 14 w 184"/>
                  <a:gd name="T39" fmla="*/ 54 h 148"/>
                  <a:gd name="T40" fmla="*/ 26 w 184"/>
                  <a:gd name="T41" fmla="*/ 72 h 148"/>
                  <a:gd name="T42" fmla="*/ 49 w 184"/>
                  <a:gd name="T43" fmla="*/ 91 h 148"/>
                  <a:gd name="T44" fmla="*/ 83 w 184"/>
                  <a:gd name="T45" fmla="*/ 111 h 148"/>
                  <a:gd name="T46" fmla="*/ 114 w 184"/>
                  <a:gd name="T47" fmla="*/ 123 h 148"/>
                  <a:gd name="T48" fmla="*/ 140 w 184"/>
                  <a:gd name="T49" fmla="*/ 128 h 148"/>
                  <a:gd name="T50" fmla="*/ 159 w 184"/>
                  <a:gd name="T51" fmla="*/ 125 h 148"/>
                  <a:gd name="T52" fmla="*/ 169 w 184"/>
                  <a:gd name="T53" fmla="*/ 114 h 148"/>
                  <a:gd name="T54" fmla="*/ 170 w 184"/>
                  <a:gd name="T55" fmla="*/ 101 h 148"/>
                  <a:gd name="T56" fmla="*/ 164 w 184"/>
                  <a:gd name="T57" fmla="*/ 88 h 148"/>
                  <a:gd name="T58" fmla="*/ 154 w 184"/>
                  <a:gd name="T59" fmla="*/ 76 h 148"/>
                  <a:gd name="T60" fmla="*/ 140 w 184"/>
                  <a:gd name="T61" fmla="*/ 64 h 148"/>
                  <a:gd name="T62" fmla="*/ 146 w 184"/>
                  <a:gd name="T63" fmla="*/ 60 h 148"/>
                  <a:gd name="T64" fmla="*/ 178 w 184"/>
                  <a:gd name="T65" fmla="*/ 95 h 148"/>
                  <a:gd name="T66" fmla="*/ 182 w 184"/>
                  <a:gd name="T67" fmla="*/ 12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 h="148">
                    <a:moveTo>
                      <a:pt x="182" y="126"/>
                    </a:moveTo>
                    <a:cubicBezTo>
                      <a:pt x="180" y="132"/>
                      <a:pt x="176" y="137"/>
                      <a:pt x="170" y="141"/>
                    </a:cubicBezTo>
                    <a:cubicBezTo>
                      <a:pt x="165" y="145"/>
                      <a:pt x="157" y="147"/>
                      <a:pt x="148" y="147"/>
                    </a:cubicBezTo>
                    <a:cubicBezTo>
                      <a:pt x="139" y="148"/>
                      <a:pt x="129" y="147"/>
                      <a:pt x="117" y="144"/>
                    </a:cubicBezTo>
                    <a:cubicBezTo>
                      <a:pt x="106" y="141"/>
                      <a:pt x="93" y="136"/>
                      <a:pt x="79" y="129"/>
                    </a:cubicBezTo>
                    <a:cubicBezTo>
                      <a:pt x="65" y="122"/>
                      <a:pt x="53" y="115"/>
                      <a:pt x="43" y="107"/>
                    </a:cubicBezTo>
                    <a:cubicBezTo>
                      <a:pt x="32" y="98"/>
                      <a:pt x="24" y="90"/>
                      <a:pt x="17" y="81"/>
                    </a:cubicBezTo>
                    <a:cubicBezTo>
                      <a:pt x="10" y="73"/>
                      <a:pt x="5" y="64"/>
                      <a:pt x="3" y="56"/>
                    </a:cubicBezTo>
                    <a:cubicBezTo>
                      <a:pt x="0" y="48"/>
                      <a:pt x="0" y="40"/>
                      <a:pt x="2" y="33"/>
                    </a:cubicBezTo>
                    <a:cubicBezTo>
                      <a:pt x="3" y="28"/>
                      <a:pt x="6" y="24"/>
                      <a:pt x="9" y="21"/>
                    </a:cubicBezTo>
                    <a:cubicBezTo>
                      <a:pt x="12" y="18"/>
                      <a:pt x="17" y="15"/>
                      <a:pt x="21" y="13"/>
                    </a:cubicBezTo>
                    <a:cubicBezTo>
                      <a:pt x="14" y="6"/>
                      <a:pt x="14" y="6"/>
                      <a:pt x="14" y="6"/>
                    </a:cubicBezTo>
                    <a:cubicBezTo>
                      <a:pt x="16" y="0"/>
                      <a:pt x="16" y="0"/>
                      <a:pt x="16" y="0"/>
                    </a:cubicBezTo>
                    <a:cubicBezTo>
                      <a:pt x="77" y="30"/>
                      <a:pt x="77" y="30"/>
                      <a:pt x="77" y="30"/>
                    </a:cubicBezTo>
                    <a:cubicBezTo>
                      <a:pt x="76" y="36"/>
                      <a:pt x="76" y="36"/>
                      <a:pt x="76" y="36"/>
                    </a:cubicBezTo>
                    <a:cubicBezTo>
                      <a:pt x="70" y="34"/>
                      <a:pt x="63" y="32"/>
                      <a:pt x="55" y="30"/>
                    </a:cubicBezTo>
                    <a:cubicBezTo>
                      <a:pt x="48" y="28"/>
                      <a:pt x="41" y="27"/>
                      <a:pt x="36" y="27"/>
                    </a:cubicBezTo>
                    <a:cubicBezTo>
                      <a:pt x="30" y="26"/>
                      <a:pt x="24" y="27"/>
                      <a:pt x="20" y="29"/>
                    </a:cubicBezTo>
                    <a:cubicBezTo>
                      <a:pt x="16" y="30"/>
                      <a:pt x="14" y="33"/>
                      <a:pt x="12" y="38"/>
                    </a:cubicBezTo>
                    <a:cubicBezTo>
                      <a:pt x="11" y="42"/>
                      <a:pt x="12" y="48"/>
                      <a:pt x="14" y="54"/>
                    </a:cubicBezTo>
                    <a:cubicBezTo>
                      <a:pt x="16" y="59"/>
                      <a:pt x="20" y="66"/>
                      <a:pt x="26" y="72"/>
                    </a:cubicBezTo>
                    <a:cubicBezTo>
                      <a:pt x="32" y="78"/>
                      <a:pt x="40" y="85"/>
                      <a:pt x="49" y="91"/>
                    </a:cubicBezTo>
                    <a:cubicBezTo>
                      <a:pt x="59" y="98"/>
                      <a:pt x="70" y="104"/>
                      <a:pt x="83" y="111"/>
                    </a:cubicBezTo>
                    <a:cubicBezTo>
                      <a:pt x="94" y="116"/>
                      <a:pt x="104" y="120"/>
                      <a:pt x="114" y="123"/>
                    </a:cubicBezTo>
                    <a:cubicBezTo>
                      <a:pt x="123" y="126"/>
                      <a:pt x="132" y="128"/>
                      <a:pt x="140" y="128"/>
                    </a:cubicBezTo>
                    <a:cubicBezTo>
                      <a:pt x="148" y="129"/>
                      <a:pt x="154" y="127"/>
                      <a:pt x="159" y="125"/>
                    </a:cubicBezTo>
                    <a:cubicBezTo>
                      <a:pt x="165" y="123"/>
                      <a:pt x="168" y="119"/>
                      <a:pt x="169" y="114"/>
                    </a:cubicBezTo>
                    <a:cubicBezTo>
                      <a:pt x="171" y="110"/>
                      <a:pt x="171" y="105"/>
                      <a:pt x="170" y="101"/>
                    </a:cubicBezTo>
                    <a:cubicBezTo>
                      <a:pt x="168" y="97"/>
                      <a:pt x="167" y="92"/>
                      <a:pt x="164" y="88"/>
                    </a:cubicBezTo>
                    <a:cubicBezTo>
                      <a:pt x="161" y="84"/>
                      <a:pt x="158" y="80"/>
                      <a:pt x="154" y="76"/>
                    </a:cubicBezTo>
                    <a:cubicBezTo>
                      <a:pt x="150" y="71"/>
                      <a:pt x="145" y="67"/>
                      <a:pt x="140" y="64"/>
                    </a:cubicBezTo>
                    <a:cubicBezTo>
                      <a:pt x="146" y="60"/>
                      <a:pt x="146" y="60"/>
                      <a:pt x="146" y="60"/>
                    </a:cubicBezTo>
                    <a:cubicBezTo>
                      <a:pt x="162" y="73"/>
                      <a:pt x="172" y="85"/>
                      <a:pt x="178" y="95"/>
                    </a:cubicBezTo>
                    <a:cubicBezTo>
                      <a:pt x="183" y="106"/>
                      <a:pt x="184" y="116"/>
                      <a:pt x="182" y="126"/>
                    </a:cubicBezTo>
                    <a:close/>
                  </a:path>
                </a:pathLst>
              </a:custGeom>
              <a:solidFill>
                <a:srgbClr val="898989"/>
              </a:solidFill>
              <a:ln>
                <a:noFill/>
              </a:ln>
              <a:extLst/>
            </p:spPr>
            <p:txBody>
              <a:bodyPr anchor="ctr"/>
              <a:lstStyle/>
              <a:p>
                <a:pPr algn="ctr"/>
                <a:endParaRPr/>
              </a:p>
            </p:txBody>
          </p:sp>
          <p:sp>
            <p:nvSpPr>
              <p:cNvPr id="54" name="iSlídè">
                <a:extLst>
                  <a:ext uri="{FF2B5EF4-FFF2-40B4-BE49-F238E27FC236}">
                    <a16:creationId xmlns:a16="http://schemas.microsoft.com/office/drawing/2014/main" id="{9B63C3C8-4AE0-4405-ACE9-01CA4A11816E}"/>
                  </a:ext>
                </a:extLst>
              </p:cNvPr>
              <p:cNvSpPr/>
              <p:nvPr/>
            </p:nvSpPr>
            <p:spPr bwMode="auto">
              <a:xfrm>
                <a:off x="3767138" y="3487738"/>
                <a:ext cx="155575" cy="131763"/>
              </a:xfrm>
              <a:custGeom>
                <a:avLst/>
                <a:gdLst>
                  <a:gd name="T0" fmla="*/ 199 w 199"/>
                  <a:gd name="T1" fmla="*/ 54 h 167"/>
                  <a:gd name="T2" fmla="*/ 191 w 199"/>
                  <a:gd name="T3" fmla="*/ 99 h 167"/>
                  <a:gd name="T4" fmla="*/ 182 w 199"/>
                  <a:gd name="T5" fmla="*/ 97 h 167"/>
                  <a:gd name="T6" fmla="*/ 183 w 199"/>
                  <a:gd name="T7" fmla="*/ 91 h 167"/>
                  <a:gd name="T8" fmla="*/ 182 w 199"/>
                  <a:gd name="T9" fmla="*/ 86 h 167"/>
                  <a:gd name="T10" fmla="*/ 178 w 199"/>
                  <a:gd name="T11" fmla="*/ 81 h 167"/>
                  <a:gd name="T12" fmla="*/ 170 w 199"/>
                  <a:gd name="T13" fmla="*/ 77 h 167"/>
                  <a:gd name="T14" fmla="*/ 106 w 199"/>
                  <a:gd name="T15" fmla="*/ 58 h 167"/>
                  <a:gd name="T16" fmla="*/ 97 w 199"/>
                  <a:gd name="T17" fmla="*/ 109 h 167"/>
                  <a:gd name="T18" fmla="*/ 160 w 199"/>
                  <a:gd name="T19" fmla="*/ 128 h 167"/>
                  <a:gd name="T20" fmla="*/ 167 w 199"/>
                  <a:gd name="T21" fmla="*/ 130 h 167"/>
                  <a:gd name="T22" fmla="*/ 173 w 199"/>
                  <a:gd name="T23" fmla="*/ 128 h 167"/>
                  <a:gd name="T24" fmla="*/ 176 w 199"/>
                  <a:gd name="T25" fmla="*/ 124 h 167"/>
                  <a:gd name="T26" fmla="*/ 178 w 199"/>
                  <a:gd name="T27" fmla="*/ 119 h 167"/>
                  <a:gd name="T28" fmla="*/ 187 w 199"/>
                  <a:gd name="T29" fmla="*/ 122 h 167"/>
                  <a:gd name="T30" fmla="*/ 180 w 199"/>
                  <a:gd name="T31" fmla="*/ 167 h 167"/>
                  <a:gd name="T32" fmla="*/ 171 w 199"/>
                  <a:gd name="T33" fmla="*/ 164 h 167"/>
                  <a:gd name="T34" fmla="*/ 171 w 199"/>
                  <a:gd name="T35" fmla="*/ 159 h 167"/>
                  <a:gd name="T36" fmla="*/ 170 w 199"/>
                  <a:gd name="T37" fmla="*/ 154 h 167"/>
                  <a:gd name="T38" fmla="*/ 166 w 199"/>
                  <a:gd name="T39" fmla="*/ 149 h 167"/>
                  <a:gd name="T40" fmla="*/ 158 w 199"/>
                  <a:gd name="T41" fmla="*/ 145 h 167"/>
                  <a:gd name="T42" fmla="*/ 28 w 199"/>
                  <a:gd name="T43" fmla="*/ 106 h 167"/>
                  <a:gd name="T44" fmla="*/ 21 w 199"/>
                  <a:gd name="T45" fmla="*/ 105 h 167"/>
                  <a:gd name="T46" fmla="*/ 15 w 199"/>
                  <a:gd name="T47" fmla="*/ 107 h 167"/>
                  <a:gd name="T48" fmla="*/ 11 w 199"/>
                  <a:gd name="T49" fmla="*/ 111 h 167"/>
                  <a:gd name="T50" fmla="*/ 9 w 199"/>
                  <a:gd name="T51" fmla="*/ 115 h 167"/>
                  <a:gd name="T52" fmla="*/ 0 w 199"/>
                  <a:gd name="T53" fmla="*/ 113 h 167"/>
                  <a:gd name="T54" fmla="*/ 7 w 199"/>
                  <a:gd name="T55" fmla="*/ 67 h 167"/>
                  <a:gd name="T56" fmla="*/ 16 w 199"/>
                  <a:gd name="T57" fmla="*/ 70 h 167"/>
                  <a:gd name="T58" fmla="*/ 17 w 199"/>
                  <a:gd name="T59" fmla="*/ 76 h 167"/>
                  <a:gd name="T60" fmla="*/ 18 w 199"/>
                  <a:gd name="T61" fmla="*/ 81 h 167"/>
                  <a:gd name="T62" fmla="*/ 22 w 199"/>
                  <a:gd name="T63" fmla="*/ 86 h 167"/>
                  <a:gd name="T64" fmla="*/ 30 w 199"/>
                  <a:gd name="T65" fmla="*/ 89 h 167"/>
                  <a:gd name="T66" fmla="*/ 86 w 199"/>
                  <a:gd name="T67" fmla="*/ 106 h 167"/>
                  <a:gd name="T68" fmla="*/ 95 w 199"/>
                  <a:gd name="T69" fmla="*/ 55 h 167"/>
                  <a:gd name="T70" fmla="*/ 40 w 199"/>
                  <a:gd name="T71" fmla="*/ 38 h 167"/>
                  <a:gd name="T72" fmla="*/ 32 w 199"/>
                  <a:gd name="T73" fmla="*/ 37 h 167"/>
                  <a:gd name="T74" fmla="*/ 27 w 199"/>
                  <a:gd name="T75" fmla="*/ 39 h 167"/>
                  <a:gd name="T76" fmla="*/ 23 w 199"/>
                  <a:gd name="T77" fmla="*/ 43 h 167"/>
                  <a:gd name="T78" fmla="*/ 20 w 199"/>
                  <a:gd name="T79" fmla="*/ 48 h 167"/>
                  <a:gd name="T80" fmla="*/ 11 w 199"/>
                  <a:gd name="T81" fmla="*/ 45 h 167"/>
                  <a:gd name="T82" fmla="*/ 19 w 199"/>
                  <a:gd name="T83" fmla="*/ 0 h 167"/>
                  <a:gd name="T84" fmla="*/ 28 w 199"/>
                  <a:gd name="T85" fmla="*/ 2 h 167"/>
                  <a:gd name="T86" fmla="*/ 29 w 199"/>
                  <a:gd name="T87" fmla="*/ 8 h 167"/>
                  <a:gd name="T88" fmla="*/ 30 w 199"/>
                  <a:gd name="T89" fmla="*/ 13 h 167"/>
                  <a:gd name="T90" fmla="*/ 34 w 199"/>
                  <a:gd name="T91" fmla="*/ 18 h 167"/>
                  <a:gd name="T92" fmla="*/ 42 w 199"/>
                  <a:gd name="T93" fmla="*/ 21 h 167"/>
                  <a:gd name="T94" fmla="*/ 171 w 199"/>
                  <a:gd name="T95" fmla="*/ 61 h 167"/>
                  <a:gd name="T96" fmla="*/ 179 w 199"/>
                  <a:gd name="T97" fmla="*/ 62 h 167"/>
                  <a:gd name="T98" fmla="*/ 185 w 199"/>
                  <a:gd name="T99" fmla="*/ 60 h 167"/>
                  <a:gd name="T100" fmla="*/ 188 w 199"/>
                  <a:gd name="T101" fmla="*/ 56 h 167"/>
                  <a:gd name="T102" fmla="*/ 190 w 199"/>
                  <a:gd name="T103" fmla="*/ 51 h 167"/>
                  <a:gd name="T104" fmla="*/ 199 w 199"/>
                  <a:gd name="T105" fmla="*/ 5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67">
                    <a:moveTo>
                      <a:pt x="199" y="54"/>
                    </a:moveTo>
                    <a:cubicBezTo>
                      <a:pt x="191" y="99"/>
                      <a:pt x="191" y="99"/>
                      <a:pt x="191" y="99"/>
                    </a:cubicBezTo>
                    <a:cubicBezTo>
                      <a:pt x="182" y="97"/>
                      <a:pt x="182" y="97"/>
                      <a:pt x="182" y="97"/>
                    </a:cubicBezTo>
                    <a:cubicBezTo>
                      <a:pt x="182" y="95"/>
                      <a:pt x="182" y="93"/>
                      <a:pt x="183" y="91"/>
                    </a:cubicBezTo>
                    <a:cubicBezTo>
                      <a:pt x="183" y="89"/>
                      <a:pt x="182" y="87"/>
                      <a:pt x="182" y="86"/>
                    </a:cubicBezTo>
                    <a:cubicBezTo>
                      <a:pt x="181" y="84"/>
                      <a:pt x="180" y="82"/>
                      <a:pt x="178" y="81"/>
                    </a:cubicBezTo>
                    <a:cubicBezTo>
                      <a:pt x="176" y="80"/>
                      <a:pt x="173" y="78"/>
                      <a:pt x="170" y="77"/>
                    </a:cubicBezTo>
                    <a:cubicBezTo>
                      <a:pt x="106" y="58"/>
                      <a:pt x="106" y="58"/>
                      <a:pt x="106" y="58"/>
                    </a:cubicBezTo>
                    <a:cubicBezTo>
                      <a:pt x="97" y="109"/>
                      <a:pt x="97" y="109"/>
                      <a:pt x="97" y="109"/>
                    </a:cubicBezTo>
                    <a:cubicBezTo>
                      <a:pt x="160" y="128"/>
                      <a:pt x="160" y="128"/>
                      <a:pt x="160" y="128"/>
                    </a:cubicBezTo>
                    <a:cubicBezTo>
                      <a:pt x="163" y="129"/>
                      <a:pt x="165" y="130"/>
                      <a:pt x="167" y="130"/>
                    </a:cubicBezTo>
                    <a:cubicBezTo>
                      <a:pt x="169" y="130"/>
                      <a:pt x="171" y="129"/>
                      <a:pt x="173" y="128"/>
                    </a:cubicBezTo>
                    <a:cubicBezTo>
                      <a:pt x="174" y="127"/>
                      <a:pt x="175" y="126"/>
                      <a:pt x="176" y="124"/>
                    </a:cubicBezTo>
                    <a:cubicBezTo>
                      <a:pt x="177" y="122"/>
                      <a:pt x="178" y="120"/>
                      <a:pt x="178" y="119"/>
                    </a:cubicBezTo>
                    <a:cubicBezTo>
                      <a:pt x="187" y="122"/>
                      <a:pt x="187" y="122"/>
                      <a:pt x="187" y="122"/>
                    </a:cubicBezTo>
                    <a:cubicBezTo>
                      <a:pt x="180" y="167"/>
                      <a:pt x="180" y="167"/>
                      <a:pt x="180" y="167"/>
                    </a:cubicBezTo>
                    <a:cubicBezTo>
                      <a:pt x="171" y="164"/>
                      <a:pt x="171" y="164"/>
                      <a:pt x="171" y="164"/>
                    </a:cubicBezTo>
                    <a:cubicBezTo>
                      <a:pt x="171" y="163"/>
                      <a:pt x="171" y="161"/>
                      <a:pt x="171" y="159"/>
                    </a:cubicBezTo>
                    <a:cubicBezTo>
                      <a:pt x="171" y="156"/>
                      <a:pt x="171" y="155"/>
                      <a:pt x="170" y="154"/>
                    </a:cubicBezTo>
                    <a:cubicBezTo>
                      <a:pt x="169" y="152"/>
                      <a:pt x="168" y="150"/>
                      <a:pt x="166" y="149"/>
                    </a:cubicBezTo>
                    <a:cubicBezTo>
                      <a:pt x="164" y="147"/>
                      <a:pt x="161" y="146"/>
                      <a:pt x="158" y="145"/>
                    </a:cubicBezTo>
                    <a:cubicBezTo>
                      <a:pt x="28" y="106"/>
                      <a:pt x="28" y="106"/>
                      <a:pt x="28" y="106"/>
                    </a:cubicBezTo>
                    <a:cubicBezTo>
                      <a:pt x="26" y="105"/>
                      <a:pt x="23" y="105"/>
                      <a:pt x="21" y="105"/>
                    </a:cubicBezTo>
                    <a:cubicBezTo>
                      <a:pt x="18" y="105"/>
                      <a:pt x="16" y="105"/>
                      <a:pt x="15" y="107"/>
                    </a:cubicBezTo>
                    <a:cubicBezTo>
                      <a:pt x="13" y="108"/>
                      <a:pt x="12" y="109"/>
                      <a:pt x="11" y="111"/>
                    </a:cubicBezTo>
                    <a:cubicBezTo>
                      <a:pt x="10" y="113"/>
                      <a:pt x="9" y="114"/>
                      <a:pt x="9" y="115"/>
                    </a:cubicBezTo>
                    <a:cubicBezTo>
                      <a:pt x="0" y="113"/>
                      <a:pt x="0" y="113"/>
                      <a:pt x="0" y="113"/>
                    </a:cubicBezTo>
                    <a:cubicBezTo>
                      <a:pt x="7" y="67"/>
                      <a:pt x="7" y="67"/>
                      <a:pt x="7" y="67"/>
                    </a:cubicBezTo>
                    <a:cubicBezTo>
                      <a:pt x="16" y="70"/>
                      <a:pt x="16" y="70"/>
                      <a:pt x="16" y="70"/>
                    </a:cubicBezTo>
                    <a:cubicBezTo>
                      <a:pt x="16" y="72"/>
                      <a:pt x="16" y="73"/>
                      <a:pt x="17" y="76"/>
                    </a:cubicBezTo>
                    <a:cubicBezTo>
                      <a:pt x="17" y="78"/>
                      <a:pt x="17" y="80"/>
                      <a:pt x="18" y="81"/>
                    </a:cubicBezTo>
                    <a:cubicBezTo>
                      <a:pt x="19" y="83"/>
                      <a:pt x="20" y="85"/>
                      <a:pt x="22" y="86"/>
                    </a:cubicBezTo>
                    <a:cubicBezTo>
                      <a:pt x="25" y="87"/>
                      <a:pt x="27" y="88"/>
                      <a:pt x="30" y="89"/>
                    </a:cubicBezTo>
                    <a:cubicBezTo>
                      <a:pt x="86" y="106"/>
                      <a:pt x="86" y="106"/>
                      <a:pt x="86" y="106"/>
                    </a:cubicBezTo>
                    <a:cubicBezTo>
                      <a:pt x="95" y="55"/>
                      <a:pt x="95" y="55"/>
                      <a:pt x="95" y="55"/>
                    </a:cubicBezTo>
                    <a:cubicBezTo>
                      <a:pt x="40" y="38"/>
                      <a:pt x="40" y="38"/>
                      <a:pt x="40" y="38"/>
                    </a:cubicBezTo>
                    <a:cubicBezTo>
                      <a:pt x="37" y="37"/>
                      <a:pt x="35" y="37"/>
                      <a:pt x="32" y="37"/>
                    </a:cubicBezTo>
                    <a:cubicBezTo>
                      <a:pt x="30" y="37"/>
                      <a:pt x="28" y="38"/>
                      <a:pt x="27" y="39"/>
                    </a:cubicBezTo>
                    <a:cubicBezTo>
                      <a:pt x="25" y="40"/>
                      <a:pt x="24" y="41"/>
                      <a:pt x="23" y="43"/>
                    </a:cubicBezTo>
                    <a:cubicBezTo>
                      <a:pt x="22" y="45"/>
                      <a:pt x="21" y="46"/>
                      <a:pt x="20" y="48"/>
                    </a:cubicBezTo>
                    <a:cubicBezTo>
                      <a:pt x="11" y="45"/>
                      <a:pt x="11" y="45"/>
                      <a:pt x="11" y="45"/>
                    </a:cubicBezTo>
                    <a:cubicBezTo>
                      <a:pt x="19" y="0"/>
                      <a:pt x="19" y="0"/>
                      <a:pt x="19" y="0"/>
                    </a:cubicBezTo>
                    <a:cubicBezTo>
                      <a:pt x="28" y="2"/>
                      <a:pt x="28" y="2"/>
                      <a:pt x="28" y="2"/>
                    </a:cubicBezTo>
                    <a:cubicBezTo>
                      <a:pt x="28" y="4"/>
                      <a:pt x="28" y="6"/>
                      <a:pt x="29" y="8"/>
                    </a:cubicBezTo>
                    <a:cubicBezTo>
                      <a:pt x="29" y="10"/>
                      <a:pt x="29" y="12"/>
                      <a:pt x="30" y="13"/>
                    </a:cubicBezTo>
                    <a:cubicBezTo>
                      <a:pt x="30" y="15"/>
                      <a:pt x="32" y="17"/>
                      <a:pt x="34" y="18"/>
                    </a:cubicBezTo>
                    <a:cubicBezTo>
                      <a:pt x="36" y="19"/>
                      <a:pt x="39" y="21"/>
                      <a:pt x="42" y="21"/>
                    </a:cubicBezTo>
                    <a:cubicBezTo>
                      <a:pt x="171" y="61"/>
                      <a:pt x="171" y="61"/>
                      <a:pt x="171" y="61"/>
                    </a:cubicBezTo>
                    <a:cubicBezTo>
                      <a:pt x="174" y="62"/>
                      <a:pt x="177" y="62"/>
                      <a:pt x="179" y="62"/>
                    </a:cubicBezTo>
                    <a:cubicBezTo>
                      <a:pt x="181" y="62"/>
                      <a:pt x="183" y="61"/>
                      <a:pt x="185" y="60"/>
                    </a:cubicBezTo>
                    <a:cubicBezTo>
                      <a:pt x="186" y="59"/>
                      <a:pt x="187" y="58"/>
                      <a:pt x="188" y="56"/>
                    </a:cubicBezTo>
                    <a:cubicBezTo>
                      <a:pt x="189" y="54"/>
                      <a:pt x="190" y="52"/>
                      <a:pt x="190" y="51"/>
                    </a:cubicBezTo>
                    <a:lnTo>
                      <a:pt x="199" y="54"/>
                    </a:lnTo>
                    <a:close/>
                  </a:path>
                </a:pathLst>
              </a:custGeom>
              <a:solidFill>
                <a:srgbClr val="898989"/>
              </a:solidFill>
              <a:ln>
                <a:noFill/>
              </a:ln>
              <a:extLst/>
            </p:spPr>
            <p:txBody>
              <a:bodyPr anchor="ctr"/>
              <a:lstStyle/>
              <a:p>
                <a:pPr algn="ctr"/>
                <a:endParaRPr/>
              </a:p>
            </p:txBody>
          </p:sp>
          <p:sp>
            <p:nvSpPr>
              <p:cNvPr id="55" name="îṣľíḋé">
                <a:extLst>
                  <a:ext uri="{FF2B5EF4-FFF2-40B4-BE49-F238E27FC236}">
                    <a16:creationId xmlns:a16="http://schemas.microsoft.com/office/drawing/2014/main" id="{472C7F56-01D6-42A9-8C6D-DE1F9A7FBB66}"/>
                  </a:ext>
                </a:extLst>
              </p:cNvPr>
              <p:cNvSpPr/>
              <p:nvPr/>
            </p:nvSpPr>
            <p:spPr bwMode="auto">
              <a:xfrm>
                <a:off x="3783013" y="3394076"/>
                <a:ext cx="147638" cy="96838"/>
              </a:xfrm>
              <a:custGeom>
                <a:avLst/>
                <a:gdLst>
                  <a:gd name="T0" fmla="*/ 11 w 188"/>
                  <a:gd name="T1" fmla="*/ 0 h 124"/>
                  <a:gd name="T2" fmla="*/ 13 w 188"/>
                  <a:gd name="T3" fmla="*/ 7 h 124"/>
                  <a:gd name="T4" fmla="*/ 17 w 188"/>
                  <a:gd name="T5" fmla="*/ 14 h 124"/>
                  <a:gd name="T6" fmla="*/ 29 w 188"/>
                  <a:gd name="T7" fmla="*/ 18 h 124"/>
                  <a:gd name="T8" fmla="*/ 53 w 188"/>
                  <a:gd name="T9" fmla="*/ 20 h 124"/>
                  <a:gd name="T10" fmla="*/ 188 w 188"/>
                  <a:gd name="T11" fmla="*/ 23 h 124"/>
                  <a:gd name="T12" fmla="*/ 188 w 188"/>
                  <a:gd name="T13" fmla="*/ 30 h 124"/>
                  <a:gd name="T14" fmla="*/ 36 w 188"/>
                  <a:gd name="T15" fmla="*/ 94 h 124"/>
                  <a:gd name="T16" fmla="*/ 131 w 188"/>
                  <a:gd name="T17" fmla="*/ 96 h 124"/>
                  <a:gd name="T18" fmla="*/ 156 w 188"/>
                  <a:gd name="T19" fmla="*/ 96 h 124"/>
                  <a:gd name="T20" fmla="*/ 168 w 188"/>
                  <a:gd name="T21" fmla="*/ 92 h 124"/>
                  <a:gd name="T22" fmla="*/ 173 w 188"/>
                  <a:gd name="T23" fmla="*/ 85 h 124"/>
                  <a:gd name="T24" fmla="*/ 176 w 188"/>
                  <a:gd name="T25" fmla="*/ 77 h 124"/>
                  <a:gd name="T26" fmla="*/ 185 w 188"/>
                  <a:gd name="T27" fmla="*/ 78 h 124"/>
                  <a:gd name="T28" fmla="*/ 185 w 188"/>
                  <a:gd name="T29" fmla="*/ 124 h 124"/>
                  <a:gd name="T30" fmla="*/ 176 w 188"/>
                  <a:gd name="T31" fmla="*/ 123 h 124"/>
                  <a:gd name="T32" fmla="*/ 173 w 188"/>
                  <a:gd name="T33" fmla="*/ 116 h 124"/>
                  <a:gd name="T34" fmla="*/ 169 w 188"/>
                  <a:gd name="T35" fmla="*/ 110 h 124"/>
                  <a:gd name="T36" fmla="*/ 158 w 188"/>
                  <a:gd name="T37" fmla="*/ 106 h 124"/>
                  <a:gd name="T38" fmla="*/ 132 w 188"/>
                  <a:gd name="T39" fmla="*/ 104 h 124"/>
                  <a:gd name="T40" fmla="*/ 42 w 188"/>
                  <a:gd name="T41" fmla="*/ 102 h 124"/>
                  <a:gd name="T42" fmla="*/ 29 w 188"/>
                  <a:gd name="T43" fmla="*/ 103 h 124"/>
                  <a:gd name="T44" fmla="*/ 20 w 188"/>
                  <a:gd name="T45" fmla="*/ 106 h 124"/>
                  <a:gd name="T46" fmla="*/ 13 w 188"/>
                  <a:gd name="T47" fmla="*/ 113 h 124"/>
                  <a:gd name="T48" fmla="*/ 9 w 188"/>
                  <a:gd name="T49" fmla="*/ 121 h 124"/>
                  <a:gd name="T50" fmla="*/ 0 w 188"/>
                  <a:gd name="T51" fmla="*/ 121 h 124"/>
                  <a:gd name="T52" fmla="*/ 1 w 188"/>
                  <a:gd name="T53" fmla="*/ 89 h 124"/>
                  <a:gd name="T54" fmla="*/ 142 w 188"/>
                  <a:gd name="T55" fmla="*/ 29 h 124"/>
                  <a:gd name="T56" fmla="*/ 54 w 188"/>
                  <a:gd name="T57" fmla="*/ 27 h 124"/>
                  <a:gd name="T58" fmla="*/ 30 w 188"/>
                  <a:gd name="T59" fmla="*/ 28 h 124"/>
                  <a:gd name="T60" fmla="*/ 18 w 188"/>
                  <a:gd name="T61" fmla="*/ 31 h 124"/>
                  <a:gd name="T62" fmla="*/ 13 w 188"/>
                  <a:gd name="T63" fmla="*/ 38 h 124"/>
                  <a:gd name="T64" fmla="*/ 10 w 188"/>
                  <a:gd name="T65" fmla="*/ 46 h 124"/>
                  <a:gd name="T66" fmla="*/ 1 w 188"/>
                  <a:gd name="T67" fmla="*/ 46 h 124"/>
                  <a:gd name="T68" fmla="*/ 2 w 188"/>
                  <a:gd name="T69" fmla="*/ 0 h 124"/>
                  <a:gd name="T70" fmla="*/ 11 w 188"/>
                  <a:gd name="T7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124">
                    <a:moveTo>
                      <a:pt x="11" y="0"/>
                    </a:moveTo>
                    <a:cubicBezTo>
                      <a:pt x="11" y="2"/>
                      <a:pt x="12" y="4"/>
                      <a:pt x="13" y="7"/>
                    </a:cubicBezTo>
                    <a:cubicBezTo>
                      <a:pt x="14" y="10"/>
                      <a:pt x="16" y="12"/>
                      <a:pt x="17" y="14"/>
                    </a:cubicBezTo>
                    <a:cubicBezTo>
                      <a:pt x="19" y="16"/>
                      <a:pt x="23" y="17"/>
                      <a:pt x="29" y="18"/>
                    </a:cubicBezTo>
                    <a:cubicBezTo>
                      <a:pt x="36" y="19"/>
                      <a:pt x="43" y="19"/>
                      <a:pt x="53" y="20"/>
                    </a:cubicBezTo>
                    <a:cubicBezTo>
                      <a:pt x="188" y="23"/>
                      <a:pt x="188" y="23"/>
                      <a:pt x="188" y="23"/>
                    </a:cubicBezTo>
                    <a:cubicBezTo>
                      <a:pt x="188" y="30"/>
                      <a:pt x="188" y="30"/>
                      <a:pt x="188" y="30"/>
                    </a:cubicBezTo>
                    <a:cubicBezTo>
                      <a:pt x="36" y="94"/>
                      <a:pt x="36" y="94"/>
                      <a:pt x="36" y="94"/>
                    </a:cubicBezTo>
                    <a:cubicBezTo>
                      <a:pt x="131" y="96"/>
                      <a:pt x="131" y="96"/>
                      <a:pt x="131" y="96"/>
                    </a:cubicBezTo>
                    <a:cubicBezTo>
                      <a:pt x="142" y="97"/>
                      <a:pt x="150" y="96"/>
                      <a:pt x="156" y="96"/>
                    </a:cubicBezTo>
                    <a:cubicBezTo>
                      <a:pt x="161" y="95"/>
                      <a:pt x="166" y="94"/>
                      <a:pt x="168" y="92"/>
                    </a:cubicBezTo>
                    <a:cubicBezTo>
                      <a:pt x="170" y="91"/>
                      <a:pt x="172" y="89"/>
                      <a:pt x="173" y="85"/>
                    </a:cubicBezTo>
                    <a:cubicBezTo>
                      <a:pt x="175" y="81"/>
                      <a:pt x="176" y="79"/>
                      <a:pt x="176" y="77"/>
                    </a:cubicBezTo>
                    <a:cubicBezTo>
                      <a:pt x="185" y="78"/>
                      <a:pt x="185" y="78"/>
                      <a:pt x="185" y="78"/>
                    </a:cubicBezTo>
                    <a:cubicBezTo>
                      <a:pt x="185" y="124"/>
                      <a:pt x="185" y="124"/>
                      <a:pt x="185" y="124"/>
                    </a:cubicBezTo>
                    <a:cubicBezTo>
                      <a:pt x="176" y="123"/>
                      <a:pt x="176" y="123"/>
                      <a:pt x="176" y="123"/>
                    </a:cubicBezTo>
                    <a:cubicBezTo>
                      <a:pt x="175" y="122"/>
                      <a:pt x="175" y="120"/>
                      <a:pt x="173" y="116"/>
                    </a:cubicBezTo>
                    <a:cubicBezTo>
                      <a:pt x="172" y="113"/>
                      <a:pt x="170" y="111"/>
                      <a:pt x="169" y="110"/>
                    </a:cubicBezTo>
                    <a:cubicBezTo>
                      <a:pt x="167" y="108"/>
                      <a:pt x="163" y="107"/>
                      <a:pt x="158" y="106"/>
                    </a:cubicBezTo>
                    <a:cubicBezTo>
                      <a:pt x="153" y="105"/>
                      <a:pt x="145" y="104"/>
                      <a:pt x="132" y="104"/>
                    </a:cubicBezTo>
                    <a:cubicBezTo>
                      <a:pt x="42" y="102"/>
                      <a:pt x="42" y="102"/>
                      <a:pt x="42" y="102"/>
                    </a:cubicBezTo>
                    <a:cubicBezTo>
                      <a:pt x="38" y="102"/>
                      <a:pt x="34" y="102"/>
                      <a:pt x="29" y="103"/>
                    </a:cubicBezTo>
                    <a:cubicBezTo>
                      <a:pt x="25" y="103"/>
                      <a:pt x="22" y="105"/>
                      <a:pt x="20" y="106"/>
                    </a:cubicBezTo>
                    <a:cubicBezTo>
                      <a:pt x="17" y="108"/>
                      <a:pt x="15" y="110"/>
                      <a:pt x="13" y="113"/>
                    </a:cubicBezTo>
                    <a:cubicBezTo>
                      <a:pt x="11" y="117"/>
                      <a:pt x="10" y="119"/>
                      <a:pt x="9" y="121"/>
                    </a:cubicBezTo>
                    <a:cubicBezTo>
                      <a:pt x="0" y="121"/>
                      <a:pt x="0" y="121"/>
                      <a:pt x="0" y="121"/>
                    </a:cubicBezTo>
                    <a:cubicBezTo>
                      <a:pt x="1" y="89"/>
                      <a:pt x="1" y="89"/>
                      <a:pt x="1" y="89"/>
                    </a:cubicBezTo>
                    <a:cubicBezTo>
                      <a:pt x="142" y="29"/>
                      <a:pt x="142" y="29"/>
                      <a:pt x="142" y="29"/>
                    </a:cubicBezTo>
                    <a:cubicBezTo>
                      <a:pt x="54" y="27"/>
                      <a:pt x="54" y="27"/>
                      <a:pt x="54" y="27"/>
                    </a:cubicBezTo>
                    <a:cubicBezTo>
                      <a:pt x="44" y="27"/>
                      <a:pt x="35" y="27"/>
                      <a:pt x="30" y="28"/>
                    </a:cubicBezTo>
                    <a:cubicBezTo>
                      <a:pt x="24" y="29"/>
                      <a:pt x="20" y="30"/>
                      <a:pt x="18" y="31"/>
                    </a:cubicBezTo>
                    <a:cubicBezTo>
                      <a:pt x="16" y="33"/>
                      <a:pt x="15" y="35"/>
                      <a:pt x="13" y="38"/>
                    </a:cubicBezTo>
                    <a:cubicBezTo>
                      <a:pt x="11" y="42"/>
                      <a:pt x="11" y="44"/>
                      <a:pt x="10" y="46"/>
                    </a:cubicBezTo>
                    <a:cubicBezTo>
                      <a:pt x="1" y="46"/>
                      <a:pt x="1" y="46"/>
                      <a:pt x="1" y="46"/>
                    </a:cubicBezTo>
                    <a:cubicBezTo>
                      <a:pt x="2" y="0"/>
                      <a:pt x="2" y="0"/>
                      <a:pt x="2" y="0"/>
                    </a:cubicBezTo>
                    <a:lnTo>
                      <a:pt x="11" y="0"/>
                    </a:lnTo>
                    <a:close/>
                  </a:path>
                </a:pathLst>
              </a:custGeom>
              <a:solidFill>
                <a:srgbClr val="898989"/>
              </a:solidFill>
              <a:ln>
                <a:noFill/>
              </a:ln>
              <a:extLst/>
            </p:spPr>
            <p:txBody>
              <a:bodyPr anchor="ctr"/>
              <a:lstStyle/>
              <a:p>
                <a:pPr algn="ctr"/>
                <a:endParaRPr/>
              </a:p>
            </p:txBody>
          </p:sp>
          <p:sp>
            <p:nvSpPr>
              <p:cNvPr id="56" name="iṧľîḋè">
                <a:extLst>
                  <a:ext uri="{FF2B5EF4-FFF2-40B4-BE49-F238E27FC236}">
                    <a16:creationId xmlns:a16="http://schemas.microsoft.com/office/drawing/2014/main" id="{76AC9B29-1DFB-4408-930C-050128F5D4FD}"/>
                  </a:ext>
                </a:extLst>
              </p:cNvPr>
              <p:cNvSpPr/>
              <p:nvPr/>
            </p:nvSpPr>
            <p:spPr bwMode="auto">
              <a:xfrm>
                <a:off x="3779838" y="3303588"/>
                <a:ext cx="152400" cy="88900"/>
              </a:xfrm>
              <a:custGeom>
                <a:avLst/>
                <a:gdLst>
                  <a:gd name="T0" fmla="*/ 23 w 194"/>
                  <a:gd name="T1" fmla="*/ 30 h 113"/>
                  <a:gd name="T2" fmla="*/ 53 w 194"/>
                  <a:gd name="T3" fmla="*/ 13 h 113"/>
                  <a:gd name="T4" fmla="*/ 92 w 194"/>
                  <a:gd name="T5" fmla="*/ 3 h 113"/>
                  <a:gd name="T6" fmla="*/ 132 w 194"/>
                  <a:gd name="T7" fmla="*/ 1 h 113"/>
                  <a:gd name="T8" fmla="*/ 164 w 194"/>
                  <a:gd name="T9" fmla="*/ 8 h 113"/>
                  <a:gd name="T10" fmla="*/ 184 w 194"/>
                  <a:gd name="T11" fmla="*/ 22 h 113"/>
                  <a:gd name="T12" fmla="*/ 193 w 194"/>
                  <a:gd name="T13" fmla="*/ 42 h 113"/>
                  <a:gd name="T14" fmla="*/ 188 w 194"/>
                  <a:gd name="T15" fmla="*/ 64 h 113"/>
                  <a:gd name="T16" fmla="*/ 169 w 194"/>
                  <a:gd name="T17" fmla="*/ 84 h 113"/>
                  <a:gd name="T18" fmla="*/ 140 w 194"/>
                  <a:gd name="T19" fmla="*/ 100 h 113"/>
                  <a:gd name="T20" fmla="*/ 102 w 194"/>
                  <a:gd name="T21" fmla="*/ 110 h 113"/>
                  <a:gd name="T22" fmla="*/ 61 w 194"/>
                  <a:gd name="T23" fmla="*/ 112 h 113"/>
                  <a:gd name="T24" fmla="*/ 30 w 194"/>
                  <a:gd name="T25" fmla="*/ 105 h 113"/>
                  <a:gd name="T26" fmla="*/ 9 w 194"/>
                  <a:gd name="T27" fmla="*/ 91 h 113"/>
                  <a:gd name="T28" fmla="*/ 1 w 194"/>
                  <a:gd name="T29" fmla="*/ 72 h 113"/>
                  <a:gd name="T30" fmla="*/ 6 w 194"/>
                  <a:gd name="T31" fmla="*/ 50 h 113"/>
                  <a:gd name="T32" fmla="*/ 23 w 194"/>
                  <a:gd name="T33" fmla="*/ 30 h 113"/>
                  <a:gd name="T34" fmla="*/ 154 w 194"/>
                  <a:gd name="T35" fmla="*/ 21 h 113"/>
                  <a:gd name="T36" fmla="*/ 127 w 194"/>
                  <a:gd name="T37" fmla="*/ 19 h 113"/>
                  <a:gd name="T38" fmla="*/ 94 w 194"/>
                  <a:gd name="T39" fmla="*/ 22 h 113"/>
                  <a:gd name="T40" fmla="*/ 59 w 194"/>
                  <a:gd name="T41" fmla="*/ 30 h 113"/>
                  <a:gd name="T42" fmla="*/ 33 w 194"/>
                  <a:gd name="T43" fmla="*/ 40 h 113"/>
                  <a:gd name="T44" fmla="*/ 17 w 194"/>
                  <a:gd name="T45" fmla="*/ 54 h 113"/>
                  <a:gd name="T46" fmla="*/ 12 w 194"/>
                  <a:gd name="T47" fmla="*/ 70 h 113"/>
                  <a:gd name="T48" fmla="*/ 21 w 194"/>
                  <a:gd name="T49" fmla="*/ 85 h 113"/>
                  <a:gd name="T50" fmla="*/ 41 w 194"/>
                  <a:gd name="T51" fmla="*/ 92 h 113"/>
                  <a:gd name="T52" fmla="*/ 68 w 194"/>
                  <a:gd name="T53" fmla="*/ 94 h 113"/>
                  <a:gd name="T54" fmla="*/ 100 w 194"/>
                  <a:gd name="T55" fmla="*/ 91 h 113"/>
                  <a:gd name="T56" fmla="*/ 133 w 194"/>
                  <a:gd name="T57" fmla="*/ 84 h 113"/>
                  <a:gd name="T58" fmla="*/ 159 w 194"/>
                  <a:gd name="T59" fmla="*/ 73 h 113"/>
                  <a:gd name="T60" fmla="*/ 176 w 194"/>
                  <a:gd name="T61" fmla="*/ 60 h 113"/>
                  <a:gd name="T62" fmla="*/ 181 w 194"/>
                  <a:gd name="T63" fmla="*/ 44 h 113"/>
                  <a:gd name="T64" fmla="*/ 173 w 194"/>
                  <a:gd name="T65" fmla="*/ 29 h 113"/>
                  <a:gd name="T66" fmla="*/ 154 w 194"/>
                  <a:gd name="T67" fmla="*/ 2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113">
                    <a:moveTo>
                      <a:pt x="23" y="30"/>
                    </a:moveTo>
                    <a:cubicBezTo>
                      <a:pt x="31" y="23"/>
                      <a:pt x="41" y="18"/>
                      <a:pt x="53" y="13"/>
                    </a:cubicBezTo>
                    <a:cubicBezTo>
                      <a:pt x="65" y="9"/>
                      <a:pt x="78" y="5"/>
                      <a:pt x="92" y="3"/>
                    </a:cubicBezTo>
                    <a:cubicBezTo>
                      <a:pt x="107" y="1"/>
                      <a:pt x="120" y="0"/>
                      <a:pt x="132" y="1"/>
                    </a:cubicBezTo>
                    <a:cubicBezTo>
                      <a:pt x="144" y="2"/>
                      <a:pt x="155" y="5"/>
                      <a:pt x="164" y="8"/>
                    </a:cubicBezTo>
                    <a:cubicBezTo>
                      <a:pt x="172" y="12"/>
                      <a:pt x="179" y="17"/>
                      <a:pt x="184" y="22"/>
                    </a:cubicBezTo>
                    <a:cubicBezTo>
                      <a:pt x="189" y="28"/>
                      <a:pt x="192" y="34"/>
                      <a:pt x="193" y="42"/>
                    </a:cubicBezTo>
                    <a:cubicBezTo>
                      <a:pt x="194" y="50"/>
                      <a:pt x="192" y="57"/>
                      <a:pt x="188" y="64"/>
                    </a:cubicBezTo>
                    <a:cubicBezTo>
                      <a:pt x="183" y="72"/>
                      <a:pt x="177" y="78"/>
                      <a:pt x="169" y="84"/>
                    </a:cubicBezTo>
                    <a:cubicBezTo>
                      <a:pt x="161" y="90"/>
                      <a:pt x="151" y="96"/>
                      <a:pt x="140" y="100"/>
                    </a:cubicBezTo>
                    <a:cubicBezTo>
                      <a:pt x="128" y="105"/>
                      <a:pt x="115" y="108"/>
                      <a:pt x="102" y="110"/>
                    </a:cubicBezTo>
                    <a:cubicBezTo>
                      <a:pt x="87" y="112"/>
                      <a:pt x="73" y="113"/>
                      <a:pt x="61" y="112"/>
                    </a:cubicBezTo>
                    <a:cubicBezTo>
                      <a:pt x="49" y="111"/>
                      <a:pt x="39" y="109"/>
                      <a:pt x="30" y="105"/>
                    </a:cubicBezTo>
                    <a:cubicBezTo>
                      <a:pt x="21" y="101"/>
                      <a:pt x="14" y="97"/>
                      <a:pt x="9" y="91"/>
                    </a:cubicBezTo>
                    <a:cubicBezTo>
                      <a:pt x="4" y="85"/>
                      <a:pt x="1" y="79"/>
                      <a:pt x="1" y="72"/>
                    </a:cubicBezTo>
                    <a:cubicBezTo>
                      <a:pt x="0" y="64"/>
                      <a:pt x="2" y="57"/>
                      <a:pt x="6" y="50"/>
                    </a:cubicBezTo>
                    <a:cubicBezTo>
                      <a:pt x="10" y="42"/>
                      <a:pt x="15" y="36"/>
                      <a:pt x="23" y="30"/>
                    </a:cubicBezTo>
                    <a:close/>
                    <a:moveTo>
                      <a:pt x="154" y="21"/>
                    </a:moveTo>
                    <a:cubicBezTo>
                      <a:pt x="146" y="20"/>
                      <a:pt x="137" y="19"/>
                      <a:pt x="127" y="19"/>
                    </a:cubicBezTo>
                    <a:cubicBezTo>
                      <a:pt x="117" y="19"/>
                      <a:pt x="106" y="20"/>
                      <a:pt x="94" y="22"/>
                    </a:cubicBezTo>
                    <a:cubicBezTo>
                      <a:pt x="81" y="24"/>
                      <a:pt x="70" y="27"/>
                      <a:pt x="59" y="30"/>
                    </a:cubicBezTo>
                    <a:cubicBezTo>
                      <a:pt x="49" y="33"/>
                      <a:pt x="40" y="36"/>
                      <a:pt x="33" y="40"/>
                    </a:cubicBezTo>
                    <a:cubicBezTo>
                      <a:pt x="26" y="44"/>
                      <a:pt x="21" y="49"/>
                      <a:pt x="17" y="54"/>
                    </a:cubicBezTo>
                    <a:cubicBezTo>
                      <a:pt x="13" y="59"/>
                      <a:pt x="12" y="64"/>
                      <a:pt x="12" y="70"/>
                    </a:cubicBezTo>
                    <a:cubicBezTo>
                      <a:pt x="13" y="76"/>
                      <a:pt x="16" y="81"/>
                      <a:pt x="21" y="85"/>
                    </a:cubicBezTo>
                    <a:cubicBezTo>
                      <a:pt x="26" y="88"/>
                      <a:pt x="32" y="91"/>
                      <a:pt x="41" y="92"/>
                    </a:cubicBezTo>
                    <a:cubicBezTo>
                      <a:pt x="48" y="94"/>
                      <a:pt x="57" y="94"/>
                      <a:pt x="68" y="94"/>
                    </a:cubicBezTo>
                    <a:cubicBezTo>
                      <a:pt x="78" y="94"/>
                      <a:pt x="89" y="93"/>
                      <a:pt x="100" y="91"/>
                    </a:cubicBezTo>
                    <a:cubicBezTo>
                      <a:pt x="112" y="89"/>
                      <a:pt x="124" y="87"/>
                      <a:pt x="133" y="84"/>
                    </a:cubicBezTo>
                    <a:cubicBezTo>
                      <a:pt x="143" y="81"/>
                      <a:pt x="152" y="78"/>
                      <a:pt x="159" y="73"/>
                    </a:cubicBezTo>
                    <a:cubicBezTo>
                      <a:pt x="167" y="69"/>
                      <a:pt x="172" y="65"/>
                      <a:pt x="176" y="60"/>
                    </a:cubicBezTo>
                    <a:cubicBezTo>
                      <a:pt x="180" y="55"/>
                      <a:pt x="182" y="50"/>
                      <a:pt x="181" y="44"/>
                    </a:cubicBezTo>
                    <a:cubicBezTo>
                      <a:pt x="181" y="38"/>
                      <a:pt x="178" y="33"/>
                      <a:pt x="173" y="29"/>
                    </a:cubicBezTo>
                    <a:cubicBezTo>
                      <a:pt x="169" y="26"/>
                      <a:pt x="162" y="23"/>
                      <a:pt x="154" y="21"/>
                    </a:cubicBezTo>
                    <a:close/>
                  </a:path>
                </a:pathLst>
              </a:custGeom>
              <a:solidFill>
                <a:srgbClr val="898989"/>
              </a:solidFill>
              <a:ln>
                <a:noFill/>
              </a:ln>
              <a:extLst/>
            </p:spPr>
            <p:txBody>
              <a:bodyPr anchor="ctr"/>
              <a:lstStyle/>
              <a:p>
                <a:pPr algn="ctr"/>
                <a:endParaRPr/>
              </a:p>
            </p:txBody>
          </p:sp>
          <p:sp>
            <p:nvSpPr>
              <p:cNvPr id="57" name="ïSļiḓe">
                <a:extLst>
                  <a:ext uri="{FF2B5EF4-FFF2-40B4-BE49-F238E27FC236}">
                    <a16:creationId xmlns:a16="http://schemas.microsoft.com/office/drawing/2014/main" id="{950B0B74-6989-4CD4-97C3-D8CB942C72C4}"/>
                  </a:ext>
                </a:extLst>
              </p:cNvPr>
              <p:cNvSpPr/>
              <p:nvPr/>
            </p:nvSpPr>
            <p:spPr bwMode="auto">
              <a:xfrm>
                <a:off x="3770313" y="3214688"/>
                <a:ext cx="147638" cy="112713"/>
              </a:xfrm>
              <a:custGeom>
                <a:avLst/>
                <a:gdLst>
                  <a:gd name="T0" fmla="*/ 118 w 188"/>
                  <a:gd name="T1" fmla="*/ 15 h 143"/>
                  <a:gd name="T2" fmla="*/ 172 w 188"/>
                  <a:gd name="T3" fmla="*/ 0 h 143"/>
                  <a:gd name="T4" fmla="*/ 188 w 188"/>
                  <a:gd name="T5" fmla="*/ 86 h 143"/>
                  <a:gd name="T6" fmla="*/ 179 w 188"/>
                  <a:gd name="T7" fmla="*/ 88 h 143"/>
                  <a:gd name="T8" fmla="*/ 177 w 188"/>
                  <a:gd name="T9" fmla="*/ 83 h 143"/>
                  <a:gd name="T10" fmla="*/ 174 w 188"/>
                  <a:gd name="T11" fmla="*/ 79 h 143"/>
                  <a:gd name="T12" fmla="*/ 169 w 188"/>
                  <a:gd name="T13" fmla="*/ 77 h 143"/>
                  <a:gd name="T14" fmla="*/ 161 w 188"/>
                  <a:gd name="T15" fmla="*/ 79 h 143"/>
                  <a:gd name="T16" fmla="*/ 32 w 188"/>
                  <a:gd name="T17" fmla="*/ 120 h 143"/>
                  <a:gd name="T18" fmla="*/ 25 w 188"/>
                  <a:gd name="T19" fmla="*/ 123 h 143"/>
                  <a:gd name="T20" fmla="*/ 20 w 188"/>
                  <a:gd name="T21" fmla="*/ 128 h 143"/>
                  <a:gd name="T22" fmla="*/ 18 w 188"/>
                  <a:gd name="T23" fmla="*/ 134 h 143"/>
                  <a:gd name="T24" fmla="*/ 17 w 188"/>
                  <a:gd name="T25" fmla="*/ 140 h 143"/>
                  <a:gd name="T26" fmla="*/ 8 w 188"/>
                  <a:gd name="T27" fmla="*/ 143 h 143"/>
                  <a:gd name="T28" fmla="*/ 0 w 188"/>
                  <a:gd name="T29" fmla="*/ 97 h 143"/>
                  <a:gd name="T30" fmla="*/ 9 w 188"/>
                  <a:gd name="T31" fmla="*/ 94 h 143"/>
                  <a:gd name="T32" fmla="*/ 11 w 188"/>
                  <a:gd name="T33" fmla="*/ 99 h 143"/>
                  <a:gd name="T34" fmla="*/ 14 w 188"/>
                  <a:gd name="T35" fmla="*/ 104 h 143"/>
                  <a:gd name="T36" fmla="*/ 20 w 188"/>
                  <a:gd name="T37" fmla="*/ 106 h 143"/>
                  <a:gd name="T38" fmla="*/ 28 w 188"/>
                  <a:gd name="T39" fmla="*/ 104 h 143"/>
                  <a:gd name="T40" fmla="*/ 149 w 188"/>
                  <a:gd name="T41" fmla="*/ 65 h 143"/>
                  <a:gd name="T42" fmla="*/ 161 w 188"/>
                  <a:gd name="T43" fmla="*/ 61 h 143"/>
                  <a:gd name="T44" fmla="*/ 168 w 188"/>
                  <a:gd name="T45" fmla="*/ 56 h 143"/>
                  <a:gd name="T46" fmla="*/ 170 w 188"/>
                  <a:gd name="T47" fmla="*/ 50 h 143"/>
                  <a:gd name="T48" fmla="*/ 169 w 188"/>
                  <a:gd name="T49" fmla="*/ 40 h 143"/>
                  <a:gd name="T50" fmla="*/ 168 w 188"/>
                  <a:gd name="T51" fmla="*/ 34 h 143"/>
                  <a:gd name="T52" fmla="*/ 166 w 188"/>
                  <a:gd name="T53" fmla="*/ 29 h 143"/>
                  <a:gd name="T54" fmla="*/ 163 w 188"/>
                  <a:gd name="T55" fmla="*/ 24 h 143"/>
                  <a:gd name="T56" fmla="*/ 159 w 188"/>
                  <a:gd name="T57" fmla="*/ 22 h 143"/>
                  <a:gd name="T58" fmla="*/ 140 w 188"/>
                  <a:gd name="T59" fmla="*/ 20 h 143"/>
                  <a:gd name="T60" fmla="*/ 119 w 188"/>
                  <a:gd name="T61" fmla="*/ 21 h 143"/>
                  <a:gd name="T62" fmla="*/ 118 w 188"/>
                  <a:gd name="T63" fmla="*/ 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43">
                    <a:moveTo>
                      <a:pt x="118" y="15"/>
                    </a:moveTo>
                    <a:cubicBezTo>
                      <a:pt x="172" y="0"/>
                      <a:pt x="172" y="0"/>
                      <a:pt x="172" y="0"/>
                    </a:cubicBezTo>
                    <a:cubicBezTo>
                      <a:pt x="188" y="86"/>
                      <a:pt x="188" y="86"/>
                      <a:pt x="188" y="86"/>
                    </a:cubicBezTo>
                    <a:cubicBezTo>
                      <a:pt x="179" y="88"/>
                      <a:pt x="179" y="88"/>
                      <a:pt x="179" y="88"/>
                    </a:cubicBezTo>
                    <a:cubicBezTo>
                      <a:pt x="179" y="87"/>
                      <a:pt x="178" y="86"/>
                      <a:pt x="177" y="83"/>
                    </a:cubicBezTo>
                    <a:cubicBezTo>
                      <a:pt x="176" y="81"/>
                      <a:pt x="175" y="80"/>
                      <a:pt x="174" y="79"/>
                    </a:cubicBezTo>
                    <a:cubicBezTo>
                      <a:pt x="173" y="78"/>
                      <a:pt x="171" y="77"/>
                      <a:pt x="169" y="77"/>
                    </a:cubicBezTo>
                    <a:cubicBezTo>
                      <a:pt x="167" y="77"/>
                      <a:pt x="164" y="78"/>
                      <a:pt x="161" y="79"/>
                    </a:cubicBezTo>
                    <a:cubicBezTo>
                      <a:pt x="32" y="120"/>
                      <a:pt x="32" y="120"/>
                      <a:pt x="32" y="120"/>
                    </a:cubicBezTo>
                    <a:cubicBezTo>
                      <a:pt x="29" y="121"/>
                      <a:pt x="27" y="122"/>
                      <a:pt x="25" y="123"/>
                    </a:cubicBezTo>
                    <a:cubicBezTo>
                      <a:pt x="23" y="125"/>
                      <a:pt x="21" y="126"/>
                      <a:pt x="20" y="128"/>
                    </a:cubicBezTo>
                    <a:cubicBezTo>
                      <a:pt x="19" y="130"/>
                      <a:pt x="19" y="132"/>
                      <a:pt x="18" y="134"/>
                    </a:cubicBezTo>
                    <a:cubicBezTo>
                      <a:pt x="18" y="137"/>
                      <a:pt x="17" y="139"/>
                      <a:pt x="17" y="140"/>
                    </a:cubicBezTo>
                    <a:cubicBezTo>
                      <a:pt x="8" y="143"/>
                      <a:pt x="8" y="143"/>
                      <a:pt x="8" y="143"/>
                    </a:cubicBezTo>
                    <a:cubicBezTo>
                      <a:pt x="0" y="97"/>
                      <a:pt x="0" y="97"/>
                      <a:pt x="0" y="97"/>
                    </a:cubicBezTo>
                    <a:cubicBezTo>
                      <a:pt x="9" y="94"/>
                      <a:pt x="9" y="94"/>
                      <a:pt x="9" y="94"/>
                    </a:cubicBezTo>
                    <a:cubicBezTo>
                      <a:pt x="9" y="96"/>
                      <a:pt x="10" y="97"/>
                      <a:pt x="11" y="99"/>
                    </a:cubicBezTo>
                    <a:cubicBezTo>
                      <a:pt x="12" y="101"/>
                      <a:pt x="13" y="103"/>
                      <a:pt x="14" y="104"/>
                    </a:cubicBezTo>
                    <a:cubicBezTo>
                      <a:pt x="15" y="105"/>
                      <a:pt x="17" y="106"/>
                      <a:pt x="20" y="106"/>
                    </a:cubicBezTo>
                    <a:cubicBezTo>
                      <a:pt x="23" y="105"/>
                      <a:pt x="25" y="105"/>
                      <a:pt x="28" y="104"/>
                    </a:cubicBezTo>
                    <a:cubicBezTo>
                      <a:pt x="149" y="65"/>
                      <a:pt x="149" y="65"/>
                      <a:pt x="149" y="65"/>
                    </a:cubicBezTo>
                    <a:cubicBezTo>
                      <a:pt x="154" y="64"/>
                      <a:pt x="158" y="62"/>
                      <a:pt x="161" y="61"/>
                    </a:cubicBezTo>
                    <a:cubicBezTo>
                      <a:pt x="164" y="59"/>
                      <a:pt x="167" y="58"/>
                      <a:pt x="168" y="56"/>
                    </a:cubicBezTo>
                    <a:cubicBezTo>
                      <a:pt x="169" y="54"/>
                      <a:pt x="170" y="52"/>
                      <a:pt x="170" y="50"/>
                    </a:cubicBezTo>
                    <a:cubicBezTo>
                      <a:pt x="170" y="47"/>
                      <a:pt x="170" y="44"/>
                      <a:pt x="169" y="40"/>
                    </a:cubicBezTo>
                    <a:cubicBezTo>
                      <a:pt x="169" y="38"/>
                      <a:pt x="168" y="36"/>
                      <a:pt x="168" y="34"/>
                    </a:cubicBezTo>
                    <a:cubicBezTo>
                      <a:pt x="167" y="32"/>
                      <a:pt x="166" y="30"/>
                      <a:pt x="166" y="29"/>
                    </a:cubicBezTo>
                    <a:cubicBezTo>
                      <a:pt x="165" y="27"/>
                      <a:pt x="164" y="25"/>
                      <a:pt x="163" y="24"/>
                    </a:cubicBezTo>
                    <a:cubicBezTo>
                      <a:pt x="161" y="23"/>
                      <a:pt x="160" y="22"/>
                      <a:pt x="159" y="22"/>
                    </a:cubicBezTo>
                    <a:cubicBezTo>
                      <a:pt x="154" y="21"/>
                      <a:pt x="148" y="21"/>
                      <a:pt x="140" y="20"/>
                    </a:cubicBezTo>
                    <a:cubicBezTo>
                      <a:pt x="131" y="20"/>
                      <a:pt x="124" y="20"/>
                      <a:pt x="119" y="21"/>
                    </a:cubicBezTo>
                    <a:lnTo>
                      <a:pt x="118" y="15"/>
                    </a:lnTo>
                    <a:close/>
                  </a:path>
                </a:pathLst>
              </a:custGeom>
              <a:solidFill>
                <a:srgbClr val="898989"/>
              </a:solidFill>
              <a:ln>
                <a:noFill/>
              </a:ln>
              <a:extLst/>
            </p:spPr>
            <p:txBody>
              <a:bodyPr anchor="ctr"/>
              <a:lstStyle/>
              <a:p>
                <a:pPr algn="ctr"/>
                <a:endParaRPr/>
              </a:p>
            </p:txBody>
          </p:sp>
          <p:sp>
            <p:nvSpPr>
              <p:cNvPr id="58" name="ïṥḻíḑè">
                <a:extLst>
                  <a:ext uri="{FF2B5EF4-FFF2-40B4-BE49-F238E27FC236}">
                    <a16:creationId xmlns:a16="http://schemas.microsoft.com/office/drawing/2014/main" id="{F99C67CB-1EE8-4624-B844-EB2DDF0799E6}"/>
                  </a:ext>
                </a:extLst>
              </p:cNvPr>
              <p:cNvSpPr/>
              <p:nvPr/>
            </p:nvSpPr>
            <p:spPr bwMode="auto">
              <a:xfrm>
                <a:off x="3744913" y="3141663"/>
                <a:ext cx="144463" cy="112713"/>
              </a:xfrm>
              <a:custGeom>
                <a:avLst/>
                <a:gdLst>
                  <a:gd name="T0" fmla="*/ 15 w 183"/>
                  <a:gd name="T1" fmla="*/ 72 h 142"/>
                  <a:gd name="T2" fmla="*/ 40 w 183"/>
                  <a:gd name="T3" fmla="*/ 46 h 142"/>
                  <a:gd name="T4" fmla="*/ 76 w 183"/>
                  <a:gd name="T5" fmla="*/ 21 h 142"/>
                  <a:gd name="T6" fmla="*/ 114 w 183"/>
                  <a:gd name="T7" fmla="*/ 5 h 142"/>
                  <a:gd name="T8" fmla="*/ 146 w 183"/>
                  <a:gd name="T9" fmla="*/ 0 h 142"/>
                  <a:gd name="T10" fmla="*/ 169 w 183"/>
                  <a:gd name="T11" fmla="*/ 6 h 142"/>
                  <a:gd name="T12" fmla="*/ 181 w 183"/>
                  <a:gd name="T13" fmla="*/ 22 h 142"/>
                  <a:gd name="T14" fmla="*/ 181 w 183"/>
                  <a:gd name="T15" fmla="*/ 46 h 142"/>
                  <a:gd name="T16" fmla="*/ 167 w 183"/>
                  <a:gd name="T17" fmla="*/ 72 h 142"/>
                  <a:gd name="T18" fmla="*/ 142 w 183"/>
                  <a:gd name="T19" fmla="*/ 98 h 142"/>
                  <a:gd name="T20" fmla="*/ 108 w 183"/>
                  <a:gd name="T21" fmla="*/ 121 h 142"/>
                  <a:gd name="T22" fmla="*/ 69 w 183"/>
                  <a:gd name="T23" fmla="*/ 137 h 142"/>
                  <a:gd name="T24" fmla="*/ 38 w 183"/>
                  <a:gd name="T25" fmla="*/ 142 h 142"/>
                  <a:gd name="T26" fmla="*/ 15 w 183"/>
                  <a:gd name="T27" fmla="*/ 136 h 142"/>
                  <a:gd name="T28" fmla="*/ 2 w 183"/>
                  <a:gd name="T29" fmla="*/ 120 h 142"/>
                  <a:gd name="T30" fmla="*/ 3 w 183"/>
                  <a:gd name="T31" fmla="*/ 98 h 142"/>
                  <a:gd name="T32" fmla="*/ 15 w 183"/>
                  <a:gd name="T33" fmla="*/ 72 h 142"/>
                  <a:gd name="T34" fmla="*/ 140 w 183"/>
                  <a:gd name="T35" fmla="*/ 16 h 142"/>
                  <a:gd name="T36" fmla="*/ 113 w 183"/>
                  <a:gd name="T37" fmla="*/ 24 h 142"/>
                  <a:gd name="T38" fmla="*/ 82 w 183"/>
                  <a:gd name="T39" fmla="*/ 39 h 142"/>
                  <a:gd name="T40" fmla="*/ 50 w 183"/>
                  <a:gd name="T41" fmla="*/ 59 h 142"/>
                  <a:gd name="T42" fmla="*/ 27 w 183"/>
                  <a:gd name="T43" fmla="*/ 79 h 142"/>
                  <a:gd name="T44" fmla="*/ 14 w 183"/>
                  <a:gd name="T45" fmla="*/ 98 h 142"/>
                  <a:gd name="T46" fmla="*/ 13 w 183"/>
                  <a:gd name="T47" fmla="*/ 115 h 142"/>
                  <a:gd name="T48" fmla="*/ 24 w 183"/>
                  <a:gd name="T49" fmla="*/ 126 h 142"/>
                  <a:gd name="T50" fmla="*/ 45 w 183"/>
                  <a:gd name="T51" fmla="*/ 126 h 142"/>
                  <a:gd name="T52" fmla="*/ 72 w 183"/>
                  <a:gd name="T53" fmla="*/ 118 h 142"/>
                  <a:gd name="T54" fmla="*/ 102 w 183"/>
                  <a:gd name="T55" fmla="*/ 103 h 142"/>
                  <a:gd name="T56" fmla="*/ 133 w 183"/>
                  <a:gd name="T57" fmla="*/ 84 h 142"/>
                  <a:gd name="T58" fmla="*/ 155 w 183"/>
                  <a:gd name="T59" fmla="*/ 65 h 142"/>
                  <a:gd name="T60" fmla="*/ 169 w 183"/>
                  <a:gd name="T61" fmla="*/ 46 h 142"/>
                  <a:gd name="T62" fmla="*/ 170 w 183"/>
                  <a:gd name="T63" fmla="*/ 28 h 142"/>
                  <a:gd name="T64" fmla="*/ 160 w 183"/>
                  <a:gd name="T65" fmla="*/ 17 h 142"/>
                  <a:gd name="T66" fmla="*/ 140 w 183"/>
                  <a:gd name="T67"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142">
                    <a:moveTo>
                      <a:pt x="15" y="72"/>
                    </a:moveTo>
                    <a:cubicBezTo>
                      <a:pt x="22" y="63"/>
                      <a:pt x="30" y="54"/>
                      <a:pt x="40" y="46"/>
                    </a:cubicBezTo>
                    <a:cubicBezTo>
                      <a:pt x="51" y="37"/>
                      <a:pt x="63" y="29"/>
                      <a:pt x="76" y="21"/>
                    </a:cubicBezTo>
                    <a:cubicBezTo>
                      <a:pt x="90" y="14"/>
                      <a:pt x="102" y="9"/>
                      <a:pt x="114" y="5"/>
                    </a:cubicBezTo>
                    <a:cubicBezTo>
                      <a:pt x="126" y="2"/>
                      <a:pt x="137" y="0"/>
                      <a:pt x="146" y="0"/>
                    </a:cubicBezTo>
                    <a:cubicBezTo>
                      <a:pt x="155" y="1"/>
                      <a:pt x="163" y="3"/>
                      <a:pt x="169" y="6"/>
                    </a:cubicBezTo>
                    <a:cubicBezTo>
                      <a:pt x="175" y="10"/>
                      <a:pt x="179" y="15"/>
                      <a:pt x="181" y="22"/>
                    </a:cubicBezTo>
                    <a:cubicBezTo>
                      <a:pt x="183" y="29"/>
                      <a:pt x="183" y="37"/>
                      <a:pt x="181" y="46"/>
                    </a:cubicBezTo>
                    <a:cubicBezTo>
                      <a:pt x="178" y="54"/>
                      <a:pt x="174" y="63"/>
                      <a:pt x="167" y="72"/>
                    </a:cubicBezTo>
                    <a:cubicBezTo>
                      <a:pt x="161" y="80"/>
                      <a:pt x="152" y="89"/>
                      <a:pt x="142" y="98"/>
                    </a:cubicBezTo>
                    <a:cubicBezTo>
                      <a:pt x="132" y="106"/>
                      <a:pt x="120" y="114"/>
                      <a:pt x="108" y="121"/>
                    </a:cubicBezTo>
                    <a:cubicBezTo>
                      <a:pt x="94" y="129"/>
                      <a:pt x="81" y="134"/>
                      <a:pt x="69" y="137"/>
                    </a:cubicBezTo>
                    <a:cubicBezTo>
                      <a:pt x="58" y="141"/>
                      <a:pt x="47" y="142"/>
                      <a:pt x="38" y="142"/>
                    </a:cubicBezTo>
                    <a:cubicBezTo>
                      <a:pt x="28" y="142"/>
                      <a:pt x="21" y="140"/>
                      <a:pt x="15" y="136"/>
                    </a:cubicBezTo>
                    <a:cubicBezTo>
                      <a:pt x="9" y="132"/>
                      <a:pt x="4" y="127"/>
                      <a:pt x="2" y="120"/>
                    </a:cubicBezTo>
                    <a:cubicBezTo>
                      <a:pt x="0" y="114"/>
                      <a:pt x="0" y="106"/>
                      <a:pt x="3" y="98"/>
                    </a:cubicBezTo>
                    <a:cubicBezTo>
                      <a:pt x="5" y="89"/>
                      <a:pt x="9" y="81"/>
                      <a:pt x="15" y="72"/>
                    </a:cubicBezTo>
                    <a:close/>
                    <a:moveTo>
                      <a:pt x="140" y="16"/>
                    </a:moveTo>
                    <a:cubicBezTo>
                      <a:pt x="132" y="18"/>
                      <a:pt x="123" y="20"/>
                      <a:pt x="113" y="24"/>
                    </a:cubicBezTo>
                    <a:cubicBezTo>
                      <a:pt x="103" y="28"/>
                      <a:pt x="93" y="33"/>
                      <a:pt x="82" y="39"/>
                    </a:cubicBezTo>
                    <a:cubicBezTo>
                      <a:pt x="70" y="46"/>
                      <a:pt x="59" y="52"/>
                      <a:pt x="50" y="59"/>
                    </a:cubicBezTo>
                    <a:cubicBezTo>
                      <a:pt x="41" y="66"/>
                      <a:pt x="33" y="72"/>
                      <a:pt x="27" y="79"/>
                    </a:cubicBezTo>
                    <a:cubicBezTo>
                      <a:pt x="21" y="85"/>
                      <a:pt x="17" y="91"/>
                      <a:pt x="14" y="98"/>
                    </a:cubicBezTo>
                    <a:cubicBezTo>
                      <a:pt x="12" y="104"/>
                      <a:pt x="11" y="109"/>
                      <a:pt x="13" y="115"/>
                    </a:cubicBezTo>
                    <a:cubicBezTo>
                      <a:pt x="15" y="120"/>
                      <a:pt x="19" y="124"/>
                      <a:pt x="24" y="126"/>
                    </a:cubicBezTo>
                    <a:cubicBezTo>
                      <a:pt x="30" y="127"/>
                      <a:pt x="37" y="128"/>
                      <a:pt x="45" y="126"/>
                    </a:cubicBezTo>
                    <a:cubicBezTo>
                      <a:pt x="53" y="125"/>
                      <a:pt x="62" y="122"/>
                      <a:pt x="72" y="118"/>
                    </a:cubicBezTo>
                    <a:cubicBezTo>
                      <a:pt x="82" y="114"/>
                      <a:pt x="92" y="109"/>
                      <a:pt x="102" y="103"/>
                    </a:cubicBezTo>
                    <a:cubicBezTo>
                      <a:pt x="114" y="97"/>
                      <a:pt x="124" y="91"/>
                      <a:pt x="133" y="84"/>
                    </a:cubicBezTo>
                    <a:cubicBezTo>
                      <a:pt x="142" y="78"/>
                      <a:pt x="149" y="71"/>
                      <a:pt x="155" y="65"/>
                    </a:cubicBezTo>
                    <a:cubicBezTo>
                      <a:pt x="162" y="58"/>
                      <a:pt x="166" y="52"/>
                      <a:pt x="169" y="46"/>
                    </a:cubicBezTo>
                    <a:cubicBezTo>
                      <a:pt x="172" y="39"/>
                      <a:pt x="172" y="34"/>
                      <a:pt x="170" y="28"/>
                    </a:cubicBezTo>
                    <a:cubicBezTo>
                      <a:pt x="169" y="23"/>
                      <a:pt x="165" y="19"/>
                      <a:pt x="160" y="17"/>
                    </a:cubicBezTo>
                    <a:cubicBezTo>
                      <a:pt x="154" y="15"/>
                      <a:pt x="148" y="15"/>
                      <a:pt x="140" y="16"/>
                    </a:cubicBezTo>
                    <a:close/>
                  </a:path>
                </a:pathLst>
              </a:custGeom>
              <a:solidFill>
                <a:srgbClr val="898989"/>
              </a:solidFill>
              <a:ln>
                <a:noFill/>
              </a:ln>
              <a:extLst/>
            </p:spPr>
            <p:txBody>
              <a:bodyPr anchor="ctr"/>
              <a:lstStyle/>
              <a:p>
                <a:pPr algn="ctr"/>
                <a:endParaRPr/>
              </a:p>
            </p:txBody>
          </p:sp>
          <p:sp>
            <p:nvSpPr>
              <p:cNvPr id="59" name="ïṩľiḓê">
                <a:extLst>
                  <a:ext uri="{FF2B5EF4-FFF2-40B4-BE49-F238E27FC236}">
                    <a16:creationId xmlns:a16="http://schemas.microsoft.com/office/drawing/2014/main" id="{8A38E0D2-C9D5-4DE1-AE73-7E51FCBF13F6}"/>
                  </a:ext>
                </a:extLst>
              </p:cNvPr>
              <p:cNvSpPr/>
              <p:nvPr/>
            </p:nvSpPr>
            <p:spPr bwMode="auto">
              <a:xfrm>
                <a:off x="3713163" y="3041651"/>
                <a:ext cx="139700" cy="138113"/>
              </a:xfrm>
              <a:custGeom>
                <a:avLst/>
                <a:gdLst>
                  <a:gd name="T0" fmla="*/ 87 w 179"/>
                  <a:gd name="T1" fmla="*/ 32 h 175"/>
                  <a:gd name="T2" fmla="*/ 90 w 179"/>
                  <a:gd name="T3" fmla="*/ 35 h 175"/>
                  <a:gd name="T4" fmla="*/ 94 w 179"/>
                  <a:gd name="T5" fmla="*/ 38 h 175"/>
                  <a:gd name="T6" fmla="*/ 100 w 179"/>
                  <a:gd name="T7" fmla="*/ 37 h 175"/>
                  <a:gd name="T8" fmla="*/ 107 w 179"/>
                  <a:gd name="T9" fmla="*/ 32 h 175"/>
                  <a:gd name="T10" fmla="*/ 119 w 179"/>
                  <a:gd name="T11" fmla="*/ 22 h 175"/>
                  <a:gd name="T12" fmla="*/ 137 w 179"/>
                  <a:gd name="T13" fmla="*/ 6 h 175"/>
                  <a:gd name="T14" fmla="*/ 145 w 179"/>
                  <a:gd name="T15" fmla="*/ 0 h 175"/>
                  <a:gd name="T16" fmla="*/ 163 w 179"/>
                  <a:gd name="T17" fmla="*/ 9 h 175"/>
                  <a:gd name="T18" fmla="*/ 175 w 179"/>
                  <a:gd name="T19" fmla="*/ 23 h 175"/>
                  <a:gd name="T20" fmla="*/ 178 w 179"/>
                  <a:gd name="T21" fmla="*/ 45 h 175"/>
                  <a:gd name="T22" fmla="*/ 169 w 179"/>
                  <a:gd name="T23" fmla="*/ 73 h 175"/>
                  <a:gd name="T24" fmla="*/ 149 w 179"/>
                  <a:gd name="T25" fmla="*/ 105 h 175"/>
                  <a:gd name="T26" fmla="*/ 118 w 179"/>
                  <a:gd name="T27" fmla="*/ 137 h 175"/>
                  <a:gd name="T28" fmla="*/ 83 w 179"/>
                  <a:gd name="T29" fmla="*/ 161 h 175"/>
                  <a:gd name="T30" fmla="*/ 52 w 179"/>
                  <a:gd name="T31" fmla="*/ 173 h 175"/>
                  <a:gd name="T32" fmla="*/ 27 w 179"/>
                  <a:gd name="T33" fmla="*/ 173 h 175"/>
                  <a:gd name="T34" fmla="*/ 12 w 179"/>
                  <a:gd name="T35" fmla="*/ 159 h 175"/>
                  <a:gd name="T36" fmla="*/ 9 w 179"/>
                  <a:gd name="T37" fmla="*/ 143 h 175"/>
                  <a:gd name="T38" fmla="*/ 11 w 179"/>
                  <a:gd name="T39" fmla="*/ 126 h 175"/>
                  <a:gd name="T40" fmla="*/ 2 w 179"/>
                  <a:gd name="T41" fmla="*/ 129 h 175"/>
                  <a:gd name="T42" fmla="*/ 0 w 179"/>
                  <a:gd name="T43" fmla="*/ 124 h 175"/>
                  <a:gd name="T44" fmla="*/ 54 w 179"/>
                  <a:gd name="T45" fmla="*/ 77 h 175"/>
                  <a:gd name="T46" fmla="*/ 56 w 179"/>
                  <a:gd name="T47" fmla="*/ 83 h 175"/>
                  <a:gd name="T48" fmla="*/ 40 w 179"/>
                  <a:gd name="T49" fmla="*/ 101 h 175"/>
                  <a:gd name="T50" fmla="*/ 27 w 179"/>
                  <a:gd name="T51" fmla="*/ 120 h 175"/>
                  <a:gd name="T52" fmla="*/ 20 w 179"/>
                  <a:gd name="T53" fmla="*/ 137 h 175"/>
                  <a:gd name="T54" fmla="*/ 22 w 179"/>
                  <a:gd name="T55" fmla="*/ 152 h 175"/>
                  <a:gd name="T56" fmla="*/ 33 w 179"/>
                  <a:gd name="T57" fmla="*/ 160 h 175"/>
                  <a:gd name="T58" fmla="*/ 52 w 179"/>
                  <a:gd name="T59" fmla="*/ 158 h 175"/>
                  <a:gd name="T60" fmla="*/ 77 w 179"/>
                  <a:gd name="T61" fmla="*/ 145 h 175"/>
                  <a:gd name="T62" fmla="*/ 109 w 179"/>
                  <a:gd name="T63" fmla="*/ 122 h 175"/>
                  <a:gd name="T64" fmla="*/ 135 w 179"/>
                  <a:gd name="T65" fmla="*/ 96 h 175"/>
                  <a:gd name="T66" fmla="*/ 155 w 179"/>
                  <a:gd name="T67" fmla="*/ 70 h 175"/>
                  <a:gd name="T68" fmla="*/ 165 w 179"/>
                  <a:gd name="T69" fmla="*/ 47 h 175"/>
                  <a:gd name="T70" fmla="*/ 164 w 179"/>
                  <a:gd name="T71" fmla="*/ 28 h 175"/>
                  <a:gd name="T72" fmla="*/ 156 w 179"/>
                  <a:gd name="T73" fmla="*/ 20 h 175"/>
                  <a:gd name="T74" fmla="*/ 146 w 179"/>
                  <a:gd name="T75" fmla="*/ 19 h 175"/>
                  <a:gd name="T76" fmla="*/ 134 w 179"/>
                  <a:gd name="T77" fmla="*/ 28 h 175"/>
                  <a:gd name="T78" fmla="*/ 125 w 179"/>
                  <a:gd name="T79" fmla="*/ 36 h 175"/>
                  <a:gd name="T80" fmla="*/ 116 w 179"/>
                  <a:gd name="T81" fmla="*/ 43 h 175"/>
                  <a:gd name="T82" fmla="*/ 108 w 179"/>
                  <a:gd name="T83" fmla="*/ 51 h 175"/>
                  <a:gd name="T84" fmla="*/ 105 w 179"/>
                  <a:gd name="T85" fmla="*/ 59 h 175"/>
                  <a:gd name="T86" fmla="*/ 105 w 179"/>
                  <a:gd name="T87" fmla="*/ 67 h 175"/>
                  <a:gd name="T88" fmla="*/ 107 w 179"/>
                  <a:gd name="T89" fmla="*/ 73 h 175"/>
                  <a:gd name="T90" fmla="*/ 99 w 179"/>
                  <a:gd name="T91" fmla="*/ 80 h 175"/>
                  <a:gd name="T92" fmla="*/ 79 w 179"/>
                  <a:gd name="T93" fmla="*/ 39 h 175"/>
                  <a:gd name="T94" fmla="*/ 87 w 179"/>
                  <a:gd name="T95"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 h="175">
                    <a:moveTo>
                      <a:pt x="87" y="32"/>
                    </a:moveTo>
                    <a:cubicBezTo>
                      <a:pt x="87" y="33"/>
                      <a:pt x="88" y="34"/>
                      <a:pt x="90" y="35"/>
                    </a:cubicBezTo>
                    <a:cubicBezTo>
                      <a:pt x="91" y="37"/>
                      <a:pt x="92" y="38"/>
                      <a:pt x="94" y="38"/>
                    </a:cubicBezTo>
                    <a:cubicBezTo>
                      <a:pt x="96" y="38"/>
                      <a:pt x="98" y="38"/>
                      <a:pt x="100" y="37"/>
                    </a:cubicBezTo>
                    <a:cubicBezTo>
                      <a:pt x="102" y="36"/>
                      <a:pt x="105" y="34"/>
                      <a:pt x="107" y="32"/>
                    </a:cubicBezTo>
                    <a:cubicBezTo>
                      <a:pt x="119" y="22"/>
                      <a:pt x="119" y="22"/>
                      <a:pt x="119" y="22"/>
                    </a:cubicBezTo>
                    <a:cubicBezTo>
                      <a:pt x="128" y="14"/>
                      <a:pt x="134" y="9"/>
                      <a:pt x="137" y="6"/>
                    </a:cubicBezTo>
                    <a:cubicBezTo>
                      <a:pt x="140" y="4"/>
                      <a:pt x="143" y="2"/>
                      <a:pt x="145" y="0"/>
                    </a:cubicBezTo>
                    <a:cubicBezTo>
                      <a:pt x="152" y="2"/>
                      <a:pt x="158" y="5"/>
                      <a:pt x="163" y="9"/>
                    </a:cubicBezTo>
                    <a:cubicBezTo>
                      <a:pt x="168" y="13"/>
                      <a:pt x="172" y="17"/>
                      <a:pt x="175" y="23"/>
                    </a:cubicBezTo>
                    <a:cubicBezTo>
                      <a:pt x="178" y="29"/>
                      <a:pt x="179" y="36"/>
                      <a:pt x="178" y="45"/>
                    </a:cubicBezTo>
                    <a:cubicBezTo>
                      <a:pt x="177" y="54"/>
                      <a:pt x="174" y="63"/>
                      <a:pt x="169" y="73"/>
                    </a:cubicBezTo>
                    <a:cubicBezTo>
                      <a:pt x="165" y="83"/>
                      <a:pt x="158" y="94"/>
                      <a:pt x="149" y="105"/>
                    </a:cubicBezTo>
                    <a:cubicBezTo>
                      <a:pt x="140" y="116"/>
                      <a:pt x="130" y="126"/>
                      <a:pt x="118" y="137"/>
                    </a:cubicBezTo>
                    <a:cubicBezTo>
                      <a:pt x="106" y="147"/>
                      <a:pt x="94" y="155"/>
                      <a:pt x="83" y="161"/>
                    </a:cubicBezTo>
                    <a:cubicBezTo>
                      <a:pt x="72" y="167"/>
                      <a:pt x="61" y="171"/>
                      <a:pt x="52" y="173"/>
                    </a:cubicBezTo>
                    <a:cubicBezTo>
                      <a:pt x="43" y="175"/>
                      <a:pt x="34" y="175"/>
                      <a:pt x="27" y="173"/>
                    </a:cubicBezTo>
                    <a:cubicBezTo>
                      <a:pt x="21" y="170"/>
                      <a:pt x="15" y="166"/>
                      <a:pt x="12" y="159"/>
                    </a:cubicBezTo>
                    <a:cubicBezTo>
                      <a:pt x="10" y="154"/>
                      <a:pt x="8" y="148"/>
                      <a:pt x="9" y="143"/>
                    </a:cubicBezTo>
                    <a:cubicBezTo>
                      <a:pt x="9" y="137"/>
                      <a:pt x="10" y="131"/>
                      <a:pt x="11" y="126"/>
                    </a:cubicBezTo>
                    <a:cubicBezTo>
                      <a:pt x="2" y="129"/>
                      <a:pt x="2" y="129"/>
                      <a:pt x="2" y="129"/>
                    </a:cubicBezTo>
                    <a:cubicBezTo>
                      <a:pt x="0" y="124"/>
                      <a:pt x="0" y="124"/>
                      <a:pt x="0" y="124"/>
                    </a:cubicBezTo>
                    <a:cubicBezTo>
                      <a:pt x="54" y="77"/>
                      <a:pt x="54" y="77"/>
                      <a:pt x="54" y="77"/>
                    </a:cubicBezTo>
                    <a:cubicBezTo>
                      <a:pt x="56" y="83"/>
                      <a:pt x="56" y="83"/>
                      <a:pt x="56" y="83"/>
                    </a:cubicBezTo>
                    <a:cubicBezTo>
                      <a:pt x="51" y="89"/>
                      <a:pt x="46" y="95"/>
                      <a:pt x="40" y="101"/>
                    </a:cubicBezTo>
                    <a:cubicBezTo>
                      <a:pt x="35" y="108"/>
                      <a:pt x="31" y="114"/>
                      <a:pt x="27" y="120"/>
                    </a:cubicBezTo>
                    <a:cubicBezTo>
                      <a:pt x="24" y="126"/>
                      <a:pt x="22" y="132"/>
                      <a:pt x="20" y="137"/>
                    </a:cubicBezTo>
                    <a:cubicBezTo>
                      <a:pt x="19" y="142"/>
                      <a:pt x="20" y="147"/>
                      <a:pt x="22" y="152"/>
                    </a:cubicBezTo>
                    <a:cubicBezTo>
                      <a:pt x="24" y="156"/>
                      <a:pt x="28" y="159"/>
                      <a:pt x="33" y="160"/>
                    </a:cubicBezTo>
                    <a:cubicBezTo>
                      <a:pt x="38" y="161"/>
                      <a:pt x="44" y="161"/>
                      <a:pt x="52" y="158"/>
                    </a:cubicBezTo>
                    <a:cubicBezTo>
                      <a:pt x="59" y="156"/>
                      <a:pt x="68" y="151"/>
                      <a:pt x="77" y="145"/>
                    </a:cubicBezTo>
                    <a:cubicBezTo>
                      <a:pt x="87" y="139"/>
                      <a:pt x="98" y="131"/>
                      <a:pt x="109" y="122"/>
                    </a:cubicBezTo>
                    <a:cubicBezTo>
                      <a:pt x="119" y="113"/>
                      <a:pt x="127" y="105"/>
                      <a:pt x="135" y="96"/>
                    </a:cubicBezTo>
                    <a:cubicBezTo>
                      <a:pt x="143" y="87"/>
                      <a:pt x="150" y="78"/>
                      <a:pt x="155" y="70"/>
                    </a:cubicBezTo>
                    <a:cubicBezTo>
                      <a:pt x="160" y="62"/>
                      <a:pt x="164" y="54"/>
                      <a:pt x="165" y="47"/>
                    </a:cubicBezTo>
                    <a:cubicBezTo>
                      <a:pt x="167" y="40"/>
                      <a:pt x="166" y="33"/>
                      <a:pt x="164" y="28"/>
                    </a:cubicBezTo>
                    <a:cubicBezTo>
                      <a:pt x="162" y="24"/>
                      <a:pt x="159" y="22"/>
                      <a:pt x="156" y="20"/>
                    </a:cubicBezTo>
                    <a:cubicBezTo>
                      <a:pt x="152" y="18"/>
                      <a:pt x="149" y="18"/>
                      <a:pt x="146" y="19"/>
                    </a:cubicBezTo>
                    <a:cubicBezTo>
                      <a:pt x="142" y="21"/>
                      <a:pt x="138" y="24"/>
                      <a:pt x="134" y="28"/>
                    </a:cubicBezTo>
                    <a:cubicBezTo>
                      <a:pt x="131" y="31"/>
                      <a:pt x="127" y="34"/>
                      <a:pt x="125" y="36"/>
                    </a:cubicBezTo>
                    <a:cubicBezTo>
                      <a:pt x="116" y="43"/>
                      <a:pt x="116" y="43"/>
                      <a:pt x="116" y="43"/>
                    </a:cubicBezTo>
                    <a:cubicBezTo>
                      <a:pt x="113" y="46"/>
                      <a:pt x="110" y="48"/>
                      <a:pt x="108" y="51"/>
                    </a:cubicBezTo>
                    <a:cubicBezTo>
                      <a:pt x="106" y="54"/>
                      <a:pt x="105" y="56"/>
                      <a:pt x="105" y="59"/>
                    </a:cubicBezTo>
                    <a:cubicBezTo>
                      <a:pt x="104" y="61"/>
                      <a:pt x="104" y="64"/>
                      <a:pt x="105" y="67"/>
                    </a:cubicBezTo>
                    <a:cubicBezTo>
                      <a:pt x="106" y="70"/>
                      <a:pt x="106" y="72"/>
                      <a:pt x="107" y="73"/>
                    </a:cubicBezTo>
                    <a:cubicBezTo>
                      <a:pt x="99" y="80"/>
                      <a:pt x="99" y="80"/>
                      <a:pt x="99" y="80"/>
                    </a:cubicBezTo>
                    <a:cubicBezTo>
                      <a:pt x="79" y="39"/>
                      <a:pt x="79" y="39"/>
                      <a:pt x="79" y="39"/>
                    </a:cubicBezTo>
                    <a:lnTo>
                      <a:pt x="87" y="32"/>
                    </a:lnTo>
                    <a:close/>
                  </a:path>
                </a:pathLst>
              </a:custGeom>
              <a:solidFill>
                <a:srgbClr val="898989"/>
              </a:solidFill>
              <a:ln>
                <a:noFill/>
              </a:ln>
              <a:extLst/>
            </p:spPr>
            <p:txBody>
              <a:bodyPr anchor="ctr"/>
              <a:lstStyle/>
              <a:p>
                <a:pPr algn="ctr"/>
                <a:endParaRPr/>
              </a:p>
            </p:txBody>
          </p:sp>
          <p:sp>
            <p:nvSpPr>
              <p:cNvPr id="60" name="íşlîḓê">
                <a:extLst>
                  <a:ext uri="{FF2B5EF4-FFF2-40B4-BE49-F238E27FC236}">
                    <a16:creationId xmlns:a16="http://schemas.microsoft.com/office/drawing/2014/main" id="{190AE5E5-83B1-4888-B025-F475A7F9EAA9}"/>
                  </a:ext>
                </a:extLst>
              </p:cNvPr>
              <p:cNvSpPr/>
              <p:nvPr/>
            </p:nvSpPr>
            <p:spPr bwMode="auto">
              <a:xfrm>
                <a:off x="3665538" y="2970213"/>
                <a:ext cx="142875" cy="166688"/>
              </a:xfrm>
              <a:custGeom>
                <a:avLst/>
                <a:gdLst>
                  <a:gd name="T0" fmla="*/ 7 w 182"/>
                  <a:gd name="T1" fmla="*/ 122 h 213"/>
                  <a:gd name="T2" fmla="*/ 10 w 182"/>
                  <a:gd name="T3" fmla="*/ 124 h 213"/>
                  <a:gd name="T4" fmla="*/ 15 w 182"/>
                  <a:gd name="T5" fmla="*/ 124 h 213"/>
                  <a:gd name="T6" fmla="*/ 20 w 182"/>
                  <a:gd name="T7" fmla="*/ 124 h 213"/>
                  <a:gd name="T8" fmla="*/ 29 w 182"/>
                  <a:gd name="T9" fmla="*/ 120 h 213"/>
                  <a:gd name="T10" fmla="*/ 57 w 182"/>
                  <a:gd name="T11" fmla="*/ 105 h 213"/>
                  <a:gd name="T12" fmla="*/ 93 w 182"/>
                  <a:gd name="T13" fmla="*/ 84 h 213"/>
                  <a:gd name="T14" fmla="*/ 105 w 182"/>
                  <a:gd name="T15" fmla="*/ 76 h 213"/>
                  <a:gd name="T16" fmla="*/ 117 w 182"/>
                  <a:gd name="T17" fmla="*/ 65 h 213"/>
                  <a:gd name="T18" fmla="*/ 145 w 182"/>
                  <a:gd name="T19" fmla="*/ 36 h 213"/>
                  <a:gd name="T20" fmla="*/ 150 w 182"/>
                  <a:gd name="T21" fmla="*/ 28 h 213"/>
                  <a:gd name="T22" fmla="*/ 153 w 182"/>
                  <a:gd name="T23" fmla="*/ 21 h 213"/>
                  <a:gd name="T24" fmla="*/ 152 w 182"/>
                  <a:gd name="T25" fmla="*/ 14 h 213"/>
                  <a:gd name="T26" fmla="*/ 150 w 182"/>
                  <a:gd name="T27" fmla="*/ 7 h 213"/>
                  <a:gd name="T28" fmla="*/ 157 w 182"/>
                  <a:gd name="T29" fmla="*/ 0 h 213"/>
                  <a:gd name="T30" fmla="*/ 182 w 182"/>
                  <a:gd name="T31" fmla="*/ 41 h 213"/>
                  <a:gd name="T32" fmla="*/ 175 w 182"/>
                  <a:gd name="T33" fmla="*/ 48 h 213"/>
                  <a:gd name="T34" fmla="*/ 171 w 182"/>
                  <a:gd name="T35" fmla="*/ 44 h 213"/>
                  <a:gd name="T36" fmla="*/ 167 w 182"/>
                  <a:gd name="T37" fmla="*/ 41 h 213"/>
                  <a:gd name="T38" fmla="*/ 161 w 182"/>
                  <a:gd name="T39" fmla="*/ 42 h 213"/>
                  <a:gd name="T40" fmla="*/ 154 w 182"/>
                  <a:gd name="T41" fmla="*/ 48 h 213"/>
                  <a:gd name="T42" fmla="*/ 119 w 182"/>
                  <a:gd name="T43" fmla="*/ 85 h 213"/>
                  <a:gd name="T44" fmla="*/ 113 w 182"/>
                  <a:gd name="T45" fmla="*/ 92 h 213"/>
                  <a:gd name="T46" fmla="*/ 105 w 182"/>
                  <a:gd name="T47" fmla="*/ 105 h 213"/>
                  <a:gd name="T48" fmla="*/ 85 w 182"/>
                  <a:gd name="T49" fmla="*/ 140 h 213"/>
                  <a:gd name="T50" fmla="*/ 66 w 182"/>
                  <a:gd name="T51" fmla="*/ 173 h 213"/>
                  <a:gd name="T52" fmla="*/ 60 w 182"/>
                  <a:gd name="T53" fmla="*/ 186 h 213"/>
                  <a:gd name="T54" fmla="*/ 57 w 182"/>
                  <a:gd name="T55" fmla="*/ 195 h 213"/>
                  <a:gd name="T56" fmla="*/ 57 w 182"/>
                  <a:gd name="T57" fmla="*/ 201 h 213"/>
                  <a:gd name="T58" fmla="*/ 58 w 182"/>
                  <a:gd name="T59" fmla="*/ 206 h 213"/>
                  <a:gd name="T60" fmla="*/ 51 w 182"/>
                  <a:gd name="T61" fmla="*/ 213 h 213"/>
                  <a:gd name="T62" fmla="*/ 28 w 182"/>
                  <a:gd name="T63" fmla="*/ 176 h 213"/>
                  <a:gd name="T64" fmla="*/ 35 w 182"/>
                  <a:gd name="T65" fmla="*/ 168 h 213"/>
                  <a:gd name="T66" fmla="*/ 42 w 182"/>
                  <a:gd name="T67" fmla="*/ 176 h 213"/>
                  <a:gd name="T68" fmla="*/ 47 w 182"/>
                  <a:gd name="T69" fmla="*/ 175 h 213"/>
                  <a:gd name="T70" fmla="*/ 49 w 182"/>
                  <a:gd name="T71" fmla="*/ 172 h 213"/>
                  <a:gd name="T72" fmla="*/ 52 w 182"/>
                  <a:gd name="T73" fmla="*/ 167 h 213"/>
                  <a:gd name="T74" fmla="*/ 57 w 182"/>
                  <a:gd name="T75" fmla="*/ 159 h 213"/>
                  <a:gd name="T76" fmla="*/ 62 w 182"/>
                  <a:gd name="T77" fmla="*/ 150 h 213"/>
                  <a:gd name="T78" fmla="*/ 77 w 182"/>
                  <a:gd name="T79" fmla="*/ 125 h 213"/>
                  <a:gd name="T80" fmla="*/ 95 w 182"/>
                  <a:gd name="T81" fmla="*/ 92 h 213"/>
                  <a:gd name="T82" fmla="*/ 46 w 182"/>
                  <a:gd name="T83" fmla="*/ 120 h 213"/>
                  <a:gd name="T84" fmla="*/ 26 w 182"/>
                  <a:gd name="T85" fmla="*/ 133 h 213"/>
                  <a:gd name="T86" fmla="*/ 23 w 182"/>
                  <a:gd name="T87" fmla="*/ 138 h 213"/>
                  <a:gd name="T88" fmla="*/ 22 w 182"/>
                  <a:gd name="T89" fmla="*/ 143 h 213"/>
                  <a:gd name="T90" fmla="*/ 24 w 182"/>
                  <a:gd name="T91" fmla="*/ 148 h 213"/>
                  <a:gd name="T92" fmla="*/ 25 w 182"/>
                  <a:gd name="T93" fmla="*/ 152 h 213"/>
                  <a:gd name="T94" fmla="*/ 18 w 182"/>
                  <a:gd name="T95" fmla="*/ 160 h 213"/>
                  <a:gd name="T96" fmla="*/ 0 w 182"/>
                  <a:gd name="T97" fmla="*/ 129 h 213"/>
                  <a:gd name="T98" fmla="*/ 7 w 182"/>
                  <a:gd name="T99" fmla="*/ 12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2" h="213">
                    <a:moveTo>
                      <a:pt x="7" y="122"/>
                    </a:moveTo>
                    <a:cubicBezTo>
                      <a:pt x="7" y="123"/>
                      <a:pt x="8" y="123"/>
                      <a:pt x="10" y="124"/>
                    </a:cubicBezTo>
                    <a:cubicBezTo>
                      <a:pt x="12" y="124"/>
                      <a:pt x="13" y="125"/>
                      <a:pt x="15" y="124"/>
                    </a:cubicBezTo>
                    <a:cubicBezTo>
                      <a:pt x="17" y="124"/>
                      <a:pt x="19" y="124"/>
                      <a:pt x="20" y="124"/>
                    </a:cubicBezTo>
                    <a:cubicBezTo>
                      <a:pt x="22" y="123"/>
                      <a:pt x="25" y="122"/>
                      <a:pt x="29" y="120"/>
                    </a:cubicBezTo>
                    <a:cubicBezTo>
                      <a:pt x="39" y="115"/>
                      <a:pt x="48" y="110"/>
                      <a:pt x="57" y="105"/>
                    </a:cubicBezTo>
                    <a:cubicBezTo>
                      <a:pt x="67" y="99"/>
                      <a:pt x="79" y="93"/>
                      <a:pt x="93" y="84"/>
                    </a:cubicBezTo>
                    <a:cubicBezTo>
                      <a:pt x="98" y="81"/>
                      <a:pt x="102" y="79"/>
                      <a:pt x="105" y="76"/>
                    </a:cubicBezTo>
                    <a:cubicBezTo>
                      <a:pt x="108" y="74"/>
                      <a:pt x="112" y="70"/>
                      <a:pt x="117" y="65"/>
                    </a:cubicBezTo>
                    <a:cubicBezTo>
                      <a:pt x="145" y="36"/>
                      <a:pt x="145" y="36"/>
                      <a:pt x="145" y="36"/>
                    </a:cubicBezTo>
                    <a:cubicBezTo>
                      <a:pt x="147" y="33"/>
                      <a:pt x="149" y="31"/>
                      <a:pt x="150" y="28"/>
                    </a:cubicBezTo>
                    <a:cubicBezTo>
                      <a:pt x="152" y="26"/>
                      <a:pt x="153" y="23"/>
                      <a:pt x="153" y="21"/>
                    </a:cubicBezTo>
                    <a:cubicBezTo>
                      <a:pt x="153" y="19"/>
                      <a:pt x="153" y="17"/>
                      <a:pt x="152" y="14"/>
                    </a:cubicBezTo>
                    <a:cubicBezTo>
                      <a:pt x="151" y="11"/>
                      <a:pt x="151" y="9"/>
                      <a:pt x="150" y="7"/>
                    </a:cubicBezTo>
                    <a:cubicBezTo>
                      <a:pt x="157" y="0"/>
                      <a:pt x="157" y="0"/>
                      <a:pt x="157" y="0"/>
                    </a:cubicBezTo>
                    <a:cubicBezTo>
                      <a:pt x="182" y="41"/>
                      <a:pt x="182" y="41"/>
                      <a:pt x="182" y="41"/>
                    </a:cubicBezTo>
                    <a:cubicBezTo>
                      <a:pt x="175" y="48"/>
                      <a:pt x="175" y="48"/>
                      <a:pt x="175" y="48"/>
                    </a:cubicBezTo>
                    <a:cubicBezTo>
                      <a:pt x="174" y="47"/>
                      <a:pt x="173" y="46"/>
                      <a:pt x="171" y="44"/>
                    </a:cubicBezTo>
                    <a:cubicBezTo>
                      <a:pt x="169" y="42"/>
                      <a:pt x="168" y="41"/>
                      <a:pt x="167" y="41"/>
                    </a:cubicBezTo>
                    <a:cubicBezTo>
                      <a:pt x="165" y="40"/>
                      <a:pt x="163" y="41"/>
                      <a:pt x="161" y="42"/>
                    </a:cubicBezTo>
                    <a:cubicBezTo>
                      <a:pt x="159" y="43"/>
                      <a:pt x="156" y="45"/>
                      <a:pt x="154" y="48"/>
                    </a:cubicBezTo>
                    <a:cubicBezTo>
                      <a:pt x="119" y="85"/>
                      <a:pt x="119" y="85"/>
                      <a:pt x="119" y="85"/>
                    </a:cubicBezTo>
                    <a:cubicBezTo>
                      <a:pt x="117" y="86"/>
                      <a:pt x="116" y="89"/>
                      <a:pt x="113" y="92"/>
                    </a:cubicBezTo>
                    <a:cubicBezTo>
                      <a:pt x="111" y="96"/>
                      <a:pt x="108" y="101"/>
                      <a:pt x="105" y="105"/>
                    </a:cubicBezTo>
                    <a:cubicBezTo>
                      <a:pt x="99" y="116"/>
                      <a:pt x="92" y="128"/>
                      <a:pt x="85" y="140"/>
                    </a:cubicBezTo>
                    <a:cubicBezTo>
                      <a:pt x="78" y="153"/>
                      <a:pt x="71" y="164"/>
                      <a:pt x="66" y="173"/>
                    </a:cubicBezTo>
                    <a:cubicBezTo>
                      <a:pt x="63" y="178"/>
                      <a:pt x="61" y="183"/>
                      <a:pt x="60" y="186"/>
                    </a:cubicBezTo>
                    <a:cubicBezTo>
                      <a:pt x="58" y="189"/>
                      <a:pt x="57" y="192"/>
                      <a:pt x="57" y="195"/>
                    </a:cubicBezTo>
                    <a:cubicBezTo>
                      <a:pt x="56" y="197"/>
                      <a:pt x="56" y="199"/>
                      <a:pt x="57" y="201"/>
                    </a:cubicBezTo>
                    <a:cubicBezTo>
                      <a:pt x="57" y="203"/>
                      <a:pt x="57" y="204"/>
                      <a:pt x="58" y="206"/>
                    </a:cubicBezTo>
                    <a:cubicBezTo>
                      <a:pt x="51" y="213"/>
                      <a:pt x="51" y="213"/>
                      <a:pt x="51" y="213"/>
                    </a:cubicBezTo>
                    <a:cubicBezTo>
                      <a:pt x="28" y="176"/>
                      <a:pt x="28" y="176"/>
                      <a:pt x="28" y="176"/>
                    </a:cubicBezTo>
                    <a:cubicBezTo>
                      <a:pt x="35" y="168"/>
                      <a:pt x="35" y="168"/>
                      <a:pt x="35" y="168"/>
                    </a:cubicBezTo>
                    <a:cubicBezTo>
                      <a:pt x="38" y="172"/>
                      <a:pt x="40" y="175"/>
                      <a:pt x="42" y="176"/>
                    </a:cubicBezTo>
                    <a:cubicBezTo>
                      <a:pt x="44" y="177"/>
                      <a:pt x="45" y="176"/>
                      <a:pt x="47" y="175"/>
                    </a:cubicBezTo>
                    <a:cubicBezTo>
                      <a:pt x="47" y="174"/>
                      <a:pt x="48" y="173"/>
                      <a:pt x="49" y="172"/>
                    </a:cubicBezTo>
                    <a:cubicBezTo>
                      <a:pt x="50" y="171"/>
                      <a:pt x="51" y="169"/>
                      <a:pt x="52" y="167"/>
                    </a:cubicBezTo>
                    <a:cubicBezTo>
                      <a:pt x="54" y="165"/>
                      <a:pt x="55" y="162"/>
                      <a:pt x="57" y="159"/>
                    </a:cubicBezTo>
                    <a:cubicBezTo>
                      <a:pt x="59" y="156"/>
                      <a:pt x="61" y="153"/>
                      <a:pt x="62" y="150"/>
                    </a:cubicBezTo>
                    <a:cubicBezTo>
                      <a:pt x="67" y="141"/>
                      <a:pt x="72" y="133"/>
                      <a:pt x="77" y="125"/>
                    </a:cubicBezTo>
                    <a:cubicBezTo>
                      <a:pt x="81" y="116"/>
                      <a:pt x="88" y="106"/>
                      <a:pt x="95" y="92"/>
                    </a:cubicBezTo>
                    <a:cubicBezTo>
                      <a:pt x="74" y="104"/>
                      <a:pt x="58" y="113"/>
                      <a:pt x="46" y="120"/>
                    </a:cubicBezTo>
                    <a:cubicBezTo>
                      <a:pt x="35" y="126"/>
                      <a:pt x="28" y="131"/>
                      <a:pt x="26" y="133"/>
                    </a:cubicBezTo>
                    <a:cubicBezTo>
                      <a:pt x="24" y="134"/>
                      <a:pt x="23" y="136"/>
                      <a:pt x="23" y="138"/>
                    </a:cubicBezTo>
                    <a:cubicBezTo>
                      <a:pt x="22" y="139"/>
                      <a:pt x="22" y="141"/>
                      <a:pt x="22" y="143"/>
                    </a:cubicBezTo>
                    <a:cubicBezTo>
                      <a:pt x="22" y="145"/>
                      <a:pt x="23" y="146"/>
                      <a:pt x="24" y="148"/>
                    </a:cubicBezTo>
                    <a:cubicBezTo>
                      <a:pt x="24" y="149"/>
                      <a:pt x="25" y="151"/>
                      <a:pt x="25" y="152"/>
                    </a:cubicBezTo>
                    <a:cubicBezTo>
                      <a:pt x="18" y="160"/>
                      <a:pt x="18" y="160"/>
                      <a:pt x="18" y="160"/>
                    </a:cubicBezTo>
                    <a:cubicBezTo>
                      <a:pt x="0" y="129"/>
                      <a:pt x="0" y="129"/>
                      <a:pt x="0" y="129"/>
                    </a:cubicBezTo>
                    <a:lnTo>
                      <a:pt x="7" y="122"/>
                    </a:lnTo>
                    <a:close/>
                  </a:path>
                </a:pathLst>
              </a:custGeom>
              <a:solidFill>
                <a:srgbClr val="898989"/>
              </a:solidFill>
              <a:ln>
                <a:noFill/>
              </a:ln>
              <a:extLst/>
            </p:spPr>
            <p:txBody>
              <a:bodyPr anchor="ctr"/>
              <a:lstStyle/>
              <a:p>
                <a:pPr algn="ctr"/>
                <a:endParaRPr/>
              </a:p>
            </p:txBody>
          </p:sp>
          <p:sp>
            <p:nvSpPr>
              <p:cNvPr id="61" name="íşlîḍè">
                <a:extLst>
                  <a:ext uri="{FF2B5EF4-FFF2-40B4-BE49-F238E27FC236}">
                    <a16:creationId xmlns:a16="http://schemas.microsoft.com/office/drawing/2014/main" id="{1D314AFA-24F0-4418-B57F-7984EE2C1E5D}"/>
                  </a:ext>
                </a:extLst>
              </p:cNvPr>
              <p:cNvSpPr/>
              <p:nvPr/>
            </p:nvSpPr>
            <p:spPr bwMode="auto">
              <a:xfrm>
                <a:off x="2770188" y="3314701"/>
                <a:ext cx="93663" cy="185738"/>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62" name="îšļîďê">
                <a:extLst>
                  <a:ext uri="{FF2B5EF4-FFF2-40B4-BE49-F238E27FC236}">
                    <a16:creationId xmlns:a16="http://schemas.microsoft.com/office/drawing/2014/main" id="{95964BC1-EDD8-4C6B-A8A4-BCD51549F4AD}"/>
                  </a:ext>
                </a:extLst>
              </p:cNvPr>
              <p:cNvSpPr/>
              <p:nvPr/>
            </p:nvSpPr>
            <p:spPr bwMode="auto">
              <a:xfrm>
                <a:off x="2841626" y="3314701"/>
                <a:ext cx="100013" cy="185738"/>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63" name="ïSľïḑé">
                <a:extLst>
                  <a:ext uri="{FF2B5EF4-FFF2-40B4-BE49-F238E27FC236}">
                    <a16:creationId xmlns:a16="http://schemas.microsoft.com/office/drawing/2014/main" id="{D7F49286-CBF8-41C3-B569-45BE31D90595}"/>
                  </a:ext>
                </a:extLst>
              </p:cNvPr>
              <p:cNvSpPr/>
              <p:nvPr/>
            </p:nvSpPr>
            <p:spPr bwMode="auto">
              <a:xfrm>
                <a:off x="2825751" y="3427413"/>
                <a:ext cx="39688" cy="23813"/>
              </a:xfrm>
              <a:prstGeom prst="rect">
                <a:avLst/>
              </a:prstGeom>
              <a:grpFill/>
              <a:ln>
                <a:noFill/>
              </a:ln>
              <a:extLst/>
            </p:spPr>
            <p:txBody>
              <a:bodyPr anchor="ctr"/>
              <a:lstStyle/>
              <a:p>
                <a:pPr algn="ctr"/>
                <a:endParaRPr/>
              </a:p>
            </p:txBody>
          </p:sp>
          <p:sp>
            <p:nvSpPr>
              <p:cNvPr id="64" name="í$ḻïḍê">
                <a:extLst>
                  <a:ext uri="{FF2B5EF4-FFF2-40B4-BE49-F238E27FC236}">
                    <a16:creationId xmlns:a16="http://schemas.microsoft.com/office/drawing/2014/main" id="{D74B1558-E4C2-4A51-961C-B0B2050D01E1}"/>
                  </a:ext>
                </a:extLst>
              </p:cNvPr>
              <p:cNvSpPr/>
              <p:nvPr/>
            </p:nvSpPr>
            <p:spPr bwMode="auto">
              <a:xfrm>
                <a:off x="2916238" y="3314701"/>
                <a:ext cx="95250" cy="185738"/>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65" name="is1íḋe">
                <a:extLst>
                  <a:ext uri="{FF2B5EF4-FFF2-40B4-BE49-F238E27FC236}">
                    <a16:creationId xmlns:a16="http://schemas.microsoft.com/office/drawing/2014/main" id="{F531C9B4-9F6F-4D2F-A2BB-37B78A40E143}"/>
                  </a:ext>
                </a:extLst>
              </p:cNvPr>
              <p:cNvSpPr/>
              <p:nvPr/>
            </p:nvSpPr>
            <p:spPr bwMode="auto">
              <a:xfrm>
                <a:off x="2987676" y="3314701"/>
                <a:ext cx="93663" cy="185738"/>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66" name="iṩlîḓé">
                <a:extLst>
                  <a:ext uri="{FF2B5EF4-FFF2-40B4-BE49-F238E27FC236}">
                    <a16:creationId xmlns:a16="http://schemas.microsoft.com/office/drawing/2014/main" id="{16B03EE1-7118-4778-B690-5809D06C083F}"/>
                  </a:ext>
                </a:extLst>
              </p:cNvPr>
              <p:cNvSpPr/>
              <p:nvPr/>
            </p:nvSpPr>
            <p:spPr bwMode="auto">
              <a:xfrm>
                <a:off x="2965451" y="3475038"/>
                <a:ext cx="39688" cy="25400"/>
              </a:xfrm>
              <a:prstGeom prst="rect">
                <a:avLst/>
              </a:prstGeom>
              <a:grpFill/>
              <a:ln>
                <a:noFill/>
              </a:ln>
              <a:extLst/>
            </p:spPr>
            <p:txBody>
              <a:bodyPr anchor="ctr"/>
              <a:lstStyle/>
              <a:p>
                <a:pPr algn="ctr"/>
                <a:endParaRPr/>
              </a:p>
            </p:txBody>
          </p:sp>
          <p:sp>
            <p:nvSpPr>
              <p:cNvPr id="67" name="ïṩ1îḑê">
                <a:extLst>
                  <a:ext uri="{FF2B5EF4-FFF2-40B4-BE49-F238E27FC236}">
                    <a16:creationId xmlns:a16="http://schemas.microsoft.com/office/drawing/2014/main" id="{8002943E-DC56-40A4-99FC-AA3A901F76B1}"/>
                  </a:ext>
                </a:extLst>
              </p:cNvPr>
              <p:cNvSpPr/>
              <p:nvPr/>
            </p:nvSpPr>
            <p:spPr bwMode="auto">
              <a:xfrm>
                <a:off x="2700338" y="3032126"/>
                <a:ext cx="776288" cy="519113"/>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68" name="ïṡľîdé">
                <a:extLst>
                  <a:ext uri="{FF2B5EF4-FFF2-40B4-BE49-F238E27FC236}">
                    <a16:creationId xmlns:a16="http://schemas.microsoft.com/office/drawing/2014/main" id="{BA82DD9C-7DFD-48DC-9A24-BA46B82FD344}"/>
                  </a:ext>
                </a:extLst>
              </p:cNvPr>
              <p:cNvSpPr/>
              <p:nvPr/>
            </p:nvSpPr>
            <p:spPr bwMode="auto">
              <a:xfrm>
                <a:off x="3200401" y="3295651"/>
                <a:ext cx="111125" cy="250825"/>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sp>
            <p:nvSpPr>
              <p:cNvPr id="69" name="îśľîdé">
                <a:extLst>
                  <a:ext uri="{FF2B5EF4-FFF2-40B4-BE49-F238E27FC236}">
                    <a16:creationId xmlns:a16="http://schemas.microsoft.com/office/drawing/2014/main" id="{68A04A8A-2388-4CCF-B455-617ABCDF986E}"/>
                  </a:ext>
                </a:extLst>
              </p:cNvPr>
              <p:cNvSpPr/>
              <p:nvPr/>
            </p:nvSpPr>
            <p:spPr bwMode="auto">
              <a:xfrm>
                <a:off x="3097213" y="2620963"/>
                <a:ext cx="166688" cy="196850"/>
              </a:xfrm>
              <a:custGeom>
                <a:avLst/>
                <a:gdLst>
                  <a:gd name="T0" fmla="*/ 55 w 212"/>
                  <a:gd name="T1" fmla="*/ 251 h 251"/>
                  <a:gd name="T2" fmla="*/ 38 w 212"/>
                  <a:gd name="T3" fmla="*/ 231 h 251"/>
                  <a:gd name="T4" fmla="*/ 23 w 212"/>
                  <a:gd name="T5" fmla="*/ 219 h 251"/>
                  <a:gd name="T6" fmla="*/ 50 w 212"/>
                  <a:gd name="T7" fmla="*/ 216 h 251"/>
                  <a:gd name="T8" fmla="*/ 58 w 212"/>
                  <a:gd name="T9" fmla="*/ 153 h 251"/>
                  <a:gd name="T10" fmla="*/ 61 w 212"/>
                  <a:gd name="T11" fmla="*/ 136 h 251"/>
                  <a:gd name="T12" fmla="*/ 59 w 212"/>
                  <a:gd name="T13" fmla="*/ 133 h 251"/>
                  <a:gd name="T14" fmla="*/ 13 w 212"/>
                  <a:gd name="T15" fmla="*/ 197 h 251"/>
                  <a:gd name="T16" fmla="*/ 13 w 212"/>
                  <a:gd name="T17" fmla="*/ 195 h 251"/>
                  <a:gd name="T18" fmla="*/ 0 w 212"/>
                  <a:gd name="T19" fmla="*/ 178 h 251"/>
                  <a:gd name="T20" fmla="*/ 26 w 212"/>
                  <a:gd name="T21" fmla="*/ 154 h 251"/>
                  <a:gd name="T22" fmla="*/ 61 w 212"/>
                  <a:gd name="T23" fmla="*/ 114 h 251"/>
                  <a:gd name="T24" fmla="*/ 68 w 212"/>
                  <a:gd name="T25" fmla="*/ 80 h 251"/>
                  <a:gd name="T26" fmla="*/ 67 w 212"/>
                  <a:gd name="T27" fmla="*/ 79 h 251"/>
                  <a:gd name="T28" fmla="*/ 64 w 212"/>
                  <a:gd name="T29" fmla="*/ 84 h 251"/>
                  <a:gd name="T30" fmla="*/ 48 w 212"/>
                  <a:gd name="T31" fmla="*/ 60 h 251"/>
                  <a:gd name="T32" fmla="*/ 66 w 212"/>
                  <a:gd name="T33" fmla="*/ 54 h 251"/>
                  <a:gd name="T34" fmla="*/ 76 w 212"/>
                  <a:gd name="T35" fmla="*/ 45 h 251"/>
                  <a:gd name="T36" fmla="*/ 84 w 212"/>
                  <a:gd name="T37" fmla="*/ 6 h 251"/>
                  <a:gd name="T38" fmla="*/ 101 w 212"/>
                  <a:gd name="T39" fmla="*/ 11 h 251"/>
                  <a:gd name="T40" fmla="*/ 109 w 212"/>
                  <a:gd name="T41" fmla="*/ 24 h 251"/>
                  <a:gd name="T42" fmla="*/ 107 w 212"/>
                  <a:gd name="T43" fmla="*/ 31 h 251"/>
                  <a:gd name="T44" fmla="*/ 116 w 212"/>
                  <a:gd name="T45" fmla="*/ 46 h 251"/>
                  <a:gd name="T46" fmla="*/ 86 w 212"/>
                  <a:gd name="T47" fmla="*/ 97 h 251"/>
                  <a:gd name="T48" fmla="*/ 71 w 212"/>
                  <a:gd name="T49" fmla="*/ 216 h 251"/>
                  <a:gd name="T50" fmla="*/ 108 w 212"/>
                  <a:gd name="T51" fmla="*/ 198 h 251"/>
                  <a:gd name="T52" fmla="*/ 120 w 212"/>
                  <a:gd name="T53" fmla="*/ 172 h 251"/>
                  <a:gd name="T54" fmla="*/ 109 w 212"/>
                  <a:gd name="T55" fmla="*/ 138 h 251"/>
                  <a:gd name="T56" fmla="*/ 128 w 212"/>
                  <a:gd name="T57" fmla="*/ 153 h 251"/>
                  <a:gd name="T58" fmla="*/ 133 w 212"/>
                  <a:gd name="T59" fmla="*/ 154 h 251"/>
                  <a:gd name="T60" fmla="*/ 142 w 212"/>
                  <a:gd name="T61" fmla="*/ 130 h 251"/>
                  <a:gd name="T62" fmla="*/ 126 w 212"/>
                  <a:gd name="T63" fmla="*/ 131 h 251"/>
                  <a:gd name="T64" fmla="*/ 123 w 212"/>
                  <a:gd name="T65" fmla="*/ 118 h 251"/>
                  <a:gd name="T66" fmla="*/ 137 w 212"/>
                  <a:gd name="T67" fmla="*/ 76 h 251"/>
                  <a:gd name="T68" fmla="*/ 108 w 212"/>
                  <a:gd name="T69" fmla="*/ 92 h 251"/>
                  <a:gd name="T70" fmla="*/ 100 w 212"/>
                  <a:gd name="T71" fmla="*/ 89 h 251"/>
                  <a:gd name="T72" fmla="*/ 100 w 212"/>
                  <a:gd name="T73" fmla="*/ 86 h 251"/>
                  <a:gd name="T74" fmla="*/ 96 w 212"/>
                  <a:gd name="T75" fmla="*/ 83 h 251"/>
                  <a:gd name="T76" fmla="*/ 96 w 212"/>
                  <a:gd name="T77" fmla="*/ 80 h 251"/>
                  <a:gd name="T78" fmla="*/ 139 w 212"/>
                  <a:gd name="T79" fmla="*/ 51 h 251"/>
                  <a:gd name="T80" fmla="*/ 157 w 212"/>
                  <a:gd name="T81" fmla="*/ 0 h 251"/>
                  <a:gd name="T82" fmla="*/ 179 w 212"/>
                  <a:gd name="T83" fmla="*/ 16 h 251"/>
                  <a:gd name="T84" fmla="*/ 180 w 212"/>
                  <a:gd name="T85" fmla="*/ 27 h 251"/>
                  <a:gd name="T86" fmla="*/ 186 w 212"/>
                  <a:gd name="T87" fmla="*/ 34 h 251"/>
                  <a:gd name="T88" fmla="*/ 189 w 212"/>
                  <a:gd name="T89" fmla="*/ 35 h 251"/>
                  <a:gd name="T90" fmla="*/ 190 w 212"/>
                  <a:gd name="T91" fmla="*/ 43 h 251"/>
                  <a:gd name="T92" fmla="*/ 176 w 212"/>
                  <a:gd name="T93" fmla="*/ 51 h 251"/>
                  <a:gd name="T94" fmla="*/ 176 w 212"/>
                  <a:gd name="T95" fmla="*/ 54 h 251"/>
                  <a:gd name="T96" fmla="*/ 170 w 212"/>
                  <a:gd name="T97" fmla="*/ 56 h 251"/>
                  <a:gd name="T98" fmla="*/ 148 w 212"/>
                  <a:gd name="T99" fmla="*/ 113 h 251"/>
                  <a:gd name="T100" fmla="*/ 165 w 212"/>
                  <a:gd name="T101" fmla="*/ 138 h 251"/>
                  <a:gd name="T102" fmla="*/ 147 w 212"/>
                  <a:gd name="T103" fmla="*/ 174 h 251"/>
                  <a:gd name="T104" fmla="*/ 169 w 212"/>
                  <a:gd name="T105" fmla="*/ 200 h 251"/>
                  <a:gd name="T106" fmla="*/ 211 w 212"/>
                  <a:gd name="T107" fmla="*/ 211 h 251"/>
                  <a:gd name="T108" fmla="*/ 212 w 212"/>
                  <a:gd name="T109" fmla="*/ 215 h 251"/>
                  <a:gd name="T110" fmla="*/ 151 w 212"/>
                  <a:gd name="T111" fmla="*/ 234 h 251"/>
                  <a:gd name="T112" fmla="*/ 131 w 212"/>
                  <a:gd name="T113" fmla="*/ 196 h 251"/>
                  <a:gd name="T114" fmla="*/ 78 w 212"/>
                  <a:gd name="T115" fmla="*/ 241 h 251"/>
                  <a:gd name="T116" fmla="*/ 70 w 212"/>
                  <a:gd name="T117" fmla="*/ 231 h 251"/>
                  <a:gd name="T118" fmla="*/ 55 w 212"/>
                  <a:gd name="T119"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2" h="251">
                    <a:moveTo>
                      <a:pt x="55" y="251"/>
                    </a:moveTo>
                    <a:cubicBezTo>
                      <a:pt x="49" y="241"/>
                      <a:pt x="45" y="236"/>
                      <a:pt x="38" y="231"/>
                    </a:cubicBezTo>
                    <a:cubicBezTo>
                      <a:pt x="35" y="221"/>
                      <a:pt x="26" y="223"/>
                      <a:pt x="23" y="219"/>
                    </a:cubicBezTo>
                    <a:cubicBezTo>
                      <a:pt x="23" y="210"/>
                      <a:pt x="40" y="220"/>
                      <a:pt x="50" y="216"/>
                    </a:cubicBezTo>
                    <a:cubicBezTo>
                      <a:pt x="51" y="212"/>
                      <a:pt x="51" y="212"/>
                      <a:pt x="58" y="153"/>
                    </a:cubicBezTo>
                    <a:cubicBezTo>
                      <a:pt x="59" y="147"/>
                      <a:pt x="60" y="141"/>
                      <a:pt x="61" y="136"/>
                    </a:cubicBezTo>
                    <a:cubicBezTo>
                      <a:pt x="60" y="135"/>
                      <a:pt x="60" y="134"/>
                      <a:pt x="59" y="133"/>
                    </a:cubicBezTo>
                    <a:cubicBezTo>
                      <a:pt x="53" y="145"/>
                      <a:pt x="26" y="199"/>
                      <a:pt x="13" y="197"/>
                    </a:cubicBezTo>
                    <a:cubicBezTo>
                      <a:pt x="13" y="196"/>
                      <a:pt x="13" y="195"/>
                      <a:pt x="13" y="195"/>
                    </a:cubicBezTo>
                    <a:cubicBezTo>
                      <a:pt x="5" y="192"/>
                      <a:pt x="0" y="184"/>
                      <a:pt x="0" y="178"/>
                    </a:cubicBezTo>
                    <a:cubicBezTo>
                      <a:pt x="6" y="171"/>
                      <a:pt x="23" y="166"/>
                      <a:pt x="26" y="154"/>
                    </a:cubicBezTo>
                    <a:cubicBezTo>
                      <a:pt x="37" y="143"/>
                      <a:pt x="49" y="120"/>
                      <a:pt x="61" y="114"/>
                    </a:cubicBezTo>
                    <a:cubicBezTo>
                      <a:pt x="65" y="101"/>
                      <a:pt x="66" y="92"/>
                      <a:pt x="68" y="80"/>
                    </a:cubicBezTo>
                    <a:cubicBezTo>
                      <a:pt x="68" y="80"/>
                      <a:pt x="67" y="79"/>
                      <a:pt x="67" y="79"/>
                    </a:cubicBezTo>
                    <a:cubicBezTo>
                      <a:pt x="65" y="81"/>
                      <a:pt x="65" y="81"/>
                      <a:pt x="64" y="84"/>
                    </a:cubicBezTo>
                    <a:cubicBezTo>
                      <a:pt x="57" y="82"/>
                      <a:pt x="46" y="67"/>
                      <a:pt x="48" y="60"/>
                    </a:cubicBezTo>
                    <a:cubicBezTo>
                      <a:pt x="63" y="54"/>
                      <a:pt x="63" y="54"/>
                      <a:pt x="66" y="54"/>
                    </a:cubicBezTo>
                    <a:cubicBezTo>
                      <a:pt x="69" y="48"/>
                      <a:pt x="73" y="50"/>
                      <a:pt x="76" y="45"/>
                    </a:cubicBezTo>
                    <a:cubicBezTo>
                      <a:pt x="79" y="32"/>
                      <a:pt x="82" y="19"/>
                      <a:pt x="84" y="6"/>
                    </a:cubicBezTo>
                    <a:cubicBezTo>
                      <a:pt x="91" y="0"/>
                      <a:pt x="92" y="2"/>
                      <a:pt x="101" y="11"/>
                    </a:cubicBezTo>
                    <a:cubicBezTo>
                      <a:pt x="102" y="14"/>
                      <a:pt x="104" y="21"/>
                      <a:pt x="109" y="24"/>
                    </a:cubicBezTo>
                    <a:cubicBezTo>
                      <a:pt x="109" y="26"/>
                      <a:pt x="108" y="29"/>
                      <a:pt x="107" y="31"/>
                    </a:cubicBezTo>
                    <a:cubicBezTo>
                      <a:pt x="114" y="33"/>
                      <a:pt x="115" y="32"/>
                      <a:pt x="116" y="46"/>
                    </a:cubicBezTo>
                    <a:cubicBezTo>
                      <a:pt x="93" y="68"/>
                      <a:pt x="95" y="61"/>
                      <a:pt x="86" y="97"/>
                    </a:cubicBezTo>
                    <a:cubicBezTo>
                      <a:pt x="80" y="134"/>
                      <a:pt x="75" y="175"/>
                      <a:pt x="71" y="216"/>
                    </a:cubicBezTo>
                    <a:cubicBezTo>
                      <a:pt x="78" y="233"/>
                      <a:pt x="102" y="203"/>
                      <a:pt x="108" y="198"/>
                    </a:cubicBezTo>
                    <a:cubicBezTo>
                      <a:pt x="114" y="189"/>
                      <a:pt x="119" y="182"/>
                      <a:pt x="120" y="172"/>
                    </a:cubicBezTo>
                    <a:cubicBezTo>
                      <a:pt x="114" y="160"/>
                      <a:pt x="109" y="149"/>
                      <a:pt x="109" y="138"/>
                    </a:cubicBezTo>
                    <a:cubicBezTo>
                      <a:pt x="115" y="140"/>
                      <a:pt x="124" y="142"/>
                      <a:pt x="128" y="153"/>
                    </a:cubicBezTo>
                    <a:cubicBezTo>
                      <a:pt x="130" y="153"/>
                      <a:pt x="131" y="154"/>
                      <a:pt x="133" y="154"/>
                    </a:cubicBezTo>
                    <a:cubicBezTo>
                      <a:pt x="141" y="135"/>
                      <a:pt x="141" y="135"/>
                      <a:pt x="142" y="130"/>
                    </a:cubicBezTo>
                    <a:cubicBezTo>
                      <a:pt x="136" y="129"/>
                      <a:pt x="130" y="132"/>
                      <a:pt x="126" y="131"/>
                    </a:cubicBezTo>
                    <a:cubicBezTo>
                      <a:pt x="124" y="124"/>
                      <a:pt x="122" y="123"/>
                      <a:pt x="123" y="118"/>
                    </a:cubicBezTo>
                    <a:cubicBezTo>
                      <a:pt x="128" y="115"/>
                      <a:pt x="136" y="79"/>
                      <a:pt x="137" y="76"/>
                    </a:cubicBezTo>
                    <a:cubicBezTo>
                      <a:pt x="128" y="75"/>
                      <a:pt x="121" y="94"/>
                      <a:pt x="108" y="92"/>
                    </a:cubicBezTo>
                    <a:cubicBezTo>
                      <a:pt x="108" y="91"/>
                      <a:pt x="108" y="91"/>
                      <a:pt x="100" y="89"/>
                    </a:cubicBezTo>
                    <a:cubicBezTo>
                      <a:pt x="100" y="88"/>
                      <a:pt x="100" y="87"/>
                      <a:pt x="100" y="86"/>
                    </a:cubicBezTo>
                    <a:cubicBezTo>
                      <a:pt x="99" y="85"/>
                      <a:pt x="97" y="84"/>
                      <a:pt x="96" y="83"/>
                    </a:cubicBezTo>
                    <a:cubicBezTo>
                      <a:pt x="96" y="82"/>
                      <a:pt x="96" y="81"/>
                      <a:pt x="96" y="80"/>
                    </a:cubicBezTo>
                    <a:cubicBezTo>
                      <a:pt x="109" y="71"/>
                      <a:pt x="127" y="63"/>
                      <a:pt x="139" y="51"/>
                    </a:cubicBezTo>
                    <a:cubicBezTo>
                      <a:pt x="151" y="49"/>
                      <a:pt x="156" y="12"/>
                      <a:pt x="157" y="0"/>
                    </a:cubicBezTo>
                    <a:cubicBezTo>
                      <a:pt x="166" y="2"/>
                      <a:pt x="169" y="10"/>
                      <a:pt x="179" y="16"/>
                    </a:cubicBezTo>
                    <a:cubicBezTo>
                      <a:pt x="179" y="20"/>
                      <a:pt x="180" y="23"/>
                      <a:pt x="180" y="27"/>
                    </a:cubicBezTo>
                    <a:cubicBezTo>
                      <a:pt x="183" y="28"/>
                      <a:pt x="185" y="28"/>
                      <a:pt x="186" y="34"/>
                    </a:cubicBezTo>
                    <a:cubicBezTo>
                      <a:pt x="187" y="35"/>
                      <a:pt x="188" y="35"/>
                      <a:pt x="189" y="35"/>
                    </a:cubicBezTo>
                    <a:cubicBezTo>
                      <a:pt x="189" y="38"/>
                      <a:pt x="189" y="40"/>
                      <a:pt x="190" y="43"/>
                    </a:cubicBezTo>
                    <a:cubicBezTo>
                      <a:pt x="185" y="46"/>
                      <a:pt x="182" y="49"/>
                      <a:pt x="176" y="51"/>
                    </a:cubicBezTo>
                    <a:cubicBezTo>
                      <a:pt x="176" y="52"/>
                      <a:pt x="176" y="53"/>
                      <a:pt x="176" y="54"/>
                    </a:cubicBezTo>
                    <a:cubicBezTo>
                      <a:pt x="174" y="55"/>
                      <a:pt x="172" y="55"/>
                      <a:pt x="170" y="56"/>
                    </a:cubicBezTo>
                    <a:cubicBezTo>
                      <a:pt x="159" y="75"/>
                      <a:pt x="152" y="88"/>
                      <a:pt x="148" y="113"/>
                    </a:cubicBezTo>
                    <a:cubicBezTo>
                      <a:pt x="163" y="117"/>
                      <a:pt x="167" y="115"/>
                      <a:pt x="165" y="138"/>
                    </a:cubicBezTo>
                    <a:cubicBezTo>
                      <a:pt x="158" y="146"/>
                      <a:pt x="149" y="161"/>
                      <a:pt x="147" y="174"/>
                    </a:cubicBezTo>
                    <a:cubicBezTo>
                      <a:pt x="155" y="182"/>
                      <a:pt x="162" y="191"/>
                      <a:pt x="169" y="200"/>
                    </a:cubicBezTo>
                    <a:cubicBezTo>
                      <a:pt x="181" y="208"/>
                      <a:pt x="197" y="209"/>
                      <a:pt x="211" y="211"/>
                    </a:cubicBezTo>
                    <a:cubicBezTo>
                      <a:pt x="212" y="213"/>
                      <a:pt x="212" y="213"/>
                      <a:pt x="212" y="215"/>
                    </a:cubicBezTo>
                    <a:cubicBezTo>
                      <a:pt x="195" y="228"/>
                      <a:pt x="170" y="236"/>
                      <a:pt x="151" y="234"/>
                    </a:cubicBezTo>
                    <a:cubicBezTo>
                      <a:pt x="143" y="220"/>
                      <a:pt x="139" y="207"/>
                      <a:pt x="131" y="196"/>
                    </a:cubicBezTo>
                    <a:cubicBezTo>
                      <a:pt x="120" y="211"/>
                      <a:pt x="95" y="241"/>
                      <a:pt x="78" y="241"/>
                    </a:cubicBezTo>
                    <a:cubicBezTo>
                      <a:pt x="75" y="235"/>
                      <a:pt x="72" y="232"/>
                      <a:pt x="70" y="231"/>
                    </a:cubicBezTo>
                    <a:cubicBezTo>
                      <a:pt x="68" y="241"/>
                      <a:pt x="64" y="248"/>
                      <a:pt x="55" y="251"/>
                    </a:cubicBezTo>
                    <a:close/>
                  </a:path>
                </a:pathLst>
              </a:custGeom>
              <a:solidFill>
                <a:srgbClr val="E60012"/>
              </a:solidFill>
              <a:ln>
                <a:noFill/>
              </a:ln>
              <a:extLst/>
            </p:spPr>
            <p:txBody>
              <a:bodyPr anchor="ctr"/>
              <a:lstStyle/>
              <a:p>
                <a:pPr algn="ctr"/>
                <a:endParaRPr/>
              </a:p>
            </p:txBody>
          </p:sp>
          <p:sp>
            <p:nvSpPr>
              <p:cNvPr id="70" name="ïṩļíḑè">
                <a:extLst>
                  <a:ext uri="{FF2B5EF4-FFF2-40B4-BE49-F238E27FC236}">
                    <a16:creationId xmlns:a16="http://schemas.microsoft.com/office/drawing/2014/main" id="{49924D84-489C-4463-9732-8D29E6D53278}"/>
                  </a:ext>
                </a:extLst>
              </p:cNvPr>
              <p:cNvSpPr/>
              <p:nvPr/>
            </p:nvSpPr>
            <p:spPr bwMode="auto">
              <a:xfrm>
                <a:off x="3298826" y="2668588"/>
                <a:ext cx="149225" cy="203200"/>
              </a:xfrm>
              <a:custGeom>
                <a:avLst/>
                <a:gdLst>
                  <a:gd name="T0" fmla="*/ 2 w 190"/>
                  <a:gd name="T1" fmla="*/ 167 h 259"/>
                  <a:gd name="T2" fmla="*/ 86 w 190"/>
                  <a:gd name="T3" fmla="*/ 136 h 259"/>
                  <a:gd name="T4" fmla="*/ 44 w 190"/>
                  <a:gd name="T5" fmla="*/ 140 h 259"/>
                  <a:gd name="T6" fmla="*/ 55 w 190"/>
                  <a:gd name="T7" fmla="*/ 107 h 259"/>
                  <a:gd name="T8" fmla="*/ 132 w 190"/>
                  <a:gd name="T9" fmla="*/ 66 h 259"/>
                  <a:gd name="T10" fmla="*/ 164 w 190"/>
                  <a:gd name="T11" fmla="*/ 3 h 259"/>
                  <a:gd name="T12" fmla="*/ 143 w 190"/>
                  <a:gd name="T13" fmla="*/ 105 h 259"/>
                  <a:gd name="T14" fmla="*/ 149 w 190"/>
                  <a:gd name="T15" fmla="*/ 129 h 259"/>
                  <a:gd name="T16" fmla="*/ 110 w 190"/>
                  <a:gd name="T17" fmla="*/ 151 h 259"/>
                  <a:gd name="T18" fmla="*/ 43 w 190"/>
                  <a:gd name="T19" fmla="*/ 191 h 259"/>
                  <a:gd name="T20" fmla="*/ 22 w 190"/>
                  <a:gd name="T21" fmla="*/ 185 h 259"/>
                  <a:gd name="T22" fmla="*/ 121 w 190"/>
                  <a:gd name="T23" fmla="*/ 249 h 259"/>
                  <a:gd name="T24" fmla="*/ 133 w 190"/>
                  <a:gd name="T25" fmla="*/ 251 h 259"/>
                  <a:gd name="T26" fmla="*/ 163 w 190"/>
                  <a:gd name="T27" fmla="*/ 256 h 259"/>
                  <a:gd name="T28" fmla="*/ 168 w 190"/>
                  <a:gd name="T29" fmla="*/ 257 h 259"/>
                  <a:gd name="T30" fmla="*/ 155 w 190"/>
                  <a:gd name="T31" fmla="*/ 237 h 259"/>
                  <a:gd name="T32" fmla="*/ 139 w 190"/>
                  <a:gd name="T33" fmla="*/ 206 h 259"/>
                  <a:gd name="T34" fmla="*/ 139 w 190"/>
                  <a:gd name="T35" fmla="*/ 203 h 259"/>
                  <a:gd name="T36" fmla="*/ 137 w 190"/>
                  <a:gd name="T37" fmla="*/ 200 h 259"/>
                  <a:gd name="T38" fmla="*/ 136 w 190"/>
                  <a:gd name="T39" fmla="*/ 197 h 259"/>
                  <a:gd name="T40" fmla="*/ 136 w 190"/>
                  <a:gd name="T41" fmla="*/ 193 h 259"/>
                  <a:gd name="T42" fmla="*/ 135 w 190"/>
                  <a:gd name="T43" fmla="*/ 189 h 259"/>
                  <a:gd name="T44" fmla="*/ 132 w 190"/>
                  <a:gd name="T45" fmla="*/ 167 h 259"/>
                  <a:gd name="T46" fmla="*/ 131 w 190"/>
                  <a:gd name="T47" fmla="*/ 158 h 259"/>
                  <a:gd name="T48" fmla="*/ 130 w 190"/>
                  <a:gd name="T49" fmla="*/ 150 h 259"/>
                  <a:gd name="T50" fmla="*/ 129 w 190"/>
                  <a:gd name="T51" fmla="*/ 148 h 259"/>
                  <a:gd name="T52" fmla="*/ 125 w 190"/>
                  <a:gd name="T53" fmla="*/ 147 h 259"/>
                  <a:gd name="T54" fmla="*/ 121 w 190"/>
                  <a:gd name="T55" fmla="*/ 153 h 259"/>
                  <a:gd name="T56" fmla="*/ 116 w 190"/>
                  <a:gd name="T57" fmla="*/ 221 h 259"/>
                  <a:gd name="T58" fmla="*/ 114 w 190"/>
                  <a:gd name="T59" fmla="*/ 229 h 259"/>
                  <a:gd name="T60" fmla="*/ 119 w 190"/>
                  <a:gd name="T61" fmla="*/ 243 h 259"/>
                  <a:gd name="T62" fmla="*/ 121 w 190"/>
                  <a:gd name="T63"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259">
                    <a:moveTo>
                      <a:pt x="0" y="171"/>
                    </a:moveTo>
                    <a:cubicBezTo>
                      <a:pt x="1" y="169"/>
                      <a:pt x="1" y="168"/>
                      <a:pt x="2" y="167"/>
                    </a:cubicBezTo>
                    <a:cubicBezTo>
                      <a:pt x="7" y="167"/>
                      <a:pt x="7" y="167"/>
                      <a:pt x="9" y="166"/>
                    </a:cubicBezTo>
                    <a:cubicBezTo>
                      <a:pt x="28" y="173"/>
                      <a:pt x="81" y="166"/>
                      <a:pt x="86" y="136"/>
                    </a:cubicBezTo>
                    <a:cubicBezTo>
                      <a:pt x="72" y="139"/>
                      <a:pt x="58" y="142"/>
                      <a:pt x="45" y="143"/>
                    </a:cubicBezTo>
                    <a:cubicBezTo>
                      <a:pt x="45" y="142"/>
                      <a:pt x="45" y="141"/>
                      <a:pt x="44" y="140"/>
                    </a:cubicBezTo>
                    <a:cubicBezTo>
                      <a:pt x="37" y="130"/>
                      <a:pt x="28" y="108"/>
                      <a:pt x="31" y="98"/>
                    </a:cubicBezTo>
                    <a:cubicBezTo>
                      <a:pt x="36" y="96"/>
                      <a:pt x="48" y="103"/>
                      <a:pt x="55" y="107"/>
                    </a:cubicBezTo>
                    <a:cubicBezTo>
                      <a:pt x="66" y="109"/>
                      <a:pt x="100" y="112"/>
                      <a:pt x="110" y="105"/>
                    </a:cubicBezTo>
                    <a:cubicBezTo>
                      <a:pt x="125" y="80"/>
                      <a:pt x="131" y="66"/>
                      <a:pt x="132" y="66"/>
                    </a:cubicBezTo>
                    <a:cubicBezTo>
                      <a:pt x="142" y="44"/>
                      <a:pt x="148" y="21"/>
                      <a:pt x="156" y="2"/>
                    </a:cubicBezTo>
                    <a:cubicBezTo>
                      <a:pt x="160" y="0"/>
                      <a:pt x="159" y="1"/>
                      <a:pt x="164" y="3"/>
                    </a:cubicBezTo>
                    <a:cubicBezTo>
                      <a:pt x="161" y="9"/>
                      <a:pt x="182" y="37"/>
                      <a:pt x="173" y="57"/>
                    </a:cubicBezTo>
                    <a:cubicBezTo>
                      <a:pt x="167" y="59"/>
                      <a:pt x="148" y="93"/>
                      <a:pt x="143" y="105"/>
                    </a:cubicBezTo>
                    <a:cubicBezTo>
                      <a:pt x="154" y="120"/>
                      <a:pt x="179" y="85"/>
                      <a:pt x="190" y="124"/>
                    </a:cubicBezTo>
                    <a:cubicBezTo>
                      <a:pt x="185" y="135"/>
                      <a:pt x="159" y="125"/>
                      <a:pt x="149" y="129"/>
                    </a:cubicBezTo>
                    <a:cubicBezTo>
                      <a:pt x="143" y="127"/>
                      <a:pt x="132" y="132"/>
                      <a:pt x="128" y="129"/>
                    </a:cubicBezTo>
                    <a:cubicBezTo>
                      <a:pt x="120" y="136"/>
                      <a:pt x="117" y="140"/>
                      <a:pt x="110" y="151"/>
                    </a:cubicBezTo>
                    <a:cubicBezTo>
                      <a:pt x="110" y="150"/>
                      <a:pt x="109" y="150"/>
                      <a:pt x="108" y="150"/>
                    </a:cubicBezTo>
                    <a:cubicBezTo>
                      <a:pt x="93" y="175"/>
                      <a:pt x="67" y="188"/>
                      <a:pt x="43" y="191"/>
                    </a:cubicBezTo>
                    <a:cubicBezTo>
                      <a:pt x="43" y="192"/>
                      <a:pt x="42" y="192"/>
                      <a:pt x="42" y="194"/>
                    </a:cubicBezTo>
                    <a:cubicBezTo>
                      <a:pt x="37" y="190"/>
                      <a:pt x="36" y="191"/>
                      <a:pt x="22" y="185"/>
                    </a:cubicBezTo>
                    <a:cubicBezTo>
                      <a:pt x="15" y="180"/>
                      <a:pt x="8" y="176"/>
                      <a:pt x="0" y="171"/>
                    </a:cubicBezTo>
                    <a:close/>
                    <a:moveTo>
                      <a:pt x="121" y="249"/>
                    </a:moveTo>
                    <a:cubicBezTo>
                      <a:pt x="125" y="250"/>
                      <a:pt x="129" y="252"/>
                      <a:pt x="132" y="253"/>
                    </a:cubicBezTo>
                    <a:cubicBezTo>
                      <a:pt x="133" y="252"/>
                      <a:pt x="133" y="252"/>
                      <a:pt x="133" y="251"/>
                    </a:cubicBezTo>
                    <a:cubicBezTo>
                      <a:pt x="138" y="253"/>
                      <a:pt x="151" y="255"/>
                      <a:pt x="163" y="258"/>
                    </a:cubicBezTo>
                    <a:cubicBezTo>
                      <a:pt x="163" y="257"/>
                      <a:pt x="163" y="257"/>
                      <a:pt x="163" y="256"/>
                    </a:cubicBezTo>
                    <a:cubicBezTo>
                      <a:pt x="164" y="257"/>
                      <a:pt x="166" y="258"/>
                      <a:pt x="167" y="259"/>
                    </a:cubicBezTo>
                    <a:cubicBezTo>
                      <a:pt x="168" y="258"/>
                      <a:pt x="168" y="257"/>
                      <a:pt x="168" y="257"/>
                    </a:cubicBezTo>
                    <a:cubicBezTo>
                      <a:pt x="169" y="257"/>
                      <a:pt x="169" y="258"/>
                      <a:pt x="170" y="258"/>
                    </a:cubicBezTo>
                    <a:cubicBezTo>
                      <a:pt x="174" y="246"/>
                      <a:pt x="160" y="241"/>
                      <a:pt x="155" y="237"/>
                    </a:cubicBezTo>
                    <a:cubicBezTo>
                      <a:pt x="144" y="221"/>
                      <a:pt x="144" y="221"/>
                      <a:pt x="138" y="208"/>
                    </a:cubicBezTo>
                    <a:cubicBezTo>
                      <a:pt x="139" y="208"/>
                      <a:pt x="139" y="207"/>
                      <a:pt x="139" y="206"/>
                    </a:cubicBezTo>
                    <a:cubicBezTo>
                      <a:pt x="139" y="206"/>
                      <a:pt x="138" y="206"/>
                      <a:pt x="138" y="205"/>
                    </a:cubicBezTo>
                    <a:cubicBezTo>
                      <a:pt x="138" y="205"/>
                      <a:pt x="138" y="204"/>
                      <a:pt x="139" y="203"/>
                    </a:cubicBezTo>
                    <a:cubicBezTo>
                      <a:pt x="138" y="203"/>
                      <a:pt x="137" y="202"/>
                      <a:pt x="136" y="202"/>
                    </a:cubicBezTo>
                    <a:cubicBezTo>
                      <a:pt x="137" y="201"/>
                      <a:pt x="137" y="200"/>
                      <a:pt x="137" y="200"/>
                    </a:cubicBezTo>
                    <a:cubicBezTo>
                      <a:pt x="136" y="199"/>
                      <a:pt x="136" y="199"/>
                      <a:pt x="136" y="198"/>
                    </a:cubicBezTo>
                    <a:cubicBezTo>
                      <a:pt x="136" y="198"/>
                      <a:pt x="136" y="197"/>
                      <a:pt x="136" y="197"/>
                    </a:cubicBezTo>
                    <a:cubicBezTo>
                      <a:pt x="136" y="196"/>
                      <a:pt x="135" y="196"/>
                      <a:pt x="135" y="195"/>
                    </a:cubicBezTo>
                    <a:cubicBezTo>
                      <a:pt x="135" y="194"/>
                      <a:pt x="135" y="194"/>
                      <a:pt x="136" y="193"/>
                    </a:cubicBezTo>
                    <a:cubicBezTo>
                      <a:pt x="135" y="193"/>
                      <a:pt x="135" y="193"/>
                      <a:pt x="134" y="192"/>
                    </a:cubicBezTo>
                    <a:cubicBezTo>
                      <a:pt x="135" y="191"/>
                      <a:pt x="135" y="190"/>
                      <a:pt x="135" y="189"/>
                    </a:cubicBezTo>
                    <a:cubicBezTo>
                      <a:pt x="133" y="184"/>
                      <a:pt x="133" y="179"/>
                      <a:pt x="131" y="178"/>
                    </a:cubicBezTo>
                    <a:cubicBezTo>
                      <a:pt x="131" y="174"/>
                      <a:pt x="131" y="170"/>
                      <a:pt x="132" y="167"/>
                    </a:cubicBezTo>
                    <a:cubicBezTo>
                      <a:pt x="131" y="166"/>
                      <a:pt x="131" y="166"/>
                      <a:pt x="130" y="166"/>
                    </a:cubicBezTo>
                    <a:cubicBezTo>
                      <a:pt x="131" y="163"/>
                      <a:pt x="131" y="161"/>
                      <a:pt x="131" y="158"/>
                    </a:cubicBezTo>
                    <a:cubicBezTo>
                      <a:pt x="130" y="158"/>
                      <a:pt x="130" y="157"/>
                      <a:pt x="129" y="157"/>
                    </a:cubicBezTo>
                    <a:cubicBezTo>
                      <a:pt x="129" y="154"/>
                      <a:pt x="129" y="152"/>
                      <a:pt x="130" y="150"/>
                    </a:cubicBezTo>
                    <a:cubicBezTo>
                      <a:pt x="129" y="150"/>
                      <a:pt x="129" y="150"/>
                      <a:pt x="128" y="149"/>
                    </a:cubicBezTo>
                    <a:cubicBezTo>
                      <a:pt x="128" y="149"/>
                      <a:pt x="129" y="148"/>
                      <a:pt x="129" y="148"/>
                    </a:cubicBezTo>
                    <a:cubicBezTo>
                      <a:pt x="128" y="147"/>
                      <a:pt x="127" y="146"/>
                      <a:pt x="126" y="145"/>
                    </a:cubicBezTo>
                    <a:cubicBezTo>
                      <a:pt x="126" y="146"/>
                      <a:pt x="125" y="146"/>
                      <a:pt x="125" y="147"/>
                    </a:cubicBezTo>
                    <a:cubicBezTo>
                      <a:pt x="125" y="147"/>
                      <a:pt x="124" y="146"/>
                      <a:pt x="124" y="146"/>
                    </a:cubicBezTo>
                    <a:cubicBezTo>
                      <a:pt x="123" y="148"/>
                      <a:pt x="122" y="151"/>
                      <a:pt x="121" y="153"/>
                    </a:cubicBezTo>
                    <a:cubicBezTo>
                      <a:pt x="121" y="154"/>
                      <a:pt x="121" y="154"/>
                      <a:pt x="122" y="154"/>
                    </a:cubicBezTo>
                    <a:cubicBezTo>
                      <a:pt x="119" y="174"/>
                      <a:pt x="118" y="198"/>
                      <a:pt x="116" y="221"/>
                    </a:cubicBezTo>
                    <a:cubicBezTo>
                      <a:pt x="116" y="222"/>
                      <a:pt x="117" y="222"/>
                      <a:pt x="117" y="222"/>
                    </a:cubicBezTo>
                    <a:cubicBezTo>
                      <a:pt x="116" y="224"/>
                      <a:pt x="115" y="227"/>
                      <a:pt x="114" y="229"/>
                    </a:cubicBezTo>
                    <a:cubicBezTo>
                      <a:pt x="115" y="230"/>
                      <a:pt x="115" y="230"/>
                      <a:pt x="116" y="230"/>
                    </a:cubicBezTo>
                    <a:cubicBezTo>
                      <a:pt x="114" y="235"/>
                      <a:pt x="114" y="237"/>
                      <a:pt x="119" y="243"/>
                    </a:cubicBezTo>
                    <a:cubicBezTo>
                      <a:pt x="118" y="244"/>
                      <a:pt x="118" y="244"/>
                      <a:pt x="118" y="245"/>
                    </a:cubicBezTo>
                    <a:cubicBezTo>
                      <a:pt x="119" y="246"/>
                      <a:pt x="120" y="248"/>
                      <a:pt x="121" y="249"/>
                    </a:cubicBezTo>
                    <a:close/>
                  </a:path>
                </a:pathLst>
              </a:custGeom>
              <a:solidFill>
                <a:srgbClr val="E60012"/>
              </a:solidFill>
              <a:ln>
                <a:noFill/>
              </a:ln>
              <a:extLst/>
            </p:spPr>
            <p:txBody>
              <a:bodyPr anchor="ctr"/>
              <a:lstStyle/>
              <a:p>
                <a:pPr algn="ctr"/>
                <a:endParaRPr/>
              </a:p>
            </p:txBody>
          </p:sp>
          <p:sp>
            <p:nvSpPr>
              <p:cNvPr id="71" name="i$ļíḍé">
                <a:extLst>
                  <a:ext uri="{FF2B5EF4-FFF2-40B4-BE49-F238E27FC236}">
                    <a16:creationId xmlns:a16="http://schemas.microsoft.com/office/drawing/2014/main" id="{A59A6242-8228-4E8C-9B15-66218668DAED}"/>
                  </a:ext>
                </a:extLst>
              </p:cNvPr>
              <p:cNvSpPr/>
              <p:nvPr/>
            </p:nvSpPr>
            <p:spPr bwMode="auto">
              <a:xfrm>
                <a:off x="2711451" y="2667001"/>
                <a:ext cx="95250" cy="222250"/>
              </a:xfrm>
              <a:custGeom>
                <a:avLst/>
                <a:gdLst>
                  <a:gd name="T0" fmla="*/ 111 w 121"/>
                  <a:gd name="T1" fmla="*/ 283 h 283"/>
                  <a:gd name="T2" fmla="*/ 94 w 121"/>
                  <a:gd name="T3" fmla="*/ 268 h 283"/>
                  <a:gd name="T4" fmla="*/ 82 w 121"/>
                  <a:gd name="T5" fmla="*/ 222 h 283"/>
                  <a:gd name="T6" fmla="*/ 55 w 121"/>
                  <a:gd name="T7" fmla="*/ 124 h 283"/>
                  <a:gd name="T8" fmla="*/ 39 w 121"/>
                  <a:gd name="T9" fmla="*/ 173 h 283"/>
                  <a:gd name="T10" fmla="*/ 6 w 121"/>
                  <a:gd name="T11" fmla="*/ 177 h 283"/>
                  <a:gd name="T12" fmla="*/ 2 w 121"/>
                  <a:gd name="T13" fmla="*/ 108 h 283"/>
                  <a:gd name="T14" fmla="*/ 6 w 121"/>
                  <a:gd name="T15" fmla="*/ 106 h 283"/>
                  <a:gd name="T16" fmla="*/ 16 w 121"/>
                  <a:gd name="T17" fmla="*/ 116 h 283"/>
                  <a:gd name="T18" fmla="*/ 29 w 121"/>
                  <a:gd name="T19" fmla="*/ 139 h 283"/>
                  <a:gd name="T20" fmla="*/ 49 w 121"/>
                  <a:gd name="T21" fmla="*/ 102 h 283"/>
                  <a:gd name="T22" fmla="*/ 21 w 121"/>
                  <a:gd name="T23" fmla="*/ 39 h 283"/>
                  <a:gd name="T24" fmla="*/ 17 w 121"/>
                  <a:gd name="T25" fmla="*/ 28 h 283"/>
                  <a:gd name="T26" fmla="*/ 49 w 121"/>
                  <a:gd name="T27" fmla="*/ 12 h 283"/>
                  <a:gd name="T28" fmla="*/ 63 w 121"/>
                  <a:gd name="T29" fmla="*/ 63 h 283"/>
                  <a:gd name="T30" fmla="*/ 87 w 121"/>
                  <a:gd name="T31" fmla="*/ 24 h 283"/>
                  <a:gd name="T32" fmla="*/ 117 w 121"/>
                  <a:gd name="T33" fmla="*/ 8 h 283"/>
                  <a:gd name="T34" fmla="*/ 121 w 121"/>
                  <a:gd name="T35" fmla="*/ 20 h 283"/>
                  <a:gd name="T36" fmla="*/ 119 w 121"/>
                  <a:gd name="T37" fmla="*/ 21 h 283"/>
                  <a:gd name="T38" fmla="*/ 120 w 121"/>
                  <a:gd name="T39" fmla="*/ 26 h 283"/>
                  <a:gd name="T40" fmla="*/ 99 w 121"/>
                  <a:gd name="T41" fmla="*/ 87 h 283"/>
                  <a:gd name="T42" fmla="*/ 108 w 121"/>
                  <a:gd name="T43" fmla="*/ 88 h 283"/>
                  <a:gd name="T44" fmla="*/ 112 w 121"/>
                  <a:gd name="T45" fmla="*/ 92 h 283"/>
                  <a:gd name="T46" fmla="*/ 82 w 121"/>
                  <a:gd name="T47" fmla="*/ 137 h 283"/>
                  <a:gd name="T48" fmla="*/ 98 w 121"/>
                  <a:gd name="T49" fmla="*/ 195 h 283"/>
                  <a:gd name="T50" fmla="*/ 120 w 121"/>
                  <a:gd name="T51" fmla="*/ 266 h 283"/>
                  <a:gd name="T52" fmla="*/ 118 w 121"/>
                  <a:gd name="T53" fmla="*/ 278 h 283"/>
                  <a:gd name="T54" fmla="*/ 111 w 121"/>
                  <a:gd name="T55" fmla="*/ 283 h 283"/>
                  <a:gd name="T56" fmla="*/ 77 w 121"/>
                  <a:gd name="T57" fmla="*/ 119 h 283"/>
                  <a:gd name="T58" fmla="*/ 88 w 121"/>
                  <a:gd name="T59" fmla="*/ 93 h 283"/>
                  <a:gd name="T60" fmla="*/ 85 w 121"/>
                  <a:gd name="T61" fmla="*/ 74 h 283"/>
                  <a:gd name="T62" fmla="*/ 87 w 121"/>
                  <a:gd name="T63" fmla="*/ 72 h 283"/>
                  <a:gd name="T64" fmla="*/ 84 w 121"/>
                  <a:gd name="T65" fmla="*/ 59 h 283"/>
                  <a:gd name="T66" fmla="*/ 71 w 121"/>
                  <a:gd name="T67" fmla="*/ 80 h 283"/>
                  <a:gd name="T68" fmla="*/ 77 w 121"/>
                  <a:gd name="T69" fmla="*/ 11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283">
                    <a:moveTo>
                      <a:pt x="111" y="283"/>
                    </a:moveTo>
                    <a:cubicBezTo>
                      <a:pt x="108" y="277"/>
                      <a:pt x="94" y="268"/>
                      <a:pt x="94" y="268"/>
                    </a:cubicBezTo>
                    <a:cubicBezTo>
                      <a:pt x="89" y="256"/>
                      <a:pt x="81" y="234"/>
                      <a:pt x="82" y="222"/>
                    </a:cubicBezTo>
                    <a:cubicBezTo>
                      <a:pt x="74" y="188"/>
                      <a:pt x="64" y="156"/>
                      <a:pt x="55" y="124"/>
                    </a:cubicBezTo>
                    <a:cubicBezTo>
                      <a:pt x="48" y="127"/>
                      <a:pt x="41" y="164"/>
                      <a:pt x="39" y="173"/>
                    </a:cubicBezTo>
                    <a:cubicBezTo>
                      <a:pt x="38" y="194"/>
                      <a:pt x="12" y="185"/>
                      <a:pt x="6" y="177"/>
                    </a:cubicBezTo>
                    <a:cubicBezTo>
                      <a:pt x="0" y="157"/>
                      <a:pt x="1" y="126"/>
                      <a:pt x="2" y="108"/>
                    </a:cubicBezTo>
                    <a:cubicBezTo>
                      <a:pt x="3" y="107"/>
                      <a:pt x="4" y="107"/>
                      <a:pt x="6" y="106"/>
                    </a:cubicBezTo>
                    <a:cubicBezTo>
                      <a:pt x="7" y="109"/>
                      <a:pt x="12" y="111"/>
                      <a:pt x="16" y="116"/>
                    </a:cubicBezTo>
                    <a:cubicBezTo>
                      <a:pt x="20" y="124"/>
                      <a:pt x="25" y="131"/>
                      <a:pt x="29" y="139"/>
                    </a:cubicBezTo>
                    <a:cubicBezTo>
                      <a:pt x="42" y="132"/>
                      <a:pt x="38" y="112"/>
                      <a:pt x="49" y="102"/>
                    </a:cubicBezTo>
                    <a:cubicBezTo>
                      <a:pt x="46" y="77"/>
                      <a:pt x="33" y="54"/>
                      <a:pt x="21" y="39"/>
                    </a:cubicBezTo>
                    <a:cubicBezTo>
                      <a:pt x="20" y="35"/>
                      <a:pt x="18" y="31"/>
                      <a:pt x="17" y="28"/>
                    </a:cubicBezTo>
                    <a:cubicBezTo>
                      <a:pt x="23" y="5"/>
                      <a:pt x="28" y="0"/>
                      <a:pt x="49" y="12"/>
                    </a:cubicBezTo>
                    <a:cubicBezTo>
                      <a:pt x="54" y="28"/>
                      <a:pt x="57" y="45"/>
                      <a:pt x="63" y="63"/>
                    </a:cubicBezTo>
                    <a:cubicBezTo>
                      <a:pt x="70" y="59"/>
                      <a:pt x="78" y="31"/>
                      <a:pt x="87" y="24"/>
                    </a:cubicBezTo>
                    <a:cubicBezTo>
                      <a:pt x="89" y="11"/>
                      <a:pt x="106" y="3"/>
                      <a:pt x="117" y="8"/>
                    </a:cubicBezTo>
                    <a:cubicBezTo>
                      <a:pt x="118" y="12"/>
                      <a:pt x="119" y="16"/>
                      <a:pt x="121" y="20"/>
                    </a:cubicBezTo>
                    <a:cubicBezTo>
                      <a:pt x="120" y="21"/>
                      <a:pt x="119" y="21"/>
                      <a:pt x="119" y="21"/>
                    </a:cubicBezTo>
                    <a:cubicBezTo>
                      <a:pt x="119" y="23"/>
                      <a:pt x="119" y="24"/>
                      <a:pt x="120" y="26"/>
                    </a:cubicBezTo>
                    <a:cubicBezTo>
                      <a:pt x="106" y="43"/>
                      <a:pt x="93" y="60"/>
                      <a:pt x="99" y="87"/>
                    </a:cubicBezTo>
                    <a:cubicBezTo>
                      <a:pt x="105" y="88"/>
                      <a:pt x="105" y="88"/>
                      <a:pt x="108" y="88"/>
                    </a:cubicBezTo>
                    <a:cubicBezTo>
                      <a:pt x="108" y="90"/>
                      <a:pt x="108" y="90"/>
                      <a:pt x="112" y="92"/>
                    </a:cubicBezTo>
                    <a:cubicBezTo>
                      <a:pt x="116" y="105"/>
                      <a:pt x="92" y="132"/>
                      <a:pt x="82" y="137"/>
                    </a:cubicBezTo>
                    <a:cubicBezTo>
                      <a:pt x="79" y="147"/>
                      <a:pt x="92" y="179"/>
                      <a:pt x="98" y="195"/>
                    </a:cubicBezTo>
                    <a:cubicBezTo>
                      <a:pt x="99" y="196"/>
                      <a:pt x="99" y="196"/>
                      <a:pt x="120" y="266"/>
                    </a:cubicBezTo>
                    <a:cubicBezTo>
                      <a:pt x="119" y="269"/>
                      <a:pt x="119" y="273"/>
                      <a:pt x="118" y="278"/>
                    </a:cubicBezTo>
                    <a:cubicBezTo>
                      <a:pt x="116" y="280"/>
                      <a:pt x="113" y="282"/>
                      <a:pt x="111" y="283"/>
                    </a:cubicBezTo>
                    <a:close/>
                    <a:moveTo>
                      <a:pt x="77" y="119"/>
                    </a:moveTo>
                    <a:cubicBezTo>
                      <a:pt x="83" y="111"/>
                      <a:pt x="88" y="105"/>
                      <a:pt x="88" y="93"/>
                    </a:cubicBezTo>
                    <a:cubicBezTo>
                      <a:pt x="86" y="85"/>
                      <a:pt x="86" y="78"/>
                      <a:pt x="85" y="74"/>
                    </a:cubicBezTo>
                    <a:cubicBezTo>
                      <a:pt x="86" y="73"/>
                      <a:pt x="86" y="73"/>
                      <a:pt x="87" y="72"/>
                    </a:cubicBezTo>
                    <a:cubicBezTo>
                      <a:pt x="86" y="68"/>
                      <a:pt x="85" y="64"/>
                      <a:pt x="84" y="59"/>
                    </a:cubicBezTo>
                    <a:cubicBezTo>
                      <a:pt x="77" y="61"/>
                      <a:pt x="70" y="73"/>
                      <a:pt x="71" y="80"/>
                    </a:cubicBezTo>
                    <a:cubicBezTo>
                      <a:pt x="64" y="87"/>
                      <a:pt x="70" y="111"/>
                      <a:pt x="77" y="119"/>
                    </a:cubicBezTo>
                    <a:close/>
                  </a:path>
                </a:pathLst>
              </a:custGeom>
              <a:solidFill>
                <a:srgbClr val="E60012"/>
              </a:solidFill>
              <a:ln>
                <a:noFill/>
              </a:ln>
              <a:extLst/>
            </p:spPr>
            <p:txBody>
              <a:bodyPr anchor="ctr"/>
              <a:lstStyle/>
              <a:p>
                <a:pPr algn="ctr"/>
                <a:endParaRPr/>
              </a:p>
            </p:txBody>
          </p:sp>
          <p:sp>
            <p:nvSpPr>
              <p:cNvPr id="72" name="î$lîde">
                <a:extLst>
                  <a:ext uri="{FF2B5EF4-FFF2-40B4-BE49-F238E27FC236}">
                    <a16:creationId xmlns:a16="http://schemas.microsoft.com/office/drawing/2014/main" id="{6849EFBD-777C-4105-B662-848D6BF47BEC}"/>
                  </a:ext>
                </a:extLst>
              </p:cNvPr>
              <p:cNvSpPr/>
              <p:nvPr/>
            </p:nvSpPr>
            <p:spPr bwMode="auto">
              <a:xfrm>
                <a:off x="3482976" y="2732088"/>
                <a:ext cx="207963" cy="249238"/>
              </a:xfrm>
              <a:custGeom>
                <a:avLst/>
                <a:gdLst>
                  <a:gd name="T0" fmla="*/ 28 w 264"/>
                  <a:gd name="T1" fmla="*/ 281 h 318"/>
                  <a:gd name="T2" fmla="*/ 19 w 264"/>
                  <a:gd name="T3" fmla="*/ 256 h 318"/>
                  <a:gd name="T4" fmla="*/ 52 w 264"/>
                  <a:gd name="T5" fmla="*/ 278 h 318"/>
                  <a:gd name="T6" fmla="*/ 65 w 264"/>
                  <a:gd name="T7" fmla="*/ 263 h 318"/>
                  <a:gd name="T8" fmla="*/ 98 w 264"/>
                  <a:gd name="T9" fmla="*/ 206 h 318"/>
                  <a:gd name="T10" fmla="*/ 43 w 264"/>
                  <a:gd name="T11" fmla="*/ 204 h 318"/>
                  <a:gd name="T12" fmla="*/ 5 w 264"/>
                  <a:gd name="T13" fmla="*/ 157 h 318"/>
                  <a:gd name="T14" fmla="*/ 76 w 264"/>
                  <a:gd name="T15" fmla="*/ 181 h 318"/>
                  <a:gd name="T16" fmla="*/ 147 w 264"/>
                  <a:gd name="T17" fmla="*/ 171 h 318"/>
                  <a:gd name="T18" fmla="*/ 130 w 264"/>
                  <a:gd name="T19" fmla="*/ 162 h 318"/>
                  <a:gd name="T20" fmla="*/ 89 w 264"/>
                  <a:gd name="T21" fmla="*/ 132 h 318"/>
                  <a:gd name="T22" fmla="*/ 221 w 264"/>
                  <a:gd name="T23" fmla="*/ 130 h 318"/>
                  <a:gd name="T24" fmla="*/ 169 w 264"/>
                  <a:gd name="T25" fmla="*/ 147 h 318"/>
                  <a:gd name="T26" fmla="*/ 151 w 264"/>
                  <a:gd name="T27" fmla="*/ 99 h 318"/>
                  <a:gd name="T28" fmla="*/ 141 w 264"/>
                  <a:gd name="T29" fmla="*/ 82 h 318"/>
                  <a:gd name="T30" fmla="*/ 113 w 264"/>
                  <a:gd name="T31" fmla="*/ 100 h 318"/>
                  <a:gd name="T32" fmla="*/ 96 w 264"/>
                  <a:gd name="T33" fmla="*/ 114 h 318"/>
                  <a:gd name="T34" fmla="*/ 105 w 264"/>
                  <a:gd name="T35" fmla="*/ 48 h 318"/>
                  <a:gd name="T36" fmla="*/ 116 w 264"/>
                  <a:gd name="T37" fmla="*/ 67 h 318"/>
                  <a:gd name="T38" fmla="*/ 126 w 264"/>
                  <a:gd name="T39" fmla="*/ 3 h 318"/>
                  <a:gd name="T40" fmla="*/ 131 w 264"/>
                  <a:gd name="T41" fmla="*/ 0 h 318"/>
                  <a:gd name="T42" fmla="*/ 143 w 264"/>
                  <a:gd name="T43" fmla="*/ 73 h 318"/>
                  <a:gd name="T44" fmla="*/ 162 w 264"/>
                  <a:gd name="T45" fmla="*/ 41 h 318"/>
                  <a:gd name="T46" fmla="*/ 184 w 264"/>
                  <a:gd name="T47" fmla="*/ 63 h 318"/>
                  <a:gd name="T48" fmla="*/ 207 w 264"/>
                  <a:gd name="T49" fmla="*/ 88 h 318"/>
                  <a:gd name="T50" fmla="*/ 188 w 264"/>
                  <a:gd name="T51" fmla="*/ 95 h 318"/>
                  <a:gd name="T52" fmla="*/ 253 w 264"/>
                  <a:gd name="T53" fmla="*/ 154 h 318"/>
                  <a:gd name="T54" fmla="*/ 181 w 264"/>
                  <a:gd name="T55" fmla="*/ 165 h 318"/>
                  <a:gd name="T56" fmla="*/ 164 w 264"/>
                  <a:gd name="T57" fmla="*/ 196 h 318"/>
                  <a:gd name="T58" fmla="*/ 143 w 264"/>
                  <a:gd name="T59" fmla="*/ 198 h 318"/>
                  <a:gd name="T60" fmla="*/ 159 w 264"/>
                  <a:gd name="T61" fmla="*/ 248 h 318"/>
                  <a:gd name="T62" fmla="*/ 124 w 264"/>
                  <a:gd name="T63" fmla="*/ 238 h 318"/>
                  <a:gd name="T64" fmla="*/ 121 w 264"/>
                  <a:gd name="T65" fmla="*/ 212 h 318"/>
                  <a:gd name="T66" fmla="*/ 50 w 264"/>
                  <a:gd name="T67" fmla="*/ 318 h 318"/>
                  <a:gd name="T68" fmla="*/ 158 w 264"/>
                  <a:gd name="T69" fmla="*/ 127 h 318"/>
                  <a:gd name="T70" fmla="*/ 173 w 264"/>
                  <a:gd name="T71" fmla="*/ 116 h 318"/>
                  <a:gd name="T72" fmla="*/ 158 w 264"/>
                  <a:gd name="T73" fmla="*/ 12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4" h="318">
                    <a:moveTo>
                      <a:pt x="42" y="316"/>
                    </a:moveTo>
                    <a:cubicBezTo>
                      <a:pt x="41" y="304"/>
                      <a:pt x="27" y="292"/>
                      <a:pt x="28" y="281"/>
                    </a:cubicBezTo>
                    <a:cubicBezTo>
                      <a:pt x="23" y="275"/>
                      <a:pt x="20" y="263"/>
                      <a:pt x="16" y="258"/>
                    </a:cubicBezTo>
                    <a:cubicBezTo>
                      <a:pt x="17" y="258"/>
                      <a:pt x="18" y="257"/>
                      <a:pt x="19" y="256"/>
                    </a:cubicBezTo>
                    <a:cubicBezTo>
                      <a:pt x="25" y="262"/>
                      <a:pt x="30" y="267"/>
                      <a:pt x="36" y="273"/>
                    </a:cubicBezTo>
                    <a:cubicBezTo>
                      <a:pt x="39" y="272"/>
                      <a:pt x="44" y="282"/>
                      <a:pt x="52" y="278"/>
                    </a:cubicBezTo>
                    <a:cubicBezTo>
                      <a:pt x="56" y="273"/>
                      <a:pt x="59" y="268"/>
                      <a:pt x="63" y="263"/>
                    </a:cubicBezTo>
                    <a:cubicBezTo>
                      <a:pt x="64" y="262"/>
                      <a:pt x="64" y="263"/>
                      <a:pt x="65" y="263"/>
                    </a:cubicBezTo>
                    <a:cubicBezTo>
                      <a:pt x="65" y="262"/>
                      <a:pt x="65" y="261"/>
                      <a:pt x="65" y="261"/>
                    </a:cubicBezTo>
                    <a:cubicBezTo>
                      <a:pt x="74" y="246"/>
                      <a:pt x="94" y="221"/>
                      <a:pt x="98" y="206"/>
                    </a:cubicBezTo>
                    <a:cubicBezTo>
                      <a:pt x="90" y="197"/>
                      <a:pt x="51" y="201"/>
                      <a:pt x="45" y="206"/>
                    </a:cubicBezTo>
                    <a:cubicBezTo>
                      <a:pt x="45" y="205"/>
                      <a:pt x="44" y="205"/>
                      <a:pt x="43" y="204"/>
                    </a:cubicBezTo>
                    <a:cubicBezTo>
                      <a:pt x="28" y="208"/>
                      <a:pt x="28" y="208"/>
                      <a:pt x="22" y="208"/>
                    </a:cubicBezTo>
                    <a:cubicBezTo>
                      <a:pt x="7" y="201"/>
                      <a:pt x="0" y="168"/>
                      <a:pt x="5" y="157"/>
                    </a:cubicBezTo>
                    <a:cubicBezTo>
                      <a:pt x="8" y="156"/>
                      <a:pt x="8" y="156"/>
                      <a:pt x="23" y="165"/>
                    </a:cubicBezTo>
                    <a:cubicBezTo>
                      <a:pt x="35" y="168"/>
                      <a:pt x="64" y="172"/>
                      <a:pt x="76" y="181"/>
                    </a:cubicBezTo>
                    <a:cubicBezTo>
                      <a:pt x="79" y="177"/>
                      <a:pt x="111" y="191"/>
                      <a:pt x="120" y="189"/>
                    </a:cubicBezTo>
                    <a:cubicBezTo>
                      <a:pt x="129" y="184"/>
                      <a:pt x="142" y="178"/>
                      <a:pt x="147" y="171"/>
                    </a:cubicBezTo>
                    <a:cubicBezTo>
                      <a:pt x="146" y="163"/>
                      <a:pt x="134" y="162"/>
                      <a:pt x="131" y="160"/>
                    </a:cubicBezTo>
                    <a:cubicBezTo>
                      <a:pt x="131" y="161"/>
                      <a:pt x="130" y="162"/>
                      <a:pt x="130" y="162"/>
                    </a:cubicBezTo>
                    <a:cubicBezTo>
                      <a:pt x="117" y="155"/>
                      <a:pt x="89" y="159"/>
                      <a:pt x="86" y="136"/>
                    </a:cubicBezTo>
                    <a:cubicBezTo>
                      <a:pt x="87" y="135"/>
                      <a:pt x="88" y="133"/>
                      <a:pt x="89" y="132"/>
                    </a:cubicBezTo>
                    <a:cubicBezTo>
                      <a:pt x="138" y="150"/>
                      <a:pt x="143" y="151"/>
                      <a:pt x="162" y="158"/>
                    </a:cubicBezTo>
                    <a:cubicBezTo>
                      <a:pt x="181" y="156"/>
                      <a:pt x="208" y="145"/>
                      <a:pt x="221" y="130"/>
                    </a:cubicBezTo>
                    <a:cubicBezTo>
                      <a:pt x="220" y="117"/>
                      <a:pt x="192" y="104"/>
                      <a:pt x="186" y="112"/>
                    </a:cubicBezTo>
                    <a:cubicBezTo>
                      <a:pt x="187" y="128"/>
                      <a:pt x="178" y="137"/>
                      <a:pt x="169" y="147"/>
                    </a:cubicBezTo>
                    <a:cubicBezTo>
                      <a:pt x="150" y="149"/>
                      <a:pt x="144" y="140"/>
                      <a:pt x="137" y="120"/>
                    </a:cubicBezTo>
                    <a:cubicBezTo>
                      <a:pt x="141" y="113"/>
                      <a:pt x="146" y="106"/>
                      <a:pt x="151" y="99"/>
                    </a:cubicBezTo>
                    <a:cubicBezTo>
                      <a:pt x="163" y="93"/>
                      <a:pt x="163" y="93"/>
                      <a:pt x="164" y="90"/>
                    </a:cubicBezTo>
                    <a:cubicBezTo>
                      <a:pt x="157" y="80"/>
                      <a:pt x="149" y="83"/>
                      <a:pt x="141" y="82"/>
                    </a:cubicBezTo>
                    <a:cubicBezTo>
                      <a:pt x="133" y="90"/>
                      <a:pt x="134" y="109"/>
                      <a:pt x="124" y="123"/>
                    </a:cubicBezTo>
                    <a:cubicBezTo>
                      <a:pt x="113" y="127"/>
                      <a:pt x="111" y="106"/>
                      <a:pt x="113" y="100"/>
                    </a:cubicBezTo>
                    <a:cubicBezTo>
                      <a:pt x="112" y="98"/>
                      <a:pt x="110" y="97"/>
                      <a:pt x="109" y="95"/>
                    </a:cubicBezTo>
                    <a:cubicBezTo>
                      <a:pt x="105" y="101"/>
                      <a:pt x="102" y="108"/>
                      <a:pt x="96" y="114"/>
                    </a:cubicBezTo>
                    <a:cubicBezTo>
                      <a:pt x="93" y="110"/>
                      <a:pt x="92" y="107"/>
                      <a:pt x="92" y="104"/>
                    </a:cubicBezTo>
                    <a:cubicBezTo>
                      <a:pt x="96" y="85"/>
                      <a:pt x="101" y="66"/>
                      <a:pt x="105" y="48"/>
                    </a:cubicBezTo>
                    <a:cubicBezTo>
                      <a:pt x="102" y="38"/>
                      <a:pt x="104" y="33"/>
                      <a:pt x="107" y="28"/>
                    </a:cubicBezTo>
                    <a:cubicBezTo>
                      <a:pt x="115" y="37"/>
                      <a:pt x="118" y="50"/>
                      <a:pt x="116" y="67"/>
                    </a:cubicBezTo>
                    <a:cubicBezTo>
                      <a:pt x="117" y="68"/>
                      <a:pt x="118" y="70"/>
                      <a:pt x="119" y="71"/>
                    </a:cubicBezTo>
                    <a:cubicBezTo>
                      <a:pt x="129" y="50"/>
                      <a:pt x="128" y="23"/>
                      <a:pt x="126" y="3"/>
                    </a:cubicBezTo>
                    <a:cubicBezTo>
                      <a:pt x="126" y="2"/>
                      <a:pt x="127" y="1"/>
                      <a:pt x="128" y="0"/>
                    </a:cubicBezTo>
                    <a:cubicBezTo>
                      <a:pt x="129" y="0"/>
                      <a:pt x="130" y="0"/>
                      <a:pt x="131" y="0"/>
                    </a:cubicBezTo>
                    <a:cubicBezTo>
                      <a:pt x="140" y="10"/>
                      <a:pt x="143" y="37"/>
                      <a:pt x="140" y="57"/>
                    </a:cubicBezTo>
                    <a:cubicBezTo>
                      <a:pt x="140" y="65"/>
                      <a:pt x="137" y="64"/>
                      <a:pt x="143" y="73"/>
                    </a:cubicBezTo>
                    <a:cubicBezTo>
                      <a:pt x="150" y="75"/>
                      <a:pt x="156" y="75"/>
                      <a:pt x="161" y="68"/>
                    </a:cubicBezTo>
                    <a:cubicBezTo>
                      <a:pt x="161" y="55"/>
                      <a:pt x="156" y="49"/>
                      <a:pt x="162" y="41"/>
                    </a:cubicBezTo>
                    <a:cubicBezTo>
                      <a:pt x="166" y="45"/>
                      <a:pt x="169" y="49"/>
                      <a:pt x="173" y="53"/>
                    </a:cubicBezTo>
                    <a:cubicBezTo>
                      <a:pt x="173" y="57"/>
                      <a:pt x="180" y="63"/>
                      <a:pt x="184" y="63"/>
                    </a:cubicBezTo>
                    <a:cubicBezTo>
                      <a:pt x="193" y="57"/>
                      <a:pt x="196" y="52"/>
                      <a:pt x="204" y="49"/>
                    </a:cubicBezTo>
                    <a:cubicBezTo>
                      <a:pt x="210" y="59"/>
                      <a:pt x="216" y="74"/>
                      <a:pt x="207" y="88"/>
                    </a:cubicBezTo>
                    <a:cubicBezTo>
                      <a:pt x="200" y="90"/>
                      <a:pt x="192" y="90"/>
                      <a:pt x="189" y="91"/>
                    </a:cubicBezTo>
                    <a:cubicBezTo>
                      <a:pt x="189" y="92"/>
                      <a:pt x="189" y="94"/>
                      <a:pt x="188" y="95"/>
                    </a:cubicBezTo>
                    <a:cubicBezTo>
                      <a:pt x="192" y="99"/>
                      <a:pt x="195" y="98"/>
                      <a:pt x="199" y="97"/>
                    </a:cubicBezTo>
                    <a:cubicBezTo>
                      <a:pt x="221" y="104"/>
                      <a:pt x="264" y="104"/>
                      <a:pt x="253" y="154"/>
                    </a:cubicBezTo>
                    <a:cubicBezTo>
                      <a:pt x="249" y="162"/>
                      <a:pt x="249" y="169"/>
                      <a:pt x="238" y="171"/>
                    </a:cubicBezTo>
                    <a:cubicBezTo>
                      <a:pt x="221" y="166"/>
                      <a:pt x="197" y="154"/>
                      <a:pt x="181" y="165"/>
                    </a:cubicBezTo>
                    <a:cubicBezTo>
                      <a:pt x="181" y="176"/>
                      <a:pt x="191" y="196"/>
                      <a:pt x="175" y="198"/>
                    </a:cubicBezTo>
                    <a:cubicBezTo>
                      <a:pt x="171" y="197"/>
                      <a:pt x="168" y="196"/>
                      <a:pt x="164" y="196"/>
                    </a:cubicBezTo>
                    <a:cubicBezTo>
                      <a:pt x="163" y="197"/>
                      <a:pt x="163" y="198"/>
                      <a:pt x="162" y="198"/>
                    </a:cubicBezTo>
                    <a:cubicBezTo>
                      <a:pt x="157" y="193"/>
                      <a:pt x="149" y="195"/>
                      <a:pt x="143" y="198"/>
                    </a:cubicBezTo>
                    <a:cubicBezTo>
                      <a:pt x="143" y="199"/>
                      <a:pt x="143" y="201"/>
                      <a:pt x="143" y="202"/>
                    </a:cubicBezTo>
                    <a:cubicBezTo>
                      <a:pt x="153" y="211"/>
                      <a:pt x="168" y="230"/>
                      <a:pt x="159" y="248"/>
                    </a:cubicBezTo>
                    <a:cubicBezTo>
                      <a:pt x="149" y="248"/>
                      <a:pt x="142" y="244"/>
                      <a:pt x="133" y="240"/>
                    </a:cubicBezTo>
                    <a:cubicBezTo>
                      <a:pt x="130" y="242"/>
                      <a:pt x="125" y="240"/>
                      <a:pt x="124" y="238"/>
                    </a:cubicBezTo>
                    <a:cubicBezTo>
                      <a:pt x="129" y="231"/>
                      <a:pt x="132" y="223"/>
                      <a:pt x="134" y="218"/>
                    </a:cubicBezTo>
                    <a:cubicBezTo>
                      <a:pt x="127" y="211"/>
                      <a:pt x="127" y="212"/>
                      <a:pt x="121" y="212"/>
                    </a:cubicBezTo>
                    <a:cubicBezTo>
                      <a:pt x="109" y="231"/>
                      <a:pt x="97" y="250"/>
                      <a:pt x="84" y="269"/>
                    </a:cubicBezTo>
                    <a:cubicBezTo>
                      <a:pt x="78" y="281"/>
                      <a:pt x="64" y="314"/>
                      <a:pt x="50" y="318"/>
                    </a:cubicBezTo>
                    <a:cubicBezTo>
                      <a:pt x="44" y="315"/>
                      <a:pt x="44" y="315"/>
                      <a:pt x="42" y="316"/>
                    </a:cubicBezTo>
                    <a:close/>
                    <a:moveTo>
                      <a:pt x="158" y="127"/>
                    </a:moveTo>
                    <a:cubicBezTo>
                      <a:pt x="164" y="133"/>
                      <a:pt x="164" y="133"/>
                      <a:pt x="165" y="133"/>
                    </a:cubicBezTo>
                    <a:cubicBezTo>
                      <a:pt x="169" y="126"/>
                      <a:pt x="171" y="120"/>
                      <a:pt x="173" y="116"/>
                    </a:cubicBezTo>
                    <a:cubicBezTo>
                      <a:pt x="164" y="104"/>
                      <a:pt x="164" y="108"/>
                      <a:pt x="156" y="119"/>
                    </a:cubicBezTo>
                    <a:cubicBezTo>
                      <a:pt x="157" y="122"/>
                      <a:pt x="157" y="124"/>
                      <a:pt x="158" y="127"/>
                    </a:cubicBezTo>
                    <a:close/>
                  </a:path>
                </a:pathLst>
              </a:custGeom>
              <a:solidFill>
                <a:srgbClr val="E60012"/>
              </a:solidFill>
              <a:ln>
                <a:noFill/>
              </a:ln>
              <a:extLst/>
            </p:spPr>
            <p:txBody>
              <a:bodyPr anchor="ctr"/>
              <a:lstStyle/>
              <a:p>
                <a:pPr algn="ctr"/>
                <a:endParaRPr/>
              </a:p>
            </p:txBody>
          </p:sp>
          <p:sp>
            <p:nvSpPr>
              <p:cNvPr id="73" name="íṧļide">
                <a:extLst>
                  <a:ext uri="{FF2B5EF4-FFF2-40B4-BE49-F238E27FC236}">
                    <a16:creationId xmlns:a16="http://schemas.microsoft.com/office/drawing/2014/main" id="{AE656C30-9641-4271-B496-C46C6F95199B}"/>
                  </a:ext>
                </a:extLst>
              </p:cNvPr>
              <p:cNvSpPr/>
              <p:nvPr/>
            </p:nvSpPr>
            <p:spPr bwMode="auto">
              <a:xfrm>
                <a:off x="2887663" y="2605088"/>
                <a:ext cx="152400" cy="233363"/>
              </a:xfrm>
              <a:custGeom>
                <a:avLst/>
                <a:gdLst>
                  <a:gd name="T0" fmla="*/ 148 w 194"/>
                  <a:gd name="T1" fmla="*/ 226 h 299"/>
                  <a:gd name="T2" fmla="*/ 145 w 194"/>
                  <a:gd name="T3" fmla="*/ 175 h 299"/>
                  <a:gd name="T4" fmla="*/ 127 w 194"/>
                  <a:gd name="T5" fmla="*/ 196 h 299"/>
                  <a:gd name="T6" fmla="*/ 116 w 194"/>
                  <a:gd name="T7" fmla="*/ 175 h 299"/>
                  <a:gd name="T8" fmla="*/ 87 w 194"/>
                  <a:gd name="T9" fmla="*/ 56 h 299"/>
                  <a:gd name="T10" fmla="*/ 116 w 194"/>
                  <a:gd name="T11" fmla="*/ 122 h 299"/>
                  <a:gd name="T12" fmla="*/ 126 w 194"/>
                  <a:gd name="T13" fmla="*/ 164 h 299"/>
                  <a:gd name="T14" fmla="*/ 129 w 194"/>
                  <a:gd name="T15" fmla="*/ 43 h 299"/>
                  <a:gd name="T16" fmla="*/ 157 w 194"/>
                  <a:gd name="T17" fmla="*/ 43 h 299"/>
                  <a:gd name="T18" fmla="*/ 170 w 194"/>
                  <a:gd name="T19" fmla="*/ 77 h 299"/>
                  <a:gd name="T20" fmla="*/ 177 w 194"/>
                  <a:gd name="T21" fmla="*/ 95 h 299"/>
                  <a:gd name="T22" fmla="*/ 173 w 194"/>
                  <a:gd name="T23" fmla="*/ 274 h 299"/>
                  <a:gd name="T24" fmla="*/ 78 w 194"/>
                  <a:gd name="T25" fmla="*/ 242 h 299"/>
                  <a:gd name="T26" fmla="*/ 80 w 194"/>
                  <a:gd name="T27" fmla="*/ 196 h 299"/>
                  <a:gd name="T28" fmla="*/ 96 w 194"/>
                  <a:gd name="T29" fmla="*/ 156 h 299"/>
                  <a:gd name="T30" fmla="*/ 78 w 194"/>
                  <a:gd name="T31" fmla="*/ 164 h 299"/>
                  <a:gd name="T32" fmla="*/ 85 w 194"/>
                  <a:gd name="T33" fmla="*/ 100 h 299"/>
                  <a:gd name="T34" fmla="*/ 58 w 194"/>
                  <a:gd name="T35" fmla="*/ 90 h 299"/>
                  <a:gd name="T36" fmla="*/ 3 w 194"/>
                  <a:gd name="T37" fmla="*/ 174 h 299"/>
                  <a:gd name="T38" fmla="*/ 25 w 194"/>
                  <a:gd name="T39" fmla="*/ 185 h 299"/>
                  <a:gd name="T40" fmla="*/ 62 w 194"/>
                  <a:gd name="T41" fmla="*/ 197 h 299"/>
                  <a:gd name="T42" fmla="*/ 54 w 194"/>
                  <a:gd name="T43" fmla="*/ 185 h 299"/>
                  <a:gd name="T44" fmla="*/ 37 w 194"/>
                  <a:gd name="T45" fmla="*/ 216 h 299"/>
                  <a:gd name="T46" fmla="*/ 48 w 194"/>
                  <a:gd name="T47" fmla="*/ 245 h 299"/>
                  <a:gd name="T48" fmla="*/ 68 w 194"/>
                  <a:gd name="T49" fmla="*/ 238 h 299"/>
                  <a:gd name="T50" fmla="*/ 17 w 194"/>
                  <a:gd name="T51" fmla="*/ 96 h 299"/>
                  <a:gd name="T52" fmla="*/ 61 w 194"/>
                  <a:gd name="T53" fmla="*/ 59 h 299"/>
                  <a:gd name="T54" fmla="*/ 79 w 194"/>
                  <a:gd name="T55" fmla="*/ 14 h 299"/>
                  <a:gd name="T56" fmla="*/ 31 w 194"/>
                  <a:gd name="T57" fmla="*/ 70 h 299"/>
                  <a:gd name="T58" fmla="*/ 24 w 194"/>
                  <a:gd name="T59" fmla="*/ 84 h 299"/>
                  <a:gd name="T60" fmla="*/ 21 w 194"/>
                  <a:gd name="T61" fmla="*/ 90 h 299"/>
                  <a:gd name="T62" fmla="*/ 20 w 194"/>
                  <a:gd name="T63" fmla="*/ 93 h 299"/>
                  <a:gd name="T64" fmla="*/ 17 w 194"/>
                  <a:gd name="T65" fmla="*/ 9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 h="299">
                    <a:moveTo>
                      <a:pt x="161" y="299"/>
                    </a:moveTo>
                    <a:cubicBezTo>
                      <a:pt x="152" y="275"/>
                      <a:pt x="152" y="251"/>
                      <a:pt x="148" y="226"/>
                    </a:cubicBezTo>
                    <a:cubicBezTo>
                      <a:pt x="149" y="225"/>
                      <a:pt x="150" y="225"/>
                      <a:pt x="151" y="225"/>
                    </a:cubicBezTo>
                    <a:cubicBezTo>
                      <a:pt x="149" y="208"/>
                      <a:pt x="147" y="192"/>
                      <a:pt x="145" y="175"/>
                    </a:cubicBezTo>
                    <a:cubicBezTo>
                      <a:pt x="144" y="175"/>
                      <a:pt x="143" y="175"/>
                      <a:pt x="143" y="175"/>
                    </a:cubicBezTo>
                    <a:cubicBezTo>
                      <a:pt x="137" y="180"/>
                      <a:pt x="132" y="190"/>
                      <a:pt x="127" y="196"/>
                    </a:cubicBezTo>
                    <a:cubicBezTo>
                      <a:pt x="122" y="197"/>
                      <a:pt x="118" y="198"/>
                      <a:pt x="115" y="199"/>
                    </a:cubicBezTo>
                    <a:cubicBezTo>
                      <a:pt x="110" y="194"/>
                      <a:pt x="115" y="178"/>
                      <a:pt x="116" y="175"/>
                    </a:cubicBezTo>
                    <a:cubicBezTo>
                      <a:pt x="117" y="148"/>
                      <a:pt x="106" y="130"/>
                      <a:pt x="108" y="106"/>
                    </a:cubicBezTo>
                    <a:cubicBezTo>
                      <a:pt x="105" y="83"/>
                      <a:pt x="85" y="80"/>
                      <a:pt x="87" y="56"/>
                    </a:cubicBezTo>
                    <a:cubicBezTo>
                      <a:pt x="96" y="50"/>
                      <a:pt x="102" y="60"/>
                      <a:pt x="112" y="69"/>
                    </a:cubicBezTo>
                    <a:cubicBezTo>
                      <a:pt x="118" y="85"/>
                      <a:pt x="114" y="104"/>
                      <a:pt x="116" y="122"/>
                    </a:cubicBezTo>
                    <a:cubicBezTo>
                      <a:pt x="121" y="129"/>
                      <a:pt x="127" y="138"/>
                      <a:pt x="128" y="153"/>
                    </a:cubicBezTo>
                    <a:cubicBezTo>
                      <a:pt x="126" y="158"/>
                      <a:pt x="126" y="158"/>
                      <a:pt x="126" y="164"/>
                    </a:cubicBezTo>
                    <a:cubicBezTo>
                      <a:pt x="132" y="163"/>
                      <a:pt x="137" y="154"/>
                      <a:pt x="141" y="148"/>
                    </a:cubicBezTo>
                    <a:cubicBezTo>
                      <a:pt x="138" y="112"/>
                      <a:pt x="134" y="75"/>
                      <a:pt x="129" y="43"/>
                    </a:cubicBezTo>
                    <a:cubicBezTo>
                      <a:pt x="123" y="40"/>
                      <a:pt x="122" y="15"/>
                      <a:pt x="125" y="11"/>
                    </a:cubicBezTo>
                    <a:cubicBezTo>
                      <a:pt x="146" y="7"/>
                      <a:pt x="151" y="16"/>
                      <a:pt x="157" y="43"/>
                    </a:cubicBezTo>
                    <a:cubicBezTo>
                      <a:pt x="157" y="60"/>
                      <a:pt x="152" y="101"/>
                      <a:pt x="159" y="114"/>
                    </a:cubicBezTo>
                    <a:cubicBezTo>
                      <a:pt x="166" y="113"/>
                      <a:pt x="169" y="84"/>
                      <a:pt x="170" y="77"/>
                    </a:cubicBezTo>
                    <a:cubicBezTo>
                      <a:pt x="170" y="77"/>
                      <a:pt x="171" y="77"/>
                      <a:pt x="172" y="77"/>
                    </a:cubicBezTo>
                    <a:cubicBezTo>
                      <a:pt x="173" y="87"/>
                      <a:pt x="174" y="86"/>
                      <a:pt x="177" y="95"/>
                    </a:cubicBezTo>
                    <a:cubicBezTo>
                      <a:pt x="194" y="102"/>
                      <a:pt x="170" y="135"/>
                      <a:pt x="164" y="142"/>
                    </a:cubicBezTo>
                    <a:cubicBezTo>
                      <a:pt x="162" y="183"/>
                      <a:pt x="172" y="229"/>
                      <a:pt x="173" y="274"/>
                    </a:cubicBezTo>
                    <a:cubicBezTo>
                      <a:pt x="172" y="286"/>
                      <a:pt x="169" y="295"/>
                      <a:pt x="161" y="299"/>
                    </a:cubicBezTo>
                    <a:close/>
                    <a:moveTo>
                      <a:pt x="78" y="242"/>
                    </a:moveTo>
                    <a:cubicBezTo>
                      <a:pt x="81" y="240"/>
                      <a:pt x="83" y="238"/>
                      <a:pt x="86" y="236"/>
                    </a:cubicBezTo>
                    <a:cubicBezTo>
                      <a:pt x="84" y="222"/>
                      <a:pt x="82" y="209"/>
                      <a:pt x="80" y="196"/>
                    </a:cubicBezTo>
                    <a:cubicBezTo>
                      <a:pt x="82" y="182"/>
                      <a:pt x="90" y="168"/>
                      <a:pt x="94" y="156"/>
                    </a:cubicBezTo>
                    <a:cubicBezTo>
                      <a:pt x="95" y="156"/>
                      <a:pt x="96" y="156"/>
                      <a:pt x="96" y="156"/>
                    </a:cubicBezTo>
                    <a:cubicBezTo>
                      <a:pt x="96" y="147"/>
                      <a:pt x="101" y="138"/>
                      <a:pt x="100" y="129"/>
                    </a:cubicBezTo>
                    <a:cubicBezTo>
                      <a:pt x="93" y="133"/>
                      <a:pt x="86" y="164"/>
                      <a:pt x="78" y="164"/>
                    </a:cubicBezTo>
                    <a:cubicBezTo>
                      <a:pt x="75" y="138"/>
                      <a:pt x="79" y="129"/>
                      <a:pt x="85" y="107"/>
                    </a:cubicBezTo>
                    <a:cubicBezTo>
                      <a:pt x="85" y="105"/>
                      <a:pt x="85" y="103"/>
                      <a:pt x="85" y="100"/>
                    </a:cubicBezTo>
                    <a:cubicBezTo>
                      <a:pt x="74" y="90"/>
                      <a:pt x="75" y="82"/>
                      <a:pt x="61" y="85"/>
                    </a:cubicBezTo>
                    <a:cubicBezTo>
                      <a:pt x="60" y="87"/>
                      <a:pt x="59" y="89"/>
                      <a:pt x="58" y="90"/>
                    </a:cubicBezTo>
                    <a:cubicBezTo>
                      <a:pt x="57" y="120"/>
                      <a:pt x="39" y="129"/>
                      <a:pt x="26" y="149"/>
                    </a:cubicBezTo>
                    <a:cubicBezTo>
                      <a:pt x="23" y="153"/>
                      <a:pt x="5" y="169"/>
                      <a:pt x="3" y="174"/>
                    </a:cubicBezTo>
                    <a:cubicBezTo>
                      <a:pt x="2" y="175"/>
                      <a:pt x="1" y="175"/>
                      <a:pt x="0" y="175"/>
                    </a:cubicBezTo>
                    <a:cubicBezTo>
                      <a:pt x="2" y="185"/>
                      <a:pt x="14" y="187"/>
                      <a:pt x="25" y="185"/>
                    </a:cubicBezTo>
                    <a:cubicBezTo>
                      <a:pt x="36" y="172"/>
                      <a:pt x="44" y="151"/>
                      <a:pt x="56" y="137"/>
                    </a:cubicBezTo>
                    <a:cubicBezTo>
                      <a:pt x="59" y="155"/>
                      <a:pt x="60" y="176"/>
                      <a:pt x="62" y="197"/>
                    </a:cubicBezTo>
                    <a:cubicBezTo>
                      <a:pt x="60" y="199"/>
                      <a:pt x="58" y="200"/>
                      <a:pt x="56" y="201"/>
                    </a:cubicBezTo>
                    <a:cubicBezTo>
                      <a:pt x="55" y="196"/>
                      <a:pt x="54" y="191"/>
                      <a:pt x="54" y="185"/>
                    </a:cubicBezTo>
                    <a:cubicBezTo>
                      <a:pt x="52" y="185"/>
                      <a:pt x="51" y="185"/>
                      <a:pt x="50" y="186"/>
                    </a:cubicBezTo>
                    <a:cubicBezTo>
                      <a:pt x="45" y="196"/>
                      <a:pt x="41" y="206"/>
                      <a:pt x="37" y="216"/>
                    </a:cubicBezTo>
                    <a:cubicBezTo>
                      <a:pt x="37" y="223"/>
                      <a:pt x="37" y="240"/>
                      <a:pt x="43" y="247"/>
                    </a:cubicBezTo>
                    <a:cubicBezTo>
                      <a:pt x="44" y="246"/>
                      <a:pt x="46" y="245"/>
                      <a:pt x="48" y="245"/>
                    </a:cubicBezTo>
                    <a:cubicBezTo>
                      <a:pt x="54" y="239"/>
                      <a:pt x="57" y="221"/>
                      <a:pt x="65" y="223"/>
                    </a:cubicBezTo>
                    <a:cubicBezTo>
                      <a:pt x="66" y="228"/>
                      <a:pt x="67" y="233"/>
                      <a:pt x="68" y="238"/>
                    </a:cubicBezTo>
                    <a:cubicBezTo>
                      <a:pt x="72" y="239"/>
                      <a:pt x="75" y="241"/>
                      <a:pt x="78" y="242"/>
                    </a:cubicBezTo>
                    <a:close/>
                    <a:moveTo>
                      <a:pt x="17" y="96"/>
                    </a:moveTo>
                    <a:cubicBezTo>
                      <a:pt x="20" y="95"/>
                      <a:pt x="31" y="90"/>
                      <a:pt x="32" y="85"/>
                    </a:cubicBezTo>
                    <a:cubicBezTo>
                      <a:pt x="42" y="76"/>
                      <a:pt x="51" y="67"/>
                      <a:pt x="61" y="59"/>
                    </a:cubicBezTo>
                    <a:cubicBezTo>
                      <a:pt x="79" y="52"/>
                      <a:pt x="79" y="51"/>
                      <a:pt x="83" y="49"/>
                    </a:cubicBezTo>
                    <a:cubicBezTo>
                      <a:pt x="87" y="35"/>
                      <a:pt x="84" y="23"/>
                      <a:pt x="79" y="14"/>
                    </a:cubicBezTo>
                    <a:cubicBezTo>
                      <a:pt x="71" y="12"/>
                      <a:pt x="68" y="0"/>
                      <a:pt x="68" y="19"/>
                    </a:cubicBezTo>
                    <a:cubicBezTo>
                      <a:pt x="55" y="34"/>
                      <a:pt x="42" y="52"/>
                      <a:pt x="31" y="70"/>
                    </a:cubicBezTo>
                    <a:cubicBezTo>
                      <a:pt x="30" y="74"/>
                      <a:pt x="27" y="78"/>
                      <a:pt x="24" y="82"/>
                    </a:cubicBezTo>
                    <a:cubicBezTo>
                      <a:pt x="24" y="82"/>
                      <a:pt x="24" y="83"/>
                      <a:pt x="24" y="84"/>
                    </a:cubicBezTo>
                    <a:cubicBezTo>
                      <a:pt x="23" y="84"/>
                      <a:pt x="23" y="84"/>
                      <a:pt x="22" y="84"/>
                    </a:cubicBezTo>
                    <a:cubicBezTo>
                      <a:pt x="22" y="86"/>
                      <a:pt x="21" y="88"/>
                      <a:pt x="21" y="90"/>
                    </a:cubicBezTo>
                    <a:cubicBezTo>
                      <a:pt x="20" y="91"/>
                      <a:pt x="20" y="91"/>
                      <a:pt x="19" y="91"/>
                    </a:cubicBezTo>
                    <a:cubicBezTo>
                      <a:pt x="19" y="91"/>
                      <a:pt x="19" y="92"/>
                      <a:pt x="20" y="93"/>
                    </a:cubicBezTo>
                    <a:cubicBezTo>
                      <a:pt x="19" y="93"/>
                      <a:pt x="18" y="93"/>
                      <a:pt x="17" y="93"/>
                    </a:cubicBezTo>
                    <a:cubicBezTo>
                      <a:pt x="17" y="94"/>
                      <a:pt x="17" y="95"/>
                      <a:pt x="17" y="96"/>
                    </a:cubicBezTo>
                    <a:close/>
                  </a:path>
                </a:pathLst>
              </a:custGeom>
              <a:solidFill>
                <a:srgbClr val="E60012"/>
              </a:solidFill>
              <a:ln>
                <a:noFill/>
              </a:ln>
              <a:extLst/>
            </p:spPr>
            <p:txBody>
              <a:bodyPr anchor="ctr"/>
              <a:lstStyle/>
              <a:p>
                <a:pPr algn="ctr"/>
                <a:endParaRPr/>
              </a:p>
            </p:txBody>
          </p:sp>
          <p:sp>
            <p:nvSpPr>
              <p:cNvPr id="74" name="íṩḻíḓe">
                <a:extLst>
                  <a:ext uri="{FF2B5EF4-FFF2-40B4-BE49-F238E27FC236}">
                    <a16:creationId xmlns:a16="http://schemas.microsoft.com/office/drawing/2014/main" id="{8BAED339-58FD-40F4-95A0-128CA78CF52C}"/>
                  </a:ext>
                </a:extLst>
              </p:cNvPr>
              <p:cNvSpPr/>
              <p:nvPr/>
            </p:nvSpPr>
            <p:spPr bwMode="auto">
              <a:xfrm>
                <a:off x="2519363" y="2747963"/>
                <a:ext cx="141288" cy="239713"/>
              </a:xfrm>
              <a:custGeom>
                <a:avLst/>
                <a:gdLst>
                  <a:gd name="T0" fmla="*/ 160 w 179"/>
                  <a:gd name="T1" fmla="*/ 305 h 307"/>
                  <a:gd name="T2" fmla="*/ 144 w 179"/>
                  <a:gd name="T3" fmla="*/ 283 h 307"/>
                  <a:gd name="T4" fmla="*/ 126 w 179"/>
                  <a:gd name="T5" fmla="*/ 244 h 307"/>
                  <a:gd name="T6" fmla="*/ 122 w 179"/>
                  <a:gd name="T7" fmla="*/ 242 h 307"/>
                  <a:gd name="T8" fmla="*/ 121 w 179"/>
                  <a:gd name="T9" fmla="*/ 235 h 307"/>
                  <a:gd name="T10" fmla="*/ 97 w 179"/>
                  <a:gd name="T11" fmla="*/ 281 h 307"/>
                  <a:gd name="T12" fmla="*/ 72 w 179"/>
                  <a:gd name="T13" fmla="*/ 294 h 307"/>
                  <a:gd name="T14" fmla="*/ 93 w 179"/>
                  <a:gd name="T15" fmla="*/ 185 h 307"/>
                  <a:gd name="T16" fmla="*/ 45 w 179"/>
                  <a:gd name="T17" fmla="*/ 279 h 307"/>
                  <a:gd name="T18" fmla="*/ 34 w 179"/>
                  <a:gd name="T19" fmla="*/ 281 h 307"/>
                  <a:gd name="T20" fmla="*/ 17 w 179"/>
                  <a:gd name="T21" fmla="*/ 275 h 307"/>
                  <a:gd name="T22" fmla="*/ 46 w 179"/>
                  <a:gd name="T23" fmla="*/ 232 h 307"/>
                  <a:gd name="T24" fmla="*/ 74 w 179"/>
                  <a:gd name="T25" fmla="*/ 155 h 307"/>
                  <a:gd name="T26" fmla="*/ 49 w 179"/>
                  <a:gd name="T27" fmla="*/ 197 h 307"/>
                  <a:gd name="T28" fmla="*/ 35 w 179"/>
                  <a:gd name="T29" fmla="*/ 194 h 307"/>
                  <a:gd name="T30" fmla="*/ 19 w 179"/>
                  <a:gd name="T31" fmla="*/ 158 h 307"/>
                  <a:gd name="T32" fmla="*/ 54 w 179"/>
                  <a:gd name="T33" fmla="*/ 153 h 307"/>
                  <a:gd name="T34" fmla="*/ 57 w 179"/>
                  <a:gd name="T35" fmla="*/ 143 h 307"/>
                  <a:gd name="T36" fmla="*/ 53 w 179"/>
                  <a:gd name="T37" fmla="*/ 118 h 307"/>
                  <a:gd name="T38" fmla="*/ 64 w 179"/>
                  <a:gd name="T39" fmla="*/ 90 h 307"/>
                  <a:gd name="T40" fmla="*/ 0 w 179"/>
                  <a:gd name="T41" fmla="*/ 131 h 307"/>
                  <a:gd name="T42" fmla="*/ 24 w 179"/>
                  <a:gd name="T43" fmla="*/ 66 h 307"/>
                  <a:gd name="T44" fmla="*/ 36 w 179"/>
                  <a:gd name="T45" fmla="*/ 43 h 307"/>
                  <a:gd name="T46" fmla="*/ 57 w 179"/>
                  <a:gd name="T47" fmla="*/ 40 h 307"/>
                  <a:gd name="T48" fmla="*/ 93 w 179"/>
                  <a:gd name="T49" fmla="*/ 34 h 307"/>
                  <a:gd name="T50" fmla="*/ 73 w 179"/>
                  <a:gd name="T51" fmla="*/ 107 h 307"/>
                  <a:gd name="T52" fmla="*/ 88 w 179"/>
                  <a:gd name="T53" fmla="*/ 59 h 307"/>
                  <a:gd name="T54" fmla="*/ 119 w 179"/>
                  <a:gd name="T55" fmla="*/ 61 h 307"/>
                  <a:gd name="T56" fmla="*/ 111 w 179"/>
                  <a:gd name="T57" fmla="*/ 115 h 307"/>
                  <a:gd name="T58" fmla="*/ 154 w 179"/>
                  <a:gd name="T59" fmla="*/ 87 h 307"/>
                  <a:gd name="T60" fmla="*/ 155 w 179"/>
                  <a:gd name="T61" fmla="*/ 158 h 307"/>
                  <a:gd name="T62" fmla="*/ 146 w 179"/>
                  <a:gd name="T63" fmla="*/ 228 h 307"/>
                  <a:gd name="T64" fmla="*/ 89 w 179"/>
                  <a:gd name="T65" fmla="*/ 260 h 307"/>
                  <a:gd name="T66" fmla="*/ 105 w 179"/>
                  <a:gd name="T67" fmla="*/ 205 h 307"/>
                  <a:gd name="T68" fmla="*/ 88 w 179"/>
                  <a:gd name="T69" fmla="*/ 252 h 307"/>
                  <a:gd name="T70" fmla="*/ 89 w 179"/>
                  <a:gd name="T71" fmla="*/ 260 h 307"/>
                  <a:gd name="T72" fmla="*/ 133 w 179"/>
                  <a:gd name="T73" fmla="*/ 179 h 307"/>
                  <a:gd name="T74" fmla="*/ 118 w 179"/>
                  <a:gd name="T75" fmla="*/ 173 h 307"/>
                  <a:gd name="T76" fmla="*/ 115 w 179"/>
                  <a:gd name="T77" fmla="*/ 159 h 307"/>
                  <a:gd name="T78" fmla="*/ 106 w 179"/>
                  <a:gd name="T79" fmla="*/ 155 h 307"/>
                  <a:gd name="T80" fmla="*/ 102 w 179"/>
                  <a:gd name="T81" fmla="*/ 143 h 307"/>
                  <a:gd name="T82" fmla="*/ 87 w 179"/>
                  <a:gd name="T83" fmla="*/ 112 h 307"/>
                  <a:gd name="T84" fmla="*/ 74 w 179"/>
                  <a:gd name="T85" fmla="*/ 47 h 307"/>
                  <a:gd name="T86" fmla="*/ 78 w 179"/>
                  <a:gd name="T87" fmla="*/ 36 h 307"/>
                  <a:gd name="T88" fmla="*/ 73 w 179"/>
                  <a:gd name="T89" fmla="*/ 23 h 307"/>
                  <a:gd name="T90" fmla="*/ 71 w 179"/>
                  <a:gd name="T91" fmla="*/ 47 h 307"/>
                  <a:gd name="T92" fmla="*/ 74 w 179"/>
                  <a:gd name="T93" fmla="*/ 4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307">
                    <a:moveTo>
                      <a:pt x="168" y="307"/>
                    </a:moveTo>
                    <a:cubicBezTo>
                      <a:pt x="165" y="306"/>
                      <a:pt x="165" y="306"/>
                      <a:pt x="160" y="305"/>
                    </a:cubicBezTo>
                    <a:cubicBezTo>
                      <a:pt x="155" y="297"/>
                      <a:pt x="150" y="289"/>
                      <a:pt x="146" y="281"/>
                    </a:cubicBezTo>
                    <a:cubicBezTo>
                      <a:pt x="145" y="282"/>
                      <a:pt x="144" y="282"/>
                      <a:pt x="144" y="283"/>
                    </a:cubicBezTo>
                    <a:cubicBezTo>
                      <a:pt x="138" y="268"/>
                      <a:pt x="133" y="261"/>
                      <a:pt x="127" y="250"/>
                    </a:cubicBezTo>
                    <a:cubicBezTo>
                      <a:pt x="128" y="248"/>
                      <a:pt x="126" y="245"/>
                      <a:pt x="126" y="244"/>
                    </a:cubicBezTo>
                    <a:cubicBezTo>
                      <a:pt x="125" y="245"/>
                      <a:pt x="125" y="245"/>
                      <a:pt x="124" y="246"/>
                    </a:cubicBezTo>
                    <a:cubicBezTo>
                      <a:pt x="123" y="245"/>
                      <a:pt x="123" y="243"/>
                      <a:pt x="122" y="242"/>
                    </a:cubicBezTo>
                    <a:cubicBezTo>
                      <a:pt x="122" y="241"/>
                      <a:pt x="123" y="240"/>
                      <a:pt x="123" y="240"/>
                    </a:cubicBezTo>
                    <a:cubicBezTo>
                      <a:pt x="122" y="238"/>
                      <a:pt x="121" y="237"/>
                      <a:pt x="121" y="235"/>
                    </a:cubicBezTo>
                    <a:cubicBezTo>
                      <a:pt x="110" y="247"/>
                      <a:pt x="103" y="266"/>
                      <a:pt x="95" y="279"/>
                    </a:cubicBezTo>
                    <a:cubicBezTo>
                      <a:pt x="96" y="280"/>
                      <a:pt x="96" y="280"/>
                      <a:pt x="97" y="281"/>
                    </a:cubicBezTo>
                    <a:cubicBezTo>
                      <a:pt x="87" y="292"/>
                      <a:pt x="85" y="298"/>
                      <a:pt x="75" y="300"/>
                    </a:cubicBezTo>
                    <a:cubicBezTo>
                      <a:pt x="74" y="298"/>
                      <a:pt x="73" y="296"/>
                      <a:pt x="72" y="294"/>
                    </a:cubicBezTo>
                    <a:cubicBezTo>
                      <a:pt x="76" y="268"/>
                      <a:pt x="83" y="226"/>
                      <a:pt x="96" y="208"/>
                    </a:cubicBezTo>
                    <a:cubicBezTo>
                      <a:pt x="99" y="196"/>
                      <a:pt x="97" y="193"/>
                      <a:pt x="93" y="185"/>
                    </a:cubicBezTo>
                    <a:cubicBezTo>
                      <a:pt x="81" y="196"/>
                      <a:pt x="77" y="216"/>
                      <a:pt x="69" y="230"/>
                    </a:cubicBezTo>
                    <a:cubicBezTo>
                      <a:pt x="70" y="242"/>
                      <a:pt x="52" y="271"/>
                      <a:pt x="45" y="279"/>
                    </a:cubicBezTo>
                    <a:cubicBezTo>
                      <a:pt x="42" y="280"/>
                      <a:pt x="38" y="281"/>
                      <a:pt x="35" y="282"/>
                    </a:cubicBezTo>
                    <a:cubicBezTo>
                      <a:pt x="35" y="282"/>
                      <a:pt x="34" y="282"/>
                      <a:pt x="34" y="281"/>
                    </a:cubicBezTo>
                    <a:cubicBezTo>
                      <a:pt x="28" y="284"/>
                      <a:pt x="25" y="283"/>
                      <a:pt x="22" y="283"/>
                    </a:cubicBezTo>
                    <a:cubicBezTo>
                      <a:pt x="20" y="280"/>
                      <a:pt x="19" y="278"/>
                      <a:pt x="17" y="275"/>
                    </a:cubicBezTo>
                    <a:cubicBezTo>
                      <a:pt x="41" y="243"/>
                      <a:pt x="42" y="240"/>
                      <a:pt x="47" y="235"/>
                    </a:cubicBezTo>
                    <a:cubicBezTo>
                      <a:pt x="47" y="234"/>
                      <a:pt x="46" y="233"/>
                      <a:pt x="46" y="232"/>
                    </a:cubicBezTo>
                    <a:cubicBezTo>
                      <a:pt x="58" y="223"/>
                      <a:pt x="74" y="191"/>
                      <a:pt x="84" y="175"/>
                    </a:cubicBezTo>
                    <a:cubicBezTo>
                      <a:pt x="76" y="158"/>
                      <a:pt x="76" y="158"/>
                      <a:pt x="74" y="155"/>
                    </a:cubicBezTo>
                    <a:cubicBezTo>
                      <a:pt x="67" y="166"/>
                      <a:pt x="67" y="170"/>
                      <a:pt x="68" y="184"/>
                    </a:cubicBezTo>
                    <a:cubicBezTo>
                      <a:pt x="61" y="203"/>
                      <a:pt x="63" y="200"/>
                      <a:pt x="49" y="197"/>
                    </a:cubicBezTo>
                    <a:cubicBezTo>
                      <a:pt x="48" y="198"/>
                      <a:pt x="47" y="198"/>
                      <a:pt x="46" y="199"/>
                    </a:cubicBezTo>
                    <a:cubicBezTo>
                      <a:pt x="43" y="193"/>
                      <a:pt x="36" y="200"/>
                      <a:pt x="35" y="194"/>
                    </a:cubicBezTo>
                    <a:cubicBezTo>
                      <a:pt x="36" y="191"/>
                      <a:pt x="36" y="191"/>
                      <a:pt x="39" y="187"/>
                    </a:cubicBezTo>
                    <a:cubicBezTo>
                      <a:pt x="36" y="173"/>
                      <a:pt x="22" y="167"/>
                      <a:pt x="19" y="158"/>
                    </a:cubicBezTo>
                    <a:cubicBezTo>
                      <a:pt x="26" y="151"/>
                      <a:pt x="39" y="154"/>
                      <a:pt x="51" y="157"/>
                    </a:cubicBezTo>
                    <a:cubicBezTo>
                      <a:pt x="52" y="156"/>
                      <a:pt x="53" y="154"/>
                      <a:pt x="54" y="153"/>
                    </a:cubicBezTo>
                    <a:cubicBezTo>
                      <a:pt x="54" y="151"/>
                      <a:pt x="54" y="149"/>
                      <a:pt x="54" y="147"/>
                    </a:cubicBezTo>
                    <a:cubicBezTo>
                      <a:pt x="55" y="145"/>
                      <a:pt x="56" y="144"/>
                      <a:pt x="57" y="143"/>
                    </a:cubicBezTo>
                    <a:cubicBezTo>
                      <a:pt x="61" y="145"/>
                      <a:pt x="63" y="145"/>
                      <a:pt x="67" y="142"/>
                    </a:cubicBezTo>
                    <a:cubicBezTo>
                      <a:pt x="62" y="134"/>
                      <a:pt x="58" y="126"/>
                      <a:pt x="53" y="118"/>
                    </a:cubicBezTo>
                    <a:cubicBezTo>
                      <a:pt x="56" y="109"/>
                      <a:pt x="57" y="112"/>
                      <a:pt x="65" y="107"/>
                    </a:cubicBezTo>
                    <a:cubicBezTo>
                      <a:pt x="64" y="101"/>
                      <a:pt x="64" y="96"/>
                      <a:pt x="64" y="90"/>
                    </a:cubicBezTo>
                    <a:cubicBezTo>
                      <a:pt x="57" y="83"/>
                      <a:pt x="31" y="133"/>
                      <a:pt x="29" y="135"/>
                    </a:cubicBezTo>
                    <a:cubicBezTo>
                      <a:pt x="17" y="147"/>
                      <a:pt x="8" y="144"/>
                      <a:pt x="0" y="131"/>
                    </a:cubicBezTo>
                    <a:cubicBezTo>
                      <a:pt x="5" y="118"/>
                      <a:pt x="50" y="88"/>
                      <a:pt x="47" y="79"/>
                    </a:cubicBezTo>
                    <a:cubicBezTo>
                      <a:pt x="37" y="77"/>
                      <a:pt x="30" y="71"/>
                      <a:pt x="24" y="66"/>
                    </a:cubicBezTo>
                    <a:cubicBezTo>
                      <a:pt x="13" y="62"/>
                      <a:pt x="5" y="61"/>
                      <a:pt x="1" y="50"/>
                    </a:cubicBezTo>
                    <a:cubicBezTo>
                      <a:pt x="8" y="41"/>
                      <a:pt x="26" y="35"/>
                      <a:pt x="36" y="43"/>
                    </a:cubicBezTo>
                    <a:cubicBezTo>
                      <a:pt x="49" y="73"/>
                      <a:pt x="49" y="74"/>
                      <a:pt x="50" y="77"/>
                    </a:cubicBezTo>
                    <a:cubicBezTo>
                      <a:pt x="65" y="64"/>
                      <a:pt x="58" y="63"/>
                      <a:pt x="57" y="40"/>
                    </a:cubicBezTo>
                    <a:cubicBezTo>
                      <a:pt x="52" y="28"/>
                      <a:pt x="50" y="5"/>
                      <a:pt x="63" y="2"/>
                    </a:cubicBezTo>
                    <a:cubicBezTo>
                      <a:pt x="77" y="10"/>
                      <a:pt x="94" y="0"/>
                      <a:pt x="93" y="34"/>
                    </a:cubicBezTo>
                    <a:cubicBezTo>
                      <a:pt x="85" y="49"/>
                      <a:pt x="81" y="61"/>
                      <a:pt x="73" y="73"/>
                    </a:cubicBezTo>
                    <a:cubicBezTo>
                      <a:pt x="71" y="81"/>
                      <a:pt x="69" y="98"/>
                      <a:pt x="73" y="107"/>
                    </a:cubicBezTo>
                    <a:cubicBezTo>
                      <a:pt x="85" y="102"/>
                      <a:pt x="87" y="122"/>
                      <a:pt x="95" y="88"/>
                    </a:cubicBezTo>
                    <a:cubicBezTo>
                      <a:pt x="92" y="80"/>
                      <a:pt x="87" y="64"/>
                      <a:pt x="88" y="59"/>
                    </a:cubicBezTo>
                    <a:cubicBezTo>
                      <a:pt x="92" y="57"/>
                      <a:pt x="96" y="55"/>
                      <a:pt x="103" y="59"/>
                    </a:cubicBezTo>
                    <a:cubicBezTo>
                      <a:pt x="107" y="58"/>
                      <a:pt x="113" y="54"/>
                      <a:pt x="119" y="61"/>
                    </a:cubicBezTo>
                    <a:cubicBezTo>
                      <a:pt x="119" y="69"/>
                      <a:pt x="113" y="83"/>
                      <a:pt x="111" y="90"/>
                    </a:cubicBezTo>
                    <a:cubicBezTo>
                      <a:pt x="111" y="98"/>
                      <a:pt x="111" y="107"/>
                      <a:pt x="111" y="115"/>
                    </a:cubicBezTo>
                    <a:cubicBezTo>
                      <a:pt x="112" y="116"/>
                      <a:pt x="113" y="116"/>
                      <a:pt x="114" y="117"/>
                    </a:cubicBezTo>
                    <a:cubicBezTo>
                      <a:pt x="122" y="98"/>
                      <a:pt x="133" y="49"/>
                      <a:pt x="154" y="87"/>
                    </a:cubicBezTo>
                    <a:cubicBezTo>
                      <a:pt x="147" y="98"/>
                      <a:pt x="123" y="152"/>
                      <a:pt x="124" y="157"/>
                    </a:cubicBezTo>
                    <a:cubicBezTo>
                      <a:pt x="129" y="161"/>
                      <a:pt x="144" y="157"/>
                      <a:pt x="155" y="158"/>
                    </a:cubicBezTo>
                    <a:cubicBezTo>
                      <a:pt x="157" y="176"/>
                      <a:pt x="141" y="190"/>
                      <a:pt x="136" y="206"/>
                    </a:cubicBezTo>
                    <a:cubicBezTo>
                      <a:pt x="139" y="213"/>
                      <a:pt x="142" y="221"/>
                      <a:pt x="146" y="228"/>
                    </a:cubicBezTo>
                    <a:cubicBezTo>
                      <a:pt x="156" y="246"/>
                      <a:pt x="179" y="280"/>
                      <a:pt x="168" y="307"/>
                    </a:cubicBezTo>
                    <a:close/>
                    <a:moveTo>
                      <a:pt x="89" y="260"/>
                    </a:moveTo>
                    <a:cubicBezTo>
                      <a:pt x="95" y="252"/>
                      <a:pt x="107" y="227"/>
                      <a:pt x="111" y="216"/>
                    </a:cubicBezTo>
                    <a:cubicBezTo>
                      <a:pt x="109" y="212"/>
                      <a:pt x="107" y="209"/>
                      <a:pt x="105" y="205"/>
                    </a:cubicBezTo>
                    <a:cubicBezTo>
                      <a:pt x="98" y="219"/>
                      <a:pt x="93" y="236"/>
                      <a:pt x="87" y="249"/>
                    </a:cubicBezTo>
                    <a:cubicBezTo>
                      <a:pt x="87" y="250"/>
                      <a:pt x="87" y="251"/>
                      <a:pt x="88" y="252"/>
                    </a:cubicBezTo>
                    <a:cubicBezTo>
                      <a:pt x="87" y="254"/>
                      <a:pt x="87" y="255"/>
                      <a:pt x="86" y="257"/>
                    </a:cubicBezTo>
                    <a:cubicBezTo>
                      <a:pt x="87" y="258"/>
                      <a:pt x="88" y="259"/>
                      <a:pt x="89" y="260"/>
                    </a:cubicBezTo>
                    <a:close/>
                    <a:moveTo>
                      <a:pt x="128" y="188"/>
                    </a:moveTo>
                    <a:cubicBezTo>
                      <a:pt x="130" y="185"/>
                      <a:pt x="131" y="182"/>
                      <a:pt x="133" y="179"/>
                    </a:cubicBezTo>
                    <a:cubicBezTo>
                      <a:pt x="128" y="173"/>
                      <a:pt x="124" y="172"/>
                      <a:pt x="121" y="170"/>
                    </a:cubicBezTo>
                    <a:cubicBezTo>
                      <a:pt x="120" y="171"/>
                      <a:pt x="119" y="172"/>
                      <a:pt x="118" y="173"/>
                    </a:cubicBezTo>
                    <a:cubicBezTo>
                      <a:pt x="118" y="179"/>
                      <a:pt x="121" y="185"/>
                      <a:pt x="128" y="188"/>
                    </a:cubicBezTo>
                    <a:close/>
                    <a:moveTo>
                      <a:pt x="115" y="159"/>
                    </a:moveTo>
                    <a:cubicBezTo>
                      <a:pt x="120" y="149"/>
                      <a:pt x="130" y="128"/>
                      <a:pt x="128" y="116"/>
                    </a:cubicBezTo>
                    <a:cubicBezTo>
                      <a:pt x="118" y="127"/>
                      <a:pt x="112" y="142"/>
                      <a:pt x="106" y="155"/>
                    </a:cubicBezTo>
                    <a:cubicBezTo>
                      <a:pt x="109" y="159"/>
                      <a:pt x="108" y="159"/>
                      <a:pt x="115" y="159"/>
                    </a:cubicBezTo>
                    <a:close/>
                    <a:moveTo>
                      <a:pt x="102" y="143"/>
                    </a:moveTo>
                    <a:cubicBezTo>
                      <a:pt x="105" y="137"/>
                      <a:pt x="107" y="133"/>
                      <a:pt x="107" y="125"/>
                    </a:cubicBezTo>
                    <a:cubicBezTo>
                      <a:pt x="97" y="102"/>
                      <a:pt x="101" y="103"/>
                      <a:pt x="87" y="112"/>
                    </a:cubicBezTo>
                    <a:cubicBezTo>
                      <a:pt x="87" y="122"/>
                      <a:pt x="93" y="137"/>
                      <a:pt x="102" y="143"/>
                    </a:cubicBezTo>
                    <a:close/>
                    <a:moveTo>
                      <a:pt x="74" y="47"/>
                    </a:moveTo>
                    <a:cubicBezTo>
                      <a:pt x="76" y="44"/>
                      <a:pt x="78" y="42"/>
                      <a:pt x="80" y="39"/>
                    </a:cubicBezTo>
                    <a:cubicBezTo>
                      <a:pt x="79" y="38"/>
                      <a:pt x="79" y="37"/>
                      <a:pt x="78" y="36"/>
                    </a:cubicBezTo>
                    <a:cubicBezTo>
                      <a:pt x="79" y="35"/>
                      <a:pt x="79" y="34"/>
                      <a:pt x="80" y="32"/>
                    </a:cubicBezTo>
                    <a:cubicBezTo>
                      <a:pt x="77" y="27"/>
                      <a:pt x="75" y="25"/>
                      <a:pt x="73" y="23"/>
                    </a:cubicBezTo>
                    <a:cubicBezTo>
                      <a:pt x="71" y="25"/>
                      <a:pt x="70" y="26"/>
                      <a:pt x="69" y="27"/>
                    </a:cubicBezTo>
                    <a:cubicBezTo>
                      <a:pt x="69" y="33"/>
                      <a:pt x="68" y="41"/>
                      <a:pt x="71" y="47"/>
                    </a:cubicBezTo>
                    <a:cubicBezTo>
                      <a:pt x="72" y="47"/>
                      <a:pt x="72" y="46"/>
                      <a:pt x="73" y="46"/>
                    </a:cubicBezTo>
                    <a:cubicBezTo>
                      <a:pt x="73" y="46"/>
                      <a:pt x="73" y="47"/>
                      <a:pt x="74" y="47"/>
                    </a:cubicBezTo>
                    <a:close/>
                  </a:path>
                </a:pathLst>
              </a:custGeom>
              <a:solidFill>
                <a:srgbClr val="E60012"/>
              </a:solidFill>
              <a:ln>
                <a:noFill/>
              </a:ln>
              <a:extLst/>
            </p:spPr>
            <p:txBody>
              <a:bodyPr anchor="ctr"/>
              <a:lstStyle/>
              <a:p>
                <a:pPr algn="ctr"/>
                <a:endParaRPr/>
              </a:p>
            </p:txBody>
          </p:sp>
          <p:sp>
            <p:nvSpPr>
              <p:cNvPr id="75" name="îsļíḑe">
                <a:extLst>
                  <a:ext uri="{FF2B5EF4-FFF2-40B4-BE49-F238E27FC236}">
                    <a16:creationId xmlns:a16="http://schemas.microsoft.com/office/drawing/2014/main" id="{29C15443-070D-43F7-8B1D-9E490C078990}"/>
                  </a:ext>
                </a:extLst>
              </p:cNvPr>
              <p:cNvSpPr/>
              <p:nvPr/>
            </p:nvSpPr>
            <p:spPr bwMode="auto">
              <a:xfrm>
                <a:off x="2944813" y="3798888"/>
                <a:ext cx="292100" cy="53975"/>
              </a:xfrm>
              <a:custGeom>
                <a:avLst/>
                <a:gdLst>
                  <a:gd name="T0" fmla="*/ 30 w 374"/>
                  <a:gd name="T1" fmla="*/ 68 h 70"/>
                  <a:gd name="T2" fmla="*/ 6 w 374"/>
                  <a:gd name="T3" fmla="*/ 68 h 70"/>
                  <a:gd name="T4" fmla="*/ 14 w 374"/>
                  <a:gd name="T5" fmla="*/ 25 h 70"/>
                  <a:gd name="T6" fmla="*/ 33 w 374"/>
                  <a:gd name="T7" fmla="*/ 1 h 70"/>
                  <a:gd name="T8" fmla="*/ 39 w 374"/>
                  <a:gd name="T9" fmla="*/ 1 h 70"/>
                  <a:gd name="T10" fmla="*/ 85 w 374"/>
                  <a:gd name="T11" fmla="*/ 46 h 70"/>
                  <a:gd name="T12" fmla="*/ 78 w 374"/>
                  <a:gd name="T13" fmla="*/ 68 h 70"/>
                  <a:gd name="T14" fmla="*/ 57 w 374"/>
                  <a:gd name="T15" fmla="*/ 63 h 70"/>
                  <a:gd name="T16" fmla="*/ 55 w 374"/>
                  <a:gd name="T17" fmla="*/ 1 h 70"/>
                  <a:gd name="T18" fmla="*/ 69 w 374"/>
                  <a:gd name="T19" fmla="*/ 57 h 70"/>
                  <a:gd name="T20" fmla="*/ 72 w 374"/>
                  <a:gd name="T21" fmla="*/ 51 h 70"/>
                  <a:gd name="T22" fmla="*/ 121 w 374"/>
                  <a:gd name="T23" fmla="*/ 1 h 70"/>
                  <a:gd name="T24" fmla="*/ 108 w 374"/>
                  <a:gd name="T25" fmla="*/ 40 h 70"/>
                  <a:gd name="T26" fmla="*/ 91 w 374"/>
                  <a:gd name="T27" fmla="*/ 68 h 70"/>
                  <a:gd name="T28" fmla="*/ 104 w 374"/>
                  <a:gd name="T29" fmla="*/ 25 h 70"/>
                  <a:gd name="T30" fmla="*/ 121 w 374"/>
                  <a:gd name="T31" fmla="*/ 1 h 70"/>
                  <a:gd name="T32" fmla="*/ 144 w 374"/>
                  <a:gd name="T33" fmla="*/ 68 h 70"/>
                  <a:gd name="T34" fmla="*/ 138 w 374"/>
                  <a:gd name="T35" fmla="*/ 68 h 70"/>
                  <a:gd name="T36" fmla="*/ 150 w 374"/>
                  <a:gd name="T37" fmla="*/ 1 h 70"/>
                  <a:gd name="T38" fmla="*/ 139 w 374"/>
                  <a:gd name="T39" fmla="*/ 44 h 70"/>
                  <a:gd name="T40" fmla="*/ 190 w 374"/>
                  <a:gd name="T41" fmla="*/ 68 h 70"/>
                  <a:gd name="T42" fmla="*/ 172 w 374"/>
                  <a:gd name="T43" fmla="*/ 68 h 70"/>
                  <a:gd name="T44" fmla="*/ 172 w 374"/>
                  <a:gd name="T45" fmla="*/ 1 h 70"/>
                  <a:gd name="T46" fmla="*/ 190 w 374"/>
                  <a:gd name="T47" fmla="*/ 1 h 70"/>
                  <a:gd name="T48" fmla="*/ 234 w 374"/>
                  <a:gd name="T49" fmla="*/ 19 h 70"/>
                  <a:gd name="T50" fmla="*/ 230 w 374"/>
                  <a:gd name="T51" fmla="*/ 13 h 70"/>
                  <a:gd name="T52" fmla="*/ 230 w 374"/>
                  <a:gd name="T53" fmla="*/ 57 h 70"/>
                  <a:gd name="T54" fmla="*/ 234 w 374"/>
                  <a:gd name="T55" fmla="*/ 50 h 70"/>
                  <a:gd name="T56" fmla="*/ 247 w 374"/>
                  <a:gd name="T57" fmla="*/ 44 h 70"/>
                  <a:gd name="T58" fmla="*/ 232 w 374"/>
                  <a:gd name="T59" fmla="*/ 70 h 70"/>
                  <a:gd name="T60" fmla="*/ 216 w 374"/>
                  <a:gd name="T61" fmla="*/ 45 h 70"/>
                  <a:gd name="T62" fmla="*/ 219 w 374"/>
                  <a:gd name="T63" fmla="*/ 7 h 70"/>
                  <a:gd name="T64" fmla="*/ 241 w 374"/>
                  <a:gd name="T65" fmla="*/ 3 h 70"/>
                  <a:gd name="T66" fmla="*/ 247 w 374"/>
                  <a:gd name="T67" fmla="*/ 31 h 70"/>
                  <a:gd name="T68" fmla="*/ 270 w 374"/>
                  <a:gd name="T69" fmla="*/ 68 h 70"/>
                  <a:gd name="T70" fmla="*/ 266 w 374"/>
                  <a:gd name="T71" fmla="*/ 68 h 70"/>
                  <a:gd name="T72" fmla="*/ 266 w 374"/>
                  <a:gd name="T73" fmla="*/ 1 h 70"/>
                  <a:gd name="T74" fmla="*/ 270 w 374"/>
                  <a:gd name="T75" fmla="*/ 1 h 70"/>
                  <a:gd name="T76" fmla="*/ 302 w 374"/>
                  <a:gd name="T77" fmla="*/ 68 h 70"/>
                  <a:gd name="T78" fmla="*/ 302 w 374"/>
                  <a:gd name="T79" fmla="*/ 1 h 70"/>
                  <a:gd name="T80" fmla="*/ 326 w 374"/>
                  <a:gd name="T81" fmla="*/ 68 h 70"/>
                  <a:gd name="T82" fmla="*/ 308 w 374"/>
                  <a:gd name="T83" fmla="*/ 68 h 70"/>
                  <a:gd name="T84" fmla="*/ 326 w 374"/>
                  <a:gd name="T85" fmla="*/ 32 h 70"/>
                  <a:gd name="T86" fmla="*/ 366 w 374"/>
                  <a:gd name="T87" fmla="*/ 1 h 70"/>
                  <a:gd name="T88" fmla="*/ 360 w 374"/>
                  <a:gd name="T89" fmla="*/ 56 h 70"/>
                  <a:gd name="T90" fmla="*/ 340 w 374"/>
                  <a:gd name="T91" fmla="*/ 68 h 70"/>
                  <a:gd name="T92" fmla="*/ 359 w 374"/>
                  <a:gd name="T93" fmla="*/ 44 h 70"/>
                  <a:gd name="T94" fmla="*/ 359 w 374"/>
                  <a:gd name="T9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70">
                    <a:moveTo>
                      <a:pt x="52" y="1"/>
                    </a:moveTo>
                    <a:cubicBezTo>
                      <a:pt x="46" y="68"/>
                      <a:pt x="46" y="68"/>
                      <a:pt x="46" y="68"/>
                    </a:cubicBezTo>
                    <a:cubicBezTo>
                      <a:pt x="30" y="68"/>
                      <a:pt x="30" y="68"/>
                      <a:pt x="30" y="68"/>
                    </a:cubicBezTo>
                    <a:cubicBezTo>
                      <a:pt x="28" y="58"/>
                      <a:pt x="27" y="46"/>
                      <a:pt x="26" y="33"/>
                    </a:cubicBezTo>
                    <a:cubicBezTo>
                      <a:pt x="25" y="39"/>
                      <a:pt x="24" y="51"/>
                      <a:pt x="22" y="68"/>
                    </a:cubicBezTo>
                    <a:cubicBezTo>
                      <a:pt x="6" y="68"/>
                      <a:pt x="6" y="68"/>
                      <a:pt x="6" y="68"/>
                    </a:cubicBezTo>
                    <a:cubicBezTo>
                      <a:pt x="0" y="1"/>
                      <a:pt x="0" y="1"/>
                      <a:pt x="0" y="1"/>
                    </a:cubicBezTo>
                    <a:cubicBezTo>
                      <a:pt x="12" y="1"/>
                      <a:pt x="12" y="1"/>
                      <a:pt x="12" y="1"/>
                    </a:cubicBezTo>
                    <a:cubicBezTo>
                      <a:pt x="14" y="25"/>
                      <a:pt x="14" y="25"/>
                      <a:pt x="14" y="25"/>
                    </a:cubicBezTo>
                    <a:cubicBezTo>
                      <a:pt x="15" y="47"/>
                      <a:pt x="15" y="47"/>
                      <a:pt x="15" y="47"/>
                    </a:cubicBezTo>
                    <a:cubicBezTo>
                      <a:pt x="16" y="36"/>
                      <a:pt x="17" y="20"/>
                      <a:pt x="19" y="1"/>
                    </a:cubicBezTo>
                    <a:cubicBezTo>
                      <a:pt x="33" y="1"/>
                      <a:pt x="33" y="1"/>
                      <a:pt x="33" y="1"/>
                    </a:cubicBezTo>
                    <a:cubicBezTo>
                      <a:pt x="33" y="3"/>
                      <a:pt x="33" y="11"/>
                      <a:pt x="34" y="24"/>
                    </a:cubicBezTo>
                    <a:cubicBezTo>
                      <a:pt x="35" y="49"/>
                      <a:pt x="35" y="49"/>
                      <a:pt x="35" y="49"/>
                    </a:cubicBezTo>
                    <a:cubicBezTo>
                      <a:pt x="36" y="33"/>
                      <a:pt x="37" y="17"/>
                      <a:pt x="39" y="1"/>
                    </a:cubicBezTo>
                    <a:cubicBezTo>
                      <a:pt x="52" y="1"/>
                      <a:pt x="52" y="1"/>
                      <a:pt x="52" y="1"/>
                    </a:cubicBezTo>
                    <a:close/>
                    <a:moveTo>
                      <a:pt x="85" y="1"/>
                    </a:moveTo>
                    <a:cubicBezTo>
                      <a:pt x="85" y="46"/>
                      <a:pt x="85" y="46"/>
                      <a:pt x="85" y="46"/>
                    </a:cubicBezTo>
                    <a:cubicBezTo>
                      <a:pt x="85" y="51"/>
                      <a:pt x="85" y="55"/>
                      <a:pt x="85" y="57"/>
                    </a:cubicBezTo>
                    <a:cubicBezTo>
                      <a:pt x="85" y="59"/>
                      <a:pt x="84" y="61"/>
                      <a:pt x="83" y="63"/>
                    </a:cubicBezTo>
                    <a:cubicBezTo>
                      <a:pt x="81" y="65"/>
                      <a:pt x="80" y="67"/>
                      <a:pt x="78" y="68"/>
                    </a:cubicBezTo>
                    <a:cubicBezTo>
                      <a:pt x="76" y="69"/>
                      <a:pt x="73" y="70"/>
                      <a:pt x="71" y="70"/>
                    </a:cubicBezTo>
                    <a:cubicBezTo>
                      <a:pt x="68" y="70"/>
                      <a:pt x="65" y="69"/>
                      <a:pt x="63" y="68"/>
                    </a:cubicBezTo>
                    <a:cubicBezTo>
                      <a:pt x="60" y="66"/>
                      <a:pt x="59" y="65"/>
                      <a:pt x="57" y="63"/>
                    </a:cubicBezTo>
                    <a:cubicBezTo>
                      <a:pt x="56" y="60"/>
                      <a:pt x="56" y="58"/>
                      <a:pt x="55" y="56"/>
                    </a:cubicBezTo>
                    <a:cubicBezTo>
                      <a:pt x="55" y="54"/>
                      <a:pt x="55" y="49"/>
                      <a:pt x="55" y="41"/>
                    </a:cubicBezTo>
                    <a:cubicBezTo>
                      <a:pt x="55" y="1"/>
                      <a:pt x="55" y="1"/>
                      <a:pt x="55" y="1"/>
                    </a:cubicBezTo>
                    <a:cubicBezTo>
                      <a:pt x="68" y="1"/>
                      <a:pt x="68" y="1"/>
                      <a:pt x="68" y="1"/>
                    </a:cubicBezTo>
                    <a:cubicBezTo>
                      <a:pt x="68" y="52"/>
                      <a:pt x="68" y="52"/>
                      <a:pt x="68" y="52"/>
                    </a:cubicBezTo>
                    <a:cubicBezTo>
                      <a:pt x="68" y="54"/>
                      <a:pt x="68" y="56"/>
                      <a:pt x="69" y="57"/>
                    </a:cubicBezTo>
                    <a:cubicBezTo>
                      <a:pt x="69" y="58"/>
                      <a:pt x="69" y="58"/>
                      <a:pt x="70" y="58"/>
                    </a:cubicBezTo>
                    <a:cubicBezTo>
                      <a:pt x="71" y="58"/>
                      <a:pt x="71" y="58"/>
                      <a:pt x="72" y="57"/>
                    </a:cubicBezTo>
                    <a:cubicBezTo>
                      <a:pt x="72" y="56"/>
                      <a:pt x="72" y="54"/>
                      <a:pt x="72" y="51"/>
                    </a:cubicBezTo>
                    <a:cubicBezTo>
                      <a:pt x="72" y="1"/>
                      <a:pt x="72" y="1"/>
                      <a:pt x="72" y="1"/>
                    </a:cubicBezTo>
                    <a:cubicBezTo>
                      <a:pt x="85" y="1"/>
                      <a:pt x="85" y="1"/>
                      <a:pt x="85" y="1"/>
                    </a:cubicBezTo>
                    <a:close/>
                    <a:moveTo>
                      <a:pt x="121" y="1"/>
                    </a:moveTo>
                    <a:cubicBezTo>
                      <a:pt x="121" y="68"/>
                      <a:pt x="121" y="68"/>
                      <a:pt x="121" y="68"/>
                    </a:cubicBezTo>
                    <a:cubicBezTo>
                      <a:pt x="108" y="68"/>
                      <a:pt x="108" y="68"/>
                      <a:pt x="108" y="68"/>
                    </a:cubicBezTo>
                    <a:cubicBezTo>
                      <a:pt x="108" y="40"/>
                      <a:pt x="108" y="40"/>
                      <a:pt x="108" y="40"/>
                    </a:cubicBezTo>
                    <a:cubicBezTo>
                      <a:pt x="104" y="40"/>
                      <a:pt x="104" y="40"/>
                      <a:pt x="104" y="40"/>
                    </a:cubicBezTo>
                    <a:cubicBezTo>
                      <a:pt x="104" y="68"/>
                      <a:pt x="104" y="68"/>
                      <a:pt x="104" y="68"/>
                    </a:cubicBezTo>
                    <a:cubicBezTo>
                      <a:pt x="91" y="68"/>
                      <a:pt x="91" y="68"/>
                      <a:pt x="91" y="68"/>
                    </a:cubicBezTo>
                    <a:cubicBezTo>
                      <a:pt x="91" y="1"/>
                      <a:pt x="91" y="1"/>
                      <a:pt x="91" y="1"/>
                    </a:cubicBezTo>
                    <a:cubicBezTo>
                      <a:pt x="104" y="1"/>
                      <a:pt x="104" y="1"/>
                      <a:pt x="104" y="1"/>
                    </a:cubicBezTo>
                    <a:cubicBezTo>
                      <a:pt x="104" y="25"/>
                      <a:pt x="104" y="25"/>
                      <a:pt x="104" y="25"/>
                    </a:cubicBezTo>
                    <a:cubicBezTo>
                      <a:pt x="108" y="25"/>
                      <a:pt x="108" y="25"/>
                      <a:pt x="108" y="25"/>
                    </a:cubicBezTo>
                    <a:cubicBezTo>
                      <a:pt x="108" y="1"/>
                      <a:pt x="108" y="1"/>
                      <a:pt x="108" y="1"/>
                    </a:cubicBezTo>
                    <a:cubicBezTo>
                      <a:pt x="121" y="1"/>
                      <a:pt x="121" y="1"/>
                      <a:pt x="121" y="1"/>
                    </a:cubicBezTo>
                    <a:close/>
                    <a:moveTo>
                      <a:pt x="150" y="1"/>
                    </a:moveTo>
                    <a:cubicBezTo>
                      <a:pt x="158" y="68"/>
                      <a:pt x="158" y="68"/>
                      <a:pt x="158" y="68"/>
                    </a:cubicBezTo>
                    <a:cubicBezTo>
                      <a:pt x="144" y="68"/>
                      <a:pt x="144" y="68"/>
                      <a:pt x="144" y="68"/>
                    </a:cubicBezTo>
                    <a:cubicBezTo>
                      <a:pt x="143" y="56"/>
                      <a:pt x="143" y="56"/>
                      <a:pt x="143" y="56"/>
                    </a:cubicBezTo>
                    <a:cubicBezTo>
                      <a:pt x="139" y="56"/>
                      <a:pt x="139" y="56"/>
                      <a:pt x="139" y="56"/>
                    </a:cubicBezTo>
                    <a:cubicBezTo>
                      <a:pt x="138" y="68"/>
                      <a:pt x="138" y="68"/>
                      <a:pt x="138" y="68"/>
                    </a:cubicBezTo>
                    <a:cubicBezTo>
                      <a:pt x="124" y="68"/>
                      <a:pt x="124" y="68"/>
                      <a:pt x="124" y="68"/>
                    </a:cubicBezTo>
                    <a:cubicBezTo>
                      <a:pt x="131" y="1"/>
                      <a:pt x="131" y="1"/>
                      <a:pt x="131" y="1"/>
                    </a:cubicBezTo>
                    <a:cubicBezTo>
                      <a:pt x="150" y="1"/>
                      <a:pt x="150" y="1"/>
                      <a:pt x="150" y="1"/>
                    </a:cubicBezTo>
                    <a:close/>
                    <a:moveTo>
                      <a:pt x="143" y="44"/>
                    </a:moveTo>
                    <a:cubicBezTo>
                      <a:pt x="142" y="37"/>
                      <a:pt x="142" y="28"/>
                      <a:pt x="141" y="16"/>
                    </a:cubicBezTo>
                    <a:cubicBezTo>
                      <a:pt x="140" y="29"/>
                      <a:pt x="139" y="39"/>
                      <a:pt x="139" y="44"/>
                    </a:cubicBezTo>
                    <a:cubicBezTo>
                      <a:pt x="143" y="44"/>
                      <a:pt x="143" y="44"/>
                      <a:pt x="143" y="44"/>
                    </a:cubicBezTo>
                    <a:close/>
                    <a:moveTo>
                      <a:pt x="190" y="1"/>
                    </a:moveTo>
                    <a:cubicBezTo>
                      <a:pt x="190" y="68"/>
                      <a:pt x="190" y="68"/>
                      <a:pt x="190" y="68"/>
                    </a:cubicBezTo>
                    <a:cubicBezTo>
                      <a:pt x="178" y="68"/>
                      <a:pt x="178" y="68"/>
                      <a:pt x="178" y="68"/>
                    </a:cubicBezTo>
                    <a:cubicBezTo>
                      <a:pt x="172" y="38"/>
                      <a:pt x="172" y="38"/>
                      <a:pt x="172" y="38"/>
                    </a:cubicBezTo>
                    <a:cubicBezTo>
                      <a:pt x="172" y="68"/>
                      <a:pt x="172" y="68"/>
                      <a:pt x="172" y="68"/>
                    </a:cubicBezTo>
                    <a:cubicBezTo>
                      <a:pt x="161" y="68"/>
                      <a:pt x="161" y="68"/>
                      <a:pt x="161" y="68"/>
                    </a:cubicBezTo>
                    <a:cubicBezTo>
                      <a:pt x="161" y="1"/>
                      <a:pt x="161" y="1"/>
                      <a:pt x="161" y="1"/>
                    </a:cubicBezTo>
                    <a:cubicBezTo>
                      <a:pt x="172" y="1"/>
                      <a:pt x="172" y="1"/>
                      <a:pt x="172" y="1"/>
                    </a:cubicBezTo>
                    <a:cubicBezTo>
                      <a:pt x="179" y="32"/>
                      <a:pt x="179" y="32"/>
                      <a:pt x="179" y="32"/>
                    </a:cubicBezTo>
                    <a:cubicBezTo>
                      <a:pt x="179" y="1"/>
                      <a:pt x="179" y="1"/>
                      <a:pt x="179" y="1"/>
                    </a:cubicBezTo>
                    <a:cubicBezTo>
                      <a:pt x="190" y="1"/>
                      <a:pt x="190" y="1"/>
                      <a:pt x="190" y="1"/>
                    </a:cubicBezTo>
                    <a:close/>
                    <a:moveTo>
                      <a:pt x="247" y="31"/>
                    </a:moveTo>
                    <a:cubicBezTo>
                      <a:pt x="234" y="31"/>
                      <a:pt x="234" y="31"/>
                      <a:pt x="234" y="31"/>
                    </a:cubicBezTo>
                    <a:cubicBezTo>
                      <a:pt x="234" y="19"/>
                      <a:pt x="234" y="19"/>
                      <a:pt x="234" y="19"/>
                    </a:cubicBezTo>
                    <a:cubicBezTo>
                      <a:pt x="234" y="16"/>
                      <a:pt x="234" y="13"/>
                      <a:pt x="234" y="13"/>
                    </a:cubicBezTo>
                    <a:cubicBezTo>
                      <a:pt x="233" y="12"/>
                      <a:pt x="233" y="11"/>
                      <a:pt x="232" y="11"/>
                    </a:cubicBezTo>
                    <a:cubicBezTo>
                      <a:pt x="231" y="11"/>
                      <a:pt x="230" y="12"/>
                      <a:pt x="230" y="13"/>
                    </a:cubicBezTo>
                    <a:cubicBezTo>
                      <a:pt x="229" y="14"/>
                      <a:pt x="229" y="16"/>
                      <a:pt x="229" y="20"/>
                    </a:cubicBezTo>
                    <a:cubicBezTo>
                      <a:pt x="229" y="51"/>
                      <a:pt x="229" y="51"/>
                      <a:pt x="229" y="51"/>
                    </a:cubicBezTo>
                    <a:cubicBezTo>
                      <a:pt x="229" y="54"/>
                      <a:pt x="229" y="56"/>
                      <a:pt x="230" y="57"/>
                    </a:cubicBezTo>
                    <a:cubicBezTo>
                      <a:pt x="230" y="58"/>
                      <a:pt x="231" y="58"/>
                      <a:pt x="232" y="58"/>
                    </a:cubicBezTo>
                    <a:cubicBezTo>
                      <a:pt x="233" y="58"/>
                      <a:pt x="233" y="58"/>
                      <a:pt x="234" y="57"/>
                    </a:cubicBezTo>
                    <a:cubicBezTo>
                      <a:pt x="234" y="56"/>
                      <a:pt x="234" y="54"/>
                      <a:pt x="234" y="50"/>
                    </a:cubicBezTo>
                    <a:cubicBezTo>
                      <a:pt x="234" y="42"/>
                      <a:pt x="234" y="42"/>
                      <a:pt x="234" y="42"/>
                    </a:cubicBezTo>
                    <a:cubicBezTo>
                      <a:pt x="247" y="42"/>
                      <a:pt x="247" y="42"/>
                      <a:pt x="247" y="42"/>
                    </a:cubicBezTo>
                    <a:cubicBezTo>
                      <a:pt x="247" y="44"/>
                      <a:pt x="247" y="44"/>
                      <a:pt x="247" y="44"/>
                    </a:cubicBezTo>
                    <a:cubicBezTo>
                      <a:pt x="247" y="51"/>
                      <a:pt x="247" y="56"/>
                      <a:pt x="246" y="59"/>
                    </a:cubicBezTo>
                    <a:cubicBezTo>
                      <a:pt x="245" y="62"/>
                      <a:pt x="244" y="64"/>
                      <a:pt x="241" y="66"/>
                    </a:cubicBezTo>
                    <a:cubicBezTo>
                      <a:pt x="239" y="69"/>
                      <a:pt x="235" y="70"/>
                      <a:pt x="232" y="70"/>
                    </a:cubicBezTo>
                    <a:cubicBezTo>
                      <a:pt x="228" y="70"/>
                      <a:pt x="225" y="69"/>
                      <a:pt x="222" y="67"/>
                    </a:cubicBezTo>
                    <a:cubicBezTo>
                      <a:pt x="220" y="65"/>
                      <a:pt x="218" y="63"/>
                      <a:pt x="217" y="59"/>
                    </a:cubicBezTo>
                    <a:cubicBezTo>
                      <a:pt x="216" y="56"/>
                      <a:pt x="216" y="51"/>
                      <a:pt x="216" y="45"/>
                    </a:cubicBezTo>
                    <a:cubicBezTo>
                      <a:pt x="216" y="25"/>
                      <a:pt x="216" y="25"/>
                      <a:pt x="216" y="25"/>
                    </a:cubicBezTo>
                    <a:cubicBezTo>
                      <a:pt x="216" y="20"/>
                      <a:pt x="216" y="17"/>
                      <a:pt x="216" y="14"/>
                    </a:cubicBezTo>
                    <a:cubicBezTo>
                      <a:pt x="217" y="12"/>
                      <a:pt x="217" y="9"/>
                      <a:pt x="219" y="7"/>
                    </a:cubicBezTo>
                    <a:cubicBezTo>
                      <a:pt x="220" y="5"/>
                      <a:pt x="222" y="3"/>
                      <a:pt x="224" y="2"/>
                    </a:cubicBezTo>
                    <a:cubicBezTo>
                      <a:pt x="226" y="1"/>
                      <a:pt x="229" y="0"/>
                      <a:pt x="231" y="0"/>
                    </a:cubicBezTo>
                    <a:cubicBezTo>
                      <a:pt x="235" y="0"/>
                      <a:pt x="238" y="1"/>
                      <a:pt x="241" y="3"/>
                    </a:cubicBezTo>
                    <a:cubicBezTo>
                      <a:pt x="244" y="5"/>
                      <a:pt x="245" y="7"/>
                      <a:pt x="246" y="10"/>
                    </a:cubicBezTo>
                    <a:cubicBezTo>
                      <a:pt x="247" y="13"/>
                      <a:pt x="247" y="18"/>
                      <a:pt x="247" y="24"/>
                    </a:cubicBezTo>
                    <a:cubicBezTo>
                      <a:pt x="247" y="31"/>
                      <a:pt x="247" y="31"/>
                      <a:pt x="247" y="31"/>
                    </a:cubicBezTo>
                    <a:close/>
                    <a:moveTo>
                      <a:pt x="283" y="1"/>
                    </a:moveTo>
                    <a:cubicBezTo>
                      <a:pt x="283" y="68"/>
                      <a:pt x="283" y="68"/>
                      <a:pt x="283" y="68"/>
                    </a:cubicBezTo>
                    <a:cubicBezTo>
                      <a:pt x="270" y="68"/>
                      <a:pt x="270" y="68"/>
                      <a:pt x="270" y="68"/>
                    </a:cubicBezTo>
                    <a:cubicBezTo>
                      <a:pt x="270" y="40"/>
                      <a:pt x="270" y="40"/>
                      <a:pt x="270" y="40"/>
                    </a:cubicBezTo>
                    <a:cubicBezTo>
                      <a:pt x="266" y="40"/>
                      <a:pt x="266" y="40"/>
                      <a:pt x="266" y="40"/>
                    </a:cubicBezTo>
                    <a:cubicBezTo>
                      <a:pt x="266" y="68"/>
                      <a:pt x="266" y="68"/>
                      <a:pt x="266" y="68"/>
                    </a:cubicBezTo>
                    <a:cubicBezTo>
                      <a:pt x="253" y="68"/>
                      <a:pt x="253" y="68"/>
                      <a:pt x="253" y="68"/>
                    </a:cubicBezTo>
                    <a:cubicBezTo>
                      <a:pt x="253" y="1"/>
                      <a:pt x="253" y="1"/>
                      <a:pt x="253" y="1"/>
                    </a:cubicBezTo>
                    <a:cubicBezTo>
                      <a:pt x="266" y="1"/>
                      <a:pt x="266" y="1"/>
                      <a:pt x="266" y="1"/>
                    </a:cubicBezTo>
                    <a:cubicBezTo>
                      <a:pt x="266" y="25"/>
                      <a:pt x="266" y="25"/>
                      <a:pt x="266" y="25"/>
                    </a:cubicBezTo>
                    <a:cubicBezTo>
                      <a:pt x="270" y="25"/>
                      <a:pt x="270" y="25"/>
                      <a:pt x="270" y="25"/>
                    </a:cubicBezTo>
                    <a:cubicBezTo>
                      <a:pt x="270" y="1"/>
                      <a:pt x="270" y="1"/>
                      <a:pt x="270" y="1"/>
                    </a:cubicBezTo>
                    <a:cubicBezTo>
                      <a:pt x="283" y="1"/>
                      <a:pt x="283" y="1"/>
                      <a:pt x="283" y="1"/>
                    </a:cubicBezTo>
                    <a:close/>
                    <a:moveTo>
                      <a:pt x="302" y="1"/>
                    </a:moveTo>
                    <a:cubicBezTo>
                      <a:pt x="302" y="68"/>
                      <a:pt x="302" y="68"/>
                      <a:pt x="302" y="68"/>
                    </a:cubicBezTo>
                    <a:cubicBezTo>
                      <a:pt x="289" y="68"/>
                      <a:pt x="289" y="68"/>
                      <a:pt x="289" y="68"/>
                    </a:cubicBezTo>
                    <a:cubicBezTo>
                      <a:pt x="289" y="1"/>
                      <a:pt x="289" y="1"/>
                      <a:pt x="289" y="1"/>
                    </a:cubicBezTo>
                    <a:cubicBezTo>
                      <a:pt x="302" y="1"/>
                      <a:pt x="302" y="1"/>
                      <a:pt x="302" y="1"/>
                    </a:cubicBezTo>
                    <a:close/>
                    <a:moveTo>
                      <a:pt x="337" y="1"/>
                    </a:moveTo>
                    <a:cubicBezTo>
                      <a:pt x="337" y="68"/>
                      <a:pt x="337" y="68"/>
                      <a:pt x="337" y="68"/>
                    </a:cubicBezTo>
                    <a:cubicBezTo>
                      <a:pt x="326" y="68"/>
                      <a:pt x="326" y="68"/>
                      <a:pt x="326" y="68"/>
                    </a:cubicBezTo>
                    <a:cubicBezTo>
                      <a:pt x="319" y="38"/>
                      <a:pt x="319" y="38"/>
                      <a:pt x="319" y="38"/>
                    </a:cubicBezTo>
                    <a:cubicBezTo>
                      <a:pt x="319" y="68"/>
                      <a:pt x="319" y="68"/>
                      <a:pt x="319" y="68"/>
                    </a:cubicBezTo>
                    <a:cubicBezTo>
                      <a:pt x="308" y="68"/>
                      <a:pt x="308" y="68"/>
                      <a:pt x="308" y="68"/>
                    </a:cubicBezTo>
                    <a:cubicBezTo>
                      <a:pt x="308" y="1"/>
                      <a:pt x="308" y="1"/>
                      <a:pt x="308" y="1"/>
                    </a:cubicBezTo>
                    <a:cubicBezTo>
                      <a:pt x="319" y="1"/>
                      <a:pt x="319" y="1"/>
                      <a:pt x="319" y="1"/>
                    </a:cubicBezTo>
                    <a:cubicBezTo>
                      <a:pt x="326" y="32"/>
                      <a:pt x="326" y="32"/>
                      <a:pt x="326" y="32"/>
                    </a:cubicBezTo>
                    <a:cubicBezTo>
                      <a:pt x="326" y="1"/>
                      <a:pt x="326" y="1"/>
                      <a:pt x="326" y="1"/>
                    </a:cubicBezTo>
                    <a:cubicBezTo>
                      <a:pt x="337" y="1"/>
                      <a:pt x="337" y="1"/>
                      <a:pt x="337" y="1"/>
                    </a:cubicBezTo>
                    <a:close/>
                    <a:moveTo>
                      <a:pt x="366" y="1"/>
                    </a:moveTo>
                    <a:cubicBezTo>
                      <a:pt x="374" y="68"/>
                      <a:pt x="374" y="68"/>
                      <a:pt x="374" y="68"/>
                    </a:cubicBezTo>
                    <a:cubicBezTo>
                      <a:pt x="360" y="68"/>
                      <a:pt x="360" y="68"/>
                      <a:pt x="360" y="68"/>
                    </a:cubicBezTo>
                    <a:cubicBezTo>
                      <a:pt x="360" y="56"/>
                      <a:pt x="360" y="56"/>
                      <a:pt x="360" y="56"/>
                    </a:cubicBezTo>
                    <a:cubicBezTo>
                      <a:pt x="355" y="56"/>
                      <a:pt x="355" y="56"/>
                      <a:pt x="355" y="56"/>
                    </a:cubicBezTo>
                    <a:cubicBezTo>
                      <a:pt x="354" y="68"/>
                      <a:pt x="354" y="68"/>
                      <a:pt x="354" y="68"/>
                    </a:cubicBezTo>
                    <a:cubicBezTo>
                      <a:pt x="340" y="68"/>
                      <a:pt x="340" y="68"/>
                      <a:pt x="340" y="68"/>
                    </a:cubicBezTo>
                    <a:cubicBezTo>
                      <a:pt x="347" y="1"/>
                      <a:pt x="347" y="1"/>
                      <a:pt x="347" y="1"/>
                    </a:cubicBezTo>
                    <a:cubicBezTo>
                      <a:pt x="366" y="1"/>
                      <a:pt x="366" y="1"/>
                      <a:pt x="366" y="1"/>
                    </a:cubicBezTo>
                    <a:close/>
                    <a:moveTo>
                      <a:pt x="359" y="44"/>
                    </a:moveTo>
                    <a:cubicBezTo>
                      <a:pt x="359" y="37"/>
                      <a:pt x="358" y="28"/>
                      <a:pt x="357" y="16"/>
                    </a:cubicBezTo>
                    <a:cubicBezTo>
                      <a:pt x="356" y="29"/>
                      <a:pt x="355" y="39"/>
                      <a:pt x="355" y="44"/>
                    </a:cubicBezTo>
                    <a:lnTo>
                      <a:pt x="359" y="44"/>
                    </a:lnTo>
                    <a:close/>
                  </a:path>
                </a:pathLst>
              </a:custGeom>
              <a:grpFill/>
              <a:ln>
                <a:noFill/>
              </a:ln>
              <a:extLst/>
            </p:spPr>
            <p:txBody>
              <a:bodyPr anchor="ctr"/>
              <a:lstStyle/>
              <a:p>
                <a:pPr algn="ctr"/>
                <a:endParaRPr/>
              </a:p>
            </p:txBody>
          </p:sp>
          <p:sp>
            <p:nvSpPr>
              <p:cNvPr id="76" name="ïṩľíḓè">
                <a:extLst>
                  <a:ext uri="{FF2B5EF4-FFF2-40B4-BE49-F238E27FC236}">
                    <a16:creationId xmlns:a16="http://schemas.microsoft.com/office/drawing/2014/main" id="{B4045274-10DA-4F21-9700-3973B15A3855}"/>
                  </a:ext>
                </a:extLst>
              </p:cNvPr>
              <p:cNvSpPr/>
              <p:nvPr/>
            </p:nvSpPr>
            <p:spPr bwMode="auto">
              <a:xfrm>
                <a:off x="2601913" y="3629026"/>
                <a:ext cx="976313" cy="134938"/>
              </a:xfrm>
              <a:custGeom>
                <a:avLst/>
                <a:gdLst>
                  <a:gd name="T0" fmla="*/ 1245 w 1245"/>
                  <a:gd name="T1" fmla="*/ 0 h 173"/>
                  <a:gd name="T2" fmla="*/ 1149 w 1245"/>
                  <a:gd name="T3" fmla="*/ 173 h 173"/>
                  <a:gd name="T4" fmla="*/ 96 w 1245"/>
                  <a:gd name="T5" fmla="*/ 173 h 173"/>
                  <a:gd name="T6" fmla="*/ 0 w 1245"/>
                  <a:gd name="T7" fmla="*/ 0 h 173"/>
                  <a:gd name="T8" fmla="*/ 1245 w 1245"/>
                  <a:gd name="T9" fmla="*/ 0 h 173"/>
                </a:gdLst>
                <a:ahLst/>
                <a:cxnLst>
                  <a:cxn ang="0">
                    <a:pos x="T0" y="T1"/>
                  </a:cxn>
                  <a:cxn ang="0">
                    <a:pos x="T2" y="T3"/>
                  </a:cxn>
                  <a:cxn ang="0">
                    <a:pos x="T4" y="T5"/>
                  </a:cxn>
                  <a:cxn ang="0">
                    <a:pos x="T6" y="T7"/>
                  </a:cxn>
                  <a:cxn ang="0">
                    <a:pos x="T8" y="T9"/>
                  </a:cxn>
                </a:cxnLst>
                <a:rect l="0" t="0" r="r" b="b"/>
                <a:pathLst>
                  <a:path w="1245" h="173">
                    <a:moveTo>
                      <a:pt x="1245" y="0"/>
                    </a:moveTo>
                    <a:cubicBezTo>
                      <a:pt x="1221" y="63"/>
                      <a:pt x="1189" y="121"/>
                      <a:pt x="1149" y="173"/>
                    </a:cubicBezTo>
                    <a:cubicBezTo>
                      <a:pt x="96" y="173"/>
                      <a:pt x="96" y="173"/>
                      <a:pt x="96" y="173"/>
                    </a:cubicBezTo>
                    <a:cubicBezTo>
                      <a:pt x="57" y="121"/>
                      <a:pt x="24" y="63"/>
                      <a:pt x="0" y="0"/>
                    </a:cubicBezTo>
                    <a:lnTo>
                      <a:pt x="1245" y="0"/>
                    </a:lnTo>
                    <a:close/>
                  </a:path>
                </a:pathLst>
              </a:custGeom>
              <a:noFill/>
              <a:ln>
                <a:solidFill>
                  <a:schemeClr val="accent1"/>
                </a:solidFill>
              </a:ln>
              <a:extLst/>
            </p:spPr>
            <p:txBody>
              <a:bodyPr anchor="ctr"/>
              <a:lstStyle/>
              <a:p>
                <a:pPr algn="ctr"/>
                <a:endParaRPr/>
              </a:p>
            </p:txBody>
          </p:sp>
          <p:sp>
            <p:nvSpPr>
              <p:cNvPr id="77" name="ïŝļíḑè">
                <a:extLst>
                  <a:ext uri="{FF2B5EF4-FFF2-40B4-BE49-F238E27FC236}">
                    <a16:creationId xmlns:a16="http://schemas.microsoft.com/office/drawing/2014/main" id="{BB9F8E61-8B1B-4294-8BB3-D4EA1CC0E990}"/>
                  </a:ext>
                </a:extLst>
              </p:cNvPr>
              <p:cNvSpPr/>
              <p:nvPr/>
            </p:nvSpPr>
            <p:spPr bwMode="auto">
              <a:xfrm>
                <a:off x="2709863" y="3643313"/>
                <a:ext cx="493713" cy="95250"/>
              </a:xfrm>
              <a:custGeom>
                <a:avLst/>
                <a:gdLst>
                  <a:gd name="T0" fmla="*/ 11 w 630"/>
                  <a:gd name="T1" fmla="*/ 33 h 121"/>
                  <a:gd name="T2" fmla="*/ 35 w 630"/>
                  <a:gd name="T3" fmla="*/ 100 h 121"/>
                  <a:gd name="T4" fmla="*/ 72 w 630"/>
                  <a:gd name="T5" fmla="*/ 56 h 121"/>
                  <a:gd name="T6" fmla="*/ 62 w 630"/>
                  <a:gd name="T7" fmla="*/ 38 h 121"/>
                  <a:gd name="T8" fmla="*/ 58 w 630"/>
                  <a:gd name="T9" fmla="*/ 98 h 121"/>
                  <a:gd name="T10" fmla="*/ 75 w 630"/>
                  <a:gd name="T11" fmla="*/ 18 h 121"/>
                  <a:gd name="T12" fmla="*/ 31 w 630"/>
                  <a:gd name="T13" fmla="*/ 52 h 121"/>
                  <a:gd name="T14" fmla="*/ 34 w 630"/>
                  <a:gd name="T15" fmla="*/ 67 h 121"/>
                  <a:gd name="T16" fmla="*/ 171 w 630"/>
                  <a:gd name="T17" fmla="*/ 39 h 121"/>
                  <a:gd name="T18" fmla="*/ 186 w 630"/>
                  <a:gd name="T19" fmla="*/ 68 h 121"/>
                  <a:gd name="T20" fmla="*/ 191 w 630"/>
                  <a:gd name="T21" fmla="*/ 41 h 121"/>
                  <a:gd name="T22" fmla="*/ 194 w 630"/>
                  <a:gd name="T23" fmla="*/ 24 h 121"/>
                  <a:gd name="T24" fmla="*/ 151 w 630"/>
                  <a:gd name="T25" fmla="*/ 30 h 121"/>
                  <a:gd name="T26" fmla="*/ 131 w 630"/>
                  <a:gd name="T27" fmla="*/ 64 h 121"/>
                  <a:gd name="T28" fmla="*/ 140 w 630"/>
                  <a:gd name="T29" fmla="*/ 64 h 121"/>
                  <a:gd name="T30" fmla="*/ 134 w 630"/>
                  <a:gd name="T31" fmla="*/ 113 h 121"/>
                  <a:gd name="T32" fmla="*/ 187 w 630"/>
                  <a:gd name="T33" fmla="*/ 61 h 121"/>
                  <a:gd name="T34" fmla="*/ 174 w 630"/>
                  <a:gd name="T35" fmla="*/ 53 h 121"/>
                  <a:gd name="T36" fmla="*/ 170 w 630"/>
                  <a:gd name="T37" fmla="*/ 62 h 121"/>
                  <a:gd name="T38" fmla="*/ 166 w 630"/>
                  <a:gd name="T39" fmla="*/ 77 h 121"/>
                  <a:gd name="T40" fmla="*/ 179 w 630"/>
                  <a:gd name="T41" fmla="*/ 113 h 121"/>
                  <a:gd name="T42" fmla="*/ 223 w 630"/>
                  <a:gd name="T43" fmla="*/ 91 h 121"/>
                  <a:gd name="T44" fmla="*/ 186 w 630"/>
                  <a:gd name="T45" fmla="*/ 88 h 121"/>
                  <a:gd name="T46" fmla="*/ 173 w 630"/>
                  <a:gd name="T47" fmla="*/ 86 h 121"/>
                  <a:gd name="T48" fmla="*/ 271 w 630"/>
                  <a:gd name="T49" fmla="*/ 25 h 121"/>
                  <a:gd name="T50" fmla="*/ 251 w 630"/>
                  <a:gd name="T51" fmla="*/ 92 h 121"/>
                  <a:gd name="T52" fmla="*/ 306 w 630"/>
                  <a:gd name="T53" fmla="*/ 49 h 121"/>
                  <a:gd name="T54" fmla="*/ 297 w 630"/>
                  <a:gd name="T55" fmla="*/ 23 h 121"/>
                  <a:gd name="T56" fmla="*/ 317 w 630"/>
                  <a:gd name="T57" fmla="*/ 7 h 121"/>
                  <a:gd name="T58" fmla="*/ 279 w 630"/>
                  <a:gd name="T59" fmla="*/ 8 h 121"/>
                  <a:gd name="T60" fmla="*/ 287 w 630"/>
                  <a:gd name="T61" fmla="*/ 34 h 121"/>
                  <a:gd name="T62" fmla="*/ 293 w 630"/>
                  <a:gd name="T63" fmla="*/ 40 h 121"/>
                  <a:gd name="T64" fmla="*/ 316 w 630"/>
                  <a:gd name="T65" fmla="*/ 58 h 121"/>
                  <a:gd name="T66" fmla="*/ 332 w 630"/>
                  <a:gd name="T67" fmla="*/ 76 h 121"/>
                  <a:gd name="T68" fmla="*/ 308 w 630"/>
                  <a:gd name="T69" fmla="*/ 109 h 121"/>
                  <a:gd name="T70" fmla="*/ 296 w 630"/>
                  <a:gd name="T71" fmla="*/ 107 h 121"/>
                  <a:gd name="T72" fmla="*/ 263 w 630"/>
                  <a:gd name="T73" fmla="*/ 86 h 121"/>
                  <a:gd name="T74" fmla="*/ 305 w 630"/>
                  <a:gd name="T75" fmla="*/ 65 h 121"/>
                  <a:gd name="T76" fmla="*/ 377 w 630"/>
                  <a:gd name="T77" fmla="*/ 46 h 121"/>
                  <a:gd name="T78" fmla="*/ 419 w 630"/>
                  <a:gd name="T79" fmla="*/ 47 h 121"/>
                  <a:gd name="T80" fmla="*/ 418 w 630"/>
                  <a:gd name="T81" fmla="*/ 56 h 121"/>
                  <a:gd name="T82" fmla="*/ 370 w 630"/>
                  <a:gd name="T83" fmla="*/ 84 h 121"/>
                  <a:gd name="T84" fmla="*/ 388 w 630"/>
                  <a:gd name="T85" fmla="*/ 105 h 121"/>
                  <a:gd name="T86" fmla="*/ 415 w 630"/>
                  <a:gd name="T87" fmla="*/ 108 h 121"/>
                  <a:gd name="T88" fmla="*/ 438 w 630"/>
                  <a:gd name="T89" fmla="*/ 69 h 121"/>
                  <a:gd name="T90" fmla="*/ 449 w 630"/>
                  <a:gd name="T91" fmla="*/ 56 h 121"/>
                  <a:gd name="T92" fmla="*/ 423 w 630"/>
                  <a:gd name="T93" fmla="*/ 29 h 121"/>
                  <a:gd name="T94" fmla="*/ 408 w 630"/>
                  <a:gd name="T95" fmla="*/ 22 h 121"/>
                  <a:gd name="T96" fmla="*/ 408 w 630"/>
                  <a:gd name="T97" fmla="*/ 22 h 121"/>
                  <a:gd name="T98" fmla="*/ 373 w 630"/>
                  <a:gd name="T99" fmla="*/ 63 h 121"/>
                  <a:gd name="T100" fmla="*/ 541 w 630"/>
                  <a:gd name="T101" fmla="*/ 44 h 121"/>
                  <a:gd name="T102" fmla="*/ 566 w 630"/>
                  <a:gd name="T103" fmla="*/ 83 h 121"/>
                  <a:gd name="T104" fmla="*/ 576 w 630"/>
                  <a:gd name="T105" fmla="*/ 102 h 121"/>
                  <a:gd name="T106" fmla="*/ 630 w 630"/>
                  <a:gd name="T107" fmla="*/ 101 h 121"/>
                  <a:gd name="T108" fmla="*/ 604 w 630"/>
                  <a:gd name="T109" fmla="*/ 55 h 121"/>
                  <a:gd name="T110" fmla="*/ 585 w 630"/>
                  <a:gd name="T111" fmla="*/ 45 h 121"/>
                  <a:gd name="T112" fmla="*/ 577 w 630"/>
                  <a:gd name="T113" fmla="*/ 15 h 121"/>
                  <a:gd name="T114" fmla="*/ 594 w 630"/>
                  <a:gd name="T115" fmla="*/ 29 h 121"/>
                  <a:gd name="T116" fmla="*/ 542 w 630"/>
                  <a:gd name="T117" fmla="*/ 72 h 121"/>
                  <a:gd name="T118" fmla="*/ 542 w 630"/>
                  <a:gd name="T119" fmla="*/ 72 h 121"/>
                  <a:gd name="T120" fmla="*/ 526 w 630"/>
                  <a:gd name="T121"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0" h="121">
                    <a:moveTo>
                      <a:pt x="43" y="91"/>
                    </a:moveTo>
                    <a:cubicBezTo>
                      <a:pt x="44" y="89"/>
                      <a:pt x="44" y="84"/>
                      <a:pt x="43" y="77"/>
                    </a:cubicBezTo>
                    <a:cubicBezTo>
                      <a:pt x="42" y="64"/>
                      <a:pt x="42" y="53"/>
                      <a:pt x="43" y="44"/>
                    </a:cubicBezTo>
                    <a:cubicBezTo>
                      <a:pt x="43" y="37"/>
                      <a:pt x="45" y="32"/>
                      <a:pt x="48" y="28"/>
                    </a:cubicBezTo>
                    <a:cubicBezTo>
                      <a:pt x="49" y="26"/>
                      <a:pt x="47" y="24"/>
                      <a:pt x="43" y="23"/>
                    </a:cubicBezTo>
                    <a:cubicBezTo>
                      <a:pt x="38" y="22"/>
                      <a:pt x="33" y="23"/>
                      <a:pt x="30" y="24"/>
                    </a:cubicBezTo>
                    <a:cubicBezTo>
                      <a:pt x="25" y="27"/>
                      <a:pt x="20" y="28"/>
                      <a:pt x="15" y="29"/>
                    </a:cubicBezTo>
                    <a:cubicBezTo>
                      <a:pt x="13" y="30"/>
                      <a:pt x="11" y="31"/>
                      <a:pt x="11" y="33"/>
                    </a:cubicBezTo>
                    <a:cubicBezTo>
                      <a:pt x="12" y="35"/>
                      <a:pt x="12" y="43"/>
                      <a:pt x="11" y="59"/>
                    </a:cubicBezTo>
                    <a:cubicBezTo>
                      <a:pt x="11" y="65"/>
                      <a:pt x="11" y="68"/>
                      <a:pt x="11" y="70"/>
                    </a:cubicBezTo>
                    <a:cubicBezTo>
                      <a:pt x="11" y="75"/>
                      <a:pt x="7" y="79"/>
                      <a:pt x="0" y="84"/>
                    </a:cubicBezTo>
                    <a:cubicBezTo>
                      <a:pt x="1" y="87"/>
                      <a:pt x="3" y="90"/>
                      <a:pt x="8" y="91"/>
                    </a:cubicBezTo>
                    <a:cubicBezTo>
                      <a:pt x="11" y="86"/>
                      <a:pt x="15" y="82"/>
                      <a:pt x="22" y="77"/>
                    </a:cubicBezTo>
                    <a:cubicBezTo>
                      <a:pt x="25" y="81"/>
                      <a:pt x="30" y="86"/>
                      <a:pt x="37" y="90"/>
                    </a:cubicBezTo>
                    <a:cubicBezTo>
                      <a:pt x="40" y="91"/>
                      <a:pt x="41" y="92"/>
                      <a:pt x="42" y="93"/>
                    </a:cubicBezTo>
                    <a:cubicBezTo>
                      <a:pt x="40" y="95"/>
                      <a:pt x="38" y="97"/>
                      <a:pt x="35" y="100"/>
                    </a:cubicBezTo>
                    <a:cubicBezTo>
                      <a:pt x="32" y="103"/>
                      <a:pt x="30" y="105"/>
                      <a:pt x="29" y="107"/>
                    </a:cubicBezTo>
                    <a:cubicBezTo>
                      <a:pt x="30" y="108"/>
                      <a:pt x="33" y="107"/>
                      <a:pt x="40" y="104"/>
                    </a:cubicBezTo>
                    <a:cubicBezTo>
                      <a:pt x="44" y="102"/>
                      <a:pt x="46" y="100"/>
                      <a:pt x="46" y="99"/>
                    </a:cubicBezTo>
                    <a:cubicBezTo>
                      <a:pt x="46" y="96"/>
                      <a:pt x="47" y="92"/>
                      <a:pt x="50" y="88"/>
                    </a:cubicBezTo>
                    <a:cubicBezTo>
                      <a:pt x="53" y="84"/>
                      <a:pt x="55" y="79"/>
                      <a:pt x="57" y="74"/>
                    </a:cubicBezTo>
                    <a:cubicBezTo>
                      <a:pt x="59" y="69"/>
                      <a:pt x="64" y="66"/>
                      <a:pt x="73" y="64"/>
                    </a:cubicBezTo>
                    <a:cubicBezTo>
                      <a:pt x="73" y="64"/>
                      <a:pt x="73" y="62"/>
                      <a:pt x="73" y="60"/>
                    </a:cubicBezTo>
                    <a:cubicBezTo>
                      <a:pt x="73" y="57"/>
                      <a:pt x="73" y="56"/>
                      <a:pt x="72" y="56"/>
                    </a:cubicBezTo>
                    <a:cubicBezTo>
                      <a:pt x="70" y="56"/>
                      <a:pt x="68" y="56"/>
                      <a:pt x="66" y="57"/>
                    </a:cubicBezTo>
                    <a:cubicBezTo>
                      <a:pt x="64" y="57"/>
                      <a:pt x="61" y="57"/>
                      <a:pt x="60" y="58"/>
                    </a:cubicBezTo>
                    <a:cubicBezTo>
                      <a:pt x="60" y="53"/>
                      <a:pt x="61" y="50"/>
                      <a:pt x="62" y="48"/>
                    </a:cubicBezTo>
                    <a:cubicBezTo>
                      <a:pt x="63" y="47"/>
                      <a:pt x="66" y="45"/>
                      <a:pt x="70" y="42"/>
                    </a:cubicBezTo>
                    <a:cubicBezTo>
                      <a:pt x="71" y="41"/>
                      <a:pt x="71" y="41"/>
                      <a:pt x="72" y="41"/>
                    </a:cubicBezTo>
                    <a:cubicBezTo>
                      <a:pt x="73" y="40"/>
                      <a:pt x="73" y="39"/>
                      <a:pt x="72" y="37"/>
                    </a:cubicBezTo>
                    <a:cubicBezTo>
                      <a:pt x="71" y="36"/>
                      <a:pt x="69" y="36"/>
                      <a:pt x="68" y="36"/>
                    </a:cubicBezTo>
                    <a:cubicBezTo>
                      <a:pt x="67" y="36"/>
                      <a:pt x="66" y="37"/>
                      <a:pt x="62" y="38"/>
                    </a:cubicBezTo>
                    <a:cubicBezTo>
                      <a:pt x="63" y="37"/>
                      <a:pt x="63" y="34"/>
                      <a:pt x="62" y="30"/>
                    </a:cubicBezTo>
                    <a:cubicBezTo>
                      <a:pt x="62" y="26"/>
                      <a:pt x="65" y="24"/>
                      <a:pt x="72" y="24"/>
                    </a:cubicBezTo>
                    <a:cubicBezTo>
                      <a:pt x="75" y="24"/>
                      <a:pt x="77" y="27"/>
                      <a:pt x="77" y="32"/>
                    </a:cubicBezTo>
                    <a:cubicBezTo>
                      <a:pt x="77" y="47"/>
                      <a:pt x="78" y="61"/>
                      <a:pt x="78" y="74"/>
                    </a:cubicBezTo>
                    <a:cubicBezTo>
                      <a:pt x="78" y="86"/>
                      <a:pt x="78" y="93"/>
                      <a:pt x="78" y="98"/>
                    </a:cubicBezTo>
                    <a:cubicBezTo>
                      <a:pt x="78" y="99"/>
                      <a:pt x="76" y="100"/>
                      <a:pt x="74" y="100"/>
                    </a:cubicBezTo>
                    <a:cubicBezTo>
                      <a:pt x="71" y="100"/>
                      <a:pt x="67" y="99"/>
                      <a:pt x="62" y="99"/>
                    </a:cubicBezTo>
                    <a:cubicBezTo>
                      <a:pt x="59" y="98"/>
                      <a:pt x="58" y="98"/>
                      <a:pt x="58" y="98"/>
                    </a:cubicBezTo>
                    <a:cubicBezTo>
                      <a:pt x="68" y="107"/>
                      <a:pt x="79" y="112"/>
                      <a:pt x="90" y="113"/>
                    </a:cubicBezTo>
                    <a:cubicBezTo>
                      <a:pt x="88" y="109"/>
                      <a:pt x="88" y="96"/>
                      <a:pt x="88" y="75"/>
                    </a:cubicBezTo>
                    <a:cubicBezTo>
                      <a:pt x="88" y="69"/>
                      <a:pt x="88" y="65"/>
                      <a:pt x="88" y="62"/>
                    </a:cubicBezTo>
                    <a:cubicBezTo>
                      <a:pt x="88" y="62"/>
                      <a:pt x="88" y="60"/>
                      <a:pt x="88" y="56"/>
                    </a:cubicBezTo>
                    <a:cubicBezTo>
                      <a:pt x="87" y="49"/>
                      <a:pt x="87" y="43"/>
                      <a:pt x="87" y="40"/>
                    </a:cubicBezTo>
                    <a:cubicBezTo>
                      <a:pt x="87" y="33"/>
                      <a:pt x="88" y="28"/>
                      <a:pt x="91" y="23"/>
                    </a:cubicBezTo>
                    <a:cubicBezTo>
                      <a:pt x="92" y="21"/>
                      <a:pt x="91" y="19"/>
                      <a:pt x="87" y="18"/>
                    </a:cubicBezTo>
                    <a:cubicBezTo>
                      <a:pt x="83" y="16"/>
                      <a:pt x="79" y="16"/>
                      <a:pt x="75" y="18"/>
                    </a:cubicBezTo>
                    <a:cubicBezTo>
                      <a:pt x="70" y="20"/>
                      <a:pt x="64" y="21"/>
                      <a:pt x="56" y="22"/>
                    </a:cubicBezTo>
                    <a:cubicBezTo>
                      <a:pt x="54" y="22"/>
                      <a:pt x="54" y="23"/>
                      <a:pt x="54" y="24"/>
                    </a:cubicBezTo>
                    <a:cubicBezTo>
                      <a:pt x="54" y="54"/>
                      <a:pt x="50" y="76"/>
                      <a:pt x="43" y="91"/>
                    </a:cubicBezTo>
                    <a:close/>
                    <a:moveTo>
                      <a:pt x="32" y="60"/>
                    </a:moveTo>
                    <a:cubicBezTo>
                      <a:pt x="27" y="64"/>
                      <a:pt x="23" y="66"/>
                      <a:pt x="20" y="68"/>
                    </a:cubicBezTo>
                    <a:cubicBezTo>
                      <a:pt x="20" y="64"/>
                      <a:pt x="20" y="61"/>
                      <a:pt x="21" y="60"/>
                    </a:cubicBezTo>
                    <a:cubicBezTo>
                      <a:pt x="21" y="58"/>
                      <a:pt x="23" y="57"/>
                      <a:pt x="27" y="56"/>
                    </a:cubicBezTo>
                    <a:cubicBezTo>
                      <a:pt x="29" y="55"/>
                      <a:pt x="31" y="53"/>
                      <a:pt x="31" y="52"/>
                    </a:cubicBezTo>
                    <a:cubicBezTo>
                      <a:pt x="32" y="49"/>
                      <a:pt x="29" y="46"/>
                      <a:pt x="23" y="43"/>
                    </a:cubicBezTo>
                    <a:cubicBezTo>
                      <a:pt x="23" y="41"/>
                      <a:pt x="23" y="38"/>
                      <a:pt x="24" y="35"/>
                    </a:cubicBezTo>
                    <a:cubicBezTo>
                      <a:pt x="25" y="32"/>
                      <a:pt x="28" y="31"/>
                      <a:pt x="32" y="32"/>
                    </a:cubicBezTo>
                    <a:cubicBezTo>
                      <a:pt x="34" y="32"/>
                      <a:pt x="34" y="36"/>
                      <a:pt x="34" y="43"/>
                    </a:cubicBezTo>
                    <a:cubicBezTo>
                      <a:pt x="34" y="44"/>
                      <a:pt x="34" y="46"/>
                      <a:pt x="34" y="48"/>
                    </a:cubicBezTo>
                    <a:cubicBezTo>
                      <a:pt x="35" y="56"/>
                      <a:pt x="34" y="60"/>
                      <a:pt x="32" y="60"/>
                    </a:cubicBezTo>
                    <a:close/>
                    <a:moveTo>
                      <a:pt x="23" y="77"/>
                    </a:moveTo>
                    <a:cubicBezTo>
                      <a:pt x="28" y="73"/>
                      <a:pt x="32" y="69"/>
                      <a:pt x="34" y="67"/>
                    </a:cubicBezTo>
                    <a:cubicBezTo>
                      <a:pt x="34" y="72"/>
                      <a:pt x="34" y="76"/>
                      <a:pt x="34" y="79"/>
                    </a:cubicBezTo>
                    <a:cubicBezTo>
                      <a:pt x="34" y="80"/>
                      <a:pt x="32" y="80"/>
                      <a:pt x="30" y="79"/>
                    </a:cubicBezTo>
                    <a:cubicBezTo>
                      <a:pt x="27" y="79"/>
                      <a:pt x="25" y="78"/>
                      <a:pt x="23" y="77"/>
                    </a:cubicBezTo>
                    <a:close/>
                    <a:moveTo>
                      <a:pt x="172" y="29"/>
                    </a:moveTo>
                    <a:cubicBezTo>
                      <a:pt x="171" y="29"/>
                      <a:pt x="169" y="30"/>
                      <a:pt x="165" y="31"/>
                    </a:cubicBezTo>
                    <a:cubicBezTo>
                      <a:pt x="159" y="33"/>
                      <a:pt x="155" y="34"/>
                      <a:pt x="153" y="35"/>
                    </a:cubicBezTo>
                    <a:cubicBezTo>
                      <a:pt x="154" y="38"/>
                      <a:pt x="155" y="41"/>
                      <a:pt x="158" y="44"/>
                    </a:cubicBezTo>
                    <a:cubicBezTo>
                      <a:pt x="162" y="41"/>
                      <a:pt x="167" y="39"/>
                      <a:pt x="171" y="39"/>
                    </a:cubicBezTo>
                    <a:cubicBezTo>
                      <a:pt x="171" y="42"/>
                      <a:pt x="171" y="43"/>
                      <a:pt x="171" y="44"/>
                    </a:cubicBezTo>
                    <a:cubicBezTo>
                      <a:pt x="170" y="45"/>
                      <a:pt x="165" y="47"/>
                      <a:pt x="156" y="50"/>
                    </a:cubicBezTo>
                    <a:cubicBezTo>
                      <a:pt x="154" y="51"/>
                      <a:pt x="153" y="52"/>
                      <a:pt x="153" y="53"/>
                    </a:cubicBezTo>
                    <a:cubicBezTo>
                      <a:pt x="153" y="54"/>
                      <a:pt x="154" y="57"/>
                      <a:pt x="155" y="61"/>
                    </a:cubicBezTo>
                    <a:cubicBezTo>
                      <a:pt x="157" y="64"/>
                      <a:pt x="159" y="67"/>
                      <a:pt x="162" y="71"/>
                    </a:cubicBezTo>
                    <a:cubicBezTo>
                      <a:pt x="163" y="72"/>
                      <a:pt x="164" y="72"/>
                      <a:pt x="164" y="73"/>
                    </a:cubicBezTo>
                    <a:cubicBezTo>
                      <a:pt x="165" y="74"/>
                      <a:pt x="166" y="74"/>
                      <a:pt x="167" y="74"/>
                    </a:cubicBezTo>
                    <a:cubicBezTo>
                      <a:pt x="175" y="69"/>
                      <a:pt x="181" y="67"/>
                      <a:pt x="186" y="68"/>
                    </a:cubicBezTo>
                    <a:cubicBezTo>
                      <a:pt x="187" y="68"/>
                      <a:pt x="188" y="69"/>
                      <a:pt x="189" y="71"/>
                    </a:cubicBezTo>
                    <a:cubicBezTo>
                      <a:pt x="190" y="72"/>
                      <a:pt x="191" y="72"/>
                      <a:pt x="192" y="73"/>
                    </a:cubicBezTo>
                    <a:cubicBezTo>
                      <a:pt x="193" y="73"/>
                      <a:pt x="195" y="72"/>
                      <a:pt x="196" y="71"/>
                    </a:cubicBezTo>
                    <a:cubicBezTo>
                      <a:pt x="199" y="67"/>
                      <a:pt x="201" y="64"/>
                      <a:pt x="202" y="62"/>
                    </a:cubicBezTo>
                    <a:cubicBezTo>
                      <a:pt x="202" y="61"/>
                      <a:pt x="202" y="60"/>
                      <a:pt x="203" y="60"/>
                    </a:cubicBezTo>
                    <a:cubicBezTo>
                      <a:pt x="203" y="59"/>
                      <a:pt x="204" y="58"/>
                      <a:pt x="205" y="56"/>
                    </a:cubicBezTo>
                    <a:cubicBezTo>
                      <a:pt x="208" y="51"/>
                      <a:pt x="209" y="48"/>
                      <a:pt x="209" y="47"/>
                    </a:cubicBezTo>
                    <a:cubicBezTo>
                      <a:pt x="208" y="44"/>
                      <a:pt x="202" y="42"/>
                      <a:pt x="191" y="41"/>
                    </a:cubicBezTo>
                    <a:cubicBezTo>
                      <a:pt x="190" y="41"/>
                      <a:pt x="189" y="41"/>
                      <a:pt x="187" y="41"/>
                    </a:cubicBezTo>
                    <a:cubicBezTo>
                      <a:pt x="185" y="41"/>
                      <a:pt x="182" y="42"/>
                      <a:pt x="180" y="42"/>
                    </a:cubicBezTo>
                    <a:cubicBezTo>
                      <a:pt x="179" y="42"/>
                      <a:pt x="179" y="42"/>
                      <a:pt x="179" y="41"/>
                    </a:cubicBezTo>
                    <a:cubicBezTo>
                      <a:pt x="179" y="39"/>
                      <a:pt x="179" y="38"/>
                      <a:pt x="179" y="38"/>
                    </a:cubicBezTo>
                    <a:cubicBezTo>
                      <a:pt x="183" y="35"/>
                      <a:pt x="191" y="34"/>
                      <a:pt x="201" y="35"/>
                    </a:cubicBezTo>
                    <a:cubicBezTo>
                      <a:pt x="201" y="35"/>
                      <a:pt x="202" y="34"/>
                      <a:pt x="202" y="32"/>
                    </a:cubicBezTo>
                    <a:cubicBezTo>
                      <a:pt x="201" y="28"/>
                      <a:pt x="199" y="25"/>
                      <a:pt x="198" y="23"/>
                    </a:cubicBezTo>
                    <a:cubicBezTo>
                      <a:pt x="197" y="23"/>
                      <a:pt x="196" y="23"/>
                      <a:pt x="194" y="24"/>
                    </a:cubicBezTo>
                    <a:cubicBezTo>
                      <a:pt x="190" y="26"/>
                      <a:pt x="185" y="27"/>
                      <a:pt x="181" y="28"/>
                    </a:cubicBezTo>
                    <a:cubicBezTo>
                      <a:pt x="181" y="27"/>
                      <a:pt x="181" y="26"/>
                      <a:pt x="182" y="24"/>
                    </a:cubicBezTo>
                    <a:cubicBezTo>
                      <a:pt x="182" y="23"/>
                      <a:pt x="182" y="22"/>
                      <a:pt x="182" y="21"/>
                    </a:cubicBezTo>
                    <a:cubicBezTo>
                      <a:pt x="182" y="16"/>
                      <a:pt x="184" y="13"/>
                      <a:pt x="187" y="11"/>
                    </a:cubicBezTo>
                    <a:cubicBezTo>
                      <a:pt x="187" y="11"/>
                      <a:pt x="187" y="10"/>
                      <a:pt x="187" y="10"/>
                    </a:cubicBezTo>
                    <a:cubicBezTo>
                      <a:pt x="184" y="7"/>
                      <a:pt x="180" y="6"/>
                      <a:pt x="175" y="7"/>
                    </a:cubicBezTo>
                    <a:cubicBezTo>
                      <a:pt x="172" y="29"/>
                      <a:pt x="172" y="29"/>
                      <a:pt x="172" y="29"/>
                    </a:cubicBezTo>
                    <a:close/>
                    <a:moveTo>
                      <a:pt x="151" y="30"/>
                    </a:moveTo>
                    <a:cubicBezTo>
                      <a:pt x="151" y="26"/>
                      <a:pt x="148" y="22"/>
                      <a:pt x="143" y="19"/>
                    </a:cubicBezTo>
                    <a:cubicBezTo>
                      <a:pt x="137" y="31"/>
                      <a:pt x="133" y="39"/>
                      <a:pt x="131" y="44"/>
                    </a:cubicBezTo>
                    <a:cubicBezTo>
                      <a:pt x="130" y="46"/>
                      <a:pt x="130" y="47"/>
                      <a:pt x="131" y="48"/>
                    </a:cubicBezTo>
                    <a:cubicBezTo>
                      <a:pt x="132" y="48"/>
                      <a:pt x="133" y="47"/>
                      <a:pt x="136" y="46"/>
                    </a:cubicBezTo>
                    <a:cubicBezTo>
                      <a:pt x="140" y="43"/>
                      <a:pt x="145" y="37"/>
                      <a:pt x="151" y="30"/>
                    </a:cubicBezTo>
                    <a:close/>
                    <a:moveTo>
                      <a:pt x="116" y="87"/>
                    </a:moveTo>
                    <a:cubicBezTo>
                      <a:pt x="117" y="85"/>
                      <a:pt x="118" y="84"/>
                      <a:pt x="117" y="85"/>
                    </a:cubicBezTo>
                    <a:cubicBezTo>
                      <a:pt x="124" y="76"/>
                      <a:pt x="128" y="69"/>
                      <a:pt x="131" y="64"/>
                    </a:cubicBezTo>
                    <a:cubicBezTo>
                      <a:pt x="134" y="59"/>
                      <a:pt x="137" y="54"/>
                      <a:pt x="140" y="49"/>
                    </a:cubicBezTo>
                    <a:cubicBezTo>
                      <a:pt x="140" y="49"/>
                      <a:pt x="140" y="49"/>
                      <a:pt x="140" y="48"/>
                    </a:cubicBezTo>
                    <a:cubicBezTo>
                      <a:pt x="142" y="44"/>
                      <a:pt x="144" y="42"/>
                      <a:pt x="146" y="42"/>
                    </a:cubicBezTo>
                    <a:cubicBezTo>
                      <a:pt x="149" y="43"/>
                      <a:pt x="150" y="45"/>
                      <a:pt x="151" y="49"/>
                    </a:cubicBezTo>
                    <a:cubicBezTo>
                      <a:pt x="151" y="50"/>
                      <a:pt x="150" y="50"/>
                      <a:pt x="149" y="51"/>
                    </a:cubicBezTo>
                    <a:cubicBezTo>
                      <a:pt x="149" y="52"/>
                      <a:pt x="149" y="53"/>
                      <a:pt x="148" y="53"/>
                    </a:cubicBezTo>
                    <a:cubicBezTo>
                      <a:pt x="143" y="59"/>
                      <a:pt x="141" y="62"/>
                      <a:pt x="140" y="64"/>
                    </a:cubicBezTo>
                    <a:cubicBezTo>
                      <a:pt x="140" y="64"/>
                      <a:pt x="140" y="64"/>
                      <a:pt x="140" y="64"/>
                    </a:cubicBezTo>
                    <a:cubicBezTo>
                      <a:pt x="138" y="66"/>
                      <a:pt x="137" y="68"/>
                      <a:pt x="138" y="70"/>
                    </a:cubicBezTo>
                    <a:cubicBezTo>
                      <a:pt x="138" y="71"/>
                      <a:pt x="139" y="71"/>
                      <a:pt x="142" y="72"/>
                    </a:cubicBezTo>
                    <a:cubicBezTo>
                      <a:pt x="144" y="72"/>
                      <a:pt x="145" y="73"/>
                      <a:pt x="145" y="75"/>
                    </a:cubicBezTo>
                    <a:cubicBezTo>
                      <a:pt x="146" y="76"/>
                      <a:pt x="145" y="78"/>
                      <a:pt x="144" y="81"/>
                    </a:cubicBezTo>
                    <a:cubicBezTo>
                      <a:pt x="142" y="87"/>
                      <a:pt x="141" y="95"/>
                      <a:pt x="141" y="104"/>
                    </a:cubicBezTo>
                    <a:cubicBezTo>
                      <a:pt x="141" y="104"/>
                      <a:pt x="141" y="105"/>
                      <a:pt x="141" y="106"/>
                    </a:cubicBezTo>
                    <a:cubicBezTo>
                      <a:pt x="142" y="111"/>
                      <a:pt x="142" y="114"/>
                      <a:pt x="141" y="115"/>
                    </a:cubicBezTo>
                    <a:cubicBezTo>
                      <a:pt x="138" y="116"/>
                      <a:pt x="135" y="115"/>
                      <a:pt x="134" y="113"/>
                    </a:cubicBezTo>
                    <a:cubicBezTo>
                      <a:pt x="135" y="107"/>
                      <a:pt x="135" y="98"/>
                      <a:pt x="134" y="85"/>
                    </a:cubicBezTo>
                    <a:cubicBezTo>
                      <a:pt x="134" y="83"/>
                      <a:pt x="133" y="81"/>
                      <a:pt x="132" y="81"/>
                    </a:cubicBezTo>
                    <a:cubicBezTo>
                      <a:pt x="132" y="82"/>
                      <a:pt x="131" y="82"/>
                      <a:pt x="129" y="84"/>
                    </a:cubicBezTo>
                    <a:cubicBezTo>
                      <a:pt x="124" y="88"/>
                      <a:pt x="120" y="91"/>
                      <a:pt x="117" y="91"/>
                    </a:cubicBezTo>
                    <a:cubicBezTo>
                      <a:pt x="116" y="92"/>
                      <a:pt x="115" y="91"/>
                      <a:pt x="115" y="90"/>
                    </a:cubicBezTo>
                    <a:cubicBezTo>
                      <a:pt x="115" y="89"/>
                      <a:pt x="115" y="88"/>
                      <a:pt x="116" y="87"/>
                    </a:cubicBezTo>
                    <a:close/>
                    <a:moveTo>
                      <a:pt x="190" y="61"/>
                    </a:moveTo>
                    <a:cubicBezTo>
                      <a:pt x="189" y="61"/>
                      <a:pt x="188" y="61"/>
                      <a:pt x="187" y="61"/>
                    </a:cubicBezTo>
                    <a:cubicBezTo>
                      <a:pt x="188" y="61"/>
                      <a:pt x="187" y="61"/>
                      <a:pt x="186" y="60"/>
                    </a:cubicBezTo>
                    <a:cubicBezTo>
                      <a:pt x="186" y="58"/>
                      <a:pt x="187" y="54"/>
                      <a:pt x="188" y="49"/>
                    </a:cubicBezTo>
                    <a:cubicBezTo>
                      <a:pt x="189" y="48"/>
                      <a:pt x="190" y="48"/>
                      <a:pt x="191" y="48"/>
                    </a:cubicBezTo>
                    <a:cubicBezTo>
                      <a:pt x="192" y="47"/>
                      <a:pt x="193" y="48"/>
                      <a:pt x="193" y="49"/>
                    </a:cubicBezTo>
                    <a:cubicBezTo>
                      <a:pt x="194" y="50"/>
                      <a:pt x="194" y="51"/>
                      <a:pt x="194" y="54"/>
                    </a:cubicBezTo>
                    <a:cubicBezTo>
                      <a:pt x="193" y="60"/>
                      <a:pt x="191" y="62"/>
                      <a:pt x="190" y="61"/>
                    </a:cubicBezTo>
                    <a:close/>
                    <a:moveTo>
                      <a:pt x="176" y="62"/>
                    </a:moveTo>
                    <a:cubicBezTo>
                      <a:pt x="175" y="61"/>
                      <a:pt x="175" y="58"/>
                      <a:pt x="174" y="53"/>
                    </a:cubicBezTo>
                    <a:cubicBezTo>
                      <a:pt x="174" y="51"/>
                      <a:pt x="175" y="50"/>
                      <a:pt x="178" y="50"/>
                    </a:cubicBezTo>
                    <a:cubicBezTo>
                      <a:pt x="179" y="50"/>
                      <a:pt x="179" y="51"/>
                      <a:pt x="179" y="54"/>
                    </a:cubicBezTo>
                    <a:cubicBezTo>
                      <a:pt x="179" y="59"/>
                      <a:pt x="178" y="62"/>
                      <a:pt x="176" y="62"/>
                    </a:cubicBezTo>
                    <a:close/>
                    <a:moveTo>
                      <a:pt x="165" y="64"/>
                    </a:moveTo>
                    <a:cubicBezTo>
                      <a:pt x="164" y="63"/>
                      <a:pt x="163" y="61"/>
                      <a:pt x="162" y="59"/>
                    </a:cubicBezTo>
                    <a:cubicBezTo>
                      <a:pt x="161" y="57"/>
                      <a:pt x="162" y="56"/>
                      <a:pt x="165" y="55"/>
                    </a:cubicBezTo>
                    <a:cubicBezTo>
                      <a:pt x="166" y="54"/>
                      <a:pt x="167" y="55"/>
                      <a:pt x="168" y="57"/>
                    </a:cubicBezTo>
                    <a:cubicBezTo>
                      <a:pt x="170" y="58"/>
                      <a:pt x="170" y="60"/>
                      <a:pt x="170" y="62"/>
                    </a:cubicBezTo>
                    <a:cubicBezTo>
                      <a:pt x="169" y="64"/>
                      <a:pt x="167" y="64"/>
                      <a:pt x="165" y="64"/>
                    </a:cubicBezTo>
                    <a:close/>
                    <a:moveTo>
                      <a:pt x="145" y="103"/>
                    </a:moveTo>
                    <a:cubicBezTo>
                      <a:pt x="147" y="100"/>
                      <a:pt x="151" y="94"/>
                      <a:pt x="157" y="87"/>
                    </a:cubicBezTo>
                    <a:cubicBezTo>
                      <a:pt x="157" y="88"/>
                      <a:pt x="157" y="87"/>
                      <a:pt x="158" y="86"/>
                    </a:cubicBezTo>
                    <a:cubicBezTo>
                      <a:pt x="158" y="85"/>
                      <a:pt x="158" y="84"/>
                      <a:pt x="157" y="83"/>
                    </a:cubicBezTo>
                    <a:cubicBezTo>
                      <a:pt x="156" y="82"/>
                      <a:pt x="156" y="81"/>
                      <a:pt x="156" y="80"/>
                    </a:cubicBezTo>
                    <a:cubicBezTo>
                      <a:pt x="156" y="79"/>
                      <a:pt x="156" y="78"/>
                      <a:pt x="157" y="78"/>
                    </a:cubicBezTo>
                    <a:cubicBezTo>
                      <a:pt x="158" y="78"/>
                      <a:pt x="161" y="78"/>
                      <a:pt x="166" y="77"/>
                    </a:cubicBezTo>
                    <a:cubicBezTo>
                      <a:pt x="178" y="74"/>
                      <a:pt x="185" y="73"/>
                      <a:pt x="188" y="73"/>
                    </a:cubicBezTo>
                    <a:cubicBezTo>
                      <a:pt x="190" y="74"/>
                      <a:pt x="191" y="76"/>
                      <a:pt x="193" y="79"/>
                    </a:cubicBezTo>
                    <a:cubicBezTo>
                      <a:pt x="193" y="80"/>
                      <a:pt x="191" y="81"/>
                      <a:pt x="189" y="81"/>
                    </a:cubicBezTo>
                    <a:cubicBezTo>
                      <a:pt x="188" y="81"/>
                      <a:pt x="188" y="82"/>
                      <a:pt x="187" y="82"/>
                    </a:cubicBezTo>
                    <a:cubicBezTo>
                      <a:pt x="193" y="86"/>
                      <a:pt x="199" y="92"/>
                      <a:pt x="204" y="101"/>
                    </a:cubicBezTo>
                    <a:cubicBezTo>
                      <a:pt x="208" y="107"/>
                      <a:pt x="209" y="111"/>
                      <a:pt x="209" y="113"/>
                    </a:cubicBezTo>
                    <a:cubicBezTo>
                      <a:pt x="209" y="115"/>
                      <a:pt x="207" y="116"/>
                      <a:pt x="203" y="116"/>
                    </a:cubicBezTo>
                    <a:cubicBezTo>
                      <a:pt x="200" y="116"/>
                      <a:pt x="192" y="115"/>
                      <a:pt x="179" y="113"/>
                    </a:cubicBezTo>
                    <a:cubicBezTo>
                      <a:pt x="175" y="112"/>
                      <a:pt x="171" y="112"/>
                      <a:pt x="169" y="112"/>
                    </a:cubicBezTo>
                    <a:cubicBezTo>
                      <a:pt x="168" y="112"/>
                      <a:pt x="166" y="109"/>
                      <a:pt x="165" y="105"/>
                    </a:cubicBezTo>
                    <a:cubicBezTo>
                      <a:pt x="165" y="104"/>
                      <a:pt x="165" y="102"/>
                      <a:pt x="165" y="99"/>
                    </a:cubicBezTo>
                    <a:cubicBezTo>
                      <a:pt x="164" y="94"/>
                      <a:pt x="163" y="91"/>
                      <a:pt x="163" y="89"/>
                    </a:cubicBezTo>
                    <a:cubicBezTo>
                      <a:pt x="160" y="92"/>
                      <a:pt x="157" y="99"/>
                      <a:pt x="155" y="108"/>
                    </a:cubicBezTo>
                    <a:cubicBezTo>
                      <a:pt x="149" y="107"/>
                      <a:pt x="145" y="105"/>
                      <a:pt x="145" y="103"/>
                    </a:cubicBezTo>
                    <a:close/>
                    <a:moveTo>
                      <a:pt x="222" y="98"/>
                    </a:moveTo>
                    <a:cubicBezTo>
                      <a:pt x="223" y="98"/>
                      <a:pt x="223" y="95"/>
                      <a:pt x="223" y="91"/>
                    </a:cubicBezTo>
                    <a:cubicBezTo>
                      <a:pt x="223" y="86"/>
                      <a:pt x="222" y="84"/>
                      <a:pt x="220" y="84"/>
                    </a:cubicBezTo>
                    <a:cubicBezTo>
                      <a:pt x="212" y="82"/>
                      <a:pt x="205" y="81"/>
                      <a:pt x="200" y="81"/>
                    </a:cubicBezTo>
                    <a:cubicBezTo>
                      <a:pt x="198" y="81"/>
                      <a:pt x="197" y="81"/>
                      <a:pt x="197" y="82"/>
                    </a:cubicBezTo>
                    <a:cubicBezTo>
                      <a:pt x="197" y="82"/>
                      <a:pt x="198" y="83"/>
                      <a:pt x="200" y="85"/>
                    </a:cubicBezTo>
                    <a:cubicBezTo>
                      <a:pt x="201" y="85"/>
                      <a:pt x="202" y="85"/>
                      <a:pt x="203" y="86"/>
                    </a:cubicBezTo>
                    <a:cubicBezTo>
                      <a:pt x="212" y="93"/>
                      <a:pt x="218" y="97"/>
                      <a:pt x="222" y="98"/>
                    </a:cubicBezTo>
                    <a:close/>
                    <a:moveTo>
                      <a:pt x="182" y="88"/>
                    </a:moveTo>
                    <a:cubicBezTo>
                      <a:pt x="183" y="88"/>
                      <a:pt x="184" y="88"/>
                      <a:pt x="186" y="88"/>
                    </a:cubicBezTo>
                    <a:cubicBezTo>
                      <a:pt x="187" y="88"/>
                      <a:pt x="189" y="88"/>
                      <a:pt x="189" y="87"/>
                    </a:cubicBezTo>
                    <a:cubicBezTo>
                      <a:pt x="187" y="84"/>
                      <a:pt x="185" y="82"/>
                      <a:pt x="182" y="82"/>
                    </a:cubicBezTo>
                    <a:cubicBezTo>
                      <a:pt x="180" y="82"/>
                      <a:pt x="178" y="83"/>
                      <a:pt x="176" y="85"/>
                    </a:cubicBezTo>
                    <a:cubicBezTo>
                      <a:pt x="176" y="88"/>
                      <a:pt x="178" y="89"/>
                      <a:pt x="182" y="88"/>
                    </a:cubicBezTo>
                    <a:close/>
                    <a:moveTo>
                      <a:pt x="191" y="91"/>
                    </a:moveTo>
                    <a:cubicBezTo>
                      <a:pt x="188" y="93"/>
                      <a:pt x="185" y="95"/>
                      <a:pt x="183" y="98"/>
                    </a:cubicBezTo>
                    <a:cubicBezTo>
                      <a:pt x="181" y="100"/>
                      <a:pt x="179" y="100"/>
                      <a:pt x="177" y="98"/>
                    </a:cubicBezTo>
                    <a:cubicBezTo>
                      <a:pt x="175" y="94"/>
                      <a:pt x="174" y="90"/>
                      <a:pt x="173" y="86"/>
                    </a:cubicBezTo>
                    <a:cubicBezTo>
                      <a:pt x="171" y="85"/>
                      <a:pt x="170" y="85"/>
                      <a:pt x="168" y="88"/>
                    </a:cubicBezTo>
                    <a:cubicBezTo>
                      <a:pt x="168" y="89"/>
                      <a:pt x="168" y="91"/>
                      <a:pt x="168" y="92"/>
                    </a:cubicBezTo>
                    <a:cubicBezTo>
                      <a:pt x="168" y="99"/>
                      <a:pt x="170" y="104"/>
                      <a:pt x="174" y="105"/>
                    </a:cubicBezTo>
                    <a:cubicBezTo>
                      <a:pt x="179" y="106"/>
                      <a:pt x="184" y="107"/>
                      <a:pt x="189" y="107"/>
                    </a:cubicBezTo>
                    <a:cubicBezTo>
                      <a:pt x="193" y="107"/>
                      <a:pt x="196" y="105"/>
                      <a:pt x="195" y="101"/>
                    </a:cubicBezTo>
                    <a:cubicBezTo>
                      <a:pt x="195" y="97"/>
                      <a:pt x="193" y="94"/>
                      <a:pt x="191" y="91"/>
                    </a:cubicBezTo>
                    <a:close/>
                    <a:moveTo>
                      <a:pt x="272" y="7"/>
                    </a:moveTo>
                    <a:cubicBezTo>
                      <a:pt x="272" y="13"/>
                      <a:pt x="272" y="19"/>
                      <a:pt x="271" y="25"/>
                    </a:cubicBezTo>
                    <a:cubicBezTo>
                      <a:pt x="269" y="38"/>
                      <a:pt x="264" y="54"/>
                      <a:pt x="256" y="72"/>
                    </a:cubicBezTo>
                    <a:cubicBezTo>
                      <a:pt x="255" y="73"/>
                      <a:pt x="254" y="75"/>
                      <a:pt x="254" y="76"/>
                    </a:cubicBezTo>
                    <a:cubicBezTo>
                      <a:pt x="252" y="80"/>
                      <a:pt x="249" y="84"/>
                      <a:pt x="245" y="88"/>
                    </a:cubicBezTo>
                    <a:cubicBezTo>
                      <a:pt x="241" y="92"/>
                      <a:pt x="238" y="96"/>
                      <a:pt x="235" y="101"/>
                    </a:cubicBezTo>
                    <a:cubicBezTo>
                      <a:pt x="234" y="102"/>
                      <a:pt x="234" y="103"/>
                      <a:pt x="234" y="103"/>
                    </a:cubicBezTo>
                    <a:cubicBezTo>
                      <a:pt x="235" y="104"/>
                      <a:pt x="236" y="103"/>
                      <a:pt x="238" y="102"/>
                    </a:cubicBezTo>
                    <a:cubicBezTo>
                      <a:pt x="239" y="102"/>
                      <a:pt x="239" y="101"/>
                      <a:pt x="239" y="102"/>
                    </a:cubicBezTo>
                    <a:cubicBezTo>
                      <a:pt x="247" y="96"/>
                      <a:pt x="251" y="93"/>
                      <a:pt x="251" y="92"/>
                    </a:cubicBezTo>
                    <a:cubicBezTo>
                      <a:pt x="253" y="87"/>
                      <a:pt x="255" y="82"/>
                      <a:pt x="257" y="79"/>
                    </a:cubicBezTo>
                    <a:cubicBezTo>
                      <a:pt x="261" y="72"/>
                      <a:pt x="268" y="58"/>
                      <a:pt x="276" y="37"/>
                    </a:cubicBezTo>
                    <a:cubicBezTo>
                      <a:pt x="276" y="41"/>
                      <a:pt x="277" y="44"/>
                      <a:pt x="279" y="48"/>
                    </a:cubicBezTo>
                    <a:cubicBezTo>
                      <a:pt x="280" y="49"/>
                      <a:pt x="280" y="49"/>
                      <a:pt x="280" y="49"/>
                    </a:cubicBezTo>
                    <a:cubicBezTo>
                      <a:pt x="280" y="50"/>
                      <a:pt x="281" y="50"/>
                      <a:pt x="281" y="51"/>
                    </a:cubicBezTo>
                    <a:cubicBezTo>
                      <a:pt x="283" y="54"/>
                      <a:pt x="284" y="56"/>
                      <a:pt x="286" y="56"/>
                    </a:cubicBezTo>
                    <a:cubicBezTo>
                      <a:pt x="286" y="56"/>
                      <a:pt x="286" y="55"/>
                      <a:pt x="287" y="55"/>
                    </a:cubicBezTo>
                    <a:cubicBezTo>
                      <a:pt x="292" y="52"/>
                      <a:pt x="299" y="50"/>
                      <a:pt x="306" y="49"/>
                    </a:cubicBezTo>
                    <a:cubicBezTo>
                      <a:pt x="308" y="50"/>
                      <a:pt x="310" y="51"/>
                      <a:pt x="313" y="52"/>
                    </a:cubicBezTo>
                    <a:cubicBezTo>
                      <a:pt x="314" y="53"/>
                      <a:pt x="316" y="53"/>
                      <a:pt x="317" y="53"/>
                    </a:cubicBezTo>
                    <a:cubicBezTo>
                      <a:pt x="317" y="53"/>
                      <a:pt x="319" y="50"/>
                      <a:pt x="321" y="43"/>
                    </a:cubicBezTo>
                    <a:cubicBezTo>
                      <a:pt x="322" y="38"/>
                      <a:pt x="322" y="35"/>
                      <a:pt x="323" y="34"/>
                    </a:cubicBezTo>
                    <a:cubicBezTo>
                      <a:pt x="324" y="32"/>
                      <a:pt x="325" y="29"/>
                      <a:pt x="327" y="26"/>
                    </a:cubicBezTo>
                    <a:cubicBezTo>
                      <a:pt x="323" y="23"/>
                      <a:pt x="319" y="21"/>
                      <a:pt x="313" y="19"/>
                    </a:cubicBezTo>
                    <a:cubicBezTo>
                      <a:pt x="311" y="19"/>
                      <a:pt x="307" y="20"/>
                      <a:pt x="301" y="22"/>
                    </a:cubicBezTo>
                    <a:cubicBezTo>
                      <a:pt x="299" y="23"/>
                      <a:pt x="297" y="23"/>
                      <a:pt x="297" y="23"/>
                    </a:cubicBezTo>
                    <a:cubicBezTo>
                      <a:pt x="291" y="24"/>
                      <a:pt x="286" y="26"/>
                      <a:pt x="281" y="27"/>
                    </a:cubicBezTo>
                    <a:cubicBezTo>
                      <a:pt x="280" y="27"/>
                      <a:pt x="280" y="28"/>
                      <a:pt x="279" y="28"/>
                    </a:cubicBezTo>
                    <a:cubicBezTo>
                      <a:pt x="281" y="19"/>
                      <a:pt x="284" y="16"/>
                      <a:pt x="288" y="17"/>
                    </a:cubicBezTo>
                    <a:cubicBezTo>
                      <a:pt x="293" y="17"/>
                      <a:pt x="299" y="16"/>
                      <a:pt x="305" y="14"/>
                    </a:cubicBezTo>
                    <a:cubicBezTo>
                      <a:pt x="308" y="13"/>
                      <a:pt x="309" y="13"/>
                      <a:pt x="310" y="13"/>
                    </a:cubicBezTo>
                    <a:cubicBezTo>
                      <a:pt x="313" y="12"/>
                      <a:pt x="315" y="12"/>
                      <a:pt x="317" y="12"/>
                    </a:cubicBezTo>
                    <a:cubicBezTo>
                      <a:pt x="318" y="12"/>
                      <a:pt x="319" y="12"/>
                      <a:pt x="319" y="12"/>
                    </a:cubicBezTo>
                    <a:cubicBezTo>
                      <a:pt x="320" y="11"/>
                      <a:pt x="319" y="10"/>
                      <a:pt x="317" y="7"/>
                    </a:cubicBezTo>
                    <a:cubicBezTo>
                      <a:pt x="317" y="7"/>
                      <a:pt x="317" y="6"/>
                      <a:pt x="317" y="6"/>
                    </a:cubicBezTo>
                    <a:cubicBezTo>
                      <a:pt x="317" y="6"/>
                      <a:pt x="316" y="5"/>
                      <a:pt x="316" y="5"/>
                    </a:cubicBezTo>
                    <a:cubicBezTo>
                      <a:pt x="315" y="2"/>
                      <a:pt x="314" y="0"/>
                      <a:pt x="312" y="1"/>
                    </a:cubicBezTo>
                    <a:cubicBezTo>
                      <a:pt x="312" y="1"/>
                      <a:pt x="311" y="1"/>
                      <a:pt x="311" y="1"/>
                    </a:cubicBezTo>
                    <a:cubicBezTo>
                      <a:pt x="307" y="3"/>
                      <a:pt x="303" y="4"/>
                      <a:pt x="299" y="5"/>
                    </a:cubicBezTo>
                    <a:cubicBezTo>
                      <a:pt x="294" y="5"/>
                      <a:pt x="290" y="6"/>
                      <a:pt x="285" y="7"/>
                    </a:cubicBezTo>
                    <a:cubicBezTo>
                      <a:pt x="284" y="8"/>
                      <a:pt x="283" y="8"/>
                      <a:pt x="282" y="8"/>
                    </a:cubicBezTo>
                    <a:cubicBezTo>
                      <a:pt x="281" y="8"/>
                      <a:pt x="280" y="8"/>
                      <a:pt x="279" y="8"/>
                    </a:cubicBezTo>
                    <a:cubicBezTo>
                      <a:pt x="278" y="7"/>
                      <a:pt x="276" y="6"/>
                      <a:pt x="275" y="5"/>
                    </a:cubicBezTo>
                    <a:cubicBezTo>
                      <a:pt x="273" y="5"/>
                      <a:pt x="272" y="6"/>
                      <a:pt x="272" y="7"/>
                    </a:cubicBezTo>
                    <a:close/>
                    <a:moveTo>
                      <a:pt x="309" y="46"/>
                    </a:moveTo>
                    <a:cubicBezTo>
                      <a:pt x="308" y="43"/>
                      <a:pt x="307" y="42"/>
                      <a:pt x="306" y="43"/>
                    </a:cubicBezTo>
                    <a:cubicBezTo>
                      <a:pt x="305" y="43"/>
                      <a:pt x="304" y="43"/>
                      <a:pt x="303" y="44"/>
                    </a:cubicBezTo>
                    <a:cubicBezTo>
                      <a:pt x="295" y="46"/>
                      <a:pt x="291" y="47"/>
                      <a:pt x="290" y="46"/>
                    </a:cubicBezTo>
                    <a:cubicBezTo>
                      <a:pt x="288" y="46"/>
                      <a:pt x="288" y="44"/>
                      <a:pt x="287" y="42"/>
                    </a:cubicBezTo>
                    <a:cubicBezTo>
                      <a:pt x="287" y="39"/>
                      <a:pt x="287" y="36"/>
                      <a:pt x="287" y="34"/>
                    </a:cubicBezTo>
                    <a:cubicBezTo>
                      <a:pt x="288" y="32"/>
                      <a:pt x="291" y="31"/>
                      <a:pt x="295" y="30"/>
                    </a:cubicBezTo>
                    <a:cubicBezTo>
                      <a:pt x="301" y="27"/>
                      <a:pt x="307" y="25"/>
                      <a:pt x="310" y="25"/>
                    </a:cubicBezTo>
                    <a:cubicBezTo>
                      <a:pt x="312" y="25"/>
                      <a:pt x="313" y="27"/>
                      <a:pt x="313" y="30"/>
                    </a:cubicBezTo>
                    <a:cubicBezTo>
                      <a:pt x="313" y="37"/>
                      <a:pt x="311" y="43"/>
                      <a:pt x="309" y="46"/>
                    </a:cubicBezTo>
                    <a:close/>
                    <a:moveTo>
                      <a:pt x="305" y="32"/>
                    </a:moveTo>
                    <a:cubicBezTo>
                      <a:pt x="307" y="34"/>
                      <a:pt x="306" y="36"/>
                      <a:pt x="302" y="38"/>
                    </a:cubicBezTo>
                    <a:cubicBezTo>
                      <a:pt x="300" y="39"/>
                      <a:pt x="298" y="39"/>
                      <a:pt x="296" y="39"/>
                    </a:cubicBezTo>
                    <a:cubicBezTo>
                      <a:pt x="294" y="40"/>
                      <a:pt x="293" y="40"/>
                      <a:pt x="293" y="40"/>
                    </a:cubicBezTo>
                    <a:cubicBezTo>
                      <a:pt x="291" y="40"/>
                      <a:pt x="291" y="40"/>
                      <a:pt x="290" y="38"/>
                    </a:cubicBezTo>
                    <a:cubicBezTo>
                      <a:pt x="290" y="37"/>
                      <a:pt x="290" y="36"/>
                      <a:pt x="291" y="35"/>
                    </a:cubicBezTo>
                    <a:cubicBezTo>
                      <a:pt x="298" y="32"/>
                      <a:pt x="303" y="31"/>
                      <a:pt x="305" y="32"/>
                    </a:cubicBezTo>
                    <a:close/>
                    <a:moveTo>
                      <a:pt x="272" y="64"/>
                    </a:moveTo>
                    <a:cubicBezTo>
                      <a:pt x="273" y="64"/>
                      <a:pt x="275" y="64"/>
                      <a:pt x="277" y="63"/>
                    </a:cubicBezTo>
                    <a:cubicBezTo>
                      <a:pt x="278" y="63"/>
                      <a:pt x="288" y="60"/>
                      <a:pt x="304" y="55"/>
                    </a:cubicBezTo>
                    <a:cubicBezTo>
                      <a:pt x="306" y="54"/>
                      <a:pt x="308" y="54"/>
                      <a:pt x="310" y="55"/>
                    </a:cubicBezTo>
                    <a:cubicBezTo>
                      <a:pt x="311" y="56"/>
                      <a:pt x="314" y="57"/>
                      <a:pt x="316" y="58"/>
                    </a:cubicBezTo>
                    <a:cubicBezTo>
                      <a:pt x="318" y="58"/>
                      <a:pt x="319" y="59"/>
                      <a:pt x="320" y="60"/>
                    </a:cubicBezTo>
                    <a:cubicBezTo>
                      <a:pt x="322" y="61"/>
                      <a:pt x="323" y="62"/>
                      <a:pt x="322" y="63"/>
                    </a:cubicBezTo>
                    <a:cubicBezTo>
                      <a:pt x="322" y="64"/>
                      <a:pt x="321" y="64"/>
                      <a:pt x="319" y="65"/>
                    </a:cubicBezTo>
                    <a:cubicBezTo>
                      <a:pt x="314" y="67"/>
                      <a:pt x="310" y="69"/>
                      <a:pt x="308" y="71"/>
                    </a:cubicBezTo>
                    <a:cubicBezTo>
                      <a:pt x="309" y="72"/>
                      <a:pt x="309" y="73"/>
                      <a:pt x="309" y="74"/>
                    </a:cubicBezTo>
                    <a:cubicBezTo>
                      <a:pt x="309" y="75"/>
                      <a:pt x="310" y="75"/>
                      <a:pt x="312" y="75"/>
                    </a:cubicBezTo>
                    <a:cubicBezTo>
                      <a:pt x="315" y="75"/>
                      <a:pt x="319" y="75"/>
                      <a:pt x="325" y="76"/>
                    </a:cubicBezTo>
                    <a:cubicBezTo>
                      <a:pt x="329" y="76"/>
                      <a:pt x="331" y="76"/>
                      <a:pt x="332" y="76"/>
                    </a:cubicBezTo>
                    <a:cubicBezTo>
                      <a:pt x="334" y="76"/>
                      <a:pt x="336" y="77"/>
                      <a:pt x="338" y="80"/>
                    </a:cubicBezTo>
                    <a:cubicBezTo>
                      <a:pt x="338" y="80"/>
                      <a:pt x="338" y="81"/>
                      <a:pt x="338" y="81"/>
                    </a:cubicBezTo>
                    <a:cubicBezTo>
                      <a:pt x="341" y="86"/>
                      <a:pt x="342" y="89"/>
                      <a:pt x="340" y="88"/>
                    </a:cubicBezTo>
                    <a:cubicBezTo>
                      <a:pt x="339" y="88"/>
                      <a:pt x="338" y="88"/>
                      <a:pt x="337" y="87"/>
                    </a:cubicBezTo>
                    <a:cubicBezTo>
                      <a:pt x="332" y="85"/>
                      <a:pt x="326" y="84"/>
                      <a:pt x="322" y="84"/>
                    </a:cubicBezTo>
                    <a:cubicBezTo>
                      <a:pt x="316" y="83"/>
                      <a:pt x="312" y="83"/>
                      <a:pt x="311" y="84"/>
                    </a:cubicBezTo>
                    <a:cubicBezTo>
                      <a:pt x="310" y="84"/>
                      <a:pt x="310" y="85"/>
                      <a:pt x="309" y="88"/>
                    </a:cubicBezTo>
                    <a:cubicBezTo>
                      <a:pt x="310" y="93"/>
                      <a:pt x="309" y="100"/>
                      <a:pt x="308" y="109"/>
                    </a:cubicBezTo>
                    <a:cubicBezTo>
                      <a:pt x="307" y="114"/>
                      <a:pt x="307" y="117"/>
                      <a:pt x="306" y="119"/>
                    </a:cubicBezTo>
                    <a:cubicBezTo>
                      <a:pt x="306" y="120"/>
                      <a:pt x="305" y="120"/>
                      <a:pt x="303" y="120"/>
                    </a:cubicBezTo>
                    <a:cubicBezTo>
                      <a:pt x="302" y="119"/>
                      <a:pt x="301" y="119"/>
                      <a:pt x="300" y="119"/>
                    </a:cubicBezTo>
                    <a:cubicBezTo>
                      <a:pt x="298" y="118"/>
                      <a:pt x="295" y="117"/>
                      <a:pt x="292" y="116"/>
                    </a:cubicBezTo>
                    <a:cubicBezTo>
                      <a:pt x="284" y="113"/>
                      <a:pt x="278" y="110"/>
                      <a:pt x="276" y="106"/>
                    </a:cubicBezTo>
                    <a:cubicBezTo>
                      <a:pt x="275" y="104"/>
                      <a:pt x="275" y="104"/>
                      <a:pt x="275" y="103"/>
                    </a:cubicBezTo>
                    <a:cubicBezTo>
                      <a:pt x="275" y="103"/>
                      <a:pt x="276" y="103"/>
                      <a:pt x="277" y="104"/>
                    </a:cubicBezTo>
                    <a:cubicBezTo>
                      <a:pt x="284" y="107"/>
                      <a:pt x="290" y="108"/>
                      <a:pt x="296" y="107"/>
                    </a:cubicBezTo>
                    <a:cubicBezTo>
                      <a:pt x="296" y="107"/>
                      <a:pt x="296" y="107"/>
                      <a:pt x="296" y="107"/>
                    </a:cubicBezTo>
                    <a:cubicBezTo>
                      <a:pt x="298" y="107"/>
                      <a:pt x="299" y="100"/>
                      <a:pt x="299" y="87"/>
                    </a:cubicBezTo>
                    <a:cubicBezTo>
                      <a:pt x="299" y="86"/>
                      <a:pt x="298" y="85"/>
                      <a:pt x="297" y="86"/>
                    </a:cubicBezTo>
                    <a:cubicBezTo>
                      <a:pt x="296" y="87"/>
                      <a:pt x="293" y="87"/>
                      <a:pt x="290" y="88"/>
                    </a:cubicBezTo>
                    <a:cubicBezTo>
                      <a:pt x="283" y="89"/>
                      <a:pt x="276" y="90"/>
                      <a:pt x="270" y="93"/>
                    </a:cubicBezTo>
                    <a:cubicBezTo>
                      <a:pt x="270" y="93"/>
                      <a:pt x="269" y="93"/>
                      <a:pt x="269" y="94"/>
                    </a:cubicBezTo>
                    <a:cubicBezTo>
                      <a:pt x="267" y="95"/>
                      <a:pt x="266" y="95"/>
                      <a:pt x="265" y="94"/>
                    </a:cubicBezTo>
                    <a:cubicBezTo>
                      <a:pt x="264" y="92"/>
                      <a:pt x="263" y="89"/>
                      <a:pt x="263" y="86"/>
                    </a:cubicBezTo>
                    <a:cubicBezTo>
                      <a:pt x="263" y="86"/>
                      <a:pt x="263" y="86"/>
                      <a:pt x="263" y="86"/>
                    </a:cubicBezTo>
                    <a:cubicBezTo>
                      <a:pt x="266" y="86"/>
                      <a:pt x="268" y="86"/>
                      <a:pt x="272" y="85"/>
                    </a:cubicBezTo>
                    <a:cubicBezTo>
                      <a:pt x="273" y="84"/>
                      <a:pt x="276" y="84"/>
                      <a:pt x="281" y="83"/>
                    </a:cubicBezTo>
                    <a:cubicBezTo>
                      <a:pt x="283" y="83"/>
                      <a:pt x="285" y="82"/>
                      <a:pt x="285" y="82"/>
                    </a:cubicBezTo>
                    <a:cubicBezTo>
                      <a:pt x="289" y="81"/>
                      <a:pt x="293" y="80"/>
                      <a:pt x="297" y="78"/>
                    </a:cubicBezTo>
                    <a:cubicBezTo>
                      <a:pt x="298" y="77"/>
                      <a:pt x="298" y="75"/>
                      <a:pt x="297" y="73"/>
                    </a:cubicBezTo>
                    <a:cubicBezTo>
                      <a:pt x="295" y="71"/>
                      <a:pt x="294" y="70"/>
                      <a:pt x="296" y="68"/>
                    </a:cubicBezTo>
                    <a:cubicBezTo>
                      <a:pt x="299" y="67"/>
                      <a:pt x="302" y="66"/>
                      <a:pt x="305" y="65"/>
                    </a:cubicBezTo>
                    <a:cubicBezTo>
                      <a:pt x="307" y="64"/>
                      <a:pt x="308" y="62"/>
                      <a:pt x="307" y="61"/>
                    </a:cubicBezTo>
                    <a:cubicBezTo>
                      <a:pt x="306" y="59"/>
                      <a:pt x="305" y="59"/>
                      <a:pt x="303" y="60"/>
                    </a:cubicBezTo>
                    <a:cubicBezTo>
                      <a:pt x="295" y="62"/>
                      <a:pt x="287" y="66"/>
                      <a:pt x="280" y="72"/>
                    </a:cubicBezTo>
                    <a:cubicBezTo>
                      <a:pt x="279" y="73"/>
                      <a:pt x="278" y="74"/>
                      <a:pt x="277" y="74"/>
                    </a:cubicBezTo>
                    <a:cubicBezTo>
                      <a:pt x="275" y="74"/>
                      <a:pt x="273" y="70"/>
                      <a:pt x="272" y="64"/>
                    </a:cubicBezTo>
                    <a:close/>
                    <a:moveTo>
                      <a:pt x="388" y="41"/>
                    </a:moveTo>
                    <a:cubicBezTo>
                      <a:pt x="384" y="42"/>
                      <a:pt x="380" y="43"/>
                      <a:pt x="378" y="43"/>
                    </a:cubicBezTo>
                    <a:cubicBezTo>
                      <a:pt x="377" y="43"/>
                      <a:pt x="377" y="44"/>
                      <a:pt x="377" y="46"/>
                    </a:cubicBezTo>
                    <a:cubicBezTo>
                      <a:pt x="378" y="49"/>
                      <a:pt x="379" y="50"/>
                      <a:pt x="380" y="49"/>
                    </a:cubicBezTo>
                    <a:cubicBezTo>
                      <a:pt x="383" y="47"/>
                      <a:pt x="387" y="46"/>
                      <a:pt x="390" y="46"/>
                    </a:cubicBezTo>
                    <a:cubicBezTo>
                      <a:pt x="397" y="45"/>
                      <a:pt x="407" y="42"/>
                      <a:pt x="419" y="38"/>
                    </a:cubicBezTo>
                    <a:cubicBezTo>
                      <a:pt x="424" y="37"/>
                      <a:pt x="427" y="37"/>
                      <a:pt x="431" y="37"/>
                    </a:cubicBezTo>
                    <a:cubicBezTo>
                      <a:pt x="438" y="37"/>
                      <a:pt x="442" y="39"/>
                      <a:pt x="442" y="44"/>
                    </a:cubicBezTo>
                    <a:cubicBezTo>
                      <a:pt x="442" y="46"/>
                      <a:pt x="439" y="49"/>
                      <a:pt x="434" y="52"/>
                    </a:cubicBezTo>
                    <a:cubicBezTo>
                      <a:pt x="434" y="52"/>
                      <a:pt x="433" y="52"/>
                      <a:pt x="433" y="52"/>
                    </a:cubicBezTo>
                    <a:cubicBezTo>
                      <a:pt x="427" y="48"/>
                      <a:pt x="423" y="46"/>
                      <a:pt x="419" y="47"/>
                    </a:cubicBezTo>
                    <a:cubicBezTo>
                      <a:pt x="411" y="48"/>
                      <a:pt x="400" y="51"/>
                      <a:pt x="387" y="56"/>
                    </a:cubicBezTo>
                    <a:cubicBezTo>
                      <a:pt x="385" y="56"/>
                      <a:pt x="385" y="57"/>
                      <a:pt x="386" y="59"/>
                    </a:cubicBezTo>
                    <a:cubicBezTo>
                      <a:pt x="387" y="64"/>
                      <a:pt x="389" y="66"/>
                      <a:pt x="391" y="66"/>
                    </a:cubicBezTo>
                    <a:cubicBezTo>
                      <a:pt x="392" y="66"/>
                      <a:pt x="394" y="65"/>
                      <a:pt x="395" y="63"/>
                    </a:cubicBezTo>
                    <a:cubicBezTo>
                      <a:pt x="398" y="60"/>
                      <a:pt x="401" y="58"/>
                      <a:pt x="406" y="58"/>
                    </a:cubicBezTo>
                    <a:cubicBezTo>
                      <a:pt x="410" y="57"/>
                      <a:pt x="412" y="56"/>
                      <a:pt x="413" y="53"/>
                    </a:cubicBezTo>
                    <a:cubicBezTo>
                      <a:pt x="414" y="53"/>
                      <a:pt x="415" y="52"/>
                      <a:pt x="417" y="51"/>
                    </a:cubicBezTo>
                    <a:cubicBezTo>
                      <a:pt x="419" y="52"/>
                      <a:pt x="420" y="54"/>
                      <a:pt x="418" y="56"/>
                    </a:cubicBezTo>
                    <a:cubicBezTo>
                      <a:pt x="417" y="58"/>
                      <a:pt x="413" y="60"/>
                      <a:pt x="407" y="63"/>
                    </a:cubicBezTo>
                    <a:cubicBezTo>
                      <a:pt x="405" y="64"/>
                      <a:pt x="405" y="65"/>
                      <a:pt x="407" y="66"/>
                    </a:cubicBezTo>
                    <a:cubicBezTo>
                      <a:pt x="408" y="68"/>
                      <a:pt x="409" y="71"/>
                      <a:pt x="408" y="73"/>
                    </a:cubicBezTo>
                    <a:cubicBezTo>
                      <a:pt x="404" y="73"/>
                      <a:pt x="399" y="74"/>
                      <a:pt x="392" y="76"/>
                    </a:cubicBezTo>
                    <a:cubicBezTo>
                      <a:pt x="389" y="77"/>
                      <a:pt x="386" y="78"/>
                      <a:pt x="382" y="79"/>
                    </a:cubicBezTo>
                    <a:cubicBezTo>
                      <a:pt x="376" y="80"/>
                      <a:pt x="373" y="81"/>
                      <a:pt x="371" y="81"/>
                    </a:cubicBezTo>
                    <a:cubicBezTo>
                      <a:pt x="370" y="82"/>
                      <a:pt x="369" y="82"/>
                      <a:pt x="369" y="83"/>
                    </a:cubicBezTo>
                    <a:cubicBezTo>
                      <a:pt x="370" y="84"/>
                      <a:pt x="370" y="84"/>
                      <a:pt x="370" y="84"/>
                    </a:cubicBezTo>
                    <a:cubicBezTo>
                      <a:pt x="371" y="86"/>
                      <a:pt x="371" y="88"/>
                      <a:pt x="372" y="90"/>
                    </a:cubicBezTo>
                    <a:cubicBezTo>
                      <a:pt x="373" y="91"/>
                      <a:pt x="374" y="91"/>
                      <a:pt x="376" y="90"/>
                    </a:cubicBezTo>
                    <a:cubicBezTo>
                      <a:pt x="379" y="88"/>
                      <a:pt x="384" y="86"/>
                      <a:pt x="391" y="85"/>
                    </a:cubicBezTo>
                    <a:cubicBezTo>
                      <a:pt x="394" y="84"/>
                      <a:pt x="399" y="83"/>
                      <a:pt x="404" y="83"/>
                    </a:cubicBezTo>
                    <a:cubicBezTo>
                      <a:pt x="405" y="83"/>
                      <a:pt x="406" y="82"/>
                      <a:pt x="407" y="82"/>
                    </a:cubicBezTo>
                    <a:cubicBezTo>
                      <a:pt x="408" y="82"/>
                      <a:pt x="409" y="82"/>
                      <a:pt x="409" y="84"/>
                    </a:cubicBezTo>
                    <a:cubicBezTo>
                      <a:pt x="409" y="100"/>
                      <a:pt x="405" y="108"/>
                      <a:pt x="399" y="108"/>
                    </a:cubicBezTo>
                    <a:cubicBezTo>
                      <a:pt x="398" y="108"/>
                      <a:pt x="394" y="107"/>
                      <a:pt x="388" y="105"/>
                    </a:cubicBezTo>
                    <a:cubicBezTo>
                      <a:pt x="387" y="105"/>
                      <a:pt x="386" y="105"/>
                      <a:pt x="386" y="105"/>
                    </a:cubicBezTo>
                    <a:cubicBezTo>
                      <a:pt x="385" y="104"/>
                      <a:pt x="384" y="104"/>
                      <a:pt x="384" y="105"/>
                    </a:cubicBezTo>
                    <a:cubicBezTo>
                      <a:pt x="384" y="105"/>
                      <a:pt x="384" y="106"/>
                      <a:pt x="385" y="106"/>
                    </a:cubicBezTo>
                    <a:cubicBezTo>
                      <a:pt x="391" y="112"/>
                      <a:pt x="398" y="116"/>
                      <a:pt x="406" y="119"/>
                    </a:cubicBezTo>
                    <a:cubicBezTo>
                      <a:pt x="408" y="119"/>
                      <a:pt x="410" y="119"/>
                      <a:pt x="412" y="120"/>
                    </a:cubicBezTo>
                    <a:cubicBezTo>
                      <a:pt x="412" y="120"/>
                      <a:pt x="412" y="120"/>
                      <a:pt x="412" y="120"/>
                    </a:cubicBezTo>
                    <a:cubicBezTo>
                      <a:pt x="413" y="119"/>
                      <a:pt x="414" y="116"/>
                      <a:pt x="415" y="109"/>
                    </a:cubicBezTo>
                    <a:cubicBezTo>
                      <a:pt x="416" y="107"/>
                      <a:pt x="416" y="106"/>
                      <a:pt x="415" y="108"/>
                    </a:cubicBezTo>
                    <a:cubicBezTo>
                      <a:pt x="416" y="105"/>
                      <a:pt x="417" y="102"/>
                      <a:pt x="417" y="101"/>
                    </a:cubicBezTo>
                    <a:cubicBezTo>
                      <a:pt x="418" y="96"/>
                      <a:pt x="418" y="93"/>
                      <a:pt x="418" y="89"/>
                    </a:cubicBezTo>
                    <a:cubicBezTo>
                      <a:pt x="418" y="84"/>
                      <a:pt x="419" y="81"/>
                      <a:pt x="420" y="81"/>
                    </a:cubicBezTo>
                    <a:cubicBezTo>
                      <a:pt x="423" y="80"/>
                      <a:pt x="428" y="80"/>
                      <a:pt x="434" y="80"/>
                    </a:cubicBezTo>
                    <a:cubicBezTo>
                      <a:pt x="439" y="81"/>
                      <a:pt x="442" y="82"/>
                      <a:pt x="444" y="83"/>
                    </a:cubicBezTo>
                    <a:cubicBezTo>
                      <a:pt x="448" y="84"/>
                      <a:pt x="449" y="84"/>
                      <a:pt x="450" y="83"/>
                    </a:cubicBezTo>
                    <a:cubicBezTo>
                      <a:pt x="449" y="78"/>
                      <a:pt x="448" y="73"/>
                      <a:pt x="446" y="68"/>
                    </a:cubicBezTo>
                    <a:cubicBezTo>
                      <a:pt x="444" y="69"/>
                      <a:pt x="441" y="69"/>
                      <a:pt x="438" y="69"/>
                    </a:cubicBezTo>
                    <a:cubicBezTo>
                      <a:pt x="435" y="69"/>
                      <a:pt x="429" y="69"/>
                      <a:pt x="419" y="70"/>
                    </a:cubicBezTo>
                    <a:cubicBezTo>
                      <a:pt x="419" y="70"/>
                      <a:pt x="418" y="70"/>
                      <a:pt x="418" y="70"/>
                    </a:cubicBezTo>
                    <a:cubicBezTo>
                      <a:pt x="419" y="67"/>
                      <a:pt x="419" y="66"/>
                      <a:pt x="418" y="65"/>
                    </a:cubicBezTo>
                    <a:cubicBezTo>
                      <a:pt x="417" y="64"/>
                      <a:pt x="418" y="63"/>
                      <a:pt x="422" y="62"/>
                    </a:cubicBezTo>
                    <a:cubicBezTo>
                      <a:pt x="427" y="61"/>
                      <a:pt x="431" y="58"/>
                      <a:pt x="434" y="56"/>
                    </a:cubicBezTo>
                    <a:cubicBezTo>
                      <a:pt x="434" y="55"/>
                      <a:pt x="435" y="55"/>
                      <a:pt x="437" y="56"/>
                    </a:cubicBezTo>
                    <a:cubicBezTo>
                      <a:pt x="439" y="56"/>
                      <a:pt x="440" y="56"/>
                      <a:pt x="440" y="56"/>
                    </a:cubicBezTo>
                    <a:cubicBezTo>
                      <a:pt x="443" y="57"/>
                      <a:pt x="446" y="57"/>
                      <a:pt x="449" y="56"/>
                    </a:cubicBezTo>
                    <a:cubicBezTo>
                      <a:pt x="451" y="55"/>
                      <a:pt x="453" y="55"/>
                      <a:pt x="456" y="55"/>
                    </a:cubicBezTo>
                    <a:cubicBezTo>
                      <a:pt x="458" y="55"/>
                      <a:pt x="458" y="53"/>
                      <a:pt x="457" y="50"/>
                    </a:cubicBezTo>
                    <a:cubicBezTo>
                      <a:pt x="455" y="46"/>
                      <a:pt x="453" y="43"/>
                      <a:pt x="450" y="42"/>
                    </a:cubicBezTo>
                    <a:cubicBezTo>
                      <a:pt x="450" y="42"/>
                      <a:pt x="449" y="41"/>
                      <a:pt x="447" y="39"/>
                    </a:cubicBezTo>
                    <a:cubicBezTo>
                      <a:pt x="445" y="37"/>
                      <a:pt x="444" y="36"/>
                      <a:pt x="443" y="35"/>
                    </a:cubicBezTo>
                    <a:cubicBezTo>
                      <a:pt x="440" y="32"/>
                      <a:pt x="434" y="31"/>
                      <a:pt x="424" y="31"/>
                    </a:cubicBezTo>
                    <a:cubicBezTo>
                      <a:pt x="423" y="31"/>
                      <a:pt x="423" y="31"/>
                      <a:pt x="422" y="30"/>
                    </a:cubicBezTo>
                    <a:cubicBezTo>
                      <a:pt x="422" y="30"/>
                      <a:pt x="422" y="29"/>
                      <a:pt x="423" y="29"/>
                    </a:cubicBezTo>
                    <a:cubicBezTo>
                      <a:pt x="430" y="21"/>
                      <a:pt x="436" y="15"/>
                      <a:pt x="440" y="13"/>
                    </a:cubicBezTo>
                    <a:cubicBezTo>
                      <a:pt x="441" y="13"/>
                      <a:pt x="440" y="11"/>
                      <a:pt x="437" y="7"/>
                    </a:cubicBezTo>
                    <a:cubicBezTo>
                      <a:pt x="434" y="4"/>
                      <a:pt x="433" y="3"/>
                      <a:pt x="432" y="3"/>
                    </a:cubicBezTo>
                    <a:cubicBezTo>
                      <a:pt x="430" y="5"/>
                      <a:pt x="426" y="11"/>
                      <a:pt x="420" y="20"/>
                    </a:cubicBezTo>
                    <a:cubicBezTo>
                      <a:pt x="416" y="27"/>
                      <a:pt x="413" y="30"/>
                      <a:pt x="412" y="31"/>
                    </a:cubicBezTo>
                    <a:cubicBezTo>
                      <a:pt x="411" y="31"/>
                      <a:pt x="408" y="33"/>
                      <a:pt x="403" y="34"/>
                    </a:cubicBezTo>
                    <a:cubicBezTo>
                      <a:pt x="394" y="37"/>
                      <a:pt x="389" y="39"/>
                      <a:pt x="388" y="41"/>
                    </a:cubicBezTo>
                    <a:close/>
                    <a:moveTo>
                      <a:pt x="408" y="22"/>
                    </a:moveTo>
                    <a:cubicBezTo>
                      <a:pt x="406" y="22"/>
                      <a:pt x="404" y="21"/>
                      <a:pt x="401" y="19"/>
                    </a:cubicBezTo>
                    <a:cubicBezTo>
                      <a:pt x="398" y="14"/>
                      <a:pt x="397" y="12"/>
                      <a:pt x="399" y="10"/>
                    </a:cubicBezTo>
                    <a:cubicBezTo>
                      <a:pt x="401" y="10"/>
                      <a:pt x="402" y="9"/>
                      <a:pt x="404" y="9"/>
                    </a:cubicBezTo>
                    <a:cubicBezTo>
                      <a:pt x="405" y="9"/>
                      <a:pt x="406" y="8"/>
                      <a:pt x="407" y="8"/>
                    </a:cubicBezTo>
                    <a:cubicBezTo>
                      <a:pt x="408" y="7"/>
                      <a:pt x="410" y="7"/>
                      <a:pt x="413" y="6"/>
                    </a:cubicBezTo>
                    <a:cubicBezTo>
                      <a:pt x="416" y="6"/>
                      <a:pt x="417" y="7"/>
                      <a:pt x="416" y="7"/>
                    </a:cubicBezTo>
                    <a:cubicBezTo>
                      <a:pt x="413" y="12"/>
                      <a:pt x="411" y="16"/>
                      <a:pt x="410" y="19"/>
                    </a:cubicBezTo>
                    <a:cubicBezTo>
                      <a:pt x="410" y="22"/>
                      <a:pt x="409" y="23"/>
                      <a:pt x="408" y="22"/>
                    </a:cubicBezTo>
                    <a:close/>
                    <a:moveTo>
                      <a:pt x="395" y="31"/>
                    </a:moveTo>
                    <a:cubicBezTo>
                      <a:pt x="391" y="31"/>
                      <a:pt x="387" y="31"/>
                      <a:pt x="383" y="30"/>
                    </a:cubicBezTo>
                    <a:cubicBezTo>
                      <a:pt x="381" y="29"/>
                      <a:pt x="381" y="25"/>
                      <a:pt x="381" y="18"/>
                    </a:cubicBezTo>
                    <a:cubicBezTo>
                      <a:pt x="381" y="17"/>
                      <a:pt x="382" y="16"/>
                      <a:pt x="384" y="15"/>
                    </a:cubicBezTo>
                    <a:cubicBezTo>
                      <a:pt x="385" y="14"/>
                      <a:pt x="386" y="15"/>
                      <a:pt x="387" y="16"/>
                    </a:cubicBezTo>
                    <a:cubicBezTo>
                      <a:pt x="388" y="17"/>
                      <a:pt x="391" y="21"/>
                      <a:pt x="396" y="25"/>
                    </a:cubicBezTo>
                    <a:cubicBezTo>
                      <a:pt x="398" y="29"/>
                      <a:pt x="398" y="31"/>
                      <a:pt x="395" y="31"/>
                    </a:cubicBezTo>
                    <a:close/>
                    <a:moveTo>
                      <a:pt x="373" y="63"/>
                    </a:moveTo>
                    <a:cubicBezTo>
                      <a:pt x="373" y="65"/>
                      <a:pt x="372" y="66"/>
                      <a:pt x="370" y="65"/>
                    </a:cubicBezTo>
                    <a:cubicBezTo>
                      <a:pt x="363" y="64"/>
                      <a:pt x="359" y="62"/>
                      <a:pt x="358" y="59"/>
                    </a:cubicBezTo>
                    <a:cubicBezTo>
                      <a:pt x="361" y="54"/>
                      <a:pt x="365" y="50"/>
                      <a:pt x="371" y="48"/>
                    </a:cubicBezTo>
                    <a:cubicBezTo>
                      <a:pt x="372" y="47"/>
                      <a:pt x="373" y="47"/>
                      <a:pt x="373" y="48"/>
                    </a:cubicBezTo>
                    <a:cubicBezTo>
                      <a:pt x="374" y="48"/>
                      <a:pt x="374" y="49"/>
                      <a:pt x="373" y="50"/>
                    </a:cubicBezTo>
                    <a:cubicBezTo>
                      <a:pt x="372" y="52"/>
                      <a:pt x="372" y="57"/>
                      <a:pt x="373" y="63"/>
                    </a:cubicBezTo>
                    <a:close/>
                    <a:moveTo>
                      <a:pt x="564" y="39"/>
                    </a:moveTo>
                    <a:cubicBezTo>
                      <a:pt x="557" y="41"/>
                      <a:pt x="550" y="43"/>
                      <a:pt x="541" y="44"/>
                    </a:cubicBezTo>
                    <a:cubicBezTo>
                      <a:pt x="539" y="44"/>
                      <a:pt x="538" y="44"/>
                      <a:pt x="538" y="44"/>
                    </a:cubicBezTo>
                    <a:cubicBezTo>
                      <a:pt x="537" y="45"/>
                      <a:pt x="538" y="47"/>
                      <a:pt x="539" y="50"/>
                    </a:cubicBezTo>
                    <a:cubicBezTo>
                      <a:pt x="540" y="53"/>
                      <a:pt x="541" y="55"/>
                      <a:pt x="542" y="56"/>
                    </a:cubicBezTo>
                    <a:cubicBezTo>
                      <a:pt x="543" y="56"/>
                      <a:pt x="544" y="56"/>
                      <a:pt x="547" y="55"/>
                    </a:cubicBezTo>
                    <a:cubicBezTo>
                      <a:pt x="553" y="52"/>
                      <a:pt x="558" y="51"/>
                      <a:pt x="562" y="51"/>
                    </a:cubicBezTo>
                    <a:cubicBezTo>
                      <a:pt x="564" y="51"/>
                      <a:pt x="565" y="52"/>
                      <a:pt x="565" y="53"/>
                    </a:cubicBezTo>
                    <a:cubicBezTo>
                      <a:pt x="565" y="56"/>
                      <a:pt x="565" y="60"/>
                      <a:pt x="565" y="64"/>
                    </a:cubicBezTo>
                    <a:cubicBezTo>
                      <a:pt x="565" y="69"/>
                      <a:pt x="566" y="75"/>
                      <a:pt x="566" y="83"/>
                    </a:cubicBezTo>
                    <a:cubicBezTo>
                      <a:pt x="567" y="97"/>
                      <a:pt x="567" y="104"/>
                      <a:pt x="565" y="104"/>
                    </a:cubicBezTo>
                    <a:cubicBezTo>
                      <a:pt x="564" y="105"/>
                      <a:pt x="560" y="105"/>
                      <a:pt x="553" y="103"/>
                    </a:cubicBezTo>
                    <a:cubicBezTo>
                      <a:pt x="549" y="101"/>
                      <a:pt x="546" y="101"/>
                      <a:pt x="546" y="102"/>
                    </a:cubicBezTo>
                    <a:cubicBezTo>
                      <a:pt x="547" y="104"/>
                      <a:pt x="551" y="108"/>
                      <a:pt x="558" y="111"/>
                    </a:cubicBezTo>
                    <a:cubicBezTo>
                      <a:pt x="559" y="112"/>
                      <a:pt x="561" y="113"/>
                      <a:pt x="564" y="115"/>
                    </a:cubicBezTo>
                    <a:cubicBezTo>
                      <a:pt x="571" y="119"/>
                      <a:pt x="575" y="121"/>
                      <a:pt x="576" y="120"/>
                    </a:cubicBezTo>
                    <a:cubicBezTo>
                      <a:pt x="577" y="120"/>
                      <a:pt x="577" y="117"/>
                      <a:pt x="577" y="111"/>
                    </a:cubicBezTo>
                    <a:cubicBezTo>
                      <a:pt x="576" y="107"/>
                      <a:pt x="576" y="104"/>
                      <a:pt x="576" y="102"/>
                    </a:cubicBezTo>
                    <a:cubicBezTo>
                      <a:pt x="575" y="85"/>
                      <a:pt x="576" y="77"/>
                      <a:pt x="577" y="78"/>
                    </a:cubicBezTo>
                    <a:cubicBezTo>
                      <a:pt x="584" y="82"/>
                      <a:pt x="590" y="87"/>
                      <a:pt x="595" y="94"/>
                    </a:cubicBezTo>
                    <a:cubicBezTo>
                      <a:pt x="596" y="95"/>
                      <a:pt x="596" y="96"/>
                      <a:pt x="597" y="97"/>
                    </a:cubicBezTo>
                    <a:cubicBezTo>
                      <a:pt x="598" y="100"/>
                      <a:pt x="599" y="102"/>
                      <a:pt x="600" y="103"/>
                    </a:cubicBezTo>
                    <a:cubicBezTo>
                      <a:pt x="603" y="103"/>
                      <a:pt x="609" y="103"/>
                      <a:pt x="617" y="103"/>
                    </a:cubicBezTo>
                    <a:cubicBezTo>
                      <a:pt x="618" y="103"/>
                      <a:pt x="620" y="103"/>
                      <a:pt x="623" y="103"/>
                    </a:cubicBezTo>
                    <a:cubicBezTo>
                      <a:pt x="625" y="103"/>
                      <a:pt x="626" y="103"/>
                      <a:pt x="627" y="103"/>
                    </a:cubicBezTo>
                    <a:cubicBezTo>
                      <a:pt x="629" y="103"/>
                      <a:pt x="630" y="102"/>
                      <a:pt x="630" y="101"/>
                    </a:cubicBezTo>
                    <a:cubicBezTo>
                      <a:pt x="630" y="98"/>
                      <a:pt x="622" y="95"/>
                      <a:pt x="607" y="90"/>
                    </a:cubicBezTo>
                    <a:cubicBezTo>
                      <a:pt x="601" y="88"/>
                      <a:pt x="596" y="84"/>
                      <a:pt x="590" y="77"/>
                    </a:cubicBezTo>
                    <a:cubicBezTo>
                      <a:pt x="590" y="77"/>
                      <a:pt x="588" y="75"/>
                      <a:pt x="586" y="73"/>
                    </a:cubicBezTo>
                    <a:cubicBezTo>
                      <a:pt x="584" y="70"/>
                      <a:pt x="583" y="69"/>
                      <a:pt x="583" y="68"/>
                    </a:cubicBezTo>
                    <a:cubicBezTo>
                      <a:pt x="584" y="67"/>
                      <a:pt x="586" y="66"/>
                      <a:pt x="588" y="65"/>
                    </a:cubicBezTo>
                    <a:cubicBezTo>
                      <a:pt x="590" y="64"/>
                      <a:pt x="591" y="63"/>
                      <a:pt x="591" y="62"/>
                    </a:cubicBezTo>
                    <a:cubicBezTo>
                      <a:pt x="592" y="62"/>
                      <a:pt x="594" y="61"/>
                      <a:pt x="596" y="60"/>
                    </a:cubicBezTo>
                    <a:cubicBezTo>
                      <a:pt x="601" y="57"/>
                      <a:pt x="604" y="55"/>
                      <a:pt x="604" y="55"/>
                    </a:cubicBezTo>
                    <a:cubicBezTo>
                      <a:pt x="602" y="50"/>
                      <a:pt x="600" y="47"/>
                      <a:pt x="598" y="47"/>
                    </a:cubicBezTo>
                    <a:cubicBezTo>
                      <a:pt x="596" y="47"/>
                      <a:pt x="594" y="50"/>
                      <a:pt x="591" y="53"/>
                    </a:cubicBezTo>
                    <a:cubicBezTo>
                      <a:pt x="590" y="55"/>
                      <a:pt x="589" y="56"/>
                      <a:pt x="588" y="57"/>
                    </a:cubicBezTo>
                    <a:cubicBezTo>
                      <a:pt x="584" y="61"/>
                      <a:pt x="580" y="64"/>
                      <a:pt x="578" y="64"/>
                    </a:cubicBezTo>
                    <a:cubicBezTo>
                      <a:pt x="577" y="64"/>
                      <a:pt x="576" y="63"/>
                      <a:pt x="576" y="61"/>
                    </a:cubicBezTo>
                    <a:cubicBezTo>
                      <a:pt x="575" y="60"/>
                      <a:pt x="575" y="60"/>
                      <a:pt x="575" y="60"/>
                    </a:cubicBezTo>
                    <a:cubicBezTo>
                      <a:pt x="574" y="55"/>
                      <a:pt x="575" y="52"/>
                      <a:pt x="576" y="49"/>
                    </a:cubicBezTo>
                    <a:cubicBezTo>
                      <a:pt x="578" y="47"/>
                      <a:pt x="581" y="45"/>
                      <a:pt x="585" y="45"/>
                    </a:cubicBezTo>
                    <a:cubicBezTo>
                      <a:pt x="585" y="45"/>
                      <a:pt x="586" y="45"/>
                      <a:pt x="587" y="45"/>
                    </a:cubicBezTo>
                    <a:cubicBezTo>
                      <a:pt x="591" y="45"/>
                      <a:pt x="593" y="44"/>
                      <a:pt x="593" y="44"/>
                    </a:cubicBezTo>
                    <a:cubicBezTo>
                      <a:pt x="593" y="40"/>
                      <a:pt x="591" y="36"/>
                      <a:pt x="587" y="32"/>
                    </a:cubicBezTo>
                    <a:cubicBezTo>
                      <a:pt x="587" y="32"/>
                      <a:pt x="586" y="32"/>
                      <a:pt x="585" y="33"/>
                    </a:cubicBezTo>
                    <a:cubicBezTo>
                      <a:pt x="584" y="33"/>
                      <a:pt x="583" y="34"/>
                      <a:pt x="582" y="34"/>
                    </a:cubicBezTo>
                    <a:cubicBezTo>
                      <a:pt x="580" y="35"/>
                      <a:pt x="578" y="35"/>
                      <a:pt x="576" y="35"/>
                    </a:cubicBezTo>
                    <a:cubicBezTo>
                      <a:pt x="575" y="35"/>
                      <a:pt x="575" y="32"/>
                      <a:pt x="576" y="27"/>
                    </a:cubicBezTo>
                    <a:cubicBezTo>
                      <a:pt x="576" y="22"/>
                      <a:pt x="576" y="18"/>
                      <a:pt x="577" y="15"/>
                    </a:cubicBezTo>
                    <a:cubicBezTo>
                      <a:pt x="577" y="13"/>
                      <a:pt x="578" y="10"/>
                      <a:pt x="579" y="7"/>
                    </a:cubicBezTo>
                    <a:cubicBezTo>
                      <a:pt x="580" y="6"/>
                      <a:pt x="580" y="5"/>
                      <a:pt x="580" y="5"/>
                    </a:cubicBezTo>
                    <a:cubicBezTo>
                      <a:pt x="578" y="3"/>
                      <a:pt x="575" y="2"/>
                      <a:pt x="571" y="2"/>
                    </a:cubicBezTo>
                    <a:cubicBezTo>
                      <a:pt x="570" y="2"/>
                      <a:pt x="569" y="3"/>
                      <a:pt x="569" y="4"/>
                    </a:cubicBezTo>
                    <a:cubicBezTo>
                      <a:pt x="569" y="6"/>
                      <a:pt x="569" y="9"/>
                      <a:pt x="568" y="14"/>
                    </a:cubicBezTo>
                    <a:cubicBezTo>
                      <a:pt x="568" y="22"/>
                      <a:pt x="568" y="29"/>
                      <a:pt x="567" y="33"/>
                    </a:cubicBezTo>
                    <a:cubicBezTo>
                      <a:pt x="567" y="37"/>
                      <a:pt x="566" y="39"/>
                      <a:pt x="564" y="39"/>
                    </a:cubicBezTo>
                    <a:close/>
                    <a:moveTo>
                      <a:pt x="594" y="29"/>
                    </a:moveTo>
                    <a:cubicBezTo>
                      <a:pt x="593" y="27"/>
                      <a:pt x="593" y="25"/>
                      <a:pt x="593" y="21"/>
                    </a:cubicBezTo>
                    <a:cubicBezTo>
                      <a:pt x="594" y="17"/>
                      <a:pt x="595" y="14"/>
                      <a:pt x="596" y="14"/>
                    </a:cubicBezTo>
                    <a:cubicBezTo>
                      <a:pt x="597" y="14"/>
                      <a:pt x="598" y="14"/>
                      <a:pt x="599" y="16"/>
                    </a:cubicBezTo>
                    <a:cubicBezTo>
                      <a:pt x="600" y="17"/>
                      <a:pt x="602" y="19"/>
                      <a:pt x="603" y="20"/>
                    </a:cubicBezTo>
                    <a:cubicBezTo>
                      <a:pt x="608" y="24"/>
                      <a:pt x="611" y="27"/>
                      <a:pt x="610" y="31"/>
                    </a:cubicBezTo>
                    <a:cubicBezTo>
                      <a:pt x="609" y="32"/>
                      <a:pt x="606" y="32"/>
                      <a:pt x="601" y="32"/>
                    </a:cubicBezTo>
                    <a:cubicBezTo>
                      <a:pt x="597" y="31"/>
                      <a:pt x="595" y="30"/>
                      <a:pt x="594" y="29"/>
                    </a:cubicBezTo>
                    <a:close/>
                    <a:moveTo>
                      <a:pt x="542" y="72"/>
                    </a:moveTo>
                    <a:cubicBezTo>
                      <a:pt x="541" y="71"/>
                      <a:pt x="540" y="68"/>
                      <a:pt x="541" y="64"/>
                    </a:cubicBezTo>
                    <a:cubicBezTo>
                      <a:pt x="542" y="61"/>
                      <a:pt x="543" y="59"/>
                      <a:pt x="544" y="59"/>
                    </a:cubicBezTo>
                    <a:cubicBezTo>
                      <a:pt x="544" y="59"/>
                      <a:pt x="545" y="59"/>
                      <a:pt x="545" y="60"/>
                    </a:cubicBezTo>
                    <a:cubicBezTo>
                      <a:pt x="546" y="61"/>
                      <a:pt x="548" y="62"/>
                      <a:pt x="549" y="63"/>
                    </a:cubicBezTo>
                    <a:cubicBezTo>
                      <a:pt x="553" y="65"/>
                      <a:pt x="556" y="67"/>
                      <a:pt x="557" y="68"/>
                    </a:cubicBezTo>
                    <a:cubicBezTo>
                      <a:pt x="558" y="69"/>
                      <a:pt x="558" y="71"/>
                      <a:pt x="558" y="72"/>
                    </a:cubicBezTo>
                    <a:cubicBezTo>
                      <a:pt x="557" y="74"/>
                      <a:pt x="554" y="74"/>
                      <a:pt x="549" y="74"/>
                    </a:cubicBezTo>
                    <a:cubicBezTo>
                      <a:pt x="546" y="74"/>
                      <a:pt x="543" y="74"/>
                      <a:pt x="542" y="72"/>
                    </a:cubicBezTo>
                    <a:close/>
                    <a:moveTo>
                      <a:pt x="544" y="87"/>
                    </a:moveTo>
                    <a:cubicBezTo>
                      <a:pt x="546" y="85"/>
                      <a:pt x="550" y="82"/>
                      <a:pt x="557" y="77"/>
                    </a:cubicBezTo>
                    <a:cubicBezTo>
                      <a:pt x="561" y="75"/>
                      <a:pt x="563" y="73"/>
                      <a:pt x="563" y="73"/>
                    </a:cubicBezTo>
                    <a:cubicBezTo>
                      <a:pt x="563" y="74"/>
                      <a:pt x="563" y="76"/>
                      <a:pt x="561" y="79"/>
                    </a:cubicBezTo>
                    <a:cubicBezTo>
                      <a:pt x="550" y="90"/>
                      <a:pt x="543" y="97"/>
                      <a:pt x="539" y="102"/>
                    </a:cubicBezTo>
                    <a:cubicBezTo>
                      <a:pt x="539" y="103"/>
                      <a:pt x="538" y="103"/>
                      <a:pt x="538" y="104"/>
                    </a:cubicBezTo>
                    <a:cubicBezTo>
                      <a:pt x="536" y="106"/>
                      <a:pt x="535" y="108"/>
                      <a:pt x="534" y="108"/>
                    </a:cubicBezTo>
                    <a:cubicBezTo>
                      <a:pt x="531" y="106"/>
                      <a:pt x="528" y="102"/>
                      <a:pt x="526" y="96"/>
                    </a:cubicBezTo>
                    <a:cubicBezTo>
                      <a:pt x="526" y="96"/>
                      <a:pt x="528" y="95"/>
                      <a:pt x="532" y="93"/>
                    </a:cubicBezTo>
                    <a:cubicBezTo>
                      <a:pt x="537" y="90"/>
                      <a:pt x="541" y="88"/>
                      <a:pt x="544" y="87"/>
                    </a:cubicBezTo>
                    <a:close/>
                  </a:path>
                </a:pathLst>
              </a:custGeom>
              <a:grpFill/>
              <a:ln>
                <a:noFill/>
              </a:ln>
              <a:extLst/>
            </p:spPr>
            <p:txBody>
              <a:bodyPr anchor="ctr"/>
              <a:lstStyle/>
              <a:p>
                <a:pPr algn="ctr"/>
                <a:endParaRPr/>
              </a:p>
            </p:txBody>
          </p:sp>
          <p:sp>
            <p:nvSpPr>
              <p:cNvPr id="78" name="iŝḷïďé">
                <a:extLst>
                  <a:ext uri="{FF2B5EF4-FFF2-40B4-BE49-F238E27FC236}">
                    <a16:creationId xmlns:a16="http://schemas.microsoft.com/office/drawing/2014/main" id="{A5BAE57E-0482-4E8A-809C-C0A0A1192F28}"/>
                  </a:ext>
                </a:extLst>
              </p:cNvPr>
              <p:cNvSpPr/>
              <p:nvPr/>
            </p:nvSpPr>
            <p:spPr bwMode="auto">
              <a:xfrm>
                <a:off x="3214688" y="3644901"/>
                <a:ext cx="268288" cy="95250"/>
              </a:xfrm>
              <a:custGeom>
                <a:avLst/>
                <a:gdLst>
                  <a:gd name="T0" fmla="*/ 49 w 342"/>
                  <a:gd name="T1" fmla="*/ 45 h 121"/>
                  <a:gd name="T2" fmla="*/ 2 w 342"/>
                  <a:gd name="T3" fmla="*/ 66 h 121"/>
                  <a:gd name="T4" fmla="*/ 5 w 342"/>
                  <a:gd name="T5" fmla="*/ 97 h 121"/>
                  <a:gd name="T6" fmla="*/ 31 w 342"/>
                  <a:gd name="T7" fmla="*/ 85 h 121"/>
                  <a:gd name="T8" fmla="*/ 69 w 342"/>
                  <a:gd name="T9" fmla="*/ 107 h 121"/>
                  <a:gd name="T10" fmla="*/ 80 w 342"/>
                  <a:gd name="T11" fmla="*/ 101 h 121"/>
                  <a:gd name="T12" fmla="*/ 65 w 342"/>
                  <a:gd name="T13" fmla="*/ 75 h 121"/>
                  <a:gd name="T14" fmla="*/ 56 w 342"/>
                  <a:gd name="T15" fmla="*/ 68 h 121"/>
                  <a:gd name="T16" fmla="*/ 88 w 342"/>
                  <a:gd name="T17" fmla="*/ 62 h 121"/>
                  <a:gd name="T18" fmla="*/ 73 w 342"/>
                  <a:gd name="T19" fmla="*/ 12 h 121"/>
                  <a:gd name="T20" fmla="*/ 32 w 342"/>
                  <a:gd name="T21" fmla="*/ 14 h 121"/>
                  <a:gd name="T22" fmla="*/ 44 w 342"/>
                  <a:gd name="T23" fmla="*/ 39 h 121"/>
                  <a:gd name="T24" fmla="*/ 52 w 342"/>
                  <a:gd name="T25" fmla="*/ 22 h 121"/>
                  <a:gd name="T26" fmla="*/ 52 w 342"/>
                  <a:gd name="T27" fmla="*/ 14 h 121"/>
                  <a:gd name="T28" fmla="*/ 46 w 342"/>
                  <a:gd name="T29" fmla="*/ 77 h 121"/>
                  <a:gd name="T30" fmla="*/ 44 w 342"/>
                  <a:gd name="T31" fmla="*/ 65 h 121"/>
                  <a:gd name="T32" fmla="*/ 182 w 342"/>
                  <a:gd name="T33" fmla="*/ 95 h 121"/>
                  <a:gd name="T34" fmla="*/ 200 w 342"/>
                  <a:gd name="T35" fmla="*/ 109 h 121"/>
                  <a:gd name="T36" fmla="*/ 202 w 342"/>
                  <a:gd name="T37" fmla="*/ 11 h 121"/>
                  <a:gd name="T38" fmla="*/ 137 w 342"/>
                  <a:gd name="T39" fmla="*/ 61 h 121"/>
                  <a:gd name="T40" fmla="*/ 157 w 342"/>
                  <a:gd name="T41" fmla="*/ 35 h 121"/>
                  <a:gd name="T42" fmla="*/ 174 w 342"/>
                  <a:gd name="T43" fmla="*/ 30 h 121"/>
                  <a:gd name="T44" fmla="*/ 160 w 342"/>
                  <a:gd name="T45" fmla="*/ 18 h 121"/>
                  <a:gd name="T46" fmla="*/ 132 w 342"/>
                  <a:gd name="T47" fmla="*/ 52 h 121"/>
                  <a:gd name="T48" fmla="*/ 180 w 342"/>
                  <a:gd name="T49" fmla="*/ 39 h 121"/>
                  <a:gd name="T50" fmla="*/ 181 w 342"/>
                  <a:gd name="T51" fmla="*/ 70 h 121"/>
                  <a:gd name="T52" fmla="*/ 168 w 342"/>
                  <a:gd name="T53" fmla="*/ 51 h 121"/>
                  <a:gd name="T54" fmla="*/ 147 w 342"/>
                  <a:gd name="T55" fmla="*/ 74 h 121"/>
                  <a:gd name="T56" fmla="*/ 153 w 342"/>
                  <a:gd name="T57" fmla="*/ 92 h 121"/>
                  <a:gd name="T58" fmla="*/ 172 w 342"/>
                  <a:gd name="T59" fmla="*/ 101 h 121"/>
                  <a:gd name="T60" fmla="*/ 140 w 342"/>
                  <a:gd name="T61" fmla="*/ 63 h 121"/>
                  <a:gd name="T62" fmla="*/ 147 w 342"/>
                  <a:gd name="T63" fmla="*/ 57 h 121"/>
                  <a:gd name="T64" fmla="*/ 283 w 342"/>
                  <a:gd name="T65" fmla="*/ 11 h 121"/>
                  <a:gd name="T66" fmla="*/ 282 w 342"/>
                  <a:gd name="T67" fmla="*/ 20 h 121"/>
                  <a:gd name="T68" fmla="*/ 287 w 342"/>
                  <a:gd name="T69" fmla="*/ 34 h 121"/>
                  <a:gd name="T70" fmla="*/ 292 w 342"/>
                  <a:gd name="T71" fmla="*/ 28 h 121"/>
                  <a:gd name="T72" fmla="*/ 257 w 342"/>
                  <a:gd name="T73" fmla="*/ 40 h 121"/>
                  <a:gd name="T74" fmla="*/ 261 w 342"/>
                  <a:gd name="T75" fmla="*/ 50 h 121"/>
                  <a:gd name="T76" fmla="*/ 277 w 342"/>
                  <a:gd name="T77" fmla="*/ 36 h 121"/>
                  <a:gd name="T78" fmla="*/ 253 w 342"/>
                  <a:gd name="T79" fmla="*/ 57 h 121"/>
                  <a:gd name="T80" fmla="*/ 268 w 342"/>
                  <a:gd name="T81" fmla="*/ 62 h 121"/>
                  <a:gd name="T82" fmla="*/ 241 w 342"/>
                  <a:gd name="T83" fmla="*/ 75 h 121"/>
                  <a:gd name="T84" fmla="*/ 257 w 342"/>
                  <a:gd name="T85" fmla="*/ 77 h 121"/>
                  <a:gd name="T86" fmla="*/ 252 w 342"/>
                  <a:gd name="T87" fmla="*/ 101 h 121"/>
                  <a:gd name="T88" fmla="*/ 277 w 342"/>
                  <a:gd name="T89" fmla="*/ 105 h 121"/>
                  <a:gd name="T90" fmla="*/ 280 w 342"/>
                  <a:gd name="T91" fmla="*/ 76 h 121"/>
                  <a:gd name="T92" fmla="*/ 292 w 342"/>
                  <a:gd name="T93" fmla="*/ 67 h 121"/>
                  <a:gd name="T94" fmla="*/ 281 w 342"/>
                  <a:gd name="T95" fmla="*/ 58 h 121"/>
                  <a:gd name="T96" fmla="*/ 282 w 342"/>
                  <a:gd name="T97" fmla="*/ 48 h 121"/>
                  <a:gd name="T98" fmla="*/ 298 w 342"/>
                  <a:gd name="T99" fmla="*/ 78 h 121"/>
                  <a:gd name="T100" fmla="*/ 283 w 342"/>
                  <a:gd name="T101" fmla="*/ 93 h 121"/>
                  <a:gd name="T102" fmla="*/ 316 w 342"/>
                  <a:gd name="T103" fmla="*/ 29 h 121"/>
                  <a:gd name="T104" fmla="*/ 312 w 342"/>
                  <a:gd name="T105" fmla="*/ 40 h 121"/>
                  <a:gd name="T106" fmla="*/ 337 w 342"/>
                  <a:gd name="T107" fmla="*/ 46 h 121"/>
                  <a:gd name="T108" fmla="*/ 327 w 342"/>
                  <a:gd name="T109" fmla="*/ 60 h 121"/>
                  <a:gd name="T110" fmla="*/ 320 w 342"/>
                  <a:gd name="T111" fmla="*/ 107 h 121"/>
                  <a:gd name="T112" fmla="*/ 313 w 342"/>
                  <a:gd name="T113" fmla="*/ 105 h 121"/>
                  <a:gd name="T114" fmla="*/ 261 w 342"/>
                  <a:gd name="T115" fmla="*/ 77 h 121"/>
                  <a:gd name="T116" fmla="*/ 263 w 342"/>
                  <a:gd name="T117" fmla="*/ 9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 h="121">
                    <a:moveTo>
                      <a:pt x="35" y="50"/>
                    </a:moveTo>
                    <a:cubicBezTo>
                      <a:pt x="36" y="51"/>
                      <a:pt x="37" y="51"/>
                      <a:pt x="39" y="50"/>
                    </a:cubicBezTo>
                    <a:cubicBezTo>
                      <a:pt x="40" y="49"/>
                      <a:pt x="40" y="49"/>
                      <a:pt x="41" y="49"/>
                    </a:cubicBezTo>
                    <a:cubicBezTo>
                      <a:pt x="41" y="49"/>
                      <a:pt x="42" y="49"/>
                      <a:pt x="42" y="48"/>
                    </a:cubicBezTo>
                    <a:cubicBezTo>
                      <a:pt x="46" y="46"/>
                      <a:pt x="48" y="45"/>
                      <a:pt x="49" y="45"/>
                    </a:cubicBezTo>
                    <a:cubicBezTo>
                      <a:pt x="50" y="45"/>
                      <a:pt x="53" y="47"/>
                      <a:pt x="56" y="50"/>
                    </a:cubicBezTo>
                    <a:cubicBezTo>
                      <a:pt x="57" y="51"/>
                      <a:pt x="58" y="52"/>
                      <a:pt x="58" y="52"/>
                    </a:cubicBezTo>
                    <a:cubicBezTo>
                      <a:pt x="31" y="58"/>
                      <a:pt x="13" y="62"/>
                      <a:pt x="6" y="65"/>
                    </a:cubicBezTo>
                    <a:cubicBezTo>
                      <a:pt x="6" y="65"/>
                      <a:pt x="5" y="65"/>
                      <a:pt x="5" y="65"/>
                    </a:cubicBezTo>
                    <a:cubicBezTo>
                      <a:pt x="3" y="65"/>
                      <a:pt x="3" y="65"/>
                      <a:pt x="2" y="66"/>
                    </a:cubicBezTo>
                    <a:cubicBezTo>
                      <a:pt x="3" y="69"/>
                      <a:pt x="4" y="72"/>
                      <a:pt x="7" y="74"/>
                    </a:cubicBezTo>
                    <a:cubicBezTo>
                      <a:pt x="7" y="74"/>
                      <a:pt x="8" y="74"/>
                      <a:pt x="9" y="73"/>
                    </a:cubicBezTo>
                    <a:cubicBezTo>
                      <a:pt x="11" y="72"/>
                      <a:pt x="13" y="70"/>
                      <a:pt x="14" y="70"/>
                    </a:cubicBezTo>
                    <a:cubicBezTo>
                      <a:pt x="18" y="69"/>
                      <a:pt x="24" y="68"/>
                      <a:pt x="31" y="67"/>
                    </a:cubicBezTo>
                    <a:cubicBezTo>
                      <a:pt x="29" y="80"/>
                      <a:pt x="21" y="90"/>
                      <a:pt x="5" y="97"/>
                    </a:cubicBezTo>
                    <a:cubicBezTo>
                      <a:pt x="2" y="98"/>
                      <a:pt x="0" y="100"/>
                      <a:pt x="0" y="100"/>
                    </a:cubicBezTo>
                    <a:cubicBezTo>
                      <a:pt x="1" y="101"/>
                      <a:pt x="3" y="102"/>
                      <a:pt x="7" y="101"/>
                    </a:cubicBezTo>
                    <a:cubicBezTo>
                      <a:pt x="15" y="100"/>
                      <a:pt x="21" y="98"/>
                      <a:pt x="24" y="96"/>
                    </a:cubicBezTo>
                    <a:cubicBezTo>
                      <a:pt x="24" y="96"/>
                      <a:pt x="24" y="95"/>
                      <a:pt x="24" y="94"/>
                    </a:cubicBezTo>
                    <a:cubicBezTo>
                      <a:pt x="25" y="88"/>
                      <a:pt x="27" y="86"/>
                      <a:pt x="31" y="85"/>
                    </a:cubicBezTo>
                    <a:cubicBezTo>
                      <a:pt x="32" y="85"/>
                      <a:pt x="33" y="86"/>
                      <a:pt x="35" y="87"/>
                    </a:cubicBezTo>
                    <a:cubicBezTo>
                      <a:pt x="36" y="87"/>
                      <a:pt x="36" y="87"/>
                      <a:pt x="36" y="87"/>
                    </a:cubicBezTo>
                    <a:cubicBezTo>
                      <a:pt x="40" y="90"/>
                      <a:pt x="44" y="92"/>
                      <a:pt x="49" y="94"/>
                    </a:cubicBezTo>
                    <a:cubicBezTo>
                      <a:pt x="55" y="96"/>
                      <a:pt x="58" y="97"/>
                      <a:pt x="58" y="97"/>
                    </a:cubicBezTo>
                    <a:cubicBezTo>
                      <a:pt x="65" y="100"/>
                      <a:pt x="69" y="103"/>
                      <a:pt x="69" y="107"/>
                    </a:cubicBezTo>
                    <a:cubicBezTo>
                      <a:pt x="69" y="111"/>
                      <a:pt x="71" y="113"/>
                      <a:pt x="75" y="114"/>
                    </a:cubicBezTo>
                    <a:cubicBezTo>
                      <a:pt x="87" y="116"/>
                      <a:pt x="98" y="116"/>
                      <a:pt x="105" y="114"/>
                    </a:cubicBezTo>
                    <a:cubicBezTo>
                      <a:pt x="108" y="113"/>
                      <a:pt x="110" y="113"/>
                      <a:pt x="109" y="112"/>
                    </a:cubicBezTo>
                    <a:cubicBezTo>
                      <a:pt x="109" y="111"/>
                      <a:pt x="108" y="110"/>
                      <a:pt x="104" y="108"/>
                    </a:cubicBezTo>
                    <a:cubicBezTo>
                      <a:pt x="99" y="106"/>
                      <a:pt x="91" y="104"/>
                      <a:pt x="80" y="101"/>
                    </a:cubicBezTo>
                    <a:cubicBezTo>
                      <a:pt x="76" y="100"/>
                      <a:pt x="73" y="99"/>
                      <a:pt x="72" y="99"/>
                    </a:cubicBezTo>
                    <a:cubicBezTo>
                      <a:pt x="72" y="98"/>
                      <a:pt x="69" y="97"/>
                      <a:pt x="64" y="94"/>
                    </a:cubicBezTo>
                    <a:cubicBezTo>
                      <a:pt x="59" y="91"/>
                      <a:pt x="56" y="89"/>
                      <a:pt x="54" y="88"/>
                    </a:cubicBezTo>
                    <a:cubicBezTo>
                      <a:pt x="54" y="84"/>
                      <a:pt x="55" y="81"/>
                      <a:pt x="57" y="79"/>
                    </a:cubicBezTo>
                    <a:cubicBezTo>
                      <a:pt x="60" y="77"/>
                      <a:pt x="62" y="76"/>
                      <a:pt x="65" y="75"/>
                    </a:cubicBezTo>
                    <a:cubicBezTo>
                      <a:pt x="66" y="75"/>
                      <a:pt x="67" y="75"/>
                      <a:pt x="69" y="76"/>
                    </a:cubicBezTo>
                    <a:cubicBezTo>
                      <a:pt x="70" y="76"/>
                      <a:pt x="70" y="76"/>
                      <a:pt x="71" y="76"/>
                    </a:cubicBezTo>
                    <a:cubicBezTo>
                      <a:pt x="71" y="75"/>
                      <a:pt x="71" y="74"/>
                      <a:pt x="71" y="73"/>
                    </a:cubicBezTo>
                    <a:cubicBezTo>
                      <a:pt x="70" y="70"/>
                      <a:pt x="69" y="68"/>
                      <a:pt x="69" y="68"/>
                    </a:cubicBezTo>
                    <a:cubicBezTo>
                      <a:pt x="67" y="67"/>
                      <a:pt x="63" y="67"/>
                      <a:pt x="56" y="68"/>
                    </a:cubicBezTo>
                    <a:cubicBezTo>
                      <a:pt x="56" y="66"/>
                      <a:pt x="56" y="65"/>
                      <a:pt x="56" y="63"/>
                    </a:cubicBezTo>
                    <a:cubicBezTo>
                      <a:pt x="56" y="63"/>
                      <a:pt x="57" y="63"/>
                      <a:pt x="57" y="63"/>
                    </a:cubicBezTo>
                    <a:cubicBezTo>
                      <a:pt x="67" y="61"/>
                      <a:pt x="73" y="60"/>
                      <a:pt x="77" y="61"/>
                    </a:cubicBezTo>
                    <a:cubicBezTo>
                      <a:pt x="78" y="61"/>
                      <a:pt x="80" y="61"/>
                      <a:pt x="82" y="62"/>
                    </a:cubicBezTo>
                    <a:cubicBezTo>
                      <a:pt x="85" y="63"/>
                      <a:pt x="88" y="63"/>
                      <a:pt x="88" y="62"/>
                    </a:cubicBezTo>
                    <a:cubicBezTo>
                      <a:pt x="89" y="62"/>
                      <a:pt x="89" y="59"/>
                      <a:pt x="88" y="56"/>
                    </a:cubicBezTo>
                    <a:cubicBezTo>
                      <a:pt x="86" y="51"/>
                      <a:pt x="85" y="49"/>
                      <a:pt x="83" y="49"/>
                    </a:cubicBezTo>
                    <a:cubicBezTo>
                      <a:pt x="83" y="49"/>
                      <a:pt x="81" y="49"/>
                      <a:pt x="77" y="49"/>
                    </a:cubicBezTo>
                    <a:cubicBezTo>
                      <a:pt x="74" y="50"/>
                      <a:pt x="71" y="51"/>
                      <a:pt x="68" y="51"/>
                    </a:cubicBezTo>
                    <a:cubicBezTo>
                      <a:pt x="70" y="31"/>
                      <a:pt x="71" y="18"/>
                      <a:pt x="73" y="12"/>
                    </a:cubicBezTo>
                    <a:cubicBezTo>
                      <a:pt x="73" y="12"/>
                      <a:pt x="74" y="11"/>
                      <a:pt x="74" y="11"/>
                    </a:cubicBezTo>
                    <a:cubicBezTo>
                      <a:pt x="73" y="10"/>
                      <a:pt x="71" y="9"/>
                      <a:pt x="68" y="8"/>
                    </a:cubicBezTo>
                    <a:cubicBezTo>
                      <a:pt x="63" y="7"/>
                      <a:pt x="56" y="8"/>
                      <a:pt x="49" y="10"/>
                    </a:cubicBezTo>
                    <a:cubicBezTo>
                      <a:pt x="42" y="12"/>
                      <a:pt x="37" y="13"/>
                      <a:pt x="33" y="13"/>
                    </a:cubicBezTo>
                    <a:cubicBezTo>
                      <a:pt x="32" y="13"/>
                      <a:pt x="32" y="13"/>
                      <a:pt x="32" y="14"/>
                    </a:cubicBezTo>
                    <a:cubicBezTo>
                      <a:pt x="31" y="31"/>
                      <a:pt x="32" y="43"/>
                      <a:pt x="35" y="50"/>
                    </a:cubicBezTo>
                    <a:close/>
                    <a:moveTo>
                      <a:pt x="57" y="44"/>
                    </a:moveTo>
                    <a:cubicBezTo>
                      <a:pt x="56" y="44"/>
                      <a:pt x="55" y="44"/>
                      <a:pt x="53" y="43"/>
                    </a:cubicBezTo>
                    <a:cubicBezTo>
                      <a:pt x="53" y="40"/>
                      <a:pt x="53" y="38"/>
                      <a:pt x="53" y="38"/>
                    </a:cubicBezTo>
                    <a:cubicBezTo>
                      <a:pt x="51" y="38"/>
                      <a:pt x="48" y="38"/>
                      <a:pt x="44" y="39"/>
                    </a:cubicBezTo>
                    <a:cubicBezTo>
                      <a:pt x="43" y="39"/>
                      <a:pt x="43" y="39"/>
                      <a:pt x="42" y="39"/>
                    </a:cubicBezTo>
                    <a:cubicBezTo>
                      <a:pt x="42" y="38"/>
                      <a:pt x="42" y="37"/>
                      <a:pt x="42" y="36"/>
                    </a:cubicBezTo>
                    <a:cubicBezTo>
                      <a:pt x="43" y="34"/>
                      <a:pt x="45" y="32"/>
                      <a:pt x="48" y="31"/>
                    </a:cubicBezTo>
                    <a:cubicBezTo>
                      <a:pt x="50" y="31"/>
                      <a:pt x="51" y="31"/>
                      <a:pt x="51" y="30"/>
                    </a:cubicBezTo>
                    <a:cubicBezTo>
                      <a:pt x="52" y="26"/>
                      <a:pt x="53" y="23"/>
                      <a:pt x="52" y="22"/>
                    </a:cubicBezTo>
                    <a:cubicBezTo>
                      <a:pt x="52" y="22"/>
                      <a:pt x="51" y="22"/>
                      <a:pt x="49" y="22"/>
                    </a:cubicBezTo>
                    <a:cubicBezTo>
                      <a:pt x="46" y="23"/>
                      <a:pt x="44" y="23"/>
                      <a:pt x="43" y="23"/>
                    </a:cubicBezTo>
                    <a:cubicBezTo>
                      <a:pt x="43" y="23"/>
                      <a:pt x="43" y="22"/>
                      <a:pt x="43" y="21"/>
                    </a:cubicBezTo>
                    <a:cubicBezTo>
                      <a:pt x="43" y="20"/>
                      <a:pt x="43" y="20"/>
                      <a:pt x="44" y="19"/>
                    </a:cubicBezTo>
                    <a:cubicBezTo>
                      <a:pt x="47" y="17"/>
                      <a:pt x="50" y="15"/>
                      <a:pt x="52" y="14"/>
                    </a:cubicBezTo>
                    <a:cubicBezTo>
                      <a:pt x="55" y="14"/>
                      <a:pt x="57" y="16"/>
                      <a:pt x="58" y="21"/>
                    </a:cubicBezTo>
                    <a:cubicBezTo>
                      <a:pt x="58" y="23"/>
                      <a:pt x="58" y="25"/>
                      <a:pt x="58" y="28"/>
                    </a:cubicBezTo>
                    <a:cubicBezTo>
                      <a:pt x="58" y="38"/>
                      <a:pt x="58" y="43"/>
                      <a:pt x="57" y="44"/>
                    </a:cubicBezTo>
                    <a:close/>
                    <a:moveTo>
                      <a:pt x="44" y="65"/>
                    </a:moveTo>
                    <a:cubicBezTo>
                      <a:pt x="47" y="67"/>
                      <a:pt x="47" y="71"/>
                      <a:pt x="46" y="77"/>
                    </a:cubicBezTo>
                    <a:cubicBezTo>
                      <a:pt x="46" y="79"/>
                      <a:pt x="46" y="80"/>
                      <a:pt x="46" y="82"/>
                    </a:cubicBezTo>
                    <a:cubicBezTo>
                      <a:pt x="43" y="80"/>
                      <a:pt x="40" y="78"/>
                      <a:pt x="37" y="75"/>
                    </a:cubicBezTo>
                    <a:cubicBezTo>
                      <a:pt x="37" y="74"/>
                      <a:pt x="37" y="74"/>
                      <a:pt x="37" y="73"/>
                    </a:cubicBezTo>
                    <a:cubicBezTo>
                      <a:pt x="38" y="69"/>
                      <a:pt x="39" y="66"/>
                      <a:pt x="40" y="65"/>
                    </a:cubicBezTo>
                    <a:cubicBezTo>
                      <a:pt x="44" y="65"/>
                      <a:pt x="44" y="65"/>
                      <a:pt x="44" y="65"/>
                    </a:cubicBezTo>
                    <a:close/>
                    <a:moveTo>
                      <a:pt x="198" y="13"/>
                    </a:moveTo>
                    <a:cubicBezTo>
                      <a:pt x="199" y="26"/>
                      <a:pt x="200" y="40"/>
                      <a:pt x="200" y="56"/>
                    </a:cubicBezTo>
                    <a:cubicBezTo>
                      <a:pt x="201" y="71"/>
                      <a:pt x="201" y="84"/>
                      <a:pt x="200" y="95"/>
                    </a:cubicBezTo>
                    <a:cubicBezTo>
                      <a:pt x="200" y="97"/>
                      <a:pt x="199" y="98"/>
                      <a:pt x="197" y="98"/>
                    </a:cubicBezTo>
                    <a:cubicBezTo>
                      <a:pt x="192" y="98"/>
                      <a:pt x="187" y="97"/>
                      <a:pt x="182" y="95"/>
                    </a:cubicBezTo>
                    <a:cubicBezTo>
                      <a:pt x="182" y="95"/>
                      <a:pt x="181" y="95"/>
                      <a:pt x="181" y="95"/>
                    </a:cubicBezTo>
                    <a:cubicBezTo>
                      <a:pt x="181" y="96"/>
                      <a:pt x="182" y="97"/>
                      <a:pt x="182" y="97"/>
                    </a:cubicBezTo>
                    <a:cubicBezTo>
                      <a:pt x="184" y="99"/>
                      <a:pt x="187" y="102"/>
                      <a:pt x="192" y="105"/>
                    </a:cubicBezTo>
                    <a:cubicBezTo>
                      <a:pt x="194" y="106"/>
                      <a:pt x="195" y="107"/>
                      <a:pt x="195" y="107"/>
                    </a:cubicBezTo>
                    <a:cubicBezTo>
                      <a:pt x="196" y="107"/>
                      <a:pt x="198" y="108"/>
                      <a:pt x="200" y="109"/>
                    </a:cubicBezTo>
                    <a:cubicBezTo>
                      <a:pt x="203" y="110"/>
                      <a:pt x="205" y="111"/>
                      <a:pt x="207" y="112"/>
                    </a:cubicBezTo>
                    <a:cubicBezTo>
                      <a:pt x="209" y="113"/>
                      <a:pt x="211" y="112"/>
                      <a:pt x="211" y="109"/>
                    </a:cubicBezTo>
                    <a:cubicBezTo>
                      <a:pt x="209" y="94"/>
                      <a:pt x="208" y="66"/>
                      <a:pt x="208" y="27"/>
                    </a:cubicBezTo>
                    <a:cubicBezTo>
                      <a:pt x="208" y="24"/>
                      <a:pt x="209" y="21"/>
                      <a:pt x="211" y="17"/>
                    </a:cubicBezTo>
                    <a:cubicBezTo>
                      <a:pt x="212" y="15"/>
                      <a:pt x="209" y="12"/>
                      <a:pt x="202" y="11"/>
                    </a:cubicBezTo>
                    <a:cubicBezTo>
                      <a:pt x="199" y="10"/>
                      <a:pt x="198" y="11"/>
                      <a:pt x="198" y="13"/>
                    </a:cubicBezTo>
                    <a:close/>
                    <a:moveTo>
                      <a:pt x="118" y="71"/>
                    </a:moveTo>
                    <a:cubicBezTo>
                      <a:pt x="117" y="72"/>
                      <a:pt x="117" y="73"/>
                      <a:pt x="117" y="73"/>
                    </a:cubicBezTo>
                    <a:cubicBezTo>
                      <a:pt x="117" y="74"/>
                      <a:pt x="118" y="74"/>
                      <a:pt x="119" y="73"/>
                    </a:cubicBezTo>
                    <a:cubicBezTo>
                      <a:pt x="125" y="72"/>
                      <a:pt x="131" y="68"/>
                      <a:pt x="137" y="61"/>
                    </a:cubicBezTo>
                    <a:cubicBezTo>
                      <a:pt x="138" y="61"/>
                      <a:pt x="138" y="59"/>
                      <a:pt x="137" y="56"/>
                    </a:cubicBezTo>
                    <a:cubicBezTo>
                      <a:pt x="136" y="55"/>
                      <a:pt x="138" y="52"/>
                      <a:pt x="143" y="45"/>
                    </a:cubicBezTo>
                    <a:cubicBezTo>
                      <a:pt x="147" y="38"/>
                      <a:pt x="151" y="34"/>
                      <a:pt x="153" y="33"/>
                    </a:cubicBezTo>
                    <a:cubicBezTo>
                      <a:pt x="154" y="32"/>
                      <a:pt x="155" y="33"/>
                      <a:pt x="157" y="34"/>
                    </a:cubicBezTo>
                    <a:cubicBezTo>
                      <a:pt x="157" y="35"/>
                      <a:pt x="158" y="35"/>
                      <a:pt x="157" y="35"/>
                    </a:cubicBezTo>
                    <a:cubicBezTo>
                      <a:pt x="160" y="38"/>
                      <a:pt x="162" y="39"/>
                      <a:pt x="164" y="39"/>
                    </a:cubicBezTo>
                    <a:cubicBezTo>
                      <a:pt x="166" y="39"/>
                      <a:pt x="167" y="38"/>
                      <a:pt x="169" y="36"/>
                    </a:cubicBezTo>
                    <a:cubicBezTo>
                      <a:pt x="169" y="36"/>
                      <a:pt x="169" y="35"/>
                      <a:pt x="169" y="35"/>
                    </a:cubicBezTo>
                    <a:cubicBezTo>
                      <a:pt x="170" y="35"/>
                      <a:pt x="170" y="35"/>
                      <a:pt x="171" y="34"/>
                    </a:cubicBezTo>
                    <a:cubicBezTo>
                      <a:pt x="173" y="32"/>
                      <a:pt x="174" y="31"/>
                      <a:pt x="174" y="30"/>
                    </a:cubicBezTo>
                    <a:cubicBezTo>
                      <a:pt x="175" y="29"/>
                      <a:pt x="174" y="29"/>
                      <a:pt x="171" y="28"/>
                    </a:cubicBezTo>
                    <a:cubicBezTo>
                      <a:pt x="164" y="28"/>
                      <a:pt x="159" y="28"/>
                      <a:pt x="156" y="27"/>
                    </a:cubicBezTo>
                    <a:cubicBezTo>
                      <a:pt x="156" y="26"/>
                      <a:pt x="156" y="26"/>
                      <a:pt x="156" y="25"/>
                    </a:cubicBezTo>
                    <a:cubicBezTo>
                      <a:pt x="158" y="23"/>
                      <a:pt x="159" y="22"/>
                      <a:pt x="160" y="20"/>
                    </a:cubicBezTo>
                    <a:cubicBezTo>
                      <a:pt x="161" y="20"/>
                      <a:pt x="161" y="19"/>
                      <a:pt x="160" y="18"/>
                    </a:cubicBezTo>
                    <a:cubicBezTo>
                      <a:pt x="160" y="18"/>
                      <a:pt x="160" y="18"/>
                      <a:pt x="160" y="18"/>
                    </a:cubicBezTo>
                    <a:cubicBezTo>
                      <a:pt x="155" y="13"/>
                      <a:pt x="152" y="12"/>
                      <a:pt x="150" y="15"/>
                    </a:cubicBezTo>
                    <a:cubicBezTo>
                      <a:pt x="150" y="16"/>
                      <a:pt x="149" y="19"/>
                      <a:pt x="147" y="22"/>
                    </a:cubicBezTo>
                    <a:cubicBezTo>
                      <a:pt x="146" y="24"/>
                      <a:pt x="146" y="26"/>
                      <a:pt x="145" y="27"/>
                    </a:cubicBezTo>
                    <a:cubicBezTo>
                      <a:pt x="138" y="41"/>
                      <a:pt x="134" y="49"/>
                      <a:pt x="132" y="52"/>
                    </a:cubicBezTo>
                    <a:cubicBezTo>
                      <a:pt x="125" y="60"/>
                      <a:pt x="120" y="66"/>
                      <a:pt x="118" y="71"/>
                    </a:cubicBezTo>
                    <a:close/>
                    <a:moveTo>
                      <a:pt x="181" y="70"/>
                    </a:moveTo>
                    <a:cubicBezTo>
                      <a:pt x="179" y="69"/>
                      <a:pt x="179" y="67"/>
                      <a:pt x="178" y="62"/>
                    </a:cubicBezTo>
                    <a:cubicBezTo>
                      <a:pt x="178" y="56"/>
                      <a:pt x="178" y="50"/>
                      <a:pt x="177" y="45"/>
                    </a:cubicBezTo>
                    <a:cubicBezTo>
                      <a:pt x="177" y="41"/>
                      <a:pt x="178" y="39"/>
                      <a:pt x="180" y="39"/>
                    </a:cubicBezTo>
                    <a:cubicBezTo>
                      <a:pt x="181" y="39"/>
                      <a:pt x="182" y="39"/>
                      <a:pt x="184" y="40"/>
                    </a:cubicBezTo>
                    <a:cubicBezTo>
                      <a:pt x="185" y="41"/>
                      <a:pt x="186" y="41"/>
                      <a:pt x="187" y="41"/>
                    </a:cubicBezTo>
                    <a:cubicBezTo>
                      <a:pt x="188" y="42"/>
                      <a:pt x="189" y="43"/>
                      <a:pt x="188" y="45"/>
                    </a:cubicBezTo>
                    <a:cubicBezTo>
                      <a:pt x="187" y="47"/>
                      <a:pt x="187" y="52"/>
                      <a:pt x="187" y="59"/>
                    </a:cubicBezTo>
                    <a:cubicBezTo>
                      <a:pt x="186" y="66"/>
                      <a:pt x="184" y="70"/>
                      <a:pt x="181" y="70"/>
                    </a:cubicBezTo>
                    <a:close/>
                    <a:moveTo>
                      <a:pt x="140" y="59"/>
                    </a:moveTo>
                    <a:cubicBezTo>
                      <a:pt x="139" y="57"/>
                      <a:pt x="142" y="54"/>
                      <a:pt x="146" y="51"/>
                    </a:cubicBezTo>
                    <a:cubicBezTo>
                      <a:pt x="150" y="49"/>
                      <a:pt x="154" y="48"/>
                      <a:pt x="157" y="47"/>
                    </a:cubicBezTo>
                    <a:cubicBezTo>
                      <a:pt x="161" y="47"/>
                      <a:pt x="165" y="48"/>
                      <a:pt x="167" y="49"/>
                    </a:cubicBezTo>
                    <a:cubicBezTo>
                      <a:pt x="169" y="50"/>
                      <a:pt x="169" y="51"/>
                      <a:pt x="168" y="51"/>
                    </a:cubicBezTo>
                    <a:cubicBezTo>
                      <a:pt x="166" y="55"/>
                      <a:pt x="164" y="60"/>
                      <a:pt x="164" y="68"/>
                    </a:cubicBezTo>
                    <a:cubicBezTo>
                      <a:pt x="164" y="71"/>
                      <a:pt x="164" y="74"/>
                      <a:pt x="163" y="76"/>
                    </a:cubicBezTo>
                    <a:cubicBezTo>
                      <a:pt x="162" y="78"/>
                      <a:pt x="162" y="78"/>
                      <a:pt x="161" y="78"/>
                    </a:cubicBezTo>
                    <a:cubicBezTo>
                      <a:pt x="158" y="78"/>
                      <a:pt x="156" y="76"/>
                      <a:pt x="152" y="74"/>
                    </a:cubicBezTo>
                    <a:cubicBezTo>
                      <a:pt x="151" y="74"/>
                      <a:pt x="150" y="74"/>
                      <a:pt x="147" y="74"/>
                    </a:cubicBezTo>
                    <a:cubicBezTo>
                      <a:pt x="149" y="74"/>
                      <a:pt x="148" y="74"/>
                      <a:pt x="146" y="73"/>
                    </a:cubicBezTo>
                    <a:cubicBezTo>
                      <a:pt x="145" y="73"/>
                      <a:pt x="144" y="74"/>
                      <a:pt x="144" y="77"/>
                    </a:cubicBezTo>
                    <a:cubicBezTo>
                      <a:pt x="144" y="84"/>
                      <a:pt x="145" y="89"/>
                      <a:pt x="146" y="90"/>
                    </a:cubicBezTo>
                    <a:cubicBezTo>
                      <a:pt x="148" y="91"/>
                      <a:pt x="150" y="92"/>
                      <a:pt x="152" y="92"/>
                    </a:cubicBezTo>
                    <a:cubicBezTo>
                      <a:pt x="152" y="92"/>
                      <a:pt x="153" y="92"/>
                      <a:pt x="153" y="92"/>
                    </a:cubicBezTo>
                    <a:cubicBezTo>
                      <a:pt x="157" y="92"/>
                      <a:pt x="160" y="91"/>
                      <a:pt x="161" y="89"/>
                    </a:cubicBezTo>
                    <a:cubicBezTo>
                      <a:pt x="163" y="87"/>
                      <a:pt x="164" y="84"/>
                      <a:pt x="165" y="78"/>
                    </a:cubicBezTo>
                    <a:cubicBezTo>
                      <a:pt x="165" y="77"/>
                      <a:pt x="166" y="77"/>
                      <a:pt x="167" y="78"/>
                    </a:cubicBezTo>
                    <a:cubicBezTo>
                      <a:pt x="169" y="83"/>
                      <a:pt x="171" y="89"/>
                      <a:pt x="172" y="96"/>
                    </a:cubicBezTo>
                    <a:cubicBezTo>
                      <a:pt x="173" y="99"/>
                      <a:pt x="173" y="100"/>
                      <a:pt x="172" y="101"/>
                    </a:cubicBezTo>
                    <a:cubicBezTo>
                      <a:pt x="170" y="101"/>
                      <a:pt x="167" y="102"/>
                      <a:pt x="162" y="102"/>
                    </a:cubicBezTo>
                    <a:cubicBezTo>
                      <a:pt x="154" y="102"/>
                      <a:pt x="148" y="102"/>
                      <a:pt x="145" y="101"/>
                    </a:cubicBezTo>
                    <a:cubicBezTo>
                      <a:pt x="142" y="98"/>
                      <a:pt x="141" y="95"/>
                      <a:pt x="140" y="90"/>
                    </a:cubicBezTo>
                    <a:cubicBezTo>
                      <a:pt x="139" y="85"/>
                      <a:pt x="138" y="79"/>
                      <a:pt x="139" y="74"/>
                    </a:cubicBezTo>
                    <a:cubicBezTo>
                      <a:pt x="139" y="71"/>
                      <a:pt x="140" y="67"/>
                      <a:pt x="140" y="63"/>
                    </a:cubicBezTo>
                    <a:cubicBezTo>
                      <a:pt x="140" y="61"/>
                      <a:pt x="140" y="60"/>
                      <a:pt x="140" y="59"/>
                    </a:cubicBezTo>
                    <a:close/>
                    <a:moveTo>
                      <a:pt x="156" y="67"/>
                    </a:moveTo>
                    <a:cubicBezTo>
                      <a:pt x="155" y="68"/>
                      <a:pt x="153" y="69"/>
                      <a:pt x="150" y="69"/>
                    </a:cubicBezTo>
                    <a:cubicBezTo>
                      <a:pt x="147" y="69"/>
                      <a:pt x="145" y="68"/>
                      <a:pt x="145" y="66"/>
                    </a:cubicBezTo>
                    <a:cubicBezTo>
                      <a:pt x="145" y="63"/>
                      <a:pt x="146" y="60"/>
                      <a:pt x="147" y="57"/>
                    </a:cubicBezTo>
                    <a:cubicBezTo>
                      <a:pt x="148" y="55"/>
                      <a:pt x="150" y="54"/>
                      <a:pt x="152" y="54"/>
                    </a:cubicBezTo>
                    <a:cubicBezTo>
                      <a:pt x="154" y="54"/>
                      <a:pt x="156" y="54"/>
                      <a:pt x="156" y="55"/>
                    </a:cubicBezTo>
                    <a:cubicBezTo>
                      <a:pt x="156" y="59"/>
                      <a:pt x="156" y="63"/>
                      <a:pt x="156" y="67"/>
                    </a:cubicBezTo>
                    <a:close/>
                    <a:moveTo>
                      <a:pt x="282" y="20"/>
                    </a:moveTo>
                    <a:cubicBezTo>
                      <a:pt x="286" y="20"/>
                      <a:pt x="286" y="17"/>
                      <a:pt x="283" y="11"/>
                    </a:cubicBezTo>
                    <a:cubicBezTo>
                      <a:pt x="283" y="10"/>
                      <a:pt x="282" y="8"/>
                      <a:pt x="281" y="6"/>
                    </a:cubicBezTo>
                    <a:cubicBezTo>
                      <a:pt x="280" y="4"/>
                      <a:pt x="280" y="3"/>
                      <a:pt x="280" y="1"/>
                    </a:cubicBezTo>
                    <a:cubicBezTo>
                      <a:pt x="279" y="0"/>
                      <a:pt x="278" y="1"/>
                      <a:pt x="276" y="2"/>
                    </a:cubicBezTo>
                    <a:cubicBezTo>
                      <a:pt x="273" y="6"/>
                      <a:pt x="272" y="10"/>
                      <a:pt x="272" y="13"/>
                    </a:cubicBezTo>
                    <a:cubicBezTo>
                      <a:pt x="273" y="16"/>
                      <a:pt x="276" y="19"/>
                      <a:pt x="282" y="20"/>
                    </a:cubicBezTo>
                    <a:close/>
                    <a:moveTo>
                      <a:pt x="282" y="48"/>
                    </a:moveTo>
                    <a:cubicBezTo>
                      <a:pt x="282" y="47"/>
                      <a:pt x="284" y="45"/>
                      <a:pt x="287" y="42"/>
                    </a:cubicBezTo>
                    <a:cubicBezTo>
                      <a:pt x="287" y="42"/>
                      <a:pt x="288" y="41"/>
                      <a:pt x="289" y="41"/>
                    </a:cubicBezTo>
                    <a:cubicBezTo>
                      <a:pt x="290" y="40"/>
                      <a:pt x="291" y="39"/>
                      <a:pt x="292" y="37"/>
                    </a:cubicBezTo>
                    <a:cubicBezTo>
                      <a:pt x="292" y="36"/>
                      <a:pt x="291" y="35"/>
                      <a:pt x="287" y="34"/>
                    </a:cubicBezTo>
                    <a:cubicBezTo>
                      <a:pt x="286" y="34"/>
                      <a:pt x="286" y="33"/>
                      <a:pt x="286" y="33"/>
                    </a:cubicBezTo>
                    <a:cubicBezTo>
                      <a:pt x="285" y="33"/>
                      <a:pt x="285" y="33"/>
                      <a:pt x="286" y="32"/>
                    </a:cubicBezTo>
                    <a:cubicBezTo>
                      <a:pt x="286" y="32"/>
                      <a:pt x="287" y="32"/>
                      <a:pt x="288" y="31"/>
                    </a:cubicBezTo>
                    <a:cubicBezTo>
                      <a:pt x="290" y="31"/>
                      <a:pt x="290" y="30"/>
                      <a:pt x="290" y="30"/>
                    </a:cubicBezTo>
                    <a:cubicBezTo>
                      <a:pt x="292" y="30"/>
                      <a:pt x="292" y="29"/>
                      <a:pt x="292" y="28"/>
                    </a:cubicBezTo>
                    <a:cubicBezTo>
                      <a:pt x="292" y="28"/>
                      <a:pt x="292" y="27"/>
                      <a:pt x="291" y="25"/>
                    </a:cubicBezTo>
                    <a:cubicBezTo>
                      <a:pt x="291" y="24"/>
                      <a:pt x="288" y="23"/>
                      <a:pt x="285" y="25"/>
                    </a:cubicBezTo>
                    <a:cubicBezTo>
                      <a:pt x="275" y="27"/>
                      <a:pt x="266" y="30"/>
                      <a:pt x="256" y="32"/>
                    </a:cubicBezTo>
                    <a:cubicBezTo>
                      <a:pt x="255" y="32"/>
                      <a:pt x="255" y="32"/>
                      <a:pt x="255" y="33"/>
                    </a:cubicBezTo>
                    <a:cubicBezTo>
                      <a:pt x="255" y="34"/>
                      <a:pt x="255" y="36"/>
                      <a:pt x="257" y="40"/>
                    </a:cubicBezTo>
                    <a:cubicBezTo>
                      <a:pt x="260" y="38"/>
                      <a:pt x="262" y="37"/>
                      <a:pt x="264" y="36"/>
                    </a:cubicBezTo>
                    <a:cubicBezTo>
                      <a:pt x="265" y="36"/>
                      <a:pt x="266" y="36"/>
                      <a:pt x="265" y="37"/>
                    </a:cubicBezTo>
                    <a:cubicBezTo>
                      <a:pt x="265" y="38"/>
                      <a:pt x="264" y="40"/>
                      <a:pt x="263" y="42"/>
                    </a:cubicBezTo>
                    <a:cubicBezTo>
                      <a:pt x="262" y="44"/>
                      <a:pt x="261" y="45"/>
                      <a:pt x="261" y="46"/>
                    </a:cubicBezTo>
                    <a:cubicBezTo>
                      <a:pt x="260" y="48"/>
                      <a:pt x="260" y="49"/>
                      <a:pt x="261" y="50"/>
                    </a:cubicBezTo>
                    <a:cubicBezTo>
                      <a:pt x="262" y="51"/>
                      <a:pt x="263" y="51"/>
                      <a:pt x="264" y="50"/>
                    </a:cubicBezTo>
                    <a:cubicBezTo>
                      <a:pt x="264" y="50"/>
                      <a:pt x="264" y="50"/>
                      <a:pt x="264" y="50"/>
                    </a:cubicBezTo>
                    <a:cubicBezTo>
                      <a:pt x="266" y="49"/>
                      <a:pt x="267" y="48"/>
                      <a:pt x="269" y="45"/>
                    </a:cubicBezTo>
                    <a:cubicBezTo>
                      <a:pt x="271" y="42"/>
                      <a:pt x="272" y="40"/>
                      <a:pt x="274" y="39"/>
                    </a:cubicBezTo>
                    <a:cubicBezTo>
                      <a:pt x="275" y="37"/>
                      <a:pt x="276" y="36"/>
                      <a:pt x="277" y="36"/>
                    </a:cubicBezTo>
                    <a:cubicBezTo>
                      <a:pt x="278" y="37"/>
                      <a:pt x="278" y="38"/>
                      <a:pt x="278" y="39"/>
                    </a:cubicBezTo>
                    <a:cubicBezTo>
                      <a:pt x="278" y="39"/>
                      <a:pt x="278" y="40"/>
                      <a:pt x="278" y="40"/>
                    </a:cubicBezTo>
                    <a:cubicBezTo>
                      <a:pt x="277" y="45"/>
                      <a:pt x="275" y="48"/>
                      <a:pt x="273" y="50"/>
                    </a:cubicBezTo>
                    <a:cubicBezTo>
                      <a:pt x="272" y="50"/>
                      <a:pt x="270" y="51"/>
                      <a:pt x="266" y="53"/>
                    </a:cubicBezTo>
                    <a:cubicBezTo>
                      <a:pt x="260" y="55"/>
                      <a:pt x="256" y="56"/>
                      <a:pt x="253" y="57"/>
                    </a:cubicBezTo>
                    <a:cubicBezTo>
                      <a:pt x="252" y="56"/>
                      <a:pt x="251" y="57"/>
                      <a:pt x="251" y="58"/>
                    </a:cubicBezTo>
                    <a:cubicBezTo>
                      <a:pt x="252" y="61"/>
                      <a:pt x="253" y="64"/>
                      <a:pt x="255" y="65"/>
                    </a:cubicBezTo>
                    <a:cubicBezTo>
                      <a:pt x="255" y="66"/>
                      <a:pt x="256" y="66"/>
                      <a:pt x="257" y="65"/>
                    </a:cubicBezTo>
                    <a:cubicBezTo>
                      <a:pt x="257" y="65"/>
                      <a:pt x="258" y="64"/>
                      <a:pt x="258" y="64"/>
                    </a:cubicBezTo>
                    <a:cubicBezTo>
                      <a:pt x="264" y="63"/>
                      <a:pt x="267" y="62"/>
                      <a:pt x="268" y="62"/>
                    </a:cubicBezTo>
                    <a:cubicBezTo>
                      <a:pt x="269" y="62"/>
                      <a:pt x="270" y="62"/>
                      <a:pt x="270" y="63"/>
                    </a:cubicBezTo>
                    <a:cubicBezTo>
                      <a:pt x="270" y="64"/>
                      <a:pt x="270" y="65"/>
                      <a:pt x="270" y="66"/>
                    </a:cubicBezTo>
                    <a:cubicBezTo>
                      <a:pt x="264" y="66"/>
                      <a:pt x="260" y="68"/>
                      <a:pt x="258" y="70"/>
                    </a:cubicBezTo>
                    <a:cubicBezTo>
                      <a:pt x="242" y="76"/>
                      <a:pt x="242" y="76"/>
                      <a:pt x="242" y="76"/>
                    </a:cubicBezTo>
                    <a:cubicBezTo>
                      <a:pt x="241" y="75"/>
                      <a:pt x="241" y="75"/>
                      <a:pt x="241" y="75"/>
                    </a:cubicBezTo>
                    <a:cubicBezTo>
                      <a:pt x="241" y="75"/>
                      <a:pt x="240" y="76"/>
                      <a:pt x="240" y="77"/>
                    </a:cubicBezTo>
                    <a:cubicBezTo>
                      <a:pt x="240" y="77"/>
                      <a:pt x="241" y="78"/>
                      <a:pt x="242" y="80"/>
                    </a:cubicBezTo>
                    <a:cubicBezTo>
                      <a:pt x="244" y="82"/>
                      <a:pt x="245" y="83"/>
                      <a:pt x="245" y="83"/>
                    </a:cubicBezTo>
                    <a:cubicBezTo>
                      <a:pt x="247" y="81"/>
                      <a:pt x="249" y="79"/>
                      <a:pt x="253" y="78"/>
                    </a:cubicBezTo>
                    <a:cubicBezTo>
                      <a:pt x="255" y="78"/>
                      <a:pt x="256" y="78"/>
                      <a:pt x="257" y="77"/>
                    </a:cubicBezTo>
                    <a:cubicBezTo>
                      <a:pt x="258" y="76"/>
                      <a:pt x="258" y="77"/>
                      <a:pt x="257" y="78"/>
                    </a:cubicBezTo>
                    <a:cubicBezTo>
                      <a:pt x="255" y="81"/>
                      <a:pt x="252" y="84"/>
                      <a:pt x="249" y="89"/>
                    </a:cubicBezTo>
                    <a:cubicBezTo>
                      <a:pt x="248" y="92"/>
                      <a:pt x="246" y="94"/>
                      <a:pt x="245" y="95"/>
                    </a:cubicBezTo>
                    <a:cubicBezTo>
                      <a:pt x="245" y="95"/>
                      <a:pt x="245" y="96"/>
                      <a:pt x="245" y="97"/>
                    </a:cubicBezTo>
                    <a:cubicBezTo>
                      <a:pt x="248" y="99"/>
                      <a:pt x="251" y="100"/>
                      <a:pt x="252" y="101"/>
                    </a:cubicBezTo>
                    <a:cubicBezTo>
                      <a:pt x="253" y="102"/>
                      <a:pt x="254" y="101"/>
                      <a:pt x="255" y="100"/>
                    </a:cubicBezTo>
                    <a:cubicBezTo>
                      <a:pt x="255" y="100"/>
                      <a:pt x="255" y="99"/>
                      <a:pt x="256" y="98"/>
                    </a:cubicBezTo>
                    <a:cubicBezTo>
                      <a:pt x="257" y="96"/>
                      <a:pt x="258" y="94"/>
                      <a:pt x="259" y="93"/>
                    </a:cubicBezTo>
                    <a:cubicBezTo>
                      <a:pt x="266" y="100"/>
                      <a:pt x="272" y="104"/>
                      <a:pt x="275" y="106"/>
                    </a:cubicBezTo>
                    <a:cubicBezTo>
                      <a:pt x="276" y="106"/>
                      <a:pt x="277" y="106"/>
                      <a:pt x="277" y="105"/>
                    </a:cubicBezTo>
                    <a:cubicBezTo>
                      <a:pt x="277" y="98"/>
                      <a:pt x="277" y="92"/>
                      <a:pt x="276" y="86"/>
                    </a:cubicBezTo>
                    <a:cubicBezTo>
                      <a:pt x="276" y="85"/>
                      <a:pt x="276" y="85"/>
                      <a:pt x="277" y="85"/>
                    </a:cubicBezTo>
                    <a:cubicBezTo>
                      <a:pt x="281" y="85"/>
                      <a:pt x="283" y="85"/>
                      <a:pt x="284" y="85"/>
                    </a:cubicBezTo>
                    <a:cubicBezTo>
                      <a:pt x="285" y="85"/>
                      <a:pt x="286" y="84"/>
                      <a:pt x="286" y="82"/>
                    </a:cubicBezTo>
                    <a:cubicBezTo>
                      <a:pt x="286" y="79"/>
                      <a:pt x="284" y="78"/>
                      <a:pt x="280" y="76"/>
                    </a:cubicBezTo>
                    <a:cubicBezTo>
                      <a:pt x="279" y="75"/>
                      <a:pt x="278" y="75"/>
                      <a:pt x="277" y="74"/>
                    </a:cubicBezTo>
                    <a:cubicBezTo>
                      <a:pt x="277" y="73"/>
                      <a:pt x="277" y="72"/>
                      <a:pt x="278" y="72"/>
                    </a:cubicBezTo>
                    <a:cubicBezTo>
                      <a:pt x="278" y="72"/>
                      <a:pt x="279" y="72"/>
                      <a:pt x="281" y="72"/>
                    </a:cubicBezTo>
                    <a:cubicBezTo>
                      <a:pt x="285" y="71"/>
                      <a:pt x="289" y="70"/>
                      <a:pt x="291" y="69"/>
                    </a:cubicBezTo>
                    <a:cubicBezTo>
                      <a:pt x="292" y="68"/>
                      <a:pt x="292" y="67"/>
                      <a:pt x="292" y="67"/>
                    </a:cubicBezTo>
                    <a:cubicBezTo>
                      <a:pt x="291" y="65"/>
                      <a:pt x="290" y="63"/>
                      <a:pt x="288" y="61"/>
                    </a:cubicBezTo>
                    <a:cubicBezTo>
                      <a:pt x="287" y="60"/>
                      <a:pt x="285" y="61"/>
                      <a:pt x="281" y="62"/>
                    </a:cubicBezTo>
                    <a:cubicBezTo>
                      <a:pt x="280" y="63"/>
                      <a:pt x="280" y="63"/>
                      <a:pt x="280" y="63"/>
                    </a:cubicBezTo>
                    <a:cubicBezTo>
                      <a:pt x="280" y="60"/>
                      <a:pt x="280" y="60"/>
                      <a:pt x="280" y="60"/>
                    </a:cubicBezTo>
                    <a:cubicBezTo>
                      <a:pt x="280" y="59"/>
                      <a:pt x="280" y="59"/>
                      <a:pt x="281" y="58"/>
                    </a:cubicBezTo>
                    <a:cubicBezTo>
                      <a:pt x="281" y="58"/>
                      <a:pt x="281" y="58"/>
                      <a:pt x="281" y="58"/>
                    </a:cubicBezTo>
                    <a:cubicBezTo>
                      <a:pt x="282" y="58"/>
                      <a:pt x="283" y="57"/>
                      <a:pt x="285" y="56"/>
                    </a:cubicBezTo>
                    <a:cubicBezTo>
                      <a:pt x="287" y="55"/>
                      <a:pt x="288" y="55"/>
                      <a:pt x="289" y="54"/>
                    </a:cubicBezTo>
                    <a:cubicBezTo>
                      <a:pt x="291" y="53"/>
                      <a:pt x="291" y="51"/>
                      <a:pt x="289" y="48"/>
                    </a:cubicBezTo>
                    <a:cubicBezTo>
                      <a:pt x="282" y="48"/>
                      <a:pt x="282" y="48"/>
                      <a:pt x="282" y="48"/>
                    </a:cubicBezTo>
                    <a:close/>
                    <a:moveTo>
                      <a:pt x="308" y="61"/>
                    </a:moveTo>
                    <a:cubicBezTo>
                      <a:pt x="302" y="64"/>
                      <a:pt x="302" y="64"/>
                      <a:pt x="302" y="64"/>
                    </a:cubicBezTo>
                    <a:cubicBezTo>
                      <a:pt x="301" y="66"/>
                      <a:pt x="301" y="68"/>
                      <a:pt x="300" y="71"/>
                    </a:cubicBezTo>
                    <a:cubicBezTo>
                      <a:pt x="299" y="74"/>
                      <a:pt x="298" y="76"/>
                      <a:pt x="298" y="77"/>
                    </a:cubicBezTo>
                    <a:cubicBezTo>
                      <a:pt x="298" y="77"/>
                      <a:pt x="298" y="78"/>
                      <a:pt x="298" y="78"/>
                    </a:cubicBezTo>
                    <a:cubicBezTo>
                      <a:pt x="299" y="80"/>
                      <a:pt x="299" y="81"/>
                      <a:pt x="299" y="82"/>
                    </a:cubicBezTo>
                    <a:cubicBezTo>
                      <a:pt x="297" y="86"/>
                      <a:pt x="293" y="90"/>
                      <a:pt x="287" y="93"/>
                    </a:cubicBezTo>
                    <a:cubicBezTo>
                      <a:pt x="287" y="93"/>
                      <a:pt x="287" y="93"/>
                      <a:pt x="286" y="93"/>
                    </a:cubicBezTo>
                    <a:cubicBezTo>
                      <a:pt x="283" y="95"/>
                      <a:pt x="282" y="95"/>
                      <a:pt x="282" y="94"/>
                    </a:cubicBezTo>
                    <a:cubicBezTo>
                      <a:pt x="282" y="94"/>
                      <a:pt x="282" y="94"/>
                      <a:pt x="283" y="93"/>
                    </a:cubicBezTo>
                    <a:cubicBezTo>
                      <a:pt x="289" y="84"/>
                      <a:pt x="293" y="75"/>
                      <a:pt x="295" y="66"/>
                    </a:cubicBezTo>
                    <a:cubicBezTo>
                      <a:pt x="297" y="58"/>
                      <a:pt x="298" y="48"/>
                      <a:pt x="297" y="36"/>
                    </a:cubicBezTo>
                    <a:cubicBezTo>
                      <a:pt x="297" y="35"/>
                      <a:pt x="298" y="34"/>
                      <a:pt x="299" y="34"/>
                    </a:cubicBezTo>
                    <a:cubicBezTo>
                      <a:pt x="302" y="33"/>
                      <a:pt x="306" y="31"/>
                      <a:pt x="312" y="30"/>
                    </a:cubicBezTo>
                    <a:cubicBezTo>
                      <a:pt x="314" y="29"/>
                      <a:pt x="315" y="29"/>
                      <a:pt x="316" y="29"/>
                    </a:cubicBezTo>
                    <a:cubicBezTo>
                      <a:pt x="320" y="27"/>
                      <a:pt x="323" y="25"/>
                      <a:pt x="325" y="23"/>
                    </a:cubicBezTo>
                    <a:cubicBezTo>
                      <a:pt x="328" y="26"/>
                      <a:pt x="329" y="30"/>
                      <a:pt x="329" y="33"/>
                    </a:cubicBezTo>
                    <a:cubicBezTo>
                      <a:pt x="329" y="34"/>
                      <a:pt x="328" y="34"/>
                      <a:pt x="326" y="35"/>
                    </a:cubicBezTo>
                    <a:cubicBezTo>
                      <a:pt x="325" y="36"/>
                      <a:pt x="324" y="36"/>
                      <a:pt x="324" y="36"/>
                    </a:cubicBezTo>
                    <a:cubicBezTo>
                      <a:pt x="323" y="37"/>
                      <a:pt x="318" y="39"/>
                      <a:pt x="312" y="40"/>
                    </a:cubicBezTo>
                    <a:cubicBezTo>
                      <a:pt x="309" y="40"/>
                      <a:pt x="307" y="41"/>
                      <a:pt x="307" y="41"/>
                    </a:cubicBezTo>
                    <a:cubicBezTo>
                      <a:pt x="305" y="46"/>
                      <a:pt x="303" y="50"/>
                      <a:pt x="303" y="53"/>
                    </a:cubicBezTo>
                    <a:cubicBezTo>
                      <a:pt x="303" y="54"/>
                      <a:pt x="304" y="54"/>
                      <a:pt x="305" y="54"/>
                    </a:cubicBezTo>
                    <a:cubicBezTo>
                      <a:pt x="315" y="51"/>
                      <a:pt x="325" y="48"/>
                      <a:pt x="335" y="46"/>
                    </a:cubicBezTo>
                    <a:cubicBezTo>
                      <a:pt x="336" y="45"/>
                      <a:pt x="337" y="46"/>
                      <a:pt x="337" y="46"/>
                    </a:cubicBezTo>
                    <a:cubicBezTo>
                      <a:pt x="339" y="50"/>
                      <a:pt x="341" y="54"/>
                      <a:pt x="342" y="58"/>
                    </a:cubicBezTo>
                    <a:cubicBezTo>
                      <a:pt x="342" y="59"/>
                      <a:pt x="342" y="60"/>
                      <a:pt x="341" y="61"/>
                    </a:cubicBezTo>
                    <a:cubicBezTo>
                      <a:pt x="340" y="60"/>
                      <a:pt x="339" y="60"/>
                      <a:pt x="338" y="60"/>
                    </a:cubicBezTo>
                    <a:cubicBezTo>
                      <a:pt x="337" y="61"/>
                      <a:pt x="336" y="61"/>
                      <a:pt x="336" y="61"/>
                    </a:cubicBezTo>
                    <a:cubicBezTo>
                      <a:pt x="333" y="60"/>
                      <a:pt x="330" y="60"/>
                      <a:pt x="327" y="60"/>
                    </a:cubicBezTo>
                    <a:cubicBezTo>
                      <a:pt x="325" y="60"/>
                      <a:pt x="324" y="60"/>
                      <a:pt x="324" y="60"/>
                    </a:cubicBezTo>
                    <a:cubicBezTo>
                      <a:pt x="322" y="71"/>
                      <a:pt x="321" y="82"/>
                      <a:pt x="322" y="92"/>
                    </a:cubicBezTo>
                    <a:cubicBezTo>
                      <a:pt x="322" y="94"/>
                      <a:pt x="322" y="95"/>
                      <a:pt x="322" y="95"/>
                    </a:cubicBezTo>
                    <a:cubicBezTo>
                      <a:pt x="322" y="96"/>
                      <a:pt x="321" y="97"/>
                      <a:pt x="321" y="100"/>
                    </a:cubicBezTo>
                    <a:cubicBezTo>
                      <a:pt x="320" y="103"/>
                      <a:pt x="320" y="106"/>
                      <a:pt x="320" y="107"/>
                    </a:cubicBezTo>
                    <a:cubicBezTo>
                      <a:pt x="320" y="109"/>
                      <a:pt x="320" y="111"/>
                      <a:pt x="321" y="115"/>
                    </a:cubicBezTo>
                    <a:cubicBezTo>
                      <a:pt x="321" y="117"/>
                      <a:pt x="322" y="118"/>
                      <a:pt x="322" y="119"/>
                    </a:cubicBezTo>
                    <a:cubicBezTo>
                      <a:pt x="322" y="120"/>
                      <a:pt x="321" y="121"/>
                      <a:pt x="320" y="121"/>
                    </a:cubicBezTo>
                    <a:cubicBezTo>
                      <a:pt x="317" y="121"/>
                      <a:pt x="315" y="121"/>
                      <a:pt x="314" y="120"/>
                    </a:cubicBezTo>
                    <a:cubicBezTo>
                      <a:pt x="314" y="116"/>
                      <a:pt x="313" y="111"/>
                      <a:pt x="313" y="105"/>
                    </a:cubicBezTo>
                    <a:cubicBezTo>
                      <a:pt x="313" y="100"/>
                      <a:pt x="313" y="94"/>
                      <a:pt x="313" y="88"/>
                    </a:cubicBezTo>
                    <a:cubicBezTo>
                      <a:pt x="313" y="83"/>
                      <a:pt x="313" y="76"/>
                      <a:pt x="312" y="66"/>
                    </a:cubicBezTo>
                    <a:cubicBezTo>
                      <a:pt x="312" y="62"/>
                      <a:pt x="310" y="60"/>
                      <a:pt x="308" y="61"/>
                    </a:cubicBezTo>
                    <a:close/>
                    <a:moveTo>
                      <a:pt x="260" y="90"/>
                    </a:moveTo>
                    <a:cubicBezTo>
                      <a:pt x="261" y="85"/>
                      <a:pt x="261" y="81"/>
                      <a:pt x="261" y="77"/>
                    </a:cubicBezTo>
                    <a:cubicBezTo>
                      <a:pt x="261" y="77"/>
                      <a:pt x="262" y="76"/>
                      <a:pt x="263" y="76"/>
                    </a:cubicBezTo>
                    <a:cubicBezTo>
                      <a:pt x="265" y="76"/>
                      <a:pt x="267" y="76"/>
                      <a:pt x="269" y="75"/>
                    </a:cubicBezTo>
                    <a:cubicBezTo>
                      <a:pt x="271" y="82"/>
                      <a:pt x="271" y="87"/>
                      <a:pt x="269" y="92"/>
                    </a:cubicBezTo>
                    <a:cubicBezTo>
                      <a:pt x="269" y="93"/>
                      <a:pt x="269" y="93"/>
                      <a:pt x="267" y="93"/>
                    </a:cubicBezTo>
                    <a:cubicBezTo>
                      <a:pt x="267" y="93"/>
                      <a:pt x="265" y="93"/>
                      <a:pt x="263" y="92"/>
                    </a:cubicBezTo>
                    <a:cubicBezTo>
                      <a:pt x="262" y="92"/>
                      <a:pt x="261" y="92"/>
                      <a:pt x="261" y="92"/>
                    </a:cubicBezTo>
                    <a:cubicBezTo>
                      <a:pt x="261" y="92"/>
                      <a:pt x="260" y="91"/>
                      <a:pt x="260" y="91"/>
                    </a:cubicBezTo>
                    <a:cubicBezTo>
                      <a:pt x="260" y="91"/>
                      <a:pt x="260" y="91"/>
                      <a:pt x="260" y="90"/>
                    </a:cubicBezTo>
                    <a:close/>
                  </a:path>
                </a:pathLst>
              </a:custGeom>
              <a:grpFill/>
              <a:ln>
                <a:noFill/>
              </a:ln>
              <a:extLst/>
            </p:spPr>
            <p:txBody>
              <a:bodyPr anchor="ctr"/>
              <a:lstStyle/>
              <a:p>
                <a:pPr algn="ctr"/>
                <a:endParaRPr/>
              </a:p>
            </p:txBody>
          </p:sp>
          <p:sp>
            <p:nvSpPr>
              <p:cNvPr id="79" name="îślïḓè">
                <a:extLst>
                  <a:ext uri="{FF2B5EF4-FFF2-40B4-BE49-F238E27FC236}">
                    <a16:creationId xmlns:a16="http://schemas.microsoft.com/office/drawing/2014/main" id="{2A42BFF3-0453-4964-B5C1-4481A38B5BB7}"/>
                  </a:ext>
                </a:extLst>
              </p:cNvPr>
              <p:cNvSpPr/>
              <p:nvPr/>
            </p:nvSpPr>
            <p:spPr bwMode="auto">
              <a:xfrm>
                <a:off x="2565401" y="2881313"/>
                <a:ext cx="1050925" cy="1093788"/>
              </a:xfrm>
              <a:prstGeom prst="ellipse">
                <a:avLst/>
              </a:prstGeom>
              <a:noFill/>
              <a:ln w="14288" cap="flat">
                <a:solidFill>
                  <a:schemeClr val="accent1"/>
                </a:solidFill>
                <a:prstDash val="solid"/>
                <a:round/>
                <a:headEnd/>
                <a:tailEnd/>
              </a:ln>
              <a:extLst/>
            </p:spPr>
            <p:txBody>
              <a:bodyPr anchor="ctr"/>
              <a:lstStyle/>
              <a:p>
                <a:pPr algn="ctr"/>
                <a:endParaRPr/>
              </a:p>
            </p:txBody>
          </p:sp>
          <p:sp>
            <p:nvSpPr>
              <p:cNvPr id="80" name="ïṡliḓe">
                <a:extLst>
                  <a:ext uri="{FF2B5EF4-FFF2-40B4-BE49-F238E27FC236}">
                    <a16:creationId xmlns:a16="http://schemas.microsoft.com/office/drawing/2014/main" id="{4B0BBBCA-A168-408F-AA00-B9B65EC4ACB8}"/>
                  </a:ext>
                </a:extLst>
              </p:cNvPr>
              <p:cNvSpPr/>
              <p:nvPr/>
            </p:nvSpPr>
            <p:spPr bwMode="auto">
              <a:xfrm>
                <a:off x="2451101" y="2881313"/>
                <a:ext cx="1277938" cy="1093788"/>
              </a:xfrm>
              <a:prstGeom prst="ellipse">
                <a:avLst/>
              </a:prstGeom>
              <a:noFill/>
              <a:ln w="15875" cap="flat">
                <a:solidFill>
                  <a:schemeClr val="accent1"/>
                </a:solidFill>
                <a:prstDash val="solid"/>
                <a:round/>
                <a:headEnd/>
                <a:tailEnd/>
              </a:ln>
              <a:extLst/>
            </p:spPr>
            <p:txBody>
              <a:bodyPr anchor="ctr"/>
              <a:lstStyle/>
              <a:p>
                <a:pPr algn="ctr"/>
                <a:endParaRPr/>
              </a:p>
            </p:txBody>
          </p:sp>
          <p:sp>
            <p:nvSpPr>
              <p:cNvPr id="81" name="íšḻíḋé">
                <a:extLst>
                  <a:ext uri="{FF2B5EF4-FFF2-40B4-BE49-F238E27FC236}">
                    <a16:creationId xmlns:a16="http://schemas.microsoft.com/office/drawing/2014/main" id="{07586F0A-C75A-48E8-ACA0-7F5C382C1CAE}"/>
                  </a:ext>
                </a:extLst>
              </p:cNvPr>
              <p:cNvSpPr/>
              <p:nvPr/>
            </p:nvSpPr>
            <p:spPr bwMode="auto">
              <a:xfrm>
                <a:off x="2727326" y="2957513"/>
                <a:ext cx="727075" cy="20638"/>
              </a:xfrm>
              <a:custGeom>
                <a:avLst/>
                <a:gdLst>
                  <a:gd name="T0" fmla="*/ 879 w 928"/>
                  <a:gd name="T1" fmla="*/ 0 h 27"/>
                  <a:gd name="T2" fmla="*/ 928 w 928"/>
                  <a:gd name="T3" fmla="*/ 27 h 27"/>
                  <a:gd name="T4" fmla="*/ 0 w 928"/>
                  <a:gd name="T5" fmla="*/ 27 h 27"/>
                  <a:gd name="T6" fmla="*/ 49 w 928"/>
                  <a:gd name="T7" fmla="*/ 0 h 27"/>
                  <a:gd name="T8" fmla="*/ 879 w 928"/>
                  <a:gd name="T9" fmla="*/ 0 h 27"/>
                </a:gdLst>
                <a:ahLst/>
                <a:cxnLst>
                  <a:cxn ang="0">
                    <a:pos x="T0" y="T1"/>
                  </a:cxn>
                  <a:cxn ang="0">
                    <a:pos x="T2" y="T3"/>
                  </a:cxn>
                  <a:cxn ang="0">
                    <a:pos x="T4" y="T5"/>
                  </a:cxn>
                  <a:cxn ang="0">
                    <a:pos x="T6" y="T7"/>
                  </a:cxn>
                  <a:cxn ang="0">
                    <a:pos x="T8" y="T9"/>
                  </a:cxn>
                </a:cxnLst>
                <a:rect l="0" t="0" r="r" b="b"/>
                <a:pathLst>
                  <a:path w="928" h="27">
                    <a:moveTo>
                      <a:pt x="879" y="0"/>
                    </a:moveTo>
                    <a:cubicBezTo>
                      <a:pt x="895" y="8"/>
                      <a:pt x="912" y="17"/>
                      <a:pt x="928" y="27"/>
                    </a:cubicBezTo>
                    <a:cubicBezTo>
                      <a:pt x="0" y="27"/>
                      <a:pt x="0" y="27"/>
                      <a:pt x="0" y="27"/>
                    </a:cubicBezTo>
                    <a:cubicBezTo>
                      <a:pt x="16" y="17"/>
                      <a:pt x="32" y="8"/>
                      <a:pt x="49" y="0"/>
                    </a:cubicBezTo>
                    <a:lnTo>
                      <a:pt x="879" y="0"/>
                    </a:lnTo>
                    <a:close/>
                  </a:path>
                </a:pathLst>
              </a:custGeom>
              <a:grpFill/>
              <a:ln>
                <a:noFill/>
              </a:ln>
              <a:extLst/>
            </p:spPr>
            <p:txBody>
              <a:bodyPr anchor="ctr"/>
              <a:lstStyle/>
              <a:p>
                <a:pPr algn="ctr"/>
                <a:endParaRPr/>
              </a:p>
            </p:txBody>
          </p:sp>
          <p:sp>
            <p:nvSpPr>
              <p:cNvPr id="82" name="îṡliḑè">
                <a:extLst>
                  <a:ext uri="{FF2B5EF4-FFF2-40B4-BE49-F238E27FC236}">
                    <a16:creationId xmlns:a16="http://schemas.microsoft.com/office/drawing/2014/main" id="{166CB932-E7F6-4D04-AEFB-382215D88EE0}"/>
                  </a:ext>
                </a:extLst>
              </p:cNvPr>
              <p:cNvSpPr/>
              <p:nvPr/>
            </p:nvSpPr>
            <p:spPr bwMode="auto">
              <a:xfrm>
                <a:off x="2735263" y="3881438"/>
                <a:ext cx="711200" cy="22225"/>
              </a:xfrm>
              <a:custGeom>
                <a:avLst/>
                <a:gdLst>
                  <a:gd name="T0" fmla="*/ 908 w 908"/>
                  <a:gd name="T1" fmla="*/ 0 h 27"/>
                  <a:gd name="T2" fmla="*/ 857 w 908"/>
                  <a:gd name="T3" fmla="*/ 27 h 27"/>
                  <a:gd name="T4" fmla="*/ 51 w 908"/>
                  <a:gd name="T5" fmla="*/ 27 h 27"/>
                  <a:gd name="T6" fmla="*/ 0 w 908"/>
                  <a:gd name="T7" fmla="*/ 0 h 27"/>
                  <a:gd name="T8" fmla="*/ 908 w 908"/>
                  <a:gd name="T9" fmla="*/ 0 h 27"/>
                </a:gdLst>
                <a:ahLst/>
                <a:cxnLst>
                  <a:cxn ang="0">
                    <a:pos x="T0" y="T1"/>
                  </a:cxn>
                  <a:cxn ang="0">
                    <a:pos x="T2" y="T3"/>
                  </a:cxn>
                  <a:cxn ang="0">
                    <a:pos x="T4" y="T5"/>
                  </a:cxn>
                  <a:cxn ang="0">
                    <a:pos x="T6" y="T7"/>
                  </a:cxn>
                  <a:cxn ang="0">
                    <a:pos x="T8" y="T9"/>
                  </a:cxn>
                </a:cxnLst>
                <a:rect l="0" t="0" r="r" b="b"/>
                <a:pathLst>
                  <a:path w="908" h="27">
                    <a:moveTo>
                      <a:pt x="908" y="0"/>
                    </a:moveTo>
                    <a:cubicBezTo>
                      <a:pt x="891" y="9"/>
                      <a:pt x="874" y="18"/>
                      <a:pt x="857" y="27"/>
                    </a:cubicBezTo>
                    <a:cubicBezTo>
                      <a:pt x="51" y="27"/>
                      <a:pt x="51" y="27"/>
                      <a:pt x="51" y="27"/>
                    </a:cubicBezTo>
                    <a:cubicBezTo>
                      <a:pt x="33" y="18"/>
                      <a:pt x="16" y="9"/>
                      <a:pt x="0" y="0"/>
                    </a:cubicBezTo>
                    <a:lnTo>
                      <a:pt x="908" y="0"/>
                    </a:lnTo>
                    <a:close/>
                  </a:path>
                </a:pathLst>
              </a:custGeom>
              <a:grpFill/>
              <a:ln>
                <a:noFill/>
              </a:ln>
              <a:extLst/>
            </p:spPr>
            <p:txBody>
              <a:bodyPr anchor="ctr"/>
              <a:lstStyle/>
              <a:p>
                <a:pPr algn="ctr"/>
                <a:endParaRPr/>
              </a:p>
            </p:txBody>
          </p:sp>
        </p:grpSp>
      </p:grpSp>
      <p:sp>
        <p:nvSpPr>
          <p:cNvPr id="124" name="文本框 123">
            <a:extLst>
              <a:ext uri="{FF2B5EF4-FFF2-40B4-BE49-F238E27FC236}">
                <a16:creationId xmlns:a16="http://schemas.microsoft.com/office/drawing/2014/main" id="{ED08AA28-1402-4DA2-9841-4DC85762DFFB}"/>
              </a:ext>
            </a:extLst>
          </p:cNvPr>
          <p:cNvSpPr txBox="1"/>
          <p:nvPr userDrawn="1"/>
        </p:nvSpPr>
        <p:spPr>
          <a:xfrm>
            <a:off x="566643" y="6187578"/>
            <a:ext cx="4219670" cy="307777"/>
          </a:xfrm>
          <a:prstGeom prst="rect">
            <a:avLst/>
          </a:prstGeom>
          <a:noFill/>
        </p:spPr>
        <p:txBody>
          <a:bodyPr wrap="square" rtlCol="0">
            <a:spAutoFit/>
          </a:bodyPr>
          <a:lstStyle/>
          <a:p>
            <a:r>
              <a:rPr lang="zh-CN" altLang="en-US" sz="1400" dirty="0">
                <a:solidFill>
                  <a:schemeClr val="tx1">
                    <a:lumMod val="65000"/>
                    <a:lumOff val="35000"/>
                  </a:schemeClr>
                </a:solidFill>
              </a:rPr>
              <a:t>明德 厚学 求是 创新      </a:t>
            </a:r>
            <a:r>
              <a:rPr lang="en-US" altLang="zh-CN" sz="1400" dirty="0">
                <a:solidFill>
                  <a:schemeClr val="tx1">
                    <a:lumMod val="65000"/>
                    <a:lumOff val="35000"/>
                  </a:schemeClr>
                </a:solidFill>
              </a:rPr>
              <a:t>http://www.hust.edu.cn/</a:t>
            </a:r>
            <a:endParaRPr lang="zh-CN" altLang="en-US" sz="1400" dirty="0">
              <a:solidFill>
                <a:schemeClr val="tx1">
                  <a:lumMod val="65000"/>
                  <a:lumOff val="35000"/>
                </a:schemeClr>
              </a:solidFill>
            </a:endParaRPr>
          </a:p>
        </p:txBody>
      </p:sp>
      <p:sp>
        <p:nvSpPr>
          <p:cNvPr id="132" name="文本占位符 131">
            <a:extLst>
              <a:ext uri="{FF2B5EF4-FFF2-40B4-BE49-F238E27FC236}">
                <a16:creationId xmlns:a16="http://schemas.microsoft.com/office/drawing/2014/main" id="{D3DC99E1-D660-44F2-86A5-47694E2F1E88}"/>
              </a:ext>
            </a:extLst>
          </p:cNvPr>
          <p:cNvSpPr>
            <a:spLocks noGrp="1"/>
          </p:cNvSpPr>
          <p:nvPr userDrawn="1">
            <p:ph type="body" sz="quarter" idx="11" hasCustomPrompt="1"/>
          </p:nvPr>
        </p:nvSpPr>
        <p:spPr>
          <a:xfrm>
            <a:off x="566643" y="2042329"/>
            <a:ext cx="5951538" cy="1605568"/>
          </a:xfrm>
          <a:prstGeom prst="rect">
            <a:avLst/>
          </a:prstGeom>
          <a:noFill/>
        </p:spPr>
        <p:txBody>
          <a:bodyPr wrap="square" rtlCol="0">
            <a:spAutoFit/>
          </a:bodyPr>
          <a:lstStyle>
            <a:lvl1pPr marL="0" indent="0">
              <a:buNone/>
              <a:defRPr lang="zh-CN" altLang="en-US" sz="5000" b="1" spc="300" dirty="0" smtClean="0">
                <a:solidFill>
                  <a:schemeClr val="tx1">
                    <a:lumMod val="85000"/>
                    <a:lumOff val="15000"/>
                  </a:schemeClr>
                </a:solidFill>
                <a:latin typeface="+mj-ea"/>
                <a:ea typeface="+mj-ea"/>
              </a:defRPr>
            </a:lvl1pPr>
          </a:lstStyle>
          <a:p>
            <a:pPr marL="0" lvl="0"/>
            <a:r>
              <a:rPr lang="zh-CN" altLang="en-US" dirty="0"/>
              <a:t>请输入你的主题</a:t>
            </a:r>
          </a:p>
          <a:p>
            <a:pPr marL="0" lvl="0"/>
            <a:r>
              <a:rPr lang="zh-CN" altLang="en-US" dirty="0"/>
              <a:t>如果太长可以换行</a:t>
            </a:r>
          </a:p>
        </p:txBody>
      </p:sp>
      <p:sp>
        <p:nvSpPr>
          <p:cNvPr id="134" name="文本占位符 133">
            <a:extLst>
              <a:ext uri="{FF2B5EF4-FFF2-40B4-BE49-F238E27FC236}">
                <a16:creationId xmlns:a16="http://schemas.microsoft.com/office/drawing/2014/main" id="{3AD2F258-EF56-42CF-8756-0ECD6E98DD61}"/>
              </a:ext>
            </a:extLst>
          </p:cNvPr>
          <p:cNvSpPr>
            <a:spLocks noGrp="1"/>
          </p:cNvSpPr>
          <p:nvPr userDrawn="1">
            <p:ph type="body" sz="quarter" idx="12" hasCustomPrompt="1"/>
          </p:nvPr>
        </p:nvSpPr>
        <p:spPr>
          <a:xfrm>
            <a:off x="549709" y="3798299"/>
            <a:ext cx="6223041" cy="307777"/>
          </a:xfrm>
          <a:prstGeom prst="rect">
            <a:avLst/>
          </a:prstGeom>
        </p:spPr>
        <p:txBody>
          <a:bodyPr>
            <a:noAutofit/>
          </a:bodyPr>
          <a:lstStyle>
            <a:lvl1pPr>
              <a:defRPr lang="en-US" altLang="zh-CN" sz="2000" dirty="0">
                <a:solidFill>
                  <a:schemeClr val="tx1">
                    <a:lumMod val="85000"/>
                    <a:lumOff val="15000"/>
                  </a:schemeClr>
                </a:solidFill>
                <a:latin typeface="+mn-lt"/>
              </a:defRPr>
            </a:lvl1pPr>
          </a:lstStyle>
          <a:p>
            <a:pPr marL="0" lvl="0" indent="0">
              <a:buNone/>
            </a:pPr>
            <a:r>
              <a:rPr lang="en-US" altLang="zh-CN" dirty="0"/>
              <a:t>Please enter your English theme here</a:t>
            </a:r>
          </a:p>
        </p:txBody>
      </p:sp>
      <p:sp>
        <p:nvSpPr>
          <p:cNvPr id="125" name="矩形: 圆角 124">
            <a:extLst>
              <a:ext uri="{FF2B5EF4-FFF2-40B4-BE49-F238E27FC236}">
                <a16:creationId xmlns:a16="http://schemas.microsoft.com/office/drawing/2014/main" id="{B8CC02C8-2A90-414B-85F4-D0E6D75BF360}"/>
              </a:ext>
            </a:extLst>
          </p:cNvPr>
          <p:cNvSpPr/>
          <p:nvPr userDrawn="1"/>
        </p:nvSpPr>
        <p:spPr>
          <a:xfrm>
            <a:off x="660399" y="4424679"/>
            <a:ext cx="1222829" cy="41315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答辩人</a:t>
            </a:r>
          </a:p>
        </p:txBody>
      </p:sp>
      <p:sp>
        <p:nvSpPr>
          <p:cNvPr id="7" name="文本占位符 6">
            <a:extLst>
              <a:ext uri="{FF2B5EF4-FFF2-40B4-BE49-F238E27FC236}">
                <a16:creationId xmlns:a16="http://schemas.microsoft.com/office/drawing/2014/main" id="{AE6B6082-688A-4E7F-BE27-44C9A5A08F2B}"/>
              </a:ext>
            </a:extLst>
          </p:cNvPr>
          <p:cNvSpPr>
            <a:spLocks noGrp="1"/>
          </p:cNvSpPr>
          <p:nvPr>
            <p:ph type="body" sz="quarter" idx="13" hasCustomPrompt="1"/>
          </p:nvPr>
        </p:nvSpPr>
        <p:spPr>
          <a:xfrm>
            <a:off x="1976054" y="4474808"/>
            <a:ext cx="1132906" cy="307777"/>
          </a:xfrm>
          <a:prstGeom prst="rect">
            <a:avLst/>
          </a:prstGeom>
        </p:spPr>
        <p:txBody>
          <a:bodyPr/>
          <a:lstStyle>
            <a:lvl1pPr marL="0" indent="0">
              <a:buNone/>
              <a:defRPr sz="1800"/>
            </a:lvl1pPr>
          </a:lstStyle>
          <a:p>
            <a:pPr lvl="0"/>
            <a:r>
              <a:rPr lang="zh-CN" altLang="en-US" dirty="0"/>
              <a:t>月明</a:t>
            </a:r>
          </a:p>
        </p:txBody>
      </p:sp>
      <p:sp>
        <p:nvSpPr>
          <p:cNvPr id="126" name="矩形: 圆角 125">
            <a:extLst>
              <a:ext uri="{FF2B5EF4-FFF2-40B4-BE49-F238E27FC236}">
                <a16:creationId xmlns:a16="http://schemas.microsoft.com/office/drawing/2014/main" id="{81AD0219-BA19-4060-A25F-BE6623E4D313}"/>
              </a:ext>
            </a:extLst>
          </p:cNvPr>
          <p:cNvSpPr/>
          <p:nvPr userDrawn="1"/>
        </p:nvSpPr>
        <p:spPr>
          <a:xfrm>
            <a:off x="3480389" y="4424679"/>
            <a:ext cx="1418870" cy="41315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指导老师</a:t>
            </a:r>
          </a:p>
        </p:txBody>
      </p:sp>
      <p:sp>
        <p:nvSpPr>
          <p:cNvPr id="127" name="文本占位符 6">
            <a:extLst>
              <a:ext uri="{FF2B5EF4-FFF2-40B4-BE49-F238E27FC236}">
                <a16:creationId xmlns:a16="http://schemas.microsoft.com/office/drawing/2014/main" id="{81E9912E-8F2F-4790-8F48-A3669983B6AC}"/>
              </a:ext>
            </a:extLst>
          </p:cNvPr>
          <p:cNvSpPr>
            <a:spLocks noGrp="1"/>
          </p:cNvSpPr>
          <p:nvPr>
            <p:ph type="body" sz="quarter" idx="14" hasCustomPrompt="1"/>
          </p:nvPr>
        </p:nvSpPr>
        <p:spPr>
          <a:xfrm>
            <a:off x="4982451" y="4474808"/>
            <a:ext cx="1132906" cy="307777"/>
          </a:xfrm>
          <a:prstGeom prst="rect">
            <a:avLst/>
          </a:prstGeom>
        </p:spPr>
        <p:txBody>
          <a:bodyPr/>
          <a:lstStyle>
            <a:lvl1pPr marL="0" indent="0">
              <a:buNone/>
              <a:defRPr sz="1800"/>
            </a:lvl1pPr>
          </a:lstStyle>
          <a:p>
            <a:pPr lvl="0"/>
            <a:r>
              <a:rPr lang="zh-CN" altLang="en-US" dirty="0"/>
              <a:t>某某某</a:t>
            </a:r>
          </a:p>
        </p:txBody>
      </p:sp>
    </p:spTree>
    <p:extLst>
      <p:ext uri="{BB962C8B-B14F-4D97-AF65-F5344CB8AC3E}">
        <p14:creationId xmlns:p14="http://schemas.microsoft.com/office/powerpoint/2010/main" val="353333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1">
    <p:bg>
      <p:bgPr>
        <a:solidFill>
          <a:schemeClr val="bg1">
            <a:lumMod val="95000"/>
          </a:schemeClr>
        </a:solidFill>
        <a:effectLst/>
      </p:bgPr>
    </p:bg>
    <p:spTree>
      <p:nvGrpSpPr>
        <p:cNvPr id="1" name=""/>
        <p:cNvGrpSpPr/>
        <p:nvPr/>
      </p:nvGrpSpPr>
      <p:grpSpPr>
        <a:xfrm>
          <a:off x="0" y="0"/>
          <a:ext cx="0" cy="0"/>
          <a:chOff x="0" y="0"/>
          <a:chExt cx="0" cy="0"/>
        </a:xfrm>
      </p:grpSpPr>
      <p:grpSp>
        <p:nvGrpSpPr>
          <p:cNvPr id="118" name="组合 117">
            <a:extLst>
              <a:ext uri="{FF2B5EF4-FFF2-40B4-BE49-F238E27FC236}">
                <a16:creationId xmlns:a16="http://schemas.microsoft.com/office/drawing/2014/main" id="{1E2418E3-90AE-43BF-A10B-BC189BDF46B0}"/>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19" name="îśliďe">
              <a:extLst>
                <a:ext uri="{FF2B5EF4-FFF2-40B4-BE49-F238E27FC236}">
                  <a16:creationId xmlns:a16="http://schemas.microsoft.com/office/drawing/2014/main" id="{2B892EE9-FFDB-4643-8C0F-5D2686CABC2B}"/>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0" name="íšḻíḍé">
              <a:extLst>
                <a:ext uri="{FF2B5EF4-FFF2-40B4-BE49-F238E27FC236}">
                  <a16:creationId xmlns:a16="http://schemas.microsoft.com/office/drawing/2014/main" id="{ED1526E3-7677-47B3-AFE6-0B33E4FA5313}"/>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3" name="ïṥḻïḓé">
              <a:extLst>
                <a:ext uri="{FF2B5EF4-FFF2-40B4-BE49-F238E27FC236}">
                  <a16:creationId xmlns:a16="http://schemas.microsoft.com/office/drawing/2014/main" id="{0153E713-418B-4DD8-AE62-D7AE022CE87D}"/>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7" name="î$ḷíḋè">
              <a:extLst>
                <a:ext uri="{FF2B5EF4-FFF2-40B4-BE49-F238E27FC236}">
                  <a16:creationId xmlns:a16="http://schemas.microsoft.com/office/drawing/2014/main" id="{288F63C9-7866-4AD6-9D20-761FB6A3BA4C}"/>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8" name="i$ḷiḍe">
              <a:extLst>
                <a:ext uri="{FF2B5EF4-FFF2-40B4-BE49-F238E27FC236}">
                  <a16:creationId xmlns:a16="http://schemas.microsoft.com/office/drawing/2014/main" id="{CBDD266E-B9E3-4518-BC06-663B8A4B14CF}"/>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9" name="ïṡļïdè">
              <a:extLst>
                <a:ext uri="{FF2B5EF4-FFF2-40B4-BE49-F238E27FC236}">
                  <a16:creationId xmlns:a16="http://schemas.microsoft.com/office/drawing/2014/main" id="{62FDF345-2740-4D18-B201-90270DDE14EC}"/>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30" name="íŝḻíḓê">
              <a:extLst>
                <a:ext uri="{FF2B5EF4-FFF2-40B4-BE49-F238E27FC236}">
                  <a16:creationId xmlns:a16="http://schemas.microsoft.com/office/drawing/2014/main" id="{723C742F-60A0-419C-B5CD-C8AE454EAB73}"/>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31" name="isľîḑê">
              <a:extLst>
                <a:ext uri="{FF2B5EF4-FFF2-40B4-BE49-F238E27FC236}">
                  <a16:creationId xmlns:a16="http://schemas.microsoft.com/office/drawing/2014/main" id="{E7B53164-D3F8-4014-8C1D-7732CF1FB060}"/>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21" name="图片占位符 120">
            <a:extLst>
              <a:ext uri="{FF2B5EF4-FFF2-40B4-BE49-F238E27FC236}">
                <a16:creationId xmlns:a16="http://schemas.microsoft.com/office/drawing/2014/main" id="{323C6BF8-77A1-41DC-9ACD-C1502733FEE3}"/>
              </a:ext>
            </a:extLst>
          </p:cNvPr>
          <p:cNvSpPr>
            <a:spLocks noGrp="1"/>
          </p:cNvSpPr>
          <p:nvPr>
            <p:ph type="pic" sz="quarter" idx="11"/>
          </p:nvPr>
        </p:nvSpPr>
        <p:spPr>
          <a:xfrm>
            <a:off x="5070600" y="1278508"/>
            <a:ext cx="2050802" cy="2050802"/>
          </a:xfrm>
          <a:custGeom>
            <a:avLst/>
            <a:gdLst>
              <a:gd name="connsiteX0" fmla="*/ 1240971 w 2481942"/>
              <a:gd name="connsiteY0" fmla="*/ 0 h 2481942"/>
              <a:gd name="connsiteX1" fmla="*/ 2481942 w 2481942"/>
              <a:gd name="connsiteY1" fmla="*/ 1240971 h 2481942"/>
              <a:gd name="connsiteX2" fmla="*/ 1240971 w 2481942"/>
              <a:gd name="connsiteY2" fmla="*/ 2481942 h 2481942"/>
              <a:gd name="connsiteX3" fmla="*/ 0 w 2481942"/>
              <a:gd name="connsiteY3" fmla="*/ 1240971 h 2481942"/>
              <a:gd name="connsiteX4" fmla="*/ 1240971 w 2481942"/>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2" h="2481942">
                <a:moveTo>
                  <a:pt x="1240971" y="0"/>
                </a:moveTo>
                <a:cubicBezTo>
                  <a:pt x="1926340" y="0"/>
                  <a:pt x="2481942" y="555602"/>
                  <a:pt x="2481942" y="1240971"/>
                </a:cubicBezTo>
                <a:cubicBezTo>
                  <a:pt x="2481942" y="1926340"/>
                  <a:pt x="1926340" y="2481942"/>
                  <a:pt x="1240971" y="2481942"/>
                </a:cubicBezTo>
                <a:cubicBezTo>
                  <a:pt x="555602" y="2481942"/>
                  <a:pt x="0" y="1926340"/>
                  <a:pt x="0" y="1240971"/>
                </a:cubicBezTo>
                <a:cubicBezTo>
                  <a:pt x="0" y="555602"/>
                  <a:pt x="555602" y="0"/>
                  <a:pt x="1240971" y="0"/>
                </a:cubicBezTo>
                <a:close/>
              </a:path>
            </a:pathLst>
          </a:custGeom>
        </p:spPr>
        <p:txBody>
          <a:bodyPr wrap="square">
            <a:noAutofit/>
          </a:bodyPr>
          <a:lstStyle/>
          <a:p>
            <a:endParaRPr lang="zh-CN" altLang="en-US"/>
          </a:p>
        </p:txBody>
      </p:sp>
      <p:pic>
        <p:nvPicPr>
          <p:cNvPr id="8" name="图片 7">
            <a:extLst>
              <a:ext uri="{FF2B5EF4-FFF2-40B4-BE49-F238E27FC236}">
                <a16:creationId xmlns:a16="http://schemas.microsoft.com/office/drawing/2014/main" id="{07616EA2-0DF6-48C4-BD32-48464B28726C}"/>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47" name="文本框 346">
            <a:extLst>
              <a:ext uri="{FF2B5EF4-FFF2-40B4-BE49-F238E27FC236}">
                <a16:creationId xmlns:a16="http://schemas.microsoft.com/office/drawing/2014/main" id="{A2ECFAA8-206F-4AA0-8305-C520C5D1DE5A}"/>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8" name="文本框 347">
            <a:extLst>
              <a:ext uri="{FF2B5EF4-FFF2-40B4-BE49-F238E27FC236}">
                <a16:creationId xmlns:a16="http://schemas.microsoft.com/office/drawing/2014/main" id="{CE299356-FEA0-42A7-AF7F-FAC9AA10B262}"/>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51" name="直接连接符 350">
            <a:extLst>
              <a:ext uri="{FF2B5EF4-FFF2-40B4-BE49-F238E27FC236}">
                <a16:creationId xmlns:a16="http://schemas.microsoft.com/office/drawing/2014/main" id="{02D58E79-F76E-45E1-B421-D8CC974C829B}"/>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52" name="组合 351">
            <a:extLst>
              <a:ext uri="{FF2B5EF4-FFF2-40B4-BE49-F238E27FC236}">
                <a16:creationId xmlns:a16="http://schemas.microsoft.com/office/drawing/2014/main" id="{E19E2B6D-A785-47BD-B862-B06670927FD3}"/>
              </a:ext>
            </a:extLst>
          </p:cNvPr>
          <p:cNvGrpSpPr/>
          <p:nvPr userDrawn="1"/>
        </p:nvGrpSpPr>
        <p:grpSpPr>
          <a:xfrm>
            <a:off x="10672870" y="250062"/>
            <a:ext cx="913766" cy="457978"/>
            <a:chOff x="1585727" y="453077"/>
            <a:chExt cx="374706" cy="187802"/>
          </a:xfrm>
          <a:solidFill>
            <a:schemeClr val="accent1"/>
          </a:solidFill>
        </p:grpSpPr>
        <p:sp>
          <p:nvSpPr>
            <p:cNvPr id="353" name="îśliďe">
              <a:extLst>
                <a:ext uri="{FF2B5EF4-FFF2-40B4-BE49-F238E27FC236}">
                  <a16:creationId xmlns:a16="http://schemas.microsoft.com/office/drawing/2014/main" id="{CEF25128-4655-449E-B316-1856E1676994}"/>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54" name="íšḻíḍé">
              <a:extLst>
                <a:ext uri="{FF2B5EF4-FFF2-40B4-BE49-F238E27FC236}">
                  <a16:creationId xmlns:a16="http://schemas.microsoft.com/office/drawing/2014/main" id="{00B9D041-DE30-4BD5-A2AA-909BD82110A3}"/>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55" name="ïṥḻïḓé">
              <a:extLst>
                <a:ext uri="{FF2B5EF4-FFF2-40B4-BE49-F238E27FC236}">
                  <a16:creationId xmlns:a16="http://schemas.microsoft.com/office/drawing/2014/main" id="{4BE6B472-4374-4E6A-BBC0-4C63900A6682}"/>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56" name="î$ḷíḋè">
              <a:extLst>
                <a:ext uri="{FF2B5EF4-FFF2-40B4-BE49-F238E27FC236}">
                  <a16:creationId xmlns:a16="http://schemas.microsoft.com/office/drawing/2014/main" id="{43559C2C-DC59-40F2-805D-5292ADB6B75E}"/>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7" name="i$ḷiḍe">
              <a:extLst>
                <a:ext uri="{FF2B5EF4-FFF2-40B4-BE49-F238E27FC236}">
                  <a16:creationId xmlns:a16="http://schemas.microsoft.com/office/drawing/2014/main" id="{F9F4FA1C-6CAA-4B98-8608-D2F9F924C671}"/>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8" name="ïṡļïdè">
              <a:extLst>
                <a:ext uri="{FF2B5EF4-FFF2-40B4-BE49-F238E27FC236}">
                  <a16:creationId xmlns:a16="http://schemas.microsoft.com/office/drawing/2014/main" id="{A08104C8-DA98-4A93-B610-97649A3C6EB7}"/>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9" name="íŝḻíḓê">
              <a:extLst>
                <a:ext uri="{FF2B5EF4-FFF2-40B4-BE49-F238E27FC236}">
                  <a16:creationId xmlns:a16="http://schemas.microsoft.com/office/drawing/2014/main" id="{01220153-D429-47C5-9403-E793067CEE64}"/>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0" name="isľîḑê">
              <a:extLst>
                <a:ext uri="{FF2B5EF4-FFF2-40B4-BE49-F238E27FC236}">
                  <a16:creationId xmlns:a16="http://schemas.microsoft.com/office/drawing/2014/main" id="{D3B54AD9-D8BE-4C26-A0B9-909F8FD29A63}"/>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61" name="椭圆 360">
            <a:extLst>
              <a:ext uri="{FF2B5EF4-FFF2-40B4-BE49-F238E27FC236}">
                <a16:creationId xmlns:a16="http://schemas.microsoft.com/office/drawing/2014/main" id="{84C3B27C-731D-42A4-9ACD-CF5037CBAF87}"/>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2" name="文本占位符 163">
            <a:extLst>
              <a:ext uri="{FF2B5EF4-FFF2-40B4-BE49-F238E27FC236}">
                <a16:creationId xmlns:a16="http://schemas.microsoft.com/office/drawing/2014/main" id="{8BD139AB-6E69-4566-87E7-FB93889149AE}"/>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378532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2">
    <p:bg>
      <p:bgPr>
        <a:solidFill>
          <a:schemeClr val="bg1">
            <a:lumMod val="95000"/>
          </a:schemeClr>
        </a:solidFill>
        <a:effectLst/>
      </p:bgPr>
    </p:bg>
    <p:spTree>
      <p:nvGrpSpPr>
        <p:cNvPr id="1" name=""/>
        <p:cNvGrpSpPr/>
        <p:nvPr/>
      </p:nvGrpSpPr>
      <p:grpSpPr>
        <a:xfrm>
          <a:off x="0" y="0"/>
          <a:ext cx="0" cy="0"/>
          <a:chOff x="0" y="0"/>
          <a:chExt cx="0" cy="0"/>
        </a:xfrm>
      </p:grpSpPr>
      <p:grpSp>
        <p:nvGrpSpPr>
          <p:cNvPr id="137" name="组合 136">
            <a:extLst>
              <a:ext uri="{FF2B5EF4-FFF2-40B4-BE49-F238E27FC236}">
                <a16:creationId xmlns:a16="http://schemas.microsoft.com/office/drawing/2014/main" id="{E991BD3E-67BB-4829-85E7-D6E9E18878D3}"/>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38" name="îśliďe">
              <a:extLst>
                <a:ext uri="{FF2B5EF4-FFF2-40B4-BE49-F238E27FC236}">
                  <a16:creationId xmlns:a16="http://schemas.microsoft.com/office/drawing/2014/main" id="{737BB387-BCB1-49C0-97EF-03674D646E4A}"/>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39" name="íšḻíḍé">
              <a:extLst>
                <a:ext uri="{FF2B5EF4-FFF2-40B4-BE49-F238E27FC236}">
                  <a16:creationId xmlns:a16="http://schemas.microsoft.com/office/drawing/2014/main" id="{BFAB35F3-DFAD-485F-BCEB-B28F03C0B2EE}"/>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40" name="ïṥḻïḓé">
              <a:extLst>
                <a:ext uri="{FF2B5EF4-FFF2-40B4-BE49-F238E27FC236}">
                  <a16:creationId xmlns:a16="http://schemas.microsoft.com/office/drawing/2014/main" id="{C2F31780-1775-4B04-B1F4-F7DB6DF2D17D}"/>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41" name="î$ḷíḋè">
              <a:extLst>
                <a:ext uri="{FF2B5EF4-FFF2-40B4-BE49-F238E27FC236}">
                  <a16:creationId xmlns:a16="http://schemas.microsoft.com/office/drawing/2014/main" id="{71040F92-8B4A-4B45-91C5-B94081BBE575}"/>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42" name="i$ḷiḍe">
              <a:extLst>
                <a:ext uri="{FF2B5EF4-FFF2-40B4-BE49-F238E27FC236}">
                  <a16:creationId xmlns:a16="http://schemas.microsoft.com/office/drawing/2014/main" id="{A005456B-4FDB-400A-BA47-463A5D2AFB8B}"/>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43" name="ïṡļïdè">
              <a:extLst>
                <a:ext uri="{FF2B5EF4-FFF2-40B4-BE49-F238E27FC236}">
                  <a16:creationId xmlns:a16="http://schemas.microsoft.com/office/drawing/2014/main" id="{7D10F0F7-9170-41F7-8F68-A9CC630A3A9A}"/>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44" name="íŝḻíḓê">
              <a:extLst>
                <a:ext uri="{FF2B5EF4-FFF2-40B4-BE49-F238E27FC236}">
                  <a16:creationId xmlns:a16="http://schemas.microsoft.com/office/drawing/2014/main" id="{3B105AC1-55B9-493F-B03A-BA92FFC40402}"/>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45" name="isľîḑê">
              <a:extLst>
                <a:ext uri="{FF2B5EF4-FFF2-40B4-BE49-F238E27FC236}">
                  <a16:creationId xmlns:a16="http://schemas.microsoft.com/office/drawing/2014/main" id="{D7D61FD1-E278-4E21-A675-134CADBBA897}"/>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8" name="图片 7">
            <a:extLst>
              <a:ext uri="{FF2B5EF4-FFF2-40B4-BE49-F238E27FC236}">
                <a16:creationId xmlns:a16="http://schemas.microsoft.com/office/drawing/2014/main" id="{07616EA2-0DF6-48C4-BD32-48464B28726C}"/>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27" name="图片占位符 126">
            <a:extLst>
              <a:ext uri="{FF2B5EF4-FFF2-40B4-BE49-F238E27FC236}">
                <a16:creationId xmlns:a16="http://schemas.microsoft.com/office/drawing/2014/main" id="{45FCB2FD-380A-4453-A606-806502470DD0}"/>
              </a:ext>
            </a:extLst>
          </p:cNvPr>
          <p:cNvSpPr>
            <a:spLocks noGrp="1"/>
          </p:cNvSpPr>
          <p:nvPr>
            <p:ph type="pic" sz="quarter" idx="11"/>
          </p:nvPr>
        </p:nvSpPr>
        <p:spPr>
          <a:xfrm>
            <a:off x="1313730" y="1631595"/>
            <a:ext cx="1238478" cy="1238478"/>
          </a:xfrm>
          <a:custGeom>
            <a:avLst/>
            <a:gdLst>
              <a:gd name="connsiteX0" fmla="*/ 619239 w 1238478"/>
              <a:gd name="connsiteY0" fmla="*/ 0 h 1238478"/>
              <a:gd name="connsiteX1" fmla="*/ 1238478 w 1238478"/>
              <a:gd name="connsiteY1" fmla="*/ 619239 h 1238478"/>
              <a:gd name="connsiteX2" fmla="*/ 619239 w 1238478"/>
              <a:gd name="connsiteY2" fmla="*/ 1238478 h 1238478"/>
              <a:gd name="connsiteX3" fmla="*/ 0 w 1238478"/>
              <a:gd name="connsiteY3" fmla="*/ 619239 h 1238478"/>
              <a:gd name="connsiteX4" fmla="*/ 619239 w 1238478"/>
              <a:gd name="connsiteY4" fmla="*/ 0 h 12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478" h="1238478">
                <a:moveTo>
                  <a:pt x="619239" y="0"/>
                </a:moveTo>
                <a:cubicBezTo>
                  <a:pt x="961235" y="0"/>
                  <a:pt x="1238478" y="277243"/>
                  <a:pt x="1238478" y="619239"/>
                </a:cubicBezTo>
                <a:cubicBezTo>
                  <a:pt x="1238478" y="961235"/>
                  <a:pt x="961235" y="1238478"/>
                  <a:pt x="619239" y="1238478"/>
                </a:cubicBezTo>
                <a:cubicBezTo>
                  <a:pt x="277243" y="1238478"/>
                  <a:pt x="0" y="961235"/>
                  <a:pt x="0" y="619239"/>
                </a:cubicBezTo>
                <a:cubicBezTo>
                  <a:pt x="0" y="277243"/>
                  <a:pt x="277243" y="0"/>
                  <a:pt x="619239" y="0"/>
                </a:cubicBezTo>
                <a:close/>
              </a:path>
            </a:pathLst>
          </a:custGeom>
        </p:spPr>
        <p:txBody>
          <a:bodyPr wrap="square">
            <a:noAutofit/>
          </a:bodyPr>
          <a:lstStyle/>
          <a:p>
            <a:endParaRPr lang="zh-CN" altLang="en-US"/>
          </a:p>
        </p:txBody>
      </p:sp>
      <p:sp>
        <p:nvSpPr>
          <p:cNvPr id="129" name="图片占位符 128">
            <a:extLst>
              <a:ext uri="{FF2B5EF4-FFF2-40B4-BE49-F238E27FC236}">
                <a16:creationId xmlns:a16="http://schemas.microsoft.com/office/drawing/2014/main" id="{56ED064B-0301-455B-A676-B845AA0A773F}"/>
              </a:ext>
            </a:extLst>
          </p:cNvPr>
          <p:cNvSpPr>
            <a:spLocks noGrp="1"/>
          </p:cNvSpPr>
          <p:nvPr>
            <p:ph type="pic" sz="quarter" idx="12"/>
          </p:nvPr>
        </p:nvSpPr>
        <p:spPr>
          <a:xfrm>
            <a:off x="4083980" y="1631595"/>
            <a:ext cx="1238478" cy="1238478"/>
          </a:xfrm>
          <a:custGeom>
            <a:avLst/>
            <a:gdLst>
              <a:gd name="connsiteX0" fmla="*/ 619239 w 1238478"/>
              <a:gd name="connsiteY0" fmla="*/ 0 h 1238478"/>
              <a:gd name="connsiteX1" fmla="*/ 1238478 w 1238478"/>
              <a:gd name="connsiteY1" fmla="*/ 619239 h 1238478"/>
              <a:gd name="connsiteX2" fmla="*/ 619239 w 1238478"/>
              <a:gd name="connsiteY2" fmla="*/ 1238478 h 1238478"/>
              <a:gd name="connsiteX3" fmla="*/ 0 w 1238478"/>
              <a:gd name="connsiteY3" fmla="*/ 619239 h 1238478"/>
              <a:gd name="connsiteX4" fmla="*/ 619239 w 1238478"/>
              <a:gd name="connsiteY4" fmla="*/ 0 h 12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478" h="1238478">
                <a:moveTo>
                  <a:pt x="619239" y="0"/>
                </a:moveTo>
                <a:cubicBezTo>
                  <a:pt x="961235" y="0"/>
                  <a:pt x="1238478" y="277243"/>
                  <a:pt x="1238478" y="619239"/>
                </a:cubicBezTo>
                <a:cubicBezTo>
                  <a:pt x="1238478" y="961235"/>
                  <a:pt x="961235" y="1238478"/>
                  <a:pt x="619239" y="1238478"/>
                </a:cubicBezTo>
                <a:cubicBezTo>
                  <a:pt x="277243" y="1238478"/>
                  <a:pt x="0" y="961235"/>
                  <a:pt x="0" y="619239"/>
                </a:cubicBezTo>
                <a:cubicBezTo>
                  <a:pt x="0" y="277243"/>
                  <a:pt x="277243" y="0"/>
                  <a:pt x="619239" y="0"/>
                </a:cubicBezTo>
                <a:close/>
              </a:path>
            </a:pathLst>
          </a:custGeom>
        </p:spPr>
        <p:txBody>
          <a:bodyPr wrap="square">
            <a:noAutofit/>
          </a:bodyPr>
          <a:lstStyle/>
          <a:p>
            <a:endParaRPr lang="zh-CN" altLang="en-US"/>
          </a:p>
        </p:txBody>
      </p:sp>
      <p:sp>
        <p:nvSpPr>
          <p:cNvPr id="131" name="图片占位符 130">
            <a:extLst>
              <a:ext uri="{FF2B5EF4-FFF2-40B4-BE49-F238E27FC236}">
                <a16:creationId xmlns:a16="http://schemas.microsoft.com/office/drawing/2014/main" id="{0F2B9BCD-C13B-453B-BE58-277931F29C9F}"/>
              </a:ext>
            </a:extLst>
          </p:cNvPr>
          <p:cNvSpPr>
            <a:spLocks noGrp="1"/>
          </p:cNvSpPr>
          <p:nvPr>
            <p:ph type="pic" sz="quarter" idx="13"/>
          </p:nvPr>
        </p:nvSpPr>
        <p:spPr>
          <a:xfrm>
            <a:off x="6858564" y="1631595"/>
            <a:ext cx="1238478" cy="1238478"/>
          </a:xfrm>
          <a:custGeom>
            <a:avLst/>
            <a:gdLst>
              <a:gd name="connsiteX0" fmla="*/ 619239 w 1238478"/>
              <a:gd name="connsiteY0" fmla="*/ 0 h 1238478"/>
              <a:gd name="connsiteX1" fmla="*/ 1238478 w 1238478"/>
              <a:gd name="connsiteY1" fmla="*/ 619239 h 1238478"/>
              <a:gd name="connsiteX2" fmla="*/ 619239 w 1238478"/>
              <a:gd name="connsiteY2" fmla="*/ 1238478 h 1238478"/>
              <a:gd name="connsiteX3" fmla="*/ 0 w 1238478"/>
              <a:gd name="connsiteY3" fmla="*/ 619239 h 1238478"/>
              <a:gd name="connsiteX4" fmla="*/ 619239 w 1238478"/>
              <a:gd name="connsiteY4" fmla="*/ 0 h 12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478" h="1238478">
                <a:moveTo>
                  <a:pt x="619239" y="0"/>
                </a:moveTo>
                <a:cubicBezTo>
                  <a:pt x="961235" y="0"/>
                  <a:pt x="1238478" y="277243"/>
                  <a:pt x="1238478" y="619239"/>
                </a:cubicBezTo>
                <a:cubicBezTo>
                  <a:pt x="1238478" y="961235"/>
                  <a:pt x="961235" y="1238478"/>
                  <a:pt x="619239" y="1238478"/>
                </a:cubicBezTo>
                <a:cubicBezTo>
                  <a:pt x="277243" y="1238478"/>
                  <a:pt x="0" y="961235"/>
                  <a:pt x="0" y="619239"/>
                </a:cubicBezTo>
                <a:cubicBezTo>
                  <a:pt x="0" y="277243"/>
                  <a:pt x="277243" y="0"/>
                  <a:pt x="619239" y="0"/>
                </a:cubicBezTo>
                <a:close/>
              </a:path>
            </a:pathLst>
          </a:custGeom>
        </p:spPr>
        <p:txBody>
          <a:bodyPr wrap="square">
            <a:noAutofit/>
          </a:bodyPr>
          <a:lstStyle/>
          <a:p>
            <a:endParaRPr lang="zh-CN" altLang="en-US"/>
          </a:p>
        </p:txBody>
      </p:sp>
      <p:sp>
        <p:nvSpPr>
          <p:cNvPr id="133" name="图片占位符 132">
            <a:extLst>
              <a:ext uri="{FF2B5EF4-FFF2-40B4-BE49-F238E27FC236}">
                <a16:creationId xmlns:a16="http://schemas.microsoft.com/office/drawing/2014/main" id="{6B2C8993-ACCE-4097-97E0-B6CE061E1459}"/>
              </a:ext>
            </a:extLst>
          </p:cNvPr>
          <p:cNvSpPr>
            <a:spLocks noGrp="1"/>
          </p:cNvSpPr>
          <p:nvPr>
            <p:ph type="pic" sz="quarter" idx="14"/>
          </p:nvPr>
        </p:nvSpPr>
        <p:spPr>
          <a:xfrm>
            <a:off x="9628315" y="1631595"/>
            <a:ext cx="1238478" cy="1238478"/>
          </a:xfrm>
          <a:custGeom>
            <a:avLst/>
            <a:gdLst>
              <a:gd name="connsiteX0" fmla="*/ 619239 w 1238478"/>
              <a:gd name="connsiteY0" fmla="*/ 0 h 1238478"/>
              <a:gd name="connsiteX1" fmla="*/ 1238478 w 1238478"/>
              <a:gd name="connsiteY1" fmla="*/ 619239 h 1238478"/>
              <a:gd name="connsiteX2" fmla="*/ 619239 w 1238478"/>
              <a:gd name="connsiteY2" fmla="*/ 1238478 h 1238478"/>
              <a:gd name="connsiteX3" fmla="*/ 0 w 1238478"/>
              <a:gd name="connsiteY3" fmla="*/ 619239 h 1238478"/>
              <a:gd name="connsiteX4" fmla="*/ 619239 w 1238478"/>
              <a:gd name="connsiteY4" fmla="*/ 0 h 12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478" h="1238478">
                <a:moveTo>
                  <a:pt x="619239" y="0"/>
                </a:moveTo>
                <a:cubicBezTo>
                  <a:pt x="961235" y="0"/>
                  <a:pt x="1238478" y="277243"/>
                  <a:pt x="1238478" y="619239"/>
                </a:cubicBezTo>
                <a:cubicBezTo>
                  <a:pt x="1238478" y="961235"/>
                  <a:pt x="961235" y="1238478"/>
                  <a:pt x="619239" y="1238478"/>
                </a:cubicBezTo>
                <a:cubicBezTo>
                  <a:pt x="277243" y="1238478"/>
                  <a:pt x="0" y="961235"/>
                  <a:pt x="0" y="619239"/>
                </a:cubicBezTo>
                <a:cubicBezTo>
                  <a:pt x="0" y="277243"/>
                  <a:pt x="277243" y="0"/>
                  <a:pt x="619239" y="0"/>
                </a:cubicBezTo>
                <a:close/>
              </a:path>
            </a:pathLst>
          </a:custGeom>
        </p:spPr>
        <p:txBody>
          <a:bodyPr wrap="square">
            <a:noAutofit/>
          </a:bodyPr>
          <a:lstStyle/>
          <a:p>
            <a:endParaRPr lang="zh-CN" altLang="en-US"/>
          </a:p>
        </p:txBody>
      </p:sp>
      <p:sp>
        <p:nvSpPr>
          <p:cNvPr id="358" name="文本框 357">
            <a:extLst>
              <a:ext uri="{FF2B5EF4-FFF2-40B4-BE49-F238E27FC236}">
                <a16:creationId xmlns:a16="http://schemas.microsoft.com/office/drawing/2014/main" id="{079ED008-DC4F-4C7D-9796-09E7AFCA0780}"/>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59" name="文本框 358">
            <a:extLst>
              <a:ext uri="{FF2B5EF4-FFF2-40B4-BE49-F238E27FC236}">
                <a16:creationId xmlns:a16="http://schemas.microsoft.com/office/drawing/2014/main" id="{B62E0D92-0752-44C6-ADEF-6B6278D0A7F2}"/>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62" name="直接连接符 361">
            <a:extLst>
              <a:ext uri="{FF2B5EF4-FFF2-40B4-BE49-F238E27FC236}">
                <a16:creationId xmlns:a16="http://schemas.microsoft.com/office/drawing/2014/main" id="{6344B003-5E03-4834-8E61-65F88EBC5A33}"/>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63" name="组合 362">
            <a:extLst>
              <a:ext uri="{FF2B5EF4-FFF2-40B4-BE49-F238E27FC236}">
                <a16:creationId xmlns:a16="http://schemas.microsoft.com/office/drawing/2014/main" id="{AE612BE4-594F-4645-AB1C-1128F5BA5E69}"/>
              </a:ext>
            </a:extLst>
          </p:cNvPr>
          <p:cNvGrpSpPr/>
          <p:nvPr userDrawn="1"/>
        </p:nvGrpSpPr>
        <p:grpSpPr>
          <a:xfrm>
            <a:off x="10672870" y="250062"/>
            <a:ext cx="913766" cy="457978"/>
            <a:chOff x="1585727" y="453077"/>
            <a:chExt cx="374706" cy="187802"/>
          </a:xfrm>
          <a:solidFill>
            <a:schemeClr val="accent1"/>
          </a:solidFill>
        </p:grpSpPr>
        <p:sp>
          <p:nvSpPr>
            <p:cNvPr id="364" name="îśliďe">
              <a:extLst>
                <a:ext uri="{FF2B5EF4-FFF2-40B4-BE49-F238E27FC236}">
                  <a16:creationId xmlns:a16="http://schemas.microsoft.com/office/drawing/2014/main" id="{BAFAC900-28FD-49D5-91B4-EA2D4B748519}"/>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65" name="íšḻíḍé">
              <a:extLst>
                <a:ext uri="{FF2B5EF4-FFF2-40B4-BE49-F238E27FC236}">
                  <a16:creationId xmlns:a16="http://schemas.microsoft.com/office/drawing/2014/main" id="{6FEC6858-D1AA-427F-99AC-20F2A1F8614E}"/>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66" name="ïṥḻïḓé">
              <a:extLst>
                <a:ext uri="{FF2B5EF4-FFF2-40B4-BE49-F238E27FC236}">
                  <a16:creationId xmlns:a16="http://schemas.microsoft.com/office/drawing/2014/main" id="{B11DEFCA-A765-4E3F-8AC6-B95A43D952F7}"/>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67" name="î$ḷíḋè">
              <a:extLst>
                <a:ext uri="{FF2B5EF4-FFF2-40B4-BE49-F238E27FC236}">
                  <a16:creationId xmlns:a16="http://schemas.microsoft.com/office/drawing/2014/main" id="{77812D85-3783-4980-AA02-560C67B8C9A6}"/>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68" name="i$ḷiḍe">
              <a:extLst>
                <a:ext uri="{FF2B5EF4-FFF2-40B4-BE49-F238E27FC236}">
                  <a16:creationId xmlns:a16="http://schemas.microsoft.com/office/drawing/2014/main" id="{40259058-070C-4556-A23E-9089D814C523}"/>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69" name="ïṡļïdè">
              <a:extLst>
                <a:ext uri="{FF2B5EF4-FFF2-40B4-BE49-F238E27FC236}">
                  <a16:creationId xmlns:a16="http://schemas.microsoft.com/office/drawing/2014/main" id="{FA6C4463-F474-490F-8F47-D496A78224BD}"/>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70" name="íŝḻíḓê">
              <a:extLst>
                <a:ext uri="{FF2B5EF4-FFF2-40B4-BE49-F238E27FC236}">
                  <a16:creationId xmlns:a16="http://schemas.microsoft.com/office/drawing/2014/main" id="{36EF2C54-31E1-4E62-A4F3-453696019340}"/>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71" name="isľîḑê">
              <a:extLst>
                <a:ext uri="{FF2B5EF4-FFF2-40B4-BE49-F238E27FC236}">
                  <a16:creationId xmlns:a16="http://schemas.microsoft.com/office/drawing/2014/main" id="{9085F1FB-EB5A-4465-941C-DF795C2CE4D8}"/>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2" name="椭圆 371">
            <a:extLst>
              <a:ext uri="{FF2B5EF4-FFF2-40B4-BE49-F238E27FC236}">
                <a16:creationId xmlns:a16="http://schemas.microsoft.com/office/drawing/2014/main" id="{4E58E19E-CAFB-4CB1-8EC8-D3C20D51C869}"/>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文本占位符 163">
            <a:extLst>
              <a:ext uri="{FF2B5EF4-FFF2-40B4-BE49-F238E27FC236}">
                <a16:creationId xmlns:a16="http://schemas.microsoft.com/office/drawing/2014/main" id="{157A7B50-0552-4F91-943F-E1E8ADC2BBD9}"/>
              </a:ext>
            </a:extLst>
          </p:cNvPr>
          <p:cNvSpPr>
            <a:spLocks noGrp="1"/>
          </p:cNvSpPr>
          <p:nvPr>
            <p:ph type="body" sz="quarter" idx="15"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4049669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3">
    <p:bg>
      <p:bgPr>
        <a:solidFill>
          <a:schemeClr val="bg1">
            <a:lumMod val="95000"/>
          </a:schemeClr>
        </a:solidFill>
        <a:effectLst/>
      </p:bgPr>
    </p:bg>
    <p:spTree>
      <p:nvGrpSpPr>
        <p:cNvPr id="1" name=""/>
        <p:cNvGrpSpPr/>
        <p:nvPr/>
      </p:nvGrpSpPr>
      <p:grpSpPr>
        <a:xfrm>
          <a:off x="0" y="0"/>
          <a:ext cx="0" cy="0"/>
          <a:chOff x="0" y="0"/>
          <a:chExt cx="0" cy="0"/>
        </a:xfrm>
      </p:grpSpPr>
      <p:grpSp>
        <p:nvGrpSpPr>
          <p:cNvPr id="120" name="组合 119">
            <a:extLst>
              <a:ext uri="{FF2B5EF4-FFF2-40B4-BE49-F238E27FC236}">
                <a16:creationId xmlns:a16="http://schemas.microsoft.com/office/drawing/2014/main" id="{82238C21-E96A-4553-ABA3-2482620CAEE7}"/>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24" name="îśliďe">
              <a:extLst>
                <a:ext uri="{FF2B5EF4-FFF2-40B4-BE49-F238E27FC236}">
                  <a16:creationId xmlns:a16="http://schemas.microsoft.com/office/drawing/2014/main" id="{A19E78AA-9F2F-4B79-BE29-A38A8512C304}"/>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5" name="íšḻíḍé">
              <a:extLst>
                <a:ext uri="{FF2B5EF4-FFF2-40B4-BE49-F238E27FC236}">
                  <a16:creationId xmlns:a16="http://schemas.microsoft.com/office/drawing/2014/main" id="{84ECC6F3-7F0D-4B36-BDC1-BAE24FE3D09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6" name="ïṥḻïḓé">
              <a:extLst>
                <a:ext uri="{FF2B5EF4-FFF2-40B4-BE49-F238E27FC236}">
                  <a16:creationId xmlns:a16="http://schemas.microsoft.com/office/drawing/2014/main" id="{45BD53DA-0DB2-427C-862C-E110B667273A}"/>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7" name="î$ḷíḋè">
              <a:extLst>
                <a:ext uri="{FF2B5EF4-FFF2-40B4-BE49-F238E27FC236}">
                  <a16:creationId xmlns:a16="http://schemas.microsoft.com/office/drawing/2014/main" id="{3446CA9F-999C-4B0C-B7C0-3C828B29476C}"/>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8" name="i$ḷiḍe">
              <a:extLst>
                <a:ext uri="{FF2B5EF4-FFF2-40B4-BE49-F238E27FC236}">
                  <a16:creationId xmlns:a16="http://schemas.microsoft.com/office/drawing/2014/main" id="{0C49A28C-B443-4282-9A8A-35338DA29607}"/>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9" name="ïṡļïdè">
              <a:extLst>
                <a:ext uri="{FF2B5EF4-FFF2-40B4-BE49-F238E27FC236}">
                  <a16:creationId xmlns:a16="http://schemas.microsoft.com/office/drawing/2014/main" id="{1115D4C6-8759-4198-855C-487F5335A9A0}"/>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30" name="íŝḻíḓê">
              <a:extLst>
                <a:ext uri="{FF2B5EF4-FFF2-40B4-BE49-F238E27FC236}">
                  <a16:creationId xmlns:a16="http://schemas.microsoft.com/office/drawing/2014/main" id="{6AD242C0-0E82-4B15-85F3-8E306279F58B}"/>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31" name="isľîḑê">
              <a:extLst>
                <a:ext uri="{FF2B5EF4-FFF2-40B4-BE49-F238E27FC236}">
                  <a16:creationId xmlns:a16="http://schemas.microsoft.com/office/drawing/2014/main" id="{33952AB9-16E1-4C6C-933C-1E88DA2EE953}"/>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248" name="图片占位符 247">
            <a:extLst>
              <a:ext uri="{FF2B5EF4-FFF2-40B4-BE49-F238E27FC236}">
                <a16:creationId xmlns:a16="http://schemas.microsoft.com/office/drawing/2014/main" id="{1B1C9393-CEC8-4FF7-AE63-5E307C9A0937}"/>
              </a:ext>
            </a:extLst>
          </p:cNvPr>
          <p:cNvSpPr>
            <a:spLocks noGrp="1"/>
          </p:cNvSpPr>
          <p:nvPr>
            <p:ph type="pic" sz="quarter" idx="17"/>
          </p:nvPr>
        </p:nvSpPr>
        <p:spPr>
          <a:xfrm>
            <a:off x="3708401" y="1386114"/>
            <a:ext cx="1364797" cy="4085772"/>
          </a:xfrm>
          <a:custGeom>
            <a:avLst/>
            <a:gdLst>
              <a:gd name="connsiteX0" fmla="*/ 0 w 1364797"/>
              <a:gd name="connsiteY0" fmla="*/ 0 h 4085772"/>
              <a:gd name="connsiteX1" fmla="*/ 1364797 w 1364797"/>
              <a:gd name="connsiteY1" fmla="*/ 0 h 4085772"/>
              <a:gd name="connsiteX2" fmla="*/ 1364797 w 1364797"/>
              <a:gd name="connsiteY2" fmla="*/ 4085772 h 4085772"/>
              <a:gd name="connsiteX3" fmla="*/ 0 w 1364797"/>
              <a:gd name="connsiteY3" fmla="*/ 4085772 h 4085772"/>
            </a:gdLst>
            <a:ahLst/>
            <a:cxnLst>
              <a:cxn ang="0">
                <a:pos x="connsiteX0" y="connsiteY0"/>
              </a:cxn>
              <a:cxn ang="0">
                <a:pos x="connsiteX1" y="connsiteY1"/>
              </a:cxn>
              <a:cxn ang="0">
                <a:pos x="connsiteX2" y="connsiteY2"/>
              </a:cxn>
              <a:cxn ang="0">
                <a:pos x="connsiteX3" y="connsiteY3"/>
              </a:cxn>
            </a:cxnLst>
            <a:rect l="l" t="t" r="r" b="b"/>
            <a:pathLst>
              <a:path w="1364797" h="4085772">
                <a:moveTo>
                  <a:pt x="0" y="0"/>
                </a:moveTo>
                <a:lnTo>
                  <a:pt x="1364797" y="0"/>
                </a:lnTo>
                <a:lnTo>
                  <a:pt x="1364797" y="4085772"/>
                </a:lnTo>
                <a:lnTo>
                  <a:pt x="0" y="4085772"/>
                </a:lnTo>
                <a:close/>
              </a:path>
            </a:pathLst>
          </a:custGeom>
          <a:ln w="25400">
            <a:solidFill>
              <a:schemeClr val="bg1"/>
            </a:solidFill>
          </a:ln>
          <a:effectLst>
            <a:outerShdw blurRad="63500" sx="103000" sy="103000" algn="ctr" rotWithShape="0">
              <a:prstClr val="black">
                <a:alpha val="5000"/>
              </a:prstClr>
            </a:outerShdw>
          </a:effectLst>
        </p:spPr>
        <p:txBody>
          <a:bodyPr wrap="square">
            <a:noAutofit/>
          </a:bodyPr>
          <a:lstStyle/>
          <a:p>
            <a:endParaRPr lang="zh-CN" altLang="en-US"/>
          </a:p>
        </p:txBody>
      </p:sp>
      <p:sp>
        <p:nvSpPr>
          <p:cNvPr id="247" name="图片占位符 246">
            <a:extLst>
              <a:ext uri="{FF2B5EF4-FFF2-40B4-BE49-F238E27FC236}">
                <a16:creationId xmlns:a16="http://schemas.microsoft.com/office/drawing/2014/main" id="{13CE1306-F34A-405C-B0A7-FE7BDC80FD03}"/>
              </a:ext>
            </a:extLst>
          </p:cNvPr>
          <p:cNvSpPr>
            <a:spLocks noGrp="1"/>
          </p:cNvSpPr>
          <p:nvPr>
            <p:ph type="pic" sz="quarter" idx="16"/>
          </p:nvPr>
        </p:nvSpPr>
        <p:spPr>
          <a:xfrm>
            <a:off x="660400" y="3465700"/>
            <a:ext cx="3048001" cy="2008861"/>
          </a:xfrm>
          <a:custGeom>
            <a:avLst/>
            <a:gdLst>
              <a:gd name="connsiteX0" fmla="*/ 0 w 3048001"/>
              <a:gd name="connsiteY0" fmla="*/ 0 h 2008861"/>
              <a:gd name="connsiteX1" fmla="*/ 3048001 w 3048001"/>
              <a:gd name="connsiteY1" fmla="*/ 0 h 2008861"/>
              <a:gd name="connsiteX2" fmla="*/ 3048001 w 3048001"/>
              <a:gd name="connsiteY2" fmla="*/ 2008861 h 2008861"/>
              <a:gd name="connsiteX3" fmla="*/ 0 w 3048001"/>
              <a:gd name="connsiteY3" fmla="*/ 2008861 h 2008861"/>
            </a:gdLst>
            <a:ahLst/>
            <a:cxnLst>
              <a:cxn ang="0">
                <a:pos x="connsiteX0" y="connsiteY0"/>
              </a:cxn>
              <a:cxn ang="0">
                <a:pos x="connsiteX1" y="connsiteY1"/>
              </a:cxn>
              <a:cxn ang="0">
                <a:pos x="connsiteX2" y="connsiteY2"/>
              </a:cxn>
              <a:cxn ang="0">
                <a:pos x="connsiteX3" y="connsiteY3"/>
              </a:cxn>
            </a:cxnLst>
            <a:rect l="l" t="t" r="r" b="b"/>
            <a:pathLst>
              <a:path w="3048001" h="2008861">
                <a:moveTo>
                  <a:pt x="0" y="0"/>
                </a:moveTo>
                <a:lnTo>
                  <a:pt x="3048001" y="0"/>
                </a:lnTo>
                <a:lnTo>
                  <a:pt x="3048001" y="2008861"/>
                </a:lnTo>
                <a:lnTo>
                  <a:pt x="0" y="2008861"/>
                </a:lnTo>
                <a:close/>
              </a:path>
            </a:pathLst>
          </a:custGeom>
          <a:ln w="25400">
            <a:solidFill>
              <a:schemeClr val="bg1"/>
            </a:solidFill>
          </a:ln>
          <a:effectLst>
            <a:outerShdw blurRad="63500" sx="103000" sy="103000" algn="ctr" rotWithShape="0">
              <a:prstClr val="black">
                <a:alpha val="5000"/>
              </a:prstClr>
            </a:outerShdw>
          </a:effectLst>
        </p:spPr>
        <p:txBody>
          <a:bodyPr wrap="square">
            <a:noAutofit/>
          </a:bodyPr>
          <a:lstStyle/>
          <a:p>
            <a:endParaRPr lang="zh-CN" altLang="en-US"/>
          </a:p>
        </p:txBody>
      </p:sp>
      <p:sp>
        <p:nvSpPr>
          <p:cNvPr id="246" name="图片占位符 245">
            <a:extLst>
              <a:ext uri="{FF2B5EF4-FFF2-40B4-BE49-F238E27FC236}">
                <a16:creationId xmlns:a16="http://schemas.microsoft.com/office/drawing/2014/main" id="{19AE75E7-1880-42F1-A265-D167DF145A03}"/>
              </a:ext>
            </a:extLst>
          </p:cNvPr>
          <p:cNvSpPr>
            <a:spLocks noGrp="1"/>
          </p:cNvSpPr>
          <p:nvPr>
            <p:ph type="pic" sz="quarter" idx="15"/>
          </p:nvPr>
        </p:nvSpPr>
        <p:spPr>
          <a:xfrm>
            <a:off x="2405742" y="1377645"/>
            <a:ext cx="1302658" cy="2076910"/>
          </a:xfrm>
          <a:custGeom>
            <a:avLst/>
            <a:gdLst>
              <a:gd name="connsiteX0" fmla="*/ 0 w 1302658"/>
              <a:gd name="connsiteY0" fmla="*/ 0 h 2076910"/>
              <a:gd name="connsiteX1" fmla="*/ 1302658 w 1302658"/>
              <a:gd name="connsiteY1" fmla="*/ 0 h 2076910"/>
              <a:gd name="connsiteX2" fmla="*/ 1302658 w 1302658"/>
              <a:gd name="connsiteY2" fmla="*/ 2076910 h 2076910"/>
              <a:gd name="connsiteX3" fmla="*/ 0 w 1302658"/>
              <a:gd name="connsiteY3" fmla="*/ 2076910 h 2076910"/>
            </a:gdLst>
            <a:ahLst/>
            <a:cxnLst>
              <a:cxn ang="0">
                <a:pos x="connsiteX0" y="connsiteY0"/>
              </a:cxn>
              <a:cxn ang="0">
                <a:pos x="connsiteX1" y="connsiteY1"/>
              </a:cxn>
              <a:cxn ang="0">
                <a:pos x="connsiteX2" y="connsiteY2"/>
              </a:cxn>
              <a:cxn ang="0">
                <a:pos x="connsiteX3" y="connsiteY3"/>
              </a:cxn>
            </a:cxnLst>
            <a:rect l="l" t="t" r="r" b="b"/>
            <a:pathLst>
              <a:path w="1302658" h="2076910">
                <a:moveTo>
                  <a:pt x="0" y="0"/>
                </a:moveTo>
                <a:lnTo>
                  <a:pt x="1302658" y="0"/>
                </a:lnTo>
                <a:lnTo>
                  <a:pt x="1302658" y="2076910"/>
                </a:lnTo>
                <a:lnTo>
                  <a:pt x="0" y="2076910"/>
                </a:lnTo>
                <a:close/>
              </a:path>
            </a:pathLst>
          </a:custGeom>
          <a:ln w="25400">
            <a:solidFill>
              <a:schemeClr val="bg1"/>
            </a:solidFill>
          </a:ln>
          <a:effectLst>
            <a:outerShdw blurRad="63500" sx="103000" sy="103000" algn="ctr" rotWithShape="0">
              <a:prstClr val="black">
                <a:alpha val="5000"/>
              </a:prstClr>
            </a:outerShdw>
          </a:effectLst>
        </p:spPr>
        <p:txBody>
          <a:bodyPr wrap="square">
            <a:noAutofit/>
          </a:bodyPr>
          <a:lstStyle/>
          <a:p>
            <a:endParaRPr lang="zh-CN" altLang="en-US"/>
          </a:p>
        </p:txBody>
      </p:sp>
      <p:sp>
        <p:nvSpPr>
          <p:cNvPr id="245" name="图片占位符 244">
            <a:extLst>
              <a:ext uri="{FF2B5EF4-FFF2-40B4-BE49-F238E27FC236}">
                <a16:creationId xmlns:a16="http://schemas.microsoft.com/office/drawing/2014/main" id="{4437A713-926F-42B3-9D4B-126403084B15}"/>
              </a:ext>
            </a:extLst>
          </p:cNvPr>
          <p:cNvSpPr>
            <a:spLocks noGrp="1"/>
          </p:cNvSpPr>
          <p:nvPr>
            <p:ph type="pic" sz="quarter" idx="14"/>
          </p:nvPr>
        </p:nvSpPr>
        <p:spPr>
          <a:xfrm>
            <a:off x="660400" y="2540776"/>
            <a:ext cx="1745343" cy="913779"/>
          </a:xfrm>
          <a:custGeom>
            <a:avLst/>
            <a:gdLst>
              <a:gd name="connsiteX0" fmla="*/ 0 w 1745343"/>
              <a:gd name="connsiteY0" fmla="*/ 0 h 913779"/>
              <a:gd name="connsiteX1" fmla="*/ 1745343 w 1745343"/>
              <a:gd name="connsiteY1" fmla="*/ 0 h 913779"/>
              <a:gd name="connsiteX2" fmla="*/ 1745343 w 1745343"/>
              <a:gd name="connsiteY2" fmla="*/ 913779 h 913779"/>
              <a:gd name="connsiteX3" fmla="*/ 0 w 1745343"/>
              <a:gd name="connsiteY3" fmla="*/ 913779 h 913779"/>
            </a:gdLst>
            <a:ahLst/>
            <a:cxnLst>
              <a:cxn ang="0">
                <a:pos x="connsiteX0" y="connsiteY0"/>
              </a:cxn>
              <a:cxn ang="0">
                <a:pos x="connsiteX1" y="connsiteY1"/>
              </a:cxn>
              <a:cxn ang="0">
                <a:pos x="connsiteX2" y="connsiteY2"/>
              </a:cxn>
              <a:cxn ang="0">
                <a:pos x="connsiteX3" y="connsiteY3"/>
              </a:cxn>
            </a:cxnLst>
            <a:rect l="l" t="t" r="r" b="b"/>
            <a:pathLst>
              <a:path w="1745343" h="913779">
                <a:moveTo>
                  <a:pt x="0" y="0"/>
                </a:moveTo>
                <a:lnTo>
                  <a:pt x="1745343" y="0"/>
                </a:lnTo>
                <a:lnTo>
                  <a:pt x="1745343" y="913779"/>
                </a:lnTo>
                <a:lnTo>
                  <a:pt x="0" y="913779"/>
                </a:lnTo>
                <a:close/>
              </a:path>
            </a:pathLst>
          </a:custGeom>
          <a:ln w="25400">
            <a:solidFill>
              <a:schemeClr val="bg1"/>
            </a:solidFill>
          </a:ln>
          <a:effectLst>
            <a:outerShdw blurRad="63500" sx="103000" sy="103000" algn="ctr" rotWithShape="0">
              <a:prstClr val="black">
                <a:alpha val="5000"/>
              </a:prstClr>
            </a:outerShdw>
          </a:effectLst>
        </p:spPr>
        <p:txBody>
          <a:bodyPr wrap="square">
            <a:noAutofit/>
          </a:bodyPr>
          <a:lstStyle/>
          <a:p>
            <a:endParaRPr lang="zh-CN" altLang="en-US"/>
          </a:p>
        </p:txBody>
      </p:sp>
      <p:sp>
        <p:nvSpPr>
          <p:cNvPr id="244" name="图片占位符 243">
            <a:extLst>
              <a:ext uri="{FF2B5EF4-FFF2-40B4-BE49-F238E27FC236}">
                <a16:creationId xmlns:a16="http://schemas.microsoft.com/office/drawing/2014/main" id="{F45FE95D-129A-4D34-A448-EACE36F27DA8}"/>
              </a:ext>
            </a:extLst>
          </p:cNvPr>
          <p:cNvSpPr>
            <a:spLocks noGrp="1"/>
          </p:cNvSpPr>
          <p:nvPr>
            <p:ph type="pic" sz="quarter" idx="13"/>
          </p:nvPr>
        </p:nvSpPr>
        <p:spPr>
          <a:xfrm>
            <a:off x="660400" y="1377645"/>
            <a:ext cx="1745343" cy="1163131"/>
          </a:xfrm>
          <a:custGeom>
            <a:avLst/>
            <a:gdLst>
              <a:gd name="connsiteX0" fmla="*/ 0 w 1745343"/>
              <a:gd name="connsiteY0" fmla="*/ 0 h 1163131"/>
              <a:gd name="connsiteX1" fmla="*/ 1745343 w 1745343"/>
              <a:gd name="connsiteY1" fmla="*/ 0 h 1163131"/>
              <a:gd name="connsiteX2" fmla="*/ 1745343 w 1745343"/>
              <a:gd name="connsiteY2" fmla="*/ 1163131 h 1163131"/>
              <a:gd name="connsiteX3" fmla="*/ 0 w 1745343"/>
              <a:gd name="connsiteY3" fmla="*/ 1163131 h 1163131"/>
            </a:gdLst>
            <a:ahLst/>
            <a:cxnLst>
              <a:cxn ang="0">
                <a:pos x="connsiteX0" y="connsiteY0"/>
              </a:cxn>
              <a:cxn ang="0">
                <a:pos x="connsiteX1" y="connsiteY1"/>
              </a:cxn>
              <a:cxn ang="0">
                <a:pos x="connsiteX2" y="connsiteY2"/>
              </a:cxn>
              <a:cxn ang="0">
                <a:pos x="connsiteX3" y="connsiteY3"/>
              </a:cxn>
            </a:cxnLst>
            <a:rect l="l" t="t" r="r" b="b"/>
            <a:pathLst>
              <a:path w="1745343" h="1163131">
                <a:moveTo>
                  <a:pt x="0" y="0"/>
                </a:moveTo>
                <a:lnTo>
                  <a:pt x="1745343" y="0"/>
                </a:lnTo>
                <a:lnTo>
                  <a:pt x="1745343" y="1163131"/>
                </a:lnTo>
                <a:lnTo>
                  <a:pt x="0" y="1163131"/>
                </a:lnTo>
                <a:close/>
              </a:path>
            </a:pathLst>
          </a:custGeom>
          <a:ln w="25400">
            <a:solidFill>
              <a:schemeClr val="bg1"/>
            </a:solidFill>
          </a:ln>
          <a:effectLst>
            <a:outerShdw blurRad="63500" sx="103000" sy="103000" algn="ctr" rotWithShape="0">
              <a:prstClr val="black">
                <a:alpha val="5000"/>
              </a:prstClr>
            </a:outerShdw>
          </a:effectLst>
        </p:spPr>
        <p:txBody>
          <a:bodyPr wrap="square">
            <a:noAutofit/>
          </a:bodyPr>
          <a:lstStyle/>
          <a:p>
            <a:endParaRPr lang="zh-CN" altLang="en-US"/>
          </a:p>
        </p:txBody>
      </p:sp>
      <p:pic>
        <p:nvPicPr>
          <p:cNvPr id="8" name="图片 7">
            <a:extLst>
              <a:ext uri="{FF2B5EF4-FFF2-40B4-BE49-F238E27FC236}">
                <a16:creationId xmlns:a16="http://schemas.microsoft.com/office/drawing/2014/main" id="{07616EA2-0DF6-48C4-BD32-48464B28726C}"/>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67" name="文本框 366">
            <a:extLst>
              <a:ext uri="{FF2B5EF4-FFF2-40B4-BE49-F238E27FC236}">
                <a16:creationId xmlns:a16="http://schemas.microsoft.com/office/drawing/2014/main" id="{8CA95CB5-3F06-4748-8A63-EC62D7D931BB}"/>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68" name="文本框 367">
            <a:extLst>
              <a:ext uri="{FF2B5EF4-FFF2-40B4-BE49-F238E27FC236}">
                <a16:creationId xmlns:a16="http://schemas.microsoft.com/office/drawing/2014/main" id="{0DFB5B11-5814-4748-A4D4-1524D6C888D8}"/>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71" name="直接连接符 370">
            <a:extLst>
              <a:ext uri="{FF2B5EF4-FFF2-40B4-BE49-F238E27FC236}">
                <a16:creationId xmlns:a16="http://schemas.microsoft.com/office/drawing/2014/main" id="{1DFFE3DD-99D5-4C6E-9C08-7A7BFAC77472}"/>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72" name="组合 371">
            <a:extLst>
              <a:ext uri="{FF2B5EF4-FFF2-40B4-BE49-F238E27FC236}">
                <a16:creationId xmlns:a16="http://schemas.microsoft.com/office/drawing/2014/main" id="{36CCFD2F-082B-4161-A062-FF3AD1C46378}"/>
              </a:ext>
            </a:extLst>
          </p:cNvPr>
          <p:cNvGrpSpPr/>
          <p:nvPr userDrawn="1"/>
        </p:nvGrpSpPr>
        <p:grpSpPr>
          <a:xfrm>
            <a:off x="10672870" y="250062"/>
            <a:ext cx="913766" cy="457978"/>
            <a:chOff x="1585727" y="453077"/>
            <a:chExt cx="374706" cy="187802"/>
          </a:xfrm>
          <a:solidFill>
            <a:schemeClr val="accent1"/>
          </a:solidFill>
        </p:grpSpPr>
        <p:sp>
          <p:nvSpPr>
            <p:cNvPr id="373" name="îśliďe">
              <a:extLst>
                <a:ext uri="{FF2B5EF4-FFF2-40B4-BE49-F238E27FC236}">
                  <a16:creationId xmlns:a16="http://schemas.microsoft.com/office/drawing/2014/main" id="{47FBE879-41E0-4091-8DB1-81F2B6BD351A}"/>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74" name="íšḻíḍé">
              <a:extLst>
                <a:ext uri="{FF2B5EF4-FFF2-40B4-BE49-F238E27FC236}">
                  <a16:creationId xmlns:a16="http://schemas.microsoft.com/office/drawing/2014/main" id="{DEF67F45-BA51-4403-B605-4F5384AE9F5B}"/>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75" name="ïṥḻïḓé">
              <a:extLst>
                <a:ext uri="{FF2B5EF4-FFF2-40B4-BE49-F238E27FC236}">
                  <a16:creationId xmlns:a16="http://schemas.microsoft.com/office/drawing/2014/main" id="{E191F7A8-4F73-473E-9BBE-3731FD69C74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76" name="î$ḷíḋè">
              <a:extLst>
                <a:ext uri="{FF2B5EF4-FFF2-40B4-BE49-F238E27FC236}">
                  <a16:creationId xmlns:a16="http://schemas.microsoft.com/office/drawing/2014/main" id="{C8E2B8AD-3C1F-4DAD-B631-CA00B13F6756}"/>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77" name="i$ḷiḍe">
              <a:extLst>
                <a:ext uri="{FF2B5EF4-FFF2-40B4-BE49-F238E27FC236}">
                  <a16:creationId xmlns:a16="http://schemas.microsoft.com/office/drawing/2014/main" id="{B3A3BDA3-3EEF-4BDE-84CC-616E9CA7EB60}"/>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78" name="ïṡļïdè">
              <a:extLst>
                <a:ext uri="{FF2B5EF4-FFF2-40B4-BE49-F238E27FC236}">
                  <a16:creationId xmlns:a16="http://schemas.microsoft.com/office/drawing/2014/main" id="{15798186-86D4-4105-BBC5-BD8D3580DD5F}"/>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79" name="íŝḻíḓê">
              <a:extLst>
                <a:ext uri="{FF2B5EF4-FFF2-40B4-BE49-F238E27FC236}">
                  <a16:creationId xmlns:a16="http://schemas.microsoft.com/office/drawing/2014/main" id="{F995A327-6B68-48B0-9C43-65191DC5B836}"/>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80" name="isľîḑê">
              <a:extLst>
                <a:ext uri="{FF2B5EF4-FFF2-40B4-BE49-F238E27FC236}">
                  <a16:creationId xmlns:a16="http://schemas.microsoft.com/office/drawing/2014/main" id="{7FDE15C2-083C-4FE6-AB27-3EFDD6B09B53}"/>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81" name="椭圆 380">
            <a:extLst>
              <a:ext uri="{FF2B5EF4-FFF2-40B4-BE49-F238E27FC236}">
                <a16:creationId xmlns:a16="http://schemas.microsoft.com/office/drawing/2014/main" id="{144D9A7F-D63A-4E17-8666-772A265E3D36}"/>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2" name="文本占位符 163">
            <a:extLst>
              <a:ext uri="{FF2B5EF4-FFF2-40B4-BE49-F238E27FC236}">
                <a16:creationId xmlns:a16="http://schemas.microsoft.com/office/drawing/2014/main" id="{9199D496-78C7-4E11-BF44-861A6AC3A655}"/>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349350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4">
    <p:bg>
      <p:bgPr>
        <a:solidFill>
          <a:schemeClr val="bg1">
            <a:lumMod val="95000"/>
          </a:schemeClr>
        </a:solidFill>
        <a:effectLst/>
      </p:bgPr>
    </p:bg>
    <p:spTree>
      <p:nvGrpSpPr>
        <p:cNvPr id="1" name=""/>
        <p:cNvGrpSpPr/>
        <p:nvPr/>
      </p:nvGrpSpPr>
      <p:grpSpPr>
        <a:xfrm>
          <a:off x="0" y="0"/>
          <a:ext cx="0" cy="0"/>
          <a:chOff x="0" y="0"/>
          <a:chExt cx="0" cy="0"/>
        </a:xfrm>
      </p:grpSpPr>
      <p:sp>
        <p:nvSpPr>
          <p:cNvPr id="239" name="图片占位符 238">
            <a:extLst>
              <a:ext uri="{FF2B5EF4-FFF2-40B4-BE49-F238E27FC236}">
                <a16:creationId xmlns:a16="http://schemas.microsoft.com/office/drawing/2014/main" id="{8A69EB08-26F1-4505-AD10-D55783DF4CBF}"/>
              </a:ext>
            </a:extLst>
          </p:cNvPr>
          <p:cNvSpPr>
            <a:spLocks noGrp="1"/>
          </p:cNvSpPr>
          <p:nvPr>
            <p:ph type="pic" sz="quarter" idx="13"/>
          </p:nvPr>
        </p:nvSpPr>
        <p:spPr>
          <a:xfrm>
            <a:off x="863600" y="1173727"/>
            <a:ext cx="5435600" cy="4510547"/>
          </a:xfrm>
          <a:custGeom>
            <a:avLst/>
            <a:gdLst>
              <a:gd name="connsiteX0" fmla="*/ 0 w 6248400"/>
              <a:gd name="connsiteY0" fmla="*/ 0 h 3873478"/>
              <a:gd name="connsiteX1" fmla="*/ 6248400 w 6248400"/>
              <a:gd name="connsiteY1" fmla="*/ 0 h 3873478"/>
              <a:gd name="connsiteX2" fmla="*/ 6248400 w 6248400"/>
              <a:gd name="connsiteY2" fmla="*/ 3873478 h 3873478"/>
              <a:gd name="connsiteX3" fmla="*/ 0 w 6248400"/>
              <a:gd name="connsiteY3" fmla="*/ 3873478 h 3873478"/>
            </a:gdLst>
            <a:ahLst/>
            <a:cxnLst>
              <a:cxn ang="0">
                <a:pos x="connsiteX0" y="connsiteY0"/>
              </a:cxn>
              <a:cxn ang="0">
                <a:pos x="connsiteX1" y="connsiteY1"/>
              </a:cxn>
              <a:cxn ang="0">
                <a:pos x="connsiteX2" y="connsiteY2"/>
              </a:cxn>
              <a:cxn ang="0">
                <a:pos x="connsiteX3" y="connsiteY3"/>
              </a:cxn>
            </a:cxnLst>
            <a:rect l="l" t="t" r="r" b="b"/>
            <a:pathLst>
              <a:path w="6248400" h="3873478">
                <a:moveTo>
                  <a:pt x="0" y="0"/>
                </a:moveTo>
                <a:lnTo>
                  <a:pt x="6248400" y="0"/>
                </a:lnTo>
                <a:lnTo>
                  <a:pt x="6248400" y="3873478"/>
                </a:lnTo>
                <a:lnTo>
                  <a:pt x="0" y="3873478"/>
                </a:lnTo>
                <a:close/>
              </a:path>
            </a:pathLst>
          </a:custGeom>
        </p:spPr>
        <p:txBody>
          <a:bodyPr wrap="square">
            <a:noAutofit/>
          </a:bodyPr>
          <a:lstStyle/>
          <a:p>
            <a:endParaRPr lang="zh-CN" altLang="en-US"/>
          </a:p>
        </p:txBody>
      </p:sp>
      <p:grpSp>
        <p:nvGrpSpPr>
          <p:cNvPr id="117" name="组合 116">
            <a:extLst>
              <a:ext uri="{FF2B5EF4-FFF2-40B4-BE49-F238E27FC236}">
                <a16:creationId xmlns:a16="http://schemas.microsoft.com/office/drawing/2014/main" id="{94CC6236-61EB-4E25-9D6E-7F83126FFF38}"/>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18" name="îśliďe">
              <a:extLst>
                <a:ext uri="{FF2B5EF4-FFF2-40B4-BE49-F238E27FC236}">
                  <a16:creationId xmlns:a16="http://schemas.microsoft.com/office/drawing/2014/main" id="{2FC88BF3-C225-4F75-BA5E-3F2F27D2D928}"/>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19" name="íšḻíḍé">
              <a:extLst>
                <a:ext uri="{FF2B5EF4-FFF2-40B4-BE49-F238E27FC236}">
                  <a16:creationId xmlns:a16="http://schemas.microsoft.com/office/drawing/2014/main" id="{32BF0898-2325-4C22-A03E-D9985288D8B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2" name="ïṥḻïḓé">
              <a:extLst>
                <a:ext uri="{FF2B5EF4-FFF2-40B4-BE49-F238E27FC236}">
                  <a16:creationId xmlns:a16="http://schemas.microsoft.com/office/drawing/2014/main" id="{8C5428DA-2AB6-4F29-A8C2-B1055727A9A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3" name="î$ḷíḋè">
              <a:extLst>
                <a:ext uri="{FF2B5EF4-FFF2-40B4-BE49-F238E27FC236}">
                  <a16:creationId xmlns:a16="http://schemas.microsoft.com/office/drawing/2014/main" id="{CCBEDCFE-88A0-45B9-B5DC-3F3F047E29B7}"/>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4" name="i$ḷiḍe">
              <a:extLst>
                <a:ext uri="{FF2B5EF4-FFF2-40B4-BE49-F238E27FC236}">
                  <a16:creationId xmlns:a16="http://schemas.microsoft.com/office/drawing/2014/main" id="{D66A44B4-0D05-440A-AEBB-1EC11AFBD960}"/>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5" name="ïṡļïdè">
              <a:extLst>
                <a:ext uri="{FF2B5EF4-FFF2-40B4-BE49-F238E27FC236}">
                  <a16:creationId xmlns:a16="http://schemas.microsoft.com/office/drawing/2014/main" id="{070F000A-006F-4D17-BA18-F4C1004D8F7E}"/>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26" name="íŝḻíḓê">
              <a:extLst>
                <a:ext uri="{FF2B5EF4-FFF2-40B4-BE49-F238E27FC236}">
                  <a16:creationId xmlns:a16="http://schemas.microsoft.com/office/drawing/2014/main" id="{A35EE9D6-FCC0-4F48-8450-C4AA143A9525}"/>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36" name="isľîḑê">
              <a:extLst>
                <a:ext uri="{FF2B5EF4-FFF2-40B4-BE49-F238E27FC236}">
                  <a16:creationId xmlns:a16="http://schemas.microsoft.com/office/drawing/2014/main" id="{873BF608-A701-4266-A2C5-0648CD2958DB}"/>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8" name="图片 7">
            <a:extLst>
              <a:ext uri="{FF2B5EF4-FFF2-40B4-BE49-F238E27FC236}">
                <a16:creationId xmlns:a16="http://schemas.microsoft.com/office/drawing/2014/main" id="{C30EFC88-2534-4FF6-BC4E-E83839011031}"/>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28" name="文本框 127">
            <a:extLst>
              <a:ext uri="{FF2B5EF4-FFF2-40B4-BE49-F238E27FC236}">
                <a16:creationId xmlns:a16="http://schemas.microsoft.com/office/drawing/2014/main" id="{10EE3BFF-E147-44D2-B228-F139B68E258E}"/>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129" name="文本框 128">
            <a:extLst>
              <a:ext uri="{FF2B5EF4-FFF2-40B4-BE49-F238E27FC236}">
                <a16:creationId xmlns:a16="http://schemas.microsoft.com/office/drawing/2014/main" id="{0C1B83BB-3D33-445A-B3B1-442A9B00D45B}"/>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132" name="直接连接符 131">
            <a:extLst>
              <a:ext uri="{FF2B5EF4-FFF2-40B4-BE49-F238E27FC236}">
                <a16:creationId xmlns:a16="http://schemas.microsoft.com/office/drawing/2014/main" id="{2D117A5B-F91B-4BAC-A592-69D3219BA4A0}"/>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133" name="组合 132">
            <a:extLst>
              <a:ext uri="{FF2B5EF4-FFF2-40B4-BE49-F238E27FC236}">
                <a16:creationId xmlns:a16="http://schemas.microsoft.com/office/drawing/2014/main" id="{D36AF436-C4BF-4695-B2E5-BCFB2C611BD7}"/>
              </a:ext>
            </a:extLst>
          </p:cNvPr>
          <p:cNvGrpSpPr/>
          <p:nvPr userDrawn="1"/>
        </p:nvGrpSpPr>
        <p:grpSpPr>
          <a:xfrm>
            <a:off x="10672870" y="250062"/>
            <a:ext cx="913766" cy="457978"/>
            <a:chOff x="1585727" y="453077"/>
            <a:chExt cx="374706" cy="187802"/>
          </a:xfrm>
          <a:solidFill>
            <a:schemeClr val="accent1"/>
          </a:solidFill>
        </p:grpSpPr>
        <p:sp>
          <p:nvSpPr>
            <p:cNvPr id="134" name="îśliďe">
              <a:extLst>
                <a:ext uri="{FF2B5EF4-FFF2-40B4-BE49-F238E27FC236}">
                  <a16:creationId xmlns:a16="http://schemas.microsoft.com/office/drawing/2014/main" id="{C93BB563-22C3-4140-B0A5-A069AE18F799}"/>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35" name="íšḻíḍé">
              <a:extLst>
                <a:ext uri="{FF2B5EF4-FFF2-40B4-BE49-F238E27FC236}">
                  <a16:creationId xmlns:a16="http://schemas.microsoft.com/office/drawing/2014/main" id="{6B298E3B-33C9-4CC6-A1E3-C5445B7442CF}"/>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36" name="ïṥḻïḓé">
              <a:extLst>
                <a:ext uri="{FF2B5EF4-FFF2-40B4-BE49-F238E27FC236}">
                  <a16:creationId xmlns:a16="http://schemas.microsoft.com/office/drawing/2014/main" id="{BE56E01C-E7E7-45A0-97AB-1367015205E2}"/>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37" name="î$ḷíḋè">
              <a:extLst>
                <a:ext uri="{FF2B5EF4-FFF2-40B4-BE49-F238E27FC236}">
                  <a16:creationId xmlns:a16="http://schemas.microsoft.com/office/drawing/2014/main" id="{636A2EF1-8CC6-47B7-A5FF-CD8D7550C77F}"/>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38" name="i$ḷiḍe">
              <a:extLst>
                <a:ext uri="{FF2B5EF4-FFF2-40B4-BE49-F238E27FC236}">
                  <a16:creationId xmlns:a16="http://schemas.microsoft.com/office/drawing/2014/main" id="{2A4C4910-7BF2-4A5C-B319-804E7E8D7CA2}"/>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39" name="ïṡļïdè">
              <a:extLst>
                <a:ext uri="{FF2B5EF4-FFF2-40B4-BE49-F238E27FC236}">
                  <a16:creationId xmlns:a16="http://schemas.microsoft.com/office/drawing/2014/main" id="{E0284FB4-BE8A-421E-92F2-50C4A0AD1867}"/>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40" name="íŝḻíḓê">
              <a:extLst>
                <a:ext uri="{FF2B5EF4-FFF2-40B4-BE49-F238E27FC236}">
                  <a16:creationId xmlns:a16="http://schemas.microsoft.com/office/drawing/2014/main" id="{C8C4CC9F-21A8-439B-9BA7-A3DAC8822D1C}"/>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41" name="isľîḑê">
              <a:extLst>
                <a:ext uri="{FF2B5EF4-FFF2-40B4-BE49-F238E27FC236}">
                  <a16:creationId xmlns:a16="http://schemas.microsoft.com/office/drawing/2014/main" id="{8020146A-7CA9-44FA-B3E3-A73F980F9590}"/>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42" name="椭圆 141">
            <a:extLst>
              <a:ext uri="{FF2B5EF4-FFF2-40B4-BE49-F238E27FC236}">
                <a16:creationId xmlns:a16="http://schemas.microsoft.com/office/drawing/2014/main" id="{937EC4AD-3F89-4347-9718-7AAFBC136826}"/>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文本占位符 163">
            <a:extLst>
              <a:ext uri="{FF2B5EF4-FFF2-40B4-BE49-F238E27FC236}">
                <a16:creationId xmlns:a16="http://schemas.microsoft.com/office/drawing/2014/main" id="{EB308FC3-6EC9-4C6F-B2B9-1B96AF1B8953}"/>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1139917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内容页4">
    <p:bg>
      <p:bgPr>
        <a:solidFill>
          <a:schemeClr val="bg1">
            <a:lumMod val="95000"/>
          </a:schemeClr>
        </a:solidFill>
        <a:effectLst/>
      </p:bgPr>
    </p:bg>
    <p:spTree>
      <p:nvGrpSpPr>
        <p:cNvPr id="1" name=""/>
        <p:cNvGrpSpPr/>
        <p:nvPr/>
      </p:nvGrpSpPr>
      <p:grpSpPr>
        <a:xfrm>
          <a:off x="0" y="0"/>
          <a:ext cx="0" cy="0"/>
          <a:chOff x="0" y="0"/>
          <a:chExt cx="0" cy="0"/>
        </a:xfrm>
      </p:grpSpPr>
      <p:sp>
        <p:nvSpPr>
          <p:cNvPr id="239" name="图片占位符 238">
            <a:extLst>
              <a:ext uri="{FF2B5EF4-FFF2-40B4-BE49-F238E27FC236}">
                <a16:creationId xmlns:a16="http://schemas.microsoft.com/office/drawing/2014/main" id="{8A69EB08-26F1-4505-AD10-D55783DF4CBF}"/>
              </a:ext>
            </a:extLst>
          </p:cNvPr>
          <p:cNvSpPr>
            <a:spLocks noGrp="1"/>
          </p:cNvSpPr>
          <p:nvPr>
            <p:ph type="pic" sz="quarter" idx="13"/>
          </p:nvPr>
        </p:nvSpPr>
        <p:spPr>
          <a:xfrm>
            <a:off x="1174811" y="1174568"/>
            <a:ext cx="9842379" cy="2138192"/>
          </a:xfrm>
          <a:custGeom>
            <a:avLst/>
            <a:gdLst>
              <a:gd name="connsiteX0" fmla="*/ 0 w 6248400"/>
              <a:gd name="connsiteY0" fmla="*/ 0 h 3873478"/>
              <a:gd name="connsiteX1" fmla="*/ 6248400 w 6248400"/>
              <a:gd name="connsiteY1" fmla="*/ 0 h 3873478"/>
              <a:gd name="connsiteX2" fmla="*/ 6248400 w 6248400"/>
              <a:gd name="connsiteY2" fmla="*/ 3873478 h 3873478"/>
              <a:gd name="connsiteX3" fmla="*/ 0 w 6248400"/>
              <a:gd name="connsiteY3" fmla="*/ 3873478 h 3873478"/>
            </a:gdLst>
            <a:ahLst/>
            <a:cxnLst>
              <a:cxn ang="0">
                <a:pos x="connsiteX0" y="connsiteY0"/>
              </a:cxn>
              <a:cxn ang="0">
                <a:pos x="connsiteX1" y="connsiteY1"/>
              </a:cxn>
              <a:cxn ang="0">
                <a:pos x="connsiteX2" y="connsiteY2"/>
              </a:cxn>
              <a:cxn ang="0">
                <a:pos x="connsiteX3" y="connsiteY3"/>
              </a:cxn>
            </a:cxnLst>
            <a:rect l="l" t="t" r="r" b="b"/>
            <a:pathLst>
              <a:path w="6248400" h="3873478">
                <a:moveTo>
                  <a:pt x="0" y="0"/>
                </a:moveTo>
                <a:lnTo>
                  <a:pt x="6248400" y="0"/>
                </a:lnTo>
                <a:lnTo>
                  <a:pt x="6248400" y="3873478"/>
                </a:lnTo>
                <a:lnTo>
                  <a:pt x="0" y="3873478"/>
                </a:lnTo>
                <a:close/>
              </a:path>
            </a:pathLst>
          </a:custGeom>
        </p:spPr>
        <p:txBody>
          <a:bodyPr wrap="square">
            <a:noAutofit/>
          </a:bodyPr>
          <a:lstStyle/>
          <a:p>
            <a:endParaRPr lang="zh-CN" altLang="en-US"/>
          </a:p>
        </p:txBody>
      </p:sp>
      <p:grpSp>
        <p:nvGrpSpPr>
          <p:cNvPr id="117" name="组合 116">
            <a:extLst>
              <a:ext uri="{FF2B5EF4-FFF2-40B4-BE49-F238E27FC236}">
                <a16:creationId xmlns:a16="http://schemas.microsoft.com/office/drawing/2014/main" id="{94CC6236-61EB-4E25-9D6E-7F83126FFF38}"/>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18" name="îśliďe">
              <a:extLst>
                <a:ext uri="{FF2B5EF4-FFF2-40B4-BE49-F238E27FC236}">
                  <a16:creationId xmlns:a16="http://schemas.microsoft.com/office/drawing/2014/main" id="{2FC88BF3-C225-4F75-BA5E-3F2F27D2D928}"/>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19" name="íšḻíḍé">
              <a:extLst>
                <a:ext uri="{FF2B5EF4-FFF2-40B4-BE49-F238E27FC236}">
                  <a16:creationId xmlns:a16="http://schemas.microsoft.com/office/drawing/2014/main" id="{32BF0898-2325-4C22-A03E-D9985288D8B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2" name="ïṥḻïḓé">
              <a:extLst>
                <a:ext uri="{FF2B5EF4-FFF2-40B4-BE49-F238E27FC236}">
                  <a16:creationId xmlns:a16="http://schemas.microsoft.com/office/drawing/2014/main" id="{8C5428DA-2AB6-4F29-A8C2-B1055727A9A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3" name="î$ḷíḋè">
              <a:extLst>
                <a:ext uri="{FF2B5EF4-FFF2-40B4-BE49-F238E27FC236}">
                  <a16:creationId xmlns:a16="http://schemas.microsoft.com/office/drawing/2014/main" id="{CCBEDCFE-88A0-45B9-B5DC-3F3F047E29B7}"/>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4" name="i$ḷiḍe">
              <a:extLst>
                <a:ext uri="{FF2B5EF4-FFF2-40B4-BE49-F238E27FC236}">
                  <a16:creationId xmlns:a16="http://schemas.microsoft.com/office/drawing/2014/main" id="{D66A44B4-0D05-440A-AEBB-1EC11AFBD960}"/>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5" name="ïṡļïdè">
              <a:extLst>
                <a:ext uri="{FF2B5EF4-FFF2-40B4-BE49-F238E27FC236}">
                  <a16:creationId xmlns:a16="http://schemas.microsoft.com/office/drawing/2014/main" id="{070F000A-006F-4D17-BA18-F4C1004D8F7E}"/>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26" name="íŝḻíḓê">
              <a:extLst>
                <a:ext uri="{FF2B5EF4-FFF2-40B4-BE49-F238E27FC236}">
                  <a16:creationId xmlns:a16="http://schemas.microsoft.com/office/drawing/2014/main" id="{A35EE9D6-FCC0-4F48-8450-C4AA143A9525}"/>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36" name="isľîḑê">
              <a:extLst>
                <a:ext uri="{FF2B5EF4-FFF2-40B4-BE49-F238E27FC236}">
                  <a16:creationId xmlns:a16="http://schemas.microsoft.com/office/drawing/2014/main" id="{873BF608-A701-4266-A2C5-0648CD2958DB}"/>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8" name="图片 7">
            <a:extLst>
              <a:ext uri="{FF2B5EF4-FFF2-40B4-BE49-F238E27FC236}">
                <a16:creationId xmlns:a16="http://schemas.microsoft.com/office/drawing/2014/main" id="{C30EFC88-2534-4FF6-BC4E-E83839011031}"/>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28" name="文本框 127">
            <a:extLst>
              <a:ext uri="{FF2B5EF4-FFF2-40B4-BE49-F238E27FC236}">
                <a16:creationId xmlns:a16="http://schemas.microsoft.com/office/drawing/2014/main" id="{10EE3BFF-E147-44D2-B228-F139B68E258E}"/>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129" name="文本框 128">
            <a:extLst>
              <a:ext uri="{FF2B5EF4-FFF2-40B4-BE49-F238E27FC236}">
                <a16:creationId xmlns:a16="http://schemas.microsoft.com/office/drawing/2014/main" id="{0C1B83BB-3D33-445A-B3B1-442A9B00D45B}"/>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132" name="直接连接符 131">
            <a:extLst>
              <a:ext uri="{FF2B5EF4-FFF2-40B4-BE49-F238E27FC236}">
                <a16:creationId xmlns:a16="http://schemas.microsoft.com/office/drawing/2014/main" id="{2D117A5B-F91B-4BAC-A592-69D3219BA4A0}"/>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133" name="组合 132">
            <a:extLst>
              <a:ext uri="{FF2B5EF4-FFF2-40B4-BE49-F238E27FC236}">
                <a16:creationId xmlns:a16="http://schemas.microsoft.com/office/drawing/2014/main" id="{D36AF436-C4BF-4695-B2E5-BCFB2C611BD7}"/>
              </a:ext>
            </a:extLst>
          </p:cNvPr>
          <p:cNvGrpSpPr/>
          <p:nvPr userDrawn="1"/>
        </p:nvGrpSpPr>
        <p:grpSpPr>
          <a:xfrm>
            <a:off x="10672870" y="250062"/>
            <a:ext cx="913766" cy="457978"/>
            <a:chOff x="1585727" y="453077"/>
            <a:chExt cx="374706" cy="187802"/>
          </a:xfrm>
          <a:solidFill>
            <a:schemeClr val="accent1"/>
          </a:solidFill>
        </p:grpSpPr>
        <p:sp>
          <p:nvSpPr>
            <p:cNvPr id="134" name="îśliďe">
              <a:extLst>
                <a:ext uri="{FF2B5EF4-FFF2-40B4-BE49-F238E27FC236}">
                  <a16:creationId xmlns:a16="http://schemas.microsoft.com/office/drawing/2014/main" id="{C93BB563-22C3-4140-B0A5-A069AE18F799}"/>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35" name="íšḻíḍé">
              <a:extLst>
                <a:ext uri="{FF2B5EF4-FFF2-40B4-BE49-F238E27FC236}">
                  <a16:creationId xmlns:a16="http://schemas.microsoft.com/office/drawing/2014/main" id="{6B298E3B-33C9-4CC6-A1E3-C5445B7442CF}"/>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36" name="ïṥḻïḓé">
              <a:extLst>
                <a:ext uri="{FF2B5EF4-FFF2-40B4-BE49-F238E27FC236}">
                  <a16:creationId xmlns:a16="http://schemas.microsoft.com/office/drawing/2014/main" id="{BE56E01C-E7E7-45A0-97AB-1367015205E2}"/>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37" name="î$ḷíḋè">
              <a:extLst>
                <a:ext uri="{FF2B5EF4-FFF2-40B4-BE49-F238E27FC236}">
                  <a16:creationId xmlns:a16="http://schemas.microsoft.com/office/drawing/2014/main" id="{636A2EF1-8CC6-47B7-A5FF-CD8D7550C77F}"/>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38" name="i$ḷiḍe">
              <a:extLst>
                <a:ext uri="{FF2B5EF4-FFF2-40B4-BE49-F238E27FC236}">
                  <a16:creationId xmlns:a16="http://schemas.microsoft.com/office/drawing/2014/main" id="{2A4C4910-7BF2-4A5C-B319-804E7E8D7CA2}"/>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39" name="ïṡļïdè">
              <a:extLst>
                <a:ext uri="{FF2B5EF4-FFF2-40B4-BE49-F238E27FC236}">
                  <a16:creationId xmlns:a16="http://schemas.microsoft.com/office/drawing/2014/main" id="{E0284FB4-BE8A-421E-92F2-50C4A0AD1867}"/>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40" name="íŝḻíḓê">
              <a:extLst>
                <a:ext uri="{FF2B5EF4-FFF2-40B4-BE49-F238E27FC236}">
                  <a16:creationId xmlns:a16="http://schemas.microsoft.com/office/drawing/2014/main" id="{C8C4CC9F-21A8-439B-9BA7-A3DAC8822D1C}"/>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41" name="isľîḑê">
              <a:extLst>
                <a:ext uri="{FF2B5EF4-FFF2-40B4-BE49-F238E27FC236}">
                  <a16:creationId xmlns:a16="http://schemas.microsoft.com/office/drawing/2014/main" id="{8020146A-7CA9-44FA-B3E3-A73F980F9590}"/>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42" name="椭圆 141">
            <a:extLst>
              <a:ext uri="{FF2B5EF4-FFF2-40B4-BE49-F238E27FC236}">
                <a16:creationId xmlns:a16="http://schemas.microsoft.com/office/drawing/2014/main" id="{937EC4AD-3F89-4347-9718-7AAFBC136826}"/>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文本占位符 163">
            <a:extLst>
              <a:ext uri="{FF2B5EF4-FFF2-40B4-BE49-F238E27FC236}">
                <a16:creationId xmlns:a16="http://schemas.microsoft.com/office/drawing/2014/main" id="{EB308FC3-6EC9-4C6F-B2B9-1B96AF1B8953}"/>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3279868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5">
    <p:bg>
      <p:bgPr>
        <a:solidFill>
          <a:schemeClr val="bg1">
            <a:lumMod val="95000"/>
          </a:schemeClr>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192C144-F896-408F-9E4C-6207005F0AF5}"/>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7" name="图片占位符 124">
            <a:extLst>
              <a:ext uri="{FF2B5EF4-FFF2-40B4-BE49-F238E27FC236}">
                <a16:creationId xmlns:a16="http://schemas.microsoft.com/office/drawing/2014/main" id="{4EC0E6CB-8106-4501-8D58-470EE14DA598}"/>
              </a:ext>
            </a:extLst>
          </p:cNvPr>
          <p:cNvSpPr>
            <a:spLocks noGrp="1"/>
          </p:cNvSpPr>
          <p:nvPr>
            <p:ph type="pic" sz="quarter" idx="14"/>
          </p:nvPr>
        </p:nvSpPr>
        <p:spPr>
          <a:xfrm>
            <a:off x="8098900" y="3541175"/>
            <a:ext cx="3420000" cy="2300400"/>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txBody>
          <a:bodyPr wrap="square">
            <a:noAutofit/>
          </a:bodyPr>
          <a:lstStyle/>
          <a:p>
            <a:endParaRPr lang="zh-CN" altLang="en-US"/>
          </a:p>
        </p:txBody>
      </p:sp>
      <p:grpSp>
        <p:nvGrpSpPr>
          <p:cNvPr id="119" name="组合 118">
            <a:extLst>
              <a:ext uri="{FF2B5EF4-FFF2-40B4-BE49-F238E27FC236}">
                <a16:creationId xmlns:a16="http://schemas.microsoft.com/office/drawing/2014/main" id="{7283B7C2-46A6-4BEB-B5AC-A5E1385D9C2F}"/>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20" name="îśliďe">
              <a:extLst>
                <a:ext uri="{FF2B5EF4-FFF2-40B4-BE49-F238E27FC236}">
                  <a16:creationId xmlns:a16="http://schemas.microsoft.com/office/drawing/2014/main" id="{878760DE-D1D8-41C6-8A23-DC68EAFFC56A}"/>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1" name="íšḻíḍé">
              <a:extLst>
                <a:ext uri="{FF2B5EF4-FFF2-40B4-BE49-F238E27FC236}">
                  <a16:creationId xmlns:a16="http://schemas.microsoft.com/office/drawing/2014/main" id="{F569D03C-5821-4B94-8431-401DA595DF7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2" name="ïṥḻïḓé">
              <a:extLst>
                <a:ext uri="{FF2B5EF4-FFF2-40B4-BE49-F238E27FC236}">
                  <a16:creationId xmlns:a16="http://schemas.microsoft.com/office/drawing/2014/main" id="{4FF4B1F1-92F5-41F8-841F-58DC3DD48FD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3" name="î$ḷíḋè">
              <a:extLst>
                <a:ext uri="{FF2B5EF4-FFF2-40B4-BE49-F238E27FC236}">
                  <a16:creationId xmlns:a16="http://schemas.microsoft.com/office/drawing/2014/main" id="{4BD1A81A-0D75-477D-8A4A-B652054AEB06}"/>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4" name="i$ḷiḍe">
              <a:extLst>
                <a:ext uri="{FF2B5EF4-FFF2-40B4-BE49-F238E27FC236}">
                  <a16:creationId xmlns:a16="http://schemas.microsoft.com/office/drawing/2014/main" id="{E79DB84B-BBF4-4833-AC09-6CADC8E6CAD4}"/>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6" name="ïṡļïdè">
              <a:extLst>
                <a:ext uri="{FF2B5EF4-FFF2-40B4-BE49-F238E27FC236}">
                  <a16:creationId xmlns:a16="http://schemas.microsoft.com/office/drawing/2014/main" id="{B8A271C9-7459-4BAD-AADA-C2522628FFF7}"/>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27" name="íŝḻíḓê">
              <a:extLst>
                <a:ext uri="{FF2B5EF4-FFF2-40B4-BE49-F238E27FC236}">
                  <a16:creationId xmlns:a16="http://schemas.microsoft.com/office/drawing/2014/main" id="{55C8CB2E-955E-4AF2-A3FD-EBF163F8241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28" name="isľîḑê">
              <a:extLst>
                <a:ext uri="{FF2B5EF4-FFF2-40B4-BE49-F238E27FC236}">
                  <a16:creationId xmlns:a16="http://schemas.microsoft.com/office/drawing/2014/main" id="{097F367B-1F70-420C-805C-7AD610AE5340}"/>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25" name="图片占位符 124">
            <a:extLst>
              <a:ext uri="{FF2B5EF4-FFF2-40B4-BE49-F238E27FC236}">
                <a16:creationId xmlns:a16="http://schemas.microsoft.com/office/drawing/2014/main" id="{80BFEFC6-E2C1-4DD6-BE09-62D389B614BB}"/>
              </a:ext>
            </a:extLst>
          </p:cNvPr>
          <p:cNvSpPr>
            <a:spLocks noGrp="1"/>
          </p:cNvSpPr>
          <p:nvPr>
            <p:ph type="pic" sz="quarter" idx="13"/>
          </p:nvPr>
        </p:nvSpPr>
        <p:spPr>
          <a:xfrm>
            <a:off x="671114" y="1018790"/>
            <a:ext cx="3420000" cy="2300400"/>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txBody>
          <a:bodyPr wrap="square">
            <a:noAutofit/>
          </a:bodyPr>
          <a:lstStyle/>
          <a:p>
            <a:endParaRPr lang="zh-CN" altLang="en-US"/>
          </a:p>
        </p:txBody>
      </p:sp>
      <p:sp>
        <p:nvSpPr>
          <p:cNvPr id="358" name="文本框 357">
            <a:extLst>
              <a:ext uri="{FF2B5EF4-FFF2-40B4-BE49-F238E27FC236}">
                <a16:creationId xmlns:a16="http://schemas.microsoft.com/office/drawing/2014/main" id="{A0A53755-55A2-4E1D-B804-B0D30B97BA77}"/>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59" name="文本框 358">
            <a:extLst>
              <a:ext uri="{FF2B5EF4-FFF2-40B4-BE49-F238E27FC236}">
                <a16:creationId xmlns:a16="http://schemas.microsoft.com/office/drawing/2014/main" id="{1B416915-0E1D-4DDF-AC1E-CD791F05DA6A}"/>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62" name="直接连接符 361">
            <a:extLst>
              <a:ext uri="{FF2B5EF4-FFF2-40B4-BE49-F238E27FC236}">
                <a16:creationId xmlns:a16="http://schemas.microsoft.com/office/drawing/2014/main" id="{81F38FCA-1C0E-459B-8357-F54419C17E79}"/>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63" name="组合 362">
            <a:extLst>
              <a:ext uri="{FF2B5EF4-FFF2-40B4-BE49-F238E27FC236}">
                <a16:creationId xmlns:a16="http://schemas.microsoft.com/office/drawing/2014/main" id="{8FA3433B-F3E6-4385-B18F-C9D5DA639826}"/>
              </a:ext>
            </a:extLst>
          </p:cNvPr>
          <p:cNvGrpSpPr/>
          <p:nvPr userDrawn="1"/>
        </p:nvGrpSpPr>
        <p:grpSpPr>
          <a:xfrm>
            <a:off x="10672870" y="250062"/>
            <a:ext cx="913766" cy="457978"/>
            <a:chOff x="1585727" y="453077"/>
            <a:chExt cx="374706" cy="187802"/>
          </a:xfrm>
          <a:solidFill>
            <a:schemeClr val="accent1"/>
          </a:solidFill>
        </p:grpSpPr>
        <p:sp>
          <p:nvSpPr>
            <p:cNvPr id="364" name="îśliďe">
              <a:extLst>
                <a:ext uri="{FF2B5EF4-FFF2-40B4-BE49-F238E27FC236}">
                  <a16:creationId xmlns:a16="http://schemas.microsoft.com/office/drawing/2014/main" id="{A5417669-9AFE-48F0-A0BD-E8518BBB6FB6}"/>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65" name="íšḻíḍé">
              <a:extLst>
                <a:ext uri="{FF2B5EF4-FFF2-40B4-BE49-F238E27FC236}">
                  <a16:creationId xmlns:a16="http://schemas.microsoft.com/office/drawing/2014/main" id="{B7330DAC-0EF1-43E8-B1E1-D9C610E3F8CB}"/>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66" name="ïṥḻïḓé">
              <a:extLst>
                <a:ext uri="{FF2B5EF4-FFF2-40B4-BE49-F238E27FC236}">
                  <a16:creationId xmlns:a16="http://schemas.microsoft.com/office/drawing/2014/main" id="{C3EBF344-A51F-4914-9329-9920AB799E0D}"/>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67" name="î$ḷíḋè">
              <a:extLst>
                <a:ext uri="{FF2B5EF4-FFF2-40B4-BE49-F238E27FC236}">
                  <a16:creationId xmlns:a16="http://schemas.microsoft.com/office/drawing/2014/main" id="{8A6E2F59-125A-4898-98C4-8685FA470631}"/>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68" name="i$ḷiḍe">
              <a:extLst>
                <a:ext uri="{FF2B5EF4-FFF2-40B4-BE49-F238E27FC236}">
                  <a16:creationId xmlns:a16="http://schemas.microsoft.com/office/drawing/2014/main" id="{F9D97F71-D35D-4E7F-977D-4A1A52DF6D34}"/>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69" name="ïṡļïdè">
              <a:extLst>
                <a:ext uri="{FF2B5EF4-FFF2-40B4-BE49-F238E27FC236}">
                  <a16:creationId xmlns:a16="http://schemas.microsoft.com/office/drawing/2014/main" id="{7A86ABD0-C930-44F9-B30F-8BA21EBB9CF5}"/>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70" name="íŝḻíḓê">
              <a:extLst>
                <a:ext uri="{FF2B5EF4-FFF2-40B4-BE49-F238E27FC236}">
                  <a16:creationId xmlns:a16="http://schemas.microsoft.com/office/drawing/2014/main" id="{5277F4CE-21DE-4944-B0EC-A4FD9622F7B0}"/>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71" name="isľîḑê">
              <a:extLst>
                <a:ext uri="{FF2B5EF4-FFF2-40B4-BE49-F238E27FC236}">
                  <a16:creationId xmlns:a16="http://schemas.microsoft.com/office/drawing/2014/main" id="{44118A47-9949-4AC7-85C2-70458D9605B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2" name="椭圆 371">
            <a:extLst>
              <a:ext uri="{FF2B5EF4-FFF2-40B4-BE49-F238E27FC236}">
                <a16:creationId xmlns:a16="http://schemas.microsoft.com/office/drawing/2014/main" id="{A284A802-4B01-4ECA-9B1C-BFB63EDA1912}"/>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文本占位符 163">
            <a:extLst>
              <a:ext uri="{FF2B5EF4-FFF2-40B4-BE49-F238E27FC236}">
                <a16:creationId xmlns:a16="http://schemas.microsoft.com/office/drawing/2014/main" id="{60C89BBD-9E10-4FB1-A5E4-429E78EB2467}"/>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4113822759"/>
      </p:ext>
    </p:extLst>
  </p:cSld>
  <p:clrMapOvr>
    <a:masterClrMapping/>
  </p:clrMapOvr>
  <p:extLst mod="1">
    <p:ext uri="{DCECCB84-F9BA-43D5-87BE-67443E8EF086}">
      <p15:sldGuideLst xmlns:p15="http://schemas.microsoft.com/office/powerpoint/2012/main">
        <p15:guide id="1" orient="horz" pos="3612" userDrawn="1">
          <p15:clr>
            <a:srgbClr val="FBAE40"/>
          </p15:clr>
        </p15:guide>
        <p15:guide id="2" orient="horz" pos="1003" userDrawn="1">
          <p15:clr>
            <a:srgbClr val="FBAE40"/>
          </p15:clr>
        </p15:guide>
        <p15:guide id="3" pos="6856" userDrawn="1">
          <p15:clr>
            <a:srgbClr val="FBAE40"/>
          </p15:clr>
        </p15:guide>
        <p15:guide id="4" pos="8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6">
    <p:bg>
      <p:bgPr>
        <a:solidFill>
          <a:schemeClr val="bg1">
            <a:lumMod val="95000"/>
          </a:schemeClr>
        </a:solidFill>
        <a:effectLst/>
      </p:bgPr>
    </p:bg>
    <p:spTree>
      <p:nvGrpSpPr>
        <p:cNvPr id="1" name=""/>
        <p:cNvGrpSpPr/>
        <p:nvPr/>
      </p:nvGrpSpPr>
      <p:grpSpPr>
        <a:xfrm>
          <a:off x="0" y="0"/>
          <a:ext cx="0" cy="0"/>
          <a:chOff x="0" y="0"/>
          <a:chExt cx="0" cy="0"/>
        </a:xfrm>
      </p:grpSpPr>
      <p:grpSp>
        <p:nvGrpSpPr>
          <p:cNvPr id="119" name="组合 118">
            <a:extLst>
              <a:ext uri="{FF2B5EF4-FFF2-40B4-BE49-F238E27FC236}">
                <a16:creationId xmlns:a16="http://schemas.microsoft.com/office/drawing/2014/main" id="{BD5C76CF-4CDC-4FD8-A406-830D350F437E}"/>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20" name="îśliďe">
              <a:extLst>
                <a:ext uri="{FF2B5EF4-FFF2-40B4-BE49-F238E27FC236}">
                  <a16:creationId xmlns:a16="http://schemas.microsoft.com/office/drawing/2014/main" id="{E3882706-BB29-4E07-A145-5DFCBFFC456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1" name="íšḻíḍé">
              <a:extLst>
                <a:ext uri="{FF2B5EF4-FFF2-40B4-BE49-F238E27FC236}">
                  <a16:creationId xmlns:a16="http://schemas.microsoft.com/office/drawing/2014/main" id="{AD9AEBDF-50AA-4D63-A14E-DCA4735C40E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2" name="ïṥḻïḓé">
              <a:extLst>
                <a:ext uri="{FF2B5EF4-FFF2-40B4-BE49-F238E27FC236}">
                  <a16:creationId xmlns:a16="http://schemas.microsoft.com/office/drawing/2014/main" id="{EC204F16-5232-4172-974D-62E6186D2E6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4" name="î$ḷíḋè">
              <a:extLst>
                <a:ext uri="{FF2B5EF4-FFF2-40B4-BE49-F238E27FC236}">
                  <a16:creationId xmlns:a16="http://schemas.microsoft.com/office/drawing/2014/main" id="{AC4E9B26-CB96-4BB8-A683-B753C07C119D}"/>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234" name="i$ḷiḍe">
              <a:extLst>
                <a:ext uri="{FF2B5EF4-FFF2-40B4-BE49-F238E27FC236}">
                  <a16:creationId xmlns:a16="http://schemas.microsoft.com/office/drawing/2014/main" id="{62854164-A400-44D7-B761-D29DB4C51B46}"/>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235" name="ïṡļïdè">
              <a:extLst>
                <a:ext uri="{FF2B5EF4-FFF2-40B4-BE49-F238E27FC236}">
                  <a16:creationId xmlns:a16="http://schemas.microsoft.com/office/drawing/2014/main" id="{D71DCA37-E7DF-4535-990A-6F6DFE5BA396}"/>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236" name="íŝḻíḓê">
              <a:extLst>
                <a:ext uri="{FF2B5EF4-FFF2-40B4-BE49-F238E27FC236}">
                  <a16:creationId xmlns:a16="http://schemas.microsoft.com/office/drawing/2014/main" id="{5724839E-6F5D-48A1-8DF6-326528C7BBC1}"/>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37" name="isľîḑê">
              <a:extLst>
                <a:ext uri="{FF2B5EF4-FFF2-40B4-BE49-F238E27FC236}">
                  <a16:creationId xmlns:a16="http://schemas.microsoft.com/office/drawing/2014/main" id="{B378591A-9AE4-4B26-BE7E-585CD910AB15}"/>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10" name="图片 9">
            <a:extLst>
              <a:ext uri="{FF2B5EF4-FFF2-40B4-BE49-F238E27FC236}">
                <a16:creationId xmlns:a16="http://schemas.microsoft.com/office/drawing/2014/main" id="{3AA34879-E01F-41E6-8063-BF8956F595A4}"/>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23" name="图片占位符 122">
            <a:extLst>
              <a:ext uri="{FF2B5EF4-FFF2-40B4-BE49-F238E27FC236}">
                <a16:creationId xmlns:a16="http://schemas.microsoft.com/office/drawing/2014/main" id="{3260EEBE-2FE7-4DB6-A8B8-D2754C332572}"/>
              </a:ext>
            </a:extLst>
          </p:cNvPr>
          <p:cNvSpPr>
            <a:spLocks noGrp="1"/>
          </p:cNvSpPr>
          <p:nvPr>
            <p:ph type="pic" sz="quarter" idx="13"/>
          </p:nvPr>
        </p:nvSpPr>
        <p:spPr>
          <a:xfrm>
            <a:off x="4270744" y="1603744"/>
            <a:ext cx="3650512" cy="3650512"/>
          </a:xfrm>
          <a:custGeom>
            <a:avLst/>
            <a:gdLst>
              <a:gd name="connsiteX0" fmla="*/ 1825256 w 3650512"/>
              <a:gd name="connsiteY0" fmla="*/ 967751 h 3650512"/>
              <a:gd name="connsiteX1" fmla="*/ 967751 w 3650512"/>
              <a:gd name="connsiteY1" fmla="*/ 1825256 h 3650512"/>
              <a:gd name="connsiteX2" fmla="*/ 1825256 w 3650512"/>
              <a:gd name="connsiteY2" fmla="*/ 2682761 h 3650512"/>
              <a:gd name="connsiteX3" fmla="*/ 2682761 w 3650512"/>
              <a:gd name="connsiteY3" fmla="*/ 1825256 h 3650512"/>
              <a:gd name="connsiteX4" fmla="*/ 1825256 w 3650512"/>
              <a:gd name="connsiteY4" fmla="*/ 967751 h 3650512"/>
              <a:gd name="connsiteX5" fmla="*/ 1825256 w 3650512"/>
              <a:gd name="connsiteY5" fmla="*/ 0 h 3650512"/>
              <a:gd name="connsiteX6" fmla="*/ 3650512 w 3650512"/>
              <a:gd name="connsiteY6" fmla="*/ 1825256 h 3650512"/>
              <a:gd name="connsiteX7" fmla="*/ 1825256 w 3650512"/>
              <a:gd name="connsiteY7" fmla="*/ 3650512 h 3650512"/>
              <a:gd name="connsiteX8" fmla="*/ 0 w 3650512"/>
              <a:gd name="connsiteY8" fmla="*/ 1825256 h 3650512"/>
              <a:gd name="connsiteX9" fmla="*/ 1825256 w 3650512"/>
              <a:gd name="connsiteY9" fmla="*/ 0 h 365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0512" h="3650512">
                <a:moveTo>
                  <a:pt x="1825256" y="967751"/>
                </a:moveTo>
                <a:cubicBezTo>
                  <a:pt x="1351669" y="967751"/>
                  <a:pt x="967751" y="1351669"/>
                  <a:pt x="967751" y="1825256"/>
                </a:cubicBezTo>
                <a:cubicBezTo>
                  <a:pt x="967751" y="2298843"/>
                  <a:pt x="1351669" y="2682761"/>
                  <a:pt x="1825256" y="2682761"/>
                </a:cubicBezTo>
                <a:cubicBezTo>
                  <a:pt x="2298843" y="2682761"/>
                  <a:pt x="2682761" y="2298843"/>
                  <a:pt x="2682761" y="1825256"/>
                </a:cubicBezTo>
                <a:cubicBezTo>
                  <a:pt x="2682761" y="1351669"/>
                  <a:pt x="2298843" y="967751"/>
                  <a:pt x="1825256" y="967751"/>
                </a:cubicBezTo>
                <a:close/>
                <a:moveTo>
                  <a:pt x="1825256" y="0"/>
                </a:moveTo>
                <a:cubicBezTo>
                  <a:pt x="2833317" y="0"/>
                  <a:pt x="3650512" y="817195"/>
                  <a:pt x="3650512" y="1825256"/>
                </a:cubicBezTo>
                <a:cubicBezTo>
                  <a:pt x="3650512" y="2833317"/>
                  <a:pt x="2833317" y="3650512"/>
                  <a:pt x="1825256" y="3650512"/>
                </a:cubicBezTo>
                <a:cubicBezTo>
                  <a:pt x="817195" y="3650512"/>
                  <a:pt x="0" y="2833317"/>
                  <a:pt x="0" y="1825256"/>
                </a:cubicBezTo>
                <a:cubicBezTo>
                  <a:pt x="0" y="817195"/>
                  <a:pt x="817195" y="0"/>
                  <a:pt x="1825256" y="0"/>
                </a:cubicBezTo>
                <a:close/>
              </a:path>
            </a:pathLst>
          </a:custGeom>
        </p:spPr>
        <p:txBody>
          <a:bodyPr wrap="square">
            <a:noAutofit/>
          </a:bodyPr>
          <a:lstStyle/>
          <a:p>
            <a:endParaRPr lang="zh-CN" altLang="en-US"/>
          </a:p>
        </p:txBody>
      </p:sp>
      <p:sp>
        <p:nvSpPr>
          <p:cNvPr id="345" name="文本框 344">
            <a:extLst>
              <a:ext uri="{FF2B5EF4-FFF2-40B4-BE49-F238E27FC236}">
                <a16:creationId xmlns:a16="http://schemas.microsoft.com/office/drawing/2014/main" id="{1FFB2C88-BB5C-4847-85CC-F02F1B8BE46B}"/>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6" name="文本框 345">
            <a:extLst>
              <a:ext uri="{FF2B5EF4-FFF2-40B4-BE49-F238E27FC236}">
                <a16:creationId xmlns:a16="http://schemas.microsoft.com/office/drawing/2014/main" id="{79E12049-ACF5-4172-9E02-94D4F5C311AF}"/>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49" name="直接连接符 348">
            <a:extLst>
              <a:ext uri="{FF2B5EF4-FFF2-40B4-BE49-F238E27FC236}">
                <a16:creationId xmlns:a16="http://schemas.microsoft.com/office/drawing/2014/main" id="{F8273BDA-C3B7-4CD5-B30F-84054671F1E3}"/>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50" name="组合 349">
            <a:extLst>
              <a:ext uri="{FF2B5EF4-FFF2-40B4-BE49-F238E27FC236}">
                <a16:creationId xmlns:a16="http://schemas.microsoft.com/office/drawing/2014/main" id="{62DA841C-B0FC-441D-B6FA-3A76735A2352}"/>
              </a:ext>
            </a:extLst>
          </p:cNvPr>
          <p:cNvGrpSpPr/>
          <p:nvPr userDrawn="1"/>
        </p:nvGrpSpPr>
        <p:grpSpPr>
          <a:xfrm>
            <a:off x="10672870" y="250062"/>
            <a:ext cx="913766" cy="457978"/>
            <a:chOff x="1585727" y="453077"/>
            <a:chExt cx="374706" cy="187802"/>
          </a:xfrm>
          <a:solidFill>
            <a:schemeClr val="accent1"/>
          </a:solidFill>
        </p:grpSpPr>
        <p:sp>
          <p:nvSpPr>
            <p:cNvPr id="351" name="îśliďe">
              <a:extLst>
                <a:ext uri="{FF2B5EF4-FFF2-40B4-BE49-F238E27FC236}">
                  <a16:creationId xmlns:a16="http://schemas.microsoft.com/office/drawing/2014/main" id="{58321EF8-4CCC-4EE9-8F7E-019429227CA3}"/>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52" name="íšḻíḍé">
              <a:extLst>
                <a:ext uri="{FF2B5EF4-FFF2-40B4-BE49-F238E27FC236}">
                  <a16:creationId xmlns:a16="http://schemas.microsoft.com/office/drawing/2014/main" id="{36263F3B-D078-4D23-B157-E102609A9DD0}"/>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53" name="ïṥḻïḓé">
              <a:extLst>
                <a:ext uri="{FF2B5EF4-FFF2-40B4-BE49-F238E27FC236}">
                  <a16:creationId xmlns:a16="http://schemas.microsoft.com/office/drawing/2014/main" id="{69F05112-281F-497F-AE2F-C0E02BC0D4D1}"/>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54" name="î$ḷíḋè">
              <a:extLst>
                <a:ext uri="{FF2B5EF4-FFF2-40B4-BE49-F238E27FC236}">
                  <a16:creationId xmlns:a16="http://schemas.microsoft.com/office/drawing/2014/main" id="{04E03DD5-9A0D-4AA0-A2F1-11042A90817F}"/>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5" name="i$ḷiḍe">
              <a:extLst>
                <a:ext uri="{FF2B5EF4-FFF2-40B4-BE49-F238E27FC236}">
                  <a16:creationId xmlns:a16="http://schemas.microsoft.com/office/drawing/2014/main" id="{4B77F4C5-E3AE-4169-B878-DB12C4676DA5}"/>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6" name="ïṡļïdè">
              <a:extLst>
                <a:ext uri="{FF2B5EF4-FFF2-40B4-BE49-F238E27FC236}">
                  <a16:creationId xmlns:a16="http://schemas.microsoft.com/office/drawing/2014/main" id="{D45A3C55-694A-4013-8AC2-95CC4607B7BE}"/>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7" name="íŝḻíḓê">
              <a:extLst>
                <a:ext uri="{FF2B5EF4-FFF2-40B4-BE49-F238E27FC236}">
                  <a16:creationId xmlns:a16="http://schemas.microsoft.com/office/drawing/2014/main" id="{76DDA1F3-1FE3-4894-B220-B479D05C30BB}"/>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58" name="isľîḑê">
              <a:extLst>
                <a:ext uri="{FF2B5EF4-FFF2-40B4-BE49-F238E27FC236}">
                  <a16:creationId xmlns:a16="http://schemas.microsoft.com/office/drawing/2014/main" id="{D6D22BCB-DDCB-4BB2-A677-40B58CFB03EE}"/>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59" name="椭圆 358">
            <a:extLst>
              <a:ext uri="{FF2B5EF4-FFF2-40B4-BE49-F238E27FC236}">
                <a16:creationId xmlns:a16="http://schemas.microsoft.com/office/drawing/2014/main" id="{0DED06CF-8729-484D-A57D-ABDB2CE2B471}"/>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0" name="文本占位符 163">
            <a:extLst>
              <a:ext uri="{FF2B5EF4-FFF2-40B4-BE49-F238E27FC236}">
                <a16:creationId xmlns:a16="http://schemas.microsoft.com/office/drawing/2014/main" id="{1018FF4D-35C8-42BF-BBB9-05C28B084777}"/>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247186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7">
    <p:bg>
      <p:bgPr>
        <a:solidFill>
          <a:schemeClr val="bg1">
            <a:lumMod val="95000"/>
          </a:schemeClr>
        </a:solidFill>
        <a:effectLst/>
      </p:bgPr>
    </p:bg>
    <p:spTree>
      <p:nvGrpSpPr>
        <p:cNvPr id="1" name=""/>
        <p:cNvGrpSpPr/>
        <p:nvPr/>
      </p:nvGrpSpPr>
      <p:grpSpPr>
        <a:xfrm>
          <a:off x="0" y="0"/>
          <a:ext cx="0" cy="0"/>
          <a:chOff x="0" y="0"/>
          <a:chExt cx="0" cy="0"/>
        </a:xfrm>
      </p:grpSpPr>
      <p:grpSp>
        <p:nvGrpSpPr>
          <p:cNvPr id="122" name="组合 121">
            <a:extLst>
              <a:ext uri="{FF2B5EF4-FFF2-40B4-BE49-F238E27FC236}">
                <a16:creationId xmlns:a16="http://schemas.microsoft.com/office/drawing/2014/main" id="{74D0CD4D-7CB3-4422-A61F-989D7C40ED76}"/>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123" name="îśliďe">
              <a:extLst>
                <a:ext uri="{FF2B5EF4-FFF2-40B4-BE49-F238E27FC236}">
                  <a16:creationId xmlns:a16="http://schemas.microsoft.com/office/drawing/2014/main" id="{B16A8DA4-F0AB-4CE1-B842-2A845ACE558F}"/>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4" name="íšḻíḍé">
              <a:extLst>
                <a:ext uri="{FF2B5EF4-FFF2-40B4-BE49-F238E27FC236}">
                  <a16:creationId xmlns:a16="http://schemas.microsoft.com/office/drawing/2014/main" id="{47557DD7-75AC-4164-AA80-13DD4BC67C35}"/>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5" name="ïṥḻïḓé">
              <a:extLst>
                <a:ext uri="{FF2B5EF4-FFF2-40B4-BE49-F238E27FC236}">
                  <a16:creationId xmlns:a16="http://schemas.microsoft.com/office/drawing/2014/main" id="{B92DE3AC-FC3B-4466-AE74-CE413292AD0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6" name="î$ḷíḋè">
              <a:extLst>
                <a:ext uri="{FF2B5EF4-FFF2-40B4-BE49-F238E27FC236}">
                  <a16:creationId xmlns:a16="http://schemas.microsoft.com/office/drawing/2014/main" id="{3CB510D1-98F3-45C4-B84A-6EE3B7E03635}"/>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7" name="i$ḷiḍe">
              <a:extLst>
                <a:ext uri="{FF2B5EF4-FFF2-40B4-BE49-F238E27FC236}">
                  <a16:creationId xmlns:a16="http://schemas.microsoft.com/office/drawing/2014/main" id="{5B994F86-3CBE-47A4-A838-7F739CB8258F}"/>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8" name="ïṡļïdè">
              <a:extLst>
                <a:ext uri="{FF2B5EF4-FFF2-40B4-BE49-F238E27FC236}">
                  <a16:creationId xmlns:a16="http://schemas.microsoft.com/office/drawing/2014/main" id="{B754AC3A-C994-4AE4-BD3B-1EA10B8023A9}"/>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30" name="íŝḻíḓê">
              <a:extLst>
                <a:ext uri="{FF2B5EF4-FFF2-40B4-BE49-F238E27FC236}">
                  <a16:creationId xmlns:a16="http://schemas.microsoft.com/office/drawing/2014/main" id="{00DF682D-4207-4BB5-99C5-00F91E3C37FA}"/>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31" name="isľîḑê">
              <a:extLst>
                <a:ext uri="{FF2B5EF4-FFF2-40B4-BE49-F238E27FC236}">
                  <a16:creationId xmlns:a16="http://schemas.microsoft.com/office/drawing/2014/main" id="{63856FA2-6AA1-4491-AA4B-C527877B3257}"/>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8" name="图片 7">
            <a:extLst>
              <a:ext uri="{FF2B5EF4-FFF2-40B4-BE49-F238E27FC236}">
                <a16:creationId xmlns:a16="http://schemas.microsoft.com/office/drawing/2014/main" id="{7FE8FDFB-689F-45C3-AB73-230F8D7BB489}"/>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62" name="文本框 361">
            <a:extLst>
              <a:ext uri="{FF2B5EF4-FFF2-40B4-BE49-F238E27FC236}">
                <a16:creationId xmlns:a16="http://schemas.microsoft.com/office/drawing/2014/main" id="{94D3B23F-5A5E-4553-88B8-1DA9EE1E9565}"/>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63" name="文本框 362">
            <a:extLst>
              <a:ext uri="{FF2B5EF4-FFF2-40B4-BE49-F238E27FC236}">
                <a16:creationId xmlns:a16="http://schemas.microsoft.com/office/drawing/2014/main" id="{1DFCBE52-8191-47DB-BC81-69467020A5A7}"/>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66" name="直接连接符 365">
            <a:extLst>
              <a:ext uri="{FF2B5EF4-FFF2-40B4-BE49-F238E27FC236}">
                <a16:creationId xmlns:a16="http://schemas.microsoft.com/office/drawing/2014/main" id="{9C6C8BDF-2D7C-473D-B458-53FCC2B52C1C}"/>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67" name="组合 366">
            <a:extLst>
              <a:ext uri="{FF2B5EF4-FFF2-40B4-BE49-F238E27FC236}">
                <a16:creationId xmlns:a16="http://schemas.microsoft.com/office/drawing/2014/main" id="{D5A00397-205D-4024-B3B1-D6D628207BA2}"/>
              </a:ext>
            </a:extLst>
          </p:cNvPr>
          <p:cNvGrpSpPr/>
          <p:nvPr userDrawn="1"/>
        </p:nvGrpSpPr>
        <p:grpSpPr>
          <a:xfrm>
            <a:off x="10672870" y="250062"/>
            <a:ext cx="913766" cy="457978"/>
            <a:chOff x="1585727" y="453077"/>
            <a:chExt cx="374706" cy="187802"/>
          </a:xfrm>
          <a:solidFill>
            <a:schemeClr val="accent1"/>
          </a:solidFill>
        </p:grpSpPr>
        <p:sp>
          <p:nvSpPr>
            <p:cNvPr id="368" name="îśliďe">
              <a:extLst>
                <a:ext uri="{FF2B5EF4-FFF2-40B4-BE49-F238E27FC236}">
                  <a16:creationId xmlns:a16="http://schemas.microsoft.com/office/drawing/2014/main" id="{C2AC93F6-7EF1-4C7C-90AF-A2B433CD135D}"/>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69" name="íšḻíḍé">
              <a:extLst>
                <a:ext uri="{FF2B5EF4-FFF2-40B4-BE49-F238E27FC236}">
                  <a16:creationId xmlns:a16="http://schemas.microsoft.com/office/drawing/2014/main" id="{2FAD104F-A021-4581-B7EE-1376C48161FC}"/>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70" name="ïṥḻïḓé">
              <a:extLst>
                <a:ext uri="{FF2B5EF4-FFF2-40B4-BE49-F238E27FC236}">
                  <a16:creationId xmlns:a16="http://schemas.microsoft.com/office/drawing/2014/main" id="{8EA3C0BA-83C9-406A-85C7-DF222813583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71" name="î$ḷíḋè">
              <a:extLst>
                <a:ext uri="{FF2B5EF4-FFF2-40B4-BE49-F238E27FC236}">
                  <a16:creationId xmlns:a16="http://schemas.microsoft.com/office/drawing/2014/main" id="{D6521A6E-C7B6-4BA5-B4FD-80E746A18AB8}"/>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72" name="i$ḷiḍe">
              <a:extLst>
                <a:ext uri="{FF2B5EF4-FFF2-40B4-BE49-F238E27FC236}">
                  <a16:creationId xmlns:a16="http://schemas.microsoft.com/office/drawing/2014/main" id="{58D9E513-694A-47F8-B40E-C7926701D4E0}"/>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73" name="ïṡļïdè">
              <a:extLst>
                <a:ext uri="{FF2B5EF4-FFF2-40B4-BE49-F238E27FC236}">
                  <a16:creationId xmlns:a16="http://schemas.microsoft.com/office/drawing/2014/main" id="{EBB8A3BD-80BF-46C5-B37E-DC2E53C6EFBF}"/>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74" name="íŝḻíḓê">
              <a:extLst>
                <a:ext uri="{FF2B5EF4-FFF2-40B4-BE49-F238E27FC236}">
                  <a16:creationId xmlns:a16="http://schemas.microsoft.com/office/drawing/2014/main" id="{868C3F70-2BBF-4FF7-9671-551B3758BF4A}"/>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75" name="isľîḑê">
              <a:extLst>
                <a:ext uri="{FF2B5EF4-FFF2-40B4-BE49-F238E27FC236}">
                  <a16:creationId xmlns:a16="http://schemas.microsoft.com/office/drawing/2014/main" id="{0B754972-5CC0-4E71-87F6-0C1E0C7AB2FE}"/>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6" name="椭圆 375">
            <a:extLst>
              <a:ext uri="{FF2B5EF4-FFF2-40B4-BE49-F238E27FC236}">
                <a16:creationId xmlns:a16="http://schemas.microsoft.com/office/drawing/2014/main" id="{2E18A2F9-FCAD-45DC-873C-B0712829CEED}"/>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7" name="文本占位符 163">
            <a:extLst>
              <a:ext uri="{FF2B5EF4-FFF2-40B4-BE49-F238E27FC236}">
                <a16:creationId xmlns:a16="http://schemas.microsoft.com/office/drawing/2014/main" id="{99939446-2CEA-4BC2-8FE1-8AAC53CF5818}"/>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
        <p:nvSpPr>
          <p:cNvPr id="29" name="图片占位符 124">
            <a:extLst>
              <a:ext uri="{FF2B5EF4-FFF2-40B4-BE49-F238E27FC236}">
                <a16:creationId xmlns:a16="http://schemas.microsoft.com/office/drawing/2014/main" id="{98574245-9811-426C-A0BB-6D92400A08CF}"/>
              </a:ext>
            </a:extLst>
          </p:cNvPr>
          <p:cNvSpPr>
            <a:spLocks noGrp="1"/>
          </p:cNvSpPr>
          <p:nvPr>
            <p:ph type="pic" sz="quarter" idx="13"/>
          </p:nvPr>
        </p:nvSpPr>
        <p:spPr>
          <a:xfrm>
            <a:off x="711199" y="1130300"/>
            <a:ext cx="3351600" cy="2300400"/>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txBody>
          <a:bodyPr wrap="square">
            <a:noAutofit/>
          </a:bodyPr>
          <a:lstStyle/>
          <a:p>
            <a:endParaRPr lang="zh-CN" altLang="en-US"/>
          </a:p>
        </p:txBody>
      </p:sp>
      <p:sp>
        <p:nvSpPr>
          <p:cNvPr id="32" name="图片占位符 124">
            <a:extLst>
              <a:ext uri="{FF2B5EF4-FFF2-40B4-BE49-F238E27FC236}">
                <a16:creationId xmlns:a16="http://schemas.microsoft.com/office/drawing/2014/main" id="{9FE45EFE-7522-4737-A791-DFFCFF7A0D03}"/>
              </a:ext>
            </a:extLst>
          </p:cNvPr>
          <p:cNvSpPr>
            <a:spLocks noGrp="1"/>
          </p:cNvSpPr>
          <p:nvPr>
            <p:ph type="pic" sz="quarter" idx="14"/>
          </p:nvPr>
        </p:nvSpPr>
        <p:spPr>
          <a:xfrm>
            <a:off x="4413249" y="952500"/>
            <a:ext cx="3351600" cy="2300400"/>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txBody>
          <a:bodyPr wrap="square">
            <a:noAutofit/>
          </a:bodyPr>
          <a:lstStyle/>
          <a:p>
            <a:endParaRPr lang="zh-CN" altLang="en-US"/>
          </a:p>
        </p:txBody>
      </p:sp>
      <p:sp>
        <p:nvSpPr>
          <p:cNvPr id="33" name="图片占位符 124">
            <a:extLst>
              <a:ext uri="{FF2B5EF4-FFF2-40B4-BE49-F238E27FC236}">
                <a16:creationId xmlns:a16="http://schemas.microsoft.com/office/drawing/2014/main" id="{88E73764-5B69-4384-9522-9E44A915050C}"/>
              </a:ext>
            </a:extLst>
          </p:cNvPr>
          <p:cNvSpPr>
            <a:spLocks noGrp="1"/>
          </p:cNvSpPr>
          <p:nvPr>
            <p:ph type="pic" sz="quarter" idx="15"/>
          </p:nvPr>
        </p:nvSpPr>
        <p:spPr>
          <a:xfrm>
            <a:off x="8115299" y="1130300"/>
            <a:ext cx="3351600" cy="2300400"/>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3478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8">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040DF1C-DF51-4150-84E0-55C05E581F53}"/>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48" name="文本框 347">
            <a:extLst>
              <a:ext uri="{FF2B5EF4-FFF2-40B4-BE49-F238E27FC236}">
                <a16:creationId xmlns:a16="http://schemas.microsoft.com/office/drawing/2014/main" id="{DAD3451D-ECED-46FE-A1C6-35B04A31476C}"/>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9" name="文本框 348">
            <a:extLst>
              <a:ext uri="{FF2B5EF4-FFF2-40B4-BE49-F238E27FC236}">
                <a16:creationId xmlns:a16="http://schemas.microsoft.com/office/drawing/2014/main" id="{8D89456B-FA07-42A5-9B18-C72E9AAA3D67}"/>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52" name="直接连接符 351">
            <a:extLst>
              <a:ext uri="{FF2B5EF4-FFF2-40B4-BE49-F238E27FC236}">
                <a16:creationId xmlns:a16="http://schemas.microsoft.com/office/drawing/2014/main" id="{8F84D5F3-B086-4437-81F9-90622CE95DA5}"/>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53" name="组合 352">
            <a:extLst>
              <a:ext uri="{FF2B5EF4-FFF2-40B4-BE49-F238E27FC236}">
                <a16:creationId xmlns:a16="http://schemas.microsoft.com/office/drawing/2014/main" id="{4521C380-E6ED-4446-84F6-129782DD186B}"/>
              </a:ext>
            </a:extLst>
          </p:cNvPr>
          <p:cNvGrpSpPr/>
          <p:nvPr userDrawn="1"/>
        </p:nvGrpSpPr>
        <p:grpSpPr>
          <a:xfrm>
            <a:off x="10672870" y="250062"/>
            <a:ext cx="913766" cy="457978"/>
            <a:chOff x="1585727" y="453077"/>
            <a:chExt cx="374706" cy="187802"/>
          </a:xfrm>
          <a:solidFill>
            <a:schemeClr val="accent1"/>
          </a:solidFill>
        </p:grpSpPr>
        <p:sp>
          <p:nvSpPr>
            <p:cNvPr id="354" name="îśliďe">
              <a:extLst>
                <a:ext uri="{FF2B5EF4-FFF2-40B4-BE49-F238E27FC236}">
                  <a16:creationId xmlns:a16="http://schemas.microsoft.com/office/drawing/2014/main" id="{D45A5843-2D74-4E88-9FEB-0517F2C90330}"/>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55" name="íšḻíḍé">
              <a:extLst>
                <a:ext uri="{FF2B5EF4-FFF2-40B4-BE49-F238E27FC236}">
                  <a16:creationId xmlns:a16="http://schemas.microsoft.com/office/drawing/2014/main" id="{6EF99092-5361-471B-BAF9-4A6A55E3EC81}"/>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56" name="ïṥḻïḓé">
              <a:extLst>
                <a:ext uri="{FF2B5EF4-FFF2-40B4-BE49-F238E27FC236}">
                  <a16:creationId xmlns:a16="http://schemas.microsoft.com/office/drawing/2014/main" id="{D6585258-1246-4CB5-951B-258D663DB71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57" name="î$ḷíḋè">
              <a:extLst>
                <a:ext uri="{FF2B5EF4-FFF2-40B4-BE49-F238E27FC236}">
                  <a16:creationId xmlns:a16="http://schemas.microsoft.com/office/drawing/2014/main" id="{72B3D43F-AC29-449F-B262-39D44FDFE444}"/>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8" name="i$ḷiḍe">
              <a:extLst>
                <a:ext uri="{FF2B5EF4-FFF2-40B4-BE49-F238E27FC236}">
                  <a16:creationId xmlns:a16="http://schemas.microsoft.com/office/drawing/2014/main" id="{5E265AE9-D369-403E-BDDA-1CE4382ACEC5}"/>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9" name="ïṡļïdè">
              <a:extLst>
                <a:ext uri="{FF2B5EF4-FFF2-40B4-BE49-F238E27FC236}">
                  <a16:creationId xmlns:a16="http://schemas.microsoft.com/office/drawing/2014/main" id="{C596E6BD-7183-4BD0-9B22-07CF422B1D99}"/>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60" name="íŝḻíḓê">
              <a:extLst>
                <a:ext uri="{FF2B5EF4-FFF2-40B4-BE49-F238E27FC236}">
                  <a16:creationId xmlns:a16="http://schemas.microsoft.com/office/drawing/2014/main" id="{DF682DA0-E333-4797-8930-E5DA6B9E3886}"/>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1" name="isľîḑê">
              <a:extLst>
                <a:ext uri="{FF2B5EF4-FFF2-40B4-BE49-F238E27FC236}">
                  <a16:creationId xmlns:a16="http://schemas.microsoft.com/office/drawing/2014/main" id="{08AE166C-BDFC-42E2-8A96-0E1876079721}"/>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62" name="椭圆 361">
            <a:extLst>
              <a:ext uri="{FF2B5EF4-FFF2-40B4-BE49-F238E27FC236}">
                <a16:creationId xmlns:a16="http://schemas.microsoft.com/office/drawing/2014/main" id="{A5984959-EE82-4C96-B37D-D0FA2BFBA7EA}"/>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3" name="文本占位符 163">
            <a:extLst>
              <a:ext uri="{FF2B5EF4-FFF2-40B4-BE49-F238E27FC236}">
                <a16:creationId xmlns:a16="http://schemas.microsoft.com/office/drawing/2014/main" id="{C9929440-E775-4F96-B674-E574CA43CCB6}"/>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
        <p:nvSpPr>
          <p:cNvPr id="21" name="图片占位符 10">
            <a:extLst>
              <a:ext uri="{FF2B5EF4-FFF2-40B4-BE49-F238E27FC236}">
                <a16:creationId xmlns:a16="http://schemas.microsoft.com/office/drawing/2014/main" id="{1291BC66-BF0B-4511-AA5A-69AD0B0D0EB0}"/>
              </a:ext>
            </a:extLst>
          </p:cNvPr>
          <p:cNvSpPr>
            <a:spLocks noGrp="1"/>
          </p:cNvSpPr>
          <p:nvPr>
            <p:ph type="pic" sz="quarter" idx="17"/>
          </p:nvPr>
        </p:nvSpPr>
        <p:spPr>
          <a:xfrm>
            <a:off x="666677" y="1174731"/>
            <a:ext cx="2713111" cy="2244968"/>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sp>
      <p:sp>
        <p:nvSpPr>
          <p:cNvPr id="22" name="图片占位符 14">
            <a:extLst>
              <a:ext uri="{FF2B5EF4-FFF2-40B4-BE49-F238E27FC236}">
                <a16:creationId xmlns:a16="http://schemas.microsoft.com/office/drawing/2014/main" id="{2BDF8F97-240C-478A-A6F3-C3D6278C0B62}"/>
              </a:ext>
            </a:extLst>
          </p:cNvPr>
          <p:cNvSpPr>
            <a:spLocks noGrp="1"/>
          </p:cNvSpPr>
          <p:nvPr>
            <p:ph type="pic" sz="quarter" idx="18"/>
          </p:nvPr>
        </p:nvSpPr>
        <p:spPr>
          <a:xfrm>
            <a:off x="6095999" y="1181081"/>
            <a:ext cx="2713111" cy="2238617"/>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sp>
      <p:sp>
        <p:nvSpPr>
          <p:cNvPr id="23" name="图片占位符 12">
            <a:extLst>
              <a:ext uri="{FF2B5EF4-FFF2-40B4-BE49-F238E27FC236}">
                <a16:creationId xmlns:a16="http://schemas.microsoft.com/office/drawing/2014/main" id="{E047C537-F709-4925-9822-92EA283D8576}"/>
              </a:ext>
            </a:extLst>
          </p:cNvPr>
          <p:cNvSpPr>
            <a:spLocks noGrp="1"/>
          </p:cNvSpPr>
          <p:nvPr>
            <p:ph type="pic" sz="quarter" idx="19"/>
          </p:nvPr>
        </p:nvSpPr>
        <p:spPr>
          <a:xfrm>
            <a:off x="3379788" y="3431951"/>
            <a:ext cx="2716212" cy="2244967"/>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sp>
      <p:sp>
        <p:nvSpPr>
          <p:cNvPr id="24" name="图片占位符 8">
            <a:extLst>
              <a:ext uri="{FF2B5EF4-FFF2-40B4-BE49-F238E27FC236}">
                <a16:creationId xmlns:a16="http://schemas.microsoft.com/office/drawing/2014/main" id="{4993AA73-D4AE-499B-BDAF-4616729ECEA6}"/>
              </a:ext>
            </a:extLst>
          </p:cNvPr>
          <p:cNvSpPr>
            <a:spLocks noGrp="1"/>
          </p:cNvSpPr>
          <p:nvPr>
            <p:ph type="pic" sz="quarter" idx="16"/>
          </p:nvPr>
        </p:nvSpPr>
        <p:spPr>
          <a:xfrm>
            <a:off x="8810624" y="3426048"/>
            <a:ext cx="2708276" cy="2250869"/>
          </a:xfrm>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p:spPr>
      </p:sp>
    </p:spTree>
    <p:extLst>
      <p:ext uri="{BB962C8B-B14F-4D97-AF65-F5344CB8AC3E}">
        <p14:creationId xmlns:p14="http://schemas.microsoft.com/office/powerpoint/2010/main" val="273237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9">
    <p:bg>
      <p:bgPr>
        <a:solidFill>
          <a:schemeClr val="bg1">
            <a:lumMod val="95000"/>
          </a:schemeClr>
        </a:solidFill>
        <a:effectLst/>
      </p:bgPr>
    </p:bg>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397BC86B-A684-4F9A-B2F5-A3FF539B58D0}"/>
              </a:ext>
            </a:extLst>
          </p:cNvPr>
          <p:cNvGrpSpPr/>
          <p:nvPr userDrawn="1"/>
        </p:nvGrpSpPr>
        <p:grpSpPr>
          <a:xfrm>
            <a:off x="2539883" y="1618683"/>
            <a:ext cx="7112234" cy="3564639"/>
            <a:chOff x="1585727" y="453077"/>
            <a:chExt cx="374706" cy="187802"/>
          </a:xfrm>
          <a:solidFill>
            <a:schemeClr val="bg1">
              <a:lumMod val="65000"/>
              <a:alpha val="4000"/>
            </a:schemeClr>
          </a:solidFill>
        </p:grpSpPr>
        <p:sp>
          <p:nvSpPr>
            <p:cNvPr id="147" name="îśliďe">
              <a:extLst>
                <a:ext uri="{FF2B5EF4-FFF2-40B4-BE49-F238E27FC236}">
                  <a16:creationId xmlns:a16="http://schemas.microsoft.com/office/drawing/2014/main" id="{A8DC4B7E-B4D2-41E9-B335-2338FD126847}"/>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48" name="íšḻíḍé">
              <a:extLst>
                <a:ext uri="{FF2B5EF4-FFF2-40B4-BE49-F238E27FC236}">
                  <a16:creationId xmlns:a16="http://schemas.microsoft.com/office/drawing/2014/main" id="{57123E31-A5F6-47F0-95DC-FBA6DBE81891}"/>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49" name="ïṥḻïḓé">
              <a:extLst>
                <a:ext uri="{FF2B5EF4-FFF2-40B4-BE49-F238E27FC236}">
                  <a16:creationId xmlns:a16="http://schemas.microsoft.com/office/drawing/2014/main" id="{508E5430-7DAF-4834-9286-F717641FEEE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50" name="î$ḷíḋè">
              <a:extLst>
                <a:ext uri="{FF2B5EF4-FFF2-40B4-BE49-F238E27FC236}">
                  <a16:creationId xmlns:a16="http://schemas.microsoft.com/office/drawing/2014/main" id="{FCADF8A6-F4EF-449C-BA9E-5CDC2D1196F9}"/>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51" name="i$ḷiḍe">
              <a:extLst>
                <a:ext uri="{FF2B5EF4-FFF2-40B4-BE49-F238E27FC236}">
                  <a16:creationId xmlns:a16="http://schemas.microsoft.com/office/drawing/2014/main" id="{1EDDEB15-BE80-481C-96D1-C468C976F799}"/>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52" name="ïṡļïdè">
              <a:extLst>
                <a:ext uri="{FF2B5EF4-FFF2-40B4-BE49-F238E27FC236}">
                  <a16:creationId xmlns:a16="http://schemas.microsoft.com/office/drawing/2014/main" id="{AC92A967-4AB4-4909-9050-9CD7B011D40A}"/>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53" name="íŝḻíḓê">
              <a:extLst>
                <a:ext uri="{FF2B5EF4-FFF2-40B4-BE49-F238E27FC236}">
                  <a16:creationId xmlns:a16="http://schemas.microsoft.com/office/drawing/2014/main" id="{96448CF7-B9B3-4B6F-9873-86B2DD2B2F0C}"/>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54" name="isľîḑê">
              <a:extLst>
                <a:ext uri="{FF2B5EF4-FFF2-40B4-BE49-F238E27FC236}">
                  <a16:creationId xmlns:a16="http://schemas.microsoft.com/office/drawing/2014/main" id="{665C7F83-6F0E-42AA-A987-BED067545DF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1" name="图片占位符 30">
            <a:extLst>
              <a:ext uri="{FF2B5EF4-FFF2-40B4-BE49-F238E27FC236}">
                <a16:creationId xmlns:a16="http://schemas.microsoft.com/office/drawing/2014/main" id="{B34F16DE-DCD9-4DF3-B8C7-49E64C517673}"/>
              </a:ext>
            </a:extLst>
          </p:cNvPr>
          <p:cNvSpPr>
            <a:spLocks noGrp="1"/>
          </p:cNvSpPr>
          <p:nvPr>
            <p:ph type="pic" sz="quarter" idx="15"/>
          </p:nvPr>
        </p:nvSpPr>
        <p:spPr>
          <a:xfrm>
            <a:off x="6167438" y="3644900"/>
            <a:ext cx="2628900" cy="1930722"/>
          </a:xfrm>
          <a:custGeom>
            <a:avLst/>
            <a:gdLst>
              <a:gd name="connsiteX0" fmla="*/ 0 w 2582898"/>
              <a:gd name="connsiteY0" fmla="*/ 0 h 1974986"/>
              <a:gd name="connsiteX1" fmla="*/ 2582898 w 2582898"/>
              <a:gd name="connsiteY1" fmla="*/ 0 h 1974986"/>
              <a:gd name="connsiteX2" fmla="*/ 2582898 w 2582898"/>
              <a:gd name="connsiteY2" fmla="*/ 1974986 h 1974986"/>
              <a:gd name="connsiteX3" fmla="*/ 0 w 2582898"/>
              <a:gd name="connsiteY3" fmla="*/ 1974986 h 1974986"/>
            </a:gdLst>
            <a:ahLst/>
            <a:cxnLst>
              <a:cxn ang="0">
                <a:pos x="connsiteX0" y="connsiteY0"/>
              </a:cxn>
              <a:cxn ang="0">
                <a:pos x="connsiteX1" y="connsiteY1"/>
              </a:cxn>
              <a:cxn ang="0">
                <a:pos x="connsiteX2" y="connsiteY2"/>
              </a:cxn>
              <a:cxn ang="0">
                <a:pos x="connsiteX3" y="connsiteY3"/>
              </a:cxn>
            </a:cxnLst>
            <a:rect l="l" t="t" r="r" b="b"/>
            <a:pathLst>
              <a:path w="2582898" h="1974986">
                <a:moveTo>
                  <a:pt x="0" y="0"/>
                </a:moveTo>
                <a:lnTo>
                  <a:pt x="2582898" y="0"/>
                </a:lnTo>
                <a:lnTo>
                  <a:pt x="2582898" y="1974986"/>
                </a:lnTo>
                <a:lnTo>
                  <a:pt x="0" y="1974986"/>
                </a:lnTo>
                <a:close/>
              </a:path>
            </a:pathLst>
          </a:custGeom>
        </p:spPr>
        <p:txBody>
          <a:bodyPr wrap="square">
            <a:noAutofit/>
          </a:bodyPr>
          <a:lstStyle/>
          <a:p>
            <a:endParaRPr lang="zh-CN" altLang="en-US"/>
          </a:p>
        </p:txBody>
      </p:sp>
      <p:sp>
        <p:nvSpPr>
          <p:cNvPr id="28" name="图片占位符 27">
            <a:extLst>
              <a:ext uri="{FF2B5EF4-FFF2-40B4-BE49-F238E27FC236}">
                <a16:creationId xmlns:a16="http://schemas.microsoft.com/office/drawing/2014/main" id="{6219BBB5-45FC-4F13-A3C8-06948ADAE3E3}"/>
              </a:ext>
            </a:extLst>
          </p:cNvPr>
          <p:cNvSpPr>
            <a:spLocks noGrp="1"/>
          </p:cNvSpPr>
          <p:nvPr>
            <p:ph type="pic" sz="quarter" idx="14"/>
          </p:nvPr>
        </p:nvSpPr>
        <p:spPr>
          <a:xfrm>
            <a:off x="660400" y="3644900"/>
            <a:ext cx="5364163" cy="1930721"/>
          </a:xfrm>
          <a:custGeom>
            <a:avLst/>
            <a:gdLst>
              <a:gd name="connsiteX0" fmla="*/ 0 w 5341432"/>
              <a:gd name="connsiteY0" fmla="*/ 0 h 1974986"/>
              <a:gd name="connsiteX1" fmla="*/ 5341432 w 5341432"/>
              <a:gd name="connsiteY1" fmla="*/ 0 h 1974986"/>
              <a:gd name="connsiteX2" fmla="*/ 5341432 w 5341432"/>
              <a:gd name="connsiteY2" fmla="*/ 1974986 h 1974986"/>
              <a:gd name="connsiteX3" fmla="*/ 0 w 5341432"/>
              <a:gd name="connsiteY3" fmla="*/ 1974986 h 1974986"/>
            </a:gdLst>
            <a:ahLst/>
            <a:cxnLst>
              <a:cxn ang="0">
                <a:pos x="connsiteX0" y="connsiteY0"/>
              </a:cxn>
              <a:cxn ang="0">
                <a:pos x="connsiteX1" y="connsiteY1"/>
              </a:cxn>
              <a:cxn ang="0">
                <a:pos x="connsiteX2" y="connsiteY2"/>
              </a:cxn>
              <a:cxn ang="0">
                <a:pos x="connsiteX3" y="connsiteY3"/>
              </a:cxn>
            </a:cxnLst>
            <a:rect l="l" t="t" r="r" b="b"/>
            <a:pathLst>
              <a:path w="5341432" h="1974986">
                <a:moveTo>
                  <a:pt x="0" y="0"/>
                </a:moveTo>
                <a:lnTo>
                  <a:pt x="5341432" y="0"/>
                </a:lnTo>
                <a:lnTo>
                  <a:pt x="5341432" y="1974986"/>
                </a:lnTo>
                <a:lnTo>
                  <a:pt x="0" y="1974986"/>
                </a:lnTo>
                <a:close/>
              </a:path>
            </a:pathLst>
          </a:custGeom>
        </p:spPr>
        <p:txBody>
          <a:bodyPr wrap="square">
            <a:noAutofit/>
          </a:bodyPr>
          <a:lstStyle/>
          <a:p>
            <a:endParaRPr lang="zh-CN" altLang="en-US"/>
          </a:p>
        </p:txBody>
      </p:sp>
      <p:sp>
        <p:nvSpPr>
          <p:cNvPr id="25" name="图片占位符 24">
            <a:extLst>
              <a:ext uri="{FF2B5EF4-FFF2-40B4-BE49-F238E27FC236}">
                <a16:creationId xmlns:a16="http://schemas.microsoft.com/office/drawing/2014/main" id="{A949EAA1-0264-4CFF-AAC6-D013F17BAA30}"/>
              </a:ext>
            </a:extLst>
          </p:cNvPr>
          <p:cNvSpPr>
            <a:spLocks noGrp="1"/>
          </p:cNvSpPr>
          <p:nvPr>
            <p:ph type="pic" sz="quarter" idx="13"/>
          </p:nvPr>
        </p:nvSpPr>
        <p:spPr>
          <a:xfrm>
            <a:off x="8954694" y="1282379"/>
            <a:ext cx="2564206" cy="4293242"/>
          </a:xfrm>
          <a:custGeom>
            <a:avLst/>
            <a:gdLst>
              <a:gd name="connsiteX0" fmla="*/ 0 w 2582898"/>
              <a:gd name="connsiteY0" fmla="*/ 0 h 4293242"/>
              <a:gd name="connsiteX1" fmla="*/ 2582898 w 2582898"/>
              <a:gd name="connsiteY1" fmla="*/ 0 h 4293242"/>
              <a:gd name="connsiteX2" fmla="*/ 2582898 w 2582898"/>
              <a:gd name="connsiteY2" fmla="*/ 4293242 h 4293242"/>
              <a:gd name="connsiteX3" fmla="*/ 0 w 2582898"/>
              <a:gd name="connsiteY3" fmla="*/ 4293242 h 4293242"/>
            </a:gdLst>
            <a:ahLst/>
            <a:cxnLst>
              <a:cxn ang="0">
                <a:pos x="connsiteX0" y="connsiteY0"/>
              </a:cxn>
              <a:cxn ang="0">
                <a:pos x="connsiteX1" y="connsiteY1"/>
              </a:cxn>
              <a:cxn ang="0">
                <a:pos x="connsiteX2" y="connsiteY2"/>
              </a:cxn>
              <a:cxn ang="0">
                <a:pos x="connsiteX3" y="connsiteY3"/>
              </a:cxn>
            </a:cxnLst>
            <a:rect l="l" t="t" r="r" b="b"/>
            <a:pathLst>
              <a:path w="2582898" h="4293242">
                <a:moveTo>
                  <a:pt x="0" y="0"/>
                </a:moveTo>
                <a:lnTo>
                  <a:pt x="2582898" y="0"/>
                </a:lnTo>
                <a:lnTo>
                  <a:pt x="2582898" y="4293242"/>
                </a:lnTo>
                <a:lnTo>
                  <a:pt x="0" y="4293242"/>
                </a:lnTo>
                <a:close/>
              </a:path>
            </a:pathLst>
          </a:custGeom>
        </p:spPr>
        <p:txBody>
          <a:bodyPr wrap="square">
            <a:noAutofit/>
          </a:bodyPr>
          <a:lstStyle/>
          <a:p>
            <a:endParaRPr lang="zh-CN" altLang="en-US"/>
          </a:p>
        </p:txBody>
      </p:sp>
      <p:sp>
        <p:nvSpPr>
          <p:cNvPr id="22" name="图片占位符 21">
            <a:extLst>
              <a:ext uri="{FF2B5EF4-FFF2-40B4-BE49-F238E27FC236}">
                <a16:creationId xmlns:a16="http://schemas.microsoft.com/office/drawing/2014/main" id="{33A8847C-E96C-44F3-82CA-94FACBE5BBA3}"/>
              </a:ext>
            </a:extLst>
          </p:cNvPr>
          <p:cNvSpPr>
            <a:spLocks noGrp="1"/>
          </p:cNvSpPr>
          <p:nvPr>
            <p:ph type="pic" sz="quarter" idx="12"/>
          </p:nvPr>
        </p:nvSpPr>
        <p:spPr>
          <a:xfrm>
            <a:off x="6167438" y="1282380"/>
            <a:ext cx="2628900" cy="2218059"/>
          </a:xfrm>
          <a:custGeom>
            <a:avLst/>
            <a:gdLst>
              <a:gd name="connsiteX0" fmla="*/ 0 w 2582898"/>
              <a:gd name="connsiteY0" fmla="*/ 0 h 2198451"/>
              <a:gd name="connsiteX1" fmla="*/ 2582898 w 2582898"/>
              <a:gd name="connsiteY1" fmla="*/ 0 h 2198451"/>
              <a:gd name="connsiteX2" fmla="*/ 2582898 w 2582898"/>
              <a:gd name="connsiteY2" fmla="*/ 2198451 h 2198451"/>
              <a:gd name="connsiteX3" fmla="*/ 0 w 2582898"/>
              <a:gd name="connsiteY3" fmla="*/ 2198451 h 2198451"/>
            </a:gdLst>
            <a:ahLst/>
            <a:cxnLst>
              <a:cxn ang="0">
                <a:pos x="connsiteX0" y="connsiteY0"/>
              </a:cxn>
              <a:cxn ang="0">
                <a:pos x="connsiteX1" y="connsiteY1"/>
              </a:cxn>
              <a:cxn ang="0">
                <a:pos x="connsiteX2" y="connsiteY2"/>
              </a:cxn>
              <a:cxn ang="0">
                <a:pos x="connsiteX3" y="connsiteY3"/>
              </a:cxn>
            </a:cxnLst>
            <a:rect l="l" t="t" r="r" b="b"/>
            <a:pathLst>
              <a:path w="2582898" h="2198451">
                <a:moveTo>
                  <a:pt x="0" y="0"/>
                </a:moveTo>
                <a:lnTo>
                  <a:pt x="2582898" y="0"/>
                </a:lnTo>
                <a:lnTo>
                  <a:pt x="2582898" y="2198451"/>
                </a:lnTo>
                <a:lnTo>
                  <a:pt x="0" y="2198451"/>
                </a:lnTo>
                <a:close/>
              </a:path>
            </a:pathLst>
          </a:custGeom>
        </p:spPr>
        <p:txBody>
          <a:bodyPr wrap="square">
            <a:noAutofit/>
          </a:bodyPr>
          <a:lstStyle/>
          <a:p>
            <a:endParaRPr lang="zh-CN" altLang="en-US"/>
          </a:p>
        </p:txBody>
      </p:sp>
      <p:sp>
        <p:nvSpPr>
          <p:cNvPr id="19" name="图片占位符 18">
            <a:extLst>
              <a:ext uri="{FF2B5EF4-FFF2-40B4-BE49-F238E27FC236}">
                <a16:creationId xmlns:a16="http://schemas.microsoft.com/office/drawing/2014/main" id="{636888ED-2BCA-43B2-9E2F-8D2C475D7D13}"/>
              </a:ext>
            </a:extLst>
          </p:cNvPr>
          <p:cNvSpPr>
            <a:spLocks noGrp="1"/>
          </p:cNvSpPr>
          <p:nvPr>
            <p:ph type="pic" sz="quarter" idx="11"/>
          </p:nvPr>
        </p:nvSpPr>
        <p:spPr>
          <a:xfrm>
            <a:off x="3395663" y="1282379"/>
            <a:ext cx="2628900" cy="2218059"/>
          </a:xfrm>
          <a:custGeom>
            <a:avLst/>
            <a:gdLst>
              <a:gd name="connsiteX0" fmla="*/ 0 w 2582898"/>
              <a:gd name="connsiteY0" fmla="*/ 0 h 2198451"/>
              <a:gd name="connsiteX1" fmla="*/ 2582898 w 2582898"/>
              <a:gd name="connsiteY1" fmla="*/ 0 h 2198451"/>
              <a:gd name="connsiteX2" fmla="*/ 2582898 w 2582898"/>
              <a:gd name="connsiteY2" fmla="*/ 2198451 h 2198451"/>
              <a:gd name="connsiteX3" fmla="*/ 0 w 2582898"/>
              <a:gd name="connsiteY3" fmla="*/ 2198451 h 2198451"/>
            </a:gdLst>
            <a:ahLst/>
            <a:cxnLst>
              <a:cxn ang="0">
                <a:pos x="connsiteX0" y="connsiteY0"/>
              </a:cxn>
              <a:cxn ang="0">
                <a:pos x="connsiteX1" y="connsiteY1"/>
              </a:cxn>
              <a:cxn ang="0">
                <a:pos x="connsiteX2" y="connsiteY2"/>
              </a:cxn>
              <a:cxn ang="0">
                <a:pos x="connsiteX3" y="connsiteY3"/>
              </a:cxn>
            </a:cxnLst>
            <a:rect l="l" t="t" r="r" b="b"/>
            <a:pathLst>
              <a:path w="2582898" h="2198451">
                <a:moveTo>
                  <a:pt x="0" y="0"/>
                </a:moveTo>
                <a:lnTo>
                  <a:pt x="2582898" y="0"/>
                </a:lnTo>
                <a:lnTo>
                  <a:pt x="2582898" y="2198451"/>
                </a:lnTo>
                <a:lnTo>
                  <a:pt x="0" y="2198451"/>
                </a:lnTo>
                <a:close/>
              </a:path>
            </a:pathLst>
          </a:custGeom>
        </p:spPr>
        <p:txBody>
          <a:bodyPr wrap="square">
            <a:noAutofit/>
          </a:bodyPr>
          <a:lstStyle/>
          <a:p>
            <a:endParaRPr lang="zh-CN" altLang="en-US"/>
          </a:p>
        </p:txBody>
      </p:sp>
      <p:sp>
        <p:nvSpPr>
          <p:cNvPr id="16" name="图片占位符 15">
            <a:extLst>
              <a:ext uri="{FF2B5EF4-FFF2-40B4-BE49-F238E27FC236}">
                <a16:creationId xmlns:a16="http://schemas.microsoft.com/office/drawing/2014/main" id="{A3FA48BC-C53E-4FBD-AD47-B0A1EFC7ABC2}"/>
              </a:ext>
            </a:extLst>
          </p:cNvPr>
          <p:cNvSpPr>
            <a:spLocks noGrp="1"/>
          </p:cNvSpPr>
          <p:nvPr>
            <p:ph type="pic" sz="quarter" idx="10"/>
          </p:nvPr>
        </p:nvSpPr>
        <p:spPr>
          <a:xfrm>
            <a:off x="660400" y="1282380"/>
            <a:ext cx="2582898" cy="2218059"/>
          </a:xfrm>
          <a:custGeom>
            <a:avLst/>
            <a:gdLst>
              <a:gd name="connsiteX0" fmla="*/ 0 w 2582898"/>
              <a:gd name="connsiteY0" fmla="*/ 0 h 2198451"/>
              <a:gd name="connsiteX1" fmla="*/ 2582898 w 2582898"/>
              <a:gd name="connsiteY1" fmla="*/ 0 h 2198451"/>
              <a:gd name="connsiteX2" fmla="*/ 2582898 w 2582898"/>
              <a:gd name="connsiteY2" fmla="*/ 2198451 h 2198451"/>
              <a:gd name="connsiteX3" fmla="*/ 0 w 2582898"/>
              <a:gd name="connsiteY3" fmla="*/ 2198451 h 2198451"/>
            </a:gdLst>
            <a:ahLst/>
            <a:cxnLst>
              <a:cxn ang="0">
                <a:pos x="connsiteX0" y="connsiteY0"/>
              </a:cxn>
              <a:cxn ang="0">
                <a:pos x="connsiteX1" y="connsiteY1"/>
              </a:cxn>
              <a:cxn ang="0">
                <a:pos x="connsiteX2" y="connsiteY2"/>
              </a:cxn>
              <a:cxn ang="0">
                <a:pos x="connsiteX3" y="connsiteY3"/>
              </a:cxn>
            </a:cxnLst>
            <a:rect l="l" t="t" r="r" b="b"/>
            <a:pathLst>
              <a:path w="2582898" h="2198451">
                <a:moveTo>
                  <a:pt x="0" y="0"/>
                </a:moveTo>
                <a:lnTo>
                  <a:pt x="2582898" y="0"/>
                </a:lnTo>
                <a:lnTo>
                  <a:pt x="2582898" y="2198451"/>
                </a:lnTo>
                <a:lnTo>
                  <a:pt x="0" y="2198451"/>
                </a:lnTo>
                <a:close/>
              </a:path>
            </a:pathLst>
          </a:custGeom>
        </p:spPr>
        <p:txBody>
          <a:bodyPr wrap="square">
            <a:noAutofit/>
          </a:bodyPr>
          <a:lstStyle/>
          <a:p>
            <a:endParaRPr lang="zh-CN" altLang="en-US"/>
          </a:p>
        </p:txBody>
      </p:sp>
      <p:pic>
        <p:nvPicPr>
          <p:cNvPr id="32" name="图片 31">
            <a:extLst>
              <a:ext uri="{FF2B5EF4-FFF2-40B4-BE49-F238E27FC236}">
                <a16:creationId xmlns:a16="http://schemas.microsoft.com/office/drawing/2014/main" id="{ABC1F8DD-05F5-42C2-9A80-9C8DC0307B9C}"/>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71" name="文本框 370">
            <a:extLst>
              <a:ext uri="{FF2B5EF4-FFF2-40B4-BE49-F238E27FC236}">
                <a16:creationId xmlns:a16="http://schemas.microsoft.com/office/drawing/2014/main" id="{1143EF50-B6CF-415B-A429-40881D8C6430}"/>
              </a:ext>
            </a:extLst>
          </p:cNvPr>
          <p:cNvSpPr txBox="1"/>
          <p:nvPr userDrawn="1"/>
        </p:nvSpPr>
        <p:spPr>
          <a:xfrm>
            <a:off x="573312" y="6385246"/>
            <a:ext cx="2372716"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72" name="文本框 371">
            <a:extLst>
              <a:ext uri="{FF2B5EF4-FFF2-40B4-BE49-F238E27FC236}">
                <a16:creationId xmlns:a16="http://schemas.microsoft.com/office/drawing/2014/main" id="{B1EC0689-BEE5-45C9-9D07-F32C375B7B87}"/>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75" name="直接连接符 374">
            <a:extLst>
              <a:ext uri="{FF2B5EF4-FFF2-40B4-BE49-F238E27FC236}">
                <a16:creationId xmlns:a16="http://schemas.microsoft.com/office/drawing/2014/main" id="{98963CB2-3E14-4776-9A4A-24EDC0A298ED}"/>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76" name="组合 375">
            <a:extLst>
              <a:ext uri="{FF2B5EF4-FFF2-40B4-BE49-F238E27FC236}">
                <a16:creationId xmlns:a16="http://schemas.microsoft.com/office/drawing/2014/main" id="{BBE63463-A150-4A68-AD35-BE411C24B6D0}"/>
              </a:ext>
            </a:extLst>
          </p:cNvPr>
          <p:cNvGrpSpPr/>
          <p:nvPr userDrawn="1"/>
        </p:nvGrpSpPr>
        <p:grpSpPr>
          <a:xfrm>
            <a:off x="10672870" y="250062"/>
            <a:ext cx="913766" cy="457978"/>
            <a:chOff x="1585727" y="453077"/>
            <a:chExt cx="374706" cy="187802"/>
          </a:xfrm>
          <a:solidFill>
            <a:schemeClr val="accent1"/>
          </a:solidFill>
        </p:grpSpPr>
        <p:sp>
          <p:nvSpPr>
            <p:cNvPr id="377" name="îśliďe">
              <a:extLst>
                <a:ext uri="{FF2B5EF4-FFF2-40B4-BE49-F238E27FC236}">
                  <a16:creationId xmlns:a16="http://schemas.microsoft.com/office/drawing/2014/main" id="{46EB27E0-C414-4759-8DFC-9EF4C90CCF8A}"/>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78" name="íšḻíḍé">
              <a:extLst>
                <a:ext uri="{FF2B5EF4-FFF2-40B4-BE49-F238E27FC236}">
                  <a16:creationId xmlns:a16="http://schemas.microsoft.com/office/drawing/2014/main" id="{3DAB8143-6E1A-4E7C-A844-A52E494F084E}"/>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79" name="ïṥḻïḓé">
              <a:extLst>
                <a:ext uri="{FF2B5EF4-FFF2-40B4-BE49-F238E27FC236}">
                  <a16:creationId xmlns:a16="http://schemas.microsoft.com/office/drawing/2014/main" id="{9F696DBA-B219-4438-AA53-C7962153DE2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80" name="î$ḷíḋè">
              <a:extLst>
                <a:ext uri="{FF2B5EF4-FFF2-40B4-BE49-F238E27FC236}">
                  <a16:creationId xmlns:a16="http://schemas.microsoft.com/office/drawing/2014/main" id="{E1DD7FDB-A2C0-4919-96B4-B09405AD75CF}"/>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81" name="i$ḷiḍe">
              <a:extLst>
                <a:ext uri="{FF2B5EF4-FFF2-40B4-BE49-F238E27FC236}">
                  <a16:creationId xmlns:a16="http://schemas.microsoft.com/office/drawing/2014/main" id="{75DBB4D1-7080-4665-B642-F09D199A5D2A}"/>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82" name="ïṡļïdè">
              <a:extLst>
                <a:ext uri="{FF2B5EF4-FFF2-40B4-BE49-F238E27FC236}">
                  <a16:creationId xmlns:a16="http://schemas.microsoft.com/office/drawing/2014/main" id="{9988A9C2-7E16-48CC-9FA4-2C3E077566B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83" name="íŝḻíḓê">
              <a:extLst>
                <a:ext uri="{FF2B5EF4-FFF2-40B4-BE49-F238E27FC236}">
                  <a16:creationId xmlns:a16="http://schemas.microsoft.com/office/drawing/2014/main" id="{175CDE8C-447E-4E2F-9EF3-626230245B4A}"/>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84" name="isľîḑê">
              <a:extLst>
                <a:ext uri="{FF2B5EF4-FFF2-40B4-BE49-F238E27FC236}">
                  <a16:creationId xmlns:a16="http://schemas.microsoft.com/office/drawing/2014/main" id="{EEEF3937-9CE3-4F98-8A3D-5BAE2BA22674}"/>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85" name="椭圆 384">
            <a:extLst>
              <a:ext uri="{FF2B5EF4-FFF2-40B4-BE49-F238E27FC236}">
                <a16:creationId xmlns:a16="http://schemas.microsoft.com/office/drawing/2014/main" id="{C5D7DB56-D2EB-45A3-9D0E-70EFD4C3D820}"/>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6" name="文本占位符 163">
            <a:extLst>
              <a:ext uri="{FF2B5EF4-FFF2-40B4-BE49-F238E27FC236}">
                <a16:creationId xmlns:a16="http://schemas.microsoft.com/office/drawing/2014/main" id="{9B581E40-FEB3-4230-A9DA-56265E8F3583}"/>
              </a:ext>
            </a:extLst>
          </p:cNvPr>
          <p:cNvSpPr>
            <a:spLocks noGrp="1"/>
          </p:cNvSpPr>
          <p:nvPr>
            <p:ph type="body" sz="quarter" idx="16"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29893149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1">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82897DB5-C83D-4444-940E-D43091A551BC}"/>
              </a:ext>
            </a:extLst>
          </p:cNvPr>
          <p:cNvSpPr>
            <a:spLocks noGrp="1"/>
          </p:cNvSpPr>
          <p:nvPr>
            <p:ph type="pic" sz="quarter" idx="10"/>
          </p:nvPr>
        </p:nvSpPr>
        <p:spPr>
          <a:xfrm>
            <a:off x="0" y="0"/>
            <a:ext cx="5419250" cy="6858000"/>
          </a:xfrm>
          <a:custGeom>
            <a:avLst/>
            <a:gdLst>
              <a:gd name="connsiteX0" fmla="*/ 0 w 5419250"/>
              <a:gd name="connsiteY0" fmla="*/ 0 h 6858000"/>
              <a:gd name="connsiteX1" fmla="*/ 1990250 w 5419250"/>
              <a:gd name="connsiteY1" fmla="*/ 0 h 6858000"/>
              <a:gd name="connsiteX2" fmla="*/ 5419250 w 5419250"/>
              <a:gd name="connsiteY2" fmla="*/ 3429000 h 6858000"/>
              <a:gd name="connsiteX3" fmla="*/ 1990250 w 5419250"/>
              <a:gd name="connsiteY3" fmla="*/ 6858000 h 6858000"/>
              <a:gd name="connsiteX4" fmla="*/ 0 w 54192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250" h="6858000">
                <a:moveTo>
                  <a:pt x="0" y="0"/>
                </a:moveTo>
                <a:lnTo>
                  <a:pt x="1990250" y="0"/>
                </a:lnTo>
                <a:cubicBezTo>
                  <a:pt x="3884034" y="0"/>
                  <a:pt x="5419250" y="1535216"/>
                  <a:pt x="5419250" y="3429000"/>
                </a:cubicBezTo>
                <a:cubicBezTo>
                  <a:pt x="5419250" y="5322784"/>
                  <a:pt x="3884034" y="6858000"/>
                  <a:pt x="1990250" y="6858000"/>
                </a:cubicBezTo>
                <a:lnTo>
                  <a:pt x="0" y="6858000"/>
                </a:ln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9416F631-392C-4C92-A81F-6B4F3CDCF6DE}"/>
              </a:ext>
            </a:extLst>
          </p:cNvPr>
          <p:cNvSpPr/>
          <p:nvPr userDrawn="1"/>
        </p:nvSpPr>
        <p:spPr>
          <a:xfrm flipH="1">
            <a:off x="4266481" y="260350"/>
            <a:ext cx="1828807" cy="6337300"/>
          </a:xfrm>
          <a:custGeom>
            <a:avLst/>
            <a:gdLst>
              <a:gd name="connsiteX0" fmla="*/ 1816103 w 1828803"/>
              <a:gd name="connsiteY0" fmla="*/ 0 h 6337300"/>
              <a:gd name="connsiteX1" fmla="*/ 3 w 1828803"/>
              <a:gd name="connsiteY1" fmla="*/ 3162300 h 6337300"/>
              <a:gd name="connsiteX2" fmla="*/ 1828803 w 1828803"/>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Lst>
            <a:ahLst/>
            <a:cxnLst>
              <a:cxn ang="0">
                <a:pos x="connsiteX0" y="connsiteY0"/>
              </a:cxn>
              <a:cxn ang="0">
                <a:pos x="connsiteX1" y="connsiteY1"/>
              </a:cxn>
              <a:cxn ang="0">
                <a:pos x="connsiteX2" y="connsiteY2"/>
              </a:cxn>
            </a:cxnLst>
            <a:rect l="l" t="t" r="r" b="b"/>
            <a:pathLst>
              <a:path w="1828807" h="6337300">
                <a:moveTo>
                  <a:pt x="1816107" y="0"/>
                </a:moveTo>
                <a:cubicBezTo>
                  <a:pt x="472597" y="832856"/>
                  <a:pt x="-2110" y="2106083"/>
                  <a:pt x="7" y="3162300"/>
                </a:cubicBezTo>
                <a:cubicBezTo>
                  <a:pt x="2124" y="4218517"/>
                  <a:pt x="571647" y="5766476"/>
                  <a:pt x="1828807" y="6337300"/>
                </a:cubicBezTo>
              </a:path>
            </a:pathLst>
          </a:custGeom>
          <a:noFill/>
          <a:ln w="38100" cap="rnd">
            <a:solidFill>
              <a:schemeClr val="accent1">
                <a:lumMod val="20000"/>
                <a:lumOff val="80000"/>
                <a:alpha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A0E8D43-F599-4C3B-BE36-7D1FD54A752E}"/>
              </a:ext>
            </a:extLst>
          </p:cNvPr>
          <p:cNvSpPr/>
          <p:nvPr userDrawn="1"/>
        </p:nvSpPr>
        <p:spPr>
          <a:xfrm>
            <a:off x="5174534" y="997015"/>
            <a:ext cx="139700" cy="139700"/>
          </a:xfrm>
          <a:prstGeom prst="ellipse">
            <a:avLst/>
          </a:prstGeom>
          <a:ln>
            <a:solidFill>
              <a:schemeClr val="bg1"/>
            </a:solidFill>
          </a:ln>
          <a:effectLst>
            <a:outerShdw blurRad="127000" dist="12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3C66369-0AE4-4F8E-A582-F5986555F1A8}"/>
              </a:ext>
            </a:extLst>
          </p:cNvPr>
          <p:cNvSpPr/>
          <p:nvPr userDrawn="1"/>
        </p:nvSpPr>
        <p:spPr>
          <a:xfrm>
            <a:off x="5939738" y="2566660"/>
            <a:ext cx="139700" cy="139700"/>
          </a:xfrm>
          <a:prstGeom prst="ellipse">
            <a:avLst/>
          </a:prstGeom>
          <a:ln>
            <a:solidFill>
              <a:schemeClr val="bg1"/>
            </a:solidFill>
          </a:ln>
          <a:effectLst>
            <a:outerShdw blurRad="127000" dist="12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椭圆 14">
            <a:extLst>
              <a:ext uri="{FF2B5EF4-FFF2-40B4-BE49-F238E27FC236}">
                <a16:creationId xmlns:a16="http://schemas.microsoft.com/office/drawing/2014/main" id="{5607023D-480A-4C8A-916D-FB9976EA5B38}"/>
              </a:ext>
            </a:extLst>
          </p:cNvPr>
          <p:cNvSpPr/>
          <p:nvPr userDrawn="1"/>
        </p:nvSpPr>
        <p:spPr>
          <a:xfrm>
            <a:off x="5939738" y="4157244"/>
            <a:ext cx="139700" cy="139700"/>
          </a:xfrm>
          <a:prstGeom prst="ellipse">
            <a:avLst/>
          </a:prstGeom>
          <a:ln>
            <a:solidFill>
              <a:schemeClr val="bg1"/>
            </a:solidFill>
          </a:ln>
          <a:effectLst>
            <a:outerShdw blurRad="127000" dist="12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椭圆 15">
            <a:extLst>
              <a:ext uri="{FF2B5EF4-FFF2-40B4-BE49-F238E27FC236}">
                <a16:creationId xmlns:a16="http://schemas.microsoft.com/office/drawing/2014/main" id="{BD1A1F42-A240-457E-BD2A-25B0AF003625}"/>
              </a:ext>
            </a:extLst>
          </p:cNvPr>
          <p:cNvSpPr/>
          <p:nvPr userDrawn="1"/>
        </p:nvSpPr>
        <p:spPr>
          <a:xfrm>
            <a:off x="5174534" y="5735054"/>
            <a:ext cx="139700" cy="139700"/>
          </a:xfrm>
          <a:prstGeom prst="ellipse">
            <a:avLst/>
          </a:prstGeom>
          <a:ln>
            <a:solidFill>
              <a:schemeClr val="bg1"/>
            </a:solidFill>
          </a:ln>
          <a:effectLst>
            <a:outerShdw blurRad="127000" dist="12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8" name="文本框 17">
            <a:extLst>
              <a:ext uri="{FF2B5EF4-FFF2-40B4-BE49-F238E27FC236}">
                <a16:creationId xmlns:a16="http://schemas.microsoft.com/office/drawing/2014/main" id="{99F2F201-D094-4AD7-B469-E9FF90D22317}"/>
              </a:ext>
            </a:extLst>
          </p:cNvPr>
          <p:cNvSpPr txBox="1"/>
          <p:nvPr userDrawn="1"/>
        </p:nvSpPr>
        <p:spPr>
          <a:xfrm rot="16200000">
            <a:off x="5782116" y="673165"/>
            <a:ext cx="861774" cy="787400"/>
          </a:xfrm>
          <a:prstGeom prst="rect">
            <a:avLst/>
          </a:prstGeom>
          <a:noFill/>
        </p:spPr>
        <p:txBody>
          <a:bodyPr vert="eaVert" wrap="square" rtlCol="0">
            <a:spAutoFit/>
          </a:bodyPr>
          <a:lstStyle/>
          <a:p>
            <a:r>
              <a:rPr lang="en-US" altLang="zh-CN" sz="4400" dirty="0">
                <a:solidFill>
                  <a:schemeClr val="accent1"/>
                </a:solidFill>
              </a:rPr>
              <a:t>01.</a:t>
            </a:r>
            <a:endParaRPr lang="zh-CN" altLang="en-US" sz="4400" dirty="0">
              <a:solidFill>
                <a:schemeClr val="accent1"/>
              </a:solidFill>
            </a:endParaRPr>
          </a:p>
        </p:txBody>
      </p:sp>
      <p:sp>
        <p:nvSpPr>
          <p:cNvPr id="24" name="文本框 23">
            <a:extLst>
              <a:ext uri="{FF2B5EF4-FFF2-40B4-BE49-F238E27FC236}">
                <a16:creationId xmlns:a16="http://schemas.microsoft.com/office/drawing/2014/main" id="{B08D6585-B629-4D79-9077-B939D2E2C05B}"/>
              </a:ext>
            </a:extLst>
          </p:cNvPr>
          <p:cNvSpPr txBox="1"/>
          <p:nvPr userDrawn="1"/>
        </p:nvSpPr>
        <p:spPr>
          <a:xfrm rot="16200000">
            <a:off x="6532796" y="2242811"/>
            <a:ext cx="861774" cy="787400"/>
          </a:xfrm>
          <a:prstGeom prst="rect">
            <a:avLst/>
          </a:prstGeom>
          <a:noFill/>
        </p:spPr>
        <p:txBody>
          <a:bodyPr vert="eaVert" wrap="square" rtlCol="0">
            <a:spAutoFit/>
          </a:bodyPr>
          <a:lstStyle/>
          <a:p>
            <a:r>
              <a:rPr lang="en-US" altLang="zh-CN" sz="4400" dirty="0">
                <a:solidFill>
                  <a:schemeClr val="accent1"/>
                </a:solidFill>
              </a:rPr>
              <a:t>02.</a:t>
            </a:r>
            <a:endParaRPr lang="zh-CN" altLang="en-US" sz="4400" dirty="0">
              <a:solidFill>
                <a:schemeClr val="accent1"/>
              </a:solidFill>
            </a:endParaRPr>
          </a:p>
        </p:txBody>
      </p:sp>
      <p:sp>
        <p:nvSpPr>
          <p:cNvPr id="34" name="文本框 33">
            <a:extLst>
              <a:ext uri="{FF2B5EF4-FFF2-40B4-BE49-F238E27FC236}">
                <a16:creationId xmlns:a16="http://schemas.microsoft.com/office/drawing/2014/main" id="{6E9FF2D6-1167-4ADA-AB9A-9FBA535CCEE9}"/>
              </a:ext>
            </a:extLst>
          </p:cNvPr>
          <p:cNvSpPr txBox="1"/>
          <p:nvPr userDrawn="1"/>
        </p:nvSpPr>
        <p:spPr>
          <a:xfrm rot="16200000">
            <a:off x="5782116" y="5411205"/>
            <a:ext cx="861774" cy="787400"/>
          </a:xfrm>
          <a:prstGeom prst="rect">
            <a:avLst/>
          </a:prstGeom>
          <a:noFill/>
        </p:spPr>
        <p:txBody>
          <a:bodyPr vert="eaVert" wrap="square" rtlCol="0">
            <a:spAutoFit/>
          </a:bodyPr>
          <a:lstStyle/>
          <a:p>
            <a:r>
              <a:rPr lang="en-US" altLang="zh-CN" sz="4400" dirty="0">
                <a:solidFill>
                  <a:schemeClr val="accent1"/>
                </a:solidFill>
              </a:rPr>
              <a:t>04.</a:t>
            </a:r>
            <a:endParaRPr lang="zh-CN" altLang="en-US" sz="4400" dirty="0">
              <a:solidFill>
                <a:schemeClr val="accent1"/>
              </a:solidFill>
            </a:endParaRPr>
          </a:p>
        </p:txBody>
      </p:sp>
      <p:sp>
        <p:nvSpPr>
          <p:cNvPr id="36" name="文本框 35">
            <a:extLst>
              <a:ext uri="{FF2B5EF4-FFF2-40B4-BE49-F238E27FC236}">
                <a16:creationId xmlns:a16="http://schemas.microsoft.com/office/drawing/2014/main" id="{19730CCE-7F07-4B41-86E1-ED04F5F4E496}"/>
              </a:ext>
            </a:extLst>
          </p:cNvPr>
          <p:cNvSpPr txBox="1"/>
          <p:nvPr userDrawn="1"/>
        </p:nvSpPr>
        <p:spPr>
          <a:xfrm rot="16200000">
            <a:off x="6532796" y="3833395"/>
            <a:ext cx="861774" cy="787400"/>
          </a:xfrm>
          <a:prstGeom prst="rect">
            <a:avLst/>
          </a:prstGeom>
          <a:noFill/>
        </p:spPr>
        <p:txBody>
          <a:bodyPr vert="eaVert" wrap="square" rtlCol="0">
            <a:spAutoFit/>
          </a:bodyPr>
          <a:lstStyle/>
          <a:p>
            <a:r>
              <a:rPr lang="en-US" altLang="zh-CN" sz="4400" dirty="0">
                <a:solidFill>
                  <a:schemeClr val="accent1"/>
                </a:solidFill>
              </a:rPr>
              <a:t>03.</a:t>
            </a:r>
            <a:endParaRPr lang="zh-CN" altLang="en-US" sz="4400" dirty="0">
              <a:solidFill>
                <a:schemeClr val="accent1"/>
              </a:solidFill>
            </a:endParaRPr>
          </a:p>
        </p:txBody>
      </p:sp>
      <p:sp>
        <p:nvSpPr>
          <p:cNvPr id="3" name="文本占位符 2">
            <a:extLst>
              <a:ext uri="{FF2B5EF4-FFF2-40B4-BE49-F238E27FC236}">
                <a16:creationId xmlns:a16="http://schemas.microsoft.com/office/drawing/2014/main" id="{F14E857B-DEB2-468F-8937-3DC3910A1378}"/>
              </a:ext>
            </a:extLst>
          </p:cNvPr>
          <p:cNvSpPr>
            <a:spLocks noGrp="1"/>
          </p:cNvSpPr>
          <p:nvPr>
            <p:ph type="body" sz="quarter" idx="16" hasCustomPrompt="1"/>
          </p:nvPr>
        </p:nvSpPr>
        <p:spPr>
          <a:xfrm>
            <a:off x="6772400" y="847339"/>
            <a:ext cx="2248833" cy="473075"/>
          </a:xfrm>
          <a:prstGeom prst="rect">
            <a:avLst/>
          </a:prstGeom>
        </p:spPr>
        <p:txBody>
          <a:bodyPr/>
          <a:lstStyle>
            <a:lvl1pPr marL="0" indent="0">
              <a:buNone/>
              <a:defRPr>
                <a:latin typeface="+mn-ea"/>
                <a:ea typeface="+mn-ea"/>
              </a:defRPr>
            </a:lvl1pPr>
          </a:lstStyle>
          <a:p>
            <a:pPr lvl="0"/>
            <a:r>
              <a:rPr lang="zh-CN" altLang="en-US" dirty="0"/>
              <a:t>论文背景</a:t>
            </a:r>
          </a:p>
        </p:txBody>
      </p:sp>
      <p:sp>
        <p:nvSpPr>
          <p:cNvPr id="5" name="文本占位符 4">
            <a:extLst>
              <a:ext uri="{FF2B5EF4-FFF2-40B4-BE49-F238E27FC236}">
                <a16:creationId xmlns:a16="http://schemas.microsoft.com/office/drawing/2014/main" id="{A34FEE0B-A57F-4B41-98A0-91FFA5827F89}"/>
              </a:ext>
            </a:extLst>
          </p:cNvPr>
          <p:cNvSpPr>
            <a:spLocks noGrp="1"/>
          </p:cNvSpPr>
          <p:nvPr>
            <p:ph type="body" sz="quarter" idx="17" hasCustomPrompt="1"/>
          </p:nvPr>
        </p:nvSpPr>
        <p:spPr>
          <a:xfrm>
            <a:off x="7523080" y="2411380"/>
            <a:ext cx="2403240" cy="439052"/>
          </a:xfrm>
          <a:prstGeom prst="rect">
            <a:avLst/>
          </a:prstGeom>
        </p:spPr>
        <p:txBody>
          <a:bodyPr/>
          <a:lstStyle>
            <a:lvl1pPr marL="0" indent="0">
              <a:buNone/>
              <a:defRPr>
                <a:latin typeface="+mn-ea"/>
                <a:ea typeface="+mn-ea"/>
              </a:defRPr>
            </a:lvl1pPr>
          </a:lstStyle>
          <a:p>
            <a:pPr lvl="0"/>
            <a:r>
              <a:rPr lang="zh-CN" altLang="en-US" dirty="0"/>
              <a:t>研究进展</a:t>
            </a:r>
          </a:p>
        </p:txBody>
      </p:sp>
      <p:sp>
        <p:nvSpPr>
          <p:cNvPr id="7" name="文本占位符 6">
            <a:extLst>
              <a:ext uri="{FF2B5EF4-FFF2-40B4-BE49-F238E27FC236}">
                <a16:creationId xmlns:a16="http://schemas.microsoft.com/office/drawing/2014/main" id="{7AB81AB7-D1E1-421C-85F1-F679DC8652ED}"/>
              </a:ext>
            </a:extLst>
          </p:cNvPr>
          <p:cNvSpPr>
            <a:spLocks noGrp="1"/>
          </p:cNvSpPr>
          <p:nvPr>
            <p:ph type="body" sz="quarter" idx="18" hasCustomPrompt="1"/>
          </p:nvPr>
        </p:nvSpPr>
        <p:spPr>
          <a:xfrm>
            <a:off x="7523080" y="4014134"/>
            <a:ext cx="2328753" cy="439738"/>
          </a:xfrm>
          <a:prstGeom prst="rect">
            <a:avLst/>
          </a:prstGeom>
        </p:spPr>
        <p:txBody>
          <a:bodyPr/>
          <a:lstStyle>
            <a:lvl1pPr marL="0" indent="0">
              <a:buNone/>
              <a:defRPr>
                <a:latin typeface="+mn-ea"/>
                <a:ea typeface="+mn-ea"/>
              </a:defRPr>
            </a:lvl1pPr>
          </a:lstStyle>
          <a:p>
            <a:pPr lvl="0"/>
            <a:r>
              <a:rPr lang="zh-CN" altLang="en-US" dirty="0"/>
              <a:t>研究过程</a:t>
            </a:r>
          </a:p>
        </p:txBody>
      </p:sp>
      <p:sp>
        <p:nvSpPr>
          <p:cNvPr id="9" name="文本占位符 8">
            <a:extLst>
              <a:ext uri="{FF2B5EF4-FFF2-40B4-BE49-F238E27FC236}">
                <a16:creationId xmlns:a16="http://schemas.microsoft.com/office/drawing/2014/main" id="{9212CD02-B9D5-4D86-ACF5-9F70E44DCE98}"/>
              </a:ext>
            </a:extLst>
          </p:cNvPr>
          <p:cNvSpPr>
            <a:spLocks noGrp="1"/>
          </p:cNvSpPr>
          <p:nvPr>
            <p:ph type="body" sz="quarter" idx="19" hasCustomPrompt="1"/>
          </p:nvPr>
        </p:nvSpPr>
        <p:spPr>
          <a:xfrm>
            <a:off x="6764993" y="5585378"/>
            <a:ext cx="2328753" cy="439052"/>
          </a:xfrm>
          <a:prstGeom prst="rect">
            <a:avLst/>
          </a:prstGeom>
        </p:spPr>
        <p:txBody>
          <a:bodyPr/>
          <a:lstStyle>
            <a:lvl1pPr marL="0" indent="0">
              <a:buNone/>
              <a:defRPr>
                <a:latin typeface="+mn-ea"/>
                <a:ea typeface="+mn-ea"/>
              </a:defRPr>
            </a:lvl1pPr>
          </a:lstStyle>
          <a:p>
            <a:pPr lvl="0"/>
            <a:r>
              <a:rPr lang="zh-CN" altLang="en-US" dirty="0"/>
              <a:t>论文结论</a:t>
            </a:r>
          </a:p>
        </p:txBody>
      </p:sp>
    </p:spTree>
    <p:extLst>
      <p:ext uri="{BB962C8B-B14F-4D97-AF65-F5344CB8AC3E}">
        <p14:creationId xmlns:p14="http://schemas.microsoft.com/office/powerpoint/2010/main" val="852714519"/>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10">
    <p:bg>
      <p:bgPr>
        <a:solidFill>
          <a:schemeClr val="bg1">
            <a:lumMod val="95000"/>
          </a:schemeClr>
        </a:solidFill>
        <a:effectLst/>
      </p:bgPr>
    </p:bg>
    <p:spTree>
      <p:nvGrpSpPr>
        <p:cNvPr id="1" name=""/>
        <p:cNvGrpSpPr/>
        <p:nvPr/>
      </p:nvGrpSpPr>
      <p:grpSpPr>
        <a:xfrm>
          <a:off x="0" y="0"/>
          <a:ext cx="0" cy="0"/>
          <a:chOff x="0" y="0"/>
          <a:chExt cx="0" cy="0"/>
        </a:xfrm>
      </p:grpSpPr>
      <p:grpSp>
        <p:nvGrpSpPr>
          <p:cNvPr id="233" name="组合 232">
            <a:extLst>
              <a:ext uri="{FF2B5EF4-FFF2-40B4-BE49-F238E27FC236}">
                <a16:creationId xmlns:a16="http://schemas.microsoft.com/office/drawing/2014/main" id="{BDA579A8-F4BC-4F12-9B10-E03102B2F10F}"/>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234" name="îśliďe">
              <a:extLst>
                <a:ext uri="{FF2B5EF4-FFF2-40B4-BE49-F238E27FC236}">
                  <a16:creationId xmlns:a16="http://schemas.microsoft.com/office/drawing/2014/main" id="{DDBF7E08-6C56-4DE6-9961-D2D9B2425229}"/>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235" name="íšḻíḍé">
              <a:extLst>
                <a:ext uri="{FF2B5EF4-FFF2-40B4-BE49-F238E27FC236}">
                  <a16:creationId xmlns:a16="http://schemas.microsoft.com/office/drawing/2014/main" id="{EFF6BF7E-7B3B-44CE-84BF-1D8D3D4EB041}"/>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236" name="ïṥḻïḓé">
              <a:extLst>
                <a:ext uri="{FF2B5EF4-FFF2-40B4-BE49-F238E27FC236}">
                  <a16:creationId xmlns:a16="http://schemas.microsoft.com/office/drawing/2014/main" id="{38BDDA66-1D59-47E5-92FD-BDED457F03D8}"/>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237" name="î$ḷíḋè">
              <a:extLst>
                <a:ext uri="{FF2B5EF4-FFF2-40B4-BE49-F238E27FC236}">
                  <a16:creationId xmlns:a16="http://schemas.microsoft.com/office/drawing/2014/main" id="{D2D719C5-E409-4CA4-90A6-D66E2F6D3EC5}"/>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238" name="i$ḷiḍe">
              <a:extLst>
                <a:ext uri="{FF2B5EF4-FFF2-40B4-BE49-F238E27FC236}">
                  <a16:creationId xmlns:a16="http://schemas.microsoft.com/office/drawing/2014/main" id="{3E2FF3B1-C707-409B-B6CE-CE026904AE4C}"/>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239" name="ïṡļïdè">
              <a:extLst>
                <a:ext uri="{FF2B5EF4-FFF2-40B4-BE49-F238E27FC236}">
                  <a16:creationId xmlns:a16="http://schemas.microsoft.com/office/drawing/2014/main" id="{B22B22B4-D76A-47E8-98CA-1D9964A480EC}"/>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240" name="íŝḻíḓê">
              <a:extLst>
                <a:ext uri="{FF2B5EF4-FFF2-40B4-BE49-F238E27FC236}">
                  <a16:creationId xmlns:a16="http://schemas.microsoft.com/office/drawing/2014/main" id="{52B78DFC-771B-4ED6-9152-C6CAB50A7C73}"/>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41" name="isľîḑê">
              <a:extLst>
                <a:ext uri="{FF2B5EF4-FFF2-40B4-BE49-F238E27FC236}">
                  <a16:creationId xmlns:a16="http://schemas.microsoft.com/office/drawing/2014/main" id="{D54BC1A3-4E6B-4478-81D4-9CABE0DEEF16}"/>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68" name="文本框 367">
            <a:extLst>
              <a:ext uri="{FF2B5EF4-FFF2-40B4-BE49-F238E27FC236}">
                <a16:creationId xmlns:a16="http://schemas.microsoft.com/office/drawing/2014/main" id="{11A97CD2-57C4-49CF-9958-FEE095E54FBD}"/>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69" name="文本框 368">
            <a:extLst>
              <a:ext uri="{FF2B5EF4-FFF2-40B4-BE49-F238E27FC236}">
                <a16:creationId xmlns:a16="http://schemas.microsoft.com/office/drawing/2014/main" id="{CF2AB636-A996-4777-8770-D5D42319C108}"/>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72" name="直接连接符 371">
            <a:extLst>
              <a:ext uri="{FF2B5EF4-FFF2-40B4-BE49-F238E27FC236}">
                <a16:creationId xmlns:a16="http://schemas.microsoft.com/office/drawing/2014/main" id="{63BBD37C-4AA8-454C-B7C8-74B2314BE05A}"/>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73" name="组合 372">
            <a:extLst>
              <a:ext uri="{FF2B5EF4-FFF2-40B4-BE49-F238E27FC236}">
                <a16:creationId xmlns:a16="http://schemas.microsoft.com/office/drawing/2014/main" id="{A42789C4-D058-494B-B300-7BCD4AA463B1}"/>
              </a:ext>
            </a:extLst>
          </p:cNvPr>
          <p:cNvGrpSpPr/>
          <p:nvPr userDrawn="1"/>
        </p:nvGrpSpPr>
        <p:grpSpPr>
          <a:xfrm>
            <a:off x="10672870" y="250062"/>
            <a:ext cx="913766" cy="457978"/>
            <a:chOff x="1585727" y="453077"/>
            <a:chExt cx="374706" cy="187802"/>
          </a:xfrm>
          <a:solidFill>
            <a:schemeClr val="accent1"/>
          </a:solidFill>
        </p:grpSpPr>
        <p:sp>
          <p:nvSpPr>
            <p:cNvPr id="374" name="îśliďe">
              <a:extLst>
                <a:ext uri="{FF2B5EF4-FFF2-40B4-BE49-F238E27FC236}">
                  <a16:creationId xmlns:a16="http://schemas.microsoft.com/office/drawing/2014/main" id="{07A26128-4B19-4B21-A497-420CC5914688}"/>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75" name="íšḻíḍé">
              <a:extLst>
                <a:ext uri="{FF2B5EF4-FFF2-40B4-BE49-F238E27FC236}">
                  <a16:creationId xmlns:a16="http://schemas.microsoft.com/office/drawing/2014/main" id="{C3A1523B-E3DF-4BEC-8839-F0A5B32B4AC2}"/>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76" name="ïṥḻïḓé">
              <a:extLst>
                <a:ext uri="{FF2B5EF4-FFF2-40B4-BE49-F238E27FC236}">
                  <a16:creationId xmlns:a16="http://schemas.microsoft.com/office/drawing/2014/main" id="{6C610D28-C372-4B13-B085-B9CCD828EC17}"/>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77" name="î$ḷíḋè">
              <a:extLst>
                <a:ext uri="{FF2B5EF4-FFF2-40B4-BE49-F238E27FC236}">
                  <a16:creationId xmlns:a16="http://schemas.microsoft.com/office/drawing/2014/main" id="{3133118A-17E5-48F6-8E7A-E3D5CF33EF1D}"/>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78" name="i$ḷiḍe">
              <a:extLst>
                <a:ext uri="{FF2B5EF4-FFF2-40B4-BE49-F238E27FC236}">
                  <a16:creationId xmlns:a16="http://schemas.microsoft.com/office/drawing/2014/main" id="{1954A234-3823-4D0D-9778-C072AF853729}"/>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79" name="ïṡļïdè">
              <a:extLst>
                <a:ext uri="{FF2B5EF4-FFF2-40B4-BE49-F238E27FC236}">
                  <a16:creationId xmlns:a16="http://schemas.microsoft.com/office/drawing/2014/main" id="{8C6E5137-0E88-47B0-841C-73887C17562C}"/>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80" name="íŝḻíḓê">
              <a:extLst>
                <a:ext uri="{FF2B5EF4-FFF2-40B4-BE49-F238E27FC236}">
                  <a16:creationId xmlns:a16="http://schemas.microsoft.com/office/drawing/2014/main" id="{2ED8CBF2-F7DF-4559-A540-44F34F9B29E2}"/>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81" name="isľîḑê">
              <a:extLst>
                <a:ext uri="{FF2B5EF4-FFF2-40B4-BE49-F238E27FC236}">
                  <a16:creationId xmlns:a16="http://schemas.microsoft.com/office/drawing/2014/main" id="{4B790121-4234-4479-93EC-78E475483B48}"/>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82" name="椭圆 381">
            <a:extLst>
              <a:ext uri="{FF2B5EF4-FFF2-40B4-BE49-F238E27FC236}">
                <a16:creationId xmlns:a16="http://schemas.microsoft.com/office/drawing/2014/main" id="{BC288F44-E38B-4BB8-A576-D7843BDA18D4}"/>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3" name="文本占位符 163">
            <a:extLst>
              <a:ext uri="{FF2B5EF4-FFF2-40B4-BE49-F238E27FC236}">
                <a16:creationId xmlns:a16="http://schemas.microsoft.com/office/drawing/2014/main" id="{B057B461-BFDC-419B-B641-03C9934A12CF}"/>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403201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11">
    <p:bg>
      <p:bgPr>
        <a:solidFill>
          <a:schemeClr val="bg1">
            <a:lumMod val="95000"/>
          </a:schemeClr>
        </a:solidFill>
        <a:effectLst/>
      </p:bgPr>
    </p:bg>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ED482DE6-3489-4907-9FDA-770B51D694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452" y="368954"/>
            <a:ext cx="5848836" cy="7311044"/>
          </a:xfrm>
          <a:prstGeom prst="rect">
            <a:avLst/>
          </a:prstGeom>
        </p:spPr>
      </p:pic>
      <p:pic>
        <p:nvPicPr>
          <p:cNvPr id="125" name="图片 124">
            <a:extLst>
              <a:ext uri="{FF2B5EF4-FFF2-40B4-BE49-F238E27FC236}">
                <a16:creationId xmlns:a16="http://schemas.microsoft.com/office/drawing/2014/main" id="{19EEC020-8902-408A-A974-A35D306AA57B}"/>
              </a:ext>
            </a:extLst>
          </p:cNvPr>
          <p:cNvPicPr>
            <a:picLocks noChangeAspect="1"/>
          </p:cNvPicPr>
          <p:nvPr userDrawn="1"/>
        </p:nvPicPr>
        <p:blipFill rotWithShape="1">
          <a:blip r:embed="rId3">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grpSp>
        <p:nvGrpSpPr>
          <p:cNvPr id="4" name="组合 3">
            <a:extLst>
              <a:ext uri="{FF2B5EF4-FFF2-40B4-BE49-F238E27FC236}">
                <a16:creationId xmlns:a16="http://schemas.microsoft.com/office/drawing/2014/main" id="{8AEA1E82-24B7-4916-8548-7E40650C9D19}"/>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5" name="îśliďe">
              <a:extLst>
                <a:ext uri="{FF2B5EF4-FFF2-40B4-BE49-F238E27FC236}">
                  <a16:creationId xmlns:a16="http://schemas.microsoft.com/office/drawing/2014/main" id="{5503367D-0C52-4619-9964-D48985C24EE5}"/>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6" name="íšḻíḍé">
              <a:extLst>
                <a:ext uri="{FF2B5EF4-FFF2-40B4-BE49-F238E27FC236}">
                  <a16:creationId xmlns:a16="http://schemas.microsoft.com/office/drawing/2014/main" id="{FF6EFBF8-D00C-4E1B-B468-08CBEE9A875F}"/>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7" name="ïṥḻïḓé">
              <a:extLst>
                <a:ext uri="{FF2B5EF4-FFF2-40B4-BE49-F238E27FC236}">
                  <a16:creationId xmlns:a16="http://schemas.microsoft.com/office/drawing/2014/main" id="{BF40132F-18C6-4C6A-AA46-B227CBC92ACE}"/>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8" name="î$ḷíḋè">
              <a:extLst>
                <a:ext uri="{FF2B5EF4-FFF2-40B4-BE49-F238E27FC236}">
                  <a16:creationId xmlns:a16="http://schemas.microsoft.com/office/drawing/2014/main" id="{DF4C7040-D33F-4165-8F79-589A92422DC5}"/>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9" name="i$ḷiḍe">
              <a:extLst>
                <a:ext uri="{FF2B5EF4-FFF2-40B4-BE49-F238E27FC236}">
                  <a16:creationId xmlns:a16="http://schemas.microsoft.com/office/drawing/2014/main" id="{4424AB16-D945-4826-B97D-3D42C549FEB2}"/>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0" name="ïṡļïdè">
              <a:extLst>
                <a:ext uri="{FF2B5EF4-FFF2-40B4-BE49-F238E27FC236}">
                  <a16:creationId xmlns:a16="http://schemas.microsoft.com/office/drawing/2014/main" id="{E61CA400-355A-4317-B08E-1CB85707280F}"/>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1" name="íŝḻíḓê">
              <a:extLst>
                <a:ext uri="{FF2B5EF4-FFF2-40B4-BE49-F238E27FC236}">
                  <a16:creationId xmlns:a16="http://schemas.microsoft.com/office/drawing/2014/main" id="{8EDFD128-63DF-4288-9683-84A925DC4E0F}"/>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2" name="isľîḑê">
              <a:extLst>
                <a:ext uri="{FF2B5EF4-FFF2-40B4-BE49-F238E27FC236}">
                  <a16:creationId xmlns:a16="http://schemas.microsoft.com/office/drawing/2014/main" id="{AB0477E9-BD9E-4246-A132-D5F20630939F}"/>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27" name="图片占位符 126">
            <a:extLst>
              <a:ext uri="{FF2B5EF4-FFF2-40B4-BE49-F238E27FC236}">
                <a16:creationId xmlns:a16="http://schemas.microsoft.com/office/drawing/2014/main" id="{D1CFD2F0-0693-4B13-98F7-081A185F996C}"/>
              </a:ext>
            </a:extLst>
          </p:cNvPr>
          <p:cNvSpPr>
            <a:spLocks noGrp="1"/>
          </p:cNvSpPr>
          <p:nvPr>
            <p:ph type="pic" sz="quarter" idx="13"/>
          </p:nvPr>
        </p:nvSpPr>
        <p:spPr>
          <a:xfrm>
            <a:off x="1308171" y="2057399"/>
            <a:ext cx="4146479" cy="2584451"/>
          </a:xfrm>
          <a:prstGeom prst="rect">
            <a:avLst/>
          </a:prstGeom>
        </p:spPr>
        <p:txBody>
          <a:bodyPr/>
          <a:lstStyle/>
          <a:p>
            <a:endParaRPr lang="zh-CN" altLang="en-US" dirty="0"/>
          </a:p>
        </p:txBody>
      </p:sp>
      <p:sp>
        <p:nvSpPr>
          <p:cNvPr id="341" name="文本框 340">
            <a:extLst>
              <a:ext uri="{FF2B5EF4-FFF2-40B4-BE49-F238E27FC236}">
                <a16:creationId xmlns:a16="http://schemas.microsoft.com/office/drawing/2014/main" id="{DEB77718-AD3A-406D-8C3B-D540E7062A27}"/>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2" name="文本框 341">
            <a:extLst>
              <a:ext uri="{FF2B5EF4-FFF2-40B4-BE49-F238E27FC236}">
                <a16:creationId xmlns:a16="http://schemas.microsoft.com/office/drawing/2014/main" id="{510158A2-3A34-4A1D-90A2-E5A46CBB02BD}"/>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45" name="直接连接符 344">
            <a:extLst>
              <a:ext uri="{FF2B5EF4-FFF2-40B4-BE49-F238E27FC236}">
                <a16:creationId xmlns:a16="http://schemas.microsoft.com/office/drawing/2014/main" id="{690D2E7C-1FCF-4D6E-9437-A6F3A3AE6358}"/>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46" name="组合 345">
            <a:extLst>
              <a:ext uri="{FF2B5EF4-FFF2-40B4-BE49-F238E27FC236}">
                <a16:creationId xmlns:a16="http://schemas.microsoft.com/office/drawing/2014/main" id="{33818FBF-1765-4D66-A5E9-236866CC1271}"/>
              </a:ext>
            </a:extLst>
          </p:cNvPr>
          <p:cNvGrpSpPr/>
          <p:nvPr userDrawn="1"/>
        </p:nvGrpSpPr>
        <p:grpSpPr>
          <a:xfrm>
            <a:off x="10672870" y="250062"/>
            <a:ext cx="913766" cy="457978"/>
            <a:chOff x="1585727" y="453077"/>
            <a:chExt cx="374706" cy="187802"/>
          </a:xfrm>
          <a:solidFill>
            <a:schemeClr val="accent1"/>
          </a:solidFill>
        </p:grpSpPr>
        <p:sp>
          <p:nvSpPr>
            <p:cNvPr id="347" name="îśliďe">
              <a:extLst>
                <a:ext uri="{FF2B5EF4-FFF2-40B4-BE49-F238E27FC236}">
                  <a16:creationId xmlns:a16="http://schemas.microsoft.com/office/drawing/2014/main" id="{177D50D2-8940-4EE1-AC67-E08E990A9AEE}"/>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48" name="íšḻíḍé">
              <a:extLst>
                <a:ext uri="{FF2B5EF4-FFF2-40B4-BE49-F238E27FC236}">
                  <a16:creationId xmlns:a16="http://schemas.microsoft.com/office/drawing/2014/main" id="{0E3A645A-25F0-4F8C-AB45-3B0DBA8E44D7}"/>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49" name="ïṥḻïḓé">
              <a:extLst>
                <a:ext uri="{FF2B5EF4-FFF2-40B4-BE49-F238E27FC236}">
                  <a16:creationId xmlns:a16="http://schemas.microsoft.com/office/drawing/2014/main" id="{27D80C56-CBDC-4797-8BD8-A1AA992B97C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50" name="î$ḷíḋè">
              <a:extLst>
                <a:ext uri="{FF2B5EF4-FFF2-40B4-BE49-F238E27FC236}">
                  <a16:creationId xmlns:a16="http://schemas.microsoft.com/office/drawing/2014/main" id="{405223AB-E4EF-483E-808D-4C16662F5974}"/>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1" name="i$ḷiḍe">
              <a:extLst>
                <a:ext uri="{FF2B5EF4-FFF2-40B4-BE49-F238E27FC236}">
                  <a16:creationId xmlns:a16="http://schemas.microsoft.com/office/drawing/2014/main" id="{5B412A83-390F-4349-B16C-897209ABF61D}"/>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2" name="ïṡļïdè">
              <a:extLst>
                <a:ext uri="{FF2B5EF4-FFF2-40B4-BE49-F238E27FC236}">
                  <a16:creationId xmlns:a16="http://schemas.microsoft.com/office/drawing/2014/main" id="{F710789F-6A9E-4C9B-80B8-C6B70CB66ECE}"/>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3" name="íŝḻíḓê">
              <a:extLst>
                <a:ext uri="{FF2B5EF4-FFF2-40B4-BE49-F238E27FC236}">
                  <a16:creationId xmlns:a16="http://schemas.microsoft.com/office/drawing/2014/main" id="{254BEA57-590C-4A8F-823F-BD2366783D14}"/>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54" name="isľîḑê">
              <a:extLst>
                <a:ext uri="{FF2B5EF4-FFF2-40B4-BE49-F238E27FC236}">
                  <a16:creationId xmlns:a16="http://schemas.microsoft.com/office/drawing/2014/main" id="{441438F4-2FE7-426C-8D53-8178A3FD50F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55" name="椭圆 354">
            <a:extLst>
              <a:ext uri="{FF2B5EF4-FFF2-40B4-BE49-F238E27FC236}">
                <a16:creationId xmlns:a16="http://schemas.microsoft.com/office/drawing/2014/main" id="{5A7D7659-6808-49DE-9601-FB95575A5EE5}"/>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6" name="文本占位符 163">
            <a:extLst>
              <a:ext uri="{FF2B5EF4-FFF2-40B4-BE49-F238E27FC236}">
                <a16:creationId xmlns:a16="http://schemas.microsoft.com/office/drawing/2014/main" id="{B0BBF300-7D51-459A-BA7E-E779BAB958FA}"/>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1168785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12">
    <p:bg>
      <p:bgPr>
        <a:solidFill>
          <a:schemeClr val="bg1">
            <a:lumMod val="95000"/>
          </a:schemeClr>
        </a:solidFill>
        <a:effectLst/>
      </p:bgPr>
    </p:bg>
    <p:spTree>
      <p:nvGrpSpPr>
        <p:cNvPr id="1" name=""/>
        <p:cNvGrpSpPr/>
        <p:nvPr/>
      </p:nvGrpSpPr>
      <p:grpSpPr>
        <a:xfrm>
          <a:off x="0" y="0"/>
          <a:ext cx="0" cy="0"/>
          <a:chOff x="0" y="0"/>
          <a:chExt cx="0" cy="0"/>
        </a:xfrm>
      </p:grpSpPr>
      <p:sp>
        <p:nvSpPr>
          <p:cNvPr id="128" name="图片占位符 127">
            <a:extLst>
              <a:ext uri="{FF2B5EF4-FFF2-40B4-BE49-F238E27FC236}">
                <a16:creationId xmlns:a16="http://schemas.microsoft.com/office/drawing/2014/main" id="{F540BDE6-E5D0-4250-83C1-4140808E22D1}"/>
              </a:ext>
            </a:extLst>
          </p:cNvPr>
          <p:cNvSpPr>
            <a:spLocks noGrp="1"/>
          </p:cNvSpPr>
          <p:nvPr>
            <p:ph type="pic" sz="quarter" idx="13"/>
          </p:nvPr>
        </p:nvSpPr>
        <p:spPr>
          <a:xfrm>
            <a:off x="5070476" y="2352675"/>
            <a:ext cx="1928043" cy="1928043"/>
          </a:xfrm>
          <a:custGeom>
            <a:avLst/>
            <a:gdLst>
              <a:gd name="connsiteX0" fmla="*/ 964022 w 1928043"/>
              <a:gd name="connsiteY0" fmla="*/ 0 h 1928043"/>
              <a:gd name="connsiteX1" fmla="*/ 1928043 w 1928043"/>
              <a:gd name="connsiteY1" fmla="*/ 964022 h 1928043"/>
              <a:gd name="connsiteX2" fmla="*/ 964022 w 1928043"/>
              <a:gd name="connsiteY2" fmla="*/ 1928043 h 1928043"/>
              <a:gd name="connsiteX3" fmla="*/ 0 w 1928043"/>
              <a:gd name="connsiteY3" fmla="*/ 964022 h 1928043"/>
              <a:gd name="connsiteX4" fmla="*/ 964022 w 1928043"/>
              <a:gd name="connsiteY4" fmla="*/ 0 h 19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43" h="1928043">
                <a:moveTo>
                  <a:pt x="964022" y="0"/>
                </a:moveTo>
                <a:cubicBezTo>
                  <a:pt x="1496436" y="0"/>
                  <a:pt x="1928043" y="431608"/>
                  <a:pt x="1928043" y="964022"/>
                </a:cubicBezTo>
                <a:cubicBezTo>
                  <a:pt x="1928043" y="1496436"/>
                  <a:pt x="1496436" y="1928043"/>
                  <a:pt x="964022" y="1928043"/>
                </a:cubicBezTo>
                <a:cubicBezTo>
                  <a:pt x="431608" y="1928043"/>
                  <a:pt x="0" y="1496436"/>
                  <a:pt x="0" y="964022"/>
                </a:cubicBezTo>
                <a:cubicBezTo>
                  <a:pt x="0" y="431608"/>
                  <a:pt x="431608" y="0"/>
                  <a:pt x="964022" y="0"/>
                </a:cubicBezTo>
                <a:close/>
              </a:path>
            </a:pathLst>
          </a:custGeom>
        </p:spPr>
        <p:txBody>
          <a:bodyPr wrap="square">
            <a:noAutofit/>
          </a:bodyPr>
          <a:lstStyle/>
          <a:p>
            <a:endParaRPr lang="zh-CN" altLang="en-US"/>
          </a:p>
        </p:txBody>
      </p:sp>
      <p:grpSp>
        <p:nvGrpSpPr>
          <p:cNvPr id="4" name="组合 3">
            <a:extLst>
              <a:ext uri="{FF2B5EF4-FFF2-40B4-BE49-F238E27FC236}">
                <a16:creationId xmlns:a16="http://schemas.microsoft.com/office/drawing/2014/main" id="{9DDA9FEB-E3F4-46A3-9929-6B2BA9D7EC04}"/>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5" name="îśliďe">
              <a:extLst>
                <a:ext uri="{FF2B5EF4-FFF2-40B4-BE49-F238E27FC236}">
                  <a16:creationId xmlns:a16="http://schemas.microsoft.com/office/drawing/2014/main" id="{1195D9FD-891B-44F1-B20E-67ECB2BC4A45}"/>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6" name="íšḻíḍé">
              <a:extLst>
                <a:ext uri="{FF2B5EF4-FFF2-40B4-BE49-F238E27FC236}">
                  <a16:creationId xmlns:a16="http://schemas.microsoft.com/office/drawing/2014/main" id="{425BBE86-BB0C-42B5-A522-8C3AF34CCF47}"/>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7" name="ïṥḻïḓé">
              <a:extLst>
                <a:ext uri="{FF2B5EF4-FFF2-40B4-BE49-F238E27FC236}">
                  <a16:creationId xmlns:a16="http://schemas.microsoft.com/office/drawing/2014/main" id="{C47C1DE8-FADA-49AD-815D-FF026D28EFFD}"/>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8" name="î$ḷíḋè">
              <a:extLst>
                <a:ext uri="{FF2B5EF4-FFF2-40B4-BE49-F238E27FC236}">
                  <a16:creationId xmlns:a16="http://schemas.microsoft.com/office/drawing/2014/main" id="{71C8337C-D53C-4627-8A03-10D937D64F20}"/>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9" name="i$ḷiḍe">
              <a:extLst>
                <a:ext uri="{FF2B5EF4-FFF2-40B4-BE49-F238E27FC236}">
                  <a16:creationId xmlns:a16="http://schemas.microsoft.com/office/drawing/2014/main" id="{BBD11B76-CC46-455E-AEA5-6CD3272DDF25}"/>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0" name="ïṡļïdè">
              <a:extLst>
                <a:ext uri="{FF2B5EF4-FFF2-40B4-BE49-F238E27FC236}">
                  <a16:creationId xmlns:a16="http://schemas.microsoft.com/office/drawing/2014/main" id="{C01B95BB-B68D-4F16-BB5C-7A03B6CE20F0}"/>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1" name="íŝḻíḓê">
              <a:extLst>
                <a:ext uri="{FF2B5EF4-FFF2-40B4-BE49-F238E27FC236}">
                  <a16:creationId xmlns:a16="http://schemas.microsoft.com/office/drawing/2014/main" id="{279B8CD3-B1A6-49F2-BD1A-4E8EAA03E0FD}"/>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2" name="isľîḑê">
              <a:extLst>
                <a:ext uri="{FF2B5EF4-FFF2-40B4-BE49-F238E27FC236}">
                  <a16:creationId xmlns:a16="http://schemas.microsoft.com/office/drawing/2014/main" id="{943E8A3F-8C45-487B-BF65-BD343376856E}"/>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125" name="图片 124">
            <a:extLst>
              <a:ext uri="{FF2B5EF4-FFF2-40B4-BE49-F238E27FC236}">
                <a16:creationId xmlns:a16="http://schemas.microsoft.com/office/drawing/2014/main" id="{51735B88-50CB-47CD-A49E-4D89D986D828}"/>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41" name="文本框 340">
            <a:extLst>
              <a:ext uri="{FF2B5EF4-FFF2-40B4-BE49-F238E27FC236}">
                <a16:creationId xmlns:a16="http://schemas.microsoft.com/office/drawing/2014/main" id="{5F1639E9-7C97-4EE6-A573-200FBA5B520B}"/>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2" name="文本框 341">
            <a:extLst>
              <a:ext uri="{FF2B5EF4-FFF2-40B4-BE49-F238E27FC236}">
                <a16:creationId xmlns:a16="http://schemas.microsoft.com/office/drawing/2014/main" id="{57790C41-31A0-4ABC-B190-6CB114DD2490}"/>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45" name="直接连接符 344">
            <a:extLst>
              <a:ext uri="{FF2B5EF4-FFF2-40B4-BE49-F238E27FC236}">
                <a16:creationId xmlns:a16="http://schemas.microsoft.com/office/drawing/2014/main" id="{872F3912-ABA9-48FB-8699-28B0E67EA916}"/>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46" name="组合 345">
            <a:extLst>
              <a:ext uri="{FF2B5EF4-FFF2-40B4-BE49-F238E27FC236}">
                <a16:creationId xmlns:a16="http://schemas.microsoft.com/office/drawing/2014/main" id="{868A7A73-5ABC-4313-8567-38752A2E4A24}"/>
              </a:ext>
            </a:extLst>
          </p:cNvPr>
          <p:cNvGrpSpPr/>
          <p:nvPr userDrawn="1"/>
        </p:nvGrpSpPr>
        <p:grpSpPr>
          <a:xfrm>
            <a:off x="10672870" y="250062"/>
            <a:ext cx="913766" cy="457978"/>
            <a:chOff x="1585727" y="453077"/>
            <a:chExt cx="374706" cy="187802"/>
          </a:xfrm>
          <a:solidFill>
            <a:schemeClr val="accent1"/>
          </a:solidFill>
        </p:grpSpPr>
        <p:sp>
          <p:nvSpPr>
            <p:cNvPr id="347" name="îśliďe">
              <a:extLst>
                <a:ext uri="{FF2B5EF4-FFF2-40B4-BE49-F238E27FC236}">
                  <a16:creationId xmlns:a16="http://schemas.microsoft.com/office/drawing/2014/main" id="{6301E0BA-FC37-4122-8ED5-B7BF8F4FC18B}"/>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48" name="íšḻíḍé">
              <a:extLst>
                <a:ext uri="{FF2B5EF4-FFF2-40B4-BE49-F238E27FC236}">
                  <a16:creationId xmlns:a16="http://schemas.microsoft.com/office/drawing/2014/main" id="{023F99EF-5799-4AAC-AC50-4FC7575DFCE0}"/>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49" name="ïṥḻïḓé">
              <a:extLst>
                <a:ext uri="{FF2B5EF4-FFF2-40B4-BE49-F238E27FC236}">
                  <a16:creationId xmlns:a16="http://schemas.microsoft.com/office/drawing/2014/main" id="{CF0F63AB-9F2D-44C5-AE59-F189C105D2B8}"/>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50" name="î$ḷíḋè">
              <a:extLst>
                <a:ext uri="{FF2B5EF4-FFF2-40B4-BE49-F238E27FC236}">
                  <a16:creationId xmlns:a16="http://schemas.microsoft.com/office/drawing/2014/main" id="{714C91D0-66BA-4042-B134-D4ED72588198}"/>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1" name="i$ḷiḍe">
              <a:extLst>
                <a:ext uri="{FF2B5EF4-FFF2-40B4-BE49-F238E27FC236}">
                  <a16:creationId xmlns:a16="http://schemas.microsoft.com/office/drawing/2014/main" id="{4D3C7803-433B-488D-B30D-26009671D2C5}"/>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2" name="ïṡļïdè">
              <a:extLst>
                <a:ext uri="{FF2B5EF4-FFF2-40B4-BE49-F238E27FC236}">
                  <a16:creationId xmlns:a16="http://schemas.microsoft.com/office/drawing/2014/main" id="{6048D35D-8237-4961-8668-704B168E15AF}"/>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3" name="íŝḻíḓê">
              <a:extLst>
                <a:ext uri="{FF2B5EF4-FFF2-40B4-BE49-F238E27FC236}">
                  <a16:creationId xmlns:a16="http://schemas.microsoft.com/office/drawing/2014/main" id="{ED6DF677-33B1-4EFC-8240-71BB71B67D0E}"/>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54" name="isľîḑê">
              <a:extLst>
                <a:ext uri="{FF2B5EF4-FFF2-40B4-BE49-F238E27FC236}">
                  <a16:creationId xmlns:a16="http://schemas.microsoft.com/office/drawing/2014/main" id="{73425A2F-6A40-4B5F-B5E9-388538FB7F22}"/>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55" name="椭圆 354">
            <a:extLst>
              <a:ext uri="{FF2B5EF4-FFF2-40B4-BE49-F238E27FC236}">
                <a16:creationId xmlns:a16="http://schemas.microsoft.com/office/drawing/2014/main" id="{C37B34DD-12DB-445F-8E1A-DCF3499ECC54}"/>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6" name="文本占位符 163">
            <a:extLst>
              <a:ext uri="{FF2B5EF4-FFF2-40B4-BE49-F238E27FC236}">
                <a16:creationId xmlns:a16="http://schemas.microsoft.com/office/drawing/2014/main" id="{B6CB49CE-AB35-44EC-A55F-EB60B4BFEC62}"/>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269356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13">
    <p:bg>
      <p:bgPr>
        <a:solidFill>
          <a:schemeClr val="bg1">
            <a:lumMod val="95000"/>
          </a:schemeClr>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7EDB1B9-A854-4203-B77F-B61D463DBB1B}"/>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4" name="îśliďe">
              <a:extLst>
                <a:ext uri="{FF2B5EF4-FFF2-40B4-BE49-F238E27FC236}">
                  <a16:creationId xmlns:a16="http://schemas.microsoft.com/office/drawing/2014/main" id="{35DD738A-7624-4463-B38A-258A2719E245}"/>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5" name="íšḻíḍé">
              <a:extLst>
                <a:ext uri="{FF2B5EF4-FFF2-40B4-BE49-F238E27FC236}">
                  <a16:creationId xmlns:a16="http://schemas.microsoft.com/office/drawing/2014/main" id="{BF44F3D1-94C5-40DA-A758-3F5925E6383F}"/>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6" name="ïṥḻïḓé">
              <a:extLst>
                <a:ext uri="{FF2B5EF4-FFF2-40B4-BE49-F238E27FC236}">
                  <a16:creationId xmlns:a16="http://schemas.microsoft.com/office/drawing/2014/main" id="{6F584386-AD1B-4957-9276-0969EC306FAE}"/>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7" name="î$ḷíḋè">
              <a:extLst>
                <a:ext uri="{FF2B5EF4-FFF2-40B4-BE49-F238E27FC236}">
                  <a16:creationId xmlns:a16="http://schemas.microsoft.com/office/drawing/2014/main" id="{F651348A-9E4F-40B6-89B9-5BCD7A447BEA}"/>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8" name="i$ḷiḍe">
              <a:extLst>
                <a:ext uri="{FF2B5EF4-FFF2-40B4-BE49-F238E27FC236}">
                  <a16:creationId xmlns:a16="http://schemas.microsoft.com/office/drawing/2014/main" id="{90414720-4042-48E8-9DD7-46B2C7914714}"/>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9" name="ïṡļïdè">
              <a:extLst>
                <a:ext uri="{FF2B5EF4-FFF2-40B4-BE49-F238E27FC236}">
                  <a16:creationId xmlns:a16="http://schemas.microsoft.com/office/drawing/2014/main" id="{7916F5F1-E3AE-42D4-A813-3742FC77CACB}"/>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0" name="íŝḻíḓê">
              <a:extLst>
                <a:ext uri="{FF2B5EF4-FFF2-40B4-BE49-F238E27FC236}">
                  <a16:creationId xmlns:a16="http://schemas.microsoft.com/office/drawing/2014/main" id="{6012D1CC-FD09-488B-B770-858C319C2891}"/>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1" name="isľîḑê">
              <a:extLst>
                <a:ext uri="{FF2B5EF4-FFF2-40B4-BE49-F238E27FC236}">
                  <a16:creationId xmlns:a16="http://schemas.microsoft.com/office/drawing/2014/main" id="{7BEBA14A-4678-4359-8335-E2EE1BEA5412}"/>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124" name="图片 123">
            <a:extLst>
              <a:ext uri="{FF2B5EF4-FFF2-40B4-BE49-F238E27FC236}">
                <a16:creationId xmlns:a16="http://schemas.microsoft.com/office/drawing/2014/main" id="{BA370D12-EC88-4CFC-9102-DB908E82454B}"/>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26" name="图片占位符 125">
            <a:extLst>
              <a:ext uri="{FF2B5EF4-FFF2-40B4-BE49-F238E27FC236}">
                <a16:creationId xmlns:a16="http://schemas.microsoft.com/office/drawing/2014/main" id="{42DB3125-7314-4156-9D74-A41A6FD8506D}"/>
              </a:ext>
            </a:extLst>
          </p:cNvPr>
          <p:cNvSpPr>
            <a:spLocks noGrp="1"/>
          </p:cNvSpPr>
          <p:nvPr>
            <p:ph type="pic" sz="quarter" idx="13"/>
          </p:nvPr>
        </p:nvSpPr>
        <p:spPr>
          <a:xfrm>
            <a:off x="1155701" y="1123952"/>
            <a:ext cx="3944241" cy="4610097"/>
          </a:xfrm>
          <a:prstGeom prst="rect">
            <a:avLst/>
          </a:prstGeom>
        </p:spPr>
        <p:txBody>
          <a:bodyPr/>
          <a:lstStyle/>
          <a:p>
            <a:endParaRPr lang="zh-CN" altLang="en-US"/>
          </a:p>
        </p:txBody>
      </p:sp>
      <p:sp>
        <p:nvSpPr>
          <p:cNvPr id="340" name="文本框 339">
            <a:extLst>
              <a:ext uri="{FF2B5EF4-FFF2-40B4-BE49-F238E27FC236}">
                <a16:creationId xmlns:a16="http://schemas.microsoft.com/office/drawing/2014/main" id="{F035BB5F-8020-463D-AFA2-44CE626330C5}"/>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341" name="文本框 340">
            <a:extLst>
              <a:ext uri="{FF2B5EF4-FFF2-40B4-BE49-F238E27FC236}">
                <a16:creationId xmlns:a16="http://schemas.microsoft.com/office/drawing/2014/main" id="{2F9ED512-A3A8-41A1-A2CE-48413529FEE7}"/>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344" name="直接连接符 343">
            <a:extLst>
              <a:ext uri="{FF2B5EF4-FFF2-40B4-BE49-F238E27FC236}">
                <a16:creationId xmlns:a16="http://schemas.microsoft.com/office/drawing/2014/main" id="{1C5BA3E7-496D-4EFC-852D-B973DAEFDB62}"/>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45" name="组合 344">
            <a:extLst>
              <a:ext uri="{FF2B5EF4-FFF2-40B4-BE49-F238E27FC236}">
                <a16:creationId xmlns:a16="http://schemas.microsoft.com/office/drawing/2014/main" id="{D614F05B-B81D-4E5F-BAFA-BF4E3B668399}"/>
              </a:ext>
            </a:extLst>
          </p:cNvPr>
          <p:cNvGrpSpPr/>
          <p:nvPr userDrawn="1"/>
        </p:nvGrpSpPr>
        <p:grpSpPr>
          <a:xfrm>
            <a:off x="10672870" y="250062"/>
            <a:ext cx="913766" cy="457978"/>
            <a:chOff x="1585727" y="453077"/>
            <a:chExt cx="374706" cy="187802"/>
          </a:xfrm>
          <a:solidFill>
            <a:schemeClr val="accent1"/>
          </a:solidFill>
        </p:grpSpPr>
        <p:sp>
          <p:nvSpPr>
            <p:cNvPr id="346" name="îśliďe">
              <a:extLst>
                <a:ext uri="{FF2B5EF4-FFF2-40B4-BE49-F238E27FC236}">
                  <a16:creationId xmlns:a16="http://schemas.microsoft.com/office/drawing/2014/main" id="{1DC1DADC-46E0-41DD-A66E-EE95836D2588}"/>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47" name="íšḻíḍé">
              <a:extLst>
                <a:ext uri="{FF2B5EF4-FFF2-40B4-BE49-F238E27FC236}">
                  <a16:creationId xmlns:a16="http://schemas.microsoft.com/office/drawing/2014/main" id="{B388DAA0-B70F-4C44-A053-9005D516763A}"/>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48" name="ïṥḻïḓé">
              <a:extLst>
                <a:ext uri="{FF2B5EF4-FFF2-40B4-BE49-F238E27FC236}">
                  <a16:creationId xmlns:a16="http://schemas.microsoft.com/office/drawing/2014/main" id="{3DB94F85-37E8-4506-AFE0-EC5B80B5D44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49" name="î$ḷíḋè">
              <a:extLst>
                <a:ext uri="{FF2B5EF4-FFF2-40B4-BE49-F238E27FC236}">
                  <a16:creationId xmlns:a16="http://schemas.microsoft.com/office/drawing/2014/main" id="{FC8B828A-3469-42D8-952A-66FC5CCC34E1}"/>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50" name="i$ḷiḍe">
              <a:extLst>
                <a:ext uri="{FF2B5EF4-FFF2-40B4-BE49-F238E27FC236}">
                  <a16:creationId xmlns:a16="http://schemas.microsoft.com/office/drawing/2014/main" id="{CD01555A-E3E2-480E-AB04-402932DB9F7E}"/>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51" name="ïṡļïdè">
              <a:extLst>
                <a:ext uri="{FF2B5EF4-FFF2-40B4-BE49-F238E27FC236}">
                  <a16:creationId xmlns:a16="http://schemas.microsoft.com/office/drawing/2014/main" id="{D555D095-146B-4A3C-BDBE-DCB084F38552}"/>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2" name="íŝḻíḓê">
              <a:extLst>
                <a:ext uri="{FF2B5EF4-FFF2-40B4-BE49-F238E27FC236}">
                  <a16:creationId xmlns:a16="http://schemas.microsoft.com/office/drawing/2014/main" id="{9013C83C-43D9-4C7B-87D9-27E60034399A}"/>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53" name="isľîḑê">
              <a:extLst>
                <a:ext uri="{FF2B5EF4-FFF2-40B4-BE49-F238E27FC236}">
                  <a16:creationId xmlns:a16="http://schemas.microsoft.com/office/drawing/2014/main" id="{6E5E5F79-2674-44C6-837E-9903BB542F12}"/>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54" name="椭圆 353">
            <a:extLst>
              <a:ext uri="{FF2B5EF4-FFF2-40B4-BE49-F238E27FC236}">
                <a16:creationId xmlns:a16="http://schemas.microsoft.com/office/drawing/2014/main" id="{6FD8E487-B46D-44FA-B429-69A865215092}"/>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文本占位符 163">
            <a:extLst>
              <a:ext uri="{FF2B5EF4-FFF2-40B4-BE49-F238E27FC236}">
                <a16:creationId xmlns:a16="http://schemas.microsoft.com/office/drawing/2014/main" id="{B7BC2190-A745-4431-92FD-ECBCE4BC68F7}"/>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spTree>
    <p:extLst>
      <p:ext uri="{BB962C8B-B14F-4D97-AF65-F5344CB8AC3E}">
        <p14:creationId xmlns:p14="http://schemas.microsoft.com/office/powerpoint/2010/main" val="67897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页14">
    <p:bg>
      <p:bgPr>
        <a:solidFill>
          <a:schemeClr val="bg1">
            <a:lumMod val="95000"/>
          </a:schemeClr>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A9CAC4A-865E-49E3-8731-FCABCC67D6B9}"/>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4" name="îśliďe">
              <a:extLst>
                <a:ext uri="{FF2B5EF4-FFF2-40B4-BE49-F238E27FC236}">
                  <a16:creationId xmlns:a16="http://schemas.microsoft.com/office/drawing/2014/main" id="{6D0E3A22-DF41-49B9-BDC7-6AEAE2777297}"/>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5" name="íšḻíḍé">
              <a:extLst>
                <a:ext uri="{FF2B5EF4-FFF2-40B4-BE49-F238E27FC236}">
                  <a16:creationId xmlns:a16="http://schemas.microsoft.com/office/drawing/2014/main" id="{D2502648-AA34-4D64-9E31-2927043C5749}"/>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6" name="ïṥḻïḓé">
              <a:extLst>
                <a:ext uri="{FF2B5EF4-FFF2-40B4-BE49-F238E27FC236}">
                  <a16:creationId xmlns:a16="http://schemas.microsoft.com/office/drawing/2014/main" id="{F5C42EC3-F124-46E3-802C-283810436846}"/>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7" name="î$ḷíḋè">
              <a:extLst>
                <a:ext uri="{FF2B5EF4-FFF2-40B4-BE49-F238E27FC236}">
                  <a16:creationId xmlns:a16="http://schemas.microsoft.com/office/drawing/2014/main" id="{F127877A-C948-4605-AC7A-6394FDC28741}"/>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8" name="i$ḷiḍe">
              <a:extLst>
                <a:ext uri="{FF2B5EF4-FFF2-40B4-BE49-F238E27FC236}">
                  <a16:creationId xmlns:a16="http://schemas.microsoft.com/office/drawing/2014/main" id="{D9BDE8C1-4B90-4166-81BB-04EBE9EF4D98}"/>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9" name="ïṡļïdè">
              <a:extLst>
                <a:ext uri="{FF2B5EF4-FFF2-40B4-BE49-F238E27FC236}">
                  <a16:creationId xmlns:a16="http://schemas.microsoft.com/office/drawing/2014/main" id="{CA8027DB-98A9-4909-8032-7BCDF8D904A3}"/>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0" name="íŝḻíḓê">
              <a:extLst>
                <a:ext uri="{FF2B5EF4-FFF2-40B4-BE49-F238E27FC236}">
                  <a16:creationId xmlns:a16="http://schemas.microsoft.com/office/drawing/2014/main" id="{F6839995-F008-484C-8BC3-91C01EFF9F56}"/>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1" name="isľîḑê">
              <a:extLst>
                <a:ext uri="{FF2B5EF4-FFF2-40B4-BE49-F238E27FC236}">
                  <a16:creationId xmlns:a16="http://schemas.microsoft.com/office/drawing/2014/main" id="{B00D56CC-10C2-40DF-8498-36360BA87293}"/>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pic>
        <p:nvPicPr>
          <p:cNvPr id="12" name="图片 11">
            <a:extLst>
              <a:ext uri="{FF2B5EF4-FFF2-40B4-BE49-F238E27FC236}">
                <a16:creationId xmlns:a16="http://schemas.microsoft.com/office/drawing/2014/main" id="{124D1203-8E71-42D8-ADE3-A64DC13C115E}"/>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4" name="文本框 13">
            <a:extLst>
              <a:ext uri="{FF2B5EF4-FFF2-40B4-BE49-F238E27FC236}">
                <a16:creationId xmlns:a16="http://schemas.microsoft.com/office/drawing/2014/main" id="{F1EB2C21-849F-4F0B-803B-7AC4ABD5DBD1}"/>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15" name="文本框 14">
            <a:extLst>
              <a:ext uri="{FF2B5EF4-FFF2-40B4-BE49-F238E27FC236}">
                <a16:creationId xmlns:a16="http://schemas.microsoft.com/office/drawing/2014/main" id="{C45E2F30-5949-4ED4-A109-B6B1D781F0F1}"/>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cxnSp>
        <p:nvCxnSpPr>
          <p:cNvPr id="16" name="直接连接符 15">
            <a:extLst>
              <a:ext uri="{FF2B5EF4-FFF2-40B4-BE49-F238E27FC236}">
                <a16:creationId xmlns:a16="http://schemas.microsoft.com/office/drawing/2014/main" id="{2540EFFF-5E1E-49DF-B137-28242E9D16B1}"/>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C442CE9E-876D-4052-97ED-AB8CC183D2D4}"/>
              </a:ext>
            </a:extLst>
          </p:cNvPr>
          <p:cNvGrpSpPr/>
          <p:nvPr userDrawn="1"/>
        </p:nvGrpSpPr>
        <p:grpSpPr>
          <a:xfrm>
            <a:off x="10672870" y="250062"/>
            <a:ext cx="913766" cy="457978"/>
            <a:chOff x="1585727" y="453077"/>
            <a:chExt cx="374706" cy="187802"/>
          </a:xfrm>
          <a:solidFill>
            <a:schemeClr val="accent1"/>
          </a:solidFill>
        </p:grpSpPr>
        <p:sp>
          <p:nvSpPr>
            <p:cNvPr id="18" name="îśliďe">
              <a:extLst>
                <a:ext uri="{FF2B5EF4-FFF2-40B4-BE49-F238E27FC236}">
                  <a16:creationId xmlns:a16="http://schemas.microsoft.com/office/drawing/2014/main" id="{228D3189-D8DA-4DC5-8731-93349BE92B5B}"/>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9" name="íšḻíḍé">
              <a:extLst>
                <a:ext uri="{FF2B5EF4-FFF2-40B4-BE49-F238E27FC236}">
                  <a16:creationId xmlns:a16="http://schemas.microsoft.com/office/drawing/2014/main" id="{3725DDB3-E5B7-4A23-A1D5-30D8D6ADB402}"/>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20" name="ïṥḻïḓé">
              <a:extLst>
                <a:ext uri="{FF2B5EF4-FFF2-40B4-BE49-F238E27FC236}">
                  <a16:creationId xmlns:a16="http://schemas.microsoft.com/office/drawing/2014/main" id="{33785B02-E6CA-41E7-8B7F-EA502F9E91C7}"/>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21" name="î$ḷíḋè">
              <a:extLst>
                <a:ext uri="{FF2B5EF4-FFF2-40B4-BE49-F238E27FC236}">
                  <a16:creationId xmlns:a16="http://schemas.microsoft.com/office/drawing/2014/main" id="{57EBE7AC-411D-402D-9A9A-55B2BFC58C74}"/>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22" name="i$ḷiḍe">
              <a:extLst>
                <a:ext uri="{FF2B5EF4-FFF2-40B4-BE49-F238E27FC236}">
                  <a16:creationId xmlns:a16="http://schemas.microsoft.com/office/drawing/2014/main" id="{AF26F0D0-0E60-41C6-8192-45CE0DE76B1F}"/>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23" name="ïṡļïdè">
              <a:extLst>
                <a:ext uri="{FF2B5EF4-FFF2-40B4-BE49-F238E27FC236}">
                  <a16:creationId xmlns:a16="http://schemas.microsoft.com/office/drawing/2014/main" id="{ED54000E-F8F8-4E48-88FE-D68E9701DFBA}"/>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24" name="íŝḻíḓê">
              <a:extLst>
                <a:ext uri="{FF2B5EF4-FFF2-40B4-BE49-F238E27FC236}">
                  <a16:creationId xmlns:a16="http://schemas.microsoft.com/office/drawing/2014/main" id="{3519DFED-4A2B-42AD-AB2C-01E9C8A44A9B}"/>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5" name="isľîḑê">
              <a:extLst>
                <a:ext uri="{FF2B5EF4-FFF2-40B4-BE49-F238E27FC236}">
                  <a16:creationId xmlns:a16="http://schemas.microsoft.com/office/drawing/2014/main" id="{E527C414-F980-4E3F-AC95-B9D4B48DFACF}"/>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26" name="椭圆 25">
            <a:extLst>
              <a:ext uri="{FF2B5EF4-FFF2-40B4-BE49-F238E27FC236}">
                <a16:creationId xmlns:a16="http://schemas.microsoft.com/office/drawing/2014/main" id="{C54E03BE-357F-42C6-9923-09956954CF8B}"/>
              </a:ext>
            </a:extLst>
          </p:cNvPr>
          <p:cNvSpPr/>
          <p:nvPr userDrawn="1"/>
        </p:nvSpPr>
        <p:spPr>
          <a:xfrm>
            <a:off x="314691" y="151816"/>
            <a:ext cx="654470" cy="65447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占位符 163">
            <a:extLst>
              <a:ext uri="{FF2B5EF4-FFF2-40B4-BE49-F238E27FC236}">
                <a16:creationId xmlns:a16="http://schemas.microsoft.com/office/drawing/2014/main" id="{E09EA8D3-74EF-4CFC-9A60-38BF481F74EA}"/>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grpSp>
        <p:nvGrpSpPr>
          <p:cNvPr id="28" name="组合 27">
            <a:extLst>
              <a:ext uri="{FF2B5EF4-FFF2-40B4-BE49-F238E27FC236}">
                <a16:creationId xmlns:a16="http://schemas.microsoft.com/office/drawing/2014/main" id="{1CFA14D2-01F1-4DF0-B2A6-BFF2575C48A2}"/>
              </a:ext>
            </a:extLst>
          </p:cNvPr>
          <p:cNvGrpSpPr/>
          <p:nvPr userDrawn="1"/>
        </p:nvGrpSpPr>
        <p:grpSpPr>
          <a:xfrm>
            <a:off x="2539883" y="1646681"/>
            <a:ext cx="7112234" cy="3564639"/>
            <a:chOff x="1585727" y="453077"/>
            <a:chExt cx="374706" cy="187802"/>
          </a:xfrm>
          <a:solidFill>
            <a:schemeClr val="bg1">
              <a:lumMod val="65000"/>
              <a:alpha val="4000"/>
            </a:schemeClr>
          </a:solidFill>
        </p:grpSpPr>
        <p:sp>
          <p:nvSpPr>
            <p:cNvPr id="29" name="îśliďe">
              <a:extLst>
                <a:ext uri="{FF2B5EF4-FFF2-40B4-BE49-F238E27FC236}">
                  <a16:creationId xmlns:a16="http://schemas.microsoft.com/office/drawing/2014/main" id="{614E7815-EC78-4907-8A87-DCDE0DC90BF4}"/>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0" name="íšḻíḍé">
              <a:extLst>
                <a:ext uri="{FF2B5EF4-FFF2-40B4-BE49-F238E27FC236}">
                  <a16:creationId xmlns:a16="http://schemas.microsoft.com/office/drawing/2014/main" id="{BD0E37F9-4D3D-4967-9E1C-C1D0C121C38F}"/>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1" name="ïṥḻïḓé">
              <a:extLst>
                <a:ext uri="{FF2B5EF4-FFF2-40B4-BE49-F238E27FC236}">
                  <a16:creationId xmlns:a16="http://schemas.microsoft.com/office/drawing/2014/main" id="{9CAD6A8C-6119-4636-AB27-F8E58BA2C58A}"/>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2" name="î$ḷíḋè">
              <a:extLst>
                <a:ext uri="{FF2B5EF4-FFF2-40B4-BE49-F238E27FC236}">
                  <a16:creationId xmlns:a16="http://schemas.microsoft.com/office/drawing/2014/main" id="{5507A9F1-086B-4E13-9F9B-F56CB078D80E}"/>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3" name="i$ḷiḍe">
              <a:extLst>
                <a:ext uri="{FF2B5EF4-FFF2-40B4-BE49-F238E27FC236}">
                  <a16:creationId xmlns:a16="http://schemas.microsoft.com/office/drawing/2014/main" id="{D4AB0866-5F48-44D5-A280-22C21F085AAA}"/>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4" name="ïṡļïdè">
              <a:extLst>
                <a:ext uri="{FF2B5EF4-FFF2-40B4-BE49-F238E27FC236}">
                  <a16:creationId xmlns:a16="http://schemas.microsoft.com/office/drawing/2014/main" id="{D9733264-9E45-4165-9896-BFB177D56F9A}"/>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 name="íŝḻíḓê">
              <a:extLst>
                <a:ext uri="{FF2B5EF4-FFF2-40B4-BE49-F238E27FC236}">
                  <a16:creationId xmlns:a16="http://schemas.microsoft.com/office/drawing/2014/main" id="{C7EC23A6-AB6C-43F9-B691-7291471B871D}"/>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 name="isľîḑê">
              <a:extLst>
                <a:ext uri="{FF2B5EF4-FFF2-40B4-BE49-F238E27FC236}">
                  <a16:creationId xmlns:a16="http://schemas.microsoft.com/office/drawing/2014/main" id="{F0B1D1A0-9307-4007-BBE3-B7E771116B0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grpSp>
        <p:nvGrpSpPr>
          <p:cNvPr id="2" name="组合 1">
            <a:extLst>
              <a:ext uri="{FF2B5EF4-FFF2-40B4-BE49-F238E27FC236}">
                <a16:creationId xmlns:a16="http://schemas.microsoft.com/office/drawing/2014/main" id="{A9F06922-CB66-4BB7-896A-8D2C2B2251EF}"/>
              </a:ext>
            </a:extLst>
          </p:cNvPr>
          <p:cNvGrpSpPr/>
          <p:nvPr userDrawn="1"/>
        </p:nvGrpSpPr>
        <p:grpSpPr>
          <a:xfrm>
            <a:off x="1176251" y="1675235"/>
            <a:ext cx="2665723" cy="3507530"/>
            <a:chOff x="1176251" y="1675235"/>
            <a:chExt cx="2665723" cy="3507530"/>
          </a:xfrm>
        </p:grpSpPr>
        <p:sp>
          <p:nvSpPr>
            <p:cNvPr id="37" name="矩形 36">
              <a:extLst>
                <a:ext uri="{FF2B5EF4-FFF2-40B4-BE49-F238E27FC236}">
                  <a16:creationId xmlns:a16="http://schemas.microsoft.com/office/drawing/2014/main" id="{A2B92018-95E0-4552-93E5-22F167C0235D}"/>
                </a:ext>
              </a:extLst>
            </p:cNvPr>
            <p:cNvSpPr/>
            <p:nvPr userDrawn="1"/>
          </p:nvSpPr>
          <p:spPr>
            <a:xfrm>
              <a:off x="1176251" y="1675235"/>
              <a:ext cx="2665723" cy="350753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5ED6ACA3-8385-4BF7-AA4C-AC7A70901023}"/>
                </a:ext>
              </a:extLst>
            </p:cNvPr>
            <p:cNvSpPr/>
            <p:nvPr userDrawn="1"/>
          </p:nvSpPr>
          <p:spPr>
            <a:xfrm>
              <a:off x="1176251" y="4741333"/>
              <a:ext cx="2665723" cy="44143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B16850AA-92AC-40DA-996D-814B38D999DD}"/>
                </a:ext>
              </a:extLst>
            </p:cNvPr>
            <p:cNvSpPr/>
            <p:nvPr userDrawn="1"/>
          </p:nvSpPr>
          <p:spPr>
            <a:xfrm>
              <a:off x="1176251" y="4741333"/>
              <a:ext cx="2665723" cy="441432"/>
            </a:xfrm>
            <a:prstGeom prst="rect">
              <a:avLst/>
            </a:prstGeom>
            <a:solidFill>
              <a:schemeClr val="accent1">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 name="组合 12">
            <a:extLst>
              <a:ext uri="{FF2B5EF4-FFF2-40B4-BE49-F238E27FC236}">
                <a16:creationId xmlns:a16="http://schemas.microsoft.com/office/drawing/2014/main" id="{E41531BF-7A9A-4F92-8DE9-424EC0ED5611}"/>
              </a:ext>
            </a:extLst>
          </p:cNvPr>
          <p:cNvGrpSpPr/>
          <p:nvPr userDrawn="1"/>
        </p:nvGrpSpPr>
        <p:grpSpPr>
          <a:xfrm>
            <a:off x="4763139" y="1675235"/>
            <a:ext cx="2665723" cy="3507530"/>
            <a:chOff x="4763139" y="1675235"/>
            <a:chExt cx="2665723" cy="3507530"/>
          </a:xfrm>
        </p:grpSpPr>
        <p:sp>
          <p:nvSpPr>
            <p:cNvPr id="40" name="矩形 39">
              <a:extLst>
                <a:ext uri="{FF2B5EF4-FFF2-40B4-BE49-F238E27FC236}">
                  <a16:creationId xmlns:a16="http://schemas.microsoft.com/office/drawing/2014/main" id="{89244897-C360-48EC-8F3C-A23B73990BBC}"/>
                </a:ext>
              </a:extLst>
            </p:cNvPr>
            <p:cNvSpPr/>
            <p:nvPr userDrawn="1"/>
          </p:nvSpPr>
          <p:spPr>
            <a:xfrm>
              <a:off x="4763139" y="1675235"/>
              <a:ext cx="2665723" cy="350753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C463C52B-A9FA-46B0-9BFA-5AB9EA5C6801}"/>
                </a:ext>
              </a:extLst>
            </p:cNvPr>
            <p:cNvSpPr/>
            <p:nvPr userDrawn="1"/>
          </p:nvSpPr>
          <p:spPr>
            <a:xfrm>
              <a:off x="4763139" y="4741333"/>
              <a:ext cx="2665723" cy="441432"/>
            </a:xfrm>
            <a:prstGeom prst="rect">
              <a:avLst/>
            </a:prstGeom>
            <a:blipFill dpi="0" rotWithShape="1">
              <a:blip r:embed="rId4"/>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53585078-156E-43B4-9EC2-438E9F02073F}"/>
                </a:ext>
              </a:extLst>
            </p:cNvPr>
            <p:cNvSpPr/>
            <p:nvPr userDrawn="1"/>
          </p:nvSpPr>
          <p:spPr>
            <a:xfrm>
              <a:off x="4763139" y="4741333"/>
              <a:ext cx="2665723" cy="441432"/>
            </a:xfrm>
            <a:prstGeom prst="rect">
              <a:avLst/>
            </a:prstGeom>
            <a:solidFill>
              <a:schemeClr val="accent1">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8" name="组合 47">
            <a:extLst>
              <a:ext uri="{FF2B5EF4-FFF2-40B4-BE49-F238E27FC236}">
                <a16:creationId xmlns:a16="http://schemas.microsoft.com/office/drawing/2014/main" id="{4876FA53-4A7A-4FC7-8EEB-60DA5B97336F}"/>
              </a:ext>
            </a:extLst>
          </p:cNvPr>
          <p:cNvGrpSpPr/>
          <p:nvPr userDrawn="1"/>
        </p:nvGrpSpPr>
        <p:grpSpPr>
          <a:xfrm>
            <a:off x="8350027" y="1607089"/>
            <a:ext cx="2665723" cy="3575676"/>
            <a:chOff x="8350027" y="1607089"/>
            <a:chExt cx="2665723" cy="3575676"/>
          </a:xfrm>
        </p:grpSpPr>
        <p:sp>
          <p:nvSpPr>
            <p:cNvPr id="43" name="矩形 42">
              <a:extLst>
                <a:ext uri="{FF2B5EF4-FFF2-40B4-BE49-F238E27FC236}">
                  <a16:creationId xmlns:a16="http://schemas.microsoft.com/office/drawing/2014/main" id="{9C406E35-A419-4856-9DCB-5D3A126944FC}"/>
                </a:ext>
              </a:extLst>
            </p:cNvPr>
            <p:cNvSpPr/>
            <p:nvPr userDrawn="1"/>
          </p:nvSpPr>
          <p:spPr>
            <a:xfrm>
              <a:off x="8350027" y="1607089"/>
              <a:ext cx="2665723" cy="350753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01DD0141-A5C0-4BC5-A759-896F71BEF2F0}"/>
                </a:ext>
              </a:extLst>
            </p:cNvPr>
            <p:cNvSpPr/>
            <p:nvPr userDrawn="1"/>
          </p:nvSpPr>
          <p:spPr>
            <a:xfrm>
              <a:off x="8350027" y="4741333"/>
              <a:ext cx="2665723" cy="441432"/>
            </a:xfrm>
            <a:prstGeom prst="rect">
              <a:avLst/>
            </a:prstGeom>
            <a:blipFill dpi="0" rotWithShape="1">
              <a:blip r:embed="rId5"/>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073B1A69-4248-4082-B253-01A9E418F787}"/>
                </a:ext>
              </a:extLst>
            </p:cNvPr>
            <p:cNvSpPr/>
            <p:nvPr userDrawn="1"/>
          </p:nvSpPr>
          <p:spPr>
            <a:xfrm>
              <a:off x="8350027" y="4741333"/>
              <a:ext cx="2665723" cy="441432"/>
            </a:xfrm>
            <a:prstGeom prst="rect">
              <a:avLst/>
            </a:prstGeom>
            <a:solidFill>
              <a:schemeClr val="accent1">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1883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15">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609E687-6FF3-497E-8D2B-0726366B5A64}"/>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a:solidFill>
            <a:schemeClr val="bg1">
              <a:lumMod val="95000"/>
            </a:schemeClr>
          </a:solidFill>
        </p:spPr>
      </p:pic>
      <p:sp>
        <p:nvSpPr>
          <p:cNvPr id="4" name="文本框 3">
            <a:extLst>
              <a:ext uri="{FF2B5EF4-FFF2-40B4-BE49-F238E27FC236}">
                <a16:creationId xmlns:a16="http://schemas.microsoft.com/office/drawing/2014/main" id="{AAB9FB1F-A3CF-4CA9-A9EF-0C48F4A86958}"/>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5" name="文本框 4">
            <a:extLst>
              <a:ext uri="{FF2B5EF4-FFF2-40B4-BE49-F238E27FC236}">
                <a16:creationId xmlns:a16="http://schemas.microsoft.com/office/drawing/2014/main" id="{81452CF3-21CF-4F76-AD35-B3F9496A01CA}"/>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sp>
        <p:nvSpPr>
          <p:cNvPr id="6" name="椭圆 5">
            <a:extLst>
              <a:ext uri="{FF2B5EF4-FFF2-40B4-BE49-F238E27FC236}">
                <a16:creationId xmlns:a16="http://schemas.microsoft.com/office/drawing/2014/main" id="{FAEE827E-265E-4523-9A1B-2462FC7787A9}"/>
              </a:ext>
            </a:extLst>
          </p:cNvPr>
          <p:cNvSpPr/>
          <p:nvPr userDrawn="1"/>
        </p:nvSpPr>
        <p:spPr>
          <a:xfrm>
            <a:off x="314691" y="151816"/>
            <a:ext cx="654470" cy="65447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163">
            <a:extLst>
              <a:ext uri="{FF2B5EF4-FFF2-40B4-BE49-F238E27FC236}">
                <a16:creationId xmlns:a16="http://schemas.microsoft.com/office/drawing/2014/main" id="{84E4C8C5-8729-407F-88E4-E64D9E5A8F4C}"/>
              </a:ext>
            </a:extLst>
          </p:cNvPr>
          <p:cNvSpPr>
            <a:spLocks noGrp="1"/>
          </p:cNvSpPr>
          <p:nvPr>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cxnSp>
        <p:nvCxnSpPr>
          <p:cNvPr id="8" name="直接连接符 7">
            <a:extLst>
              <a:ext uri="{FF2B5EF4-FFF2-40B4-BE49-F238E27FC236}">
                <a16:creationId xmlns:a16="http://schemas.microsoft.com/office/drawing/2014/main" id="{FA719032-0D1F-4457-A6F4-CD326AC58616}"/>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E5E857CB-1D67-40E0-9A56-A3291BF50DAB}"/>
              </a:ext>
            </a:extLst>
          </p:cNvPr>
          <p:cNvGrpSpPr/>
          <p:nvPr userDrawn="1"/>
        </p:nvGrpSpPr>
        <p:grpSpPr>
          <a:xfrm>
            <a:off x="10672870" y="250062"/>
            <a:ext cx="913766" cy="457978"/>
            <a:chOff x="1585727" y="453077"/>
            <a:chExt cx="374706" cy="187802"/>
          </a:xfrm>
          <a:solidFill>
            <a:schemeClr val="accent1"/>
          </a:solidFill>
        </p:grpSpPr>
        <p:sp>
          <p:nvSpPr>
            <p:cNvPr id="10" name="îśliďe">
              <a:extLst>
                <a:ext uri="{FF2B5EF4-FFF2-40B4-BE49-F238E27FC236}">
                  <a16:creationId xmlns:a16="http://schemas.microsoft.com/office/drawing/2014/main" id="{EDD6936A-E126-457C-9B28-47B3FED26544}"/>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1" name="íšḻíḍé">
              <a:extLst>
                <a:ext uri="{FF2B5EF4-FFF2-40B4-BE49-F238E27FC236}">
                  <a16:creationId xmlns:a16="http://schemas.microsoft.com/office/drawing/2014/main" id="{70E56523-74B0-4F94-AA1C-DE8A7B3B6EF3}"/>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 name="ïṥḻïḓé">
              <a:extLst>
                <a:ext uri="{FF2B5EF4-FFF2-40B4-BE49-F238E27FC236}">
                  <a16:creationId xmlns:a16="http://schemas.microsoft.com/office/drawing/2014/main" id="{21321976-BA9B-4E34-8E85-5D3CDB97A08A}"/>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3" name="î$ḷíḋè">
              <a:extLst>
                <a:ext uri="{FF2B5EF4-FFF2-40B4-BE49-F238E27FC236}">
                  <a16:creationId xmlns:a16="http://schemas.microsoft.com/office/drawing/2014/main" id="{2943ADE6-39AA-4335-9F6A-54AE5B453C50}"/>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4" name="i$ḷiḍe">
              <a:extLst>
                <a:ext uri="{FF2B5EF4-FFF2-40B4-BE49-F238E27FC236}">
                  <a16:creationId xmlns:a16="http://schemas.microsoft.com/office/drawing/2014/main" id="{31F0CBAE-4361-4C06-ABD8-552E55255E4F}"/>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5" name="ïṡļïdè">
              <a:extLst>
                <a:ext uri="{FF2B5EF4-FFF2-40B4-BE49-F238E27FC236}">
                  <a16:creationId xmlns:a16="http://schemas.microsoft.com/office/drawing/2014/main" id="{BC199AEB-7B5B-4708-97DC-0B9BEDB04A22}"/>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6" name="íŝḻíḓê">
              <a:extLst>
                <a:ext uri="{FF2B5EF4-FFF2-40B4-BE49-F238E27FC236}">
                  <a16:creationId xmlns:a16="http://schemas.microsoft.com/office/drawing/2014/main" id="{1B8A1C35-C9EF-4011-ABEA-244F3FC19D2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7" name="isľîḑê">
              <a:extLst>
                <a:ext uri="{FF2B5EF4-FFF2-40B4-BE49-F238E27FC236}">
                  <a16:creationId xmlns:a16="http://schemas.microsoft.com/office/drawing/2014/main" id="{50EAE709-8FFA-4B75-9F56-9CF7FFD0E70B}"/>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8" name="矩形 17">
            <a:extLst>
              <a:ext uri="{FF2B5EF4-FFF2-40B4-BE49-F238E27FC236}">
                <a16:creationId xmlns:a16="http://schemas.microsoft.com/office/drawing/2014/main" id="{215F96B7-1B6D-45C7-89C4-1B1CB521F90F}"/>
              </a:ext>
            </a:extLst>
          </p:cNvPr>
          <p:cNvSpPr/>
          <p:nvPr userDrawn="1"/>
        </p:nvSpPr>
        <p:spPr>
          <a:xfrm>
            <a:off x="-6350" y="1498600"/>
            <a:ext cx="12192000" cy="2197569"/>
          </a:xfrm>
          <a:prstGeom prst="rect">
            <a:avLst/>
          </a:prstGeom>
          <a:solidFill>
            <a:schemeClr val="bg1">
              <a:alpha val="80000"/>
            </a:schemeClr>
          </a:solidFill>
          <a:ln w="9525">
            <a:noFill/>
          </a:ln>
          <a:effectLst>
            <a:outerShdw blurRad="127000" dist="12700" sx="102000" sy="102000" algn="ctr" rotWithShape="0">
              <a:schemeClr val="accent1">
                <a:lumMod val="20000"/>
                <a:lumOff val="8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CN" altLang="en-US"/>
          </a:p>
        </p:txBody>
      </p:sp>
      <p:pic>
        <p:nvPicPr>
          <p:cNvPr id="19" name="图片 18">
            <a:extLst>
              <a:ext uri="{FF2B5EF4-FFF2-40B4-BE49-F238E27FC236}">
                <a16:creationId xmlns:a16="http://schemas.microsoft.com/office/drawing/2014/main" id="{435FE387-D85A-4629-A68D-0B405174EF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260"/>
          <a:stretch/>
        </p:blipFill>
        <p:spPr>
          <a:xfrm>
            <a:off x="1138462" y="958941"/>
            <a:ext cx="3019881" cy="5158438"/>
          </a:xfrm>
          <a:prstGeom prst="rect">
            <a:avLst/>
          </a:prstGeom>
        </p:spPr>
      </p:pic>
      <p:sp>
        <p:nvSpPr>
          <p:cNvPr id="20" name="图片占位符 2">
            <a:extLst>
              <a:ext uri="{FF2B5EF4-FFF2-40B4-BE49-F238E27FC236}">
                <a16:creationId xmlns:a16="http://schemas.microsoft.com/office/drawing/2014/main" id="{4E141A2D-B968-450E-8E30-996219BECC5D}"/>
              </a:ext>
            </a:extLst>
          </p:cNvPr>
          <p:cNvSpPr>
            <a:spLocks noGrp="1"/>
          </p:cNvSpPr>
          <p:nvPr>
            <p:ph type="pic" sz="quarter" idx="13"/>
          </p:nvPr>
        </p:nvSpPr>
        <p:spPr>
          <a:xfrm>
            <a:off x="1574799" y="1498600"/>
            <a:ext cx="2098041" cy="3728720"/>
          </a:xfrm>
          <a:prstGeom prst="rect">
            <a:avLst/>
          </a:prstGeom>
        </p:spPr>
        <p:txBody>
          <a:bodyPr/>
          <a:lstStyle/>
          <a:p>
            <a:endParaRPr lang="zh-CN" altLang="en-US"/>
          </a:p>
        </p:txBody>
      </p:sp>
    </p:spTree>
    <p:extLst>
      <p:ext uri="{BB962C8B-B14F-4D97-AF65-F5344CB8AC3E}">
        <p14:creationId xmlns:p14="http://schemas.microsoft.com/office/powerpoint/2010/main" val="1486202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31077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2343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309848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7" name="图片占位符 36">
            <a:extLst>
              <a:ext uri="{FF2B5EF4-FFF2-40B4-BE49-F238E27FC236}">
                <a16:creationId xmlns:a16="http://schemas.microsoft.com/office/drawing/2014/main" id="{740F6025-3196-4FA0-83DC-EE1179AC9D6C}"/>
              </a:ext>
            </a:extLst>
          </p:cNvPr>
          <p:cNvSpPr>
            <a:spLocks noGrp="1"/>
          </p:cNvSpPr>
          <p:nvPr>
            <p:ph type="pic" sz="quarter" idx="15"/>
          </p:nvPr>
        </p:nvSpPr>
        <p:spPr>
          <a:xfrm>
            <a:off x="-142829" y="0"/>
            <a:ext cx="12477663" cy="1972932"/>
          </a:xfrm>
          <a:custGeom>
            <a:avLst/>
            <a:gdLst>
              <a:gd name="connsiteX0" fmla="*/ 0 w 12477663"/>
              <a:gd name="connsiteY0" fmla="*/ 0 h 1972932"/>
              <a:gd name="connsiteX1" fmla="*/ 12477663 w 12477663"/>
              <a:gd name="connsiteY1" fmla="*/ 0 h 1972932"/>
              <a:gd name="connsiteX2" fmla="*/ 12458763 w 12477663"/>
              <a:gd name="connsiteY2" fmla="*/ 47047 h 1972932"/>
              <a:gd name="connsiteX3" fmla="*/ 6238831 w 12477663"/>
              <a:gd name="connsiteY3" fmla="*/ 1972932 h 1972932"/>
              <a:gd name="connsiteX4" fmla="*/ 18900 w 12477663"/>
              <a:gd name="connsiteY4" fmla="*/ 47047 h 197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663" h="1972932">
                <a:moveTo>
                  <a:pt x="0" y="0"/>
                </a:moveTo>
                <a:lnTo>
                  <a:pt x="12477663" y="0"/>
                </a:lnTo>
                <a:lnTo>
                  <a:pt x="12458763" y="47047"/>
                </a:lnTo>
                <a:cubicBezTo>
                  <a:pt x="11866750" y="1146147"/>
                  <a:pt x="9306941" y="1972932"/>
                  <a:pt x="6238831" y="1972932"/>
                </a:cubicBezTo>
                <a:cubicBezTo>
                  <a:pt x="3170721" y="1972932"/>
                  <a:pt x="610913" y="1146147"/>
                  <a:pt x="18900" y="47047"/>
                </a:cubicBezTo>
                <a:close/>
              </a:path>
            </a:pathLst>
          </a:custGeom>
        </p:spPr>
        <p:txBody>
          <a:bodyPr wrap="square">
            <a:noAutofit/>
          </a:bodyPr>
          <a:lstStyle/>
          <a:p>
            <a:endParaRPr lang="zh-CN" altLang="en-US"/>
          </a:p>
        </p:txBody>
      </p:sp>
      <p:sp>
        <p:nvSpPr>
          <p:cNvPr id="23" name="文本框 22">
            <a:extLst>
              <a:ext uri="{FF2B5EF4-FFF2-40B4-BE49-F238E27FC236}">
                <a16:creationId xmlns:a16="http://schemas.microsoft.com/office/drawing/2014/main" id="{D8B5D204-87E5-427E-BB02-DA7D22EC0A2F}"/>
              </a:ext>
            </a:extLst>
          </p:cNvPr>
          <p:cNvSpPr txBox="1"/>
          <p:nvPr/>
        </p:nvSpPr>
        <p:spPr>
          <a:xfrm rot="16200000">
            <a:off x="562328" y="2233386"/>
            <a:ext cx="861774" cy="787400"/>
          </a:xfrm>
          <a:prstGeom prst="rect">
            <a:avLst/>
          </a:prstGeom>
          <a:noFill/>
        </p:spPr>
        <p:txBody>
          <a:bodyPr vert="eaVert" wrap="square" rtlCol="0">
            <a:spAutoFit/>
          </a:bodyPr>
          <a:lstStyle/>
          <a:p>
            <a:r>
              <a:rPr lang="en-US" altLang="zh-CN" sz="4400" dirty="0">
                <a:solidFill>
                  <a:schemeClr val="accent1"/>
                </a:solidFill>
              </a:rPr>
              <a:t>01.</a:t>
            </a:r>
            <a:endParaRPr lang="zh-CN" altLang="en-US" sz="4400" dirty="0">
              <a:solidFill>
                <a:schemeClr val="accent1"/>
              </a:solidFill>
            </a:endParaRPr>
          </a:p>
        </p:txBody>
      </p:sp>
      <p:cxnSp>
        <p:nvCxnSpPr>
          <p:cNvPr id="24" name="直接连接符 23">
            <a:extLst>
              <a:ext uri="{FF2B5EF4-FFF2-40B4-BE49-F238E27FC236}">
                <a16:creationId xmlns:a16="http://schemas.microsoft.com/office/drawing/2014/main" id="{2F371450-7476-4869-ABD4-D78E4EFF9B2C}"/>
              </a:ext>
            </a:extLst>
          </p:cNvPr>
          <p:cNvCxnSpPr>
            <a:cxnSpLocks/>
          </p:cNvCxnSpPr>
          <p:nvPr/>
        </p:nvCxnSpPr>
        <p:spPr>
          <a:xfrm>
            <a:off x="660400" y="3005980"/>
            <a:ext cx="0" cy="809625"/>
          </a:xfrm>
          <a:prstGeom prst="line">
            <a:avLst/>
          </a:prstGeom>
          <a:ln w="28575"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5A0BFB36-33E5-4B00-AFFA-3D114104E615}"/>
              </a:ext>
            </a:extLst>
          </p:cNvPr>
          <p:cNvSpPr txBox="1"/>
          <p:nvPr/>
        </p:nvSpPr>
        <p:spPr>
          <a:xfrm rot="16200000">
            <a:off x="4609919" y="2233386"/>
            <a:ext cx="861774" cy="787400"/>
          </a:xfrm>
          <a:prstGeom prst="rect">
            <a:avLst/>
          </a:prstGeom>
          <a:noFill/>
        </p:spPr>
        <p:txBody>
          <a:bodyPr vert="eaVert" wrap="square" rtlCol="0">
            <a:spAutoFit/>
          </a:bodyPr>
          <a:lstStyle/>
          <a:p>
            <a:r>
              <a:rPr lang="en-US" altLang="zh-CN" sz="4400" dirty="0">
                <a:solidFill>
                  <a:schemeClr val="accent1"/>
                </a:solidFill>
              </a:rPr>
              <a:t>02.</a:t>
            </a:r>
            <a:endParaRPr lang="zh-CN" altLang="en-US" sz="4400" dirty="0">
              <a:solidFill>
                <a:schemeClr val="accent1"/>
              </a:solidFill>
            </a:endParaRPr>
          </a:p>
        </p:txBody>
      </p:sp>
      <p:cxnSp>
        <p:nvCxnSpPr>
          <p:cNvPr id="29" name="直接连接符 28">
            <a:extLst>
              <a:ext uri="{FF2B5EF4-FFF2-40B4-BE49-F238E27FC236}">
                <a16:creationId xmlns:a16="http://schemas.microsoft.com/office/drawing/2014/main" id="{5885CF53-AFA6-4BCD-ACD7-C936DAB2DCCB}"/>
              </a:ext>
            </a:extLst>
          </p:cNvPr>
          <p:cNvCxnSpPr>
            <a:cxnSpLocks/>
          </p:cNvCxnSpPr>
          <p:nvPr/>
        </p:nvCxnSpPr>
        <p:spPr>
          <a:xfrm>
            <a:off x="4707991" y="3005980"/>
            <a:ext cx="0" cy="809625"/>
          </a:xfrm>
          <a:prstGeom prst="line">
            <a:avLst/>
          </a:prstGeom>
          <a:ln w="28575"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FB1AFA5B-9366-4E92-A1A8-650789D6FE27}"/>
              </a:ext>
            </a:extLst>
          </p:cNvPr>
          <p:cNvSpPr txBox="1"/>
          <p:nvPr/>
        </p:nvSpPr>
        <p:spPr>
          <a:xfrm rot="16200000">
            <a:off x="9043411" y="2233385"/>
            <a:ext cx="861774" cy="787400"/>
          </a:xfrm>
          <a:prstGeom prst="rect">
            <a:avLst/>
          </a:prstGeom>
          <a:noFill/>
        </p:spPr>
        <p:txBody>
          <a:bodyPr vert="eaVert" wrap="square" rtlCol="0">
            <a:spAutoFit/>
          </a:bodyPr>
          <a:lstStyle/>
          <a:p>
            <a:r>
              <a:rPr lang="en-US" altLang="zh-CN" sz="4400" dirty="0">
                <a:solidFill>
                  <a:schemeClr val="accent1"/>
                </a:solidFill>
              </a:rPr>
              <a:t>03.</a:t>
            </a:r>
            <a:endParaRPr lang="zh-CN" altLang="en-US" sz="4400" dirty="0">
              <a:solidFill>
                <a:schemeClr val="accent1"/>
              </a:solidFill>
            </a:endParaRPr>
          </a:p>
        </p:txBody>
      </p:sp>
      <p:cxnSp>
        <p:nvCxnSpPr>
          <p:cNvPr id="34" name="直接连接符 33">
            <a:extLst>
              <a:ext uri="{FF2B5EF4-FFF2-40B4-BE49-F238E27FC236}">
                <a16:creationId xmlns:a16="http://schemas.microsoft.com/office/drawing/2014/main" id="{C5A026E9-295E-4DD0-A1A7-24F2752DF1F0}"/>
              </a:ext>
            </a:extLst>
          </p:cNvPr>
          <p:cNvCxnSpPr>
            <a:cxnSpLocks/>
          </p:cNvCxnSpPr>
          <p:nvPr/>
        </p:nvCxnSpPr>
        <p:spPr>
          <a:xfrm>
            <a:off x="9141483" y="3005980"/>
            <a:ext cx="0" cy="809625"/>
          </a:xfrm>
          <a:prstGeom prst="line">
            <a:avLst/>
          </a:prstGeom>
          <a:ln w="28575"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49EE7BA2-3D72-40FD-9831-242C8E3234EE}"/>
              </a:ext>
            </a:extLst>
          </p:cNvPr>
          <p:cNvSpPr txBox="1"/>
          <p:nvPr/>
        </p:nvSpPr>
        <p:spPr>
          <a:xfrm rot="16200000">
            <a:off x="2977842" y="4559831"/>
            <a:ext cx="861774" cy="787400"/>
          </a:xfrm>
          <a:prstGeom prst="rect">
            <a:avLst/>
          </a:prstGeom>
          <a:noFill/>
        </p:spPr>
        <p:txBody>
          <a:bodyPr vert="eaVert" wrap="square" rtlCol="0">
            <a:spAutoFit/>
          </a:bodyPr>
          <a:lstStyle/>
          <a:p>
            <a:r>
              <a:rPr lang="en-US" altLang="zh-CN" sz="4400">
                <a:solidFill>
                  <a:schemeClr val="accent1"/>
                </a:solidFill>
              </a:rPr>
              <a:t>04.</a:t>
            </a:r>
            <a:endParaRPr lang="zh-CN" altLang="en-US" sz="4400" dirty="0">
              <a:solidFill>
                <a:schemeClr val="accent1"/>
              </a:solidFill>
            </a:endParaRPr>
          </a:p>
        </p:txBody>
      </p:sp>
      <p:cxnSp>
        <p:nvCxnSpPr>
          <p:cNvPr id="45" name="直接连接符 44">
            <a:extLst>
              <a:ext uri="{FF2B5EF4-FFF2-40B4-BE49-F238E27FC236}">
                <a16:creationId xmlns:a16="http://schemas.microsoft.com/office/drawing/2014/main" id="{B14D238C-5295-460B-9F73-0A6C665AADEE}"/>
              </a:ext>
            </a:extLst>
          </p:cNvPr>
          <p:cNvCxnSpPr>
            <a:cxnSpLocks/>
          </p:cNvCxnSpPr>
          <p:nvPr/>
        </p:nvCxnSpPr>
        <p:spPr>
          <a:xfrm>
            <a:off x="3075914" y="5332425"/>
            <a:ext cx="0" cy="809625"/>
          </a:xfrm>
          <a:prstGeom prst="line">
            <a:avLst/>
          </a:prstGeom>
          <a:ln w="28575"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570F8935-A799-464B-A969-50F10DC9224E}"/>
              </a:ext>
            </a:extLst>
          </p:cNvPr>
          <p:cNvSpPr txBox="1"/>
          <p:nvPr/>
        </p:nvSpPr>
        <p:spPr>
          <a:xfrm rot="16200000">
            <a:off x="7025433" y="4559831"/>
            <a:ext cx="861774" cy="787400"/>
          </a:xfrm>
          <a:prstGeom prst="rect">
            <a:avLst/>
          </a:prstGeom>
          <a:noFill/>
        </p:spPr>
        <p:txBody>
          <a:bodyPr vert="eaVert" wrap="square" rtlCol="0">
            <a:spAutoFit/>
          </a:bodyPr>
          <a:lstStyle/>
          <a:p>
            <a:r>
              <a:rPr lang="en-US" altLang="zh-CN" sz="4400" dirty="0">
                <a:solidFill>
                  <a:schemeClr val="accent1"/>
                </a:solidFill>
              </a:rPr>
              <a:t>05.</a:t>
            </a:r>
            <a:endParaRPr lang="zh-CN" altLang="en-US" sz="4400" dirty="0">
              <a:solidFill>
                <a:schemeClr val="accent1"/>
              </a:solidFill>
            </a:endParaRPr>
          </a:p>
        </p:txBody>
      </p:sp>
      <p:cxnSp>
        <p:nvCxnSpPr>
          <p:cNvPr id="41" name="直接连接符 40">
            <a:extLst>
              <a:ext uri="{FF2B5EF4-FFF2-40B4-BE49-F238E27FC236}">
                <a16:creationId xmlns:a16="http://schemas.microsoft.com/office/drawing/2014/main" id="{3B7022D4-18C5-4008-AC4D-9CB858B782B3}"/>
              </a:ext>
            </a:extLst>
          </p:cNvPr>
          <p:cNvCxnSpPr>
            <a:cxnSpLocks/>
          </p:cNvCxnSpPr>
          <p:nvPr/>
        </p:nvCxnSpPr>
        <p:spPr>
          <a:xfrm>
            <a:off x="7123505" y="5332425"/>
            <a:ext cx="0" cy="809625"/>
          </a:xfrm>
          <a:prstGeom prst="line">
            <a:avLst/>
          </a:prstGeom>
          <a:ln w="28575"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49" name="文本占位符 48">
            <a:extLst>
              <a:ext uri="{FF2B5EF4-FFF2-40B4-BE49-F238E27FC236}">
                <a16:creationId xmlns:a16="http://schemas.microsoft.com/office/drawing/2014/main" id="{8AAFBE5E-9951-468D-842C-C373B57E162C}"/>
              </a:ext>
            </a:extLst>
          </p:cNvPr>
          <p:cNvSpPr>
            <a:spLocks noGrp="1"/>
          </p:cNvSpPr>
          <p:nvPr>
            <p:ph type="body" sz="quarter" idx="10" hasCustomPrompt="1"/>
          </p:nvPr>
        </p:nvSpPr>
        <p:spPr>
          <a:xfrm>
            <a:off x="747157" y="2989948"/>
            <a:ext cx="2328753" cy="4390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800" dirty="0">
                <a:solidFill>
                  <a:schemeClr val="tx1">
                    <a:lumMod val="85000"/>
                    <a:lumOff val="15000"/>
                  </a:schemeClr>
                </a:solidFill>
              </a:rPr>
              <a:t>单击添加文本</a:t>
            </a:r>
          </a:p>
        </p:txBody>
      </p:sp>
      <p:sp>
        <p:nvSpPr>
          <p:cNvPr id="56" name="文本占位符 48">
            <a:extLst>
              <a:ext uri="{FF2B5EF4-FFF2-40B4-BE49-F238E27FC236}">
                <a16:creationId xmlns:a16="http://schemas.microsoft.com/office/drawing/2014/main" id="{22B6D61A-4B56-40D1-9606-DE6C1B116D46}"/>
              </a:ext>
            </a:extLst>
          </p:cNvPr>
          <p:cNvSpPr>
            <a:spLocks noGrp="1"/>
          </p:cNvSpPr>
          <p:nvPr>
            <p:ph type="body" sz="quarter" idx="11" hasCustomPrompt="1"/>
          </p:nvPr>
        </p:nvSpPr>
        <p:spPr>
          <a:xfrm>
            <a:off x="4789304" y="2989948"/>
            <a:ext cx="2333631" cy="4390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800" dirty="0">
                <a:solidFill>
                  <a:schemeClr val="tx1">
                    <a:lumMod val="85000"/>
                    <a:lumOff val="15000"/>
                  </a:schemeClr>
                </a:solidFill>
              </a:rPr>
              <a:t>单击添加文本</a:t>
            </a:r>
          </a:p>
        </p:txBody>
      </p:sp>
      <p:sp>
        <p:nvSpPr>
          <p:cNvPr id="61" name="文本占位符 48">
            <a:extLst>
              <a:ext uri="{FF2B5EF4-FFF2-40B4-BE49-F238E27FC236}">
                <a16:creationId xmlns:a16="http://schemas.microsoft.com/office/drawing/2014/main" id="{BB7DBF4A-F336-4D0E-AEAA-442EF57D61E6}"/>
              </a:ext>
            </a:extLst>
          </p:cNvPr>
          <p:cNvSpPr>
            <a:spLocks noGrp="1"/>
          </p:cNvSpPr>
          <p:nvPr>
            <p:ph type="body" sz="quarter" idx="12" hasCustomPrompt="1"/>
          </p:nvPr>
        </p:nvSpPr>
        <p:spPr>
          <a:xfrm>
            <a:off x="9223944" y="2989948"/>
            <a:ext cx="2333631" cy="4390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800" dirty="0">
                <a:solidFill>
                  <a:schemeClr val="tx1">
                    <a:lumMod val="85000"/>
                    <a:lumOff val="15000"/>
                  </a:schemeClr>
                </a:solidFill>
              </a:rPr>
              <a:t>单击添加文本</a:t>
            </a:r>
          </a:p>
        </p:txBody>
      </p:sp>
      <p:sp>
        <p:nvSpPr>
          <p:cNvPr id="63" name="文本占位符 48">
            <a:extLst>
              <a:ext uri="{FF2B5EF4-FFF2-40B4-BE49-F238E27FC236}">
                <a16:creationId xmlns:a16="http://schemas.microsoft.com/office/drawing/2014/main" id="{ABAC8E71-7622-44BD-B9EF-FB2DDE2DEC12}"/>
              </a:ext>
            </a:extLst>
          </p:cNvPr>
          <p:cNvSpPr>
            <a:spLocks noGrp="1"/>
          </p:cNvSpPr>
          <p:nvPr>
            <p:ph type="body" sz="quarter" idx="13" hasCustomPrompt="1"/>
          </p:nvPr>
        </p:nvSpPr>
        <p:spPr>
          <a:xfrm>
            <a:off x="3158375" y="5333191"/>
            <a:ext cx="2328753" cy="4390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800" dirty="0">
                <a:solidFill>
                  <a:schemeClr val="tx1">
                    <a:lumMod val="85000"/>
                    <a:lumOff val="15000"/>
                  </a:schemeClr>
                </a:solidFill>
              </a:rPr>
              <a:t>单击添加文本</a:t>
            </a:r>
          </a:p>
        </p:txBody>
      </p:sp>
      <p:sp>
        <p:nvSpPr>
          <p:cNvPr id="65" name="文本占位符 48">
            <a:extLst>
              <a:ext uri="{FF2B5EF4-FFF2-40B4-BE49-F238E27FC236}">
                <a16:creationId xmlns:a16="http://schemas.microsoft.com/office/drawing/2014/main" id="{BF93E37B-BAE5-44B2-9D04-125CCAB615B8}"/>
              </a:ext>
            </a:extLst>
          </p:cNvPr>
          <p:cNvSpPr>
            <a:spLocks noGrp="1"/>
          </p:cNvSpPr>
          <p:nvPr>
            <p:ph type="body" sz="quarter" idx="14" hasCustomPrompt="1"/>
          </p:nvPr>
        </p:nvSpPr>
        <p:spPr>
          <a:xfrm>
            <a:off x="7205966" y="5333191"/>
            <a:ext cx="2328753" cy="4390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800" dirty="0">
                <a:solidFill>
                  <a:schemeClr val="tx1">
                    <a:lumMod val="85000"/>
                    <a:lumOff val="15000"/>
                  </a:schemeClr>
                </a:solidFill>
              </a:rPr>
              <a:t>单击添加文本</a:t>
            </a:r>
          </a:p>
        </p:txBody>
      </p:sp>
      <p:grpSp>
        <p:nvGrpSpPr>
          <p:cNvPr id="39" name="组合 38">
            <a:extLst>
              <a:ext uri="{FF2B5EF4-FFF2-40B4-BE49-F238E27FC236}">
                <a16:creationId xmlns:a16="http://schemas.microsoft.com/office/drawing/2014/main" id="{4689036F-78DA-4278-A853-444342F03DB3}"/>
              </a:ext>
            </a:extLst>
          </p:cNvPr>
          <p:cNvGrpSpPr/>
          <p:nvPr userDrawn="1"/>
        </p:nvGrpSpPr>
        <p:grpSpPr>
          <a:xfrm>
            <a:off x="2539883" y="2413261"/>
            <a:ext cx="7112234" cy="3564639"/>
            <a:chOff x="1585727" y="453077"/>
            <a:chExt cx="374706" cy="187802"/>
          </a:xfrm>
          <a:solidFill>
            <a:schemeClr val="bg1">
              <a:lumMod val="65000"/>
              <a:alpha val="5000"/>
            </a:schemeClr>
          </a:solidFill>
        </p:grpSpPr>
        <p:sp>
          <p:nvSpPr>
            <p:cNvPr id="42" name="îśliďe">
              <a:extLst>
                <a:ext uri="{FF2B5EF4-FFF2-40B4-BE49-F238E27FC236}">
                  <a16:creationId xmlns:a16="http://schemas.microsoft.com/office/drawing/2014/main" id="{14FFDB68-D4A2-4EF1-B52B-39615FA1529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43" name="íšḻíḍé">
              <a:extLst>
                <a:ext uri="{FF2B5EF4-FFF2-40B4-BE49-F238E27FC236}">
                  <a16:creationId xmlns:a16="http://schemas.microsoft.com/office/drawing/2014/main" id="{0AB45B29-6AB1-4C60-9DD1-33AF43FFA1E5}"/>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46" name="ïṥḻïḓé">
              <a:extLst>
                <a:ext uri="{FF2B5EF4-FFF2-40B4-BE49-F238E27FC236}">
                  <a16:creationId xmlns:a16="http://schemas.microsoft.com/office/drawing/2014/main" id="{CD99A818-0C1D-482E-A96C-917036EBFF90}"/>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47" name="î$ḷíḋè">
              <a:extLst>
                <a:ext uri="{FF2B5EF4-FFF2-40B4-BE49-F238E27FC236}">
                  <a16:creationId xmlns:a16="http://schemas.microsoft.com/office/drawing/2014/main" id="{220B3C49-5424-4D5C-B740-92DDFE0807AA}"/>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48" name="i$ḷiḍe">
              <a:extLst>
                <a:ext uri="{FF2B5EF4-FFF2-40B4-BE49-F238E27FC236}">
                  <a16:creationId xmlns:a16="http://schemas.microsoft.com/office/drawing/2014/main" id="{29EBB59F-1A1E-4BEC-B5EF-DE011D905D0C}"/>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50" name="ïṡļïdè">
              <a:extLst>
                <a:ext uri="{FF2B5EF4-FFF2-40B4-BE49-F238E27FC236}">
                  <a16:creationId xmlns:a16="http://schemas.microsoft.com/office/drawing/2014/main" id="{62EA3F3B-BAF9-4E7B-B86E-52EAD2AA10B3}"/>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51" name="íŝḻíḓê">
              <a:extLst>
                <a:ext uri="{FF2B5EF4-FFF2-40B4-BE49-F238E27FC236}">
                  <a16:creationId xmlns:a16="http://schemas.microsoft.com/office/drawing/2014/main" id="{FB650BD5-0822-472D-B58F-AE9450B041D1}"/>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52" name="isľîḑê">
              <a:extLst>
                <a:ext uri="{FF2B5EF4-FFF2-40B4-BE49-F238E27FC236}">
                  <a16:creationId xmlns:a16="http://schemas.microsoft.com/office/drawing/2014/main" id="{09B8C62F-2EFC-4D33-851E-989224FE0B5C}"/>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Tree>
    <p:extLst>
      <p:ext uri="{BB962C8B-B14F-4D97-AF65-F5344CB8AC3E}">
        <p14:creationId xmlns:p14="http://schemas.microsoft.com/office/powerpoint/2010/main" val="3518949665"/>
      </p:ext>
    </p:extLst>
  </p:cSld>
  <p:clrMapOvr>
    <a:masterClrMapping/>
  </p:clrMapOvr>
  <p:extLst mod="1">
    <p:ext uri="{DCECCB84-F9BA-43D5-87BE-67443E8EF086}">
      <p15:sldGuideLst xmlns:p15="http://schemas.microsoft.com/office/powerpoint/2012/main">
        <p15:guide id="1" pos="20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2" name="图片占位符 21">
            <a:extLst>
              <a:ext uri="{FF2B5EF4-FFF2-40B4-BE49-F238E27FC236}">
                <a16:creationId xmlns:a16="http://schemas.microsoft.com/office/drawing/2014/main" id="{7AE66B26-FD1C-4615-AFBA-EC01DC5A60D8}"/>
              </a:ext>
            </a:extLst>
          </p:cNvPr>
          <p:cNvSpPr>
            <a:spLocks noGrp="1"/>
          </p:cNvSpPr>
          <p:nvPr>
            <p:ph type="pic" sz="quarter" idx="14"/>
          </p:nvPr>
        </p:nvSpPr>
        <p:spPr>
          <a:xfrm>
            <a:off x="5656409" y="322405"/>
            <a:ext cx="6540686" cy="6540688"/>
          </a:xfrm>
          <a:custGeom>
            <a:avLst/>
            <a:gdLst>
              <a:gd name="connsiteX0" fmla="*/ 6530501 w 6530501"/>
              <a:gd name="connsiteY0" fmla="*/ 0 h 6530502"/>
              <a:gd name="connsiteX1" fmla="*/ 6530501 w 6530501"/>
              <a:gd name="connsiteY1" fmla="*/ 6530502 h 6530502"/>
              <a:gd name="connsiteX2" fmla="*/ 0 w 6530501"/>
              <a:gd name="connsiteY2" fmla="*/ 6530502 h 6530502"/>
              <a:gd name="connsiteX3" fmla="*/ 6530501 w 6530501"/>
              <a:gd name="connsiteY3" fmla="*/ 0 h 6530502"/>
            </a:gdLst>
            <a:ahLst/>
            <a:cxnLst>
              <a:cxn ang="0">
                <a:pos x="connsiteX0" y="connsiteY0"/>
              </a:cxn>
              <a:cxn ang="0">
                <a:pos x="connsiteX1" y="connsiteY1"/>
              </a:cxn>
              <a:cxn ang="0">
                <a:pos x="connsiteX2" y="connsiteY2"/>
              </a:cxn>
              <a:cxn ang="0">
                <a:pos x="connsiteX3" y="connsiteY3"/>
              </a:cxn>
            </a:cxnLst>
            <a:rect l="l" t="t" r="r" b="b"/>
            <a:pathLst>
              <a:path w="6530501" h="6530502">
                <a:moveTo>
                  <a:pt x="6530501" y="0"/>
                </a:moveTo>
                <a:lnTo>
                  <a:pt x="6530501" y="6530502"/>
                </a:lnTo>
                <a:lnTo>
                  <a:pt x="0" y="6530502"/>
                </a:lnTo>
                <a:cubicBezTo>
                  <a:pt x="0" y="2923805"/>
                  <a:pt x="2923804" y="0"/>
                  <a:pt x="6530501" y="0"/>
                </a:cubicBezTo>
                <a:close/>
              </a:path>
            </a:pathLst>
          </a:custGeom>
        </p:spPr>
        <p:txBody>
          <a:bodyPr wrap="square">
            <a:noAutofit/>
          </a:bodyPr>
          <a:lstStyle/>
          <a:p>
            <a:endParaRPr lang="zh-CN" altLang="en-US"/>
          </a:p>
        </p:txBody>
      </p:sp>
      <p:pic>
        <p:nvPicPr>
          <p:cNvPr id="13" name="图片 12">
            <a:extLst>
              <a:ext uri="{FF2B5EF4-FFF2-40B4-BE49-F238E27FC236}">
                <a16:creationId xmlns:a16="http://schemas.microsoft.com/office/drawing/2014/main" id="{31F15EFC-0D55-4F34-B344-4E1EE79A7028}"/>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0" name="文本占位符 13">
            <a:extLst>
              <a:ext uri="{FF2B5EF4-FFF2-40B4-BE49-F238E27FC236}">
                <a16:creationId xmlns:a16="http://schemas.microsoft.com/office/drawing/2014/main" id="{AD261FF8-B76B-4B6C-B886-997FC5E617CA}"/>
              </a:ext>
            </a:extLst>
          </p:cNvPr>
          <p:cNvSpPr>
            <a:spLocks noGrp="1"/>
          </p:cNvSpPr>
          <p:nvPr>
            <p:ph type="body" sz="quarter" idx="11" hasCustomPrompt="1"/>
          </p:nvPr>
        </p:nvSpPr>
        <p:spPr>
          <a:xfrm>
            <a:off x="7706648" y="2962113"/>
            <a:ext cx="4155152" cy="2854487"/>
          </a:xfrm>
          <a:prstGeom prst="rect">
            <a:avLst/>
          </a:prstGeom>
          <a:noFill/>
        </p:spPr>
        <p:txBody>
          <a:bodyPr wrap="none" lIns="0" rIns="0" rtlCol="0">
            <a:noAutofit/>
          </a:bodyPr>
          <a:lstStyle>
            <a:lvl1pPr marL="0" indent="0">
              <a:buNone/>
              <a:defRPr lang="zh-CN" altLang="en-US" sz="23900" b="1" smtClean="0">
                <a:solidFill>
                  <a:schemeClr val="bg1">
                    <a:alpha val="72000"/>
                  </a:schemeClr>
                </a:solidFill>
                <a:latin typeface="+mn-ea"/>
                <a:ea typeface="+mn-ea"/>
              </a:defRPr>
            </a:lvl1pPr>
          </a:lstStyle>
          <a:p>
            <a:pPr marL="0" lvl="0"/>
            <a:r>
              <a:rPr lang="en-US" altLang="zh-CN" dirty="0"/>
              <a:t>0X</a:t>
            </a:r>
            <a:endParaRPr lang="zh-CN" altLang="en-US" dirty="0"/>
          </a:p>
        </p:txBody>
      </p:sp>
      <p:sp>
        <p:nvSpPr>
          <p:cNvPr id="11" name="文本占位符 13">
            <a:extLst>
              <a:ext uri="{FF2B5EF4-FFF2-40B4-BE49-F238E27FC236}">
                <a16:creationId xmlns:a16="http://schemas.microsoft.com/office/drawing/2014/main" id="{E9BD208D-31FF-43DD-9BD8-F665676DD15B}"/>
              </a:ext>
            </a:extLst>
          </p:cNvPr>
          <p:cNvSpPr>
            <a:spLocks noGrp="1"/>
          </p:cNvSpPr>
          <p:nvPr>
            <p:ph type="body" sz="quarter" idx="12" hasCustomPrompt="1"/>
          </p:nvPr>
        </p:nvSpPr>
        <p:spPr>
          <a:xfrm>
            <a:off x="1296778" y="2278356"/>
            <a:ext cx="3574579" cy="923330"/>
          </a:xfrm>
          <a:prstGeom prst="rect">
            <a:avLst/>
          </a:prstGeom>
          <a:noFill/>
        </p:spPr>
        <p:txBody>
          <a:bodyPr wrap="square" lIns="0" rtlCol="0">
            <a:spAutoFit/>
          </a:bodyPr>
          <a:lstStyle>
            <a:lvl1pPr marL="0" indent="0">
              <a:buNone/>
              <a:defRPr lang="zh-CN" altLang="en-US" sz="6000" b="1" smtClean="0">
                <a:solidFill>
                  <a:schemeClr val="accent1"/>
                </a:solidFill>
                <a:latin typeface="+mn-ea"/>
                <a:ea typeface="+mn-ea"/>
              </a:defRPr>
            </a:lvl1pPr>
          </a:lstStyle>
          <a:p>
            <a:pPr marL="0" lvl="0"/>
            <a:r>
              <a:rPr lang="zh-CN" altLang="en-US" dirty="0"/>
              <a:t>章节标题</a:t>
            </a:r>
            <a:endParaRPr lang="en-US" altLang="zh-CN" dirty="0"/>
          </a:p>
        </p:txBody>
      </p:sp>
      <p:sp>
        <p:nvSpPr>
          <p:cNvPr id="12" name="文本占位符 13">
            <a:extLst>
              <a:ext uri="{FF2B5EF4-FFF2-40B4-BE49-F238E27FC236}">
                <a16:creationId xmlns:a16="http://schemas.microsoft.com/office/drawing/2014/main" id="{EE75DC56-A856-4027-A6E9-6F0AFFB70D89}"/>
              </a:ext>
            </a:extLst>
          </p:cNvPr>
          <p:cNvSpPr>
            <a:spLocks noGrp="1"/>
          </p:cNvSpPr>
          <p:nvPr>
            <p:ph type="body" sz="quarter" idx="13" hasCustomPrompt="1"/>
          </p:nvPr>
        </p:nvSpPr>
        <p:spPr>
          <a:xfrm>
            <a:off x="1296778" y="3712453"/>
            <a:ext cx="3574579" cy="424732"/>
          </a:xfrm>
          <a:prstGeom prst="rect">
            <a:avLst/>
          </a:prstGeom>
        </p:spPr>
        <p:txBody>
          <a:bodyPr wrap="square" lIns="0">
            <a:spAutoFit/>
          </a:bodyPr>
          <a:lstStyle>
            <a:lvl1pPr marL="0" indent="0">
              <a:buNone/>
              <a:defRPr lang="en-US" altLang="zh-CN" sz="2400" smtClean="0">
                <a:solidFill>
                  <a:schemeClr val="tx1">
                    <a:lumMod val="65000"/>
                    <a:lumOff val="35000"/>
                  </a:schemeClr>
                </a:solidFill>
                <a:latin typeface="+mn-lt"/>
                <a:ea typeface="+mn-ea"/>
              </a:defRPr>
            </a:lvl1pPr>
          </a:lstStyle>
          <a:p>
            <a:pPr marL="0" lvl="0"/>
            <a:r>
              <a:rPr lang="en-US" altLang="zh-CN" dirty="0"/>
              <a:t>Chapter Title</a:t>
            </a:r>
          </a:p>
        </p:txBody>
      </p:sp>
      <p:cxnSp>
        <p:nvCxnSpPr>
          <p:cNvPr id="27" name="直接连接符 26">
            <a:extLst>
              <a:ext uri="{FF2B5EF4-FFF2-40B4-BE49-F238E27FC236}">
                <a16:creationId xmlns:a16="http://schemas.microsoft.com/office/drawing/2014/main" id="{C09A50D6-2850-4D9E-9127-285FB821A321}"/>
              </a:ext>
            </a:extLst>
          </p:cNvPr>
          <p:cNvCxnSpPr>
            <a:cxnSpLocks/>
          </p:cNvCxnSpPr>
          <p:nvPr userDrawn="1"/>
        </p:nvCxnSpPr>
        <p:spPr>
          <a:xfrm>
            <a:off x="1311324" y="3436355"/>
            <a:ext cx="110352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2B1109C1-BE14-4007-867B-C608C8E8BCD4}"/>
              </a:ext>
            </a:extLst>
          </p:cNvPr>
          <p:cNvGrpSpPr/>
          <p:nvPr userDrawn="1"/>
        </p:nvGrpSpPr>
        <p:grpSpPr>
          <a:xfrm>
            <a:off x="660400" y="338593"/>
            <a:ext cx="1378010" cy="690656"/>
            <a:chOff x="1585727" y="453077"/>
            <a:chExt cx="374706" cy="187802"/>
          </a:xfrm>
          <a:solidFill>
            <a:schemeClr val="accent1"/>
          </a:solidFill>
        </p:grpSpPr>
        <p:sp>
          <p:nvSpPr>
            <p:cNvPr id="29" name="îśliďe">
              <a:extLst>
                <a:ext uri="{FF2B5EF4-FFF2-40B4-BE49-F238E27FC236}">
                  <a16:creationId xmlns:a16="http://schemas.microsoft.com/office/drawing/2014/main" id="{F3BCF2A2-6C87-4620-95DF-7E07907362C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0" name="íšḻíḍé">
              <a:extLst>
                <a:ext uri="{FF2B5EF4-FFF2-40B4-BE49-F238E27FC236}">
                  <a16:creationId xmlns:a16="http://schemas.microsoft.com/office/drawing/2014/main" id="{65F985B7-E3F7-4429-AE2E-A2B148FC7E19}"/>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1" name="ïṥḻïḓé">
              <a:extLst>
                <a:ext uri="{FF2B5EF4-FFF2-40B4-BE49-F238E27FC236}">
                  <a16:creationId xmlns:a16="http://schemas.microsoft.com/office/drawing/2014/main" id="{18246C92-7580-4E66-8710-8767865C401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2" name="î$ḷíḋè">
              <a:extLst>
                <a:ext uri="{FF2B5EF4-FFF2-40B4-BE49-F238E27FC236}">
                  <a16:creationId xmlns:a16="http://schemas.microsoft.com/office/drawing/2014/main" id="{F02EF40A-93D5-4144-BF73-14BF33F81D12}"/>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3" name="i$ḷiḍe">
              <a:extLst>
                <a:ext uri="{FF2B5EF4-FFF2-40B4-BE49-F238E27FC236}">
                  <a16:creationId xmlns:a16="http://schemas.microsoft.com/office/drawing/2014/main" id="{FC5AD484-3D4C-43C9-BA11-0357F1D61CB7}"/>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4" name="ïṡļïdè">
              <a:extLst>
                <a:ext uri="{FF2B5EF4-FFF2-40B4-BE49-F238E27FC236}">
                  <a16:creationId xmlns:a16="http://schemas.microsoft.com/office/drawing/2014/main" id="{F97D9523-78C6-4FCB-BE80-E3E0978F476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 name="íŝḻíḓê">
              <a:extLst>
                <a:ext uri="{FF2B5EF4-FFF2-40B4-BE49-F238E27FC236}">
                  <a16:creationId xmlns:a16="http://schemas.microsoft.com/office/drawing/2014/main" id="{E5BD207C-4E93-4E60-BE2F-DE890592A90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 name="isľîḑê">
              <a:extLst>
                <a:ext uri="{FF2B5EF4-FFF2-40B4-BE49-F238E27FC236}">
                  <a16:creationId xmlns:a16="http://schemas.microsoft.com/office/drawing/2014/main" id="{6417E722-F866-4256-8145-2ABD39CE389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 name="文本框 36">
            <a:extLst>
              <a:ext uri="{FF2B5EF4-FFF2-40B4-BE49-F238E27FC236}">
                <a16:creationId xmlns:a16="http://schemas.microsoft.com/office/drawing/2014/main" id="{E9781AC3-8B0A-4AB9-8394-5CA7A029210E}"/>
              </a:ext>
            </a:extLst>
          </p:cNvPr>
          <p:cNvSpPr txBox="1"/>
          <p:nvPr userDrawn="1"/>
        </p:nvSpPr>
        <p:spPr>
          <a:xfrm>
            <a:off x="549059" y="6259195"/>
            <a:ext cx="4219670" cy="307777"/>
          </a:xfrm>
          <a:prstGeom prst="rect">
            <a:avLst/>
          </a:prstGeom>
          <a:noFill/>
        </p:spPr>
        <p:txBody>
          <a:bodyPr wrap="square" rtlCol="0">
            <a:spAutoFit/>
          </a:bodyPr>
          <a:lstStyle/>
          <a:p>
            <a:r>
              <a:rPr lang="zh-CN" altLang="en-US" sz="1400" dirty="0">
                <a:solidFill>
                  <a:schemeClr val="bg1">
                    <a:lumMod val="65000"/>
                  </a:schemeClr>
                </a:solidFill>
              </a:rPr>
              <a:t>明德 厚学 求是 创新      </a:t>
            </a:r>
            <a:r>
              <a:rPr lang="en-US" altLang="zh-CN" sz="1400" dirty="0">
                <a:solidFill>
                  <a:schemeClr val="bg1">
                    <a:lumMod val="65000"/>
                  </a:schemeClr>
                </a:solidFill>
              </a:rPr>
              <a:t>http://www.hust.edu.cn/</a:t>
            </a:r>
            <a:endParaRPr lang="zh-CN" altLang="en-US" sz="1400" dirty="0">
              <a:solidFill>
                <a:schemeClr val="bg1">
                  <a:lumMod val="65000"/>
                </a:schemeClr>
              </a:solidFill>
            </a:endParaRPr>
          </a:p>
        </p:txBody>
      </p:sp>
    </p:spTree>
    <p:extLst>
      <p:ext uri="{BB962C8B-B14F-4D97-AF65-F5344CB8AC3E}">
        <p14:creationId xmlns:p14="http://schemas.microsoft.com/office/powerpoint/2010/main" val="129668405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过渡页">
    <p:spTree>
      <p:nvGrpSpPr>
        <p:cNvPr id="1" name=""/>
        <p:cNvGrpSpPr/>
        <p:nvPr/>
      </p:nvGrpSpPr>
      <p:grpSpPr>
        <a:xfrm>
          <a:off x="0" y="0"/>
          <a:ext cx="0" cy="0"/>
          <a:chOff x="0" y="0"/>
          <a:chExt cx="0" cy="0"/>
        </a:xfrm>
      </p:grpSpPr>
      <p:sp>
        <p:nvSpPr>
          <p:cNvPr id="25" name="图片占位符 24">
            <a:extLst>
              <a:ext uri="{FF2B5EF4-FFF2-40B4-BE49-F238E27FC236}">
                <a16:creationId xmlns:a16="http://schemas.microsoft.com/office/drawing/2014/main" id="{C9513911-6F82-465B-AA1D-A50590958317}"/>
              </a:ext>
            </a:extLst>
          </p:cNvPr>
          <p:cNvSpPr>
            <a:spLocks noGrp="1"/>
          </p:cNvSpPr>
          <p:nvPr>
            <p:ph type="pic" sz="quarter" idx="14"/>
          </p:nvPr>
        </p:nvSpPr>
        <p:spPr>
          <a:xfrm>
            <a:off x="0" y="327498"/>
            <a:ext cx="6530502" cy="6530502"/>
          </a:xfrm>
          <a:custGeom>
            <a:avLst/>
            <a:gdLst>
              <a:gd name="connsiteX0" fmla="*/ 0 w 6530502"/>
              <a:gd name="connsiteY0" fmla="*/ 0 h 6530502"/>
              <a:gd name="connsiteX1" fmla="*/ 6530502 w 6530502"/>
              <a:gd name="connsiteY1" fmla="*/ 6530502 h 6530502"/>
              <a:gd name="connsiteX2" fmla="*/ 0 w 6530502"/>
              <a:gd name="connsiteY2" fmla="*/ 6530502 h 6530502"/>
            </a:gdLst>
            <a:ahLst/>
            <a:cxnLst>
              <a:cxn ang="0">
                <a:pos x="connsiteX0" y="connsiteY0"/>
              </a:cxn>
              <a:cxn ang="0">
                <a:pos x="connsiteX1" y="connsiteY1"/>
              </a:cxn>
              <a:cxn ang="0">
                <a:pos x="connsiteX2" y="connsiteY2"/>
              </a:cxn>
            </a:cxnLst>
            <a:rect l="l" t="t" r="r" b="b"/>
            <a:pathLst>
              <a:path w="6530502" h="6530502">
                <a:moveTo>
                  <a:pt x="0" y="0"/>
                </a:moveTo>
                <a:cubicBezTo>
                  <a:pt x="3606697" y="0"/>
                  <a:pt x="6530502" y="2923805"/>
                  <a:pt x="6530502" y="6530502"/>
                </a:cubicBezTo>
                <a:lnTo>
                  <a:pt x="0" y="6530502"/>
                </a:lnTo>
                <a:close/>
              </a:path>
            </a:pathLst>
          </a:custGeom>
        </p:spPr>
        <p:txBody>
          <a:bodyPr wrap="square">
            <a:noAutofit/>
          </a:bodyPr>
          <a:lstStyle/>
          <a:p>
            <a:endParaRPr lang="zh-CN" altLang="en-US"/>
          </a:p>
        </p:txBody>
      </p:sp>
      <p:pic>
        <p:nvPicPr>
          <p:cNvPr id="13" name="图片 12">
            <a:extLst>
              <a:ext uri="{FF2B5EF4-FFF2-40B4-BE49-F238E27FC236}">
                <a16:creationId xmlns:a16="http://schemas.microsoft.com/office/drawing/2014/main" id="{31F15EFC-0D55-4F34-B344-4E1EE79A7028}"/>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0" name="文本占位符 13">
            <a:extLst>
              <a:ext uri="{FF2B5EF4-FFF2-40B4-BE49-F238E27FC236}">
                <a16:creationId xmlns:a16="http://schemas.microsoft.com/office/drawing/2014/main" id="{AD261FF8-B76B-4B6C-B886-997FC5E617CA}"/>
              </a:ext>
            </a:extLst>
          </p:cNvPr>
          <p:cNvSpPr>
            <a:spLocks noGrp="1"/>
          </p:cNvSpPr>
          <p:nvPr>
            <p:ph type="body" sz="quarter" idx="11" hasCustomPrompt="1"/>
          </p:nvPr>
        </p:nvSpPr>
        <p:spPr>
          <a:xfrm>
            <a:off x="474030" y="2962113"/>
            <a:ext cx="4155152" cy="2854487"/>
          </a:xfrm>
          <a:prstGeom prst="rect">
            <a:avLst/>
          </a:prstGeom>
          <a:noFill/>
        </p:spPr>
        <p:txBody>
          <a:bodyPr wrap="none" lIns="0" rIns="0" rtlCol="0">
            <a:noAutofit/>
          </a:bodyPr>
          <a:lstStyle>
            <a:lvl1pPr marL="0" indent="0">
              <a:buNone/>
              <a:defRPr lang="zh-CN" altLang="en-US" sz="23900" b="1" smtClean="0">
                <a:solidFill>
                  <a:schemeClr val="bg1">
                    <a:alpha val="72000"/>
                  </a:schemeClr>
                </a:solidFill>
                <a:latin typeface="+mn-ea"/>
                <a:ea typeface="+mn-ea"/>
              </a:defRPr>
            </a:lvl1pPr>
          </a:lstStyle>
          <a:p>
            <a:pPr marL="0" lvl="0"/>
            <a:r>
              <a:rPr lang="en-US" altLang="zh-CN" dirty="0"/>
              <a:t>0X</a:t>
            </a:r>
            <a:endParaRPr lang="zh-CN" altLang="en-US" dirty="0"/>
          </a:p>
        </p:txBody>
      </p:sp>
      <p:sp>
        <p:nvSpPr>
          <p:cNvPr id="11" name="文本占位符 13">
            <a:extLst>
              <a:ext uri="{FF2B5EF4-FFF2-40B4-BE49-F238E27FC236}">
                <a16:creationId xmlns:a16="http://schemas.microsoft.com/office/drawing/2014/main" id="{E9BD208D-31FF-43DD-9BD8-F665676DD15B}"/>
              </a:ext>
            </a:extLst>
          </p:cNvPr>
          <p:cNvSpPr>
            <a:spLocks noGrp="1"/>
          </p:cNvSpPr>
          <p:nvPr>
            <p:ph type="body" sz="quarter" idx="12" hasCustomPrompt="1"/>
          </p:nvPr>
        </p:nvSpPr>
        <p:spPr>
          <a:xfrm>
            <a:off x="7197557" y="2284554"/>
            <a:ext cx="3574579" cy="923330"/>
          </a:xfrm>
          <a:prstGeom prst="rect">
            <a:avLst/>
          </a:prstGeom>
          <a:noFill/>
        </p:spPr>
        <p:txBody>
          <a:bodyPr wrap="square" lIns="0" rtlCol="0">
            <a:spAutoFit/>
          </a:bodyPr>
          <a:lstStyle>
            <a:lvl1pPr marL="0" indent="0">
              <a:buNone/>
              <a:defRPr lang="zh-CN" altLang="en-US" sz="6000" b="1" smtClean="0">
                <a:solidFill>
                  <a:schemeClr val="accent1"/>
                </a:solidFill>
                <a:latin typeface="+mn-ea"/>
                <a:ea typeface="+mn-ea"/>
              </a:defRPr>
            </a:lvl1pPr>
          </a:lstStyle>
          <a:p>
            <a:pPr marL="0" lvl="0"/>
            <a:r>
              <a:rPr lang="zh-CN" altLang="en-US" dirty="0"/>
              <a:t>章节标题</a:t>
            </a:r>
            <a:endParaRPr lang="en-US" altLang="zh-CN" dirty="0"/>
          </a:p>
        </p:txBody>
      </p:sp>
      <p:sp>
        <p:nvSpPr>
          <p:cNvPr id="12" name="文本占位符 13">
            <a:extLst>
              <a:ext uri="{FF2B5EF4-FFF2-40B4-BE49-F238E27FC236}">
                <a16:creationId xmlns:a16="http://schemas.microsoft.com/office/drawing/2014/main" id="{EE75DC56-A856-4027-A6E9-6F0AFFB70D89}"/>
              </a:ext>
            </a:extLst>
          </p:cNvPr>
          <p:cNvSpPr>
            <a:spLocks noGrp="1"/>
          </p:cNvSpPr>
          <p:nvPr>
            <p:ph type="body" sz="quarter" idx="13" hasCustomPrompt="1"/>
          </p:nvPr>
        </p:nvSpPr>
        <p:spPr>
          <a:xfrm>
            <a:off x="7197557" y="3711395"/>
            <a:ext cx="3574579" cy="424732"/>
          </a:xfrm>
          <a:prstGeom prst="rect">
            <a:avLst/>
          </a:prstGeom>
        </p:spPr>
        <p:txBody>
          <a:bodyPr wrap="square" lIns="0">
            <a:spAutoFit/>
          </a:bodyPr>
          <a:lstStyle>
            <a:lvl1pPr marL="0" indent="0">
              <a:buNone/>
              <a:defRPr lang="en-US" altLang="zh-CN" sz="2400" smtClean="0">
                <a:solidFill>
                  <a:schemeClr val="tx1">
                    <a:lumMod val="65000"/>
                    <a:lumOff val="35000"/>
                  </a:schemeClr>
                </a:solidFill>
                <a:latin typeface="+mn-lt"/>
                <a:ea typeface="+mn-ea"/>
              </a:defRPr>
            </a:lvl1pPr>
          </a:lstStyle>
          <a:p>
            <a:pPr marL="0" lvl="0"/>
            <a:r>
              <a:rPr lang="en-US" altLang="zh-CN" dirty="0"/>
              <a:t>Chapter Title</a:t>
            </a:r>
          </a:p>
        </p:txBody>
      </p:sp>
      <p:cxnSp>
        <p:nvCxnSpPr>
          <p:cNvPr id="27" name="直接连接符 26">
            <a:extLst>
              <a:ext uri="{FF2B5EF4-FFF2-40B4-BE49-F238E27FC236}">
                <a16:creationId xmlns:a16="http://schemas.microsoft.com/office/drawing/2014/main" id="{C09A50D6-2850-4D9E-9127-285FB821A321}"/>
              </a:ext>
            </a:extLst>
          </p:cNvPr>
          <p:cNvCxnSpPr>
            <a:cxnSpLocks/>
          </p:cNvCxnSpPr>
          <p:nvPr userDrawn="1"/>
        </p:nvCxnSpPr>
        <p:spPr>
          <a:xfrm>
            <a:off x="7237503" y="3436629"/>
            <a:ext cx="110352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2B1109C1-BE14-4007-867B-C608C8E8BCD4}"/>
              </a:ext>
            </a:extLst>
          </p:cNvPr>
          <p:cNvGrpSpPr/>
          <p:nvPr userDrawn="1"/>
        </p:nvGrpSpPr>
        <p:grpSpPr>
          <a:xfrm>
            <a:off x="10227936" y="338593"/>
            <a:ext cx="1378010" cy="690656"/>
            <a:chOff x="1585727" y="453077"/>
            <a:chExt cx="374706" cy="187802"/>
          </a:xfrm>
          <a:solidFill>
            <a:schemeClr val="accent1"/>
          </a:solidFill>
        </p:grpSpPr>
        <p:sp>
          <p:nvSpPr>
            <p:cNvPr id="29" name="îśliďe">
              <a:extLst>
                <a:ext uri="{FF2B5EF4-FFF2-40B4-BE49-F238E27FC236}">
                  <a16:creationId xmlns:a16="http://schemas.microsoft.com/office/drawing/2014/main" id="{F3BCF2A2-6C87-4620-95DF-7E07907362C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0" name="íšḻíḍé">
              <a:extLst>
                <a:ext uri="{FF2B5EF4-FFF2-40B4-BE49-F238E27FC236}">
                  <a16:creationId xmlns:a16="http://schemas.microsoft.com/office/drawing/2014/main" id="{65F985B7-E3F7-4429-AE2E-A2B148FC7E19}"/>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1" name="ïṥḻïḓé">
              <a:extLst>
                <a:ext uri="{FF2B5EF4-FFF2-40B4-BE49-F238E27FC236}">
                  <a16:creationId xmlns:a16="http://schemas.microsoft.com/office/drawing/2014/main" id="{18246C92-7580-4E66-8710-8767865C401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2" name="î$ḷíḋè">
              <a:extLst>
                <a:ext uri="{FF2B5EF4-FFF2-40B4-BE49-F238E27FC236}">
                  <a16:creationId xmlns:a16="http://schemas.microsoft.com/office/drawing/2014/main" id="{F02EF40A-93D5-4144-BF73-14BF33F81D12}"/>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3" name="i$ḷiḍe">
              <a:extLst>
                <a:ext uri="{FF2B5EF4-FFF2-40B4-BE49-F238E27FC236}">
                  <a16:creationId xmlns:a16="http://schemas.microsoft.com/office/drawing/2014/main" id="{FC5AD484-3D4C-43C9-BA11-0357F1D61CB7}"/>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4" name="ïṡļïdè">
              <a:extLst>
                <a:ext uri="{FF2B5EF4-FFF2-40B4-BE49-F238E27FC236}">
                  <a16:creationId xmlns:a16="http://schemas.microsoft.com/office/drawing/2014/main" id="{F97D9523-78C6-4FCB-BE80-E3E0978F476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 name="íŝḻíḓê">
              <a:extLst>
                <a:ext uri="{FF2B5EF4-FFF2-40B4-BE49-F238E27FC236}">
                  <a16:creationId xmlns:a16="http://schemas.microsoft.com/office/drawing/2014/main" id="{E5BD207C-4E93-4E60-BE2F-DE890592A90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 name="isľîḑê">
              <a:extLst>
                <a:ext uri="{FF2B5EF4-FFF2-40B4-BE49-F238E27FC236}">
                  <a16:creationId xmlns:a16="http://schemas.microsoft.com/office/drawing/2014/main" id="{6417E722-F866-4256-8145-2ABD39CE389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 name="文本框 36">
            <a:extLst>
              <a:ext uri="{FF2B5EF4-FFF2-40B4-BE49-F238E27FC236}">
                <a16:creationId xmlns:a16="http://schemas.microsoft.com/office/drawing/2014/main" id="{E9781AC3-8B0A-4AB9-8394-5CA7A029210E}"/>
              </a:ext>
            </a:extLst>
          </p:cNvPr>
          <p:cNvSpPr txBox="1"/>
          <p:nvPr userDrawn="1"/>
        </p:nvSpPr>
        <p:spPr>
          <a:xfrm>
            <a:off x="7692930" y="6259195"/>
            <a:ext cx="4219670" cy="307777"/>
          </a:xfrm>
          <a:prstGeom prst="rect">
            <a:avLst/>
          </a:prstGeom>
          <a:noFill/>
        </p:spPr>
        <p:txBody>
          <a:bodyPr wrap="square" rtlCol="0">
            <a:spAutoFit/>
          </a:bodyPr>
          <a:lstStyle>
            <a:defPPr>
              <a:defRPr lang="zh-CN"/>
            </a:defPPr>
            <a:lvl1pPr>
              <a:defRPr sz="1400">
                <a:solidFill>
                  <a:schemeClr val="bg1">
                    <a:lumMod val="65000"/>
                  </a:schemeClr>
                </a:solidFill>
              </a:defRPr>
            </a:lvl1pPr>
          </a:lstStyle>
          <a:p>
            <a:pPr lvl="0"/>
            <a:r>
              <a:rPr lang="zh-CN" altLang="en-US" dirty="0"/>
              <a:t>明德 厚学 求是 创新      </a:t>
            </a:r>
            <a:r>
              <a:rPr lang="en-US" altLang="zh-CN" dirty="0"/>
              <a:t>http://www.hust.edu.cn/</a:t>
            </a:r>
            <a:endParaRPr lang="zh-CN" altLang="en-US" dirty="0"/>
          </a:p>
        </p:txBody>
      </p:sp>
    </p:spTree>
    <p:extLst>
      <p:ext uri="{BB962C8B-B14F-4D97-AF65-F5344CB8AC3E}">
        <p14:creationId xmlns:p14="http://schemas.microsoft.com/office/powerpoint/2010/main" val="2358438523"/>
      </p:ext>
    </p:extLst>
  </p:cSld>
  <p:clrMapOvr>
    <a:masterClrMapping/>
  </p:clrMapOvr>
  <p:extLst>
    <p:ext uri="{DCECCB84-F9BA-43D5-87BE-67443E8EF086}">
      <p15:sldGuideLst xmlns:p15="http://schemas.microsoft.com/office/powerpoint/2012/main">
        <p15:guide id="3" pos="2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过渡页">
    <p:spTree>
      <p:nvGrpSpPr>
        <p:cNvPr id="1" name=""/>
        <p:cNvGrpSpPr/>
        <p:nvPr/>
      </p:nvGrpSpPr>
      <p:grpSpPr>
        <a:xfrm>
          <a:off x="0" y="0"/>
          <a:ext cx="0" cy="0"/>
          <a:chOff x="0" y="0"/>
          <a:chExt cx="0" cy="0"/>
        </a:xfrm>
      </p:grpSpPr>
      <p:sp>
        <p:nvSpPr>
          <p:cNvPr id="38" name="图片占位符 37">
            <a:extLst>
              <a:ext uri="{FF2B5EF4-FFF2-40B4-BE49-F238E27FC236}">
                <a16:creationId xmlns:a16="http://schemas.microsoft.com/office/drawing/2014/main" id="{15DC2A65-FE98-4711-9BCC-2CEE396972E9}"/>
              </a:ext>
            </a:extLst>
          </p:cNvPr>
          <p:cNvSpPr>
            <a:spLocks noGrp="1"/>
          </p:cNvSpPr>
          <p:nvPr>
            <p:ph type="pic" sz="quarter" idx="14"/>
          </p:nvPr>
        </p:nvSpPr>
        <p:spPr>
          <a:xfrm>
            <a:off x="5661498" y="0"/>
            <a:ext cx="6530502" cy="6530502"/>
          </a:xfrm>
          <a:custGeom>
            <a:avLst/>
            <a:gdLst>
              <a:gd name="connsiteX0" fmla="*/ 0 w 6530502"/>
              <a:gd name="connsiteY0" fmla="*/ 0 h 6530502"/>
              <a:gd name="connsiteX1" fmla="*/ 6530502 w 6530502"/>
              <a:gd name="connsiteY1" fmla="*/ 0 h 6530502"/>
              <a:gd name="connsiteX2" fmla="*/ 6530502 w 6530502"/>
              <a:gd name="connsiteY2" fmla="*/ 6530502 h 6530502"/>
              <a:gd name="connsiteX3" fmla="*/ 0 w 6530502"/>
              <a:gd name="connsiteY3" fmla="*/ 0 h 6530502"/>
            </a:gdLst>
            <a:ahLst/>
            <a:cxnLst>
              <a:cxn ang="0">
                <a:pos x="connsiteX0" y="connsiteY0"/>
              </a:cxn>
              <a:cxn ang="0">
                <a:pos x="connsiteX1" y="connsiteY1"/>
              </a:cxn>
              <a:cxn ang="0">
                <a:pos x="connsiteX2" y="connsiteY2"/>
              </a:cxn>
              <a:cxn ang="0">
                <a:pos x="connsiteX3" y="connsiteY3"/>
              </a:cxn>
            </a:cxnLst>
            <a:rect l="l" t="t" r="r" b="b"/>
            <a:pathLst>
              <a:path w="6530502" h="6530502">
                <a:moveTo>
                  <a:pt x="0" y="0"/>
                </a:moveTo>
                <a:lnTo>
                  <a:pt x="6530502" y="0"/>
                </a:lnTo>
                <a:lnTo>
                  <a:pt x="6530502" y="6530502"/>
                </a:lnTo>
                <a:cubicBezTo>
                  <a:pt x="2923805" y="6530502"/>
                  <a:pt x="0" y="3606697"/>
                  <a:pt x="0" y="0"/>
                </a:cubicBezTo>
                <a:close/>
              </a:path>
            </a:pathLst>
          </a:custGeom>
        </p:spPr>
        <p:txBody>
          <a:bodyPr wrap="square">
            <a:noAutofit/>
          </a:bodyPr>
          <a:lstStyle/>
          <a:p>
            <a:endParaRPr lang="zh-CN" altLang="en-US"/>
          </a:p>
        </p:txBody>
      </p:sp>
      <p:pic>
        <p:nvPicPr>
          <p:cNvPr id="13" name="图片 12">
            <a:extLst>
              <a:ext uri="{FF2B5EF4-FFF2-40B4-BE49-F238E27FC236}">
                <a16:creationId xmlns:a16="http://schemas.microsoft.com/office/drawing/2014/main" id="{31F15EFC-0D55-4F34-B344-4E1EE79A7028}"/>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0" name="文本占位符 13">
            <a:extLst>
              <a:ext uri="{FF2B5EF4-FFF2-40B4-BE49-F238E27FC236}">
                <a16:creationId xmlns:a16="http://schemas.microsoft.com/office/drawing/2014/main" id="{AD261FF8-B76B-4B6C-B886-997FC5E617CA}"/>
              </a:ext>
            </a:extLst>
          </p:cNvPr>
          <p:cNvSpPr>
            <a:spLocks noGrp="1"/>
          </p:cNvSpPr>
          <p:nvPr>
            <p:ph type="body" sz="quarter" idx="11" hasCustomPrompt="1"/>
          </p:nvPr>
        </p:nvSpPr>
        <p:spPr>
          <a:xfrm>
            <a:off x="7706648" y="1130300"/>
            <a:ext cx="4155152" cy="2854487"/>
          </a:xfrm>
          <a:prstGeom prst="rect">
            <a:avLst/>
          </a:prstGeom>
          <a:noFill/>
        </p:spPr>
        <p:txBody>
          <a:bodyPr wrap="none" lIns="0" rIns="0" rtlCol="0">
            <a:noAutofit/>
          </a:bodyPr>
          <a:lstStyle>
            <a:lvl1pPr marL="0" indent="0">
              <a:buNone/>
              <a:defRPr lang="zh-CN" altLang="en-US" sz="23900" b="1" smtClean="0">
                <a:solidFill>
                  <a:schemeClr val="bg1">
                    <a:alpha val="60000"/>
                  </a:schemeClr>
                </a:solidFill>
                <a:latin typeface="+mn-ea"/>
                <a:ea typeface="+mn-ea"/>
              </a:defRPr>
            </a:lvl1pPr>
          </a:lstStyle>
          <a:p>
            <a:pPr marL="0" lvl="0"/>
            <a:r>
              <a:rPr lang="en-US" altLang="zh-CN" dirty="0"/>
              <a:t>0X</a:t>
            </a:r>
            <a:endParaRPr lang="zh-CN" altLang="en-US" dirty="0"/>
          </a:p>
        </p:txBody>
      </p:sp>
      <p:sp>
        <p:nvSpPr>
          <p:cNvPr id="11" name="文本占位符 13">
            <a:extLst>
              <a:ext uri="{FF2B5EF4-FFF2-40B4-BE49-F238E27FC236}">
                <a16:creationId xmlns:a16="http://schemas.microsoft.com/office/drawing/2014/main" id="{E9BD208D-31FF-43DD-9BD8-F665676DD15B}"/>
              </a:ext>
            </a:extLst>
          </p:cNvPr>
          <p:cNvSpPr>
            <a:spLocks noGrp="1"/>
          </p:cNvSpPr>
          <p:nvPr>
            <p:ph type="body" sz="quarter" idx="12" hasCustomPrompt="1"/>
          </p:nvPr>
        </p:nvSpPr>
        <p:spPr>
          <a:xfrm>
            <a:off x="1296778" y="2284554"/>
            <a:ext cx="3574579" cy="923330"/>
          </a:xfrm>
          <a:prstGeom prst="rect">
            <a:avLst/>
          </a:prstGeom>
          <a:noFill/>
        </p:spPr>
        <p:txBody>
          <a:bodyPr wrap="square" lIns="0" rtlCol="0">
            <a:spAutoFit/>
          </a:bodyPr>
          <a:lstStyle>
            <a:lvl1pPr marL="0" indent="0">
              <a:buNone/>
              <a:defRPr lang="zh-CN" altLang="en-US" sz="6000" b="1" smtClean="0">
                <a:solidFill>
                  <a:schemeClr val="accent1"/>
                </a:solidFill>
                <a:latin typeface="+mn-ea"/>
                <a:ea typeface="+mn-ea"/>
              </a:defRPr>
            </a:lvl1pPr>
          </a:lstStyle>
          <a:p>
            <a:pPr marL="0" lvl="0"/>
            <a:r>
              <a:rPr lang="zh-CN" altLang="en-US" dirty="0"/>
              <a:t>章节标题</a:t>
            </a:r>
            <a:endParaRPr lang="en-US" altLang="zh-CN" dirty="0"/>
          </a:p>
        </p:txBody>
      </p:sp>
      <p:sp>
        <p:nvSpPr>
          <p:cNvPr id="12" name="文本占位符 13">
            <a:extLst>
              <a:ext uri="{FF2B5EF4-FFF2-40B4-BE49-F238E27FC236}">
                <a16:creationId xmlns:a16="http://schemas.microsoft.com/office/drawing/2014/main" id="{EE75DC56-A856-4027-A6E9-6F0AFFB70D89}"/>
              </a:ext>
            </a:extLst>
          </p:cNvPr>
          <p:cNvSpPr>
            <a:spLocks noGrp="1"/>
          </p:cNvSpPr>
          <p:nvPr>
            <p:ph type="body" sz="quarter" idx="13" hasCustomPrompt="1"/>
          </p:nvPr>
        </p:nvSpPr>
        <p:spPr>
          <a:xfrm>
            <a:off x="1296778" y="3709946"/>
            <a:ext cx="3574579" cy="424732"/>
          </a:xfrm>
          <a:prstGeom prst="rect">
            <a:avLst/>
          </a:prstGeom>
        </p:spPr>
        <p:txBody>
          <a:bodyPr wrap="square" lIns="0">
            <a:spAutoFit/>
          </a:bodyPr>
          <a:lstStyle>
            <a:lvl1pPr marL="0" indent="0">
              <a:buNone/>
              <a:defRPr lang="en-US" altLang="zh-CN" sz="2400" smtClean="0">
                <a:solidFill>
                  <a:schemeClr val="tx1">
                    <a:lumMod val="65000"/>
                    <a:lumOff val="35000"/>
                  </a:schemeClr>
                </a:solidFill>
                <a:latin typeface="+mn-lt"/>
                <a:ea typeface="+mn-ea"/>
              </a:defRPr>
            </a:lvl1pPr>
          </a:lstStyle>
          <a:p>
            <a:pPr marL="0" lvl="0"/>
            <a:r>
              <a:rPr lang="en-US" altLang="zh-CN" dirty="0"/>
              <a:t>Chapter Title</a:t>
            </a:r>
          </a:p>
        </p:txBody>
      </p:sp>
      <p:cxnSp>
        <p:nvCxnSpPr>
          <p:cNvPr id="27" name="直接连接符 26">
            <a:extLst>
              <a:ext uri="{FF2B5EF4-FFF2-40B4-BE49-F238E27FC236}">
                <a16:creationId xmlns:a16="http://schemas.microsoft.com/office/drawing/2014/main" id="{C09A50D6-2850-4D9E-9127-285FB821A321}"/>
              </a:ext>
            </a:extLst>
          </p:cNvPr>
          <p:cNvCxnSpPr>
            <a:cxnSpLocks/>
          </p:cNvCxnSpPr>
          <p:nvPr userDrawn="1"/>
        </p:nvCxnSpPr>
        <p:spPr>
          <a:xfrm>
            <a:off x="1336724" y="3429067"/>
            <a:ext cx="110352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2B1109C1-BE14-4007-867B-C608C8E8BCD4}"/>
              </a:ext>
            </a:extLst>
          </p:cNvPr>
          <p:cNvGrpSpPr/>
          <p:nvPr userDrawn="1"/>
        </p:nvGrpSpPr>
        <p:grpSpPr>
          <a:xfrm>
            <a:off x="660400" y="338593"/>
            <a:ext cx="1378010" cy="690656"/>
            <a:chOff x="1585727" y="453077"/>
            <a:chExt cx="374706" cy="187802"/>
          </a:xfrm>
          <a:solidFill>
            <a:schemeClr val="accent1"/>
          </a:solidFill>
        </p:grpSpPr>
        <p:sp>
          <p:nvSpPr>
            <p:cNvPr id="29" name="îśliďe">
              <a:extLst>
                <a:ext uri="{FF2B5EF4-FFF2-40B4-BE49-F238E27FC236}">
                  <a16:creationId xmlns:a16="http://schemas.microsoft.com/office/drawing/2014/main" id="{F3BCF2A2-6C87-4620-95DF-7E07907362C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0" name="íšḻíḍé">
              <a:extLst>
                <a:ext uri="{FF2B5EF4-FFF2-40B4-BE49-F238E27FC236}">
                  <a16:creationId xmlns:a16="http://schemas.microsoft.com/office/drawing/2014/main" id="{65F985B7-E3F7-4429-AE2E-A2B148FC7E19}"/>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1" name="ïṥḻïḓé">
              <a:extLst>
                <a:ext uri="{FF2B5EF4-FFF2-40B4-BE49-F238E27FC236}">
                  <a16:creationId xmlns:a16="http://schemas.microsoft.com/office/drawing/2014/main" id="{18246C92-7580-4E66-8710-8767865C401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2" name="î$ḷíḋè">
              <a:extLst>
                <a:ext uri="{FF2B5EF4-FFF2-40B4-BE49-F238E27FC236}">
                  <a16:creationId xmlns:a16="http://schemas.microsoft.com/office/drawing/2014/main" id="{F02EF40A-93D5-4144-BF73-14BF33F81D12}"/>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3" name="i$ḷiḍe">
              <a:extLst>
                <a:ext uri="{FF2B5EF4-FFF2-40B4-BE49-F238E27FC236}">
                  <a16:creationId xmlns:a16="http://schemas.microsoft.com/office/drawing/2014/main" id="{FC5AD484-3D4C-43C9-BA11-0357F1D61CB7}"/>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4" name="ïṡļïdè">
              <a:extLst>
                <a:ext uri="{FF2B5EF4-FFF2-40B4-BE49-F238E27FC236}">
                  <a16:creationId xmlns:a16="http://schemas.microsoft.com/office/drawing/2014/main" id="{F97D9523-78C6-4FCB-BE80-E3E0978F476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 name="íŝḻíḓê">
              <a:extLst>
                <a:ext uri="{FF2B5EF4-FFF2-40B4-BE49-F238E27FC236}">
                  <a16:creationId xmlns:a16="http://schemas.microsoft.com/office/drawing/2014/main" id="{E5BD207C-4E93-4E60-BE2F-DE890592A90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 name="isľîḑê">
              <a:extLst>
                <a:ext uri="{FF2B5EF4-FFF2-40B4-BE49-F238E27FC236}">
                  <a16:creationId xmlns:a16="http://schemas.microsoft.com/office/drawing/2014/main" id="{6417E722-F866-4256-8145-2ABD39CE389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 name="文本框 36">
            <a:extLst>
              <a:ext uri="{FF2B5EF4-FFF2-40B4-BE49-F238E27FC236}">
                <a16:creationId xmlns:a16="http://schemas.microsoft.com/office/drawing/2014/main" id="{E9781AC3-8B0A-4AB9-8394-5CA7A029210E}"/>
              </a:ext>
            </a:extLst>
          </p:cNvPr>
          <p:cNvSpPr txBox="1"/>
          <p:nvPr userDrawn="1"/>
        </p:nvSpPr>
        <p:spPr>
          <a:xfrm>
            <a:off x="549059" y="6259195"/>
            <a:ext cx="4219670" cy="307777"/>
          </a:xfrm>
          <a:prstGeom prst="rect">
            <a:avLst/>
          </a:prstGeom>
          <a:noFill/>
        </p:spPr>
        <p:txBody>
          <a:bodyPr wrap="square" rtlCol="0">
            <a:spAutoFit/>
          </a:bodyPr>
          <a:lstStyle>
            <a:defPPr>
              <a:defRPr lang="zh-CN"/>
            </a:defPPr>
            <a:lvl1pPr>
              <a:defRPr sz="1400">
                <a:solidFill>
                  <a:schemeClr val="bg1">
                    <a:lumMod val="65000"/>
                  </a:schemeClr>
                </a:solidFill>
              </a:defRPr>
            </a:lvl1pPr>
          </a:lstStyle>
          <a:p>
            <a:pPr lvl="0"/>
            <a:r>
              <a:rPr lang="zh-CN" altLang="en-US" dirty="0"/>
              <a:t>明德 厚学 求是 创新      </a:t>
            </a:r>
            <a:r>
              <a:rPr lang="en-US" altLang="zh-CN" dirty="0"/>
              <a:t>http://www.hust.edu.cn/</a:t>
            </a:r>
            <a:endParaRPr lang="zh-CN" altLang="en-US" dirty="0"/>
          </a:p>
        </p:txBody>
      </p:sp>
    </p:spTree>
    <p:extLst>
      <p:ext uri="{BB962C8B-B14F-4D97-AF65-F5344CB8AC3E}">
        <p14:creationId xmlns:p14="http://schemas.microsoft.com/office/powerpoint/2010/main" val="22394310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过渡页">
    <p:spTree>
      <p:nvGrpSpPr>
        <p:cNvPr id="1" name=""/>
        <p:cNvGrpSpPr/>
        <p:nvPr/>
      </p:nvGrpSpPr>
      <p:grpSpPr>
        <a:xfrm>
          <a:off x="0" y="0"/>
          <a:ext cx="0" cy="0"/>
          <a:chOff x="0" y="0"/>
          <a:chExt cx="0" cy="0"/>
        </a:xfrm>
      </p:grpSpPr>
      <p:sp>
        <p:nvSpPr>
          <p:cNvPr id="21" name="图片占位符 20">
            <a:extLst>
              <a:ext uri="{FF2B5EF4-FFF2-40B4-BE49-F238E27FC236}">
                <a16:creationId xmlns:a16="http://schemas.microsoft.com/office/drawing/2014/main" id="{FC237A11-D652-4937-8A62-5371D6867CA4}"/>
              </a:ext>
            </a:extLst>
          </p:cNvPr>
          <p:cNvSpPr>
            <a:spLocks noGrp="1"/>
          </p:cNvSpPr>
          <p:nvPr>
            <p:ph type="pic" sz="quarter" idx="14"/>
          </p:nvPr>
        </p:nvSpPr>
        <p:spPr>
          <a:xfrm>
            <a:off x="0" y="0"/>
            <a:ext cx="6530502" cy="6530502"/>
          </a:xfrm>
          <a:custGeom>
            <a:avLst/>
            <a:gdLst>
              <a:gd name="connsiteX0" fmla="*/ 0 w 6530502"/>
              <a:gd name="connsiteY0" fmla="*/ 0 h 6530502"/>
              <a:gd name="connsiteX1" fmla="*/ 6530502 w 6530502"/>
              <a:gd name="connsiteY1" fmla="*/ 0 h 6530502"/>
              <a:gd name="connsiteX2" fmla="*/ 0 w 6530502"/>
              <a:gd name="connsiteY2" fmla="*/ 6530502 h 6530502"/>
            </a:gdLst>
            <a:ahLst/>
            <a:cxnLst>
              <a:cxn ang="0">
                <a:pos x="connsiteX0" y="connsiteY0"/>
              </a:cxn>
              <a:cxn ang="0">
                <a:pos x="connsiteX1" y="connsiteY1"/>
              </a:cxn>
              <a:cxn ang="0">
                <a:pos x="connsiteX2" y="connsiteY2"/>
              </a:cxn>
            </a:cxnLst>
            <a:rect l="l" t="t" r="r" b="b"/>
            <a:pathLst>
              <a:path w="6530502" h="6530502">
                <a:moveTo>
                  <a:pt x="0" y="0"/>
                </a:moveTo>
                <a:lnTo>
                  <a:pt x="6530502" y="0"/>
                </a:lnTo>
                <a:cubicBezTo>
                  <a:pt x="6530502" y="3606697"/>
                  <a:pt x="3606697" y="6530502"/>
                  <a:pt x="0" y="6530502"/>
                </a:cubicBezTo>
                <a:close/>
              </a:path>
            </a:pathLst>
          </a:custGeom>
        </p:spPr>
        <p:txBody>
          <a:bodyPr wrap="square">
            <a:noAutofit/>
          </a:bodyPr>
          <a:lstStyle/>
          <a:p>
            <a:endParaRPr lang="zh-CN" altLang="en-US"/>
          </a:p>
        </p:txBody>
      </p:sp>
      <p:pic>
        <p:nvPicPr>
          <p:cNvPr id="13" name="图片 12">
            <a:extLst>
              <a:ext uri="{FF2B5EF4-FFF2-40B4-BE49-F238E27FC236}">
                <a16:creationId xmlns:a16="http://schemas.microsoft.com/office/drawing/2014/main" id="{31F15EFC-0D55-4F34-B344-4E1EE79A7028}"/>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10" name="文本占位符 13">
            <a:extLst>
              <a:ext uri="{FF2B5EF4-FFF2-40B4-BE49-F238E27FC236}">
                <a16:creationId xmlns:a16="http://schemas.microsoft.com/office/drawing/2014/main" id="{AD261FF8-B76B-4B6C-B886-997FC5E617CA}"/>
              </a:ext>
            </a:extLst>
          </p:cNvPr>
          <p:cNvSpPr>
            <a:spLocks noGrp="1"/>
          </p:cNvSpPr>
          <p:nvPr>
            <p:ph type="body" sz="quarter" idx="11" hasCustomPrompt="1"/>
          </p:nvPr>
        </p:nvSpPr>
        <p:spPr>
          <a:xfrm>
            <a:off x="474030" y="1207371"/>
            <a:ext cx="4155152" cy="2854487"/>
          </a:xfrm>
          <a:prstGeom prst="rect">
            <a:avLst/>
          </a:prstGeom>
          <a:noFill/>
        </p:spPr>
        <p:txBody>
          <a:bodyPr wrap="none" lIns="0" rIns="0" rtlCol="0">
            <a:noAutofit/>
          </a:bodyPr>
          <a:lstStyle>
            <a:lvl1pPr marL="0" indent="0">
              <a:buNone/>
              <a:defRPr lang="zh-CN" altLang="en-US" sz="23900" b="1" smtClean="0">
                <a:solidFill>
                  <a:schemeClr val="bg1">
                    <a:alpha val="72000"/>
                  </a:schemeClr>
                </a:solidFill>
                <a:latin typeface="+mn-ea"/>
                <a:ea typeface="+mn-ea"/>
              </a:defRPr>
            </a:lvl1pPr>
          </a:lstStyle>
          <a:p>
            <a:pPr marL="0" lvl="0"/>
            <a:r>
              <a:rPr lang="en-US" altLang="zh-CN" dirty="0"/>
              <a:t>0X</a:t>
            </a:r>
            <a:endParaRPr lang="zh-CN" altLang="en-US" dirty="0"/>
          </a:p>
        </p:txBody>
      </p:sp>
      <p:sp>
        <p:nvSpPr>
          <p:cNvPr id="11" name="文本占位符 13">
            <a:extLst>
              <a:ext uri="{FF2B5EF4-FFF2-40B4-BE49-F238E27FC236}">
                <a16:creationId xmlns:a16="http://schemas.microsoft.com/office/drawing/2014/main" id="{E9BD208D-31FF-43DD-9BD8-F665676DD15B}"/>
              </a:ext>
            </a:extLst>
          </p:cNvPr>
          <p:cNvSpPr>
            <a:spLocks noGrp="1"/>
          </p:cNvSpPr>
          <p:nvPr>
            <p:ph type="body" sz="quarter" idx="12" hasCustomPrompt="1"/>
          </p:nvPr>
        </p:nvSpPr>
        <p:spPr>
          <a:xfrm>
            <a:off x="7197557" y="2284554"/>
            <a:ext cx="3574579" cy="923330"/>
          </a:xfrm>
          <a:prstGeom prst="rect">
            <a:avLst/>
          </a:prstGeom>
          <a:noFill/>
        </p:spPr>
        <p:txBody>
          <a:bodyPr wrap="square" lIns="0" rtlCol="0">
            <a:spAutoFit/>
          </a:bodyPr>
          <a:lstStyle>
            <a:lvl1pPr marL="0" indent="0">
              <a:buNone/>
              <a:defRPr lang="zh-CN" altLang="en-US" sz="6000" b="1" smtClean="0">
                <a:solidFill>
                  <a:schemeClr val="accent1"/>
                </a:solidFill>
                <a:latin typeface="+mn-ea"/>
                <a:ea typeface="+mn-ea"/>
              </a:defRPr>
            </a:lvl1pPr>
          </a:lstStyle>
          <a:p>
            <a:pPr marL="0" lvl="0"/>
            <a:r>
              <a:rPr lang="zh-CN" altLang="en-US" dirty="0"/>
              <a:t>章节标题</a:t>
            </a:r>
            <a:endParaRPr lang="en-US" altLang="zh-CN" dirty="0"/>
          </a:p>
        </p:txBody>
      </p:sp>
      <p:sp>
        <p:nvSpPr>
          <p:cNvPr id="12" name="文本占位符 13">
            <a:extLst>
              <a:ext uri="{FF2B5EF4-FFF2-40B4-BE49-F238E27FC236}">
                <a16:creationId xmlns:a16="http://schemas.microsoft.com/office/drawing/2014/main" id="{EE75DC56-A856-4027-A6E9-6F0AFFB70D89}"/>
              </a:ext>
            </a:extLst>
          </p:cNvPr>
          <p:cNvSpPr>
            <a:spLocks noGrp="1"/>
          </p:cNvSpPr>
          <p:nvPr>
            <p:ph type="body" sz="quarter" idx="13" hasCustomPrompt="1"/>
          </p:nvPr>
        </p:nvSpPr>
        <p:spPr>
          <a:xfrm>
            <a:off x="7197557" y="3711707"/>
            <a:ext cx="3574579" cy="424732"/>
          </a:xfrm>
          <a:prstGeom prst="rect">
            <a:avLst/>
          </a:prstGeom>
        </p:spPr>
        <p:txBody>
          <a:bodyPr wrap="square" lIns="0">
            <a:spAutoFit/>
          </a:bodyPr>
          <a:lstStyle>
            <a:lvl1pPr marL="0" indent="0">
              <a:buNone/>
              <a:defRPr lang="en-US" altLang="zh-CN" sz="2400" smtClean="0">
                <a:solidFill>
                  <a:schemeClr val="tx1">
                    <a:lumMod val="65000"/>
                    <a:lumOff val="35000"/>
                  </a:schemeClr>
                </a:solidFill>
                <a:latin typeface="+mn-lt"/>
                <a:ea typeface="+mn-ea"/>
              </a:defRPr>
            </a:lvl1pPr>
          </a:lstStyle>
          <a:p>
            <a:pPr marL="0" lvl="0"/>
            <a:r>
              <a:rPr lang="en-US" altLang="zh-CN" dirty="0"/>
              <a:t>Chapter Title</a:t>
            </a:r>
          </a:p>
        </p:txBody>
      </p:sp>
      <p:cxnSp>
        <p:nvCxnSpPr>
          <p:cNvPr id="27" name="直接连接符 26">
            <a:extLst>
              <a:ext uri="{FF2B5EF4-FFF2-40B4-BE49-F238E27FC236}">
                <a16:creationId xmlns:a16="http://schemas.microsoft.com/office/drawing/2014/main" id="{C09A50D6-2850-4D9E-9127-285FB821A321}"/>
              </a:ext>
            </a:extLst>
          </p:cNvPr>
          <p:cNvCxnSpPr>
            <a:cxnSpLocks/>
          </p:cNvCxnSpPr>
          <p:nvPr userDrawn="1"/>
        </p:nvCxnSpPr>
        <p:spPr>
          <a:xfrm>
            <a:off x="7237503" y="3429067"/>
            <a:ext cx="110352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2B1109C1-BE14-4007-867B-C608C8E8BCD4}"/>
              </a:ext>
            </a:extLst>
          </p:cNvPr>
          <p:cNvGrpSpPr/>
          <p:nvPr userDrawn="1"/>
        </p:nvGrpSpPr>
        <p:grpSpPr>
          <a:xfrm>
            <a:off x="10227936" y="338593"/>
            <a:ext cx="1378010" cy="690656"/>
            <a:chOff x="1585727" y="453077"/>
            <a:chExt cx="374706" cy="187802"/>
          </a:xfrm>
          <a:solidFill>
            <a:schemeClr val="accent1"/>
          </a:solidFill>
        </p:grpSpPr>
        <p:sp>
          <p:nvSpPr>
            <p:cNvPr id="29" name="îśliďe">
              <a:extLst>
                <a:ext uri="{FF2B5EF4-FFF2-40B4-BE49-F238E27FC236}">
                  <a16:creationId xmlns:a16="http://schemas.microsoft.com/office/drawing/2014/main" id="{F3BCF2A2-6C87-4620-95DF-7E07907362CC}"/>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30" name="íšḻíḍé">
              <a:extLst>
                <a:ext uri="{FF2B5EF4-FFF2-40B4-BE49-F238E27FC236}">
                  <a16:creationId xmlns:a16="http://schemas.microsoft.com/office/drawing/2014/main" id="{65F985B7-E3F7-4429-AE2E-A2B148FC7E19}"/>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31" name="ïṥḻïḓé">
              <a:extLst>
                <a:ext uri="{FF2B5EF4-FFF2-40B4-BE49-F238E27FC236}">
                  <a16:creationId xmlns:a16="http://schemas.microsoft.com/office/drawing/2014/main" id="{18246C92-7580-4E66-8710-8767865C4019}"/>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32" name="î$ḷíḋè">
              <a:extLst>
                <a:ext uri="{FF2B5EF4-FFF2-40B4-BE49-F238E27FC236}">
                  <a16:creationId xmlns:a16="http://schemas.microsoft.com/office/drawing/2014/main" id="{F02EF40A-93D5-4144-BF73-14BF33F81D12}"/>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33" name="i$ḷiḍe">
              <a:extLst>
                <a:ext uri="{FF2B5EF4-FFF2-40B4-BE49-F238E27FC236}">
                  <a16:creationId xmlns:a16="http://schemas.microsoft.com/office/drawing/2014/main" id="{FC5AD484-3D4C-43C9-BA11-0357F1D61CB7}"/>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34" name="ïṡļïdè">
              <a:extLst>
                <a:ext uri="{FF2B5EF4-FFF2-40B4-BE49-F238E27FC236}">
                  <a16:creationId xmlns:a16="http://schemas.microsoft.com/office/drawing/2014/main" id="{F97D9523-78C6-4FCB-BE80-E3E0978F476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35" name="íŝḻíḓê">
              <a:extLst>
                <a:ext uri="{FF2B5EF4-FFF2-40B4-BE49-F238E27FC236}">
                  <a16:creationId xmlns:a16="http://schemas.microsoft.com/office/drawing/2014/main" id="{E5BD207C-4E93-4E60-BE2F-DE890592A908}"/>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36" name="isľîḑê">
              <a:extLst>
                <a:ext uri="{FF2B5EF4-FFF2-40B4-BE49-F238E27FC236}">
                  <a16:creationId xmlns:a16="http://schemas.microsoft.com/office/drawing/2014/main" id="{6417E722-F866-4256-8145-2ABD39CE3899}"/>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37" name="文本框 36">
            <a:extLst>
              <a:ext uri="{FF2B5EF4-FFF2-40B4-BE49-F238E27FC236}">
                <a16:creationId xmlns:a16="http://schemas.microsoft.com/office/drawing/2014/main" id="{E9781AC3-8B0A-4AB9-8394-5CA7A029210E}"/>
              </a:ext>
            </a:extLst>
          </p:cNvPr>
          <p:cNvSpPr txBox="1"/>
          <p:nvPr userDrawn="1"/>
        </p:nvSpPr>
        <p:spPr>
          <a:xfrm>
            <a:off x="7692930" y="6259195"/>
            <a:ext cx="4219670" cy="307777"/>
          </a:xfrm>
          <a:prstGeom prst="rect">
            <a:avLst/>
          </a:prstGeom>
          <a:noFill/>
        </p:spPr>
        <p:txBody>
          <a:bodyPr wrap="square" rtlCol="0">
            <a:spAutoFit/>
          </a:bodyPr>
          <a:lstStyle>
            <a:defPPr>
              <a:defRPr lang="zh-CN"/>
            </a:defPPr>
            <a:lvl1pPr>
              <a:defRPr sz="1400">
                <a:solidFill>
                  <a:schemeClr val="bg1">
                    <a:lumMod val="65000"/>
                  </a:schemeClr>
                </a:solidFill>
              </a:defRPr>
            </a:lvl1pPr>
          </a:lstStyle>
          <a:p>
            <a:pPr lvl="0"/>
            <a:r>
              <a:rPr lang="zh-CN" altLang="en-US" dirty="0"/>
              <a:t>明德 厚学 求是 创新      </a:t>
            </a:r>
            <a:r>
              <a:rPr lang="en-US" altLang="zh-CN" dirty="0"/>
              <a:t>http://www.hust.edu.cn/</a:t>
            </a:r>
            <a:endParaRPr lang="zh-CN" altLang="en-US" dirty="0"/>
          </a:p>
        </p:txBody>
      </p:sp>
    </p:spTree>
    <p:extLst>
      <p:ext uri="{BB962C8B-B14F-4D97-AF65-F5344CB8AC3E}">
        <p14:creationId xmlns:p14="http://schemas.microsoft.com/office/powerpoint/2010/main" val="3231510787"/>
      </p:ext>
    </p:extLst>
  </p:cSld>
  <p:clrMapOvr>
    <a:masterClrMapping/>
  </p:clrMapOvr>
  <p:extLst mod="1">
    <p:ext uri="{DCECCB84-F9BA-43D5-87BE-67443E8EF086}">
      <p15:sldGuideLst xmlns:p15="http://schemas.microsoft.com/office/powerpoint/2012/main">
        <p15:guide id="1" orient="horz" pos="2160">
          <p15:clr>
            <a:srgbClr val="FBAE40"/>
          </p15:clr>
        </p15:guide>
        <p15:guide id="3" pos="234">
          <p15:clr>
            <a:srgbClr val="FBAE40"/>
          </p15:clr>
        </p15:guide>
        <p15:guide id="4" orient="horz" pos="1933">
          <p15:clr>
            <a:srgbClr val="FBAE40"/>
          </p15:clr>
        </p15:guide>
        <p15:guide id="5" orient="horz" pos="238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
        <p:nvSpPr>
          <p:cNvPr id="7" name="图片占位符 10">
            <a:extLst>
              <a:ext uri="{FF2B5EF4-FFF2-40B4-BE49-F238E27FC236}">
                <a16:creationId xmlns:a16="http://schemas.microsoft.com/office/drawing/2014/main" id="{35313B20-8690-4136-A1F3-47CF2D2E1067}"/>
              </a:ext>
            </a:extLst>
          </p:cNvPr>
          <p:cNvSpPr>
            <a:spLocks noGrp="1"/>
          </p:cNvSpPr>
          <p:nvPr>
            <p:ph type="pic" sz="quarter" idx="10"/>
          </p:nvPr>
        </p:nvSpPr>
        <p:spPr>
          <a:xfrm>
            <a:off x="6772750" y="0"/>
            <a:ext cx="5419250" cy="6858000"/>
          </a:xfrm>
          <a:custGeom>
            <a:avLst/>
            <a:gdLst>
              <a:gd name="connsiteX0" fmla="*/ 3429000 w 5419250"/>
              <a:gd name="connsiteY0" fmla="*/ 0 h 6858000"/>
              <a:gd name="connsiteX1" fmla="*/ 5419250 w 5419250"/>
              <a:gd name="connsiteY1" fmla="*/ 0 h 6858000"/>
              <a:gd name="connsiteX2" fmla="*/ 5419250 w 5419250"/>
              <a:gd name="connsiteY2" fmla="*/ 6858000 h 6858000"/>
              <a:gd name="connsiteX3" fmla="*/ 3429000 w 5419250"/>
              <a:gd name="connsiteY3" fmla="*/ 6858000 h 6858000"/>
              <a:gd name="connsiteX4" fmla="*/ 0 w 5419250"/>
              <a:gd name="connsiteY4" fmla="*/ 3429000 h 6858000"/>
              <a:gd name="connsiteX5" fmla="*/ 3429000 w 541925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250" h="6858000">
                <a:moveTo>
                  <a:pt x="3429000" y="0"/>
                </a:moveTo>
                <a:lnTo>
                  <a:pt x="5419250" y="0"/>
                </a:lnTo>
                <a:lnTo>
                  <a:pt x="5419250" y="6858000"/>
                </a:lnTo>
                <a:lnTo>
                  <a:pt x="3429000" y="6858000"/>
                </a:lnTo>
                <a:cubicBezTo>
                  <a:pt x="1535216" y="6858000"/>
                  <a:pt x="0" y="5322784"/>
                  <a:pt x="0" y="3429000"/>
                </a:cubicBezTo>
                <a:cubicBezTo>
                  <a:pt x="0" y="1535216"/>
                  <a:pt x="1535216" y="0"/>
                  <a:pt x="3429000" y="0"/>
                </a:cubicBezTo>
                <a:close/>
              </a:path>
            </a:pathLst>
          </a:custGeom>
        </p:spPr>
        <p:txBody>
          <a:bodyPr wrap="square">
            <a:noAutofit/>
          </a:bodyPr>
          <a:lstStyle/>
          <a:p>
            <a:endParaRPr lang="zh-CN" altLang="en-US"/>
          </a:p>
        </p:txBody>
      </p:sp>
      <p:cxnSp>
        <p:nvCxnSpPr>
          <p:cNvPr id="8" name="直接连接符 7">
            <a:extLst>
              <a:ext uri="{FF2B5EF4-FFF2-40B4-BE49-F238E27FC236}">
                <a16:creationId xmlns:a16="http://schemas.microsoft.com/office/drawing/2014/main" id="{49E68DCC-3FD5-47C1-AFCE-A8CBA6C16AB7}"/>
              </a:ext>
            </a:extLst>
          </p:cNvPr>
          <p:cNvCxnSpPr>
            <a:cxnSpLocks/>
          </p:cNvCxnSpPr>
          <p:nvPr userDrawn="1"/>
        </p:nvCxnSpPr>
        <p:spPr>
          <a:xfrm>
            <a:off x="1626978" y="5301345"/>
            <a:ext cx="31246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文本占位符 13">
            <a:extLst>
              <a:ext uri="{FF2B5EF4-FFF2-40B4-BE49-F238E27FC236}">
                <a16:creationId xmlns:a16="http://schemas.microsoft.com/office/drawing/2014/main" id="{9C424561-9732-440B-AB95-190BCC88D5CE}"/>
              </a:ext>
            </a:extLst>
          </p:cNvPr>
          <p:cNvSpPr>
            <a:spLocks noGrp="1"/>
          </p:cNvSpPr>
          <p:nvPr>
            <p:ph type="body" sz="quarter" idx="11" hasCustomPrompt="1"/>
          </p:nvPr>
        </p:nvSpPr>
        <p:spPr>
          <a:xfrm>
            <a:off x="1550777" y="1819627"/>
            <a:ext cx="2732752" cy="2003625"/>
          </a:xfrm>
          <a:prstGeom prst="rect">
            <a:avLst/>
          </a:prstGeom>
          <a:noFill/>
        </p:spPr>
        <p:txBody>
          <a:bodyPr wrap="none" lIns="0" rIns="0" rtlCol="0">
            <a:noAutofit/>
          </a:bodyPr>
          <a:lstStyle>
            <a:lvl1pPr marL="0" indent="0">
              <a:buNone/>
              <a:defRPr lang="zh-CN" altLang="en-US" sz="13800" b="1" smtClean="0">
                <a:gradFill>
                  <a:gsLst>
                    <a:gs pos="9000">
                      <a:schemeClr val="accent1">
                        <a:lumMod val="5000"/>
                        <a:lumOff val="95000"/>
                        <a:alpha val="0"/>
                      </a:schemeClr>
                    </a:gs>
                    <a:gs pos="35255">
                      <a:schemeClr val="accent1">
                        <a:lumMod val="40000"/>
                        <a:lumOff val="60000"/>
                      </a:schemeClr>
                    </a:gs>
                    <a:gs pos="61000">
                      <a:schemeClr val="accent1">
                        <a:lumMod val="60000"/>
                        <a:lumOff val="40000"/>
                      </a:schemeClr>
                    </a:gs>
                    <a:gs pos="100000">
                      <a:schemeClr val="accent1"/>
                    </a:gs>
                  </a:gsLst>
                  <a:lin ang="16200000" scaled="0"/>
                </a:gradFill>
                <a:latin typeface="+mn-ea"/>
                <a:ea typeface="+mn-ea"/>
              </a:defRPr>
            </a:lvl1pPr>
          </a:lstStyle>
          <a:p>
            <a:pPr marL="0" lvl="0"/>
            <a:r>
              <a:rPr lang="en-US" altLang="zh-CN" dirty="0"/>
              <a:t>0X</a:t>
            </a:r>
            <a:endParaRPr lang="zh-CN" altLang="en-US" dirty="0"/>
          </a:p>
        </p:txBody>
      </p:sp>
      <p:sp>
        <p:nvSpPr>
          <p:cNvPr id="10" name="文本占位符 13">
            <a:extLst>
              <a:ext uri="{FF2B5EF4-FFF2-40B4-BE49-F238E27FC236}">
                <a16:creationId xmlns:a16="http://schemas.microsoft.com/office/drawing/2014/main" id="{6A8E70DD-B9AA-401F-9F1E-D97B8C26A1C9}"/>
              </a:ext>
            </a:extLst>
          </p:cNvPr>
          <p:cNvSpPr>
            <a:spLocks noGrp="1"/>
          </p:cNvSpPr>
          <p:nvPr>
            <p:ph type="body" sz="quarter" idx="12" hasCustomPrompt="1"/>
          </p:nvPr>
        </p:nvSpPr>
        <p:spPr>
          <a:xfrm>
            <a:off x="1626978" y="3706948"/>
            <a:ext cx="3574579" cy="923330"/>
          </a:xfrm>
          <a:prstGeom prst="rect">
            <a:avLst/>
          </a:prstGeom>
          <a:noFill/>
        </p:spPr>
        <p:txBody>
          <a:bodyPr wrap="square" lIns="0" rtlCol="0">
            <a:spAutoFit/>
          </a:bodyPr>
          <a:lstStyle>
            <a:lvl1pPr marL="0" indent="0">
              <a:buNone/>
              <a:defRPr lang="zh-CN" altLang="en-US" sz="6000" b="1" smtClean="0">
                <a:solidFill>
                  <a:schemeClr val="accent1"/>
                </a:solidFill>
                <a:latin typeface="+mn-ea"/>
                <a:ea typeface="+mn-ea"/>
              </a:defRPr>
            </a:lvl1pPr>
          </a:lstStyle>
          <a:p>
            <a:pPr marL="0" lvl="0"/>
            <a:r>
              <a:rPr lang="zh-CN" altLang="en-US" dirty="0"/>
              <a:t>章节标题</a:t>
            </a:r>
            <a:endParaRPr lang="en-US" altLang="zh-CN" dirty="0"/>
          </a:p>
        </p:txBody>
      </p:sp>
      <p:sp>
        <p:nvSpPr>
          <p:cNvPr id="11" name="文本占位符 13">
            <a:extLst>
              <a:ext uri="{FF2B5EF4-FFF2-40B4-BE49-F238E27FC236}">
                <a16:creationId xmlns:a16="http://schemas.microsoft.com/office/drawing/2014/main" id="{B3F042AC-770A-4123-8A4B-A2ADC3C86B4C}"/>
              </a:ext>
            </a:extLst>
          </p:cNvPr>
          <p:cNvSpPr>
            <a:spLocks noGrp="1"/>
          </p:cNvSpPr>
          <p:nvPr>
            <p:ph type="body" sz="quarter" idx="13" hasCustomPrompt="1"/>
          </p:nvPr>
        </p:nvSpPr>
        <p:spPr>
          <a:xfrm>
            <a:off x="1626978" y="4646022"/>
            <a:ext cx="3574579" cy="424732"/>
          </a:xfrm>
          <a:prstGeom prst="rect">
            <a:avLst/>
          </a:prstGeom>
        </p:spPr>
        <p:txBody>
          <a:bodyPr wrap="square" lIns="0">
            <a:spAutoFit/>
          </a:bodyPr>
          <a:lstStyle>
            <a:lvl1pPr marL="0" indent="0">
              <a:buNone/>
              <a:defRPr lang="en-US" altLang="zh-CN" sz="2400" smtClean="0">
                <a:solidFill>
                  <a:schemeClr val="tx1">
                    <a:lumMod val="65000"/>
                    <a:lumOff val="35000"/>
                  </a:schemeClr>
                </a:solidFill>
                <a:latin typeface="+mn-lt"/>
                <a:ea typeface="+mn-ea"/>
              </a:defRPr>
            </a:lvl1pPr>
          </a:lstStyle>
          <a:p>
            <a:pPr marL="0" lvl="0"/>
            <a:r>
              <a:rPr lang="en-US" altLang="zh-CN" dirty="0"/>
              <a:t>Chapter Title</a:t>
            </a:r>
          </a:p>
        </p:txBody>
      </p:sp>
      <p:sp>
        <p:nvSpPr>
          <p:cNvPr id="118" name="文本框 117">
            <a:extLst>
              <a:ext uri="{FF2B5EF4-FFF2-40B4-BE49-F238E27FC236}">
                <a16:creationId xmlns:a16="http://schemas.microsoft.com/office/drawing/2014/main" id="{1B56CCC1-ACA5-4C89-AF09-34F0893C245F}"/>
              </a:ext>
            </a:extLst>
          </p:cNvPr>
          <p:cNvSpPr txBox="1"/>
          <p:nvPr userDrawn="1"/>
        </p:nvSpPr>
        <p:spPr>
          <a:xfrm>
            <a:off x="566643" y="6187578"/>
            <a:ext cx="4219670" cy="307777"/>
          </a:xfrm>
          <a:prstGeom prst="rect">
            <a:avLst/>
          </a:prstGeom>
          <a:noFill/>
        </p:spPr>
        <p:txBody>
          <a:bodyPr wrap="square" rtlCol="0">
            <a:spAutoFit/>
          </a:bodyPr>
          <a:lstStyle>
            <a:defPPr>
              <a:defRPr lang="zh-CN"/>
            </a:defPPr>
            <a:lvl1pPr>
              <a:defRPr sz="1400">
                <a:solidFill>
                  <a:schemeClr val="bg1">
                    <a:lumMod val="65000"/>
                  </a:schemeClr>
                </a:solidFill>
              </a:defRPr>
            </a:lvl1pPr>
          </a:lstStyle>
          <a:p>
            <a:pPr lvl="0"/>
            <a:r>
              <a:rPr lang="zh-CN" altLang="en-US" dirty="0"/>
              <a:t>明德 厚学 求是 创新      </a:t>
            </a:r>
            <a:r>
              <a:rPr lang="en-US" altLang="zh-CN" dirty="0"/>
              <a:t>http://www.hust.edu.cn/</a:t>
            </a:r>
            <a:endParaRPr lang="zh-CN" altLang="en-US" dirty="0"/>
          </a:p>
        </p:txBody>
      </p:sp>
      <p:grpSp>
        <p:nvGrpSpPr>
          <p:cNvPr id="119" name="组合 118">
            <a:extLst>
              <a:ext uri="{FF2B5EF4-FFF2-40B4-BE49-F238E27FC236}">
                <a16:creationId xmlns:a16="http://schemas.microsoft.com/office/drawing/2014/main" id="{8A6FC628-761A-4B9D-B9A9-FBF5C3E43D27}"/>
              </a:ext>
            </a:extLst>
          </p:cNvPr>
          <p:cNvGrpSpPr/>
          <p:nvPr userDrawn="1"/>
        </p:nvGrpSpPr>
        <p:grpSpPr>
          <a:xfrm>
            <a:off x="660401" y="439644"/>
            <a:ext cx="966578" cy="484447"/>
            <a:chOff x="1585727" y="453077"/>
            <a:chExt cx="374706" cy="187802"/>
          </a:xfrm>
          <a:solidFill>
            <a:schemeClr val="accent1"/>
          </a:solidFill>
        </p:grpSpPr>
        <p:sp>
          <p:nvSpPr>
            <p:cNvPr id="120" name="îśliďe">
              <a:extLst>
                <a:ext uri="{FF2B5EF4-FFF2-40B4-BE49-F238E27FC236}">
                  <a16:creationId xmlns:a16="http://schemas.microsoft.com/office/drawing/2014/main" id="{4964739B-F193-4C9B-9600-A6BB32703660}"/>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21" name="íšḻíḍé">
              <a:extLst>
                <a:ext uri="{FF2B5EF4-FFF2-40B4-BE49-F238E27FC236}">
                  <a16:creationId xmlns:a16="http://schemas.microsoft.com/office/drawing/2014/main" id="{05F18555-B9F4-4238-B849-F4ACE5A3C877}"/>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22" name="ïṥḻïḓé">
              <a:extLst>
                <a:ext uri="{FF2B5EF4-FFF2-40B4-BE49-F238E27FC236}">
                  <a16:creationId xmlns:a16="http://schemas.microsoft.com/office/drawing/2014/main" id="{AA558284-346E-499C-B4D2-013EA57A53DA}"/>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23" name="î$ḷíḋè">
              <a:extLst>
                <a:ext uri="{FF2B5EF4-FFF2-40B4-BE49-F238E27FC236}">
                  <a16:creationId xmlns:a16="http://schemas.microsoft.com/office/drawing/2014/main" id="{A9668D34-6F9C-40AF-BD4E-0B221468C698}"/>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4" name="i$ḷiḍe">
              <a:extLst>
                <a:ext uri="{FF2B5EF4-FFF2-40B4-BE49-F238E27FC236}">
                  <a16:creationId xmlns:a16="http://schemas.microsoft.com/office/drawing/2014/main" id="{D6E56324-F00A-470C-BC5C-8EED22547343}"/>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25" name="ïṡļïdè">
              <a:extLst>
                <a:ext uri="{FF2B5EF4-FFF2-40B4-BE49-F238E27FC236}">
                  <a16:creationId xmlns:a16="http://schemas.microsoft.com/office/drawing/2014/main" id="{F6414755-474B-4557-BEBE-B01CBF06F838}"/>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26" name="íŝḻíḓê">
              <a:extLst>
                <a:ext uri="{FF2B5EF4-FFF2-40B4-BE49-F238E27FC236}">
                  <a16:creationId xmlns:a16="http://schemas.microsoft.com/office/drawing/2014/main" id="{2CFE885F-1278-4915-B764-4876D079105F}"/>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27" name="isľîḑê">
              <a:extLst>
                <a:ext uri="{FF2B5EF4-FFF2-40B4-BE49-F238E27FC236}">
                  <a16:creationId xmlns:a16="http://schemas.microsoft.com/office/drawing/2014/main" id="{DFC7FD85-FA4D-4D1C-8647-E1BA23B9F026}"/>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Tree>
    <p:extLst>
      <p:ext uri="{BB962C8B-B14F-4D97-AF65-F5344CB8AC3E}">
        <p14:creationId xmlns:p14="http://schemas.microsoft.com/office/powerpoint/2010/main" val="370593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125" name="图片 124">
            <a:extLst>
              <a:ext uri="{FF2B5EF4-FFF2-40B4-BE49-F238E27FC236}">
                <a16:creationId xmlns:a16="http://schemas.microsoft.com/office/drawing/2014/main" id="{13776D83-9121-487D-A7ED-9C20A7347934}"/>
              </a:ext>
            </a:extLst>
          </p:cNvPr>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b="25000"/>
          <a:stretch/>
        </p:blipFill>
        <p:spPr>
          <a:xfrm>
            <a:off x="0" y="0"/>
            <a:ext cx="12192000" cy="6858000"/>
          </a:xfrm>
          <a:prstGeom prst="rect">
            <a:avLst/>
          </a:prstGeom>
          <a:noFill/>
        </p:spPr>
      </p:pic>
      <p:sp>
        <p:nvSpPr>
          <p:cNvPr id="119" name="文本框 118">
            <a:extLst>
              <a:ext uri="{FF2B5EF4-FFF2-40B4-BE49-F238E27FC236}">
                <a16:creationId xmlns:a16="http://schemas.microsoft.com/office/drawing/2014/main" id="{B3C25A68-AD4D-4079-835C-08450F3BB764}"/>
              </a:ext>
            </a:extLst>
          </p:cNvPr>
          <p:cNvSpPr txBox="1"/>
          <p:nvPr userDrawn="1"/>
        </p:nvSpPr>
        <p:spPr>
          <a:xfrm>
            <a:off x="573312" y="6385246"/>
            <a:ext cx="2339761" cy="307777"/>
          </a:xfrm>
          <a:prstGeom prst="rect">
            <a:avLst/>
          </a:prstGeom>
          <a:noFill/>
        </p:spPr>
        <p:txBody>
          <a:bodyPr wrap="square" rtlCol="0">
            <a:spAutoFit/>
          </a:bodyPr>
          <a:lstStyle/>
          <a:p>
            <a:r>
              <a:rPr lang="zh-CN" altLang="en-US" sz="1400" dirty="0">
                <a:solidFill>
                  <a:schemeClr val="tx1">
                    <a:lumMod val="85000"/>
                    <a:lumOff val="15000"/>
                  </a:schemeClr>
                </a:solidFill>
              </a:rPr>
              <a:t>明德 厚学 求是 创新</a:t>
            </a:r>
          </a:p>
        </p:txBody>
      </p:sp>
      <p:sp>
        <p:nvSpPr>
          <p:cNvPr id="120" name="文本框 119">
            <a:extLst>
              <a:ext uri="{FF2B5EF4-FFF2-40B4-BE49-F238E27FC236}">
                <a16:creationId xmlns:a16="http://schemas.microsoft.com/office/drawing/2014/main" id="{24D28F76-DF40-4388-9DA7-9EE4C513A516}"/>
              </a:ext>
            </a:extLst>
          </p:cNvPr>
          <p:cNvSpPr txBox="1"/>
          <p:nvPr userDrawn="1"/>
        </p:nvSpPr>
        <p:spPr>
          <a:xfrm>
            <a:off x="9548477" y="6385246"/>
            <a:ext cx="2339761" cy="307777"/>
          </a:xfrm>
          <a:prstGeom prst="rect">
            <a:avLst/>
          </a:prstGeom>
          <a:noFill/>
        </p:spPr>
        <p:txBody>
          <a:bodyPr wrap="square" rtlCol="0">
            <a:spAutoFit/>
          </a:bodyPr>
          <a:lstStyle/>
          <a:p>
            <a:r>
              <a:rPr lang="en-US" altLang="zh-CN" sz="1400" dirty="0">
                <a:solidFill>
                  <a:schemeClr val="tx1">
                    <a:lumMod val="85000"/>
                    <a:lumOff val="15000"/>
                  </a:schemeClr>
                </a:solidFill>
              </a:rPr>
              <a:t>http://www.hust.edu.cn/</a:t>
            </a:r>
            <a:endParaRPr lang="zh-CN" altLang="en-US" sz="1400" dirty="0">
              <a:solidFill>
                <a:schemeClr val="tx1">
                  <a:lumMod val="85000"/>
                  <a:lumOff val="15000"/>
                </a:schemeClr>
              </a:solidFill>
            </a:endParaRPr>
          </a:p>
        </p:txBody>
      </p:sp>
      <p:sp>
        <p:nvSpPr>
          <p:cNvPr id="287" name="椭圆 286">
            <a:extLst>
              <a:ext uri="{FF2B5EF4-FFF2-40B4-BE49-F238E27FC236}">
                <a16:creationId xmlns:a16="http://schemas.microsoft.com/office/drawing/2014/main" id="{C99B26D8-2643-44DC-B5E7-FAFF3847668B}"/>
              </a:ext>
            </a:extLst>
          </p:cNvPr>
          <p:cNvSpPr/>
          <p:nvPr userDrawn="1"/>
        </p:nvSpPr>
        <p:spPr>
          <a:xfrm>
            <a:off x="314691" y="151816"/>
            <a:ext cx="654470" cy="65447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文本占位符 163">
            <a:extLst>
              <a:ext uri="{FF2B5EF4-FFF2-40B4-BE49-F238E27FC236}">
                <a16:creationId xmlns:a16="http://schemas.microsoft.com/office/drawing/2014/main" id="{FB1CF7D9-3AF3-4B69-93BC-184D5C1A583E}"/>
              </a:ext>
            </a:extLst>
          </p:cNvPr>
          <p:cNvSpPr>
            <a:spLocks noGrp="1"/>
          </p:cNvSpPr>
          <p:nvPr userDrawn="1">
            <p:ph type="body" sz="quarter" idx="12" hasCustomPrompt="1"/>
          </p:nvPr>
        </p:nvSpPr>
        <p:spPr>
          <a:xfrm>
            <a:off x="566962" y="265803"/>
            <a:ext cx="4836888" cy="426497"/>
          </a:xfrm>
          <a:prstGeom prst="rect">
            <a:avLst/>
          </a:prstGeom>
        </p:spPr>
        <p:txBody>
          <a:bodyPr vert="horz" lIns="91440" tIns="45720" rIns="91440" bIns="45720" rtlCol="0" anchor="ctr">
            <a:noAutofit/>
          </a:bodyPr>
          <a:lstStyle>
            <a:lvl1pPr>
              <a:defRPr lang="zh-CN" altLang="en-US" b="1" dirty="0">
                <a:solidFill>
                  <a:schemeClr val="tx1"/>
                </a:solidFill>
                <a:latin typeface="+mn-ea"/>
                <a:ea typeface="+mn-ea"/>
              </a:defRPr>
            </a:lvl1pPr>
          </a:lstStyle>
          <a:p>
            <a:pPr marL="0" lvl="0" indent="0">
              <a:buNone/>
            </a:pPr>
            <a:r>
              <a:rPr lang="zh-CN" altLang="en-US" dirty="0"/>
              <a:t>请输入标题或观点</a:t>
            </a:r>
          </a:p>
        </p:txBody>
      </p:sp>
      <p:cxnSp>
        <p:nvCxnSpPr>
          <p:cNvPr id="123" name="直接连接符 122">
            <a:extLst>
              <a:ext uri="{FF2B5EF4-FFF2-40B4-BE49-F238E27FC236}">
                <a16:creationId xmlns:a16="http://schemas.microsoft.com/office/drawing/2014/main" id="{DF36D376-C633-4FC3-A794-52336E7CD063}"/>
              </a:ext>
            </a:extLst>
          </p:cNvPr>
          <p:cNvCxnSpPr>
            <a:cxnSpLocks/>
          </p:cNvCxnSpPr>
          <p:nvPr userDrawn="1"/>
        </p:nvCxnSpPr>
        <p:spPr>
          <a:xfrm>
            <a:off x="660400" y="6293875"/>
            <a:ext cx="10858500" cy="0"/>
          </a:xfrm>
          <a:prstGeom prst="line">
            <a:avLst/>
          </a:prstGeom>
          <a:ln w="22225" cap="rnd">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275" name="组合 274">
            <a:extLst>
              <a:ext uri="{FF2B5EF4-FFF2-40B4-BE49-F238E27FC236}">
                <a16:creationId xmlns:a16="http://schemas.microsoft.com/office/drawing/2014/main" id="{8C880A74-95D2-486E-88F0-7B63631B9516}"/>
              </a:ext>
            </a:extLst>
          </p:cNvPr>
          <p:cNvGrpSpPr/>
          <p:nvPr userDrawn="1"/>
        </p:nvGrpSpPr>
        <p:grpSpPr>
          <a:xfrm>
            <a:off x="10672870" y="250062"/>
            <a:ext cx="913766" cy="457978"/>
            <a:chOff x="1585727" y="453077"/>
            <a:chExt cx="374706" cy="187802"/>
          </a:xfrm>
          <a:solidFill>
            <a:schemeClr val="accent1"/>
          </a:solidFill>
        </p:grpSpPr>
        <p:sp>
          <p:nvSpPr>
            <p:cNvPr id="276" name="îśliďe">
              <a:extLst>
                <a:ext uri="{FF2B5EF4-FFF2-40B4-BE49-F238E27FC236}">
                  <a16:creationId xmlns:a16="http://schemas.microsoft.com/office/drawing/2014/main" id="{ED2BDFF9-0084-4885-A9E5-43AF06C0D73D}"/>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277" name="íšḻíḍé">
              <a:extLst>
                <a:ext uri="{FF2B5EF4-FFF2-40B4-BE49-F238E27FC236}">
                  <a16:creationId xmlns:a16="http://schemas.microsoft.com/office/drawing/2014/main" id="{C0A46737-19ED-48C8-829E-E3901C0E3DA3}"/>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278" name="ïṥḻïḓé">
              <a:extLst>
                <a:ext uri="{FF2B5EF4-FFF2-40B4-BE49-F238E27FC236}">
                  <a16:creationId xmlns:a16="http://schemas.microsoft.com/office/drawing/2014/main" id="{1E4D9741-32E1-4390-BDFD-369B5E5B8EFA}"/>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279" name="î$ḷíḋè">
              <a:extLst>
                <a:ext uri="{FF2B5EF4-FFF2-40B4-BE49-F238E27FC236}">
                  <a16:creationId xmlns:a16="http://schemas.microsoft.com/office/drawing/2014/main" id="{1A3E3C42-5720-4C54-BE49-541615956810}"/>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280" name="i$ḷiḍe">
              <a:extLst>
                <a:ext uri="{FF2B5EF4-FFF2-40B4-BE49-F238E27FC236}">
                  <a16:creationId xmlns:a16="http://schemas.microsoft.com/office/drawing/2014/main" id="{C73BBF15-75A1-48DB-B8E8-928413E7220A}"/>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281" name="ïṡļïdè">
              <a:extLst>
                <a:ext uri="{FF2B5EF4-FFF2-40B4-BE49-F238E27FC236}">
                  <a16:creationId xmlns:a16="http://schemas.microsoft.com/office/drawing/2014/main" id="{FC002ACE-A1AF-43FA-BE5A-52DB0A175F95}"/>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282" name="íŝḻíḓê">
              <a:extLst>
                <a:ext uri="{FF2B5EF4-FFF2-40B4-BE49-F238E27FC236}">
                  <a16:creationId xmlns:a16="http://schemas.microsoft.com/office/drawing/2014/main" id="{7E83EF4E-8255-4A54-919D-96F33CDE0EEC}"/>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283" name="isľîḑê">
              <a:extLst>
                <a:ext uri="{FF2B5EF4-FFF2-40B4-BE49-F238E27FC236}">
                  <a16:creationId xmlns:a16="http://schemas.microsoft.com/office/drawing/2014/main" id="{FBCD47E7-AD51-4747-B593-899B4A61EF97}"/>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Tree>
    <p:extLst>
      <p:ext uri="{BB962C8B-B14F-4D97-AF65-F5344CB8AC3E}">
        <p14:creationId xmlns:p14="http://schemas.microsoft.com/office/powerpoint/2010/main" val="415230152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64056"/>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50" r:id="rId3"/>
    <p:sldLayoutId id="2147483668" r:id="rId4"/>
    <p:sldLayoutId id="2147483669" r:id="rId5"/>
    <p:sldLayoutId id="2147483670" r:id="rId6"/>
    <p:sldLayoutId id="2147483671" r:id="rId7"/>
    <p:sldLayoutId id="2147483664" r:id="rId8"/>
    <p:sldLayoutId id="2147483649" r:id="rId9"/>
    <p:sldLayoutId id="2147483660" r:id="rId10"/>
    <p:sldLayoutId id="2147483661" r:id="rId11"/>
    <p:sldLayoutId id="2147483662" r:id="rId12"/>
    <p:sldLayoutId id="2147483652" r:id="rId13"/>
    <p:sldLayoutId id="2147483672" r:id="rId14"/>
    <p:sldLayoutId id="2147483654" r:id="rId15"/>
    <p:sldLayoutId id="2147483653" r:id="rId16"/>
    <p:sldLayoutId id="2147483656" r:id="rId17"/>
    <p:sldLayoutId id="2147483657" r:id="rId18"/>
    <p:sldLayoutId id="2147483658" r:id="rId19"/>
    <p:sldLayoutId id="2147483659" r:id="rId20"/>
    <p:sldLayoutId id="2147483665" r:id="rId21"/>
    <p:sldLayoutId id="2147483666" r:id="rId22"/>
    <p:sldLayoutId id="2147483667" r:id="rId23"/>
    <p:sldLayoutId id="2147483673" r:id="rId24"/>
    <p:sldLayoutId id="2147483674" r:id="rId25"/>
    <p:sldLayoutId id="214748367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61831"/>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0.jp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4.jpg"/><Relationship Id="rId7"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25.jpg"/><Relationship Id="rId5" Type="http://schemas.openxmlformats.org/officeDocument/2006/relationships/image" Target="../media/image11.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29.jpg"/></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20.xml"/><Relationship Id="rId6" Type="http://schemas.openxmlformats.org/officeDocument/2006/relationships/image" Target="../media/image25.jpg"/><Relationship Id="rId5" Type="http://schemas.openxmlformats.org/officeDocument/2006/relationships/image" Target="../media/image11.jpg"/><Relationship Id="rId4" Type="http://schemas.openxmlformats.org/officeDocument/2006/relationships/image" Target="../media/image24.jp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21.jpg"/></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15.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4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占位符 17">
            <a:extLst>
              <a:ext uri="{FF2B5EF4-FFF2-40B4-BE49-F238E27FC236}">
                <a16:creationId xmlns:a16="http://schemas.microsoft.com/office/drawing/2014/main" id="{42F70243-F547-4EC5-9F4D-BA479D8E24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32" b="2632"/>
          <a:stretch>
            <a:fillRect/>
          </a:stretch>
        </p:blipFill>
        <p:spPr/>
      </p:pic>
      <p:sp>
        <p:nvSpPr>
          <p:cNvPr id="5" name="文本占位符 4">
            <a:extLst>
              <a:ext uri="{FF2B5EF4-FFF2-40B4-BE49-F238E27FC236}">
                <a16:creationId xmlns:a16="http://schemas.microsoft.com/office/drawing/2014/main" id="{C1700562-D2A4-42D7-9283-A8C3BC992007}"/>
              </a:ext>
            </a:extLst>
          </p:cNvPr>
          <p:cNvSpPr>
            <a:spLocks noGrp="1"/>
          </p:cNvSpPr>
          <p:nvPr>
            <p:ph type="body" sz="quarter" idx="11"/>
          </p:nvPr>
        </p:nvSpPr>
        <p:spPr/>
        <p:txBody>
          <a:bodyPr/>
          <a:lstStyle/>
          <a:p>
            <a:r>
              <a:rPr lang="zh-CN" altLang="en-US" dirty="0"/>
              <a:t>毕业课题</a:t>
            </a:r>
            <a:endParaRPr lang="en-US" altLang="zh-CN" dirty="0"/>
          </a:p>
          <a:p>
            <a:r>
              <a:rPr lang="zh-CN" altLang="en-US" dirty="0">
                <a:solidFill>
                  <a:schemeClr val="accent1"/>
                </a:solidFill>
              </a:rPr>
              <a:t>论文答辩</a:t>
            </a:r>
            <a:r>
              <a:rPr lang="en-US" altLang="zh-CN" dirty="0">
                <a:solidFill>
                  <a:schemeClr val="accent1"/>
                </a:solidFill>
              </a:rPr>
              <a:t>PPT</a:t>
            </a:r>
            <a:r>
              <a:rPr lang="zh-CN" altLang="en-US" dirty="0">
                <a:solidFill>
                  <a:schemeClr val="accent1"/>
                </a:solidFill>
              </a:rPr>
              <a:t>模板</a:t>
            </a:r>
          </a:p>
        </p:txBody>
      </p:sp>
      <p:sp>
        <p:nvSpPr>
          <p:cNvPr id="6" name="文本占位符 5">
            <a:extLst>
              <a:ext uri="{FF2B5EF4-FFF2-40B4-BE49-F238E27FC236}">
                <a16:creationId xmlns:a16="http://schemas.microsoft.com/office/drawing/2014/main" id="{85897A40-E92A-415E-BF45-C4FA966DB6F7}"/>
              </a:ext>
            </a:extLst>
          </p:cNvPr>
          <p:cNvSpPr>
            <a:spLocks noGrp="1"/>
          </p:cNvSpPr>
          <p:nvPr>
            <p:ph type="body" sz="quarter" idx="12"/>
          </p:nvPr>
        </p:nvSpPr>
        <p:spPr/>
        <p:txBody>
          <a:bodyPr/>
          <a:lstStyle/>
          <a:p>
            <a:pPr marL="0" indent="0">
              <a:buNone/>
            </a:pPr>
            <a:r>
              <a:rPr lang="en-US" altLang="zh-CN" dirty="0"/>
              <a:t>Graduation Thesis Defense PPT Template</a:t>
            </a:r>
          </a:p>
          <a:p>
            <a:endParaRPr lang="zh-CN" altLang="en-US" dirty="0"/>
          </a:p>
        </p:txBody>
      </p:sp>
      <p:sp>
        <p:nvSpPr>
          <p:cNvPr id="9" name="文本占位符 8">
            <a:extLst>
              <a:ext uri="{FF2B5EF4-FFF2-40B4-BE49-F238E27FC236}">
                <a16:creationId xmlns:a16="http://schemas.microsoft.com/office/drawing/2014/main" id="{4B267C6F-EFE1-40BC-A340-87D53638D2E6}"/>
              </a:ext>
            </a:extLst>
          </p:cNvPr>
          <p:cNvSpPr>
            <a:spLocks noGrp="1"/>
          </p:cNvSpPr>
          <p:nvPr>
            <p:ph type="body" sz="quarter" idx="13"/>
          </p:nvPr>
        </p:nvSpPr>
        <p:spPr/>
        <p:txBody>
          <a:bodyPr/>
          <a:lstStyle/>
          <a:p>
            <a:r>
              <a:rPr lang="zh-CN" altLang="en-US" dirty="0"/>
              <a:t>月明</a:t>
            </a:r>
          </a:p>
        </p:txBody>
      </p:sp>
      <p:sp>
        <p:nvSpPr>
          <p:cNvPr id="11" name="文本占位符 10">
            <a:extLst>
              <a:ext uri="{FF2B5EF4-FFF2-40B4-BE49-F238E27FC236}">
                <a16:creationId xmlns:a16="http://schemas.microsoft.com/office/drawing/2014/main" id="{A776F34B-2636-4506-BFEA-8E0AFC8AD804}"/>
              </a:ext>
            </a:extLst>
          </p:cNvPr>
          <p:cNvSpPr>
            <a:spLocks noGrp="1"/>
          </p:cNvSpPr>
          <p:nvPr>
            <p:ph type="body" sz="quarter" idx="14"/>
          </p:nvPr>
        </p:nvSpPr>
        <p:spPr/>
        <p:txBody>
          <a:bodyPr/>
          <a:lstStyle/>
          <a:p>
            <a:r>
              <a:rPr lang="zh-CN" altLang="en-US" dirty="0"/>
              <a:t>卓敏</a:t>
            </a:r>
          </a:p>
        </p:txBody>
      </p:sp>
      <p:sp>
        <p:nvSpPr>
          <p:cNvPr id="10" name="任意多边形: 形状 9">
            <a:extLst>
              <a:ext uri="{FF2B5EF4-FFF2-40B4-BE49-F238E27FC236}">
                <a16:creationId xmlns:a16="http://schemas.microsoft.com/office/drawing/2014/main" id="{F96DDAA6-CB3D-4A3A-B4C4-993C4800510A}"/>
              </a:ext>
            </a:extLst>
          </p:cNvPr>
          <p:cNvSpPr/>
          <p:nvPr/>
        </p:nvSpPr>
        <p:spPr>
          <a:xfrm>
            <a:off x="6510646" y="270380"/>
            <a:ext cx="1828807" cy="6337300"/>
          </a:xfrm>
          <a:custGeom>
            <a:avLst/>
            <a:gdLst>
              <a:gd name="connsiteX0" fmla="*/ 1816103 w 1828803"/>
              <a:gd name="connsiteY0" fmla="*/ 0 h 6337300"/>
              <a:gd name="connsiteX1" fmla="*/ 3 w 1828803"/>
              <a:gd name="connsiteY1" fmla="*/ 3162300 h 6337300"/>
              <a:gd name="connsiteX2" fmla="*/ 1828803 w 1828803"/>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Lst>
            <a:ahLst/>
            <a:cxnLst>
              <a:cxn ang="0">
                <a:pos x="connsiteX0" y="connsiteY0"/>
              </a:cxn>
              <a:cxn ang="0">
                <a:pos x="connsiteX1" y="connsiteY1"/>
              </a:cxn>
              <a:cxn ang="0">
                <a:pos x="connsiteX2" y="connsiteY2"/>
              </a:cxn>
            </a:cxnLst>
            <a:rect l="l" t="t" r="r" b="b"/>
            <a:pathLst>
              <a:path w="1828807" h="6337300">
                <a:moveTo>
                  <a:pt x="1816107" y="0"/>
                </a:moveTo>
                <a:cubicBezTo>
                  <a:pt x="472597" y="832856"/>
                  <a:pt x="-2110" y="2106083"/>
                  <a:pt x="7" y="3162300"/>
                </a:cubicBezTo>
                <a:cubicBezTo>
                  <a:pt x="2124" y="4218517"/>
                  <a:pt x="571647" y="5766476"/>
                  <a:pt x="1828807" y="6337300"/>
                </a:cubicBezTo>
              </a:path>
            </a:pathLst>
          </a:cu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492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19" name="表格 118">
            <a:extLst>
              <a:ext uri="{FF2B5EF4-FFF2-40B4-BE49-F238E27FC236}">
                <a16:creationId xmlns:a16="http://schemas.microsoft.com/office/drawing/2014/main" id="{4544359E-F58E-4DB3-A54E-8E5C6B44D334}"/>
              </a:ext>
            </a:extLst>
          </p:cNvPr>
          <p:cNvGraphicFramePr>
            <a:graphicFrameLocks noGrp="1"/>
          </p:cNvGraphicFramePr>
          <p:nvPr>
            <p:extLst>
              <p:ext uri="{D42A27DB-BD31-4B8C-83A1-F6EECF244321}">
                <p14:modId xmlns:p14="http://schemas.microsoft.com/office/powerpoint/2010/main" val="272365917"/>
              </p:ext>
            </p:extLst>
          </p:nvPr>
        </p:nvGraphicFramePr>
        <p:xfrm>
          <a:off x="666748" y="2071170"/>
          <a:ext cx="10852150" cy="3666300"/>
        </p:xfrm>
        <a:graphic>
          <a:graphicData uri="http://schemas.openxmlformats.org/drawingml/2006/table">
            <a:tbl>
              <a:tblPr firstRow="1" bandRow="1">
                <a:tableStyleId>{5C22544A-7EE6-4342-B048-85BDC9FD1C3A}</a:tableStyleId>
              </a:tblPr>
              <a:tblGrid>
                <a:gridCol w="2170430">
                  <a:extLst>
                    <a:ext uri="{9D8B030D-6E8A-4147-A177-3AD203B41FA5}">
                      <a16:colId xmlns:a16="http://schemas.microsoft.com/office/drawing/2014/main" val="2051569050"/>
                    </a:ext>
                  </a:extLst>
                </a:gridCol>
                <a:gridCol w="2170430">
                  <a:extLst>
                    <a:ext uri="{9D8B030D-6E8A-4147-A177-3AD203B41FA5}">
                      <a16:colId xmlns:a16="http://schemas.microsoft.com/office/drawing/2014/main" val="1641325198"/>
                    </a:ext>
                  </a:extLst>
                </a:gridCol>
                <a:gridCol w="2170430">
                  <a:extLst>
                    <a:ext uri="{9D8B030D-6E8A-4147-A177-3AD203B41FA5}">
                      <a16:colId xmlns:a16="http://schemas.microsoft.com/office/drawing/2014/main" val="3973583180"/>
                    </a:ext>
                  </a:extLst>
                </a:gridCol>
                <a:gridCol w="2170430">
                  <a:extLst>
                    <a:ext uri="{9D8B030D-6E8A-4147-A177-3AD203B41FA5}">
                      <a16:colId xmlns:a16="http://schemas.microsoft.com/office/drawing/2014/main" val="3848634246"/>
                    </a:ext>
                  </a:extLst>
                </a:gridCol>
                <a:gridCol w="2170430">
                  <a:extLst>
                    <a:ext uri="{9D8B030D-6E8A-4147-A177-3AD203B41FA5}">
                      <a16:colId xmlns:a16="http://schemas.microsoft.com/office/drawing/2014/main" val="200825523"/>
                    </a:ext>
                  </a:extLst>
                </a:gridCol>
              </a:tblGrid>
              <a:tr h="733260">
                <a:tc>
                  <a:txBody>
                    <a:bodyPr/>
                    <a:lstStyle/>
                    <a:p>
                      <a:pPr algn="ctr"/>
                      <a:r>
                        <a:rPr lang="zh-CN" altLang="en-US" sz="2200" dirty="0">
                          <a:latin typeface="+mn-ea"/>
                          <a:ea typeface="+mn-ea"/>
                        </a:rPr>
                        <a:t>类别</a:t>
                      </a:r>
                      <a:r>
                        <a:rPr lang="en-US" altLang="zh-CN" sz="2200" dirty="0">
                          <a:latin typeface="+mn-ea"/>
                          <a:ea typeface="+mn-ea"/>
                        </a:rPr>
                        <a:t>1</a:t>
                      </a:r>
                      <a:endParaRPr lang="zh-CN" altLang="en-US" sz="2200" dirty="0">
                        <a:latin typeface="+mn-ea"/>
                        <a:ea typeface="+mn-ea"/>
                      </a:endParaRPr>
                    </a:p>
                  </a:txBody>
                  <a:tcPr anchor="ctr">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ea"/>
                          <a:ea typeface="+mn-ea"/>
                        </a:rPr>
                        <a:t>类别</a:t>
                      </a:r>
                      <a:r>
                        <a:rPr lang="en-US" altLang="zh-CN" sz="2200" dirty="0">
                          <a:latin typeface="+mn-ea"/>
                          <a:ea typeface="+mn-ea"/>
                        </a:rPr>
                        <a:t>2</a:t>
                      </a:r>
                      <a:endParaRPr lang="zh-CN" altLang="en-US" sz="22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ea"/>
                          <a:ea typeface="+mn-ea"/>
                        </a:rPr>
                        <a:t>类别</a:t>
                      </a:r>
                      <a:r>
                        <a:rPr lang="en-US" altLang="zh-CN" sz="2200" dirty="0">
                          <a:latin typeface="+mn-ea"/>
                          <a:ea typeface="+mn-ea"/>
                        </a:rPr>
                        <a:t>3</a:t>
                      </a:r>
                      <a:endParaRPr lang="zh-CN" altLang="en-US" sz="22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ea"/>
                          <a:ea typeface="+mn-ea"/>
                        </a:rPr>
                        <a:t>类别</a:t>
                      </a:r>
                      <a:r>
                        <a:rPr lang="en-US" altLang="zh-CN" sz="2200" dirty="0">
                          <a:latin typeface="+mn-ea"/>
                          <a:ea typeface="+mn-ea"/>
                        </a:rPr>
                        <a:t>4</a:t>
                      </a:r>
                      <a:endParaRPr lang="zh-CN" altLang="en-US" sz="22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ea"/>
                          <a:ea typeface="+mn-ea"/>
                        </a:rPr>
                        <a:t>类别</a:t>
                      </a:r>
                      <a:r>
                        <a:rPr lang="en-US" altLang="zh-CN" sz="2200" dirty="0">
                          <a:latin typeface="+mn-ea"/>
                          <a:ea typeface="+mn-ea"/>
                        </a:rPr>
                        <a:t>5</a:t>
                      </a:r>
                      <a:endParaRPr lang="zh-CN" altLang="en-US" sz="2200" dirty="0">
                        <a:latin typeface="+mn-ea"/>
                        <a:ea typeface="+mn-ea"/>
                      </a:endParaRPr>
                    </a:p>
                  </a:txBody>
                  <a:tcPr anchor="ctr">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79403048"/>
                  </a:ext>
                </a:extLst>
              </a:tr>
              <a:tr h="733260">
                <a:tc>
                  <a:txBody>
                    <a:bodyPr/>
                    <a:lstStyle/>
                    <a:p>
                      <a:pPr algn="ctr"/>
                      <a:r>
                        <a:rPr lang="en-US" altLang="zh-CN" sz="2000" dirty="0">
                          <a:latin typeface="+mn-ea"/>
                          <a:ea typeface="+mn-ea"/>
                        </a:rPr>
                        <a:t>15</a:t>
                      </a:r>
                      <a:endParaRPr lang="zh-CN" altLang="en-US" sz="2000" dirty="0">
                        <a:latin typeface="+mn-ea"/>
                        <a:ea typeface="+mn-ea"/>
                      </a:endParaRPr>
                    </a:p>
                  </a:txBody>
                  <a:tcPr anchor="ctr">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20</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76</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57</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46</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02836"/>
                  </a:ext>
                </a:extLst>
              </a:tr>
              <a:tr h="733260">
                <a:tc>
                  <a:txBody>
                    <a:bodyPr/>
                    <a:lstStyle/>
                    <a:p>
                      <a:pPr algn="ctr"/>
                      <a:r>
                        <a:rPr lang="en-US" altLang="zh-CN" sz="2000" dirty="0">
                          <a:latin typeface="+mn-ea"/>
                          <a:ea typeface="+mn-ea"/>
                        </a:rPr>
                        <a:t>100</a:t>
                      </a:r>
                      <a:endParaRPr lang="zh-CN" altLang="en-US" sz="2000" dirty="0">
                        <a:latin typeface="+mn-ea"/>
                        <a:ea typeface="+mn-ea"/>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150</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25</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447</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243</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extLst>
                  <a:ext uri="{0D108BD9-81ED-4DB2-BD59-A6C34878D82A}">
                    <a16:rowId xmlns:a16="http://schemas.microsoft.com/office/drawing/2014/main" val="2832205030"/>
                  </a:ext>
                </a:extLst>
              </a:tr>
              <a:tr h="733260">
                <a:tc>
                  <a:txBody>
                    <a:bodyPr/>
                    <a:lstStyle/>
                    <a:p>
                      <a:pPr algn="ctr"/>
                      <a:r>
                        <a:rPr lang="en-US" altLang="zh-CN" sz="2000" dirty="0">
                          <a:latin typeface="+mn-ea"/>
                          <a:ea typeface="+mn-ea"/>
                        </a:rPr>
                        <a:t>124</a:t>
                      </a:r>
                      <a:endParaRPr lang="zh-CN" altLang="en-US" sz="2000" dirty="0">
                        <a:latin typeface="+mn-ea"/>
                        <a:ea typeface="+mn-ea"/>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41</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543</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154</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ea"/>
                          <a:ea typeface="+mn-ea"/>
                        </a:rPr>
                        <a:t>15</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7326134"/>
                  </a:ext>
                </a:extLst>
              </a:tr>
              <a:tr h="733260">
                <a:tc>
                  <a:txBody>
                    <a:bodyPr/>
                    <a:lstStyle/>
                    <a:p>
                      <a:pPr algn="ctr"/>
                      <a:r>
                        <a:rPr lang="en-US" altLang="zh-CN" sz="2000" dirty="0">
                          <a:latin typeface="+mn-ea"/>
                          <a:ea typeface="+mn-ea"/>
                        </a:rPr>
                        <a:t>123</a:t>
                      </a:r>
                      <a:endParaRPr lang="zh-CN" altLang="en-US" sz="2000" dirty="0">
                        <a:latin typeface="+mn-ea"/>
                        <a:ea typeface="+mn-ea"/>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141</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14</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31</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ea"/>
                          <a:ea typeface="+mn-ea"/>
                        </a:rPr>
                        <a:t>154</a:t>
                      </a:r>
                      <a:endParaRPr lang="zh-CN" altLang="en-US" sz="2000" dirty="0">
                        <a:latin typeface="+mn-ea"/>
                        <a:ea typeface="+mn-ea"/>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extLst>
                  <a:ext uri="{0D108BD9-81ED-4DB2-BD59-A6C34878D82A}">
                    <a16:rowId xmlns:a16="http://schemas.microsoft.com/office/drawing/2014/main" val="255573708"/>
                  </a:ext>
                </a:extLst>
              </a:tr>
            </a:tbl>
          </a:graphicData>
        </a:graphic>
      </p:graphicFrame>
      <p:sp>
        <p:nvSpPr>
          <p:cNvPr id="120" name="文本框 119">
            <a:extLst>
              <a:ext uri="{FF2B5EF4-FFF2-40B4-BE49-F238E27FC236}">
                <a16:creationId xmlns:a16="http://schemas.microsoft.com/office/drawing/2014/main" id="{B8D2C7C4-2FE1-40B5-A498-7C57DE511BCF}"/>
              </a:ext>
            </a:extLst>
          </p:cNvPr>
          <p:cNvSpPr txBox="1"/>
          <p:nvPr/>
        </p:nvSpPr>
        <p:spPr>
          <a:xfrm>
            <a:off x="575327" y="1082594"/>
            <a:ext cx="11228525" cy="799130"/>
          </a:xfrm>
          <a:prstGeom prst="rect">
            <a:avLst/>
          </a:prstGeom>
          <a:noFill/>
        </p:spPr>
        <p:txBody>
          <a:bodyPr wrap="square" rtlCol="0">
            <a:spAutoFit/>
          </a:bodyPr>
          <a:lstStyle/>
          <a:p>
            <a:pPr>
              <a:lnSpc>
                <a:spcPct val="120000"/>
              </a:lnSpc>
            </a:pPr>
            <a:r>
              <a:rPr lang="zh-CN" altLang="en-US" sz="2000" spc="-10" dirty="0">
                <a:solidFill>
                  <a:schemeClr val="tx1">
                    <a:lumMod val="85000"/>
                    <a:lumOff val="15000"/>
                  </a:schemeClr>
                </a:solidFill>
                <a:latin typeface="+mn-ea"/>
              </a:rPr>
              <a:t>选中单元格后，在设计选项卡可以设计相应的底纹，底纹下方有边框的选项，可以改变边框的颜色以及粗细。布局选项卡可以增加行列。此处为说明文字。</a:t>
            </a:r>
            <a:endParaRPr lang="en-US" altLang="zh-CN" sz="2000" spc="-10" dirty="0">
              <a:solidFill>
                <a:schemeClr val="tx1">
                  <a:lumMod val="85000"/>
                  <a:lumOff val="15000"/>
                </a:schemeClr>
              </a:solidFill>
              <a:latin typeface="+mn-ea"/>
            </a:endParaRPr>
          </a:p>
        </p:txBody>
      </p:sp>
      <p:sp>
        <p:nvSpPr>
          <p:cNvPr id="4" name="文本占位符 3">
            <a:extLst>
              <a:ext uri="{FF2B5EF4-FFF2-40B4-BE49-F238E27FC236}">
                <a16:creationId xmlns:a16="http://schemas.microsoft.com/office/drawing/2014/main" id="{5BBDF7BF-CBD4-43F6-964B-23DBB6922254}"/>
              </a:ext>
            </a:extLst>
          </p:cNvPr>
          <p:cNvSpPr>
            <a:spLocks noGrp="1"/>
          </p:cNvSpPr>
          <p:nvPr>
            <p:ph type="body" sz="quarter" idx="12"/>
          </p:nvPr>
        </p:nvSpPr>
        <p:spPr/>
        <p:txBody>
          <a:bodyPr/>
          <a:lstStyle/>
          <a:p>
            <a:pPr marL="0" indent="0">
              <a:buNone/>
            </a:pPr>
            <a:r>
              <a:rPr lang="zh-CN" altLang="en-US" dirty="0"/>
              <a:t>请输入标题或观点</a:t>
            </a:r>
          </a:p>
        </p:txBody>
      </p:sp>
    </p:spTree>
    <p:extLst>
      <p:ext uri="{BB962C8B-B14F-4D97-AF65-F5344CB8AC3E}">
        <p14:creationId xmlns:p14="http://schemas.microsoft.com/office/powerpoint/2010/main" val="1787742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B07B46A-AEC7-464B-ADF5-986C9C9F2931}"/>
              </a:ext>
            </a:extLst>
          </p:cNvPr>
          <p:cNvSpPr/>
          <p:nvPr/>
        </p:nvSpPr>
        <p:spPr>
          <a:xfrm>
            <a:off x="666750" y="2926833"/>
            <a:ext cx="10858500" cy="463463"/>
          </a:xfrm>
          <a:prstGeom prst="rect">
            <a:avLst/>
          </a:prstGeom>
          <a:solidFill>
            <a:schemeClr val="accent1">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20FA0F4E-BE8D-44CE-AF4C-44D754FACFD4}"/>
              </a:ext>
            </a:extLst>
          </p:cNvPr>
          <p:cNvSpPr txBox="1"/>
          <p:nvPr/>
        </p:nvSpPr>
        <p:spPr>
          <a:xfrm>
            <a:off x="575327" y="4979026"/>
            <a:ext cx="11228525" cy="799130"/>
          </a:xfrm>
          <a:prstGeom prst="rect">
            <a:avLst/>
          </a:prstGeom>
          <a:noFill/>
        </p:spPr>
        <p:txBody>
          <a:bodyPr wrap="square" rtlCol="0">
            <a:spAutoFit/>
          </a:bodyPr>
          <a:lstStyle/>
          <a:p>
            <a:pPr>
              <a:lnSpc>
                <a:spcPct val="120000"/>
              </a:lnSpc>
            </a:pPr>
            <a:r>
              <a:rPr lang="zh-CN" altLang="en-US" sz="2000" spc="-10" dirty="0">
                <a:solidFill>
                  <a:schemeClr val="tx1">
                    <a:lumMod val="85000"/>
                    <a:lumOff val="15000"/>
                  </a:schemeClr>
                </a:solidFill>
                <a:latin typeface="+mn-ea"/>
              </a:rPr>
              <a:t>选中单元格后，在设计选项卡可以设计相应的底纹，底纹下方有边框的选项，可以改变边框的颜色以及粗细。布局选项卡可以增加行列。此处为说明文字。</a:t>
            </a:r>
            <a:endParaRPr lang="en-US" altLang="zh-CN" sz="2000" spc="-10" dirty="0">
              <a:solidFill>
                <a:schemeClr val="tx1">
                  <a:lumMod val="85000"/>
                  <a:lumOff val="15000"/>
                </a:schemeClr>
              </a:solidFill>
              <a:latin typeface="+mn-ea"/>
            </a:endParaRPr>
          </a:p>
        </p:txBody>
      </p:sp>
      <p:graphicFrame>
        <p:nvGraphicFramePr>
          <p:cNvPr id="128" name="表格 127">
            <a:extLst>
              <a:ext uri="{FF2B5EF4-FFF2-40B4-BE49-F238E27FC236}">
                <a16:creationId xmlns:a16="http://schemas.microsoft.com/office/drawing/2014/main" id="{4E110E93-C819-46AE-B3D7-15A49AF8CD88}"/>
              </a:ext>
            </a:extLst>
          </p:cNvPr>
          <p:cNvGraphicFramePr>
            <a:graphicFrameLocks noGrp="1"/>
          </p:cNvGraphicFramePr>
          <p:nvPr>
            <p:extLst>
              <p:ext uri="{D42A27DB-BD31-4B8C-83A1-F6EECF244321}">
                <p14:modId xmlns:p14="http://schemas.microsoft.com/office/powerpoint/2010/main" val="818772540"/>
              </p:ext>
            </p:extLst>
          </p:nvPr>
        </p:nvGraphicFramePr>
        <p:xfrm>
          <a:off x="666750" y="1651849"/>
          <a:ext cx="10858500" cy="3013432"/>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1383032234"/>
                    </a:ext>
                  </a:extLst>
                </a:gridCol>
                <a:gridCol w="1809750">
                  <a:extLst>
                    <a:ext uri="{9D8B030D-6E8A-4147-A177-3AD203B41FA5}">
                      <a16:colId xmlns:a16="http://schemas.microsoft.com/office/drawing/2014/main" val="2469185218"/>
                    </a:ext>
                  </a:extLst>
                </a:gridCol>
                <a:gridCol w="1809750">
                  <a:extLst>
                    <a:ext uri="{9D8B030D-6E8A-4147-A177-3AD203B41FA5}">
                      <a16:colId xmlns:a16="http://schemas.microsoft.com/office/drawing/2014/main" val="3404251676"/>
                    </a:ext>
                  </a:extLst>
                </a:gridCol>
                <a:gridCol w="1809750">
                  <a:extLst>
                    <a:ext uri="{9D8B030D-6E8A-4147-A177-3AD203B41FA5}">
                      <a16:colId xmlns:a16="http://schemas.microsoft.com/office/drawing/2014/main" val="3998519026"/>
                    </a:ext>
                  </a:extLst>
                </a:gridCol>
                <a:gridCol w="1809750">
                  <a:extLst>
                    <a:ext uri="{9D8B030D-6E8A-4147-A177-3AD203B41FA5}">
                      <a16:colId xmlns:a16="http://schemas.microsoft.com/office/drawing/2014/main" val="1241391285"/>
                    </a:ext>
                  </a:extLst>
                </a:gridCol>
                <a:gridCol w="1809750">
                  <a:extLst>
                    <a:ext uri="{9D8B030D-6E8A-4147-A177-3AD203B41FA5}">
                      <a16:colId xmlns:a16="http://schemas.microsoft.com/office/drawing/2014/main" val="3917064398"/>
                    </a:ext>
                  </a:extLst>
                </a:gridCol>
              </a:tblGrid>
              <a:tr h="580948">
                <a:tc>
                  <a:txBody>
                    <a:bodyPr/>
                    <a:lstStyle/>
                    <a:p>
                      <a:pPr algn="ctr"/>
                      <a:endParaRPr lang="zh-CN" altLang="en-US" sz="2000" b="1" dirty="0">
                        <a:solidFill>
                          <a:schemeClr val="tx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tx1"/>
                          </a:solidFill>
                          <a:latin typeface="+mn-ea"/>
                          <a:ea typeface="+mn-ea"/>
                        </a:rPr>
                        <a:t>1</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tx1"/>
                          </a:solidFill>
                          <a:latin typeface="+mn-ea"/>
                          <a:ea typeface="+mn-ea"/>
                        </a:rPr>
                        <a:t>2</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tx1"/>
                          </a:solidFill>
                          <a:latin typeface="+mn-ea"/>
                          <a:ea typeface="+mn-ea"/>
                        </a:rPr>
                        <a:t>3</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tx1"/>
                          </a:solidFill>
                          <a:latin typeface="+mn-ea"/>
                          <a:ea typeface="+mn-ea"/>
                        </a:rPr>
                        <a:t>4</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dirty="0">
                          <a:solidFill>
                            <a:schemeClr val="tx1"/>
                          </a:solidFill>
                          <a:latin typeface="+mn-ea"/>
                          <a:ea typeface="+mn-ea"/>
                        </a:rPr>
                        <a:t>5</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504783"/>
                  </a:ext>
                </a:extLst>
              </a:tr>
              <a:tr h="580948">
                <a:tc>
                  <a:txBody>
                    <a:bodyPr/>
                    <a:lstStyle/>
                    <a:p>
                      <a:pPr algn="ctr"/>
                      <a:r>
                        <a:rPr lang="zh-CN" altLang="en-US" sz="2000" b="1" dirty="0"/>
                        <a:t>北京</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20</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15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20</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24</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186457"/>
                  </a:ext>
                </a:extLst>
              </a:tr>
              <a:tr h="689640">
                <a:tc>
                  <a:txBody>
                    <a:bodyPr/>
                    <a:lstStyle/>
                    <a:p>
                      <a:pPr algn="ctr"/>
                      <a:r>
                        <a:rPr lang="zh-CN" altLang="en-US" sz="2000" b="1" dirty="0"/>
                        <a:t>上海</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24</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46</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351</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53</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187565"/>
                  </a:ext>
                </a:extLst>
              </a:tr>
              <a:tr h="580948">
                <a:tc>
                  <a:txBody>
                    <a:bodyPr/>
                    <a:lstStyle/>
                    <a:p>
                      <a:pPr algn="ctr"/>
                      <a:r>
                        <a:rPr lang="zh-CN" altLang="en-US" sz="2000" b="1" dirty="0"/>
                        <a:t>武汉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154</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23</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24</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35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46</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6419435"/>
                  </a:ext>
                </a:extLst>
              </a:tr>
              <a:tr h="580948">
                <a:tc>
                  <a:txBody>
                    <a:bodyPr/>
                    <a:lstStyle/>
                    <a:p>
                      <a:pPr algn="ctr"/>
                      <a:r>
                        <a:rPr lang="zh-CN" altLang="en-US" sz="2000" b="1" dirty="0"/>
                        <a:t>深圳</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35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345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24</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latin typeface="+mn-ea"/>
                          <a:ea typeface="+mn-ea"/>
                        </a:rPr>
                        <a:t>25</a:t>
                      </a:r>
                      <a:endParaRPr lang="zh-CN" altLang="en-US"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655619"/>
                  </a:ext>
                </a:extLst>
              </a:tr>
            </a:tbl>
          </a:graphicData>
        </a:graphic>
      </p:graphicFrame>
      <p:grpSp>
        <p:nvGrpSpPr>
          <p:cNvPr id="136" name="组合 135">
            <a:extLst>
              <a:ext uri="{FF2B5EF4-FFF2-40B4-BE49-F238E27FC236}">
                <a16:creationId xmlns:a16="http://schemas.microsoft.com/office/drawing/2014/main" id="{74039977-31CA-4242-A564-A8575E6C6165}"/>
              </a:ext>
            </a:extLst>
          </p:cNvPr>
          <p:cNvGrpSpPr/>
          <p:nvPr/>
        </p:nvGrpSpPr>
        <p:grpSpPr>
          <a:xfrm>
            <a:off x="4690939" y="1112703"/>
            <a:ext cx="2810122" cy="376779"/>
            <a:chOff x="4620585" y="1212489"/>
            <a:chExt cx="2810122" cy="376779"/>
          </a:xfrm>
        </p:grpSpPr>
        <p:sp>
          <p:nvSpPr>
            <p:cNvPr id="133" name="文本框 132">
              <a:extLst>
                <a:ext uri="{FF2B5EF4-FFF2-40B4-BE49-F238E27FC236}">
                  <a16:creationId xmlns:a16="http://schemas.microsoft.com/office/drawing/2014/main" id="{28B52CC7-D1C4-4217-A5C9-B3D0C486AE7D}"/>
                </a:ext>
              </a:extLst>
            </p:cNvPr>
            <p:cNvSpPr txBox="1"/>
            <p:nvPr/>
          </p:nvSpPr>
          <p:spPr>
            <a:xfrm>
              <a:off x="4760810" y="1212489"/>
              <a:ext cx="2528703" cy="376779"/>
            </a:xfrm>
            <a:prstGeom prst="rect">
              <a:avLst/>
            </a:prstGeom>
            <a:noFill/>
          </p:spPr>
          <p:txBody>
            <a:bodyPr wrap="square" rtlCol="0">
              <a:spAutoFit/>
            </a:bodyPr>
            <a:lstStyle/>
            <a:p>
              <a:pPr algn="ctr"/>
              <a:r>
                <a:rPr lang="zh-CN" altLang="en-US" dirty="0">
                  <a:latin typeface="+mn-ea"/>
                </a:rPr>
                <a:t>表</a:t>
              </a:r>
              <a:r>
                <a:rPr lang="en-US" altLang="zh-CN" dirty="0">
                  <a:latin typeface="+mn-ea"/>
                </a:rPr>
                <a:t>2 </a:t>
              </a:r>
              <a:r>
                <a:rPr lang="zh-CN" altLang="en-US" dirty="0">
                  <a:latin typeface="+mn-ea"/>
                </a:rPr>
                <a:t>此处填入你的表头</a:t>
              </a:r>
            </a:p>
          </p:txBody>
        </p:sp>
        <p:sp>
          <p:nvSpPr>
            <p:cNvPr id="134" name="椭圆 133">
              <a:extLst>
                <a:ext uri="{FF2B5EF4-FFF2-40B4-BE49-F238E27FC236}">
                  <a16:creationId xmlns:a16="http://schemas.microsoft.com/office/drawing/2014/main" id="{EE1B215F-A694-415F-B197-2B29090582B8}"/>
                </a:ext>
              </a:extLst>
            </p:cNvPr>
            <p:cNvSpPr/>
            <p:nvPr/>
          </p:nvSpPr>
          <p:spPr>
            <a:xfrm>
              <a:off x="4620585" y="1330524"/>
              <a:ext cx="140709" cy="1407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05751D06-D26C-49C7-9927-ECF6078C95E1}"/>
                </a:ext>
              </a:extLst>
            </p:cNvPr>
            <p:cNvSpPr/>
            <p:nvPr/>
          </p:nvSpPr>
          <p:spPr>
            <a:xfrm>
              <a:off x="7289029" y="1329105"/>
              <a:ext cx="141678" cy="143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7" name="文本占位符 116">
            <a:extLst>
              <a:ext uri="{FF2B5EF4-FFF2-40B4-BE49-F238E27FC236}">
                <a16:creationId xmlns:a16="http://schemas.microsoft.com/office/drawing/2014/main" id="{B58CAB1C-0B97-4151-9BE9-2DF443B65ED0}"/>
              </a:ext>
            </a:extLst>
          </p:cNvPr>
          <p:cNvSpPr>
            <a:spLocks noGrp="1"/>
          </p:cNvSpPr>
          <p:nvPr>
            <p:ph type="body" sz="quarter" idx="12"/>
          </p:nvPr>
        </p:nvSpPr>
        <p:spPr/>
        <p:txBody>
          <a:bodyPr/>
          <a:lstStyle/>
          <a:p>
            <a:pPr marL="0" indent="0">
              <a:buNone/>
            </a:pPr>
            <a:r>
              <a:rPr lang="zh-CN" altLang="en-US" dirty="0"/>
              <a:t>或许你需要一个三线表</a:t>
            </a:r>
          </a:p>
        </p:txBody>
      </p:sp>
    </p:spTree>
    <p:extLst>
      <p:ext uri="{BB962C8B-B14F-4D97-AF65-F5344CB8AC3E}">
        <p14:creationId xmlns:p14="http://schemas.microsoft.com/office/powerpoint/2010/main" val="140423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19798D6B-A0EC-43D2-8CF3-8D95239E73A9}"/>
              </a:ext>
            </a:extLst>
          </p:cNvPr>
          <p:cNvSpPr>
            <a:spLocks noGrp="1"/>
          </p:cNvSpPr>
          <p:nvPr>
            <p:ph type="body" sz="quarter" idx="12"/>
          </p:nvPr>
        </p:nvSpPr>
        <p:spPr/>
        <p:txBody>
          <a:bodyPr/>
          <a:lstStyle/>
          <a:p>
            <a:pPr marL="0" indent="0">
              <a:buNone/>
            </a:pPr>
            <a:r>
              <a:rPr lang="zh-CN" altLang="en-US" dirty="0"/>
              <a:t>一个不一样的表格</a:t>
            </a:r>
          </a:p>
        </p:txBody>
      </p:sp>
      <p:graphicFrame>
        <p:nvGraphicFramePr>
          <p:cNvPr id="10" name="表格 9">
            <a:extLst>
              <a:ext uri="{FF2B5EF4-FFF2-40B4-BE49-F238E27FC236}">
                <a16:creationId xmlns:a16="http://schemas.microsoft.com/office/drawing/2014/main" id="{56821A1D-6E30-40C3-BC86-025C9DD69AA9}"/>
              </a:ext>
            </a:extLst>
          </p:cNvPr>
          <p:cNvGraphicFramePr>
            <a:graphicFrameLocks noGrp="1"/>
          </p:cNvGraphicFramePr>
          <p:nvPr>
            <p:extLst>
              <p:ext uri="{D42A27DB-BD31-4B8C-83A1-F6EECF244321}">
                <p14:modId xmlns:p14="http://schemas.microsoft.com/office/powerpoint/2010/main" val="1011494234"/>
              </p:ext>
            </p:extLst>
          </p:nvPr>
        </p:nvGraphicFramePr>
        <p:xfrm>
          <a:off x="750770" y="2426526"/>
          <a:ext cx="10768128" cy="3251679"/>
        </p:xfrm>
        <a:graphic>
          <a:graphicData uri="http://schemas.openxmlformats.org/drawingml/2006/table">
            <a:tbl>
              <a:tblPr firstRow="1" bandRow="1">
                <a:tableStyleId>{5C22544A-7EE6-4342-B048-85BDC9FD1C3A}</a:tableStyleId>
              </a:tblPr>
              <a:tblGrid>
                <a:gridCol w="1794688">
                  <a:extLst>
                    <a:ext uri="{9D8B030D-6E8A-4147-A177-3AD203B41FA5}">
                      <a16:colId xmlns:a16="http://schemas.microsoft.com/office/drawing/2014/main" val="1383032234"/>
                    </a:ext>
                  </a:extLst>
                </a:gridCol>
                <a:gridCol w="1794688">
                  <a:extLst>
                    <a:ext uri="{9D8B030D-6E8A-4147-A177-3AD203B41FA5}">
                      <a16:colId xmlns:a16="http://schemas.microsoft.com/office/drawing/2014/main" val="2469185218"/>
                    </a:ext>
                  </a:extLst>
                </a:gridCol>
                <a:gridCol w="1794688">
                  <a:extLst>
                    <a:ext uri="{9D8B030D-6E8A-4147-A177-3AD203B41FA5}">
                      <a16:colId xmlns:a16="http://schemas.microsoft.com/office/drawing/2014/main" val="3404251676"/>
                    </a:ext>
                  </a:extLst>
                </a:gridCol>
                <a:gridCol w="1794688">
                  <a:extLst>
                    <a:ext uri="{9D8B030D-6E8A-4147-A177-3AD203B41FA5}">
                      <a16:colId xmlns:a16="http://schemas.microsoft.com/office/drawing/2014/main" val="3998519026"/>
                    </a:ext>
                  </a:extLst>
                </a:gridCol>
                <a:gridCol w="1794688">
                  <a:extLst>
                    <a:ext uri="{9D8B030D-6E8A-4147-A177-3AD203B41FA5}">
                      <a16:colId xmlns:a16="http://schemas.microsoft.com/office/drawing/2014/main" val="1241391285"/>
                    </a:ext>
                  </a:extLst>
                </a:gridCol>
                <a:gridCol w="1794688">
                  <a:extLst>
                    <a:ext uri="{9D8B030D-6E8A-4147-A177-3AD203B41FA5}">
                      <a16:colId xmlns:a16="http://schemas.microsoft.com/office/drawing/2014/main" val="3917064398"/>
                    </a:ext>
                  </a:extLst>
                </a:gridCol>
              </a:tblGrid>
              <a:tr h="626879">
                <a:tc>
                  <a:txBody>
                    <a:bodyPr/>
                    <a:lstStyle/>
                    <a:p>
                      <a:pPr algn="ctr"/>
                      <a:endParaRPr lang="zh-CN" altLang="en-US" sz="2000" b="1" dirty="0">
                        <a:solidFill>
                          <a:schemeClr val="tx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en-US" altLang="zh-CN" sz="2000" dirty="0">
                          <a:solidFill>
                            <a:schemeClr val="tx1"/>
                          </a:solidFill>
                          <a:latin typeface="+mn-ea"/>
                          <a:ea typeface="+mn-ea"/>
                        </a:rPr>
                        <a:t>1</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en-US" altLang="zh-CN" sz="2000" dirty="0">
                          <a:solidFill>
                            <a:schemeClr val="tx1"/>
                          </a:solidFill>
                          <a:latin typeface="+mn-ea"/>
                          <a:ea typeface="+mn-ea"/>
                        </a:rPr>
                        <a:t>2</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en-US" altLang="zh-CN" sz="2000" dirty="0">
                          <a:solidFill>
                            <a:schemeClr val="tx1"/>
                          </a:solidFill>
                          <a:latin typeface="+mn-ea"/>
                          <a:ea typeface="+mn-ea"/>
                        </a:rPr>
                        <a:t>3</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en-US" altLang="zh-CN" sz="2000" dirty="0">
                          <a:solidFill>
                            <a:schemeClr val="tx1"/>
                          </a:solidFill>
                          <a:latin typeface="+mn-ea"/>
                          <a:ea typeface="+mn-ea"/>
                        </a:rPr>
                        <a:t>4</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en-US" altLang="zh-CN" sz="2000" dirty="0">
                          <a:solidFill>
                            <a:schemeClr val="tx1"/>
                          </a:solidFill>
                          <a:latin typeface="+mn-ea"/>
                          <a:ea typeface="+mn-ea"/>
                        </a:rPr>
                        <a:t>5</a:t>
                      </a:r>
                      <a:r>
                        <a:rPr lang="zh-CN" altLang="en-US" sz="2000" dirty="0">
                          <a:solidFill>
                            <a:schemeClr val="tx1"/>
                          </a:solidFill>
                          <a:latin typeface="+mn-ea"/>
                          <a:ea typeface="+mn-ea"/>
                        </a:rPr>
                        <a:t>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extLst>
                  <a:ext uri="{0D108BD9-81ED-4DB2-BD59-A6C34878D82A}">
                    <a16:rowId xmlns:a16="http://schemas.microsoft.com/office/drawing/2014/main" val="3407504783"/>
                  </a:ext>
                </a:extLst>
              </a:tr>
              <a:tr h="626879">
                <a:tc>
                  <a:txBody>
                    <a:bodyPr/>
                    <a:lstStyle/>
                    <a:p>
                      <a:pPr algn="ctr"/>
                      <a:r>
                        <a:rPr lang="zh-CN" altLang="en-US" sz="2000" b="1" dirty="0">
                          <a:latin typeface="+mn-ea"/>
                          <a:ea typeface="+mn-ea"/>
                        </a:rPr>
                        <a:t>北京</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extLst>
                  <a:ext uri="{0D108BD9-81ED-4DB2-BD59-A6C34878D82A}">
                    <a16:rowId xmlns:a16="http://schemas.microsoft.com/office/drawing/2014/main" val="3174186457"/>
                  </a:ext>
                </a:extLst>
              </a:tr>
              <a:tr h="744163">
                <a:tc>
                  <a:txBody>
                    <a:bodyPr/>
                    <a:lstStyle/>
                    <a:p>
                      <a:pPr algn="ctr"/>
                      <a:r>
                        <a:rPr lang="zh-CN" altLang="en-US" sz="2000" b="1" dirty="0">
                          <a:latin typeface="+mn-ea"/>
                          <a:ea typeface="+mn-ea"/>
                        </a:rPr>
                        <a:t>上海</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extLst>
                  <a:ext uri="{0D108BD9-81ED-4DB2-BD59-A6C34878D82A}">
                    <a16:rowId xmlns:a16="http://schemas.microsoft.com/office/drawing/2014/main" val="2647187565"/>
                  </a:ext>
                </a:extLst>
              </a:tr>
              <a:tr h="626879">
                <a:tc>
                  <a:txBody>
                    <a:bodyPr/>
                    <a:lstStyle/>
                    <a:p>
                      <a:pPr algn="ctr"/>
                      <a:r>
                        <a:rPr lang="zh-CN" altLang="en-US" sz="2000" b="1" dirty="0">
                          <a:latin typeface="+mn-ea"/>
                          <a:ea typeface="+mn-ea"/>
                        </a:rPr>
                        <a:t>武汉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extLst>
                  <a:ext uri="{0D108BD9-81ED-4DB2-BD59-A6C34878D82A}">
                    <a16:rowId xmlns:a16="http://schemas.microsoft.com/office/drawing/2014/main" val="3826419435"/>
                  </a:ext>
                </a:extLst>
              </a:tr>
              <a:tr h="626879">
                <a:tc>
                  <a:txBody>
                    <a:bodyPr/>
                    <a:lstStyle/>
                    <a:p>
                      <a:pPr algn="ctr"/>
                      <a:r>
                        <a:rPr lang="zh-CN" altLang="en-US" sz="2000" b="1" dirty="0">
                          <a:latin typeface="+mn-ea"/>
                          <a:ea typeface="+mn-ea"/>
                        </a:rPr>
                        <a:t>深圳</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endParaRPr lang="zh-CN" altLang="en-US" sz="2400" dirty="0">
                        <a:solidFill>
                          <a:schemeClr val="bg1">
                            <a:lumMod val="50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tc>
                  <a:txBody>
                    <a:bodyPr/>
                    <a:lstStyle/>
                    <a:p>
                      <a:pPr algn="ctr"/>
                      <a:r>
                        <a:rPr lang="zh-CN" altLang="en-US" sz="2400" dirty="0">
                          <a:solidFill>
                            <a:schemeClr val="accent1"/>
                          </a:solidFill>
                          <a:latin typeface="+mn-ea"/>
                          <a:ea typeface="+mn-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pattFill prst="dkUpDiag">
                      <a:fgClr>
                        <a:schemeClr val="bg1">
                          <a:lumMod val="95000"/>
                        </a:schemeClr>
                      </a:fgClr>
                      <a:bgClr>
                        <a:schemeClr val="bg1"/>
                      </a:bgClr>
                    </a:pattFill>
                  </a:tcPr>
                </a:tc>
                <a:extLst>
                  <a:ext uri="{0D108BD9-81ED-4DB2-BD59-A6C34878D82A}">
                    <a16:rowId xmlns:a16="http://schemas.microsoft.com/office/drawing/2014/main" val="4189655619"/>
                  </a:ext>
                </a:extLst>
              </a:tr>
            </a:tbl>
          </a:graphicData>
        </a:graphic>
      </p:graphicFrame>
      <p:sp>
        <p:nvSpPr>
          <p:cNvPr id="12" name="文本框 11">
            <a:extLst>
              <a:ext uri="{FF2B5EF4-FFF2-40B4-BE49-F238E27FC236}">
                <a16:creationId xmlns:a16="http://schemas.microsoft.com/office/drawing/2014/main" id="{512F0B4E-655A-43E9-914D-BECF9DA1821D}"/>
              </a:ext>
            </a:extLst>
          </p:cNvPr>
          <p:cNvSpPr txBox="1"/>
          <p:nvPr/>
        </p:nvSpPr>
        <p:spPr>
          <a:xfrm>
            <a:off x="575327" y="1065219"/>
            <a:ext cx="11228525" cy="799130"/>
          </a:xfrm>
          <a:prstGeom prst="rect">
            <a:avLst/>
          </a:prstGeom>
          <a:noFill/>
        </p:spPr>
        <p:txBody>
          <a:bodyPr wrap="square" rtlCol="0">
            <a:spAutoFit/>
          </a:bodyPr>
          <a:lstStyle/>
          <a:p>
            <a:pPr>
              <a:lnSpc>
                <a:spcPct val="120000"/>
              </a:lnSpc>
            </a:pPr>
            <a:r>
              <a:rPr lang="zh-CN" altLang="en-US" sz="2000" spc="-10" dirty="0">
                <a:solidFill>
                  <a:schemeClr val="tx1">
                    <a:lumMod val="85000"/>
                    <a:lumOff val="15000"/>
                  </a:schemeClr>
                </a:solidFill>
                <a:latin typeface="+mn-ea"/>
              </a:rPr>
              <a:t>选中单元格后，在设计选项卡可以设计相应的底纹，底纹下方有边框的选项，可以改变边框的颜色以及粗细。布局选项卡可以增加行列。蓝色代表已完成</a:t>
            </a:r>
            <a:endParaRPr lang="en-US" altLang="zh-CN" sz="2000" spc="-10" dirty="0">
              <a:solidFill>
                <a:schemeClr val="tx1">
                  <a:lumMod val="85000"/>
                  <a:lumOff val="15000"/>
                </a:schemeClr>
              </a:solidFill>
              <a:latin typeface="+mn-ea"/>
            </a:endParaRPr>
          </a:p>
        </p:txBody>
      </p:sp>
      <p:sp>
        <p:nvSpPr>
          <p:cNvPr id="18" name="梯形 17">
            <a:extLst>
              <a:ext uri="{FF2B5EF4-FFF2-40B4-BE49-F238E27FC236}">
                <a16:creationId xmlns:a16="http://schemas.microsoft.com/office/drawing/2014/main" id="{5752106F-D0B1-410B-8A73-0DCC43641C4C}"/>
              </a:ext>
            </a:extLst>
          </p:cNvPr>
          <p:cNvSpPr/>
          <p:nvPr/>
        </p:nvSpPr>
        <p:spPr>
          <a:xfrm rot="18887203">
            <a:off x="317745" y="2455963"/>
            <a:ext cx="1391449" cy="406819"/>
          </a:xfrm>
          <a:prstGeom prst="trapezoid">
            <a:avLst>
              <a:gd name="adj" fmla="val 99523"/>
            </a:avLst>
          </a:prstGeom>
          <a:ln>
            <a:noFill/>
          </a:ln>
          <a:effectLst>
            <a:outerShdw blurRad="190500" dist="254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mn-ea"/>
              </a:rPr>
              <a:t>2019</a:t>
            </a:r>
            <a:endParaRPr lang="zh-CN" altLang="en-US" b="1" dirty="0">
              <a:latin typeface="+mn-ea"/>
            </a:endParaRPr>
          </a:p>
        </p:txBody>
      </p:sp>
    </p:spTree>
    <p:extLst>
      <p:ext uri="{BB962C8B-B14F-4D97-AF65-F5344CB8AC3E}">
        <p14:creationId xmlns:p14="http://schemas.microsoft.com/office/powerpoint/2010/main" val="2763553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84" name="组合 183">
            <a:extLst>
              <a:ext uri="{FF2B5EF4-FFF2-40B4-BE49-F238E27FC236}">
                <a16:creationId xmlns:a16="http://schemas.microsoft.com/office/drawing/2014/main" id="{9738DD07-F41C-432D-B825-7F69DAF860EC}"/>
              </a:ext>
            </a:extLst>
          </p:cNvPr>
          <p:cNvGrpSpPr/>
          <p:nvPr/>
        </p:nvGrpSpPr>
        <p:grpSpPr>
          <a:xfrm>
            <a:off x="7427898" y="1209711"/>
            <a:ext cx="4337494" cy="1060868"/>
            <a:chOff x="7427898" y="1209998"/>
            <a:chExt cx="4337494" cy="1060868"/>
          </a:xfrm>
        </p:grpSpPr>
        <p:sp>
          <p:nvSpPr>
            <p:cNvPr id="156" name="文本框 155">
              <a:extLst>
                <a:ext uri="{FF2B5EF4-FFF2-40B4-BE49-F238E27FC236}">
                  <a16:creationId xmlns:a16="http://schemas.microsoft.com/office/drawing/2014/main" id="{95222DBC-D211-4BC1-8831-C1DA1CD58558}"/>
                </a:ext>
              </a:extLst>
            </p:cNvPr>
            <p:cNvSpPr txBox="1"/>
            <p:nvPr/>
          </p:nvSpPr>
          <p:spPr>
            <a:xfrm>
              <a:off x="7766641" y="1209998"/>
              <a:ext cx="3998751" cy="1060868"/>
            </a:xfrm>
            <a:prstGeom prst="rect">
              <a:avLst/>
            </a:prstGeom>
            <a:noFill/>
          </p:spPr>
          <p:txBody>
            <a:bodyPr wrap="square" rtlCol="0">
              <a:spAutoFit/>
            </a:bodyPr>
            <a:lstStyle/>
            <a:p>
              <a:pPr>
                <a:lnSpc>
                  <a:spcPct val="120000"/>
                </a:lnSpc>
              </a:pPr>
              <a:r>
                <a:rPr lang="zh-CN" altLang="en-US" dirty="0">
                  <a:latin typeface="+mn-ea"/>
                </a:rPr>
                <a:t>流程图可能并不适合使用者，建议按照提供格式自己绘制，主要涉及知识点有边框和纹理，下文有小教程</a:t>
              </a:r>
            </a:p>
          </p:txBody>
        </p:sp>
        <p:sp>
          <p:nvSpPr>
            <p:cNvPr id="160" name="椭圆 159">
              <a:extLst>
                <a:ext uri="{FF2B5EF4-FFF2-40B4-BE49-F238E27FC236}">
                  <a16:creationId xmlns:a16="http://schemas.microsoft.com/office/drawing/2014/main" id="{B7A4FF30-78F8-4C6D-A8B5-63E9F26A9234}"/>
                </a:ext>
              </a:extLst>
            </p:cNvPr>
            <p:cNvSpPr/>
            <p:nvPr/>
          </p:nvSpPr>
          <p:spPr>
            <a:xfrm>
              <a:off x="7427898" y="1310100"/>
              <a:ext cx="207510" cy="2075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8" name="文本框 157">
            <a:extLst>
              <a:ext uri="{FF2B5EF4-FFF2-40B4-BE49-F238E27FC236}">
                <a16:creationId xmlns:a16="http://schemas.microsoft.com/office/drawing/2014/main" id="{259FCBA3-FD99-4B1B-A763-EBD891F8BEB8}"/>
              </a:ext>
            </a:extLst>
          </p:cNvPr>
          <p:cNvSpPr txBox="1"/>
          <p:nvPr/>
        </p:nvSpPr>
        <p:spPr>
          <a:xfrm>
            <a:off x="7755465" y="2898566"/>
            <a:ext cx="3929492" cy="1060868"/>
          </a:xfrm>
          <a:prstGeom prst="rect">
            <a:avLst/>
          </a:prstGeom>
          <a:noFill/>
        </p:spPr>
        <p:txBody>
          <a:bodyPr wrap="square" rtlCol="0">
            <a:spAutoFit/>
          </a:bodyPr>
          <a:lstStyle/>
          <a:p>
            <a:pPr>
              <a:lnSpc>
                <a:spcPct val="120000"/>
              </a:lnSpc>
            </a:pPr>
            <a:r>
              <a:rPr lang="zh-CN" altLang="en-US" dirty="0">
                <a:latin typeface="+mn-ea"/>
              </a:rPr>
              <a:t>右键设置形状格式可以找到边框及纹理设置，建议纹理改成相近颜色</a:t>
            </a:r>
            <a:r>
              <a:rPr lang="en-US" altLang="zh-CN" dirty="0">
                <a:latin typeface="+mn-ea"/>
              </a:rPr>
              <a:t>,</a:t>
            </a:r>
            <a:r>
              <a:rPr lang="zh-CN" altLang="en-US" dirty="0">
                <a:latin typeface="+mn-ea"/>
              </a:rPr>
              <a:t>一列中纵向临近的颜色</a:t>
            </a:r>
          </a:p>
        </p:txBody>
      </p:sp>
      <p:sp>
        <p:nvSpPr>
          <p:cNvPr id="161" name="椭圆 160">
            <a:extLst>
              <a:ext uri="{FF2B5EF4-FFF2-40B4-BE49-F238E27FC236}">
                <a16:creationId xmlns:a16="http://schemas.microsoft.com/office/drawing/2014/main" id="{B40C199D-C055-4E9A-8874-D6261FCB095D}"/>
              </a:ext>
            </a:extLst>
          </p:cNvPr>
          <p:cNvSpPr/>
          <p:nvPr/>
        </p:nvSpPr>
        <p:spPr>
          <a:xfrm>
            <a:off x="7427898" y="2997740"/>
            <a:ext cx="207510" cy="2075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7" name="组合 176">
            <a:extLst>
              <a:ext uri="{FF2B5EF4-FFF2-40B4-BE49-F238E27FC236}">
                <a16:creationId xmlns:a16="http://schemas.microsoft.com/office/drawing/2014/main" id="{4C75A97D-6F43-40C3-BDF8-6CE2AC6EBB28}"/>
              </a:ext>
            </a:extLst>
          </p:cNvPr>
          <p:cNvGrpSpPr/>
          <p:nvPr/>
        </p:nvGrpSpPr>
        <p:grpSpPr>
          <a:xfrm>
            <a:off x="660400" y="1325075"/>
            <a:ext cx="5981516" cy="4207276"/>
            <a:chOff x="3105117" y="1270880"/>
            <a:chExt cx="5986467" cy="4210758"/>
          </a:xfrm>
        </p:grpSpPr>
        <p:sp>
          <p:nvSpPr>
            <p:cNvPr id="116" name="矩形 115">
              <a:extLst>
                <a:ext uri="{FF2B5EF4-FFF2-40B4-BE49-F238E27FC236}">
                  <a16:creationId xmlns:a16="http://schemas.microsoft.com/office/drawing/2014/main" id="{C672C1EC-4B9C-462B-B36B-0E6F3C863EBD}"/>
                </a:ext>
              </a:extLst>
            </p:cNvPr>
            <p:cNvSpPr/>
            <p:nvPr/>
          </p:nvSpPr>
          <p:spPr>
            <a:xfrm>
              <a:off x="3111975" y="1270880"/>
              <a:ext cx="1842168" cy="558790"/>
            </a:xfrm>
            <a:prstGeom prst="rect">
              <a:avLst/>
            </a:prstGeom>
            <a:pattFill prst="dkUpDiag">
              <a:fgClr>
                <a:schemeClr val="bg1"/>
              </a:fgClr>
              <a:bgClr>
                <a:schemeClr val="bg1">
                  <a:lumMod val="95000"/>
                </a:schemeClr>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sp>
          <p:nvSpPr>
            <p:cNvPr id="121" name="矩形 120">
              <a:extLst>
                <a:ext uri="{FF2B5EF4-FFF2-40B4-BE49-F238E27FC236}">
                  <a16:creationId xmlns:a16="http://schemas.microsoft.com/office/drawing/2014/main" id="{5D2B57AF-BB68-4623-AB5F-0BBA6CA3BE8A}"/>
                </a:ext>
              </a:extLst>
            </p:cNvPr>
            <p:cNvSpPr/>
            <p:nvPr/>
          </p:nvSpPr>
          <p:spPr>
            <a:xfrm>
              <a:off x="7246111" y="1270880"/>
              <a:ext cx="1842168" cy="558790"/>
            </a:xfrm>
            <a:prstGeom prst="rect">
              <a:avLst/>
            </a:prstGeom>
            <a:pattFill prst="dkUpDiag">
              <a:fgClr>
                <a:schemeClr val="bg1"/>
              </a:fgClr>
              <a:bgClr>
                <a:schemeClr val="bg1">
                  <a:lumMod val="95000"/>
                </a:schemeClr>
              </a:bgClr>
            </a:patt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sp>
          <p:nvSpPr>
            <p:cNvPr id="133" name="矩形 132">
              <a:extLst>
                <a:ext uri="{FF2B5EF4-FFF2-40B4-BE49-F238E27FC236}">
                  <a16:creationId xmlns:a16="http://schemas.microsoft.com/office/drawing/2014/main" id="{E3B55F6C-FE5F-4EFC-95F7-852795088519}"/>
                </a:ext>
              </a:extLst>
            </p:cNvPr>
            <p:cNvSpPr/>
            <p:nvPr/>
          </p:nvSpPr>
          <p:spPr>
            <a:xfrm>
              <a:off x="3111975" y="2584340"/>
              <a:ext cx="1842168" cy="558790"/>
            </a:xfrm>
            <a:prstGeom prst="rect">
              <a:avLst/>
            </a:prstGeom>
            <a:pattFill prst="dkUpDiag">
              <a:fgClr>
                <a:schemeClr val="bg1"/>
              </a:fgClr>
              <a:bgClr>
                <a:schemeClr val="bg1">
                  <a:lumMod val="95000"/>
                </a:schemeClr>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sp>
          <p:nvSpPr>
            <p:cNvPr id="134" name="矩形 133">
              <a:extLst>
                <a:ext uri="{FF2B5EF4-FFF2-40B4-BE49-F238E27FC236}">
                  <a16:creationId xmlns:a16="http://schemas.microsoft.com/office/drawing/2014/main" id="{72824D2A-161C-41AC-8183-05E3732018B1}"/>
                </a:ext>
              </a:extLst>
            </p:cNvPr>
            <p:cNvSpPr/>
            <p:nvPr/>
          </p:nvSpPr>
          <p:spPr>
            <a:xfrm>
              <a:off x="7249416" y="3618406"/>
              <a:ext cx="1842168" cy="558790"/>
            </a:xfrm>
            <a:prstGeom prst="rect">
              <a:avLst/>
            </a:prstGeom>
            <a:pattFill prst="dkUpDiag">
              <a:fgClr>
                <a:schemeClr val="bg1"/>
              </a:fgClr>
              <a:bgClr>
                <a:schemeClr val="bg1">
                  <a:lumMod val="95000"/>
                </a:schemeClr>
              </a:bgClr>
            </a:patt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sp>
          <p:nvSpPr>
            <p:cNvPr id="135" name="矩形 134">
              <a:extLst>
                <a:ext uri="{FF2B5EF4-FFF2-40B4-BE49-F238E27FC236}">
                  <a16:creationId xmlns:a16="http://schemas.microsoft.com/office/drawing/2014/main" id="{18AA7A95-0FAE-4915-AEB2-8BA8E280403E}"/>
                </a:ext>
              </a:extLst>
            </p:cNvPr>
            <p:cNvSpPr/>
            <p:nvPr/>
          </p:nvSpPr>
          <p:spPr>
            <a:xfrm>
              <a:off x="3105117" y="3645729"/>
              <a:ext cx="1842168" cy="558790"/>
            </a:xfrm>
            <a:prstGeom prst="rect">
              <a:avLst/>
            </a:prstGeom>
            <a:pattFill prst="dkUpDiag">
              <a:fgClr>
                <a:schemeClr val="bg1"/>
              </a:fgClr>
              <a:bgClr>
                <a:schemeClr val="bg1">
                  <a:lumMod val="95000"/>
                </a:schemeClr>
              </a:bgClr>
            </a:patt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cxnSp>
          <p:nvCxnSpPr>
            <p:cNvPr id="144" name="直接连接符 143">
              <a:extLst>
                <a:ext uri="{FF2B5EF4-FFF2-40B4-BE49-F238E27FC236}">
                  <a16:creationId xmlns:a16="http://schemas.microsoft.com/office/drawing/2014/main" id="{54CA4BFD-BB12-4E4A-B9C1-39B9EC032213}"/>
                </a:ext>
              </a:extLst>
            </p:cNvPr>
            <p:cNvCxnSpPr>
              <a:cxnSpLocks/>
            </p:cNvCxnSpPr>
            <p:nvPr/>
          </p:nvCxnSpPr>
          <p:spPr>
            <a:xfrm>
              <a:off x="4033059" y="1829670"/>
              <a:ext cx="0" cy="754670"/>
            </a:xfrm>
            <a:prstGeom prst="line">
              <a:avLst/>
            </a:prstGeom>
            <a:ln w="31750">
              <a:tailEnd type="triangle" w="sm" len="sm"/>
            </a:ln>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42B08DF1-6C70-4EAB-A326-B794FD56028E}"/>
                </a:ext>
              </a:extLst>
            </p:cNvPr>
            <p:cNvCxnSpPr>
              <a:cxnSpLocks/>
              <a:stCxn id="121" idx="2"/>
            </p:cNvCxnSpPr>
            <p:nvPr/>
          </p:nvCxnSpPr>
          <p:spPr>
            <a:xfrm>
              <a:off x="8167195" y="1829670"/>
              <a:ext cx="0" cy="1023068"/>
            </a:xfrm>
            <a:prstGeom prst="line">
              <a:avLst/>
            </a:prstGeom>
            <a:ln w="31750" cap="rnd">
              <a:round/>
              <a:tailEnd type="none" w="sm" len="sm"/>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CCB7C717-3F0B-4DE0-88DB-8111B0394A79}"/>
                </a:ext>
              </a:extLst>
            </p:cNvPr>
            <p:cNvCxnSpPr>
              <a:cxnSpLocks/>
            </p:cNvCxnSpPr>
            <p:nvPr/>
          </p:nvCxnSpPr>
          <p:spPr>
            <a:xfrm>
              <a:off x="4966970" y="2863735"/>
              <a:ext cx="3200225" cy="0"/>
            </a:xfrm>
            <a:prstGeom prst="line">
              <a:avLst/>
            </a:prstGeom>
            <a:ln w="31750" cap="rnd">
              <a:round/>
              <a:tailEnd type="none" w="sm" len="sm"/>
            </a:ln>
          </p:spPr>
          <p:style>
            <a:lnRef idx="1">
              <a:schemeClr val="accent1"/>
            </a:lnRef>
            <a:fillRef idx="0">
              <a:schemeClr val="accent1"/>
            </a:fillRef>
            <a:effectRef idx="0">
              <a:schemeClr val="accent1"/>
            </a:effectRef>
            <a:fontRef idx="minor">
              <a:schemeClr val="tx1"/>
            </a:fontRef>
          </p:style>
        </p:cxnSp>
        <p:sp>
          <p:nvSpPr>
            <p:cNvPr id="150" name="矩形 149">
              <a:extLst>
                <a:ext uri="{FF2B5EF4-FFF2-40B4-BE49-F238E27FC236}">
                  <a16:creationId xmlns:a16="http://schemas.microsoft.com/office/drawing/2014/main" id="{92868C39-2C3D-40F0-9534-6FC6F430A47C}"/>
                </a:ext>
              </a:extLst>
            </p:cNvPr>
            <p:cNvSpPr/>
            <p:nvPr/>
          </p:nvSpPr>
          <p:spPr>
            <a:xfrm>
              <a:off x="7249416" y="4922848"/>
              <a:ext cx="1842168" cy="558790"/>
            </a:xfrm>
            <a:prstGeom prst="rect">
              <a:avLst/>
            </a:prstGeom>
            <a:pattFill prst="dkUpDiag">
              <a:fgClr>
                <a:schemeClr val="bg1"/>
              </a:fgClr>
              <a:bgClr>
                <a:schemeClr val="bg1">
                  <a:lumMod val="95000"/>
                </a:schemeClr>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dirty="0">
                  <a:solidFill>
                    <a:schemeClr val="tx1">
                      <a:lumMod val="85000"/>
                      <a:lumOff val="15000"/>
                    </a:schemeClr>
                  </a:solidFill>
                  <a:latin typeface="+mn-ea"/>
                </a:rPr>
                <a:t>在此处输入文本</a:t>
              </a:r>
            </a:p>
          </p:txBody>
        </p:sp>
        <p:cxnSp>
          <p:nvCxnSpPr>
            <p:cNvPr id="172" name="直接连接符 171">
              <a:extLst>
                <a:ext uri="{FF2B5EF4-FFF2-40B4-BE49-F238E27FC236}">
                  <a16:creationId xmlns:a16="http://schemas.microsoft.com/office/drawing/2014/main" id="{8E66DB4D-E340-4CD8-85C6-EF410D109F06}"/>
                </a:ext>
              </a:extLst>
            </p:cNvPr>
            <p:cNvCxnSpPr>
              <a:cxnSpLocks/>
            </p:cNvCxnSpPr>
            <p:nvPr/>
          </p:nvCxnSpPr>
          <p:spPr>
            <a:xfrm>
              <a:off x="8170885" y="2863735"/>
              <a:ext cx="0" cy="754670"/>
            </a:xfrm>
            <a:prstGeom prst="line">
              <a:avLst/>
            </a:prstGeom>
            <a:ln w="31750">
              <a:tailEnd type="triangle" w="sm" len="sm"/>
            </a:ln>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CED86CFB-C72B-4AC1-9AB6-366F840013D4}"/>
                </a:ext>
              </a:extLst>
            </p:cNvPr>
            <p:cNvCxnSpPr>
              <a:cxnSpLocks/>
            </p:cNvCxnSpPr>
            <p:nvPr/>
          </p:nvCxnSpPr>
          <p:spPr>
            <a:xfrm>
              <a:off x="4966970" y="3897801"/>
              <a:ext cx="2279141" cy="0"/>
            </a:xfrm>
            <a:prstGeom prst="line">
              <a:avLst/>
            </a:prstGeom>
            <a:ln w="31750" cap="rnd">
              <a:round/>
              <a:tailEnd type="none" w="sm" len="sm"/>
            </a:ln>
          </p:spPr>
          <p:style>
            <a:lnRef idx="1">
              <a:schemeClr val="accent1"/>
            </a:lnRef>
            <a:fillRef idx="0">
              <a:schemeClr val="accent1"/>
            </a:fillRef>
            <a:effectRef idx="0">
              <a:schemeClr val="accent1"/>
            </a:effectRef>
            <a:fontRef idx="minor">
              <a:schemeClr val="tx1"/>
            </a:fontRef>
          </p:style>
        </p:cxnSp>
        <p:cxnSp>
          <p:nvCxnSpPr>
            <p:cNvPr id="176" name="直接连接符 175">
              <a:extLst>
                <a:ext uri="{FF2B5EF4-FFF2-40B4-BE49-F238E27FC236}">
                  <a16:creationId xmlns:a16="http://schemas.microsoft.com/office/drawing/2014/main" id="{E3331765-D60D-42C1-B66F-8BE8D7BC7675}"/>
                </a:ext>
              </a:extLst>
            </p:cNvPr>
            <p:cNvCxnSpPr>
              <a:cxnSpLocks/>
            </p:cNvCxnSpPr>
            <p:nvPr/>
          </p:nvCxnSpPr>
          <p:spPr>
            <a:xfrm>
              <a:off x="8165800" y="4177196"/>
              <a:ext cx="0" cy="754670"/>
            </a:xfrm>
            <a:prstGeom prst="line">
              <a:avLst/>
            </a:prstGeom>
            <a:ln w="31750">
              <a:tailEnd type="triangle" w="sm" len="sm"/>
            </a:ln>
          </p:spPr>
          <p:style>
            <a:lnRef idx="1">
              <a:schemeClr val="accent1"/>
            </a:lnRef>
            <a:fillRef idx="0">
              <a:schemeClr val="accent1"/>
            </a:fillRef>
            <a:effectRef idx="0">
              <a:schemeClr val="accent1"/>
            </a:effectRef>
            <a:fontRef idx="minor">
              <a:schemeClr val="tx1"/>
            </a:fontRef>
          </p:style>
        </p:cxnSp>
      </p:grpSp>
      <p:sp>
        <p:nvSpPr>
          <p:cNvPr id="180" name="文本框 179">
            <a:extLst>
              <a:ext uri="{FF2B5EF4-FFF2-40B4-BE49-F238E27FC236}">
                <a16:creationId xmlns:a16="http://schemas.microsoft.com/office/drawing/2014/main" id="{27F95C09-9CD2-45F4-AC0D-D47AC719E64C}"/>
              </a:ext>
            </a:extLst>
          </p:cNvPr>
          <p:cNvSpPr txBox="1"/>
          <p:nvPr/>
        </p:nvSpPr>
        <p:spPr>
          <a:xfrm>
            <a:off x="7771988" y="4587421"/>
            <a:ext cx="3896035" cy="1060868"/>
          </a:xfrm>
          <a:prstGeom prst="rect">
            <a:avLst/>
          </a:prstGeom>
          <a:noFill/>
        </p:spPr>
        <p:txBody>
          <a:bodyPr wrap="square" rtlCol="0">
            <a:spAutoFit/>
          </a:bodyPr>
          <a:lstStyle/>
          <a:p>
            <a:pPr>
              <a:lnSpc>
                <a:spcPct val="120000"/>
              </a:lnSpc>
            </a:pPr>
            <a:r>
              <a:rPr lang="zh-CN" altLang="en-US" dirty="0">
                <a:latin typeface="+mn-ea"/>
              </a:rPr>
              <a:t>此处添加说明文字，可按需求分成几部分。此处设置为三部分，建议设置成三部分</a:t>
            </a:r>
          </a:p>
        </p:txBody>
      </p:sp>
      <p:sp>
        <p:nvSpPr>
          <p:cNvPr id="181" name="椭圆 180">
            <a:extLst>
              <a:ext uri="{FF2B5EF4-FFF2-40B4-BE49-F238E27FC236}">
                <a16:creationId xmlns:a16="http://schemas.microsoft.com/office/drawing/2014/main" id="{FF19FC6E-07C4-4B99-B14E-3594B85127A5}"/>
              </a:ext>
            </a:extLst>
          </p:cNvPr>
          <p:cNvSpPr/>
          <p:nvPr/>
        </p:nvSpPr>
        <p:spPr>
          <a:xfrm>
            <a:off x="7426608" y="4686595"/>
            <a:ext cx="208800" cy="2075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5">
            <a:extLst>
              <a:ext uri="{FF2B5EF4-FFF2-40B4-BE49-F238E27FC236}">
                <a16:creationId xmlns:a16="http://schemas.microsoft.com/office/drawing/2014/main" id="{C6E44B30-0B55-427E-9136-C65BA129DB17}"/>
              </a:ext>
            </a:extLst>
          </p:cNvPr>
          <p:cNvSpPr>
            <a:spLocks noGrp="1"/>
          </p:cNvSpPr>
          <p:nvPr>
            <p:ph type="body" sz="quarter" idx="12"/>
          </p:nvPr>
        </p:nvSpPr>
        <p:spPr/>
        <p:txBody>
          <a:bodyPr/>
          <a:lstStyle/>
          <a:p>
            <a:pPr marL="0" indent="0">
              <a:buNone/>
            </a:pPr>
            <a:r>
              <a:rPr lang="zh-CN" altLang="en-US" dirty="0"/>
              <a:t>或许你需要一个流程图</a:t>
            </a:r>
          </a:p>
        </p:txBody>
      </p:sp>
    </p:spTree>
    <p:extLst>
      <p:ext uri="{BB962C8B-B14F-4D97-AF65-F5344CB8AC3E}">
        <p14:creationId xmlns:p14="http://schemas.microsoft.com/office/powerpoint/2010/main" val="11758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7AB1CA8-0AA5-4109-BF66-9A9AF1C27F27}"/>
              </a:ext>
            </a:extLst>
          </p:cNvPr>
          <p:cNvSpPr>
            <a:spLocks noGrp="1"/>
          </p:cNvSpPr>
          <p:nvPr>
            <p:ph type="body" sz="quarter" idx="12"/>
          </p:nvPr>
        </p:nvSpPr>
        <p:spPr/>
        <p:txBody>
          <a:bodyPr/>
          <a:lstStyle/>
          <a:p>
            <a:pPr marL="0" indent="0">
              <a:buNone/>
            </a:pPr>
            <a:r>
              <a:rPr lang="zh-CN" altLang="en-US" dirty="0"/>
              <a:t>再来一个流程图</a:t>
            </a:r>
          </a:p>
        </p:txBody>
      </p:sp>
      <p:sp>
        <p:nvSpPr>
          <p:cNvPr id="13" name="Shape 3791">
            <a:extLst>
              <a:ext uri="{FF2B5EF4-FFF2-40B4-BE49-F238E27FC236}">
                <a16:creationId xmlns:a16="http://schemas.microsoft.com/office/drawing/2014/main" id="{6AED7418-3526-4DA2-BE89-9A140A52F4AE}"/>
              </a:ext>
            </a:extLst>
          </p:cNvPr>
          <p:cNvSpPr/>
          <p:nvPr/>
        </p:nvSpPr>
        <p:spPr>
          <a:xfrm flipH="1">
            <a:off x="673822" y="3430157"/>
            <a:ext cx="10844357" cy="0"/>
          </a:xfrm>
          <a:prstGeom prst="line">
            <a:avLst/>
          </a:prstGeom>
          <a:noFill/>
          <a:ln w="63500" cap="rnd">
            <a:solidFill>
              <a:schemeClr val="bg1">
                <a:lumMod val="50000"/>
                <a:alpha val="50000"/>
              </a:schemeClr>
            </a:solidFill>
            <a:prstDash val="solid"/>
            <a:round/>
            <a:headEnd type="triangle"/>
          </a:ln>
          <a:effectLst/>
        </p:spPr>
        <p:txBody>
          <a:bodyPr wrap="square" lIns="19049" tIns="19049" rIns="19049" bIns="19049" numCol="1" anchor="ctr">
            <a:noAutofit/>
          </a:bodyPr>
          <a:lstStyle/>
          <a:p>
            <a:pPr>
              <a:defRPr sz="800">
                <a:solidFill>
                  <a:srgbClr val="000000"/>
                </a:solidFill>
                <a:latin typeface="Helvetica"/>
                <a:ea typeface="Helvetica"/>
                <a:cs typeface="Helvetica"/>
                <a:sym typeface="Helvetica"/>
              </a:defRPr>
            </a:pPr>
            <a:endParaRPr sz="563"/>
          </a:p>
        </p:txBody>
      </p:sp>
      <p:grpSp>
        <p:nvGrpSpPr>
          <p:cNvPr id="3" name="组合 2">
            <a:extLst>
              <a:ext uri="{FF2B5EF4-FFF2-40B4-BE49-F238E27FC236}">
                <a16:creationId xmlns:a16="http://schemas.microsoft.com/office/drawing/2014/main" id="{E70A64CD-6E00-4DF7-AB31-E9B298BD9034}"/>
              </a:ext>
            </a:extLst>
          </p:cNvPr>
          <p:cNvGrpSpPr/>
          <p:nvPr/>
        </p:nvGrpSpPr>
        <p:grpSpPr>
          <a:xfrm>
            <a:off x="987876" y="1528988"/>
            <a:ext cx="2457838" cy="3879790"/>
            <a:chOff x="987876" y="1528988"/>
            <a:chExt cx="2457838" cy="3879790"/>
          </a:xfrm>
        </p:grpSpPr>
        <p:sp>
          <p:nvSpPr>
            <p:cNvPr id="17" name="TextBox 75">
              <a:extLst>
                <a:ext uri="{FF2B5EF4-FFF2-40B4-BE49-F238E27FC236}">
                  <a16:creationId xmlns:a16="http://schemas.microsoft.com/office/drawing/2014/main" id="{5F6417F9-667B-4367-AB54-F0B449C1C592}"/>
                </a:ext>
              </a:extLst>
            </p:cNvPr>
            <p:cNvSpPr txBox="1"/>
            <p:nvPr/>
          </p:nvSpPr>
          <p:spPr>
            <a:xfrm>
              <a:off x="987876" y="3691847"/>
              <a:ext cx="2457838" cy="1716931"/>
            </a:xfrm>
            <a:prstGeom prst="rect">
              <a:avLst/>
            </a:prstGeom>
            <a:noFill/>
          </p:spPr>
          <p:txBody>
            <a:bodyPr wrap="square" lIns="82282" tIns="41141" rIns="82282" bIns="41141" rtlCol="0">
              <a:spAutoFit/>
            </a:bodyPr>
            <a:lstStyle/>
            <a:p>
              <a:pPr defTabSz="685663">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您的内容打在这里，或者通过复制您的文本后在此框中选择粘贴您的内容打在这里，或者通过复制您的文本后</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sp>
          <p:nvSpPr>
            <p:cNvPr id="16" name="Shape 3794">
              <a:extLst>
                <a:ext uri="{FF2B5EF4-FFF2-40B4-BE49-F238E27FC236}">
                  <a16:creationId xmlns:a16="http://schemas.microsoft.com/office/drawing/2014/main" id="{2230BD61-DBAF-4629-8040-E0171D0FBEF7}"/>
                </a:ext>
              </a:extLst>
            </p:cNvPr>
            <p:cNvSpPr/>
            <p:nvPr/>
          </p:nvSpPr>
          <p:spPr>
            <a:xfrm>
              <a:off x="2101871" y="3317311"/>
              <a:ext cx="223379" cy="223379"/>
            </a:xfrm>
            <a:prstGeom prst="ellipse">
              <a:avLst/>
            </a:prstGeom>
            <a:solidFill>
              <a:schemeClr val="accent1">
                <a:lumMod val="60000"/>
                <a:lumOff val="40000"/>
              </a:schemeClr>
            </a:solidFill>
            <a:ln w="12700" cap="flat">
              <a:noFill/>
              <a:miter lim="400000"/>
            </a:ln>
            <a:effectLst/>
          </p:spPr>
          <p:txBody>
            <a:bodyPr wrap="square" lIns="0" tIns="0" rIns="0" bIns="0" numCol="1" anchor="ctr">
              <a:noAutofit/>
            </a:bodyPr>
            <a:lstStyle/>
            <a:p>
              <a:endParaRPr sz="2400" dirty="0"/>
            </a:p>
          </p:txBody>
        </p:sp>
        <p:sp>
          <p:nvSpPr>
            <p:cNvPr id="5" name="Shape 3797">
              <a:extLst>
                <a:ext uri="{FF2B5EF4-FFF2-40B4-BE49-F238E27FC236}">
                  <a16:creationId xmlns:a16="http://schemas.microsoft.com/office/drawing/2014/main" id="{94B4BEC6-9B49-4E73-A71D-5DE3EBF68DF3}"/>
                </a:ext>
              </a:extLst>
            </p:cNvPr>
            <p:cNvSpPr/>
            <p:nvPr/>
          </p:nvSpPr>
          <p:spPr>
            <a:xfrm>
              <a:off x="1468966" y="1528988"/>
              <a:ext cx="1489189" cy="1489190"/>
            </a:xfrm>
            <a:prstGeom prst="wedgeEllipseCallout">
              <a:avLst>
                <a:gd name="adj1" fmla="val -289"/>
                <a:gd name="adj2" fmla="val 60441"/>
              </a:avLst>
            </a:prstGeom>
            <a:solidFill>
              <a:schemeClr val="accent1">
                <a:lumMod val="60000"/>
                <a:lumOff val="40000"/>
              </a:schemeClr>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endParaRPr lang="zh-CN" altLang="en-US" sz="1600" b="1" dirty="0">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BBE4F887-1D1E-487D-B7E8-010F817A05FA}"/>
                </a:ext>
              </a:extLst>
            </p:cNvPr>
            <p:cNvSpPr txBox="1"/>
            <p:nvPr/>
          </p:nvSpPr>
          <p:spPr>
            <a:xfrm>
              <a:off x="1562828" y="2058140"/>
              <a:ext cx="1311625" cy="430887"/>
            </a:xfrm>
            <a:prstGeom prst="rect">
              <a:avLst/>
            </a:prstGeom>
            <a:noFill/>
          </p:spPr>
          <p:txBody>
            <a:bodyPr wrap="square" rtlCol="0">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第一阶段</a:t>
              </a:r>
            </a:p>
          </p:txBody>
        </p:sp>
      </p:grpSp>
      <p:grpSp>
        <p:nvGrpSpPr>
          <p:cNvPr id="23" name="组合 22">
            <a:extLst>
              <a:ext uri="{FF2B5EF4-FFF2-40B4-BE49-F238E27FC236}">
                <a16:creationId xmlns:a16="http://schemas.microsoft.com/office/drawing/2014/main" id="{DCA5CBE9-88AA-4E67-9CE2-27798AA075B1}"/>
              </a:ext>
            </a:extLst>
          </p:cNvPr>
          <p:cNvGrpSpPr/>
          <p:nvPr/>
        </p:nvGrpSpPr>
        <p:grpSpPr>
          <a:xfrm>
            <a:off x="6215096" y="1528988"/>
            <a:ext cx="2457838" cy="3879790"/>
            <a:chOff x="6128722" y="1528988"/>
            <a:chExt cx="2457838" cy="3879790"/>
          </a:xfrm>
        </p:grpSpPr>
        <p:sp>
          <p:nvSpPr>
            <p:cNvPr id="22" name="Shape 3793">
              <a:extLst>
                <a:ext uri="{FF2B5EF4-FFF2-40B4-BE49-F238E27FC236}">
                  <a16:creationId xmlns:a16="http://schemas.microsoft.com/office/drawing/2014/main" id="{4B517761-9E7A-4BFA-9AC1-6BA3F4476A6E}"/>
                </a:ext>
              </a:extLst>
            </p:cNvPr>
            <p:cNvSpPr/>
            <p:nvPr/>
          </p:nvSpPr>
          <p:spPr>
            <a:xfrm>
              <a:off x="7246672" y="3317311"/>
              <a:ext cx="223379" cy="223379"/>
            </a:xfrm>
            <a:prstGeom prst="ellipse">
              <a:avLst/>
            </a:prstGeom>
            <a:solidFill>
              <a:schemeClr val="accent1">
                <a:lumMod val="75000"/>
              </a:schemeClr>
            </a:solidFill>
            <a:ln w="12700" cap="flat">
              <a:noFill/>
              <a:miter lim="400000"/>
            </a:ln>
            <a:effectLst/>
          </p:spPr>
          <p:txBody>
            <a:bodyPr wrap="square" lIns="0" tIns="0" rIns="0" bIns="0" numCol="1" anchor="ctr">
              <a:noAutofit/>
            </a:bodyPr>
            <a:lstStyle/>
            <a:p>
              <a:endParaRPr sz="2400"/>
            </a:p>
          </p:txBody>
        </p:sp>
        <p:sp>
          <p:nvSpPr>
            <p:cNvPr id="6" name="Shape 3798">
              <a:extLst>
                <a:ext uri="{FF2B5EF4-FFF2-40B4-BE49-F238E27FC236}">
                  <a16:creationId xmlns:a16="http://schemas.microsoft.com/office/drawing/2014/main" id="{3A28B98B-F5B0-4121-B086-BB317CE940C7}"/>
                </a:ext>
              </a:extLst>
            </p:cNvPr>
            <p:cNvSpPr/>
            <p:nvPr/>
          </p:nvSpPr>
          <p:spPr>
            <a:xfrm>
              <a:off x="6614406" y="1528988"/>
              <a:ext cx="1489190" cy="1489189"/>
            </a:xfrm>
            <a:prstGeom prst="wedgeEllipseCallout">
              <a:avLst>
                <a:gd name="adj1" fmla="val -75"/>
                <a:gd name="adj2" fmla="val 60441"/>
              </a:avLst>
            </a:prstGeom>
            <a:solidFill>
              <a:schemeClr val="accent1">
                <a:lumMod val="75000"/>
              </a:schemeClr>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algn="ctr" defTabSz="584200"/>
              <a:endParaRPr lang="zh-CN" altLang="en-US" sz="1600" b="1" cap="all" dirty="0">
                <a:solidFill>
                  <a:srgbClr val="FFFFFF"/>
                </a:solidFill>
                <a:latin typeface="微软雅黑" panose="020B0503020204020204" pitchFamily="34" charset="-122"/>
                <a:ea typeface="微软雅黑" panose="020B0503020204020204" pitchFamily="34" charset="-122"/>
                <a:sym typeface="Helvetica Neue"/>
              </a:endParaRPr>
            </a:p>
          </p:txBody>
        </p:sp>
        <p:sp>
          <p:nvSpPr>
            <p:cNvPr id="11" name="文本框 10">
              <a:extLst>
                <a:ext uri="{FF2B5EF4-FFF2-40B4-BE49-F238E27FC236}">
                  <a16:creationId xmlns:a16="http://schemas.microsoft.com/office/drawing/2014/main" id="{F597E7CE-A2C8-40F8-B7F8-5082CD764BCA}"/>
                </a:ext>
              </a:extLst>
            </p:cNvPr>
            <p:cNvSpPr txBox="1"/>
            <p:nvPr/>
          </p:nvSpPr>
          <p:spPr>
            <a:xfrm>
              <a:off x="6722779" y="2058139"/>
              <a:ext cx="1390012" cy="430887"/>
            </a:xfrm>
            <a:prstGeom prst="rect">
              <a:avLst/>
            </a:prstGeom>
            <a:noFill/>
          </p:spPr>
          <p:txBody>
            <a:bodyPr wrap="square" rtlCol="0">
              <a:spAutoFit/>
            </a:bodyPr>
            <a:lstStyle>
              <a:defPPr>
                <a:defRPr lang="zh-CN"/>
              </a:defPPr>
              <a:lvl1pPr>
                <a:defRPr sz="2200" b="1">
                  <a:solidFill>
                    <a:schemeClr val="bg1"/>
                  </a:solidFill>
                  <a:latin typeface="微软雅黑" panose="020B0503020204020204" pitchFamily="34" charset="-122"/>
                  <a:ea typeface="微软雅黑" panose="020B0503020204020204" pitchFamily="34" charset="-122"/>
                </a:defRPr>
              </a:lvl1pPr>
            </a:lstStyle>
            <a:p>
              <a:r>
                <a:rPr lang="zh-CN" altLang="en-US" dirty="0"/>
                <a:t>第三阶段</a:t>
              </a:r>
            </a:p>
          </p:txBody>
        </p:sp>
        <p:sp>
          <p:nvSpPr>
            <p:cNvPr id="18" name="TextBox 75">
              <a:extLst>
                <a:ext uri="{FF2B5EF4-FFF2-40B4-BE49-F238E27FC236}">
                  <a16:creationId xmlns:a16="http://schemas.microsoft.com/office/drawing/2014/main" id="{8EF18F77-EBB0-4F4B-9646-F390B7AD3E18}"/>
                </a:ext>
              </a:extLst>
            </p:cNvPr>
            <p:cNvSpPr txBox="1"/>
            <p:nvPr/>
          </p:nvSpPr>
          <p:spPr>
            <a:xfrm>
              <a:off x="6128722" y="3691847"/>
              <a:ext cx="2457838" cy="1716931"/>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您的内容打在这里，或者通过复制您的文本后在此框中选择粘贴您的内容打在这里，或者通过复制您的文本后</a:t>
              </a:r>
              <a:endParaRPr lang="en-US" altLang="zh-CN" dirty="0"/>
            </a:p>
          </p:txBody>
        </p:sp>
      </p:grpSp>
      <p:grpSp>
        <p:nvGrpSpPr>
          <p:cNvPr id="21" name="组合 20">
            <a:extLst>
              <a:ext uri="{FF2B5EF4-FFF2-40B4-BE49-F238E27FC236}">
                <a16:creationId xmlns:a16="http://schemas.microsoft.com/office/drawing/2014/main" id="{49359C22-EFC8-43B1-8737-168B4B62C3F6}"/>
              </a:ext>
            </a:extLst>
          </p:cNvPr>
          <p:cNvGrpSpPr/>
          <p:nvPr/>
        </p:nvGrpSpPr>
        <p:grpSpPr>
          <a:xfrm>
            <a:off x="3553360" y="1438517"/>
            <a:ext cx="2554090" cy="3986904"/>
            <a:chOff x="3578849" y="1438517"/>
            <a:chExt cx="2554090" cy="3986904"/>
          </a:xfrm>
        </p:grpSpPr>
        <p:sp>
          <p:nvSpPr>
            <p:cNvPr id="15" name="Shape 3793">
              <a:extLst>
                <a:ext uri="{FF2B5EF4-FFF2-40B4-BE49-F238E27FC236}">
                  <a16:creationId xmlns:a16="http://schemas.microsoft.com/office/drawing/2014/main" id="{BFFF6829-0628-42FD-9D3D-9035D526000F}"/>
                </a:ext>
              </a:extLst>
            </p:cNvPr>
            <p:cNvSpPr/>
            <p:nvPr/>
          </p:nvSpPr>
          <p:spPr>
            <a:xfrm>
              <a:off x="4689515" y="3317311"/>
              <a:ext cx="223379" cy="223379"/>
            </a:xfrm>
            <a:prstGeom prst="ellipse">
              <a:avLst/>
            </a:prstGeom>
            <a:solidFill>
              <a:schemeClr val="accent1"/>
            </a:solidFill>
            <a:ln w="12700" cap="flat">
              <a:noFill/>
              <a:miter lim="400000"/>
            </a:ln>
            <a:effectLst/>
          </p:spPr>
          <p:txBody>
            <a:bodyPr wrap="square" lIns="0" tIns="0" rIns="0" bIns="0" numCol="1" anchor="ctr">
              <a:noAutofit/>
            </a:bodyPr>
            <a:lstStyle/>
            <a:p>
              <a:endParaRPr sz="2400"/>
            </a:p>
          </p:txBody>
        </p:sp>
        <p:sp>
          <p:nvSpPr>
            <p:cNvPr id="7" name="Shape 3800">
              <a:extLst>
                <a:ext uri="{FF2B5EF4-FFF2-40B4-BE49-F238E27FC236}">
                  <a16:creationId xmlns:a16="http://schemas.microsoft.com/office/drawing/2014/main" id="{CF721765-E622-4E2E-9E6A-597B2B173C75}"/>
                </a:ext>
              </a:extLst>
            </p:cNvPr>
            <p:cNvSpPr/>
            <p:nvPr/>
          </p:nvSpPr>
          <p:spPr>
            <a:xfrm>
              <a:off x="4056607" y="3936231"/>
              <a:ext cx="1489190" cy="1489190"/>
            </a:xfrm>
            <a:prstGeom prst="wedgeEllipseCallout">
              <a:avLst>
                <a:gd name="adj1" fmla="val -125"/>
                <a:gd name="adj2" fmla="val -61328"/>
              </a:avLst>
            </a:prstGeom>
            <a:solidFill>
              <a:schemeClr val="accent1"/>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endParaRPr lang="zh-CN" altLang="en-US" sz="16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7134DF2B-E7DF-4E9D-AE0F-A6EFE2932143}"/>
                </a:ext>
              </a:extLst>
            </p:cNvPr>
            <p:cNvSpPr txBox="1"/>
            <p:nvPr/>
          </p:nvSpPr>
          <p:spPr>
            <a:xfrm>
              <a:off x="4140601" y="4465383"/>
              <a:ext cx="1311679" cy="430887"/>
            </a:xfrm>
            <a:prstGeom prst="rect">
              <a:avLst/>
            </a:prstGeom>
            <a:noFill/>
          </p:spPr>
          <p:txBody>
            <a:bodyPr wrap="square" rtlCol="0">
              <a:spAutoFit/>
            </a:bodyPr>
            <a:lstStyle>
              <a:defPPr>
                <a:defRPr lang="zh-CN"/>
              </a:defPPr>
              <a:lvl1pPr>
                <a:defRPr sz="2200" b="1">
                  <a:solidFill>
                    <a:schemeClr val="bg1"/>
                  </a:solidFill>
                  <a:latin typeface="微软雅黑" panose="020B0503020204020204" pitchFamily="34" charset="-122"/>
                  <a:ea typeface="微软雅黑" panose="020B0503020204020204" pitchFamily="34" charset="-122"/>
                </a:defRPr>
              </a:lvl1pPr>
            </a:lstStyle>
            <a:p>
              <a:r>
                <a:rPr lang="zh-CN" altLang="en-US" dirty="0"/>
                <a:t>第二阶段</a:t>
              </a:r>
            </a:p>
          </p:txBody>
        </p:sp>
        <p:sp>
          <p:nvSpPr>
            <p:cNvPr id="19" name="TextBox 75">
              <a:extLst>
                <a:ext uri="{FF2B5EF4-FFF2-40B4-BE49-F238E27FC236}">
                  <a16:creationId xmlns:a16="http://schemas.microsoft.com/office/drawing/2014/main" id="{FFF7894B-8DB3-4F4B-8EFA-19A7B5B976F4}"/>
                </a:ext>
              </a:extLst>
            </p:cNvPr>
            <p:cNvSpPr txBox="1"/>
            <p:nvPr/>
          </p:nvSpPr>
          <p:spPr>
            <a:xfrm>
              <a:off x="3578849" y="1438517"/>
              <a:ext cx="2554090" cy="1716931"/>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您的内容打在这里，或者通过复制您的文本后在此框中选择粘贴您的内容打在这里，或者通过复制您的文本后</a:t>
              </a:r>
              <a:endParaRPr lang="en-US" altLang="zh-CN" dirty="0"/>
            </a:p>
          </p:txBody>
        </p:sp>
      </p:grpSp>
      <p:grpSp>
        <p:nvGrpSpPr>
          <p:cNvPr id="24" name="组合 23">
            <a:extLst>
              <a:ext uri="{FF2B5EF4-FFF2-40B4-BE49-F238E27FC236}">
                <a16:creationId xmlns:a16="http://schemas.microsoft.com/office/drawing/2014/main" id="{03BC057F-C417-40E3-8C42-B6493514243F}"/>
              </a:ext>
            </a:extLst>
          </p:cNvPr>
          <p:cNvGrpSpPr/>
          <p:nvPr/>
        </p:nvGrpSpPr>
        <p:grpSpPr>
          <a:xfrm>
            <a:off x="8780580" y="1438517"/>
            <a:ext cx="2554089" cy="3986904"/>
            <a:chOff x="8722830" y="1438517"/>
            <a:chExt cx="2554089" cy="3986904"/>
          </a:xfrm>
        </p:grpSpPr>
        <p:sp>
          <p:nvSpPr>
            <p:cNvPr id="14" name="Shape 3792">
              <a:extLst>
                <a:ext uri="{FF2B5EF4-FFF2-40B4-BE49-F238E27FC236}">
                  <a16:creationId xmlns:a16="http://schemas.microsoft.com/office/drawing/2014/main" id="{3A4508D9-94BD-4E8A-B4D6-BB747B590CC9}"/>
                </a:ext>
              </a:extLst>
            </p:cNvPr>
            <p:cNvSpPr/>
            <p:nvPr/>
          </p:nvSpPr>
          <p:spPr>
            <a:xfrm>
              <a:off x="9839184" y="3317311"/>
              <a:ext cx="223379" cy="223379"/>
            </a:xfrm>
            <a:prstGeom prst="ellipse">
              <a:avLst/>
            </a:prstGeom>
            <a:solidFill>
              <a:schemeClr val="accent1">
                <a:lumMod val="50000"/>
              </a:schemeClr>
            </a:solidFill>
            <a:ln w="12700" cap="flat">
              <a:noFill/>
              <a:miter lim="400000"/>
            </a:ln>
            <a:effectLst/>
          </p:spPr>
          <p:txBody>
            <a:bodyPr wrap="square" lIns="0" tIns="0" rIns="0" bIns="0" numCol="1" anchor="ctr">
              <a:noAutofit/>
            </a:bodyPr>
            <a:lstStyle/>
            <a:p>
              <a:endParaRPr sz="2400"/>
            </a:p>
          </p:txBody>
        </p:sp>
        <p:sp>
          <p:nvSpPr>
            <p:cNvPr id="8" name="Shape 3801">
              <a:extLst>
                <a:ext uri="{FF2B5EF4-FFF2-40B4-BE49-F238E27FC236}">
                  <a16:creationId xmlns:a16="http://schemas.microsoft.com/office/drawing/2014/main" id="{B4CA90F5-C610-403A-B792-61B821D273FA}"/>
                </a:ext>
              </a:extLst>
            </p:cNvPr>
            <p:cNvSpPr/>
            <p:nvPr/>
          </p:nvSpPr>
          <p:spPr>
            <a:xfrm>
              <a:off x="9206279" y="3936231"/>
              <a:ext cx="1489190" cy="1489190"/>
            </a:xfrm>
            <a:prstGeom prst="wedgeEllipseCallout">
              <a:avLst>
                <a:gd name="adj1" fmla="val -445"/>
                <a:gd name="adj2" fmla="val -61328"/>
              </a:avLst>
            </a:prstGeom>
            <a:solidFill>
              <a:schemeClr val="accent1">
                <a:lumMod val="50000"/>
              </a:schemeClr>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endParaRPr sz="16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508E3CCF-1394-4EDB-A60D-D4F7A60D401E}"/>
                </a:ext>
              </a:extLst>
            </p:cNvPr>
            <p:cNvSpPr txBox="1"/>
            <p:nvPr/>
          </p:nvSpPr>
          <p:spPr>
            <a:xfrm>
              <a:off x="9320821" y="4465383"/>
              <a:ext cx="1353545" cy="430887"/>
            </a:xfrm>
            <a:prstGeom prst="rect">
              <a:avLst/>
            </a:prstGeom>
            <a:noFill/>
          </p:spPr>
          <p:txBody>
            <a:bodyPr wrap="square" rtlCol="0">
              <a:spAutoFit/>
            </a:bodyPr>
            <a:lstStyle>
              <a:defPPr>
                <a:defRPr lang="zh-CN"/>
              </a:defPPr>
              <a:lvl1pPr>
                <a:defRPr sz="2200" b="1">
                  <a:solidFill>
                    <a:schemeClr val="bg1"/>
                  </a:solidFill>
                  <a:latin typeface="微软雅黑" panose="020B0503020204020204" pitchFamily="34" charset="-122"/>
                  <a:ea typeface="微软雅黑" panose="020B0503020204020204" pitchFamily="34" charset="-122"/>
                </a:defRPr>
              </a:lvl1pPr>
            </a:lstStyle>
            <a:p>
              <a:r>
                <a:rPr lang="zh-CN" altLang="en-US" dirty="0"/>
                <a:t>第四阶段</a:t>
              </a:r>
            </a:p>
          </p:txBody>
        </p:sp>
        <p:sp>
          <p:nvSpPr>
            <p:cNvPr id="20" name="TextBox 75">
              <a:extLst>
                <a:ext uri="{FF2B5EF4-FFF2-40B4-BE49-F238E27FC236}">
                  <a16:creationId xmlns:a16="http://schemas.microsoft.com/office/drawing/2014/main" id="{78A5DA2E-5BEA-4F16-AAD5-1201AA412271}"/>
                </a:ext>
              </a:extLst>
            </p:cNvPr>
            <p:cNvSpPr txBox="1"/>
            <p:nvPr/>
          </p:nvSpPr>
          <p:spPr>
            <a:xfrm>
              <a:off x="8722830" y="1438517"/>
              <a:ext cx="2554089" cy="1716931"/>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您的内容打在这里，或者通过复制您的文本后在此框中选择粘贴您的内容打在这里，或者通过复制您的文本后</a:t>
              </a:r>
              <a:endParaRPr lang="en-US" altLang="zh-CN" dirty="0"/>
            </a:p>
          </p:txBody>
        </p:sp>
      </p:grpSp>
    </p:spTree>
    <p:extLst>
      <p:ext uri="{BB962C8B-B14F-4D97-AF65-F5344CB8AC3E}">
        <p14:creationId xmlns:p14="http://schemas.microsoft.com/office/powerpoint/2010/main" val="176145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E4FEE68-BCA3-4BE4-AA11-FA73BF48B869}"/>
              </a:ext>
            </a:extLst>
          </p:cNvPr>
          <p:cNvSpPr>
            <a:spLocks noGrp="1"/>
          </p:cNvSpPr>
          <p:nvPr>
            <p:ph type="body" sz="quarter" idx="12"/>
          </p:nvPr>
        </p:nvSpPr>
        <p:spPr/>
        <p:txBody>
          <a:bodyPr/>
          <a:lstStyle/>
          <a:p>
            <a:pPr marL="0" indent="0">
              <a:buNone/>
            </a:pPr>
            <a:r>
              <a:rPr lang="zh-CN" altLang="en-US" dirty="0"/>
              <a:t>下面可以加上占比的数据</a:t>
            </a:r>
          </a:p>
        </p:txBody>
      </p:sp>
      <p:grpSp>
        <p:nvGrpSpPr>
          <p:cNvPr id="45" name="组合 44">
            <a:extLst>
              <a:ext uri="{FF2B5EF4-FFF2-40B4-BE49-F238E27FC236}">
                <a16:creationId xmlns:a16="http://schemas.microsoft.com/office/drawing/2014/main" id="{492C5098-B805-4423-BA55-65F6546EBBAA}"/>
              </a:ext>
            </a:extLst>
          </p:cNvPr>
          <p:cNvGrpSpPr/>
          <p:nvPr/>
        </p:nvGrpSpPr>
        <p:grpSpPr>
          <a:xfrm>
            <a:off x="567400" y="800714"/>
            <a:ext cx="13003635" cy="3952915"/>
            <a:chOff x="1430785" y="1054192"/>
            <a:chExt cx="12324128" cy="3633883"/>
          </a:xfrm>
        </p:grpSpPr>
        <p:graphicFrame>
          <p:nvGraphicFramePr>
            <p:cNvPr id="5" name="图表 4">
              <a:extLst>
                <a:ext uri="{FF2B5EF4-FFF2-40B4-BE49-F238E27FC236}">
                  <a16:creationId xmlns:a16="http://schemas.microsoft.com/office/drawing/2014/main" id="{E7D82D7B-053E-4EF8-9F4D-20F35D96FBF1}"/>
                </a:ext>
              </a:extLst>
            </p:cNvPr>
            <p:cNvGraphicFramePr/>
            <p:nvPr>
              <p:extLst>
                <p:ext uri="{D42A27DB-BD31-4B8C-83A1-F6EECF244321}">
                  <p14:modId xmlns:p14="http://schemas.microsoft.com/office/powerpoint/2010/main" val="872113294"/>
                </p:ext>
              </p:extLst>
            </p:nvPr>
          </p:nvGraphicFramePr>
          <p:xfrm>
            <a:off x="1498062" y="1054192"/>
            <a:ext cx="12256849" cy="12550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a:extLst>
                <a:ext uri="{FF2B5EF4-FFF2-40B4-BE49-F238E27FC236}">
                  <a16:creationId xmlns:a16="http://schemas.microsoft.com/office/drawing/2014/main" id="{4E9035D1-D18A-4579-B9BA-7F079E90DA97}"/>
                </a:ext>
              </a:extLst>
            </p:cNvPr>
            <p:cNvGraphicFramePr/>
            <p:nvPr>
              <p:extLst>
                <p:ext uri="{D42A27DB-BD31-4B8C-83A1-F6EECF244321}">
                  <p14:modId xmlns:p14="http://schemas.microsoft.com/office/powerpoint/2010/main" val="3341449604"/>
                </p:ext>
              </p:extLst>
            </p:nvPr>
          </p:nvGraphicFramePr>
          <p:xfrm>
            <a:off x="1498061" y="1847147"/>
            <a:ext cx="12256852" cy="12550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图表 9">
              <a:extLst>
                <a:ext uri="{FF2B5EF4-FFF2-40B4-BE49-F238E27FC236}">
                  <a16:creationId xmlns:a16="http://schemas.microsoft.com/office/drawing/2014/main" id="{2277CCE9-8995-40A5-AF2D-BF19295060D7}"/>
                </a:ext>
              </a:extLst>
            </p:cNvPr>
            <p:cNvGraphicFramePr/>
            <p:nvPr>
              <p:extLst>
                <p:ext uri="{D42A27DB-BD31-4B8C-83A1-F6EECF244321}">
                  <p14:modId xmlns:p14="http://schemas.microsoft.com/office/powerpoint/2010/main" val="1925665782"/>
                </p:ext>
              </p:extLst>
            </p:nvPr>
          </p:nvGraphicFramePr>
          <p:xfrm>
            <a:off x="1498062" y="2640102"/>
            <a:ext cx="12256849" cy="12550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图表 10">
              <a:extLst>
                <a:ext uri="{FF2B5EF4-FFF2-40B4-BE49-F238E27FC236}">
                  <a16:creationId xmlns:a16="http://schemas.microsoft.com/office/drawing/2014/main" id="{3926BDD7-A9EE-4875-BC51-2DC638006B53}"/>
                </a:ext>
              </a:extLst>
            </p:cNvPr>
            <p:cNvGraphicFramePr/>
            <p:nvPr>
              <p:extLst>
                <p:ext uri="{D42A27DB-BD31-4B8C-83A1-F6EECF244321}">
                  <p14:modId xmlns:p14="http://schemas.microsoft.com/office/powerpoint/2010/main" val="729851602"/>
                </p:ext>
              </p:extLst>
            </p:nvPr>
          </p:nvGraphicFramePr>
          <p:xfrm>
            <a:off x="1498060" y="3433056"/>
            <a:ext cx="12256849" cy="1255019"/>
          </p:xfrm>
          <a:graphic>
            <a:graphicData uri="http://schemas.openxmlformats.org/drawingml/2006/chart">
              <c:chart xmlns:c="http://schemas.openxmlformats.org/drawingml/2006/chart" xmlns:r="http://schemas.openxmlformats.org/officeDocument/2006/relationships" r:id="rId6"/>
            </a:graphicData>
          </a:graphic>
        </p:graphicFrame>
        <p:sp>
          <p:nvSpPr>
            <p:cNvPr id="39" name="文本框 38">
              <a:extLst>
                <a:ext uri="{FF2B5EF4-FFF2-40B4-BE49-F238E27FC236}">
                  <a16:creationId xmlns:a16="http://schemas.microsoft.com/office/drawing/2014/main" id="{A016137D-C437-4DEA-ACA7-EB05595E35BB}"/>
                </a:ext>
              </a:extLst>
            </p:cNvPr>
            <p:cNvSpPr txBox="1"/>
            <p:nvPr/>
          </p:nvSpPr>
          <p:spPr>
            <a:xfrm>
              <a:off x="1430785" y="1618843"/>
              <a:ext cx="791736" cy="325597"/>
            </a:xfrm>
            <a:prstGeom prst="rect">
              <a:avLst/>
            </a:prstGeom>
            <a:noFill/>
          </p:spPr>
          <p:txBody>
            <a:bodyPr wrap="square" rtlCol="0">
              <a:spAutoFit/>
            </a:bodyPr>
            <a:lstStyle/>
            <a:p>
              <a:r>
                <a:rPr lang="zh-CN" altLang="en-US" sz="1600" dirty="0">
                  <a:latin typeface="+mj-ea"/>
                  <a:ea typeface="+mj-ea"/>
                </a:rPr>
                <a:t>类别</a:t>
              </a:r>
              <a:r>
                <a:rPr lang="en-US" altLang="zh-CN" sz="1600" dirty="0">
                  <a:latin typeface="+mj-ea"/>
                  <a:ea typeface="+mj-ea"/>
                </a:rPr>
                <a:t>1</a:t>
              </a:r>
              <a:endParaRPr lang="zh-CN" altLang="en-US" sz="1600" dirty="0">
                <a:latin typeface="+mj-ea"/>
                <a:ea typeface="+mj-ea"/>
              </a:endParaRPr>
            </a:p>
          </p:txBody>
        </p:sp>
        <p:sp>
          <p:nvSpPr>
            <p:cNvPr id="40" name="文本框 39">
              <a:extLst>
                <a:ext uri="{FF2B5EF4-FFF2-40B4-BE49-F238E27FC236}">
                  <a16:creationId xmlns:a16="http://schemas.microsoft.com/office/drawing/2014/main" id="{7ED71842-7EE4-4E64-AC2D-B583FF334658}"/>
                </a:ext>
              </a:extLst>
            </p:cNvPr>
            <p:cNvSpPr txBox="1"/>
            <p:nvPr/>
          </p:nvSpPr>
          <p:spPr>
            <a:xfrm>
              <a:off x="1430785" y="2425334"/>
              <a:ext cx="791736" cy="325597"/>
            </a:xfrm>
            <a:prstGeom prst="rect">
              <a:avLst/>
            </a:prstGeom>
            <a:noFill/>
          </p:spPr>
          <p:txBody>
            <a:bodyPr wrap="square" rtlCol="0">
              <a:spAutoFit/>
            </a:bodyPr>
            <a:lstStyle/>
            <a:p>
              <a:r>
                <a:rPr lang="zh-CN" altLang="en-US" sz="1600" dirty="0">
                  <a:latin typeface="+mj-ea"/>
                  <a:ea typeface="+mj-ea"/>
                </a:rPr>
                <a:t>类别</a:t>
              </a:r>
              <a:r>
                <a:rPr lang="en-US" altLang="zh-CN" sz="1600" dirty="0">
                  <a:latin typeface="+mj-ea"/>
                  <a:ea typeface="+mj-ea"/>
                </a:rPr>
                <a:t>2</a:t>
              </a:r>
              <a:endParaRPr lang="zh-CN" altLang="en-US" sz="1600" dirty="0">
                <a:latin typeface="+mj-ea"/>
                <a:ea typeface="+mj-ea"/>
              </a:endParaRPr>
            </a:p>
          </p:txBody>
        </p:sp>
        <p:sp>
          <p:nvSpPr>
            <p:cNvPr id="43" name="文本框 42">
              <a:extLst>
                <a:ext uri="{FF2B5EF4-FFF2-40B4-BE49-F238E27FC236}">
                  <a16:creationId xmlns:a16="http://schemas.microsoft.com/office/drawing/2014/main" id="{D5ACF8E4-D97A-4912-9346-FB42A3473D44}"/>
                </a:ext>
              </a:extLst>
            </p:cNvPr>
            <p:cNvSpPr txBox="1"/>
            <p:nvPr/>
          </p:nvSpPr>
          <p:spPr>
            <a:xfrm>
              <a:off x="1430785" y="3200596"/>
              <a:ext cx="791736" cy="325597"/>
            </a:xfrm>
            <a:prstGeom prst="rect">
              <a:avLst/>
            </a:prstGeom>
            <a:noFill/>
          </p:spPr>
          <p:txBody>
            <a:bodyPr wrap="square" rtlCol="0">
              <a:spAutoFit/>
            </a:bodyPr>
            <a:lstStyle/>
            <a:p>
              <a:r>
                <a:rPr lang="zh-CN" altLang="en-US" sz="1600" dirty="0">
                  <a:latin typeface="+mj-ea"/>
                  <a:ea typeface="+mj-ea"/>
                </a:rPr>
                <a:t>类别</a:t>
              </a:r>
              <a:r>
                <a:rPr lang="en-US" altLang="zh-CN" sz="1600" dirty="0">
                  <a:latin typeface="+mj-ea"/>
                  <a:ea typeface="+mj-ea"/>
                </a:rPr>
                <a:t>3</a:t>
              </a:r>
              <a:endParaRPr lang="zh-CN" altLang="en-US" sz="1600" dirty="0">
                <a:latin typeface="+mj-ea"/>
                <a:ea typeface="+mj-ea"/>
              </a:endParaRPr>
            </a:p>
          </p:txBody>
        </p:sp>
        <p:sp>
          <p:nvSpPr>
            <p:cNvPr id="44" name="文本框 43">
              <a:extLst>
                <a:ext uri="{FF2B5EF4-FFF2-40B4-BE49-F238E27FC236}">
                  <a16:creationId xmlns:a16="http://schemas.microsoft.com/office/drawing/2014/main" id="{285BEC4D-961E-42FD-B675-33920025D469}"/>
                </a:ext>
              </a:extLst>
            </p:cNvPr>
            <p:cNvSpPr txBox="1"/>
            <p:nvPr/>
          </p:nvSpPr>
          <p:spPr>
            <a:xfrm>
              <a:off x="1430785" y="4008472"/>
              <a:ext cx="791736" cy="325597"/>
            </a:xfrm>
            <a:prstGeom prst="rect">
              <a:avLst/>
            </a:prstGeom>
            <a:noFill/>
          </p:spPr>
          <p:txBody>
            <a:bodyPr wrap="square" rtlCol="0">
              <a:spAutoFit/>
            </a:bodyPr>
            <a:lstStyle/>
            <a:p>
              <a:r>
                <a:rPr lang="zh-CN" altLang="en-US" sz="1600" dirty="0">
                  <a:latin typeface="+mj-ea"/>
                  <a:ea typeface="+mj-ea"/>
                </a:rPr>
                <a:t>类别</a:t>
              </a:r>
              <a:r>
                <a:rPr lang="en-US" altLang="zh-CN" sz="1600" dirty="0">
                  <a:latin typeface="+mj-ea"/>
                  <a:ea typeface="+mj-ea"/>
                </a:rPr>
                <a:t>4</a:t>
              </a:r>
              <a:endParaRPr lang="zh-CN" altLang="en-US" sz="1600" dirty="0">
                <a:latin typeface="+mj-ea"/>
                <a:ea typeface="+mj-ea"/>
              </a:endParaRPr>
            </a:p>
          </p:txBody>
        </p:sp>
      </p:grpSp>
      <p:sp>
        <p:nvSpPr>
          <p:cNvPr id="46" name="文本框 45">
            <a:extLst>
              <a:ext uri="{FF2B5EF4-FFF2-40B4-BE49-F238E27FC236}">
                <a16:creationId xmlns:a16="http://schemas.microsoft.com/office/drawing/2014/main" id="{A7E57ED8-F6C2-4038-A4D2-14490A737AF9}"/>
              </a:ext>
            </a:extLst>
          </p:cNvPr>
          <p:cNvSpPr txBox="1"/>
          <p:nvPr/>
        </p:nvSpPr>
        <p:spPr>
          <a:xfrm>
            <a:off x="575327" y="4843566"/>
            <a:ext cx="11228525" cy="799130"/>
          </a:xfrm>
          <a:prstGeom prst="rect">
            <a:avLst/>
          </a:prstGeom>
          <a:noFill/>
        </p:spPr>
        <p:txBody>
          <a:bodyPr wrap="square" rtlCol="0">
            <a:spAutoFit/>
          </a:bodyPr>
          <a:lstStyle/>
          <a:p>
            <a:pPr>
              <a:lnSpc>
                <a:spcPct val="120000"/>
              </a:lnSpc>
            </a:pPr>
            <a:r>
              <a:rPr lang="zh-CN" altLang="en-US" sz="2000" spc="-10" dirty="0">
                <a:solidFill>
                  <a:schemeClr val="tx1">
                    <a:lumMod val="85000"/>
                    <a:lumOff val="15000"/>
                  </a:schemeClr>
                </a:solidFill>
                <a:latin typeface="+mn-ea"/>
              </a:rPr>
              <a:t>坐标轴标题为另外添加文本框，使用时注意。四个表是分开的，修改数据时选中一个表格，然后编辑数据，修改节点纵向二个数据，同时修改占比的数据，数据便签会随之改变</a:t>
            </a:r>
            <a:endParaRPr lang="en-US" altLang="zh-CN" sz="2000" spc="-10" dirty="0">
              <a:solidFill>
                <a:schemeClr val="tx1">
                  <a:lumMod val="85000"/>
                  <a:lumOff val="15000"/>
                </a:schemeClr>
              </a:solidFill>
              <a:latin typeface="+mn-ea"/>
            </a:endParaRPr>
          </a:p>
        </p:txBody>
      </p:sp>
    </p:spTree>
    <p:extLst>
      <p:ext uri="{BB962C8B-B14F-4D97-AF65-F5344CB8AC3E}">
        <p14:creationId xmlns:p14="http://schemas.microsoft.com/office/powerpoint/2010/main" val="289268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51CEC4-FD1E-49C9-9B48-02D7AB278E5F}"/>
              </a:ext>
            </a:extLst>
          </p:cNvPr>
          <p:cNvSpPr>
            <a:spLocks noGrp="1"/>
          </p:cNvSpPr>
          <p:nvPr>
            <p:ph type="body" sz="quarter" idx="12"/>
          </p:nvPr>
        </p:nvSpPr>
        <p:spPr>
          <a:xfrm>
            <a:off x="566962" y="265803"/>
            <a:ext cx="4836888" cy="426497"/>
          </a:xfrm>
        </p:spPr>
        <p:txBody>
          <a:bodyPr/>
          <a:lstStyle/>
          <a:p>
            <a:pPr marL="0" indent="0">
              <a:buNone/>
            </a:pPr>
            <a:r>
              <a:rPr lang="zh-CN" altLang="en-US" dirty="0"/>
              <a:t>下面可以加上占比的数据</a:t>
            </a:r>
          </a:p>
        </p:txBody>
      </p:sp>
      <p:sp>
        <p:nvSpPr>
          <p:cNvPr id="25" name="文本框 24">
            <a:extLst>
              <a:ext uri="{FF2B5EF4-FFF2-40B4-BE49-F238E27FC236}">
                <a16:creationId xmlns:a16="http://schemas.microsoft.com/office/drawing/2014/main" id="{D6F2B70F-C082-466A-B3CB-0F9E9B3BA53D}"/>
              </a:ext>
            </a:extLst>
          </p:cNvPr>
          <p:cNvSpPr txBox="1"/>
          <p:nvPr/>
        </p:nvSpPr>
        <p:spPr>
          <a:xfrm>
            <a:off x="1349197" y="39618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26" name="文本框 25">
            <a:extLst>
              <a:ext uri="{FF2B5EF4-FFF2-40B4-BE49-F238E27FC236}">
                <a16:creationId xmlns:a16="http://schemas.microsoft.com/office/drawing/2014/main" id="{5F9997D6-98B4-4DA9-8375-327EE28D0071}"/>
              </a:ext>
            </a:extLst>
          </p:cNvPr>
          <p:cNvSpPr txBox="1"/>
          <p:nvPr/>
        </p:nvSpPr>
        <p:spPr>
          <a:xfrm>
            <a:off x="685772" y="4397746"/>
            <a:ext cx="2965707" cy="1060868"/>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mn-ea"/>
                <a:cs typeface="Lato Light"/>
              </a:defRPr>
            </a:lvl1pPr>
          </a:lstStyle>
          <a:p>
            <a:r>
              <a:rPr lang="zh-CN" altLang="en-US" dirty="0"/>
              <a:t>选中图表，右键修改数据将两个数据分别修改，使得和为一。之后修改中间文本框</a:t>
            </a:r>
            <a:endParaRPr lang="en-US" altLang="zh-CN" dirty="0"/>
          </a:p>
        </p:txBody>
      </p:sp>
      <p:sp>
        <p:nvSpPr>
          <p:cNvPr id="27" name="文本框 26">
            <a:extLst>
              <a:ext uri="{FF2B5EF4-FFF2-40B4-BE49-F238E27FC236}">
                <a16:creationId xmlns:a16="http://schemas.microsoft.com/office/drawing/2014/main" id="{06BA2579-05DF-46F7-B707-9DC7DD2EA95F}"/>
              </a:ext>
            </a:extLst>
          </p:cNvPr>
          <p:cNvSpPr txBox="1"/>
          <p:nvPr/>
        </p:nvSpPr>
        <p:spPr>
          <a:xfrm>
            <a:off x="5308716" y="39618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13" name="文本框 12">
            <a:extLst>
              <a:ext uri="{FF2B5EF4-FFF2-40B4-BE49-F238E27FC236}">
                <a16:creationId xmlns:a16="http://schemas.microsoft.com/office/drawing/2014/main" id="{FA1E77ED-5139-450E-99EA-451FD788B08F}"/>
              </a:ext>
            </a:extLst>
          </p:cNvPr>
          <p:cNvSpPr txBox="1"/>
          <p:nvPr/>
        </p:nvSpPr>
        <p:spPr>
          <a:xfrm>
            <a:off x="4645290" y="4397746"/>
            <a:ext cx="2965707" cy="1060868"/>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mn-ea"/>
                <a:cs typeface="Lato Light"/>
              </a:defRPr>
            </a:lvl1pPr>
          </a:lstStyle>
          <a:p>
            <a:r>
              <a:rPr lang="zh-CN" altLang="en-US" dirty="0"/>
              <a:t>选中图表，右键修改数据将两个数据分别修改，使得和为一。之后修改</a:t>
            </a:r>
            <a:r>
              <a:rPr lang="zh-CN" altLang="en-US"/>
              <a:t>中间文本框</a:t>
            </a:r>
            <a:endParaRPr lang="en-US" altLang="zh-CN" dirty="0"/>
          </a:p>
        </p:txBody>
      </p:sp>
      <p:sp>
        <p:nvSpPr>
          <p:cNvPr id="29" name="文本框 28">
            <a:extLst>
              <a:ext uri="{FF2B5EF4-FFF2-40B4-BE49-F238E27FC236}">
                <a16:creationId xmlns:a16="http://schemas.microsoft.com/office/drawing/2014/main" id="{58ED08BA-8794-4BED-800F-4333E0278850}"/>
              </a:ext>
            </a:extLst>
          </p:cNvPr>
          <p:cNvSpPr txBox="1"/>
          <p:nvPr/>
        </p:nvSpPr>
        <p:spPr>
          <a:xfrm>
            <a:off x="9271322" y="39618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14" name="文本框 13">
            <a:extLst>
              <a:ext uri="{FF2B5EF4-FFF2-40B4-BE49-F238E27FC236}">
                <a16:creationId xmlns:a16="http://schemas.microsoft.com/office/drawing/2014/main" id="{C395280E-F439-466E-B93F-702CA743D3D2}"/>
              </a:ext>
            </a:extLst>
          </p:cNvPr>
          <p:cNvSpPr txBox="1"/>
          <p:nvPr/>
        </p:nvSpPr>
        <p:spPr>
          <a:xfrm>
            <a:off x="8607896" y="4397746"/>
            <a:ext cx="2965707" cy="1060868"/>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mn-ea"/>
                <a:cs typeface="Lato Light"/>
              </a:defRPr>
            </a:lvl1pPr>
          </a:lstStyle>
          <a:p>
            <a:r>
              <a:rPr lang="zh-CN" altLang="en-US" dirty="0"/>
              <a:t>选中图表，右键修改数据将两个数据分别修改，使得和为一。之后修改中间文本框</a:t>
            </a:r>
            <a:endParaRPr lang="en-US" altLang="zh-CN" dirty="0"/>
          </a:p>
        </p:txBody>
      </p:sp>
      <p:grpSp>
        <p:nvGrpSpPr>
          <p:cNvPr id="10" name="组合 9">
            <a:extLst>
              <a:ext uri="{FF2B5EF4-FFF2-40B4-BE49-F238E27FC236}">
                <a16:creationId xmlns:a16="http://schemas.microsoft.com/office/drawing/2014/main" id="{EF968F75-84DB-464C-896F-05D329B4CF3B}"/>
              </a:ext>
            </a:extLst>
          </p:cNvPr>
          <p:cNvGrpSpPr/>
          <p:nvPr/>
        </p:nvGrpSpPr>
        <p:grpSpPr>
          <a:xfrm>
            <a:off x="523082" y="1399387"/>
            <a:ext cx="3271836" cy="2181225"/>
            <a:chOff x="523082" y="1399387"/>
            <a:chExt cx="3271836" cy="2181225"/>
          </a:xfrm>
        </p:grpSpPr>
        <p:graphicFrame>
          <p:nvGraphicFramePr>
            <p:cNvPr id="20" name="图表 19">
              <a:extLst>
                <a:ext uri="{FF2B5EF4-FFF2-40B4-BE49-F238E27FC236}">
                  <a16:creationId xmlns:a16="http://schemas.microsoft.com/office/drawing/2014/main" id="{3B835541-A15B-4BB7-90F1-C396FF707789}"/>
                </a:ext>
              </a:extLst>
            </p:cNvPr>
            <p:cNvGraphicFramePr/>
            <p:nvPr>
              <p:extLst>
                <p:ext uri="{D42A27DB-BD31-4B8C-83A1-F6EECF244321}">
                  <p14:modId xmlns:p14="http://schemas.microsoft.com/office/powerpoint/2010/main" val="3395219219"/>
                </p:ext>
              </p:extLst>
            </p:nvPr>
          </p:nvGraphicFramePr>
          <p:xfrm>
            <a:off x="523082" y="1399387"/>
            <a:ext cx="3271836" cy="2181225"/>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a:extLst>
                <a:ext uri="{FF2B5EF4-FFF2-40B4-BE49-F238E27FC236}">
                  <a16:creationId xmlns:a16="http://schemas.microsoft.com/office/drawing/2014/main" id="{3A87B78E-4E70-48D1-978E-D042A7F1EE36}"/>
                </a:ext>
              </a:extLst>
            </p:cNvPr>
            <p:cNvSpPr txBox="1"/>
            <p:nvPr/>
          </p:nvSpPr>
          <p:spPr>
            <a:xfrm>
              <a:off x="1702239" y="2197612"/>
              <a:ext cx="935824" cy="584775"/>
            </a:xfrm>
            <a:prstGeom prst="rect">
              <a:avLst/>
            </a:prstGeom>
            <a:noFill/>
          </p:spPr>
          <p:txBody>
            <a:bodyPr wrap="square" rtlCol="0">
              <a:spAutoFit/>
            </a:bodyPr>
            <a:lstStyle/>
            <a:p>
              <a:r>
                <a:rPr lang="en-US" altLang="zh-CN" sz="3200" dirty="0">
                  <a:solidFill>
                    <a:schemeClr val="accent1"/>
                  </a:solidFill>
                  <a:latin typeface="+mn-ea"/>
                </a:rPr>
                <a:t>80</a:t>
              </a:r>
              <a:r>
                <a:rPr lang="en-US" altLang="zh-CN" sz="2400" dirty="0">
                  <a:solidFill>
                    <a:schemeClr val="accent1"/>
                  </a:solidFill>
                  <a:latin typeface="+mn-ea"/>
                </a:rPr>
                <a:t>%</a:t>
              </a:r>
              <a:endParaRPr lang="zh-CN" altLang="en-US" sz="3200" dirty="0">
                <a:solidFill>
                  <a:schemeClr val="accent1"/>
                </a:solidFill>
                <a:latin typeface="+mn-ea"/>
              </a:endParaRPr>
            </a:p>
          </p:txBody>
        </p:sp>
      </p:grpSp>
      <p:grpSp>
        <p:nvGrpSpPr>
          <p:cNvPr id="11" name="组合 10">
            <a:extLst>
              <a:ext uri="{FF2B5EF4-FFF2-40B4-BE49-F238E27FC236}">
                <a16:creationId xmlns:a16="http://schemas.microsoft.com/office/drawing/2014/main" id="{76F2A0DC-A924-4D68-B6BC-D4833824D50B}"/>
              </a:ext>
            </a:extLst>
          </p:cNvPr>
          <p:cNvGrpSpPr/>
          <p:nvPr/>
        </p:nvGrpSpPr>
        <p:grpSpPr>
          <a:xfrm>
            <a:off x="4459800" y="1399387"/>
            <a:ext cx="3272400" cy="2181600"/>
            <a:chOff x="4459800" y="1399387"/>
            <a:chExt cx="3272400" cy="2181600"/>
          </a:xfrm>
        </p:grpSpPr>
        <p:graphicFrame>
          <p:nvGraphicFramePr>
            <p:cNvPr id="24" name="图表 23">
              <a:extLst>
                <a:ext uri="{FF2B5EF4-FFF2-40B4-BE49-F238E27FC236}">
                  <a16:creationId xmlns:a16="http://schemas.microsoft.com/office/drawing/2014/main" id="{F4680186-61D3-4B98-A511-C511A0BAF239}"/>
                </a:ext>
              </a:extLst>
            </p:cNvPr>
            <p:cNvGraphicFramePr/>
            <p:nvPr>
              <p:extLst>
                <p:ext uri="{D42A27DB-BD31-4B8C-83A1-F6EECF244321}">
                  <p14:modId xmlns:p14="http://schemas.microsoft.com/office/powerpoint/2010/main" val="4005184593"/>
                </p:ext>
              </p:extLst>
            </p:nvPr>
          </p:nvGraphicFramePr>
          <p:xfrm>
            <a:off x="4459800" y="1399387"/>
            <a:ext cx="3272400" cy="2181600"/>
          </p:xfrm>
          <a:graphic>
            <a:graphicData uri="http://schemas.openxmlformats.org/drawingml/2006/chart">
              <c:chart xmlns:c="http://schemas.openxmlformats.org/drawingml/2006/chart" xmlns:r="http://schemas.openxmlformats.org/officeDocument/2006/relationships" r:id="rId4"/>
            </a:graphicData>
          </a:graphic>
        </p:graphicFrame>
        <p:sp>
          <p:nvSpPr>
            <p:cNvPr id="17" name="文本框 16">
              <a:extLst>
                <a:ext uri="{FF2B5EF4-FFF2-40B4-BE49-F238E27FC236}">
                  <a16:creationId xmlns:a16="http://schemas.microsoft.com/office/drawing/2014/main" id="{A8AFC290-4756-45B4-80F1-33874589E0BE}"/>
                </a:ext>
              </a:extLst>
            </p:cNvPr>
            <p:cNvSpPr txBox="1"/>
            <p:nvPr/>
          </p:nvSpPr>
          <p:spPr>
            <a:xfrm>
              <a:off x="5639239" y="2197611"/>
              <a:ext cx="935824" cy="584775"/>
            </a:xfrm>
            <a:prstGeom prst="rect">
              <a:avLst/>
            </a:prstGeom>
            <a:noFill/>
          </p:spPr>
          <p:txBody>
            <a:bodyPr wrap="square" rtlCol="0">
              <a:spAutoFit/>
            </a:bodyPr>
            <a:lstStyle/>
            <a:p>
              <a:r>
                <a:rPr lang="en-US" altLang="zh-CN" sz="3200" dirty="0">
                  <a:solidFill>
                    <a:schemeClr val="accent1"/>
                  </a:solidFill>
                  <a:latin typeface="+mn-ea"/>
                </a:rPr>
                <a:t>60</a:t>
              </a:r>
              <a:r>
                <a:rPr lang="en-US" altLang="zh-CN" sz="2400" dirty="0">
                  <a:solidFill>
                    <a:schemeClr val="accent1"/>
                  </a:solidFill>
                  <a:latin typeface="+mn-ea"/>
                </a:rPr>
                <a:t>%</a:t>
              </a:r>
              <a:endParaRPr lang="zh-CN" altLang="en-US" sz="3200" dirty="0">
                <a:solidFill>
                  <a:schemeClr val="accent1"/>
                </a:solidFill>
                <a:latin typeface="+mn-ea"/>
              </a:endParaRPr>
            </a:p>
          </p:txBody>
        </p:sp>
      </p:grpSp>
      <p:grpSp>
        <p:nvGrpSpPr>
          <p:cNvPr id="12" name="组合 11">
            <a:extLst>
              <a:ext uri="{FF2B5EF4-FFF2-40B4-BE49-F238E27FC236}">
                <a16:creationId xmlns:a16="http://schemas.microsoft.com/office/drawing/2014/main" id="{F84716D6-A164-4EDF-A73B-8134A6A740F3}"/>
              </a:ext>
            </a:extLst>
          </p:cNvPr>
          <p:cNvGrpSpPr/>
          <p:nvPr/>
        </p:nvGrpSpPr>
        <p:grpSpPr>
          <a:xfrm>
            <a:off x="8435018" y="1399387"/>
            <a:ext cx="3272400" cy="2181600"/>
            <a:chOff x="8396518" y="1399387"/>
            <a:chExt cx="3272400" cy="2181600"/>
          </a:xfrm>
        </p:grpSpPr>
        <p:graphicFrame>
          <p:nvGraphicFramePr>
            <p:cNvPr id="23" name="图表 22">
              <a:extLst>
                <a:ext uri="{FF2B5EF4-FFF2-40B4-BE49-F238E27FC236}">
                  <a16:creationId xmlns:a16="http://schemas.microsoft.com/office/drawing/2014/main" id="{0FC920C9-AAC1-4E8D-99AE-26B98D77ED90}"/>
                </a:ext>
              </a:extLst>
            </p:cNvPr>
            <p:cNvGraphicFramePr/>
            <p:nvPr>
              <p:extLst>
                <p:ext uri="{D42A27DB-BD31-4B8C-83A1-F6EECF244321}">
                  <p14:modId xmlns:p14="http://schemas.microsoft.com/office/powerpoint/2010/main" val="1521639580"/>
                </p:ext>
              </p:extLst>
            </p:nvPr>
          </p:nvGraphicFramePr>
          <p:xfrm>
            <a:off x="8396518" y="1399387"/>
            <a:ext cx="3272400" cy="2181600"/>
          </p:xfrm>
          <a:graphic>
            <a:graphicData uri="http://schemas.openxmlformats.org/drawingml/2006/chart">
              <c:chart xmlns:c="http://schemas.openxmlformats.org/drawingml/2006/chart" xmlns:r="http://schemas.openxmlformats.org/officeDocument/2006/relationships" r:id="rId5"/>
            </a:graphicData>
          </a:graphic>
        </p:graphicFrame>
        <p:sp>
          <p:nvSpPr>
            <p:cNvPr id="18" name="文本框 17">
              <a:extLst>
                <a:ext uri="{FF2B5EF4-FFF2-40B4-BE49-F238E27FC236}">
                  <a16:creationId xmlns:a16="http://schemas.microsoft.com/office/drawing/2014/main" id="{1A143A5D-0A19-432E-9F6A-FEE11A14A7D2}"/>
                </a:ext>
              </a:extLst>
            </p:cNvPr>
            <p:cNvSpPr txBox="1"/>
            <p:nvPr/>
          </p:nvSpPr>
          <p:spPr>
            <a:xfrm>
              <a:off x="9587108" y="2224922"/>
              <a:ext cx="935824" cy="584775"/>
            </a:xfrm>
            <a:prstGeom prst="rect">
              <a:avLst/>
            </a:prstGeom>
            <a:noFill/>
          </p:spPr>
          <p:txBody>
            <a:bodyPr wrap="square" rtlCol="0">
              <a:spAutoFit/>
            </a:bodyPr>
            <a:lstStyle/>
            <a:p>
              <a:r>
                <a:rPr lang="en-US" altLang="zh-CN" sz="3200" dirty="0">
                  <a:solidFill>
                    <a:schemeClr val="accent1"/>
                  </a:solidFill>
                  <a:latin typeface="+mn-ea"/>
                </a:rPr>
                <a:t>20</a:t>
              </a:r>
              <a:r>
                <a:rPr lang="en-US" altLang="zh-CN" sz="2400" dirty="0">
                  <a:solidFill>
                    <a:schemeClr val="accent1"/>
                  </a:solidFill>
                  <a:latin typeface="+mn-ea"/>
                </a:rPr>
                <a:t>%</a:t>
              </a:r>
              <a:endParaRPr lang="zh-CN" altLang="en-US" sz="3200" dirty="0">
                <a:solidFill>
                  <a:schemeClr val="accent1"/>
                </a:solidFill>
                <a:latin typeface="+mn-ea"/>
              </a:endParaRPr>
            </a:p>
          </p:txBody>
        </p:sp>
      </p:grpSp>
      <p:cxnSp>
        <p:nvCxnSpPr>
          <p:cNvPr id="9" name="直接箭头连接符 8">
            <a:extLst>
              <a:ext uri="{FF2B5EF4-FFF2-40B4-BE49-F238E27FC236}">
                <a16:creationId xmlns:a16="http://schemas.microsoft.com/office/drawing/2014/main" id="{6E273119-ADEE-494E-94F1-8784034BE46C}"/>
              </a:ext>
            </a:extLst>
          </p:cNvPr>
          <p:cNvCxnSpPr/>
          <p:nvPr/>
        </p:nvCxnSpPr>
        <p:spPr>
          <a:xfrm>
            <a:off x="3672820" y="2565070"/>
            <a:ext cx="909078" cy="0"/>
          </a:xfrm>
          <a:prstGeom prst="straightConnector1">
            <a:avLst/>
          </a:prstGeom>
          <a:ln w="444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EF7C7CAA-0249-4C91-910D-B61E7A66946D}"/>
              </a:ext>
            </a:extLst>
          </p:cNvPr>
          <p:cNvCxnSpPr/>
          <p:nvPr/>
        </p:nvCxnSpPr>
        <p:spPr>
          <a:xfrm>
            <a:off x="7629070" y="2565070"/>
            <a:ext cx="909078" cy="0"/>
          </a:xfrm>
          <a:prstGeom prst="straightConnector1">
            <a:avLst/>
          </a:prstGeom>
          <a:ln w="444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12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7C0BC69-749D-48FA-98FB-A5B3D0B3AC13}"/>
              </a:ext>
            </a:extLst>
          </p:cNvPr>
          <p:cNvSpPr>
            <a:spLocks noGrp="1"/>
          </p:cNvSpPr>
          <p:nvPr>
            <p:ph type="body" sz="quarter" idx="12"/>
          </p:nvPr>
        </p:nvSpPr>
        <p:spPr>
          <a:xfrm>
            <a:off x="566962" y="265803"/>
            <a:ext cx="4836888" cy="426497"/>
          </a:xfrm>
        </p:spPr>
        <p:txBody>
          <a:bodyPr/>
          <a:lstStyle/>
          <a:p>
            <a:pPr marL="0" indent="0">
              <a:buNone/>
            </a:pPr>
            <a:r>
              <a:rPr lang="zh-CN" altLang="en-US" dirty="0"/>
              <a:t>此处是时间轴</a:t>
            </a:r>
          </a:p>
        </p:txBody>
      </p:sp>
      <p:cxnSp>
        <p:nvCxnSpPr>
          <p:cNvPr id="4" name="直接连接符 3">
            <a:extLst>
              <a:ext uri="{FF2B5EF4-FFF2-40B4-BE49-F238E27FC236}">
                <a16:creationId xmlns:a16="http://schemas.microsoft.com/office/drawing/2014/main" id="{ACFCA9DD-8831-4051-AD3A-1800934B62B4}"/>
              </a:ext>
            </a:extLst>
          </p:cNvPr>
          <p:cNvCxnSpPr/>
          <p:nvPr/>
        </p:nvCxnSpPr>
        <p:spPr>
          <a:xfrm>
            <a:off x="1460500" y="3432039"/>
            <a:ext cx="107315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D8F76601-9D15-4A0B-8B99-77781BFAE280}"/>
              </a:ext>
            </a:extLst>
          </p:cNvPr>
          <p:cNvCxnSpPr>
            <a:cxnSpLocks/>
          </p:cNvCxnSpPr>
          <p:nvPr/>
        </p:nvCxnSpPr>
        <p:spPr>
          <a:xfrm>
            <a:off x="2494373" y="1052512"/>
            <a:ext cx="0" cy="2268000"/>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73766156-EBE2-46A9-BA2B-C94DCDEB6402}"/>
              </a:ext>
            </a:extLst>
          </p:cNvPr>
          <p:cNvSpPr/>
          <p:nvPr/>
        </p:nvSpPr>
        <p:spPr>
          <a:xfrm>
            <a:off x="2363810" y="3298437"/>
            <a:ext cx="261126" cy="261126"/>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5" name="直接连接符 94">
            <a:extLst>
              <a:ext uri="{FF2B5EF4-FFF2-40B4-BE49-F238E27FC236}">
                <a16:creationId xmlns:a16="http://schemas.microsoft.com/office/drawing/2014/main" id="{F2BD0BFC-AB78-492D-86CF-6E694B73F1B4}"/>
              </a:ext>
            </a:extLst>
          </p:cNvPr>
          <p:cNvCxnSpPr>
            <a:cxnSpLocks/>
          </p:cNvCxnSpPr>
          <p:nvPr/>
        </p:nvCxnSpPr>
        <p:spPr>
          <a:xfrm flipV="1">
            <a:off x="5505090" y="3521255"/>
            <a:ext cx="0" cy="2284233"/>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DDCE745F-4209-4B14-954F-476EFDD8228F}"/>
              </a:ext>
            </a:extLst>
          </p:cNvPr>
          <p:cNvSpPr/>
          <p:nvPr/>
        </p:nvSpPr>
        <p:spPr>
          <a:xfrm>
            <a:off x="5373690" y="3297600"/>
            <a:ext cx="262800" cy="2628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131" name="直接连接符 130">
            <a:extLst>
              <a:ext uri="{FF2B5EF4-FFF2-40B4-BE49-F238E27FC236}">
                <a16:creationId xmlns:a16="http://schemas.microsoft.com/office/drawing/2014/main" id="{F774918C-D4A9-4EE5-8FBF-788E8197B619}"/>
              </a:ext>
            </a:extLst>
          </p:cNvPr>
          <p:cNvCxnSpPr>
            <a:cxnSpLocks/>
          </p:cNvCxnSpPr>
          <p:nvPr/>
        </p:nvCxnSpPr>
        <p:spPr>
          <a:xfrm>
            <a:off x="8526138" y="1052512"/>
            <a:ext cx="0" cy="2268000"/>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32" name="椭圆 131">
            <a:extLst>
              <a:ext uri="{FF2B5EF4-FFF2-40B4-BE49-F238E27FC236}">
                <a16:creationId xmlns:a16="http://schemas.microsoft.com/office/drawing/2014/main" id="{FD1FAF3B-89A8-4CD6-BB9C-6C305A6244EA}"/>
              </a:ext>
            </a:extLst>
          </p:cNvPr>
          <p:cNvSpPr/>
          <p:nvPr/>
        </p:nvSpPr>
        <p:spPr>
          <a:xfrm>
            <a:off x="8395575" y="3298437"/>
            <a:ext cx="261126" cy="261126"/>
          </a:xfrm>
          <a:prstGeom prst="ellipse">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Freeform 5">
            <a:extLst>
              <a:ext uri="{FF2B5EF4-FFF2-40B4-BE49-F238E27FC236}">
                <a16:creationId xmlns:a16="http://schemas.microsoft.com/office/drawing/2014/main" id="{D3F881C1-7E17-40C6-9814-D2F63C1AD081}"/>
              </a:ext>
            </a:extLst>
          </p:cNvPr>
          <p:cNvSpPr>
            <a:spLocks noEditPoints="1"/>
          </p:cNvSpPr>
          <p:nvPr/>
        </p:nvSpPr>
        <p:spPr bwMode="auto">
          <a:xfrm>
            <a:off x="671193" y="3124626"/>
            <a:ext cx="610784" cy="608748"/>
          </a:xfrm>
          <a:custGeom>
            <a:avLst/>
            <a:gdLst>
              <a:gd name="T0" fmla="*/ 52 w 105"/>
              <a:gd name="T1" fmla="*/ 0 h 105"/>
              <a:gd name="T2" fmla="*/ 0 w 105"/>
              <a:gd name="T3" fmla="*/ 52 h 105"/>
              <a:gd name="T4" fmla="*/ 52 w 105"/>
              <a:gd name="T5" fmla="*/ 105 h 105"/>
              <a:gd name="T6" fmla="*/ 105 w 105"/>
              <a:gd name="T7" fmla="*/ 52 h 105"/>
              <a:gd name="T8" fmla="*/ 52 w 105"/>
              <a:gd name="T9" fmla="*/ 0 h 105"/>
              <a:gd name="T10" fmla="*/ 52 w 105"/>
              <a:gd name="T11" fmla="*/ 89 h 105"/>
              <a:gd name="T12" fmla="*/ 16 w 105"/>
              <a:gd name="T13" fmla="*/ 52 h 105"/>
              <a:gd name="T14" fmla="*/ 52 w 105"/>
              <a:gd name="T15" fmla="*/ 16 h 105"/>
              <a:gd name="T16" fmla="*/ 89 w 105"/>
              <a:gd name="T17" fmla="*/ 52 h 105"/>
              <a:gd name="T18" fmla="*/ 52 w 105"/>
              <a:gd name="T19" fmla="*/ 89 h 105"/>
              <a:gd name="T20" fmla="*/ 57 w 105"/>
              <a:gd name="T21" fmla="*/ 50 h 105"/>
              <a:gd name="T22" fmla="*/ 57 w 105"/>
              <a:gd name="T23" fmla="*/ 25 h 105"/>
              <a:gd name="T24" fmla="*/ 52 w 105"/>
              <a:gd name="T25" fmla="*/ 20 h 105"/>
              <a:gd name="T26" fmla="*/ 48 w 105"/>
              <a:gd name="T27" fmla="*/ 25 h 105"/>
              <a:gd name="T28" fmla="*/ 48 w 105"/>
              <a:gd name="T29" fmla="*/ 54 h 105"/>
              <a:gd name="T30" fmla="*/ 62 w 105"/>
              <a:gd name="T31" fmla="*/ 68 h 105"/>
              <a:gd name="T32" fmla="*/ 65 w 105"/>
              <a:gd name="T33" fmla="*/ 70 h 105"/>
              <a:gd name="T34" fmla="*/ 68 w 105"/>
              <a:gd name="T35" fmla="*/ 69 h 105"/>
              <a:gd name="T36" fmla="*/ 68 w 105"/>
              <a:gd name="T37" fmla="*/ 62 h 105"/>
              <a:gd name="T38" fmla="*/ 57 w 105"/>
              <a:gd name="T39"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05">
                <a:moveTo>
                  <a:pt x="52" y="0"/>
                </a:moveTo>
                <a:cubicBezTo>
                  <a:pt x="23" y="0"/>
                  <a:pt x="0" y="23"/>
                  <a:pt x="0" y="52"/>
                </a:cubicBezTo>
                <a:cubicBezTo>
                  <a:pt x="0" y="81"/>
                  <a:pt x="23" y="105"/>
                  <a:pt x="52" y="105"/>
                </a:cubicBezTo>
                <a:cubicBezTo>
                  <a:pt x="81" y="105"/>
                  <a:pt x="105" y="81"/>
                  <a:pt x="105" y="52"/>
                </a:cubicBezTo>
                <a:cubicBezTo>
                  <a:pt x="105" y="23"/>
                  <a:pt x="81" y="0"/>
                  <a:pt x="52" y="0"/>
                </a:cubicBezTo>
                <a:close/>
                <a:moveTo>
                  <a:pt x="52" y="89"/>
                </a:moveTo>
                <a:cubicBezTo>
                  <a:pt x="32" y="89"/>
                  <a:pt x="16" y="72"/>
                  <a:pt x="16" y="52"/>
                </a:cubicBezTo>
                <a:cubicBezTo>
                  <a:pt x="16" y="32"/>
                  <a:pt x="32" y="16"/>
                  <a:pt x="52" y="16"/>
                </a:cubicBezTo>
                <a:cubicBezTo>
                  <a:pt x="72" y="16"/>
                  <a:pt x="89" y="32"/>
                  <a:pt x="89" y="52"/>
                </a:cubicBezTo>
                <a:cubicBezTo>
                  <a:pt x="89" y="72"/>
                  <a:pt x="72" y="89"/>
                  <a:pt x="52" y="89"/>
                </a:cubicBezTo>
                <a:close/>
                <a:moveTo>
                  <a:pt x="57" y="50"/>
                </a:moveTo>
                <a:cubicBezTo>
                  <a:pt x="57" y="25"/>
                  <a:pt x="57" y="25"/>
                  <a:pt x="57" y="25"/>
                </a:cubicBezTo>
                <a:cubicBezTo>
                  <a:pt x="57" y="22"/>
                  <a:pt x="55" y="20"/>
                  <a:pt x="52" y="20"/>
                </a:cubicBezTo>
                <a:cubicBezTo>
                  <a:pt x="50" y="20"/>
                  <a:pt x="48" y="22"/>
                  <a:pt x="48" y="25"/>
                </a:cubicBezTo>
                <a:cubicBezTo>
                  <a:pt x="48" y="54"/>
                  <a:pt x="48" y="54"/>
                  <a:pt x="48" y="54"/>
                </a:cubicBezTo>
                <a:cubicBezTo>
                  <a:pt x="62" y="68"/>
                  <a:pt x="62" y="68"/>
                  <a:pt x="62" y="68"/>
                </a:cubicBezTo>
                <a:cubicBezTo>
                  <a:pt x="63" y="69"/>
                  <a:pt x="64" y="70"/>
                  <a:pt x="65" y="70"/>
                </a:cubicBezTo>
                <a:cubicBezTo>
                  <a:pt x="66" y="70"/>
                  <a:pt x="67" y="69"/>
                  <a:pt x="68" y="69"/>
                </a:cubicBezTo>
                <a:cubicBezTo>
                  <a:pt x="70" y="67"/>
                  <a:pt x="70" y="64"/>
                  <a:pt x="68" y="62"/>
                </a:cubicBezTo>
                <a:lnTo>
                  <a:pt x="57" y="5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16" name="组合 15">
            <a:extLst>
              <a:ext uri="{FF2B5EF4-FFF2-40B4-BE49-F238E27FC236}">
                <a16:creationId xmlns:a16="http://schemas.microsoft.com/office/drawing/2014/main" id="{E745EFAB-C5D0-480B-AE6E-2A26485D24A2}"/>
              </a:ext>
            </a:extLst>
          </p:cNvPr>
          <p:cNvGrpSpPr/>
          <p:nvPr/>
        </p:nvGrpSpPr>
        <p:grpSpPr>
          <a:xfrm>
            <a:off x="2605037" y="999532"/>
            <a:ext cx="3251140" cy="1997668"/>
            <a:chOff x="2836394" y="999532"/>
            <a:chExt cx="3251140" cy="1997668"/>
          </a:xfrm>
        </p:grpSpPr>
        <p:grpSp>
          <p:nvGrpSpPr>
            <p:cNvPr id="37" name="组合 36">
              <a:extLst>
                <a:ext uri="{FF2B5EF4-FFF2-40B4-BE49-F238E27FC236}">
                  <a16:creationId xmlns:a16="http://schemas.microsoft.com/office/drawing/2014/main" id="{394FF821-4B39-4A55-B9C2-B578CE4798D8}"/>
                </a:ext>
              </a:extLst>
            </p:cNvPr>
            <p:cNvGrpSpPr/>
            <p:nvPr/>
          </p:nvGrpSpPr>
          <p:grpSpPr>
            <a:xfrm>
              <a:off x="2836394" y="999532"/>
              <a:ext cx="3251140" cy="1424276"/>
              <a:chOff x="5303190" y="1239480"/>
              <a:chExt cx="3607283" cy="1424276"/>
            </a:xfrm>
          </p:grpSpPr>
          <p:sp>
            <p:nvSpPr>
              <p:cNvPr id="29" name="Shape 23611">
                <a:extLst>
                  <a:ext uri="{FF2B5EF4-FFF2-40B4-BE49-F238E27FC236}">
                    <a16:creationId xmlns:a16="http://schemas.microsoft.com/office/drawing/2014/main" id="{1576E3DB-8F40-4C42-90C3-8DDD256A2DB4}"/>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bg1">
                        <a:lumMod val="65000"/>
                      </a:schemeClr>
                    </a:solidFill>
                    <a:latin typeface="微软雅黑" panose="020B0503020204020204" pitchFamily="34" charset="-122"/>
                    <a:ea typeface="微软雅黑" panose="020B0503020204020204" pitchFamily="34" charset="-122"/>
                    <a:cs typeface="Lato Regular"/>
                  </a:rPr>
                  <a:t>2013</a:t>
                </a:r>
              </a:p>
            </p:txBody>
          </p:sp>
          <p:sp>
            <p:nvSpPr>
              <p:cNvPr id="31" name="TextBox 75">
                <a:extLst>
                  <a:ext uri="{FF2B5EF4-FFF2-40B4-BE49-F238E27FC236}">
                    <a16:creationId xmlns:a16="http://schemas.microsoft.com/office/drawing/2014/main" id="{3C652CD9-752D-4D11-8C88-975E33AEB11E}"/>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grpSp>
          <p:nvGrpSpPr>
            <p:cNvPr id="10" name="Group 8">
              <a:extLst>
                <a:ext uri="{FF2B5EF4-FFF2-40B4-BE49-F238E27FC236}">
                  <a16:creationId xmlns:a16="http://schemas.microsoft.com/office/drawing/2014/main" id="{AA000E04-5638-4D56-AE4D-9FDBEE2E92CA}"/>
                </a:ext>
              </a:extLst>
            </p:cNvPr>
            <p:cNvGrpSpPr>
              <a:grpSpLocks noChangeAspect="1"/>
            </p:cNvGrpSpPr>
            <p:nvPr/>
          </p:nvGrpSpPr>
          <p:grpSpPr bwMode="auto">
            <a:xfrm>
              <a:off x="2927867" y="2581467"/>
              <a:ext cx="261121" cy="415733"/>
              <a:chOff x="2326" y="2214"/>
              <a:chExt cx="76" cy="121"/>
            </a:xfrm>
          </p:grpSpPr>
          <p:sp>
            <p:nvSpPr>
              <p:cNvPr id="13" name="AutoShape 7">
                <a:extLst>
                  <a:ext uri="{FF2B5EF4-FFF2-40B4-BE49-F238E27FC236}">
                    <a16:creationId xmlns:a16="http://schemas.microsoft.com/office/drawing/2014/main" id="{50D23823-DAC0-4EE6-9B6F-8581E6E3DB52}"/>
                  </a:ext>
                </a:extLst>
              </p:cNvPr>
              <p:cNvSpPr>
                <a:spLocks noChangeAspect="1" noChangeArrowheads="1" noTextEdit="1"/>
              </p:cNvSpPr>
              <p:nvPr/>
            </p:nvSpPr>
            <p:spPr bwMode="auto">
              <a:xfrm>
                <a:off x="2326" y="2214"/>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9">
                <a:extLst>
                  <a:ext uri="{FF2B5EF4-FFF2-40B4-BE49-F238E27FC236}">
                    <a16:creationId xmlns:a16="http://schemas.microsoft.com/office/drawing/2014/main" id="{8F608131-91FE-4A30-87A2-094E8473CD7D}"/>
                  </a:ext>
                </a:extLst>
              </p:cNvPr>
              <p:cNvSpPr>
                <a:spLocks noEditPoints="1"/>
              </p:cNvSpPr>
              <p:nvPr/>
            </p:nvSpPr>
            <p:spPr bwMode="auto">
              <a:xfrm>
                <a:off x="2326" y="2214"/>
                <a:ext cx="61" cy="96"/>
              </a:xfrm>
              <a:custGeom>
                <a:avLst/>
                <a:gdLst>
                  <a:gd name="T0" fmla="*/ 32 w 63"/>
                  <a:gd name="T1" fmla="*/ 66 h 101"/>
                  <a:gd name="T2" fmla="*/ 49 w 63"/>
                  <a:gd name="T3" fmla="*/ 49 h 101"/>
                  <a:gd name="T4" fmla="*/ 49 w 63"/>
                  <a:gd name="T5" fmla="*/ 17 h 101"/>
                  <a:gd name="T6" fmla="*/ 32 w 63"/>
                  <a:gd name="T7" fmla="*/ 0 h 101"/>
                  <a:gd name="T8" fmla="*/ 15 w 63"/>
                  <a:gd name="T9" fmla="*/ 17 h 101"/>
                  <a:gd name="T10" fmla="*/ 15 w 63"/>
                  <a:gd name="T11" fmla="*/ 49 h 101"/>
                  <a:gd name="T12" fmla="*/ 32 w 63"/>
                  <a:gd name="T13" fmla="*/ 66 h 101"/>
                  <a:gd name="T14" fmla="*/ 55 w 63"/>
                  <a:gd name="T15" fmla="*/ 38 h 101"/>
                  <a:gd name="T16" fmla="*/ 55 w 63"/>
                  <a:gd name="T17" fmla="*/ 49 h 101"/>
                  <a:gd name="T18" fmla="*/ 48 w 63"/>
                  <a:gd name="T19" fmla="*/ 65 h 101"/>
                  <a:gd name="T20" fmla="*/ 32 w 63"/>
                  <a:gd name="T21" fmla="*/ 72 h 101"/>
                  <a:gd name="T22" fmla="*/ 15 w 63"/>
                  <a:gd name="T23" fmla="*/ 65 h 101"/>
                  <a:gd name="T24" fmla="*/ 9 w 63"/>
                  <a:gd name="T25" fmla="*/ 49 h 101"/>
                  <a:gd name="T26" fmla="*/ 9 w 63"/>
                  <a:gd name="T27" fmla="*/ 38 h 101"/>
                  <a:gd name="T28" fmla="*/ 0 w 63"/>
                  <a:gd name="T29" fmla="*/ 38 h 101"/>
                  <a:gd name="T30" fmla="*/ 0 w 63"/>
                  <a:gd name="T31" fmla="*/ 49 h 101"/>
                  <a:gd name="T32" fmla="*/ 28 w 63"/>
                  <a:gd name="T33" fmla="*/ 80 h 101"/>
                  <a:gd name="T34" fmla="*/ 28 w 63"/>
                  <a:gd name="T35" fmla="*/ 92 h 101"/>
                  <a:gd name="T36" fmla="*/ 14 w 63"/>
                  <a:gd name="T37" fmla="*/ 92 h 101"/>
                  <a:gd name="T38" fmla="*/ 14 w 63"/>
                  <a:gd name="T39" fmla="*/ 101 h 101"/>
                  <a:gd name="T40" fmla="*/ 50 w 63"/>
                  <a:gd name="T41" fmla="*/ 101 h 101"/>
                  <a:gd name="T42" fmla="*/ 50 w 63"/>
                  <a:gd name="T43" fmla="*/ 92 h 101"/>
                  <a:gd name="T44" fmla="*/ 36 w 63"/>
                  <a:gd name="T45" fmla="*/ 92 h 101"/>
                  <a:gd name="T46" fmla="*/ 36 w 63"/>
                  <a:gd name="T47" fmla="*/ 80 h 101"/>
                  <a:gd name="T48" fmla="*/ 63 w 63"/>
                  <a:gd name="T49" fmla="*/ 49 h 101"/>
                  <a:gd name="T50" fmla="*/ 63 w 63"/>
                  <a:gd name="T51" fmla="*/ 38 h 101"/>
                  <a:gd name="T52" fmla="*/ 55 w 63"/>
                  <a:gd name="T53" fmla="*/ 3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101">
                    <a:moveTo>
                      <a:pt x="32" y="66"/>
                    </a:moveTo>
                    <a:cubicBezTo>
                      <a:pt x="41" y="66"/>
                      <a:pt x="49" y="58"/>
                      <a:pt x="49" y="49"/>
                    </a:cubicBezTo>
                    <a:cubicBezTo>
                      <a:pt x="49" y="17"/>
                      <a:pt x="49" y="17"/>
                      <a:pt x="49" y="17"/>
                    </a:cubicBezTo>
                    <a:cubicBezTo>
                      <a:pt x="49" y="7"/>
                      <a:pt x="41" y="0"/>
                      <a:pt x="32" y="0"/>
                    </a:cubicBezTo>
                    <a:cubicBezTo>
                      <a:pt x="22" y="0"/>
                      <a:pt x="15" y="7"/>
                      <a:pt x="15" y="17"/>
                    </a:cubicBezTo>
                    <a:cubicBezTo>
                      <a:pt x="15" y="49"/>
                      <a:pt x="15" y="49"/>
                      <a:pt x="15" y="49"/>
                    </a:cubicBezTo>
                    <a:cubicBezTo>
                      <a:pt x="15" y="58"/>
                      <a:pt x="22" y="66"/>
                      <a:pt x="32" y="66"/>
                    </a:cubicBezTo>
                    <a:close/>
                    <a:moveTo>
                      <a:pt x="55" y="38"/>
                    </a:moveTo>
                    <a:cubicBezTo>
                      <a:pt x="55" y="49"/>
                      <a:pt x="55" y="49"/>
                      <a:pt x="55" y="49"/>
                    </a:cubicBezTo>
                    <a:cubicBezTo>
                      <a:pt x="55" y="56"/>
                      <a:pt x="52" y="61"/>
                      <a:pt x="48" y="65"/>
                    </a:cubicBezTo>
                    <a:cubicBezTo>
                      <a:pt x="44" y="70"/>
                      <a:pt x="38" y="72"/>
                      <a:pt x="32" y="72"/>
                    </a:cubicBezTo>
                    <a:cubicBezTo>
                      <a:pt x="25" y="72"/>
                      <a:pt x="20" y="70"/>
                      <a:pt x="15" y="65"/>
                    </a:cubicBezTo>
                    <a:cubicBezTo>
                      <a:pt x="11" y="61"/>
                      <a:pt x="9" y="56"/>
                      <a:pt x="9" y="49"/>
                    </a:cubicBezTo>
                    <a:cubicBezTo>
                      <a:pt x="9" y="38"/>
                      <a:pt x="9" y="38"/>
                      <a:pt x="9" y="38"/>
                    </a:cubicBezTo>
                    <a:cubicBezTo>
                      <a:pt x="0" y="38"/>
                      <a:pt x="0" y="38"/>
                      <a:pt x="0" y="38"/>
                    </a:cubicBezTo>
                    <a:cubicBezTo>
                      <a:pt x="0" y="49"/>
                      <a:pt x="0" y="49"/>
                      <a:pt x="0" y="49"/>
                    </a:cubicBezTo>
                    <a:cubicBezTo>
                      <a:pt x="0" y="65"/>
                      <a:pt x="12" y="78"/>
                      <a:pt x="28" y="80"/>
                    </a:cubicBezTo>
                    <a:cubicBezTo>
                      <a:pt x="28" y="92"/>
                      <a:pt x="28" y="92"/>
                      <a:pt x="28" y="92"/>
                    </a:cubicBezTo>
                    <a:cubicBezTo>
                      <a:pt x="14" y="92"/>
                      <a:pt x="14" y="92"/>
                      <a:pt x="14" y="92"/>
                    </a:cubicBezTo>
                    <a:cubicBezTo>
                      <a:pt x="14" y="101"/>
                      <a:pt x="14" y="101"/>
                      <a:pt x="14" y="101"/>
                    </a:cubicBezTo>
                    <a:cubicBezTo>
                      <a:pt x="50" y="101"/>
                      <a:pt x="50" y="101"/>
                      <a:pt x="50" y="101"/>
                    </a:cubicBezTo>
                    <a:cubicBezTo>
                      <a:pt x="50" y="92"/>
                      <a:pt x="50" y="92"/>
                      <a:pt x="50" y="92"/>
                    </a:cubicBezTo>
                    <a:cubicBezTo>
                      <a:pt x="36" y="92"/>
                      <a:pt x="36" y="92"/>
                      <a:pt x="36" y="92"/>
                    </a:cubicBezTo>
                    <a:cubicBezTo>
                      <a:pt x="36" y="80"/>
                      <a:pt x="36" y="80"/>
                      <a:pt x="36" y="80"/>
                    </a:cubicBezTo>
                    <a:cubicBezTo>
                      <a:pt x="51" y="78"/>
                      <a:pt x="63" y="65"/>
                      <a:pt x="63" y="49"/>
                    </a:cubicBezTo>
                    <a:cubicBezTo>
                      <a:pt x="63" y="38"/>
                      <a:pt x="63" y="38"/>
                      <a:pt x="63" y="38"/>
                    </a:cubicBezTo>
                    <a:lnTo>
                      <a:pt x="55" y="3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1" name="组合 70">
            <a:extLst>
              <a:ext uri="{FF2B5EF4-FFF2-40B4-BE49-F238E27FC236}">
                <a16:creationId xmlns:a16="http://schemas.microsoft.com/office/drawing/2014/main" id="{88F2AE40-65C7-4D54-A51D-6BBD64728EC4}"/>
              </a:ext>
            </a:extLst>
          </p:cNvPr>
          <p:cNvGrpSpPr/>
          <p:nvPr/>
        </p:nvGrpSpPr>
        <p:grpSpPr>
          <a:xfrm>
            <a:off x="5628841" y="3807820"/>
            <a:ext cx="3251140" cy="1424276"/>
            <a:chOff x="5303190" y="1239480"/>
            <a:chExt cx="3607283" cy="1424276"/>
          </a:xfrm>
        </p:grpSpPr>
        <p:sp>
          <p:nvSpPr>
            <p:cNvPr id="81" name="Shape 23611">
              <a:extLst>
                <a:ext uri="{FF2B5EF4-FFF2-40B4-BE49-F238E27FC236}">
                  <a16:creationId xmlns:a16="http://schemas.microsoft.com/office/drawing/2014/main" id="{5DA7254B-88C3-40E0-9F8C-685F27B5B1DE}"/>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bg1">
                      <a:lumMod val="65000"/>
                    </a:schemeClr>
                  </a:solidFill>
                  <a:latin typeface="微软雅黑" panose="020B0503020204020204" pitchFamily="34" charset="-122"/>
                  <a:ea typeface="微软雅黑" panose="020B0503020204020204" pitchFamily="34" charset="-122"/>
                  <a:cs typeface="Lato Regular"/>
                </a:rPr>
                <a:t>2014</a:t>
              </a:r>
            </a:p>
          </p:txBody>
        </p:sp>
        <p:sp>
          <p:nvSpPr>
            <p:cNvPr id="82" name="TextBox 75">
              <a:extLst>
                <a:ext uri="{FF2B5EF4-FFF2-40B4-BE49-F238E27FC236}">
                  <a16:creationId xmlns:a16="http://schemas.microsoft.com/office/drawing/2014/main" id="{7878BB71-E790-4D1C-90DB-DA1A3D159751}"/>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grpSp>
        <p:nvGrpSpPr>
          <p:cNvPr id="83" name="组合 82">
            <a:extLst>
              <a:ext uri="{FF2B5EF4-FFF2-40B4-BE49-F238E27FC236}">
                <a16:creationId xmlns:a16="http://schemas.microsoft.com/office/drawing/2014/main" id="{550355A0-FF22-46FE-83D0-0EACFD500877}"/>
              </a:ext>
            </a:extLst>
          </p:cNvPr>
          <p:cNvGrpSpPr/>
          <p:nvPr/>
        </p:nvGrpSpPr>
        <p:grpSpPr>
          <a:xfrm>
            <a:off x="8655854" y="999532"/>
            <a:ext cx="3251140" cy="1997668"/>
            <a:chOff x="2836394" y="999532"/>
            <a:chExt cx="3251140" cy="1997668"/>
          </a:xfrm>
        </p:grpSpPr>
        <p:grpSp>
          <p:nvGrpSpPr>
            <p:cNvPr id="84" name="组合 83">
              <a:extLst>
                <a:ext uri="{FF2B5EF4-FFF2-40B4-BE49-F238E27FC236}">
                  <a16:creationId xmlns:a16="http://schemas.microsoft.com/office/drawing/2014/main" id="{9D8AC622-6FB6-4DFF-B222-F93F64E03DD9}"/>
                </a:ext>
              </a:extLst>
            </p:cNvPr>
            <p:cNvGrpSpPr/>
            <p:nvPr/>
          </p:nvGrpSpPr>
          <p:grpSpPr>
            <a:xfrm>
              <a:off x="2836394" y="999532"/>
              <a:ext cx="3251140" cy="1424276"/>
              <a:chOff x="5303190" y="1239480"/>
              <a:chExt cx="3607283" cy="1424276"/>
            </a:xfrm>
          </p:grpSpPr>
          <p:sp>
            <p:nvSpPr>
              <p:cNvPr id="88" name="Shape 23611">
                <a:extLst>
                  <a:ext uri="{FF2B5EF4-FFF2-40B4-BE49-F238E27FC236}">
                    <a16:creationId xmlns:a16="http://schemas.microsoft.com/office/drawing/2014/main" id="{573F40B4-6B0C-490B-A031-3827E86856BF}"/>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accent1"/>
                    </a:solidFill>
                    <a:latin typeface="微软雅黑" panose="020B0503020204020204" pitchFamily="34" charset="-122"/>
                    <a:ea typeface="微软雅黑" panose="020B0503020204020204" pitchFamily="34" charset="-122"/>
                    <a:cs typeface="Lato Regular"/>
                  </a:rPr>
                  <a:t>2015</a:t>
                </a:r>
              </a:p>
            </p:txBody>
          </p:sp>
          <p:sp>
            <p:nvSpPr>
              <p:cNvPr id="89" name="TextBox 75">
                <a:extLst>
                  <a:ext uri="{FF2B5EF4-FFF2-40B4-BE49-F238E27FC236}">
                    <a16:creationId xmlns:a16="http://schemas.microsoft.com/office/drawing/2014/main" id="{926EA342-5611-4ADA-ADB5-0656C6D55240}"/>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sp>
          <p:nvSpPr>
            <p:cNvPr id="86" name="AutoShape 7">
              <a:extLst>
                <a:ext uri="{FF2B5EF4-FFF2-40B4-BE49-F238E27FC236}">
                  <a16:creationId xmlns:a16="http://schemas.microsoft.com/office/drawing/2014/main" id="{C46BCAE6-C0EB-4BBA-8578-FB2AD7F4A6DC}"/>
                </a:ext>
              </a:extLst>
            </p:cNvPr>
            <p:cNvSpPr>
              <a:spLocks noChangeAspect="1" noChangeArrowheads="1" noTextEdit="1"/>
            </p:cNvSpPr>
            <p:nvPr/>
          </p:nvSpPr>
          <p:spPr bwMode="auto">
            <a:xfrm>
              <a:off x="2927867" y="2581467"/>
              <a:ext cx="261121" cy="41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7">
            <a:extLst>
              <a:ext uri="{FF2B5EF4-FFF2-40B4-BE49-F238E27FC236}">
                <a16:creationId xmlns:a16="http://schemas.microsoft.com/office/drawing/2014/main" id="{772962EC-9AA4-4671-8023-4F4C54D988B5}"/>
              </a:ext>
            </a:extLst>
          </p:cNvPr>
          <p:cNvSpPr>
            <a:spLocks noEditPoints="1"/>
          </p:cNvSpPr>
          <p:nvPr/>
        </p:nvSpPr>
        <p:spPr bwMode="auto">
          <a:xfrm>
            <a:off x="8746485" y="2605088"/>
            <a:ext cx="257175" cy="290512"/>
          </a:xfrm>
          <a:custGeom>
            <a:avLst/>
            <a:gdLst>
              <a:gd name="T0" fmla="*/ 37 w 162"/>
              <a:gd name="T1" fmla="*/ 26 h 183"/>
              <a:gd name="T2" fmla="*/ 6 w 162"/>
              <a:gd name="T3" fmla="*/ 43 h 183"/>
              <a:gd name="T4" fmla="*/ 80 w 162"/>
              <a:gd name="T5" fmla="*/ 85 h 183"/>
              <a:gd name="T6" fmla="*/ 112 w 162"/>
              <a:gd name="T7" fmla="*/ 69 h 183"/>
              <a:gd name="T8" fmla="*/ 37 w 162"/>
              <a:gd name="T9" fmla="*/ 26 h 183"/>
              <a:gd name="T10" fmla="*/ 155 w 162"/>
              <a:gd name="T11" fmla="*/ 44 h 183"/>
              <a:gd name="T12" fmla="*/ 80 w 162"/>
              <a:gd name="T13" fmla="*/ 0 h 183"/>
              <a:gd name="T14" fmla="*/ 52 w 162"/>
              <a:gd name="T15" fmla="*/ 17 h 183"/>
              <a:gd name="T16" fmla="*/ 127 w 162"/>
              <a:gd name="T17" fmla="*/ 59 h 183"/>
              <a:gd name="T18" fmla="*/ 155 w 162"/>
              <a:gd name="T19" fmla="*/ 44 h 183"/>
              <a:gd name="T20" fmla="*/ 88 w 162"/>
              <a:gd name="T21" fmla="*/ 98 h 183"/>
              <a:gd name="T22" fmla="*/ 88 w 162"/>
              <a:gd name="T23" fmla="*/ 183 h 183"/>
              <a:gd name="T24" fmla="*/ 162 w 162"/>
              <a:gd name="T25" fmla="*/ 141 h 183"/>
              <a:gd name="T26" fmla="*/ 162 w 162"/>
              <a:gd name="T27" fmla="*/ 56 h 183"/>
              <a:gd name="T28" fmla="*/ 88 w 162"/>
              <a:gd name="T29" fmla="*/ 98 h 183"/>
              <a:gd name="T30" fmla="*/ 0 w 162"/>
              <a:gd name="T31" fmla="*/ 141 h 183"/>
              <a:gd name="T32" fmla="*/ 73 w 162"/>
              <a:gd name="T33" fmla="*/ 183 h 183"/>
              <a:gd name="T34" fmla="*/ 73 w 162"/>
              <a:gd name="T35" fmla="*/ 98 h 183"/>
              <a:gd name="T36" fmla="*/ 0 w 162"/>
              <a:gd name="T37" fmla="*/ 56 h 183"/>
              <a:gd name="T38" fmla="*/ 0 w 162"/>
              <a:gd name="T39"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183">
                <a:moveTo>
                  <a:pt x="37" y="26"/>
                </a:moveTo>
                <a:lnTo>
                  <a:pt x="6" y="43"/>
                </a:lnTo>
                <a:lnTo>
                  <a:pt x="80" y="85"/>
                </a:lnTo>
                <a:lnTo>
                  <a:pt x="112" y="69"/>
                </a:lnTo>
                <a:lnTo>
                  <a:pt x="37" y="26"/>
                </a:lnTo>
                <a:close/>
                <a:moveTo>
                  <a:pt x="155" y="44"/>
                </a:moveTo>
                <a:lnTo>
                  <a:pt x="80" y="0"/>
                </a:lnTo>
                <a:lnTo>
                  <a:pt x="52" y="17"/>
                </a:lnTo>
                <a:lnTo>
                  <a:pt x="127" y="59"/>
                </a:lnTo>
                <a:lnTo>
                  <a:pt x="155" y="44"/>
                </a:lnTo>
                <a:close/>
                <a:moveTo>
                  <a:pt x="88" y="98"/>
                </a:moveTo>
                <a:lnTo>
                  <a:pt x="88" y="183"/>
                </a:lnTo>
                <a:lnTo>
                  <a:pt x="162" y="141"/>
                </a:lnTo>
                <a:lnTo>
                  <a:pt x="162" y="56"/>
                </a:lnTo>
                <a:lnTo>
                  <a:pt x="88" y="98"/>
                </a:lnTo>
                <a:close/>
                <a:moveTo>
                  <a:pt x="0" y="141"/>
                </a:moveTo>
                <a:lnTo>
                  <a:pt x="73" y="183"/>
                </a:lnTo>
                <a:lnTo>
                  <a:pt x="73" y="98"/>
                </a:lnTo>
                <a:lnTo>
                  <a:pt x="0" y="56"/>
                </a:lnTo>
                <a:lnTo>
                  <a:pt x="0" y="1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3">
            <a:extLst>
              <a:ext uri="{FF2B5EF4-FFF2-40B4-BE49-F238E27FC236}">
                <a16:creationId xmlns:a16="http://schemas.microsoft.com/office/drawing/2014/main" id="{636802BF-7709-4104-B6CE-6A287E4304F2}"/>
              </a:ext>
            </a:extLst>
          </p:cNvPr>
          <p:cNvSpPr>
            <a:spLocks noEditPoints="1"/>
          </p:cNvSpPr>
          <p:nvPr/>
        </p:nvSpPr>
        <p:spPr bwMode="auto">
          <a:xfrm>
            <a:off x="5720181" y="5437199"/>
            <a:ext cx="282225" cy="234949"/>
          </a:xfrm>
          <a:custGeom>
            <a:avLst/>
            <a:gdLst>
              <a:gd name="T0" fmla="*/ 101 w 105"/>
              <a:gd name="T1" fmla="*/ 23 h 87"/>
              <a:gd name="T2" fmla="*/ 101 w 105"/>
              <a:gd name="T3" fmla="*/ 23 h 87"/>
              <a:gd name="T4" fmla="*/ 4 w 105"/>
              <a:gd name="T5" fmla="*/ 23 h 87"/>
              <a:gd name="T6" fmla="*/ 4 w 105"/>
              <a:gd name="T7" fmla="*/ 23 h 87"/>
              <a:gd name="T8" fmla="*/ 0 w 105"/>
              <a:gd name="T9" fmla="*/ 27 h 87"/>
              <a:gd name="T10" fmla="*/ 2 w 105"/>
              <a:gd name="T11" fmla="*/ 55 h 87"/>
              <a:gd name="T12" fmla="*/ 3 w 105"/>
              <a:gd name="T13" fmla="*/ 83 h 87"/>
              <a:gd name="T14" fmla="*/ 6 w 105"/>
              <a:gd name="T15" fmla="*/ 87 h 87"/>
              <a:gd name="T16" fmla="*/ 99 w 105"/>
              <a:gd name="T17" fmla="*/ 87 h 87"/>
              <a:gd name="T18" fmla="*/ 102 w 105"/>
              <a:gd name="T19" fmla="*/ 83 h 87"/>
              <a:gd name="T20" fmla="*/ 103 w 105"/>
              <a:gd name="T21" fmla="*/ 55 h 87"/>
              <a:gd name="T22" fmla="*/ 105 w 105"/>
              <a:gd name="T23" fmla="*/ 27 h 87"/>
              <a:gd name="T24" fmla="*/ 101 w 105"/>
              <a:gd name="T25" fmla="*/ 23 h 87"/>
              <a:gd name="T26" fmla="*/ 101 w 105"/>
              <a:gd name="T27" fmla="*/ 13 h 87"/>
              <a:gd name="T28" fmla="*/ 97 w 105"/>
              <a:gd name="T29" fmla="*/ 9 h 87"/>
              <a:gd name="T30" fmla="*/ 48 w 105"/>
              <a:gd name="T31" fmla="*/ 9 h 87"/>
              <a:gd name="T32" fmla="*/ 45 w 105"/>
              <a:gd name="T33" fmla="*/ 5 h 87"/>
              <a:gd name="T34" fmla="*/ 45 w 105"/>
              <a:gd name="T35" fmla="*/ 4 h 87"/>
              <a:gd name="T36" fmla="*/ 41 w 105"/>
              <a:gd name="T37" fmla="*/ 0 h 87"/>
              <a:gd name="T38" fmla="*/ 15 w 105"/>
              <a:gd name="T39" fmla="*/ 0 h 87"/>
              <a:gd name="T40" fmla="*/ 10 w 105"/>
              <a:gd name="T41" fmla="*/ 4 h 87"/>
              <a:gd name="T42" fmla="*/ 10 w 105"/>
              <a:gd name="T43" fmla="*/ 5 h 87"/>
              <a:gd name="T44" fmla="*/ 8 w 105"/>
              <a:gd name="T45" fmla="*/ 9 h 87"/>
              <a:gd name="T46" fmla="*/ 8 w 105"/>
              <a:gd name="T47" fmla="*/ 9 h 87"/>
              <a:gd name="T48" fmla="*/ 4 w 105"/>
              <a:gd name="T49" fmla="*/ 13 h 87"/>
              <a:gd name="T50" fmla="*/ 4 w 105"/>
              <a:gd name="T51" fmla="*/ 15 h 87"/>
              <a:gd name="T52" fmla="*/ 101 w 105"/>
              <a:gd name="T53" fmla="*/ 15 h 87"/>
              <a:gd name="T54" fmla="*/ 101 w 105"/>
              <a:gd name="T55" fmla="*/ 1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87">
                <a:moveTo>
                  <a:pt x="101" y="23"/>
                </a:moveTo>
                <a:cubicBezTo>
                  <a:pt x="101" y="23"/>
                  <a:pt x="101" y="23"/>
                  <a:pt x="101" y="23"/>
                </a:cubicBezTo>
                <a:cubicBezTo>
                  <a:pt x="4" y="23"/>
                  <a:pt x="4" y="23"/>
                  <a:pt x="4" y="23"/>
                </a:cubicBezTo>
                <a:cubicBezTo>
                  <a:pt x="4" y="23"/>
                  <a:pt x="4" y="23"/>
                  <a:pt x="4" y="23"/>
                </a:cubicBezTo>
                <a:cubicBezTo>
                  <a:pt x="2" y="23"/>
                  <a:pt x="0" y="25"/>
                  <a:pt x="0" y="27"/>
                </a:cubicBezTo>
                <a:cubicBezTo>
                  <a:pt x="0" y="27"/>
                  <a:pt x="2" y="48"/>
                  <a:pt x="2" y="55"/>
                </a:cubicBezTo>
                <a:cubicBezTo>
                  <a:pt x="2" y="63"/>
                  <a:pt x="3" y="83"/>
                  <a:pt x="3" y="83"/>
                </a:cubicBezTo>
                <a:cubicBezTo>
                  <a:pt x="3" y="85"/>
                  <a:pt x="3" y="87"/>
                  <a:pt x="6" y="87"/>
                </a:cubicBezTo>
                <a:cubicBezTo>
                  <a:pt x="99" y="87"/>
                  <a:pt x="99" y="87"/>
                  <a:pt x="99" y="87"/>
                </a:cubicBezTo>
                <a:cubicBezTo>
                  <a:pt x="102" y="87"/>
                  <a:pt x="102" y="85"/>
                  <a:pt x="102" y="83"/>
                </a:cubicBezTo>
                <a:cubicBezTo>
                  <a:pt x="102" y="83"/>
                  <a:pt x="103" y="63"/>
                  <a:pt x="103" y="55"/>
                </a:cubicBezTo>
                <a:cubicBezTo>
                  <a:pt x="103" y="48"/>
                  <a:pt x="105" y="27"/>
                  <a:pt x="105" y="27"/>
                </a:cubicBezTo>
                <a:cubicBezTo>
                  <a:pt x="105" y="25"/>
                  <a:pt x="103" y="23"/>
                  <a:pt x="101" y="23"/>
                </a:cubicBezTo>
                <a:close/>
                <a:moveTo>
                  <a:pt x="101" y="13"/>
                </a:moveTo>
                <a:cubicBezTo>
                  <a:pt x="101" y="10"/>
                  <a:pt x="100" y="9"/>
                  <a:pt x="97" y="9"/>
                </a:cubicBezTo>
                <a:cubicBezTo>
                  <a:pt x="48" y="9"/>
                  <a:pt x="48" y="9"/>
                  <a:pt x="48" y="9"/>
                </a:cubicBezTo>
                <a:cubicBezTo>
                  <a:pt x="46" y="9"/>
                  <a:pt x="45" y="6"/>
                  <a:pt x="45" y="5"/>
                </a:cubicBezTo>
                <a:cubicBezTo>
                  <a:pt x="45" y="4"/>
                  <a:pt x="45" y="4"/>
                  <a:pt x="45" y="4"/>
                </a:cubicBezTo>
                <a:cubicBezTo>
                  <a:pt x="45" y="2"/>
                  <a:pt x="43" y="0"/>
                  <a:pt x="41" y="0"/>
                </a:cubicBezTo>
                <a:cubicBezTo>
                  <a:pt x="15" y="0"/>
                  <a:pt x="15" y="0"/>
                  <a:pt x="15" y="0"/>
                </a:cubicBezTo>
                <a:cubicBezTo>
                  <a:pt x="12" y="0"/>
                  <a:pt x="10" y="2"/>
                  <a:pt x="10" y="4"/>
                </a:cubicBezTo>
                <a:cubicBezTo>
                  <a:pt x="10" y="5"/>
                  <a:pt x="10" y="5"/>
                  <a:pt x="10" y="5"/>
                </a:cubicBezTo>
                <a:cubicBezTo>
                  <a:pt x="10" y="6"/>
                  <a:pt x="9" y="9"/>
                  <a:pt x="8" y="9"/>
                </a:cubicBezTo>
                <a:cubicBezTo>
                  <a:pt x="8" y="9"/>
                  <a:pt x="8" y="9"/>
                  <a:pt x="8" y="9"/>
                </a:cubicBezTo>
                <a:cubicBezTo>
                  <a:pt x="6" y="9"/>
                  <a:pt x="4" y="10"/>
                  <a:pt x="4" y="13"/>
                </a:cubicBezTo>
                <a:cubicBezTo>
                  <a:pt x="4" y="15"/>
                  <a:pt x="4" y="15"/>
                  <a:pt x="4" y="15"/>
                </a:cubicBezTo>
                <a:cubicBezTo>
                  <a:pt x="101" y="15"/>
                  <a:pt x="101" y="15"/>
                  <a:pt x="101" y="15"/>
                </a:cubicBezTo>
                <a:lnTo>
                  <a:pt x="101" y="13"/>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55620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ACFCA9DD-8831-4051-AD3A-1800934B62B4}"/>
              </a:ext>
            </a:extLst>
          </p:cNvPr>
          <p:cNvCxnSpPr>
            <a:cxnSpLocks/>
          </p:cNvCxnSpPr>
          <p:nvPr/>
        </p:nvCxnSpPr>
        <p:spPr>
          <a:xfrm>
            <a:off x="-6540" y="3432039"/>
            <a:ext cx="1132768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07C0BC69-749D-48FA-98FB-A5B3D0B3AC13}"/>
              </a:ext>
            </a:extLst>
          </p:cNvPr>
          <p:cNvSpPr>
            <a:spLocks noGrp="1"/>
          </p:cNvSpPr>
          <p:nvPr>
            <p:ph type="body" sz="quarter" idx="12"/>
          </p:nvPr>
        </p:nvSpPr>
        <p:spPr>
          <a:xfrm>
            <a:off x="566962" y="265803"/>
            <a:ext cx="4836888" cy="426497"/>
          </a:xfrm>
        </p:spPr>
        <p:txBody>
          <a:bodyPr/>
          <a:lstStyle/>
          <a:p>
            <a:pPr marL="0" indent="0">
              <a:buNone/>
            </a:pPr>
            <a:r>
              <a:rPr lang="zh-CN" altLang="en-US" dirty="0"/>
              <a:t>此处是时间轴</a:t>
            </a:r>
          </a:p>
        </p:txBody>
      </p:sp>
      <p:cxnSp>
        <p:nvCxnSpPr>
          <p:cNvPr id="8" name="直接连接符 7">
            <a:extLst>
              <a:ext uri="{FF2B5EF4-FFF2-40B4-BE49-F238E27FC236}">
                <a16:creationId xmlns:a16="http://schemas.microsoft.com/office/drawing/2014/main" id="{D8F76601-9D15-4A0B-8B99-77781BFAE280}"/>
              </a:ext>
            </a:extLst>
          </p:cNvPr>
          <p:cNvCxnSpPr>
            <a:cxnSpLocks/>
          </p:cNvCxnSpPr>
          <p:nvPr/>
        </p:nvCxnSpPr>
        <p:spPr>
          <a:xfrm>
            <a:off x="3824833" y="1052512"/>
            <a:ext cx="0" cy="2268000"/>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73766156-EBE2-46A9-BA2B-C94DCDEB6402}"/>
              </a:ext>
            </a:extLst>
          </p:cNvPr>
          <p:cNvSpPr/>
          <p:nvPr/>
        </p:nvSpPr>
        <p:spPr>
          <a:xfrm>
            <a:off x="3694270" y="3298437"/>
            <a:ext cx="261126" cy="261126"/>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5" name="直接连接符 94">
            <a:extLst>
              <a:ext uri="{FF2B5EF4-FFF2-40B4-BE49-F238E27FC236}">
                <a16:creationId xmlns:a16="http://schemas.microsoft.com/office/drawing/2014/main" id="{F2BD0BFC-AB78-492D-86CF-6E694B73F1B4}"/>
              </a:ext>
            </a:extLst>
          </p:cNvPr>
          <p:cNvCxnSpPr>
            <a:cxnSpLocks/>
          </p:cNvCxnSpPr>
          <p:nvPr/>
        </p:nvCxnSpPr>
        <p:spPr>
          <a:xfrm flipV="1">
            <a:off x="809234" y="3521255"/>
            <a:ext cx="0" cy="2284233"/>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DDCE745F-4209-4B14-954F-476EFDD8228F}"/>
              </a:ext>
            </a:extLst>
          </p:cNvPr>
          <p:cNvSpPr/>
          <p:nvPr/>
        </p:nvSpPr>
        <p:spPr>
          <a:xfrm>
            <a:off x="677834" y="3297600"/>
            <a:ext cx="262800" cy="2628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9" name="直接连接符 8">
            <a:extLst>
              <a:ext uri="{FF2B5EF4-FFF2-40B4-BE49-F238E27FC236}">
                <a16:creationId xmlns:a16="http://schemas.microsoft.com/office/drawing/2014/main" id="{F8555F71-ACF9-48B6-8541-3FF660175937}"/>
              </a:ext>
            </a:extLst>
          </p:cNvPr>
          <p:cNvCxnSpPr/>
          <p:nvPr/>
        </p:nvCxnSpPr>
        <p:spPr>
          <a:xfrm>
            <a:off x="11518900" y="3151415"/>
            <a:ext cx="0" cy="555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C6F34234-AA82-4423-927D-B6002641B0D6}"/>
              </a:ext>
            </a:extLst>
          </p:cNvPr>
          <p:cNvCxnSpPr>
            <a:cxnSpLocks/>
          </p:cNvCxnSpPr>
          <p:nvPr/>
        </p:nvCxnSpPr>
        <p:spPr>
          <a:xfrm flipV="1">
            <a:off x="6854970" y="3521255"/>
            <a:ext cx="0" cy="2284233"/>
          </a:xfrm>
          <a:prstGeom prst="line">
            <a:avLst/>
          </a:prstGeom>
          <a:ln w="34925" cap="rnd">
            <a:solidFill>
              <a:schemeClr val="bg1">
                <a:lumMod val="75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26" name="椭圆 125">
            <a:extLst>
              <a:ext uri="{FF2B5EF4-FFF2-40B4-BE49-F238E27FC236}">
                <a16:creationId xmlns:a16="http://schemas.microsoft.com/office/drawing/2014/main" id="{6F97E4D7-B001-430A-B979-5ACC2F5BD37E}"/>
              </a:ext>
            </a:extLst>
          </p:cNvPr>
          <p:cNvSpPr/>
          <p:nvPr/>
        </p:nvSpPr>
        <p:spPr>
          <a:xfrm>
            <a:off x="6723570" y="3297600"/>
            <a:ext cx="262800" cy="2628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62" name="组合 61">
            <a:extLst>
              <a:ext uri="{FF2B5EF4-FFF2-40B4-BE49-F238E27FC236}">
                <a16:creationId xmlns:a16="http://schemas.microsoft.com/office/drawing/2014/main" id="{FBEAA713-C8E8-4EBC-8305-4E31786D812C}"/>
              </a:ext>
            </a:extLst>
          </p:cNvPr>
          <p:cNvGrpSpPr/>
          <p:nvPr/>
        </p:nvGrpSpPr>
        <p:grpSpPr>
          <a:xfrm>
            <a:off x="924969" y="3807820"/>
            <a:ext cx="3251140" cy="1424276"/>
            <a:chOff x="5303190" y="1239480"/>
            <a:chExt cx="3607283" cy="1424276"/>
          </a:xfrm>
        </p:grpSpPr>
        <p:sp>
          <p:nvSpPr>
            <p:cNvPr id="65" name="Shape 23611">
              <a:extLst>
                <a:ext uri="{FF2B5EF4-FFF2-40B4-BE49-F238E27FC236}">
                  <a16:creationId xmlns:a16="http://schemas.microsoft.com/office/drawing/2014/main" id="{641E855B-A958-448F-A451-493E06770BA6}"/>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bg1">
                      <a:lumMod val="65000"/>
                    </a:schemeClr>
                  </a:solidFill>
                  <a:latin typeface="微软雅黑" panose="020B0503020204020204" pitchFamily="34" charset="-122"/>
                  <a:ea typeface="微软雅黑" panose="020B0503020204020204" pitchFamily="34" charset="-122"/>
                  <a:cs typeface="Lato Regular"/>
                </a:rPr>
                <a:t>2016</a:t>
              </a:r>
            </a:p>
          </p:txBody>
        </p:sp>
        <p:sp>
          <p:nvSpPr>
            <p:cNvPr id="66" name="TextBox 75">
              <a:extLst>
                <a:ext uri="{FF2B5EF4-FFF2-40B4-BE49-F238E27FC236}">
                  <a16:creationId xmlns:a16="http://schemas.microsoft.com/office/drawing/2014/main" id="{9D226BD9-15A7-43FC-B531-78E05002526C}"/>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sp>
        <p:nvSpPr>
          <p:cNvPr id="22" name="Freeform 5">
            <a:extLst>
              <a:ext uri="{FF2B5EF4-FFF2-40B4-BE49-F238E27FC236}">
                <a16:creationId xmlns:a16="http://schemas.microsoft.com/office/drawing/2014/main" id="{F5009837-EB12-4B63-97BB-DE559C6A78C8}"/>
              </a:ext>
            </a:extLst>
          </p:cNvPr>
          <p:cNvSpPr>
            <a:spLocks noEditPoints="1"/>
          </p:cNvSpPr>
          <p:nvPr/>
        </p:nvSpPr>
        <p:spPr bwMode="auto">
          <a:xfrm>
            <a:off x="1020004" y="5428057"/>
            <a:ext cx="263030" cy="265970"/>
          </a:xfrm>
          <a:custGeom>
            <a:avLst/>
            <a:gdLst>
              <a:gd name="T0" fmla="*/ 75 w 82"/>
              <a:gd name="T1" fmla="*/ 0 h 83"/>
              <a:gd name="T2" fmla="*/ 49 w 82"/>
              <a:gd name="T3" fmla="*/ 0 h 83"/>
              <a:gd name="T4" fmla="*/ 0 w 82"/>
              <a:gd name="T5" fmla="*/ 49 h 83"/>
              <a:gd name="T6" fmla="*/ 34 w 82"/>
              <a:gd name="T7" fmla="*/ 83 h 83"/>
              <a:gd name="T8" fmla="*/ 82 w 82"/>
              <a:gd name="T9" fmla="*/ 35 h 83"/>
              <a:gd name="T10" fmla="*/ 82 w 82"/>
              <a:gd name="T11" fmla="*/ 7 h 83"/>
              <a:gd name="T12" fmla="*/ 75 w 82"/>
              <a:gd name="T13" fmla="*/ 0 h 83"/>
              <a:gd name="T14" fmla="*/ 73 w 82"/>
              <a:gd name="T15" fmla="*/ 19 h 83"/>
              <a:gd name="T16" fmla="*/ 63 w 82"/>
              <a:gd name="T17" fmla="*/ 19 h 83"/>
              <a:gd name="T18" fmla="*/ 63 w 82"/>
              <a:gd name="T19" fmla="*/ 9 h 83"/>
              <a:gd name="T20" fmla="*/ 73 w 82"/>
              <a:gd name="T21" fmla="*/ 9 h 83"/>
              <a:gd name="T22" fmla="*/ 73 w 82"/>
              <a:gd name="T23"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3">
                <a:moveTo>
                  <a:pt x="75" y="0"/>
                </a:moveTo>
                <a:cubicBezTo>
                  <a:pt x="49" y="0"/>
                  <a:pt x="49" y="0"/>
                  <a:pt x="49" y="0"/>
                </a:cubicBezTo>
                <a:cubicBezTo>
                  <a:pt x="0" y="49"/>
                  <a:pt x="0" y="49"/>
                  <a:pt x="0" y="49"/>
                </a:cubicBezTo>
                <a:cubicBezTo>
                  <a:pt x="34" y="83"/>
                  <a:pt x="34" y="83"/>
                  <a:pt x="34" y="83"/>
                </a:cubicBezTo>
                <a:cubicBezTo>
                  <a:pt x="82" y="35"/>
                  <a:pt x="82" y="35"/>
                  <a:pt x="82" y="35"/>
                </a:cubicBezTo>
                <a:cubicBezTo>
                  <a:pt x="82" y="7"/>
                  <a:pt x="82" y="7"/>
                  <a:pt x="82" y="7"/>
                </a:cubicBezTo>
                <a:lnTo>
                  <a:pt x="75" y="0"/>
                </a:lnTo>
                <a:close/>
                <a:moveTo>
                  <a:pt x="73" y="19"/>
                </a:moveTo>
                <a:cubicBezTo>
                  <a:pt x="70" y="22"/>
                  <a:pt x="66" y="22"/>
                  <a:pt x="63" y="19"/>
                </a:cubicBezTo>
                <a:cubicBezTo>
                  <a:pt x="60" y="16"/>
                  <a:pt x="60" y="12"/>
                  <a:pt x="63" y="9"/>
                </a:cubicBezTo>
                <a:cubicBezTo>
                  <a:pt x="66" y="6"/>
                  <a:pt x="70" y="6"/>
                  <a:pt x="73" y="9"/>
                </a:cubicBezTo>
                <a:cubicBezTo>
                  <a:pt x="76" y="12"/>
                  <a:pt x="76" y="16"/>
                  <a:pt x="73" y="19"/>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74" name="组合 73">
            <a:extLst>
              <a:ext uri="{FF2B5EF4-FFF2-40B4-BE49-F238E27FC236}">
                <a16:creationId xmlns:a16="http://schemas.microsoft.com/office/drawing/2014/main" id="{8588BCCA-9284-4262-8586-2D8F79853271}"/>
              </a:ext>
            </a:extLst>
          </p:cNvPr>
          <p:cNvGrpSpPr/>
          <p:nvPr/>
        </p:nvGrpSpPr>
        <p:grpSpPr>
          <a:xfrm>
            <a:off x="3951163" y="999532"/>
            <a:ext cx="3251140" cy="1997668"/>
            <a:chOff x="2836394" y="999532"/>
            <a:chExt cx="3251140" cy="1997668"/>
          </a:xfrm>
        </p:grpSpPr>
        <p:grpSp>
          <p:nvGrpSpPr>
            <p:cNvPr id="75" name="组合 74">
              <a:extLst>
                <a:ext uri="{FF2B5EF4-FFF2-40B4-BE49-F238E27FC236}">
                  <a16:creationId xmlns:a16="http://schemas.microsoft.com/office/drawing/2014/main" id="{AAAD83AC-C63D-4CF4-9A08-E41ED0173C91}"/>
                </a:ext>
              </a:extLst>
            </p:cNvPr>
            <p:cNvGrpSpPr/>
            <p:nvPr/>
          </p:nvGrpSpPr>
          <p:grpSpPr>
            <a:xfrm>
              <a:off x="2836394" y="999532"/>
              <a:ext cx="3251140" cy="1424276"/>
              <a:chOff x="5303190" y="1239480"/>
              <a:chExt cx="3607283" cy="1424276"/>
            </a:xfrm>
          </p:grpSpPr>
          <p:sp>
            <p:nvSpPr>
              <p:cNvPr id="79" name="Shape 23611">
                <a:extLst>
                  <a:ext uri="{FF2B5EF4-FFF2-40B4-BE49-F238E27FC236}">
                    <a16:creationId xmlns:a16="http://schemas.microsoft.com/office/drawing/2014/main" id="{6F799629-921C-46FD-AAA1-A071027F71CF}"/>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bg1">
                        <a:lumMod val="65000"/>
                      </a:schemeClr>
                    </a:solidFill>
                    <a:latin typeface="微软雅黑" panose="020B0503020204020204" pitchFamily="34" charset="-122"/>
                    <a:ea typeface="微软雅黑" panose="020B0503020204020204" pitchFamily="34" charset="-122"/>
                    <a:cs typeface="Lato Regular"/>
                  </a:rPr>
                  <a:t>2017</a:t>
                </a:r>
              </a:p>
            </p:txBody>
          </p:sp>
          <p:sp>
            <p:nvSpPr>
              <p:cNvPr id="90" name="TextBox 75">
                <a:extLst>
                  <a:ext uri="{FF2B5EF4-FFF2-40B4-BE49-F238E27FC236}">
                    <a16:creationId xmlns:a16="http://schemas.microsoft.com/office/drawing/2014/main" id="{52A491A4-2175-4935-AD6D-4AEE462065C7}"/>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sp>
          <p:nvSpPr>
            <p:cNvPr id="77" name="AutoShape 7">
              <a:extLst>
                <a:ext uri="{FF2B5EF4-FFF2-40B4-BE49-F238E27FC236}">
                  <a16:creationId xmlns:a16="http://schemas.microsoft.com/office/drawing/2014/main" id="{2F5AA012-8686-4A70-8F36-BFC80DBC146A}"/>
                </a:ext>
              </a:extLst>
            </p:cNvPr>
            <p:cNvSpPr>
              <a:spLocks noChangeAspect="1" noChangeArrowheads="1" noTextEdit="1"/>
            </p:cNvSpPr>
            <p:nvPr/>
          </p:nvSpPr>
          <p:spPr bwMode="auto">
            <a:xfrm>
              <a:off x="2927867" y="2581467"/>
              <a:ext cx="261121" cy="41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6" name="Freeform 9">
            <a:extLst>
              <a:ext uri="{FF2B5EF4-FFF2-40B4-BE49-F238E27FC236}">
                <a16:creationId xmlns:a16="http://schemas.microsoft.com/office/drawing/2014/main" id="{AF47CB25-3103-424A-8735-BDE65D74B1B3}"/>
              </a:ext>
            </a:extLst>
          </p:cNvPr>
          <p:cNvSpPr>
            <a:spLocks noEditPoints="1"/>
          </p:cNvSpPr>
          <p:nvPr/>
        </p:nvSpPr>
        <p:spPr bwMode="auto">
          <a:xfrm>
            <a:off x="4044608" y="2637693"/>
            <a:ext cx="246542" cy="209068"/>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91" name="组合 90">
            <a:extLst>
              <a:ext uri="{FF2B5EF4-FFF2-40B4-BE49-F238E27FC236}">
                <a16:creationId xmlns:a16="http://schemas.microsoft.com/office/drawing/2014/main" id="{11B7DB8A-0457-41AF-913B-43AEFCAC1EF5}"/>
              </a:ext>
            </a:extLst>
          </p:cNvPr>
          <p:cNvGrpSpPr/>
          <p:nvPr/>
        </p:nvGrpSpPr>
        <p:grpSpPr>
          <a:xfrm>
            <a:off x="6971030" y="3807820"/>
            <a:ext cx="3251140" cy="1424276"/>
            <a:chOff x="5303190" y="1239480"/>
            <a:chExt cx="3607283" cy="1424276"/>
          </a:xfrm>
        </p:grpSpPr>
        <p:sp>
          <p:nvSpPr>
            <p:cNvPr id="94" name="Shape 23611">
              <a:extLst>
                <a:ext uri="{FF2B5EF4-FFF2-40B4-BE49-F238E27FC236}">
                  <a16:creationId xmlns:a16="http://schemas.microsoft.com/office/drawing/2014/main" id="{4876DB0D-A887-4387-9567-5BE3BE208AD5}"/>
                </a:ext>
              </a:extLst>
            </p:cNvPr>
            <p:cNvSpPr/>
            <p:nvPr/>
          </p:nvSpPr>
          <p:spPr>
            <a:xfrm>
              <a:off x="5303190" y="1239480"/>
              <a:ext cx="949783" cy="334745"/>
            </a:xfrm>
            <a:prstGeom prst="rect">
              <a:avLst/>
            </a:prstGeom>
            <a:noFill/>
            <a:ln w="12700" cap="flat">
              <a:noFill/>
              <a:miter lim="400000"/>
            </a:ln>
            <a:effectLst/>
            <a:extLst>
              <a:ext uri="{C572A759-6A51-4108-AA02-DFA0A04FC94B}">
                <ma14:wrappingTextBoxFlag xmlns="" xmlns:a16="http://schemas.microsoft.com/office/drawing/2014/main" xmlns:a14="http://schemas.microsoft.com/office/drawing/2010/main"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en-US" altLang="zh-CN" sz="2200" b="1" dirty="0">
                  <a:solidFill>
                    <a:schemeClr val="bg1">
                      <a:lumMod val="65000"/>
                    </a:schemeClr>
                  </a:solidFill>
                  <a:latin typeface="微软雅黑" panose="020B0503020204020204" pitchFamily="34" charset="-122"/>
                  <a:ea typeface="微软雅黑" panose="020B0503020204020204" pitchFamily="34" charset="-122"/>
                  <a:cs typeface="Lato Regular"/>
                </a:rPr>
                <a:t>2018</a:t>
              </a:r>
            </a:p>
          </p:txBody>
        </p:sp>
        <p:sp>
          <p:nvSpPr>
            <p:cNvPr id="96" name="TextBox 75">
              <a:extLst>
                <a:ext uri="{FF2B5EF4-FFF2-40B4-BE49-F238E27FC236}">
                  <a16:creationId xmlns:a16="http://schemas.microsoft.com/office/drawing/2014/main" id="{BBCAFEE0-12B0-4335-8A35-1A125FC34CF1}"/>
                </a:ext>
              </a:extLst>
            </p:cNvPr>
            <p:cNvSpPr txBox="1"/>
            <p:nvPr/>
          </p:nvSpPr>
          <p:spPr>
            <a:xfrm>
              <a:off x="5315880" y="1611623"/>
              <a:ext cx="3594593" cy="1052133"/>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t>您的内容打在这里，或者通过复制您的文本后在此框中选择粘贴您的内容打在这里</a:t>
              </a:r>
              <a:endParaRPr lang="en-US" altLang="zh-CN" dirty="0"/>
            </a:p>
          </p:txBody>
        </p:sp>
      </p:grpSp>
      <p:sp>
        <p:nvSpPr>
          <p:cNvPr id="32" name="Freeform 13">
            <a:extLst>
              <a:ext uri="{FF2B5EF4-FFF2-40B4-BE49-F238E27FC236}">
                <a16:creationId xmlns:a16="http://schemas.microsoft.com/office/drawing/2014/main" id="{AE0405BE-89E4-425A-BCE7-F8810504DECF}"/>
              </a:ext>
            </a:extLst>
          </p:cNvPr>
          <p:cNvSpPr>
            <a:spLocks noEditPoints="1"/>
          </p:cNvSpPr>
          <p:nvPr/>
        </p:nvSpPr>
        <p:spPr bwMode="auto">
          <a:xfrm>
            <a:off x="7067762" y="5434210"/>
            <a:ext cx="204960" cy="253664"/>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314424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BE03A80-410B-41F9-AA87-ED2EA5EBB1DE}"/>
              </a:ext>
            </a:extLst>
          </p:cNvPr>
          <p:cNvSpPr>
            <a:spLocks noGrp="1"/>
          </p:cNvSpPr>
          <p:nvPr>
            <p:ph type="body" sz="quarter" idx="12"/>
          </p:nvPr>
        </p:nvSpPr>
        <p:spPr/>
        <p:txBody>
          <a:bodyPr/>
          <a:lstStyle/>
          <a:p>
            <a:pPr marL="0" indent="0">
              <a:buNone/>
            </a:pPr>
            <a:r>
              <a:rPr lang="zh-CN" altLang="en-US" dirty="0"/>
              <a:t>此处是另一个时间轴</a:t>
            </a:r>
          </a:p>
        </p:txBody>
      </p:sp>
      <p:grpSp>
        <p:nvGrpSpPr>
          <p:cNvPr id="34" name="Group 23610">
            <a:extLst>
              <a:ext uri="{FF2B5EF4-FFF2-40B4-BE49-F238E27FC236}">
                <a16:creationId xmlns:a16="http://schemas.microsoft.com/office/drawing/2014/main" id="{FC897D9F-91B9-4CC8-8011-1FBCAD143F06}"/>
              </a:ext>
            </a:extLst>
          </p:cNvPr>
          <p:cNvGrpSpPr/>
          <p:nvPr/>
        </p:nvGrpSpPr>
        <p:grpSpPr>
          <a:xfrm>
            <a:off x="660400" y="3122788"/>
            <a:ext cx="2413000" cy="612425"/>
            <a:chOff x="-271704" y="0"/>
            <a:chExt cx="2518088" cy="442740"/>
          </a:xfrm>
        </p:grpSpPr>
        <p:sp>
          <p:nvSpPr>
            <p:cNvPr id="41" name="Shape 23608">
              <a:extLst>
                <a:ext uri="{FF2B5EF4-FFF2-40B4-BE49-F238E27FC236}">
                  <a16:creationId xmlns:a16="http://schemas.microsoft.com/office/drawing/2014/main" id="{BB0A16AF-5734-4962-A2DA-D58B605DC7DD}"/>
                </a:ext>
              </a:extLst>
            </p:cNvPr>
            <p:cNvSpPr/>
            <p:nvPr/>
          </p:nvSpPr>
          <p:spPr>
            <a:xfrm>
              <a:off x="-271704" y="0"/>
              <a:ext cx="2518088" cy="442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 y="10800"/>
                  </a:lnTo>
                  <a:lnTo>
                    <a:pt x="0" y="21600"/>
                  </a:lnTo>
                  <a:lnTo>
                    <a:pt x="19519" y="21600"/>
                  </a:lnTo>
                  <a:lnTo>
                    <a:pt x="21600" y="10800"/>
                  </a:lnTo>
                  <a:lnTo>
                    <a:pt x="19519" y="0"/>
                  </a:lnTo>
                  <a:lnTo>
                    <a:pt x="0" y="0"/>
                  </a:lnTo>
                  <a:close/>
                </a:path>
              </a:pathLst>
            </a:custGeom>
            <a:solidFill>
              <a:schemeClr val="accent1">
                <a:lumMod val="40000"/>
                <a:lumOff val="60000"/>
              </a:schemeClr>
            </a:solidFill>
            <a:ln w="12700" cap="flat">
              <a:noFill/>
              <a:miter lim="400000"/>
            </a:ln>
            <a:effectLst/>
          </p:spPr>
          <p:txBody>
            <a:bodyPr wrap="square" lIns="0" tIns="0" rIns="0" bIns="0" numCol="1" anchor="t">
              <a:noAutofit/>
            </a:bodyPr>
            <a:lstStyle/>
            <a:p>
              <a:endParaRPr/>
            </a:p>
          </p:txBody>
        </p:sp>
        <p:sp>
          <p:nvSpPr>
            <p:cNvPr id="42" name="Shape 23609">
              <a:extLst>
                <a:ext uri="{FF2B5EF4-FFF2-40B4-BE49-F238E27FC236}">
                  <a16:creationId xmlns:a16="http://schemas.microsoft.com/office/drawing/2014/main" id="{F9165539-336A-42EF-AA14-B42841E56DDA}"/>
                </a:ext>
              </a:extLst>
            </p:cNvPr>
            <p:cNvSpPr/>
            <p:nvPr/>
          </p:nvSpPr>
          <p:spPr>
            <a:xfrm>
              <a:off x="224797" y="69924"/>
              <a:ext cx="1525087" cy="305400"/>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rmAutofit/>
            </a:bodyPr>
            <a:lstStyle>
              <a:lvl1pPr defTabSz="467359">
                <a:lnSpc>
                  <a:spcPct val="100000"/>
                </a:lnSpc>
                <a:spcBef>
                  <a:spcPts val="0"/>
                </a:spcBef>
                <a:defRPr sz="2000" cap="all">
                  <a:solidFill>
                    <a:srgbClr val="FFFFFF"/>
                  </a:solidFill>
                  <a:latin typeface="Helvetica Neue Light"/>
                  <a:ea typeface="Helvetica Neue Light"/>
                  <a:cs typeface="Helvetica Neue Light"/>
                  <a:sym typeface="Helvetica Neue Light"/>
                </a:defRPr>
              </a:lvl1pPr>
            </a:lstStyle>
            <a:p>
              <a:pPr algn="ctr"/>
              <a:r>
                <a:rPr sz="1800" dirty="0">
                  <a:latin typeface="微软雅黑" panose="020B0503020204020204" pitchFamily="34" charset="-122"/>
                  <a:ea typeface="微软雅黑" panose="020B0503020204020204" pitchFamily="34" charset="-122"/>
                </a:rPr>
                <a:t>2</a:t>
              </a:r>
              <a:r>
                <a:rPr lang="en-US" sz="1800" dirty="0">
                  <a:latin typeface="微软雅黑" panose="020B0503020204020204" pitchFamily="34" charset="-122"/>
                  <a:ea typeface="微软雅黑" panose="020B0503020204020204" pitchFamily="34" charset="-122"/>
                </a:rPr>
                <a:t>014</a:t>
              </a:r>
              <a:r>
                <a:rPr sz="1800" dirty="0">
                  <a:latin typeface="微软雅黑" panose="020B0503020204020204" pitchFamily="34" charset="-122"/>
                  <a:ea typeface="微软雅黑" panose="020B0503020204020204" pitchFamily="34" charset="-122"/>
                </a:rPr>
                <a:t> - 20</a:t>
              </a:r>
              <a:r>
                <a:rPr lang="en-US" sz="1800" dirty="0">
                  <a:latin typeface="微软雅黑" panose="020B0503020204020204" pitchFamily="34" charset="-122"/>
                  <a:ea typeface="微软雅黑" panose="020B0503020204020204" pitchFamily="34" charset="-122"/>
                </a:rPr>
                <a:t>15</a:t>
              </a:r>
              <a:endParaRPr sz="1800" dirty="0">
                <a:latin typeface="微软雅黑" panose="020B0503020204020204" pitchFamily="34" charset="-122"/>
                <a:ea typeface="微软雅黑" panose="020B0503020204020204" pitchFamily="34" charset="-122"/>
              </a:endParaRPr>
            </a:p>
          </p:txBody>
        </p:sp>
      </p:grpSp>
      <p:cxnSp>
        <p:nvCxnSpPr>
          <p:cNvPr id="136" name="直接连接符 135">
            <a:extLst>
              <a:ext uri="{FF2B5EF4-FFF2-40B4-BE49-F238E27FC236}">
                <a16:creationId xmlns:a16="http://schemas.microsoft.com/office/drawing/2014/main" id="{6867330D-A5E8-4770-B697-48A4D80770C6}"/>
              </a:ext>
            </a:extLst>
          </p:cNvPr>
          <p:cNvCxnSpPr>
            <a:cxnSpLocks/>
          </p:cNvCxnSpPr>
          <p:nvPr/>
        </p:nvCxnSpPr>
        <p:spPr>
          <a:xfrm flipH="1">
            <a:off x="3184045" y="3437748"/>
            <a:ext cx="291522" cy="0"/>
          </a:xfrm>
          <a:prstGeom prst="line">
            <a:avLst/>
          </a:prstGeom>
          <a:ln w="41275"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61" name="Group 23610">
            <a:extLst>
              <a:ext uri="{FF2B5EF4-FFF2-40B4-BE49-F238E27FC236}">
                <a16:creationId xmlns:a16="http://schemas.microsoft.com/office/drawing/2014/main" id="{2C0EF367-D4A1-415A-8346-A26F7475A5E2}"/>
              </a:ext>
            </a:extLst>
          </p:cNvPr>
          <p:cNvGrpSpPr/>
          <p:nvPr/>
        </p:nvGrpSpPr>
        <p:grpSpPr>
          <a:xfrm>
            <a:off x="3475567" y="3122788"/>
            <a:ext cx="2413000" cy="612425"/>
            <a:chOff x="-271704" y="0"/>
            <a:chExt cx="2518088" cy="442740"/>
          </a:xfrm>
        </p:grpSpPr>
        <p:sp>
          <p:nvSpPr>
            <p:cNvPr id="162" name="Shape 23608">
              <a:extLst>
                <a:ext uri="{FF2B5EF4-FFF2-40B4-BE49-F238E27FC236}">
                  <a16:creationId xmlns:a16="http://schemas.microsoft.com/office/drawing/2014/main" id="{AF075335-320F-404D-99BC-2D08FD80238F}"/>
                </a:ext>
              </a:extLst>
            </p:cNvPr>
            <p:cNvSpPr/>
            <p:nvPr/>
          </p:nvSpPr>
          <p:spPr>
            <a:xfrm>
              <a:off x="-271704" y="0"/>
              <a:ext cx="2518088" cy="442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 y="10800"/>
                  </a:lnTo>
                  <a:lnTo>
                    <a:pt x="0" y="21600"/>
                  </a:lnTo>
                  <a:lnTo>
                    <a:pt x="19519" y="21600"/>
                  </a:lnTo>
                  <a:lnTo>
                    <a:pt x="21600" y="10800"/>
                  </a:lnTo>
                  <a:lnTo>
                    <a:pt x="19519" y="0"/>
                  </a:lnTo>
                  <a:lnTo>
                    <a:pt x="0" y="0"/>
                  </a:lnTo>
                  <a:close/>
                </a:path>
              </a:pathLst>
            </a:custGeom>
            <a:solidFill>
              <a:schemeClr val="bg1">
                <a:lumMod val="65000"/>
              </a:schemeClr>
            </a:solidFill>
            <a:ln w="12700" cap="flat">
              <a:noFill/>
              <a:miter lim="400000"/>
            </a:ln>
            <a:effectLst/>
          </p:spPr>
          <p:txBody>
            <a:bodyPr wrap="square" lIns="0" tIns="0" rIns="0" bIns="0" numCol="1" anchor="t">
              <a:noAutofit/>
            </a:bodyPr>
            <a:lstStyle/>
            <a:p>
              <a:endParaRPr/>
            </a:p>
          </p:txBody>
        </p:sp>
        <p:sp>
          <p:nvSpPr>
            <p:cNvPr id="163" name="Shape 23609">
              <a:extLst>
                <a:ext uri="{FF2B5EF4-FFF2-40B4-BE49-F238E27FC236}">
                  <a16:creationId xmlns:a16="http://schemas.microsoft.com/office/drawing/2014/main" id="{78CE86C8-20B0-4F35-90DB-849566B62755}"/>
                </a:ext>
              </a:extLst>
            </p:cNvPr>
            <p:cNvSpPr/>
            <p:nvPr/>
          </p:nvSpPr>
          <p:spPr>
            <a:xfrm>
              <a:off x="224797" y="69924"/>
              <a:ext cx="1525087" cy="305400"/>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rmAutofit/>
            </a:bodyPr>
            <a:lstStyle>
              <a:lvl1pPr defTabSz="467359">
                <a:lnSpc>
                  <a:spcPct val="100000"/>
                </a:lnSpc>
                <a:spcBef>
                  <a:spcPts val="0"/>
                </a:spcBef>
                <a:defRPr sz="2000" cap="all">
                  <a:solidFill>
                    <a:srgbClr val="FFFFFF"/>
                  </a:solidFill>
                  <a:latin typeface="Helvetica Neue Light"/>
                  <a:ea typeface="Helvetica Neue Light"/>
                  <a:cs typeface="Helvetica Neue Light"/>
                  <a:sym typeface="Helvetica Neue Light"/>
                </a:defRPr>
              </a:lvl1pPr>
            </a:lstStyle>
            <a:p>
              <a:pPr algn="ctr"/>
              <a:r>
                <a:rPr sz="1800" dirty="0">
                  <a:latin typeface="微软雅黑" panose="020B0503020204020204" pitchFamily="34" charset="-122"/>
                  <a:ea typeface="微软雅黑" panose="020B0503020204020204" pitchFamily="34" charset="-122"/>
                </a:rPr>
                <a:t>2</a:t>
              </a:r>
              <a:r>
                <a:rPr lang="en-US" sz="1800" dirty="0">
                  <a:latin typeface="微软雅黑" panose="020B0503020204020204" pitchFamily="34" charset="-122"/>
                  <a:ea typeface="微软雅黑" panose="020B0503020204020204" pitchFamily="34" charset="-122"/>
                </a:rPr>
                <a:t>015</a:t>
              </a:r>
              <a:r>
                <a:rPr sz="1800" dirty="0">
                  <a:latin typeface="微软雅黑" panose="020B0503020204020204" pitchFamily="34" charset="-122"/>
                  <a:ea typeface="微软雅黑" panose="020B0503020204020204" pitchFamily="34" charset="-122"/>
                </a:rPr>
                <a:t> - 20</a:t>
              </a:r>
              <a:r>
                <a:rPr lang="en-US" sz="1800" dirty="0">
                  <a:latin typeface="微软雅黑" panose="020B0503020204020204" pitchFamily="34" charset="-122"/>
                  <a:ea typeface="微软雅黑" panose="020B0503020204020204" pitchFamily="34" charset="-122"/>
                </a:rPr>
                <a:t>16</a:t>
              </a:r>
              <a:endParaRPr sz="1800" dirty="0">
                <a:latin typeface="微软雅黑" panose="020B0503020204020204" pitchFamily="34" charset="-122"/>
                <a:ea typeface="微软雅黑" panose="020B0503020204020204" pitchFamily="34" charset="-122"/>
              </a:endParaRPr>
            </a:p>
          </p:txBody>
        </p:sp>
      </p:grpSp>
      <p:grpSp>
        <p:nvGrpSpPr>
          <p:cNvPr id="164" name="Group 23610">
            <a:extLst>
              <a:ext uri="{FF2B5EF4-FFF2-40B4-BE49-F238E27FC236}">
                <a16:creationId xmlns:a16="http://schemas.microsoft.com/office/drawing/2014/main" id="{1B7E763B-9CF5-4944-8CA7-AD46802E5C02}"/>
              </a:ext>
            </a:extLst>
          </p:cNvPr>
          <p:cNvGrpSpPr/>
          <p:nvPr/>
        </p:nvGrpSpPr>
        <p:grpSpPr>
          <a:xfrm>
            <a:off x="6290733" y="3122788"/>
            <a:ext cx="2413000" cy="612425"/>
            <a:chOff x="-271704" y="0"/>
            <a:chExt cx="2518088" cy="442740"/>
          </a:xfrm>
        </p:grpSpPr>
        <p:sp>
          <p:nvSpPr>
            <p:cNvPr id="165" name="Shape 23608">
              <a:extLst>
                <a:ext uri="{FF2B5EF4-FFF2-40B4-BE49-F238E27FC236}">
                  <a16:creationId xmlns:a16="http://schemas.microsoft.com/office/drawing/2014/main" id="{AC15E8B1-3387-4289-AFC7-D462A2DA319D}"/>
                </a:ext>
              </a:extLst>
            </p:cNvPr>
            <p:cNvSpPr/>
            <p:nvPr/>
          </p:nvSpPr>
          <p:spPr>
            <a:xfrm>
              <a:off x="-271704" y="0"/>
              <a:ext cx="2518088" cy="442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 y="10800"/>
                  </a:lnTo>
                  <a:lnTo>
                    <a:pt x="0" y="21600"/>
                  </a:lnTo>
                  <a:lnTo>
                    <a:pt x="19519" y="21600"/>
                  </a:lnTo>
                  <a:lnTo>
                    <a:pt x="21600" y="10800"/>
                  </a:lnTo>
                  <a:lnTo>
                    <a:pt x="19519" y="0"/>
                  </a:lnTo>
                  <a:lnTo>
                    <a:pt x="0" y="0"/>
                  </a:lnTo>
                  <a:close/>
                </a:path>
              </a:pathLst>
            </a:custGeom>
            <a:solidFill>
              <a:schemeClr val="accent1"/>
            </a:solidFill>
            <a:ln w="12700" cap="flat">
              <a:noFill/>
              <a:miter lim="400000"/>
            </a:ln>
            <a:effectLst/>
          </p:spPr>
          <p:txBody>
            <a:bodyPr wrap="square" lIns="0" tIns="0" rIns="0" bIns="0" numCol="1" anchor="t">
              <a:noAutofit/>
            </a:bodyPr>
            <a:lstStyle/>
            <a:p>
              <a:endParaRPr/>
            </a:p>
          </p:txBody>
        </p:sp>
        <p:sp>
          <p:nvSpPr>
            <p:cNvPr id="166" name="Shape 23609">
              <a:extLst>
                <a:ext uri="{FF2B5EF4-FFF2-40B4-BE49-F238E27FC236}">
                  <a16:creationId xmlns:a16="http://schemas.microsoft.com/office/drawing/2014/main" id="{F053F869-A5B4-4228-B123-E012D0363599}"/>
                </a:ext>
              </a:extLst>
            </p:cNvPr>
            <p:cNvSpPr/>
            <p:nvPr/>
          </p:nvSpPr>
          <p:spPr>
            <a:xfrm>
              <a:off x="224797" y="69924"/>
              <a:ext cx="1525087" cy="305400"/>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rmAutofit/>
            </a:bodyPr>
            <a:lstStyle>
              <a:lvl1pPr defTabSz="467359">
                <a:lnSpc>
                  <a:spcPct val="100000"/>
                </a:lnSpc>
                <a:spcBef>
                  <a:spcPts val="0"/>
                </a:spcBef>
                <a:defRPr sz="2000" cap="all">
                  <a:solidFill>
                    <a:srgbClr val="FFFFFF"/>
                  </a:solidFill>
                  <a:latin typeface="Helvetica Neue Light"/>
                  <a:ea typeface="Helvetica Neue Light"/>
                  <a:cs typeface="Helvetica Neue Light"/>
                  <a:sym typeface="Helvetica Neue Light"/>
                </a:defRPr>
              </a:lvl1pPr>
            </a:lstStyle>
            <a:p>
              <a:pPr algn="ctr"/>
              <a:r>
                <a:rPr sz="1800" dirty="0">
                  <a:latin typeface="微软雅黑" panose="020B0503020204020204" pitchFamily="34" charset="-122"/>
                  <a:ea typeface="微软雅黑" panose="020B0503020204020204" pitchFamily="34" charset="-122"/>
                </a:rPr>
                <a:t>20</a:t>
              </a:r>
              <a:r>
                <a:rPr lang="en-US" altLang="zh-CN" sz="1800" dirty="0">
                  <a:latin typeface="微软雅黑" panose="020B0503020204020204" pitchFamily="34" charset="-122"/>
                  <a:ea typeface="微软雅黑" panose="020B0503020204020204" pitchFamily="34" charset="-122"/>
                </a:rPr>
                <a:t>16</a:t>
              </a:r>
              <a:r>
                <a:rPr sz="1800" dirty="0">
                  <a:latin typeface="微软雅黑" panose="020B0503020204020204" pitchFamily="34" charset="-122"/>
                  <a:ea typeface="微软雅黑" panose="020B0503020204020204" pitchFamily="34" charset="-122"/>
                </a:rPr>
                <a:t> - 20</a:t>
              </a:r>
              <a:r>
                <a:rPr lang="en-US" sz="1800" dirty="0">
                  <a:latin typeface="微软雅黑" panose="020B0503020204020204" pitchFamily="34" charset="-122"/>
                  <a:ea typeface="微软雅黑" panose="020B0503020204020204" pitchFamily="34" charset="-122"/>
                </a:rPr>
                <a:t>17</a:t>
              </a:r>
              <a:endParaRPr sz="1800" dirty="0">
                <a:latin typeface="微软雅黑" panose="020B0503020204020204" pitchFamily="34" charset="-122"/>
                <a:ea typeface="微软雅黑" panose="020B0503020204020204" pitchFamily="34" charset="-122"/>
              </a:endParaRPr>
            </a:p>
          </p:txBody>
        </p:sp>
      </p:grpSp>
      <p:grpSp>
        <p:nvGrpSpPr>
          <p:cNvPr id="167" name="Group 23610">
            <a:extLst>
              <a:ext uri="{FF2B5EF4-FFF2-40B4-BE49-F238E27FC236}">
                <a16:creationId xmlns:a16="http://schemas.microsoft.com/office/drawing/2014/main" id="{B6E4CA0D-0D64-442B-AE5F-FB2BBB00385B}"/>
              </a:ext>
            </a:extLst>
          </p:cNvPr>
          <p:cNvGrpSpPr/>
          <p:nvPr/>
        </p:nvGrpSpPr>
        <p:grpSpPr>
          <a:xfrm>
            <a:off x="9105900" y="3122788"/>
            <a:ext cx="2413000" cy="612425"/>
            <a:chOff x="-271704" y="0"/>
            <a:chExt cx="2518088" cy="442740"/>
          </a:xfrm>
        </p:grpSpPr>
        <p:sp>
          <p:nvSpPr>
            <p:cNvPr id="168" name="Shape 23608">
              <a:extLst>
                <a:ext uri="{FF2B5EF4-FFF2-40B4-BE49-F238E27FC236}">
                  <a16:creationId xmlns:a16="http://schemas.microsoft.com/office/drawing/2014/main" id="{9A841B75-B6DA-4085-A4E2-D44A82C3D900}"/>
                </a:ext>
              </a:extLst>
            </p:cNvPr>
            <p:cNvSpPr/>
            <p:nvPr/>
          </p:nvSpPr>
          <p:spPr>
            <a:xfrm>
              <a:off x="-271704" y="0"/>
              <a:ext cx="2518088" cy="442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 y="10800"/>
                  </a:lnTo>
                  <a:lnTo>
                    <a:pt x="0" y="21600"/>
                  </a:lnTo>
                  <a:lnTo>
                    <a:pt x="19519" y="21600"/>
                  </a:lnTo>
                  <a:lnTo>
                    <a:pt x="21600" y="10800"/>
                  </a:lnTo>
                  <a:lnTo>
                    <a:pt x="19519" y="0"/>
                  </a:lnTo>
                  <a:lnTo>
                    <a:pt x="0" y="0"/>
                  </a:lnTo>
                  <a:close/>
                </a:path>
              </a:pathLst>
            </a:custGeom>
            <a:solidFill>
              <a:schemeClr val="bg1">
                <a:lumMod val="75000"/>
              </a:schemeClr>
            </a:solidFill>
            <a:ln w="12700" cap="flat">
              <a:noFill/>
              <a:miter lim="400000"/>
            </a:ln>
            <a:effectLst/>
          </p:spPr>
          <p:txBody>
            <a:bodyPr wrap="square" lIns="0" tIns="0" rIns="0" bIns="0" numCol="1" anchor="t">
              <a:noAutofit/>
            </a:bodyPr>
            <a:lstStyle/>
            <a:p>
              <a:endParaRPr/>
            </a:p>
          </p:txBody>
        </p:sp>
        <p:sp>
          <p:nvSpPr>
            <p:cNvPr id="169" name="Shape 23609">
              <a:extLst>
                <a:ext uri="{FF2B5EF4-FFF2-40B4-BE49-F238E27FC236}">
                  <a16:creationId xmlns:a16="http://schemas.microsoft.com/office/drawing/2014/main" id="{01EFD8B6-D766-47AF-9416-87674393E6DE}"/>
                </a:ext>
              </a:extLst>
            </p:cNvPr>
            <p:cNvSpPr/>
            <p:nvPr/>
          </p:nvSpPr>
          <p:spPr>
            <a:xfrm>
              <a:off x="224797" y="69924"/>
              <a:ext cx="1525087" cy="305400"/>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rmAutofit/>
            </a:bodyPr>
            <a:lstStyle>
              <a:lvl1pPr defTabSz="467359">
                <a:lnSpc>
                  <a:spcPct val="100000"/>
                </a:lnSpc>
                <a:spcBef>
                  <a:spcPts val="0"/>
                </a:spcBef>
                <a:defRPr sz="2000" cap="all">
                  <a:solidFill>
                    <a:srgbClr val="FFFFFF"/>
                  </a:solidFill>
                  <a:latin typeface="Helvetica Neue Light"/>
                  <a:ea typeface="Helvetica Neue Light"/>
                  <a:cs typeface="Helvetica Neue Light"/>
                  <a:sym typeface="Helvetica Neue Light"/>
                </a:defRPr>
              </a:lvl1pPr>
            </a:lstStyle>
            <a:p>
              <a:pPr algn="ctr"/>
              <a:r>
                <a:rPr sz="1800" dirty="0">
                  <a:latin typeface="微软雅黑" panose="020B0503020204020204" pitchFamily="34" charset="-122"/>
                  <a:ea typeface="微软雅黑" panose="020B0503020204020204" pitchFamily="34" charset="-122"/>
                </a:rPr>
                <a:t>20</a:t>
              </a:r>
              <a:r>
                <a:rPr lang="en-US" altLang="zh-CN" sz="1800" dirty="0">
                  <a:latin typeface="微软雅黑" panose="020B0503020204020204" pitchFamily="34" charset="-122"/>
                  <a:ea typeface="微软雅黑" panose="020B0503020204020204" pitchFamily="34" charset="-122"/>
                </a:rPr>
                <a:t>17</a:t>
              </a:r>
              <a:r>
                <a:rPr sz="1800" dirty="0">
                  <a:latin typeface="微软雅黑" panose="020B0503020204020204" pitchFamily="34" charset="-122"/>
                  <a:ea typeface="微软雅黑" panose="020B0503020204020204" pitchFamily="34" charset="-122"/>
                </a:rPr>
                <a:t> - 20</a:t>
              </a:r>
              <a:r>
                <a:rPr lang="en-US" sz="1800" dirty="0">
                  <a:latin typeface="微软雅黑" panose="020B0503020204020204" pitchFamily="34" charset="-122"/>
                  <a:ea typeface="微软雅黑" panose="020B0503020204020204" pitchFamily="34" charset="-122"/>
                </a:rPr>
                <a:t>18</a:t>
              </a:r>
              <a:endParaRPr sz="1800" dirty="0">
                <a:latin typeface="微软雅黑" panose="020B0503020204020204" pitchFamily="34" charset="-122"/>
                <a:ea typeface="微软雅黑" panose="020B0503020204020204" pitchFamily="34" charset="-122"/>
              </a:endParaRPr>
            </a:p>
          </p:txBody>
        </p:sp>
      </p:grpSp>
      <p:cxnSp>
        <p:nvCxnSpPr>
          <p:cNvPr id="170" name="直接连接符 169">
            <a:extLst>
              <a:ext uri="{FF2B5EF4-FFF2-40B4-BE49-F238E27FC236}">
                <a16:creationId xmlns:a16="http://schemas.microsoft.com/office/drawing/2014/main" id="{3680A60B-449A-4A41-B831-7EF3B6E2C3B1}"/>
              </a:ext>
            </a:extLst>
          </p:cNvPr>
          <p:cNvCxnSpPr>
            <a:cxnSpLocks/>
          </p:cNvCxnSpPr>
          <p:nvPr/>
        </p:nvCxnSpPr>
        <p:spPr>
          <a:xfrm flipH="1">
            <a:off x="5999211" y="3437748"/>
            <a:ext cx="291522" cy="0"/>
          </a:xfrm>
          <a:prstGeom prst="line">
            <a:avLst/>
          </a:prstGeom>
          <a:ln w="412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BE3D4117-752A-4749-BCA6-4B2CEDD8824D}"/>
              </a:ext>
            </a:extLst>
          </p:cNvPr>
          <p:cNvCxnSpPr>
            <a:cxnSpLocks/>
          </p:cNvCxnSpPr>
          <p:nvPr/>
        </p:nvCxnSpPr>
        <p:spPr>
          <a:xfrm flipH="1">
            <a:off x="8814378" y="3437748"/>
            <a:ext cx="291522" cy="0"/>
          </a:xfrm>
          <a:prstGeom prst="line">
            <a:avLst/>
          </a:prstGeom>
          <a:ln w="41275"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00" name="Shape 23611">
            <a:extLst>
              <a:ext uri="{FF2B5EF4-FFF2-40B4-BE49-F238E27FC236}">
                <a16:creationId xmlns:a16="http://schemas.microsoft.com/office/drawing/2014/main" id="{CFF7BB37-4D1A-4A6C-AA70-0149F4BA00BE}"/>
              </a:ext>
            </a:extLst>
          </p:cNvPr>
          <p:cNvSpPr/>
          <p:nvPr/>
        </p:nvSpPr>
        <p:spPr>
          <a:xfrm>
            <a:off x="984364" y="1893960"/>
            <a:ext cx="1744003" cy="314353"/>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rPr>
              <a:t>添加标题</a:t>
            </a:r>
            <a:endPar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endParaRPr>
          </a:p>
        </p:txBody>
      </p:sp>
      <p:sp>
        <p:nvSpPr>
          <p:cNvPr id="101" name="Shape 23612">
            <a:extLst>
              <a:ext uri="{FF2B5EF4-FFF2-40B4-BE49-F238E27FC236}">
                <a16:creationId xmlns:a16="http://schemas.microsoft.com/office/drawing/2014/main" id="{5AB8DA84-29AD-4473-B5C6-BF6A52AC05FE}"/>
              </a:ext>
            </a:extLst>
          </p:cNvPr>
          <p:cNvSpPr/>
          <p:nvPr/>
        </p:nvSpPr>
        <p:spPr>
          <a:xfrm>
            <a:off x="813414" y="2263699"/>
            <a:ext cx="2085903" cy="636649"/>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t">
            <a:spAutoFit/>
          </a:bodyPr>
          <a:lstStyle>
            <a:lvl1pPr defTabSz="543305">
              <a:lnSpc>
                <a:spcPct val="120000"/>
              </a:lnSpc>
              <a:spcBef>
                <a:spcPts val="900"/>
              </a:spcBef>
              <a:defRPr sz="1488">
                <a:solidFill>
                  <a:srgbClr val="4D4D4D"/>
                </a:solidFill>
                <a:latin typeface="Helvetica Neue Light"/>
                <a:ea typeface="Helvetica Neue Light"/>
                <a:cs typeface="Helvetica Neue Light"/>
                <a:sym typeface="Helvetica Neue Light"/>
              </a:defRPr>
            </a:lvl1pPr>
          </a:lstStyle>
          <a:p>
            <a:r>
              <a:rPr lang="zh-CN" altLang="en-US" sz="1800" dirty="0">
                <a:solidFill>
                  <a:schemeClr val="tx1">
                    <a:lumMod val="85000"/>
                    <a:lumOff val="15000"/>
                  </a:schemeClr>
                </a:solidFill>
                <a:latin typeface="+mn-ea"/>
                <a:ea typeface="+mn-ea"/>
              </a:rPr>
              <a:t>添加这一段时间的工作或者所取得的成果</a:t>
            </a:r>
            <a:endParaRPr sz="1800" dirty="0">
              <a:solidFill>
                <a:schemeClr val="tx1">
                  <a:lumMod val="85000"/>
                  <a:lumOff val="15000"/>
                </a:schemeClr>
              </a:solidFill>
              <a:latin typeface="+mn-ea"/>
              <a:ea typeface="+mn-ea"/>
            </a:endParaRPr>
          </a:p>
        </p:txBody>
      </p:sp>
      <p:sp>
        <p:nvSpPr>
          <p:cNvPr id="8" name="椭圆 7">
            <a:extLst>
              <a:ext uri="{FF2B5EF4-FFF2-40B4-BE49-F238E27FC236}">
                <a16:creationId xmlns:a16="http://schemas.microsoft.com/office/drawing/2014/main" id="{CE63A985-1FFB-48CE-8A7C-35D904854DE6}"/>
              </a:ext>
            </a:extLst>
          </p:cNvPr>
          <p:cNvSpPr/>
          <p:nvPr/>
        </p:nvSpPr>
        <p:spPr>
          <a:xfrm>
            <a:off x="1583316" y="1221999"/>
            <a:ext cx="546099" cy="54609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Shape 23611">
            <a:extLst>
              <a:ext uri="{FF2B5EF4-FFF2-40B4-BE49-F238E27FC236}">
                <a16:creationId xmlns:a16="http://schemas.microsoft.com/office/drawing/2014/main" id="{9B4958F8-CE00-41FA-B6AB-4C4CB3E9E95B}"/>
              </a:ext>
            </a:extLst>
          </p:cNvPr>
          <p:cNvSpPr/>
          <p:nvPr/>
        </p:nvSpPr>
        <p:spPr>
          <a:xfrm>
            <a:off x="3810065" y="4605786"/>
            <a:ext cx="1744003" cy="314353"/>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rPr>
              <a:t>添加标题</a:t>
            </a:r>
            <a:endPar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endParaRPr>
          </a:p>
        </p:txBody>
      </p:sp>
      <p:sp>
        <p:nvSpPr>
          <p:cNvPr id="175" name="Shape 23612">
            <a:extLst>
              <a:ext uri="{FF2B5EF4-FFF2-40B4-BE49-F238E27FC236}">
                <a16:creationId xmlns:a16="http://schemas.microsoft.com/office/drawing/2014/main" id="{718B17A0-7032-4260-B283-097223232BB6}"/>
              </a:ext>
            </a:extLst>
          </p:cNvPr>
          <p:cNvSpPr/>
          <p:nvPr/>
        </p:nvSpPr>
        <p:spPr>
          <a:xfrm>
            <a:off x="3628581" y="4993929"/>
            <a:ext cx="2106971" cy="636649"/>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t">
            <a:spAutoFit/>
          </a:bodyPr>
          <a:lstStyle>
            <a:lvl1pPr defTabSz="543305">
              <a:lnSpc>
                <a:spcPct val="120000"/>
              </a:lnSpc>
              <a:spcBef>
                <a:spcPts val="900"/>
              </a:spcBef>
              <a:defRPr sz="1488">
                <a:solidFill>
                  <a:srgbClr val="4D4D4D"/>
                </a:solidFill>
                <a:latin typeface="Helvetica Neue Light"/>
                <a:ea typeface="Helvetica Neue Light"/>
                <a:cs typeface="Helvetica Neue Light"/>
                <a:sym typeface="Helvetica Neue Light"/>
              </a:defRPr>
            </a:lvl1pPr>
          </a:lstStyle>
          <a:p>
            <a:r>
              <a:rPr lang="zh-CN" altLang="en-US" sz="1800" dirty="0">
                <a:solidFill>
                  <a:schemeClr val="tx1">
                    <a:lumMod val="85000"/>
                    <a:lumOff val="15000"/>
                  </a:schemeClr>
                </a:solidFill>
                <a:latin typeface="+mn-ea"/>
                <a:ea typeface="+mn-ea"/>
              </a:rPr>
              <a:t>添加这一段时间的工作或者所取得的成果</a:t>
            </a:r>
            <a:endParaRPr sz="1800" dirty="0">
              <a:solidFill>
                <a:schemeClr val="tx1">
                  <a:lumMod val="85000"/>
                  <a:lumOff val="15000"/>
                </a:schemeClr>
              </a:solidFill>
              <a:latin typeface="+mn-ea"/>
              <a:ea typeface="+mn-ea"/>
            </a:endParaRPr>
          </a:p>
        </p:txBody>
      </p:sp>
      <p:sp>
        <p:nvSpPr>
          <p:cNvPr id="180" name="Shape 23611">
            <a:extLst>
              <a:ext uri="{FF2B5EF4-FFF2-40B4-BE49-F238E27FC236}">
                <a16:creationId xmlns:a16="http://schemas.microsoft.com/office/drawing/2014/main" id="{8A2412ED-3F60-461D-9A62-FD347419D44C}"/>
              </a:ext>
            </a:extLst>
          </p:cNvPr>
          <p:cNvSpPr/>
          <p:nvPr/>
        </p:nvSpPr>
        <p:spPr>
          <a:xfrm>
            <a:off x="6625231" y="1893960"/>
            <a:ext cx="1744003" cy="314353"/>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defTabSz="914194"/>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rPr>
              <a:t>添加标题</a:t>
            </a:r>
            <a:endPar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endParaRPr>
          </a:p>
        </p:txBody>
      </p:sp>
      <p:sp>
        <p:nvSpPr>
          <p:cNvPr id="181" name="Shape 23612">
            <a:extLst>
              <a:ext uri="{FF2B5EF4-FFF2-40B4-BE49-F238E27FC236}">
                <a16:creationId xmlns:a16="http://schemas.microsoft.com/office/drawing/2014/main" id="{4A9D4F7C-BB91-4953-8155-5A8C3FFACF00}"/>
              </a:ext>
            </a:extLst>
          </p:cNvPr>
          <p:cNvSpPr/>
          <p:nvPr/>
        </p:nvSpPr>
        <p:spPr>
          <a:xfrm>
            <a:off x="6443747" y="2282103"/>
            <a:ext cx="2106971" cy="636649"/>
          </a:xfrm>
          <a:prstGeom prst="rect">
            <a:avLst/>
          </a:prstGeom>
          <a:noFill/>
          <a:ln w="12700" cap="flat">
            <a:noFill/>
            <a:miter lim="400000"/>
          </a:ln>
          <a:effectLst/>
          <a:extLst>
            <a:ext uri="{C572A759-6A51-4108-AA02-DFA0A04FC94B}">
              <ma14:wrappingTextBoxFlag xmlns="" xmlns:a16="http://schemas.microsoft.com/office/drawing/2014/main" xmlns:lc="http://schemas.openxmlformats.org/drawingml/2006/lockedCanvas" xmlns:p14="http://schemas.microsoft.com/office/powerpoint/2010/main" xmlns:ma14="http://schemas.microsoft.com/office/mac/drawingml/2011/main" val="1"/>
            </a:ext>
          </a:extLst>
        </p:spPr>
        <p:txBody>
          <a:bodyPr wrap="square" lIns="0" tIns="0" rIns="0" bIns="0" numCol="1" anchor="t">
            <a:spAutoFit/>
          </a:bodyPr>
          <a:lstStyle>
            <a:lvl1pPr defTabSz="543305">
              <a:lnSpc>
                <a:spcPct val="120000"/>
              </a:lnSpc>
              <a:spcBef>
                <a:spcPts val="900"/>
              </a:spcBef>
              <a:defRPr sz="1488">
                <a:solidFill>
                  <a:srgbClr val="4D4D4D"/>
                </a:solidFill>
                <a:latin typeface="Helvetica Neue Light"/>
                <a:ea typeface="Helvetica Neue Light"/>
                <a:cs typeface="Helvetica Neue Light"/>
                <a:sym typeface="Helvetica Neue Light"/>
              </a:defRPr>
            </a:lvl1pPr>
          </a:lstStyle>
          <a:p>
            <a:r>
              <a:rPr lang="zh-CN" altLang="en-US" sz="1800" dirty="0">
                <a:solidFill>
                  <a:schemeClr val="tx1">
                    <a:lumMod val="85000"/>
                    <a:lumOff val="15000"/>
                  </a:schemeClr>
                </a:solidFill>
                <a:latin typeface="+mn-ea"/>
                <a:ea typeface="+mn-ea"/>
              </a:rPr>
              <a:t>添加这一段时间的工作或者所取得的成果</a:t>
            </a:r>
            <a:endParaRPr sz="1800" dirty="0">
              <a:solidFill>
                <a:schemeClr val="tx1">
                  <a:lumMod val="85000"/>
                  <a:lumOff val="15000"/>
                </a:schemeClr>
              </a:solidFill>
              <a:latin typeface="+mn-ea"/>
              <a:ea typeface="+mn-ea"/>
            </a:endParaRPr>
          </a:p>
        </p:txBody>
      </p:sp>
      <p:sp>
        <p:nvSpPr>
          <p:cNvPr id="196" name="Shape 23611">
            <a:extLst>
              <a:ext uri="{FF2B5EF4-FFF2-40B4-BE49-F238E27FC236}">
                <a16:creationId xmlns:a16="http://schemas.microsoft.com/office/drawing/2014/main" id="{39390D28-4DAA-4832-B690-EDF5FD596F2C}"/>
              </a:ext>
            </a:extLst>
          </p:cNvPr>
          <p:cNvSpPr/>
          <p:nvPr/>
        </p:nvSpPr>
        <p:spPr>
          <a:xfrm>
            <a:off x="9401158" y="4548698"/>
            <a:ext cx="1853145" cy="357839"/>
          </a:xfrm>
          <a:prstGeom prst="rect">
            <a:avLst/>
          </a:prstGeom>
          <a:no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xmlns:lc="http://schemas.openxmlformats.org/drawingml/2006/lockedCanvas" val="1"/>
            </a:ext>
          </a:ex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94"/>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rPr>
              <a:t>添加标题</a:t>
            </a:r>
            <a:endPar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cs typeface="Lato Regular"/>
            </a:endParaRPr>
          </a:p>
        </p:txBody>
      </p:sp>
      <p:sp>
        <p:nvSpPr>
          <p:cNvPr id="197" name="Shape 23612">
            <a:extLst>
              <a:ext uri="{FF2B5EF4-FFF2-40B4-BE49-F238E27FC236}">
                <a16:creationId xmlns:a16="http://schemas.microsoft.com/office/drawing/2014/main" id="{B8B8E9BD-99C9-4ADA-8E62-A631A6F865B2}"/>
              </a:ext>
            </a:extLst>
          </p:cNvPr>
          <p:cNvSpPr/>
          <p:nvPr/>
        </p:nvSpPr>
        <p:spPr>
          <a:xfrm>
            <a:off x="9258914" y="4960360"/>
            <a:ext cx="2137632" cy="636649"/>
          </a:xfrm>
          <a:prstGeom prst="rect">
            <a:avLst/>
          </a:prstGeom>
          <a:no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xmlns:lc="http://schemas.openxmlformats.org/drawingml/2006/lockedCanvas" val="1"/>
            </a:ext>
          </a:extLst>
        </p:spPr>
        <p:txBody>
          <a:bodyPr wrap="square" lIns="0" tIns="0" rIns="0" bIns="0" numCol="1"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43305">
              <a:lnSpc>
                <a:spcPct val="120000"/>
              </a:lnSpc>
              <a:spcBef>
                <a:spcPts val="900"/>
              </a:spcBef>
            </a:pPr>
            <a:r>
              <a:rPr lang="zh-CN" altLang="en-US" dirty="0">
                <a:solidFill>
                  <a:schemeClr val="tx1">
                    <a:lumMod val="85000"/>
                    <a:lumOff val="15000"/>
                  </a:schemeClr>
                </a:solidFill>
                <a:latin typeface="+mn-ea"/>
              </a:rPr>
              <a:t>添加这一段时间的工作或者所取得的成果</a:t>
            </a:r>
            <a:endParaRPr dirty="0">
              <a:solidFill>
                <a:schemeClr val="tx1">
                  <a:lumMod val="85000"/>
                  <a:lumOff val="15000"/>
                </a:schemeClr>
              </a:solidFill>
              <a:latin typeface="+mn-ea"/>
            </a:endParaRPr>
          </a:p>
        </p:txBody>
      </p:sp>
      <p:sp>
        <p:nvSpPr>
          <p:cNvPr id="7" name="Freeform 5">
            <a:extLst>
              <a:ext uri="{FF2B5EF4-FFF2-40B4-BE49-F238E27FC236}">
                <a16:creationId xmlns:a16="http://schemas.microsoft.com/office/drawing/2014/main" id="{876388EB-49F6-4673-97D4-36A0E8505DF1}"/>
              </a:ext>
            </a:extLst>
          </p:cNvPr>
          <p:cNvSpPr>
            <a:spLocks noEditPoints="1"/>
          </p:cNvSpPr>
          <p:nvPr/>
        </p:nvSpPr>
        <p:spPr bwMode="auto">
          <a:xfrm>
            <a:off x="1725397" y="1412051"/>
            <a:ext cx="261937" cy="165994"/>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 name="组合 2">
            <a:extLst>
              <a:ext uri="{FF2B5EF4-FFF2-40B4-BE49-F238E27FC236}">
                <a16:creationId xmlns:a16="http://schemas.microsoft.com/office/drawing/2014/main" id="{E0A8EB8E-8252-485C-878D-4F8B7F0CA107}"/>
              </a:ext>
            </a:extLst>
          </p:cNvPr>
          <p:cNvGrpSpPr/>
          <p:nvPr/>
        </p:nvGrpSpPr>
        <p:grpSpPr>
          <a:xfrm>
            <a:off x="4409018" y="3933825"/>
            <a:ext cx="546099" cy="546099"/>
            <a:chOff x="4409018" y="3933825"/>
            <a:chExt cx="546099" cy="546099"/>
          </a:xfrm>
        </p:grpSpPr>
        <p:sp>
          <p:nvSpPr>
            <p:cNvPr id="177" name="椭圆 176">
              <a:extLst>
                <a:ext uri="{FF2B5EF4-FFF2-40B4-BE49-F238E27FC236}">
                  <a16:creationId xmlns:a16="http://schemas.microsoft.com/office/drawing/2014/main" id="{BC311BA2-3EC6-4ABD-BEA6-F3185530D0FD}"/>
                </a:ext>
              </a:extLst>
            </p:cNvPr>
            <p:cNvSpPr/>
            <p:nvPr/>
          </p:nvSpPr>
          <p:spPr>
            <a:xfrm>
              <a:off x="4409018" y="3933825"/>
              <a:ext cx="546099" cy="54609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9">
              <a:extLst>
                <a:ext uri="{FF2B5EF4-FFF2-40B4-BE49-F238E27FC236}">
                  <a16:creationId xmlns:a16="http://schemas.microsoft.com/office/drawing/2014/main" id="{118C3FA1-D16B-423E-96C2-5D57094C072D}"/>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4" name="组合 3">
            <a:extLst>
              <a:ext uri="{FF2B5EF4-FFF2-40B4-BE49-F238E27FC236}">
                <a16:creationId xmlns:a16="http://schemas.microsoft.com/office/drawing/2014/main" id="{4218BD91-D8FF-4A13-8AF9-ED29E653DCBD}"/>
              </a:ext>
            </a:extLst>
          </p:cNvPr>
          <p:cNvGrpSpPr/>
          <p:nvPr/>
        </p:nvGrpSpPr>
        <p:grpSpPr>
          <a:xfrm>
            <a:off x="7224183" y="1221999"/>
            <a:ext cx="546099" cy="546099"/>
            <a:chOff x="7224183" y="1221999"/>
            <a:chExt cx="546099" cy="546099"/>
          </a:xfrm>
        </p:grpSpPr>
        <p:sp>
          <p:nvSpPr>
            <p:cNvPr id="183" name="椭圆 182">
              <a:extLst>
                <a:ext uri="{FF2B5EF4-FFF2-40B4-BE49-F238E27FC236}">
                  <a16:creationId xmlns:a16="http://schemas.microsoft.com/office/drawing/2014/main" id="{4F6C6441-530B-44D9-8FC3-2525FDEB5094}"/>
                </a:ext>
              </a:extLst>
            </p:cNvPr>
            <p:cNvSpPr/>
            <p:nvPr/>
          </p:nvSpPr>
          <p:spPr>
            <a:xfrm>
              <a:off x="7224183" y="1221999"/>
              <a:ext cx="546099" cy="546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13">
              <a:extLst>
                <a:ext uri="{FF2B5EF4-FFF2-40B4-BE49-F238E27FC236}">
                  <a16:creationId xmlns:a16="http://schemas.microsoft.com/office/drawing/2014/main" id="{35EF8C18-9FD6-4700-9B64-E18B425CBF26}"/>
                </a:ext>
              </a:extLst>
            </p:cNvPr>
            <p:cNvSpPr>
              <a:spLocks noEditPoints="1"/>
            </p:cNvSpPr>
            <p:nvPr/>
          </p:nvSpPr>
          <p:spPr bwMode="auto">
            <a:xfrm>
              <a:off x="7372997" y="1370813"/>
              <a:ext cx="248471" cy="248471"/>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a:extLst>
              <a:ext uri="{FF2B5EF4-FFF2-40B4-BE49-F238E27FC236}">
                <a16:creationId xmlns:a16="http://schemas.microsoft.com/office/drawing/2014/main" id="{A6722FCB-9FF6-48C6-8785-EDEB642CFF5A}"/>
              </a:ext>
            </a:extLst>
          </p:cNvPr>
          <p:cNvGrpSpPr/>
          <p:nvPr/>
        </p:nvGrpSpPr>
        <p:grpSpPr>
          <a:xfrm>
            <a:off x="10054681" y="3933825"/>
            <a:ext cx="546099" cy="546099"/>
            <a:chOff x="10054681" y="3933825"/>
            <a:chExt cx="546099" cy="546099"/>
          </a:xfrm>
        </p:grpSpPr>
        <p:sp>
          <p:nvSpPr>
            <p:cNvPr id="104" name="椭圆 103">
              <a:extLst>
                <a:ext uri="{FF2B5EF4-FFF2-40B4-BE49-F238E27FC236}">
                  <a16:creationId xmlns:a16="http://schemas.microsoft.com/office/drawing/2014/main" id="{F0900D48-45EA-4E7B-A10D-A460D767C8D4}"/>
                </a:ext>
              </a:extLst>
            </p:cNvPr>
            <p:cNvSpPr/>
            <p:nvPr/>
          </p:nvSpPr>
          <p:spPr>
            <a:xfrm>
              <a:off x="10054681" y="3933825"/>
              <a:ext cx="546099" cy="54609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Freeform 21">
              <a:extLst>
                <a:ext uri="{FF2B5EF4-FFF2-40B4-BE49-F238E27FC236}">
                  <a16:creationId xmlns:a16="http://schemas.microsoft.com/office/drawing/2014/main" id="{8C165997-1196-41C3-B137-28B6FD3A1C23}"/>
                </a:ext>
              </a:extLst>
            </p:cNvPr>
            <p:cNvSpPr>
              <a:spLocks/>
            </p:cNvSpPr>
            <p:nvPr/>
          </p:nvSpPr>
          <p:spPr bwMode="auto">
            <a:xfrm>
              <a:off x="10183327" y="4112953"/>
              <a:ext cx="288806" cy="187842"/>
            </a:xfrm>
            <a:custGeom>
              <a:avLst/>
              <a:gdLst>
                <a:gd name="T0" fmla="*/ 96 w 104"/>
                <a:gd name="T1" fmla="*/ 24 h 66"/>
                <a:gd name="T2" fmla="*/ 96 w 104"/>
                <a:gd name="T3" fmla="*/ 24 h 66"/>
                <a:gd name="T4" fmla="*/ 87 w 104"/>
                <a:gd name="T5" fmla="*/ 25 h 66"/>
                <a:gd name="T6" fmla="*/ 87 w 104"/>
                <a:gd name="T7" fmla="*/ 0 h 66"/>
                <a:gd name="T8" fmla="*/ 64 w 104"/>
                <a:gd name="T9" fmla="*/ 0 h 66"/>
                <a:gd name="T10" fmla="*/ 65 w 104"/>
                <a:gd name="T11" fmla="*/ 11 h 66"/>
                <a:gd name="T12" fmla="*/ 65 w 104"/>
                <a:gd name="T13" fmla="*/ 11 h 66"/>
                <a:gd name="T14" fmla="*/ 55 w 104"/>
                <a:gd name="T15" fmla="*/ 21 h 66"/>
                <a:gd name="T16" fmla="*/ 45 w 104"/>
                <a:gd name="T17" fmla="*/ 11 h 66"/>
                <a:gd name="T18" fmla="*/ 45 w 104"/>
                <a:gd name="T19" fmla="*/ 11 h 66"/>
                <a:gd name="T20" fmla="*/ 46 w 104"/>
                <a:gd name="T21" fmla="*/ 0 h 66"/>
                <a:gd name="T22" fmla="*/ 21 w 104"/>
                <a:gd name="T23" fmla="*/ 0 h 66"/>
                <a:gd name="T24" fmla="*/ 21 w 104"/>
                <a:gd name="T25" fmla="*/ 23 h 66"/>
                <a:gd name="T26" fmla="*/ 10 w 104"/>
                <a:gd name="T27" fmla="*/ 22 h 66"/>
                <a:gd name="T28" fmla="*/ 10 w 104"/>
                <a:gd name="T29" fmla="*/ 22 h 66"/>
                <a:gd name="T30" fmla="*/ 0 w 104"/>
                <a:gd name="T31" fmla="*/ 32 h 66"/>
                <a:gd name="T32" fmla="*/ 10 w 104"/>
                <a:gd name="T33" fmla="*/ 42 h 66"/>
                <a:gd name="T34" fmla="*/ 10 w 104"/>
                <a:gd name="T35" fmla="*/ 42 h 66"/>
                <a:gd name="T36" fmla="*/ 21 w 104"/>
                <a:gd name="T37" fmla="*/ 41 h 66"/>
                <a:gd name="T38" fmla="*/ 21 w 104"/>
                <a:gd name="T39" fmla="*/ 66 h 66"/>
                <a:gd name="T40" fmla="*/ 47 w 104"/>
                <a:gd name="T41" fmla="*/ 66 h 66"/>
                <a:gd name="T42" fmla="*/ 47 w 104"/>
                <a:gd name="T43" fmla="*/ 57 h 66"/>
                <a:gd name="T44" fmla="*/ 47 w 104"/>
                <a:gd name="T45" fmla="*/ 57 h 66"/>
                <a:gd name="T46" fmla="*/ 55 w 104"/>
                <a:gd name="T47" fmla="*/ 49 h 66"/>
                <a:gd name="T48" fmla="*/ 63 w 104"/>
                <a:gd name="T49" fmla="*/ 57 h 66"/>
                <a:gd name="T50" fmla="*/ 63 w 104"/>
                <a:gd name="T51" fmla="*/ 57 h 66"/>
                <a:gd name="T52" fmla="*/ 62 w 104"/>
                <a:gd name="T53" fmla="*/ 66 h 66"/>
                <a:gd name="T54" fmla="*/ 87 w 104"/>
                <a:gd name="T55" fmla="*/ 66 h 66"/>
                <a:gd name="T56" fmla="*/ 87 w 104"/>
                <a:gd name="T57" fmla="*/ 39 h 66"/>
                <a:gd name="T58" fmla="*/ 96 w 104"/>
                <a:gd name="T59" fmla="*/ 40 h 66"/>
                <a:gd name="T60" fmla="*/ 96 w 104"/>
                <a:gd name="T61" fmla="*/ 40 h 66"/>
                <a:gd name="T62" fmla="*/ 104 w 104"/>
                <a:gd name="T63" fmla="*/ 32 h 66"/>
                <a:gd name="T64" fmla="*/ 96 w 104"/>
                <a:gd name="T6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66">
                  <a:moveTo>
                    <a:pt x="96" y="24"/>
                  </a:moveTo>
                  <a:cubicBezTo>
                    <a:pt x="96" y="24"/>
                    <a:pt x="96" y="24"/>
                    <a:pt x="96" y="24"/>
                  </a:cubicBezTo>
                  <a:cubicBezTo>
                    <a:pt x="92" y="24"/>
                    <a:pt x="87" y="29"/>
                    <a:pt x="87" y="25"/>
                  </a:cubicBezTo>
                  <a:cubicBezTo>
                    <a:pt x="87" y="0"/>
                    <a:pt x="87" y="0"/>
                    <a:pt x="87" y="0"/>
                  </a:cubicBezTo>
                  <a:cubicBezTo>
                    <a:pt x="64" y="0"/>
                    <a:pt x="64" y="0"/>
                    <a:pt x="64" y="0"/>
                  </a:cubicBezTo>
                  <a:cubicBezTo>
                    <a:pt x="58" y="0"/>
                    <a:pt x="65" y="6"/>
                    <a:pt x="65" y="11"/>
                  </a:cubicBezTo>
                  <a:cubicBezTo>
                    <a:pt x="65" y="11"/>
                    <a:pt x="65" y="11"/>
                    <a:pt x="65" y="11"/>
                  </a:cubicBezTo>
                  <a:cubicBezTo>
                    <a:pt x="65" y="17"/>
                    <a:pt x="60" y="21"/>
                    <a:pt x="55" y="21"/>
                  </a:cubicBezTo>
                  <a:cubicBezTo>
                    <a:pt x="49" y="21"/>
                    <a:pt x="45" y="17"/>
                    <a:pt x="45" y="11"/>
                  </a:cubicBezTo>
                  <a:cubicBezTo>
                    <a:pt x="45" y="11"/>
                    <a:pt x="45" y="11"/>
                    <a:pt x="45" y="11"/>
                  </a:cubicBezTo>
                  <a:cubicBezTo>
                    <a:pt x="45" y="6"/>
                    <a:pt x="52" y="0"/>
                    <a:pt x="46" y="0"/>
                  </a:cubicBezTo>
                  <a:cubicBezTo>
                    <a:pt x="21" y="0"/>
                    <a:pt x="21" y="0"/>
                    <a:pt x="21" y="0"/>
                  </a:cubicBezTo>
                  <a:cubicBezTo>
                    <a:pt x="21" y="23"/>
                    <a:pt x="21" y="23"/>
                    <a:pt x="21" y="23"/>
                  </a:cubicBezTo>
                  <a:cubicBezTo>
                    <a:pt x="21" y="29"/>
                    <a:pt x="15" y="22"/>
                    <a:pt x="10" y="22"/>
                  </a:cubicBezTo>
                  <a:cubicBezTo>
                    <a:pt x="10" y="22"/>
                    <a:pt x="10" y="22"/>
                    <a:pt x="10" y="22"/>
                  </a:cubicBezTo>
                  <a:cubicBezTo>
                    <a:pt x="4" y="22"/>
                    <a:pt x="0" y="27"/>
                    <a:pt x="0" y="32"/>
                  </a:cubicBezTo>
                  <a:cubicBezTo>
                    <a:pt x="0" y="38"/>
                    <a:pt x="4" y="42"/>
                    <a:pt x="10" y="42"/>
                  </a:cubicBezTo>
                  <a:cubicBezTo>
                    <a:pt x="10" y="42"/>
                    <a:pt x="10" y="42"/>
                    <a:pt x="10" y="42"/>
                  </a:cubicBezTo>
                  <a:cubicBezTo>
                    <a:pt x="15" y="42"/>
                    <a:pt x="21" y="36"/>
                    <a:pt x="21" y="41"/>
                  </a:cubicBezTo>
                  <a:cubicBezTo>
                    <a:pt x="21" y="66"/>
                    <a:pt x="21" y="66"/>
                    <a:pt x="21" y="66"/>
                  </a:cubicBezTo>
                  <a:cubicBezTo>
                    <a:pt x="47" y="66"/>
                    <a:pt x="47" y="66"/>
                    <a:pt x="47" y="66"/>
                  </a:cubicBezTo>
                  <a:cubicBezTo>
                    <a:pt x="52" y="66"/>
                    <a:pt x="47" y="62"/>
                    <a:pt x="47" y="57"/>
                  </a:cubicBezTo>
                  <a:cubicBezTo>
                    <a:pt x="47" y="57"/>
                    <a:pt x="47" y="57"/>
                    <a:pt x="47" y="57"/>
                  </a:cubicBezTo>
                  <a:cubicBezTo>
                    <a:pt x="47" y="52"/>
                    <a:pt x="50" y="49"/>
                    <a:pt x="55" y="49"/>
                  </a:cubicBezTo>
                  <a:cubicBezTo>
                    <a:pt x="59" y="49"/>
                    <a:pt x="63" y="52"/>
                    <a:pt x="63" y="57"/>
                  </a:cubicBezTo>
                  <a:cubicBezTo>
                    <a:pt x="63" y="57"/>
                    <a:pt x="63" y="57"/>
                    <a:pt x="63" y="57"/>
                  </a:cubicBezTo>
                  <a:cubicBezTo>
                    <a:pt x="63" y="62"/>
                    <a:pt x="57" y="66"/>
                    <a:pt x="62" y="66"/>
                  </a:cubicBezTo>
                  <a:cubicBezTo>
                    <a:pt x="87" y="66"/>
                    <a:pt x="87" y="66"/>
                    <a:pt x="87" y="66"/>
                  </a:cubicBezTo>
                  <a:cubicBezTo>
                    <a:pt x="87" y="39"/>
                    <a:pt x="87" y="39"/>
                    <a:pt x="87" y="39"/>
                  </a:cubicBezTo>
                  <a:cubicBezTo>
                    <a:pt x="87" y="35"/>
                    <a:pt x="92" y="40"/>
                    <a:pt x="96" y="40"/>
                  </a:cubicBezTo>
                  <a:cubicBezTo>
                    <a:pt x="96" y="40"/>
                    <a:pt x="96" y="40"/>
                    <a:pt x="96" y="40"/>
                  </a:cubicBezTo>
                  <a:cubicBezTo>
                    <a:pt x="101" y="40"/>
                    <a:pt x="104" y="37"/>
                    <a:pt x="104" y="32"/>
                  </a:cubicBezTo>
                  <a:cubicBezTo>
                    <a:pt x="104" y="27"/>
                    <a:pt x="101" y="24"/>
                    <a:pt x="96"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28198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69A6F3CC-951A-44D2-84B2-657EC840D9E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65" r="20365"/>
          <a:stretch>
            <a:fillRect/>
          </a:stretch>
        </p:blipFill>
        <p:spPr/>
      </p:pic>
      <p:sp>
        <p:nvSpPr>
          <p:cNvPr id="8" name="文本占位符 7">
            <a:extLst>
              <a:ext uri="{FF2B5EF4-FFF2-40B4-BE49-F238E27FC236}">
                <a16:creationId xmlns:a16="http://schemas.microsoft.com/office/drawing/2014/main" id="{8AE1C3FF-5D0C-4A71-9CDD-C5F19BE98CD0}"/>
              </a:ext>
            </a:extLst>
          </p:cNvPr>
          <p:cNvSpPr>
            <a:spLocks noGrp="1"/>
          </p:cNvSpPr>
          <p:nvPr>
            <p:ph type="body" sz="quarter" idx="11"/>
          </p:nvPr>
        </p:nvSpPr>
        <p:spPr/>
        <p:txBody>
          <a:bodyPr/>
          <a:lstStyle/>
          <a:p>
            <a:r>
              <a:rPr lang="zh-CN" altLang="en-US" dirty="0"/>
              <a:t>感谢老师的</a:t>
            </a:r>
            <a:endParaRPr lang="en-US" altLang="zh-CN" dirty="0"/>
          </a:p>
          <a:p>
            <a:r>
              <a:rPr lang="zh-CN" altLang="en-US" dirty="0">
                <a:solidFill>
                  <a:schemeClr val="accent1"/>
                </a:solidFill>
              </a:rPr>
              <a:t>悉心指导</a:t>
            </a:r>
          </a:p>
        </p:txBody>
      </p:sp>
      <p:sp>
        <p:nvSpPr>
          <p:cNvPr id="9" name="文本占位符 8">
            <a:extLst>
              <a:ext uri="{FF2B5EF4-FFF2-40B4-BE49-F238E27FC236}">
                <a16:creationId xmlns:a16="http://schemas.microsoft.com/office/drawing/2014/main" id="{4C904841-F520-420D-9082-5823E58FBFB2}"/>
              </a:ext>
            </a:extLst>
          </p:cNvPr>
          <p:cNvSpPr>
            <a:spLocks noGrp="1"/>
          </p:cNvSpPr>
          <p:nvPr>
            <p:ph type="body" sz="quarter" idx="12"/>
          </p:nvPr>
        </p:nvSpPr>
        <p:spPr/>
        <p:txBody>
          <a:bodyPr/>
          <a:lstStyle/>
          <a:p>
            <a:pPr marL="0" indent="0">
              <a:buNone/>
            </a:pPr>
            <a:r>
              <a:rPr lang="en-US" altLang="zh-CN" dirty="0"/>
              <a:t>Thanks To The Teacher's Careful Guidance</a:t>
            </a:r>
          </a:p>
          <a:p>
            <a:endParaRPr lang="zh-CN" altLang="en-US" dirty="0"/>
          </a:p>
        </p:txBody>
      </p:sp>
      <p:sp>
        <p:nvSpPr>
          <p:cNvPr id="6" name="文本占位符 5">
            <a:extLst>
              <a:ext uri="{FF2B5EF4-FFF2-40B4-BE49-F238E27FC236}">
                <a16:creationId xmlns:a16="http://schemas.microsoft.com/office/drawing/2014/main" id="{342DDD52-A9B2-4375-8C06-E34BA8A6B55C}"/>
              </a:ext>
            </a:extLst>
          </p:cNvPr>
          <p:cNvSpPr>
            <a:spLocks noGrp="1"/>
          </p:cNvSpPr>
          <p:nvPr>
            <p:ph type="body" sz="quarter" idx="13"/>
          </p:nvPr>
        </p:nvSpPr>
        <p:spPr/>
        <p:txBody>
          <a:bodyPr/>
          <a:lstStyle/>
          <a:p>
            <a:r>
              <a:rPr lang="zh-CN" altLang="en-US" dirty="0"/>
              <a:t>月明</a:t>
            </a:r>
          </a:p>
        </p:txBody>
      </p:sp>
      <p:sp>
        <p:nvSpPr>
          <p:cNvPr id="7" name="文本占位符 6">
            <a:extLst>
              <a:ext uri="{FF2B5EF4-FFF2-40B4-BE49-F238E27FC236}">
                <a16:creationId xmlns:a16="http://schemas.microsoft.com/office/drawing/2014/main" id="{A7EEB882-0886-44FA-9343-9CF34E8B1515}"/>
              </a:ext>
            </a:extLst>
          </p:cNvPr>
          <p:cNvSpPr>
            <a:spLocks noGrp="1"/>
          </p:cNvSpPr>
          <p:nvPr>
            <p:ph type="body" sz="quarter" idx="14"/>
          </p:nvPr>
        </p:nvSpPr>
        <p:spPr/>
        <p:txBody>
          <a:bodyPr/>
          <a:lstStyle/>
          <a:p>
            <a:r>
              <a:rPr lang="zh-CN" altLang="en-US" dirty="0"/>
              <a:t>卓敏</a:t>
            </a:r>
          </a:p>
        </p:txBody>
      </p:sp>
      <p:sp>
        <p:nvSpPr>
          <p:cNvPr id="15" name="任意多边形: 形状 14">
            <a:extLst>
              <a:ext uri="{FF2B5EF4-FFF2-40B4-BE49-F238E27FC236}">
                <a16:creationId xmlns:a16="http://schemas.microsoft.com/office/drawing/2014/main" id="{AE4EC70B-E7CE-44F7-BAD9-156C184D945D}"/>
              </a:ext>
            </a:extLst>
          </p:cNvPr>
          <p:cNvSpPr/>
          <p:nvPr/>
        </p:nvSpPr>
        <p:spPr>
          <a:xfrm>
            <a:off x="6510646" y="270380"/>
            <a:ext cx="1828807" cy="6337300"/>
          </a:xfrm>
          <a:custGeom>
            <a:avLst/>
            <a:gdLst>
              <a:gd name="connsiteX0" fmla="*/ 1816103 w 1828803"/>
              <a:gd name="connsiteY0" fmla="*/ 0 h 6337300"/>
              <a:gd name="connsiteX1" fmla="*/ 3 w 1828803"/>
              <a:gd name="connsiteY1" fmla="*/ 3162300 h 6337300"/>
              <a:gd name="connsiteX2" fmla="*/ 1828803 w 1828803"/>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8 w 1828808"/>
              <a:gd name="connsiteY0" fmla="*/ 0 h 6337300"/>
              <a:gd name="connsiteX1" fmla="*/ 8 w 1828808"/>
              <a:gd name="connsiteY1" fmla="*/ 3162300 h 6337300"/>
              <a:gd name="connsiteX2" fmla="*/ 1828808 w 1828808"/>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 name="connsiteX0" fmla="*/ 1816107 w 1828807"/>
              <a:gd name="connsiteY0" fmla="*/ 0 h 6337300"/>
              <a:gd name="connsiteX1" fmla="*/ 7 w 1828807"/>
              <a:gd name="connsiteY1" fmla="*/ 3162300 h 6337300"/>
              <a:gd name="connsiteX2" fmla="*/ 1828807 w 1828807"/>
              <a:gd name="connsiteY2" fmla="*/ 6337300 h 6337300"/>
            </a:gdLst>
            <a:ahLst/>
            <a:cxnLst>
              <a:cxn ang="0">
                <a:pos x="connsiteX0" y="connsiteY0"/>
              </a:cxn>
              <a:cxn ang="0">
                <a:pos x="connsiteX1" y="connsiteY1"/>
              </a:cxn>
              <a:cxn ang="0">
                <a:pos x="connsiteX2" y="connsiteY2"/>
              </a:cxn>
            </a:cxnLst>
            <a:rect l="l" t="t" r="r" b="b"/>
            <a:pathLst>
              <a:path w="1828807" h="6337300">
                <a:moveTo>
                  <a:pt x="1816107" y="0"/>
                </a:moveTo>
                <a:cubicBezTo>
                  <a:pt x="472597" y="832856"/>
                  <a:pt x="-2110" y="2106083"/>
                  <a:pt x="7" y="3162300"/>
                </a:cubicBezTo>
                <a:cubicBezTo>
                  <a:pt x="2124" y="4218517"/>
                  <a:pt x="571647" y="5766476"/>
                  <a:pt x="1828807" y="6337300"/>
                </a:cubicBezTo>
              </a:path>
            </a:pathLst>
          </a:cu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619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73AF32E-169B-469D-B8F0-8B2B5C0B37F6}"/>
              </a:ext>
            </a:extLst>
          </p:cNvPr>
          <p:cNvSpPr>
            <a:spLocks noGrp="1"/>
          </p:cNvSpPr>
          <p:nvPr>
            <p:ph type="body" sz="quarter" idx="12"/>
          </p:nvPr>
        </p:nvSpPr>
        <p:spPr>
          <a:xfrm>
            <a:off x="566962" y="265803"/>
            <a:ext cx="4836888" cy="426497"/>
          </a:xfrm>
        </p:spPr>
        <p:txBody>
          <a:bodyPr/>
          <a:lstStyle/>
          <a:p>
            <a:pPr marL="0" indent="0">
              <a:buNone/>
            </a:pPr>
            <a:r>
              <a:rPr lang="zh-CN" altLang="en-US" dirty="0"/>
              <a:t>荣誉页</a:t>
            </a:r>
          </a:p>
        </p:txBody>
      </p:sp>
      <p:sp>
        <p:nvSpPr>
          <p:cNvPr id="55" name="椭圆 54">
            <a:extLst>
              <a:ext uri="{FF2B5EF4-FFF2-40B4-BE49-F238E27FC236}">
                <a16:creationId xmlns:a16="http://schemas.microsoft.com/office/drawing/2014/main" id="{B184C0F9-8F4F-4780-B10D-ECC2161A393E}"/>
              </a:ext>
            </a:extLst>
          </p:cNvPr>
          <p:cNvSpPr/>
          <p:nvPr/>
        </p:nvSpPr>
        <p:spPr>
          <a:xfrm>
            <a:off x="1366250" y="1343250"/>
            <a:ext cx="1762275" cy="1762275"/>
          </a:xfrm>
          <a:prstGeom prst="ellipse">
            <a:avLst/>
          </a:prstGeom>
          <a:solidFill>
            <a:schemeClr val="accent1">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EB864F13-B525-4986-8203-855F8FED5514}"/>
              </a:ext>
            </a:extLst>
          </p:cNvPr>
          <p:cNvSpPr/>
          <p:nvPr/>
        </p:nvSpPr>
        <p:spPr>
          <a:xfrm>
            <a:off x="5156730" y="2132058"/>
            <a:ext cx="1878540" cy="18785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E94380FC-D28F-4180-A932-3653002B0CE7}"/>
              </a:ext>
            </a:extLst>
          </p:cNvPr>
          <p:cNvSpPr/>
          <p:nvPr/>
        </p:nvSpPr>
        <p:spPr>
          <a:xfrm>
            <a:off x="9155120" y="1306070"/>
            <a:ext cx="1762275" cy="1762275"/>
          </a:xfrm>
          <a:prstGeom prst="ellipse">
            <a:avLst/>
          </a:prstGeom>
          <a:solidFill>
            <a:schemeClr val="accent1">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t>
            </a:r>
            <a:endParaRPr lang="zh-CN" altLang="en-US" dirty="0"/>
          </a:p>
        </p:txBody>
      </p:sp>
      <p:grpSp>
        <p:nvGrpSpPr>
          <p:cNvPr id="59" name="图形 57">
            <a:extLst>
              <a:ext uri="{FF2B5EF4-FFF2-40B4-BE49-F238E27FC236}">
                <a16:creationId xmlns:a16="http://schemas.microsoft.com/office/drawing/2014/main" id="{E9993487-BC55-4C87-8BC5-2E36D6852DA1}"/>
              </a:ext>
            </a:extLst>
          </p:cNvPr>
          <p:cNvGrpSpPr/>
          <p:nvPr/>
        </p:nvGrpSpPr>
        <p:grpSpPr>
          <a:xfrm>
            <a:off x="1827730" y="1793787"/>
            <a:ext cx="840855" cy="840855"/>
            <a:chOff x="1844666" y="2013059"/>
            <a:chExt cx="840855" cy="840855"/>
          </a:xfrm>
        </p:grpSpPr>
        <p:sp>
          <p:nvSpPr>
            <p:cNvPr id="60" name="任意多边形: 形状 59">
              <a:extLst>
                <a:ext uri="{FF2B5EF4-FFF2-40B4-BE49-F238E27FC236}">
                  <a16:creationId xmlns:a16="http://schemas.microsoft.com/office/drawing/2014/main" id="{BF7A0597-1F65-4887-8EB4-18E55AB91C0D}"/>
                </a:ext>
              </a:extLst>
            </p:cNvPr>
            <p:cNvSpPr/>
            <p:nvPr/>
          </p:nvSpPr>
          <p:spPr>
            <a:xfrm>
              <a:off x="1847951" y="2152161"/>
              <a:ext cx="834286" cy="561665"/>
            </a:xfrm>
            <a:custGeom>
              <a:avLst/>
              <a:gdLst>
                <a:gd name="connsiteX0" fmla="*/ 799469 w 834285"/>
                <a:gd name="connsiteY0" fmla="*/ 0 h 561664"/>
                <a:gd name="connsiteX1" fmla="*/ 34817 w 834285"/>
                <a:gd name="connsiteY1" fmla="*/ 0 h 561664"/>
                <a:gd name="connsiteX2" fmla="*/ 0 w 834285"/>
                <a:gd name="connsiteY2" fmla="*/ 34652 h 561664"/>
                <a:gd name="connsiteX3" fmla="*/ 0 w 834285"/>
                <a:gd name="connsiteY3" fmla="*/ 527834 h 561664"/>
                <a:gd name="connsiteX4" fmla="*/ 34817 w 834285"/>
                <a:gd name="connsiteY4" fmla="*/ 562650 h 561664"/>
                <a:gd name="connsiteX5" fmla="*/ 799633 w 834285"/>
                <a:gd name="connsiteY5" fmla="*/ 562650 h 561664"/>
                <a:gd name="connsiteX6" fmla="*/ 834450 w 834285"/>
                <a:gd name="connsiteY6" fmla="*/ 527834 h 561664"/>
                <a:gd name="connsiteX7" fmla="*/ 834450 w 834285"/>
                <a:gd name="connsiteY7" fmla="*/ 34652 h 561664"/>
                <a:gd name="connsiteX8" fmla="*/ 799469 w 834285"/>
                <a:gd name="connsiteY8" fmla="*/ 0 h 56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285" h="561664">
                  <a:moveTo>
                    <a:pt x="799469" y="0"/>
                  </a:moveTo>
                  <a:lnTo>
                    <a:pt x="34817" y="0"/>
                  </a:lnTo>
                  <a:cubicBezTo>
                    <a:pt x="15602" y="0"/>
                    <a:pt x="0" y="15602"/>
                    <a:pt x="0" y="34652"/>
                  </a:cubicBezTo>
                  <a:lnTo>
                    <a:pt x="0" y="527834"/>
                  </a:lnTo>
                  <a:cubicBezTo>
                    <a:pt x="0" y="547048"/>
                    <a:pt x="15602" y="562650"/>
                    <a:pt x="34817" y="562650"/>
                  </a:cubicBezTo>
                  <a:lnTo>
                    <a:pt x="799633" y="562650"/>
                  </a:lnTo>
                  <a:cubicBezTo>
                    <a:pt x="818848" y="562650"/>
                    <a:pt x="834450" y="547048"/>
                    <a:pt x="834450" y="527834"/>
                  </a:cubicBezTo>
                  <a:lnTo>
                    <a:pt x="834450" y="34652"/>
                  </a:lnTo>
                  <a:cubicBezTo>
                    <a:pt x="834286" y="15602"/>
                    <a:pt x="818684" y="0"/>
                    <a:pt x="799469" y="0"/>
                  </a:cubicBezTo>
                  <a:close/>
                </a:path>
              </a:pathLst>
            </a:custGeom>
            <a:solidFill>
              <a:schemeClr val="bg1">
                <a:lumMod val="75000"/>
              </a:schemeClr>
            </a:solidFill>
            <a:ln w="1637"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3ECF454A-5AD9-481E-AD47-AA07C5ECE7AF}"/>
                </a:ext>
              </a:extLst>
            </p:cNvPr>
            <p:cNvSpPr/>
            <p:nvPr/>
          </p:nvSpPr>
          <p:spPr>
            <a:xfrm>
              <a:off x="1888433" y="2191823"/>
              <a:ext cx="753813" cy="482835"/>
            </a:xfrm>
            <a:custGeom>
              <a:avLst/>
              <a:gdLst>
                <a:gd name="connsiteX0" fmla="*/ 741743 w 753813"/>
                <a:gd name="connsiteY0" fmla="*/ 69880 h 482834"/>
                <a:gd name="connsiteX1" fmla="*/ 741743 w 753813"/>
                <a:gd name="connsiteY1" fmla="*/ 69880 h 482834"/>
                <a:gd name="connsiteX2" fmla="*/ 741743 w 753813"/>
                <a:gd name="connsiteY2" fmla="*/ 12564 h 482834"/>
                <a:gd name="connsiteX3" fmla="*/ 741743 w 753813"/>
                <a:gd name="connsiteY3" fmla="*/ 12564 h 482834"/>
                <a:gd name="connsiteX4" fmla="*/ 741743 w 753813"/>
                <a:gd name="connsiteY4" fmla="*/ 12564 h 482834"/>
                <a:gd name="connsiteX5" fmla="*/ 741743 w 753813"/>
                <a:gd name="connsiteY5" fmla="*/ 12564 h 482834"/>
                <a:gd name="connsiteX6" fmla="*/ 741743 w 753813"/>
                <a:gd name="connsiteY6" fmla="*/ 12564 h 482834"/>
                <a:gd name="connsiteX7" fmla="*/ 680978 w 753813"/>
                <a:gd name="connsiteY7" fmla="*/ 12564 h 482834"/>
                <a:gd name="connsiteX8" fmla="*/ 680978 w 753813"/>
                <a:gd name="connsiteY8" fmla="*/ 12564 h 482834"/>
                <a:gd name="connsiteX9" fmla="*/ 680978 w 753813"/>
                <a:gd name="connsiteY9" fmla="*/ 12564 h 482834"/>
                <a:gd name="connsiteX10" fmla="*/ 680978 w 753813"/>
                <a:gd name="connsiteY10" fmla="*/ 12564 h 482834"/>
                <a:gd name="connsiteX11" fmla="*/ 680978 w 753813"/>
                <a:gd name="connsiteY11" fmla="*/ 12564 h 482834"/>
                <a:gd name="connsiteX12" fmla="*/ 680978 w 753813"/>
                <a:gd name="connsiteY12" fmla="*/ 12564 h 482834"/>
                <a:gd name="connsiteX13" fmla="*/ 620213 w 753813"/>
                <a:gd name="connsiteY13" fmla="*/ 12564 h 482834"/>
                <a:gd name="connsiteX14" fmla="*/ 620213 w 753813"/>
                <a:gd name="connsiteY14" fmla="*/ 12564 h 482834"/>
                <a:gd name="connsiteX15" fmla="*/ 620213 w 753813"/>
                <a:gd name="connsiteY15" fmla="*/ 12564 h 482834"/>
                <a:gd name="connsiteX16" fmla="*/ 620213 w 753813"/>
                <a:gd name="connsiteY16" fmla="*/ 12564 h 482834"/>
                <a:gd name="connsiteX17" fmla="*/ 620213 w 753813"/>
                <a:gd name="connsiteY17" fmla="*/ 12564 h 482834"/>
                <a:gd name="connsiteX18" fmla="*/ 620213 w 753813"/>
                <a:gd name="connsiteY18" fmla="*/ 12564 h 482834"/>
                <a:gd name="connsiteX19" fmla="*/ 559448 w 753813"/>
                <a:gd name="connsiteY19" fmla="*/ 12564 h 482834"/>
                <a:gd name="connsiteX20" fmla="*/ 559448 w 753813"/>
                <a:gd name="connsiteY20" fmla="*/ 12564 h 482834"/>
                <a:gd name="connsiteX21" fmla="*/ 559448 w 753813"/>
                <a:gd name="connsiteY21" fmla="*/ 12564 h 482834"/>
                <a:gd name="connsiteX22" fmla="*/ 559448 w 753813"/>
                <a:gd name="connsiteY22" fmla="*/ 12564 h 482834"/>
                <a:gd name="connsiteX23" fmla="*/ 559448 w 753813"/>
                <a:gd name="connsiteY23" fmla="*/ 12564 h 482834"/>
                <a:gd name="connsiteX24" fmla="*/ 559448 w 753813"/>
                <a:gd name="connsiteY24" fmla="*/ 12564 h 482834"/>
                <a:gd name="connsiteX25" fmla="*/ 498683 w 753813"/>
                <a:gd name="connsiteY25" fmla="*/ 12564 h 482834"/>
                <a:gd name="connsiteX26" fmla="*/ 498683 w 753813"/>
                <a:gd name="connsiteY26" fmla="*/ 12564 h 482834"/>
                <a:gd name="connsiteX27" fmla="*/ 498683 w 753813"/>
                <a:gd name="connsiteY27" fmla="*/ 12564 h 482834"/>
                <a:gd name="connsiteX28" fmla="*/ 498683 w 753813"/>
                <a:gd name="connsiteY28" fmla="*/ 12564 h 482834"/>
                <a:gd name="connsiteX29" fmla="*/ 498683 w 753813"/>
                <a:gd name="connsiteY29" fmla="*/ 12564 h 482834"/>
                <a:gd name="connsiteX30" fmla="*/ 498683 w 753813"/>
                <a:gd name="connsiteY30" fmla="*/ 12564 h 482834"/>
                <a:gd name="connsiteX31" fmla="*/ 437918 w 753813"/>
                <a:gd name="connsiteY31" fmla="*/ 12564 h 482834"/>
                <a:gd name="connsiteX32" fmla="*/ 437918 w 753813"/>
                <a:gd name="connsiteY32" fmla="*/ 12564 h 482834"/>
                <a:gd name="connsiteX33" fmla="*/ 437918 w 753813"/>
                <a:gd name="connsiteY33" fmla="*/ 12564 h 482834"/>
                <a:gd name="connsiteX34" fmla="*/ 437918 w 753813"/>
                <a:gd name="connsiteY34" fmla="*/ 12564 h 482834"/>
                <a:gd name="connsiteX35" fmla="*/ 437918 w 753813"/>
                <a:gd name="connsiteY35" fmla="*/ 12564 h 482834"/>
                <a:gd name="connsiteX36" fmla="*/ 437918 w 753813"/>
                <a:gd name="connsiteY36" fmla="*/ 12564 h 482834"/>
                <a:gd name="connsiteX37" fmla="*/ 377153 w 753813"/>
                <a:gd name="connsiteY37" fmla="*/ 12564 h 482834"/>
                <a:gd name="connsiteX38" fmla="*/ 316388 w 753813"/>
                <a:gd name="connsiteY38" fmla="*/ 12564 h 482834"/>
                <a:gd name="connsiteX39" fmla="*/ 316388 w 753813"/>
                <a:gd name="connsiteY39" fmla="*/ 12564 h 482834"/>
                <a:gd name="connsiteX40" fmla="*/ 316388 w 753813"/>
                <a:gd name="connsiteY40" fmla="*/ 12564 h 482834"/>
                <a:gd name="connsiteX41" fmla="*/ 316388 w 753813"/>
                <a:gd name="connsiteY41" fmla="*/ 12564 h 482834"/>
                <a:gd name="connsiteX42" fmla="*/ 316388 w 753813"/>
                <a:gd name="connsiteY42" fmla="*/ 12564 h 482834"/>
                <a:gd name="connsiteX43" fmla="*/ 316388 w 753813"/>
                <a:gd name="connsiteY43" fmla="*/ 12564 h 482834"/>
                <a:gd name="connsiteX44" fmla="*/ 255623 w 753813"/>
                <a:gd name="connsiteY44" fmla="*/ 12564 h 482834"/>
                <a:gd name="connsiteX45" fmla="*/ 255623 w 753813"/>
                <a:gd name="connsiteY45" fmla="*/ 12564 h 482834"/>
                <a:gd name="connsiteX46" fmla="*/ 255623 w 753813"/>
                <a:gd name="connsiteY46" fmla="*/ 12564 h 482834"/>
                <a:gd name="connsiteX47" fmla="*/ 255623 w 753813"/>
                <a:gd name="connsiteY47" fmla="*/ 12564 h 482834"/>
                <a:gd name="connsiteX48" fmla="*/ 255623 w 753813"/>
                <a:gd name="connsiteY48" fmla="*/ 12564 h 482834"/>
                <a:gd name="connsiteX49" fmla="*/ 255623 w 753813"/>
                <a:gd name="connsiteY49" fmla="*/ 12564 h 482834"/>
                <a:gd name="connsiteX50" fmla="*/ 194858 w 753813"/>
                <a:gd name="connsiteY50" fmla="*/ 12564 h 482834"/>
                <a:gd name="connsiteX51" fmla="*/ 194858 w 753813"/>
                <a:gd name="connsiteY51" fmla="*/ 12564 h 482834"/>
                <a:gd name="connsiteX52" fmla="*/ 194858 w 753813"/>
                <a:gd name="connsiteY52" fmla="*/ 12564 h 482834"/>
                <a:gd name="connsiteX53" fmla="*/ 194858 w 753813"/>
                <a:gd name="connsiteY53" fmla="*/ 12564 h 482834"/>
                <a:gd name="connsiteX54" fmla="*/ 194858 w 753813"/>
                <a:gd name="connsiteY54" fmla="*/ 12564 h 482834"/>
                <a:gd name="connsiteX55" fmla="*/ 194858 w 753813"/>
                <a:gd name="connsiteY55" fmla="*/ 12564 h 482834"/>
                <a:gd name="connsiteX56" fmla="*/ 134093 w 753813"/>
                <a:gd name="connsiteY56" fmla="*/ 12564 h 482834"/>
                <a:gd name="connsiteX57" fmla="*/ 134093 w 753813"/>
                <a:gd name="connsiteY57" fmla="*/ 12564 h 482834"/>
                <a:gd name="connsiteX58" fmla="*/ 134093 w 753813"/>
                <a:gd name="connsiteY58" fmla="*/ 12564 h 482834"/>
                <a:gd name="connsiteX59" fmla="*/ 134093 w 753813"/>
                <a:gd name="connsiteY59" fmla="*/ 12564 h 482834"/>
                <a:gd name="connsiteX60" fmla="*/ 134093 w 753813"/>
                <a:gd name="connsiteY60" fmla="*/ 12564 h 482834"/>
                <a:gd name="connsiteX61" fmla="*/ 134093 w 753813"/>
                <a:gd name="connsiteY61" fmla="*/ 12564 h 482834"/>
                <a:gd name="connsiteX62" fmla="*/ 73328 w 753813"/>
                <a:gd name="connsiteY62" fmla="*/ 12564 h 482834"/>
                <a:gd name="connsiteX63" fmla="*/ 73328 w 753813"/>
                <a:gd name="connsiteY63" fmla="*/ 12564 h 482834"/>
                <a:gd name="connsiteX64" fmla="*/ 73328 w 753813"/>
                <a:gd name="connsiteY64" fmla="*/ 12564 h 482834"/>
                <a:gd name="connsiteX65" fmla="*/ 73328 w 753813"/>
                <a:gd name="connsiteY65" fmla="*/ 12564 h 482834"/>
                <a:gd name="connsiteX66" fmla="*/ 73328 w 753813"/>
                <a:gd name="connsiteY66" fmla="*/ 12564 h 482834"/>
                <a:gd name="connsiteX67" fmla="*/ 73328 w 753813"/>
                <a:gd name="connsiteY67" fmla="*/ 12564 h 482834"/>
                <a:gd name="connsiteX68" fmla="*/ 12564 w 753813"/>
                <a:gd name="connsiteY68" fmla="*/ 12564 h 482834"/>
                <a:gd name="connsiteX69" fmla="*/ 12564 w 753813"/>
                <a:gd name="connsiteY69" fmla="*/ 12564 h 482834"/>
                <a:gd name="connsiteX70" fmla="*/ 12564 w 753813"/>
                <a:gd name="connsiteY70" fmla="*/ 12564 h 482834"/>
                <a:gd name="connsiteX71" fmla="*/ 12564 w 753813"/>
                <a:gd name="connsiteY71" fmla="*/ 12564 h 482834"/>
                <a:gd name="connsiteX72" fmla="*/ 12564 w 753813"/>
                <a:gd name="connsiteY72" fmla="*/ 12564 h 482834"/>
                <a:gd name="connsiteX73" fmla="*/ 12564 w 753813"/>
                <a:gd name="connsiteY73" fmla="*/ 12564 h 482834"/>
                <a:gd name="connsiteX74" fmla="*/ 12564 w 753813"/>
                <a:gd name="connsiteY74" fmla="*/ 69880 h 482834"/>
                <a:gd name="connsiteX75" fmla="*/ 12564 w 753813"/>
                <a:gd name="connsiteY75" fmla="*/ 69880 h 482834"/>
                <a:gd name="connsiteX76" fmla="*/ 12564 w 753813"/>
                <a:gd name="connsiteY76" fmla="*/ 69880 h 482834"/>
                <a:gd name="connsiteX77" fmla="*/ 12564 w 753813"/>
                <a:gd name="connsiteY77" fmla="*/ 69880 h 482834"/>
                <a:gd name="connsiteX78" fmla="*/ 12564 w 753813"/>
                <a:gd name="connsiteY78" fmla="*/ 127196 h 482834"/>
                <a:gd name="connsiteX79" fmla="*/ 12564 w 753813"/>
                <a:gd name="connsiteY79" fmla="*/ 127196 h 482834"/>
                <a:gd name="connsiteX80" fmla="*/ 12564 w 753813"/>
                <a:gd name="connsiteY80" fmla="*/ 127196 h 482834"/>
                <a:gd name="connsiteX81" fmla="*/ 12564 w 753813"/>
                <a:gd name="connsiteY81" fmla="*/ 127196 h 482834"/>
                <a:gd name="connsiteX82" fmla="*/ 12564 w 753813"/>
                <a:gd name="connsiteY82" fmla="*/ 184512 h 482834"/>
                <a:gd name="connsiteX83" fmla="*/ 12564 w 753813"/>
                <a:gd name="connsiteY83" fmla="*/ 184512 h 482834"/>
                <a:gd name="connsiteX84" fmla="*/ 12564 w 753813"/>
                <a:gd name="connsiteY84" fmla="*/ 184512 h 482834"/>
                <a:gd name="connsiteX85" fmla="*/ 12564 w 753813"/>
                <a:gd name="connsiteY85" fmla="*/ 184512 h 482834"/>
                <a:gd name="connsiteX86" fmla="*/ 12564 w 753813"/>
                <a:gd name="connsiteY86" fmla="*/ 241828 h 482834"/>
                <a:gd name="connsiteX87" fmla="*/ 12564 w 753813"/>
                <a:gd name="connsiteY87" fmla="*/ 241828 h 482834"/>
                <a:gd name="connsiteX88" fmla="*/ 12564 w 753813"/>
                <a:gd name="connsiteY88" fmla="*/ 241828 h 482834"/>
                <a:gd name="connsiteX89" fmla="*/ 12564 w 753813"/>
                <a:gd name="connsiteY89" fmla="*/ 241828 h 482834"/>
                <a:gd name="connsiteX90" fmla="*/ 12564 w 753813"/>
                <a:gd name="connsiteY90" fmla="*/ 299144 h 482834"/>
                <a:gd name="connsiteX91" fmla="*/ 12564 w 753813"/>
                <a:gd name="connsiteY91" fmla="*/ 299144 h 482834"/>
                <a:gd name="connsiteX92" fmla="*/ 12564 w 753813"/>
                <a:gd name="connsiteY92" fmla="*/ 299144 h 482834"/>
                <a:gd name="connsiteX93" fmla="*/ 12564 w 753813"/>
                <a:gd name="connsiteY93" fmla="*/ 356460 h 482834"/>
                <a:gd name="connsiteX94" fmla="*/ 12564 w 753813"/>
                <a:gd name="connsiteY94" fmla="*/ 413776 h 482834"/>
                <a:gd name="connsiteX95" fmla="*/ 12564 w 753813"/>
                <a:gd name="connsiteY95" fmla="*/ 413776 h 482834"/>
                <a:gd name="connsiteX96" fmla="*/ 12564 w 753813"/>
                <a:gd name="connsiteY96" fmla="*/ 413776 h 482834"/>
                <a:gd name="connsiteX97" fmla="*/ 12564 w 753813"/>
                <a:gd name="connsiteY97" fmla="*/ 471092 h 482834"/>
                <a:gd name="connsiteX98" fmla="*/ 12564 w 753813"/>
                <a:gd name="connsiteY98" fmla="*/ 471092 h 482834"/>
                <a:gd name="connsiteX99" fmla="*/ 12564 w 753813"/>
                <a:gd name="connsiteY99" fmla="*/ 471092 h 482834"/>
                <a:gd name="connsiteX100" fmla="*/ 12564 w 753813"/>
                <a:gd name="connsiteY100" fmla="*/ 471092 h 482834"/>
                <a:gd name="connsiteX101" fmla="*/ 12564 w 753813"/>
                <a:gd name="connsiteY101" fmla="*/ 471092 h 482834"/>
                <a:gd name="connsiteX102" fmla="*/ 12564 w 753813"/>
                <a:gd name="connsiteY102" fmla="*/ 471092 h 482834"/>
                <a:gd name="connsiteX103" fmla="*/ 73328 w 753813"/>
                <a:gd name="connsiteY103" fmla="*/ 471092 h 482834"/>
                <a:gd name="connsiteX104" fmla="*/ 73328 w 753813"/>
                <a:gd name="connsiteY104" fmla="*/ 471092 h 482834"/>
                <a:gd name="connsiteX105" fmla="*/ 73328 w 753813"/>
                <a:gd name="connsiteY105" fmla="*/ 471092 h 482834"/>
                <a:gd name="connsiteX106" fmla="*/ 73328 w 753813"/>
                <a:gd name="connsiteY106" fmla="*/ 471092 h 482834"/>
                <a:gd name="connsiteX107" fmla="*/ 73328 w 753813"/>
                <a:gd name="connsiteY107" fmla="*/ 471092 h 482834"/>
                <a:gd name="connsiteX108" fmla="*/ 73328 w 753813"/>
                <a:gd name="connsiteY108" fmla="*/ 471092 h 482834"/>
                <a:gd name="connsiteX109" fmla="*/ 134093 w 753813"/>
                <a:gd name="connsiteY109" fmla="*/ 471092 h 482834"/>
                <a:gd name="connsiteX110" fmla="*/ 134093 w 753813"/>
                <a:gd name="connsiteY110" fmla="*/ 471092 h 482834"/>
                <a:gd name="connsiteX111" fmla="*/ 134093 w 753813"/>
                <a:gd name="connsiteY111" fmla="*/ 471092 h 482834"/>
                <a:gd name="connsiteX112" fmla="*/ 134093 w 753813"/>
                <a:gd name="connsiteY112" fmla="*/ 471092 h 482834"/>
                <a:gd name="connsiteX113" fmla="*/ 134093 w 753813"/>
                <a:gd name="connsiteY113" fmla="*/ 471092 h 482834"/>
                <a:gd name="connsiteX114" fmla="*/ 134093 w 753813"/>
                <a:gd name="connsiteY114" fmla="*/ 471092 h 482834"/>
                <a:gd name="connsiteX115" fmla="*/ 194858 w 753813"/>
                <a:gd name="connsiteY115" fmla="*/ 471092 h 482834"/>
                <a:gd name="connsiteX116" fmla="*/ 194858 w 753813"/>
                <a:gd name="connsiteY116" fmla="*/ 471092 h 482834"/>
                <a:gd name="connsiteX117" fmla="*/ 194858 w 753813"/>
                <a:gd name="connsiteY117" fmla="*/ 471092 h 482834"/>
                <a:gd name="connsiteX118" fmla="*/ 194858 w 753813"/>
                <a:gd name="connsiteY118" fmla="*/ 471092 h 482834"/>
                <a:gd name="connsiteX119" fmla="*/ 194858 w 753813"/>
                <a:gd name="connsiteY119" fmla="*/ 471092 h 482834"/>
                <a:gd name="connsiteX120" fmla="*/ 194858 w 753813"/>
                <a:gd name="connsiteY120" fmla="*/ 471092 h 482834"/>
                <a:gd name="connsiteX121" fmla="*/ 255623 w 753813"/>
                <a:gd name="connsiteY121" fmla="*/ 471092 h 482834"/>
                <a:gd name="connsiteX122" fmla="*/ 255623 w 753813"/>
                <a:gd name="connsiteY122" fmla="*/ 471092 h 482834"/>
                <a:gd name="connsiteX123" fmla="*/ 255623 w 753813"/>
                <a:gd name="connsiteY123" fmla="*/ 471092 h 482834"/>
                <a:gd name="connsiteX124" fmla="*/ 255623 w 753813"/>
                <a:gd name="connsiteY124" fmla="*/ 471092 h 482834"/>
                <a:gd name="connsiteX125" fmla="*/ 255623 w 753813"/>
                <a:gd name="connsiteY125" fmla="*/ 471092 h 482834"/>
                <a:gd name="connsiteX126" fmla="*/ 255623 w 753813"/>
                <a:gd name="connsiteY126" fmla="*/ 471092 h 482834"/>
                <a:gd name="connsiteX127" fmla="*/ 316388 w 753813"/>
                <a:gd name="connsiteY127" fmla="*/ 471092 h 482834"/>
                <a:gd name="connsiteX128" fmla="*/ 316388 w 753813"/>
                <a:gd name="connsiteY128" fmla="*/ 471092 h 482834"/>
                <a:gd name="connsiteX129" fmla="*/ 316388 w 753813"/>
                <a:gd name="connsiteY129" fmla="*/ 471092 h 482834"/>
                <a:gd name="connsiteX130" fmla="*/ 316388 w 753813"/>
                <a:gd name="connsiteY130" fmla="*/ 471092 h 482834"/>
                <a:gd name="connsiteX131" fmla="*/ 316388 w 753813"/>
                <a:gd name="connsiteY131" fmla="*/ 471092 h 482834"/>
                <a:gd name="connsiteX132" fmla="*/ 316388 w 753813"/>
                <a:gd name="connsiteY132" fmla="*/ 471092 h 482834"/>
                <a:gd name="connsiteX133" fmla="*/ 377153 w 753813"/>
                <a:gd name="connsiteY133" fmla="*/ 471092 h 482834"/>
                <a:gd name="connsiteX134" fmla="*/ 437918 w 753813"/>
                <a:gd name="connsiteY134" fmla="*/ 471092 h 482834"/>
                <a:gd name="connsiteX135" fmla="*/ 437918 w 753813"/>
                <a:gd name="connsiteY135" fmla="*/ 471092 h 482834"/>
                <a:gd name="connsiteX136" fmla="*/ 437918 w 753813"/>
                <a:gd name="connsiteY136" fmla="*/ 471092 h 482834"/>
                <a:gd name="connsiteX137" fmla="*/ 437918 w 753813"/>
                <a:gd name="connsiteY137" fmla="*/ 471092 h 482834"/>
                <a:gd name="connsiteX138" fmla="*/ 437918 w 753813"/>
                <a:gd name="connsiteY138" fmla="*/ 471092 h 482834"/>
                <a:gd name="connsiteX139" fmla="*/ 437918 w 753813"/>
                <a:gd name="connsiteY139" fmla="*/ 471092 h 482834"/>
                <a:gd name="connsiteX140" fmla="*/ 498683 w 753813"/>
                <a:gd name="connsiteY140" fmla="*/ 471092 h 482834"/>
                <a:gd name="connsiteX141" fmla="*/ 498683 w 753813"/>
                <a:gd name="connsiteY141" fmla="*/ 471092 h 482834"/>
                <a:gd name="connsiteX142" fmla="*/ 498683 w 753813"/>
                <a:gd name="connsiteY142" fmla="*/ 471092 h 482834"/>
                <a:gd name="connsiteX143" fmla="*/ 498683 w 753813"/>
                <a:gd name="connsiteY143" fmla="*/ 471092 h 482834"/>
                <a:gd name="connsiteX144" fmla="*/ 498683 w 753813"/>
                <a:gd name="connsiteY144" fmla="*/ 471092 h 482834"/>
                <a:gd name="connsiteX145" fmla="*/ 498683 w 753813"/>
                <a:gd name="connsiteY145" fmla="*/ 471092 h 482834"/>
                <a:gd name="connsiteX146" fmla="*/ 559448 w 753813"/>
                <a:gd name="connsiteY146" fmla="*/ 471092 h 482834"/>
                <a:gd name="connsiteX147" fmla="*/ 559448 w 753813"/>
                <a:gd name="connsiteY147" fmla="*/ 471092 h 482834"/>
                <a:gd name="connsiteX148" fmla="*/ 559448 w 753813"/>
                <a:gd name="connsiteY148" fmla="*/ 471092 h 482834"/>
                <a:gd name="connsiteX149" fmla="*/ 559448 w 753813"/>
                <a:gd name="connsiteY149" fmla="*/ 471092 h 482834"/>
                <a:gd name="connsiteX150" fmla="*/ 559448 w 753813"/>
                <a:gd name="connsiteY150" fmla="*/ 471092 h 482834"/>
                <a:gd name="connsiteX151" fmla="*/ 559448 w 753813"/>
                <a:gd name="connsiteY151" fmla="*/ 471092 h 482834"/>
                <a:gd name="connsiteX152" fmla="*/ 620213 w 753813"/>
                <a:gd name="connsiteY152" fmla="*/ 471092 h 482834"/>
                <a:gd name="connsiteX153" fmla="*/ 620213 w 753813"/>
                <a:gd name="connsiteY153" fmla="*/ 471092 h 482834"/>
                <a:gd name="connsiteX154" fmla="*/ 620213 w 753813"/>
                <a:gd name="connsiteY154" fmla="*/ 471092 h 482834"/>
                <a:gd name="connsiteX155" fmla="*/ 620213 w 753813"/>
                <a:gd name="connsiteY155" fmla="*/ 471092 h 482834"/>
                <a:gd name="connsiteX156" fmla="*/ 620213 w 753813"/>
                <a:gd name="connsiteY156" fmla="*/ 471092 h 482834"/>
                <a:gd name="connsiteX157" fmla="*/ 620213 w 753813"/>
                <a:gd name="connsiteY157" fmla="*/ 471092 h 482834"/>
                <a:gd name="connsiteX158" fmla="*/ 680978 w 753813"/>
                <a:gd name="connsiteY158" fmla="*/ 471092 h 482834"/>
                <a:gd name="connsiteX159" fmla="*/ 680978 w 753813"/>
                <a:gd name="connsiteY159" fmla="*/ 471092 h 482834"/>
                <a:gd name="connsiteX160" fmla="*/ 680978 w 753813"/>
                <a:gd name="connsiteY160" fmla="*/ 471092 h 482834"/>
                <a:gd name="connsiteX161" fmla="*/ 680978 w 753813"/>
                <a:gd name="connsiteY161" fmla="*/ 471092 h 482834"/>
                <a:gd name="connsiteX162" fmla="*/ 680978 w 753813"/>
                <a:gd name="connsiteY162" fmla="*/ 471092 h 482834"/>
                <a:gd name="connsiteX163" fmla="*/ 680978 w 753813"/>
                <a:gd name="connsiteY163" fmla="*/ 471092 h 482834"/>
                <a:gd name="connsiteX164" fmla="*/ 741743 w 753813"/>
                <a:gd name="connsiteY164" fmla="*/ 471092 h 482834"/>
                <a:gd name="connsiteX165" fmla="*/ 741743 w 753813"/>
                <a:gd name="connsiteY165" fmla="*/ 471092 h 482834"/>
                <a:gd name="connsiteX166" fmla="*/ 741743 w 753813"/>
                <a:gd name="connsiteY166" fmla="*/ 471092 h 482834"/>
                <a:gd name="connsiteX167" fmla="*/ 741743 w 753813"/>
                <a:gd name="connsiteY167" fmla="*/ 471092 h 482834"/>
                <a:gd name="connsiteX168" fmla="*/ 741743 w 753813"/>
                <a:gd name="connsiteY168" fmla="*/ 471092 h 482834"/>
                <a:gd name="connsiteX169" fmla="*/ 741743 w 753813"/>
                <a:gd name="connsiteY169" fmla="*/ 413776 h 482834"/>
                <a:gd name="connsiteX170" fmla="*/ 741743 w 753813"/>
                <a:gd name="connsiteY170" fmla="*/ 413776 h 482834"/>
                <a:gd name="connsiteX171" fmla="*/ 741743 w 753813"/>
                <a:gd name="connsiteY171" fmla="*/ 356460 h 482834"/>
                <a:gd name="connsiteX172" fmla="*/ 741743 w 753813"/>
                <a:gd name="connsiteY172" fmla="*/ 356460 h 482834"/>
                <a:gd name="connsiteX173" fmla="*/ 741743 w 753813"/>
                <a:gd name="connsiteY173" fmla="*/ 299144 h 482834"/>
                <a:gd name="connsiteX174" fmla="*/ 741743 w 753813"/>
                <a:gd name="connsiteY174" fmla="*/ 299144 h 482834"/>
                <a:gd name="connsiteX175" fmla="*/ 741743 w 753813"/>
                <a:gd name="connsiteY175" fmla="*/ 241828 h 482834"/>
                <a:gd name="connsiteX176" fmla="*/ 741743 w 753813"/>
                <a:gd name="connsiteY176" fmla="*/ 241828 h 482834"/>
                <a:gd name="connsiteX177" fmla="*/ 741743 w 753813"/>
                <a:gd name="connsiteY177" fmla="*/ 184512 h 482834"/>
                <a:gd name="connsiteX178" fmla="*/ 741743 w 753813"/>
                <a:gd name="connsiteY178" fmla="*/ 184512 h 482834"/>
                <a:gd name="connsiteX179" fmla="*/ 741743 w 753813"/>
                <a:gd name="connsiteY179" fmla="*/ 127196 h 482834"/>
                <a:gd name="connsiteX180" fmla="*/ 741743 w 753813"/>
                <a:gd name="connsiteY180" fmla="*/ 127196 h 482834"/>
                <a:gd name="connsiteX181" fmla="*/ 741743 w 753813"/>
                <a:gd name="connsiteY181" fmla="*/ 69880 h 482834"/>
                <a:gd name="connsiteX182" fmla="*/ 376660 w 753813"/>
                <a:gd name="connsiteY182" fmla="*/ 12564 h 482834"/>
                <a:gd name="connsiteX183" fmla="*/ 376660 w 753813"/>
                <a:gd name="connsiteY183" fmla="*/ 12564 h 482834"/>
                <a:gd name="connsiteX184" fmla="*/ 376660 w 753813"/>
                <a:gd name="connsiteY184" fmla="*/ 12564 h 482834"/>
                <a:gd name="connsiteX185" fmla="*/ 376660 w 753813"/>
                <a:gd name="connsiteY185" fmla="*/ 12564 h 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3813" h="482834">
                  <a:moveTo>
                    <a:pt x="741743" y="69880"/>
                  </a:moveTo>
                  <a:lnTo>
                    <a:pt x="741743" y="69880"/>
                  </a:lnTo>
                  <a:cubicBezTo>
                    <a:pt x="758494" y="54114"/>
                    <a:pt x="758494" y="28330"/>
                    <a:pt x="741743" y="12564"/>
                  </a:cubicBezTo>
                  <a:lnTo>
                    <a:pt x="741743" y="12564"/>
                  </a:lnTo>
                  <a:lnTo>
                    <a:pt x="741743" y="12564"/>
                  </a:lnTo>
                  <a:lnTo>
                    <a:pt x="741743" y="12564"/>
                  </a:lnTo>
                  <a:lnTo>
                    <a:pt x="741743" y="12564"/>
                  </a:lnTo>
                  <a:cubicBezTo>
                    <a:pt x="724991" y="-4188"/>
                    <a:pt x="697729" y="-4188"/>
                    <a:pt x="680978" y="12564"/>
                  </a:cubicBezTo>
                  <a:lnTo>
                    <a:pt x="680978" y="12564"/>
                  </a:lnTo>
                  <a:lnTo>
                    <a:pt x="680978" y="12564"/>
                  </a:lnTo>
                  <a:lnTo>
                    <a:pt x="680978" y="12564"/>
                  </a:lnTo>
                  <a:lnTo>
                    <a:pt x="680978" y="12564"/>
                  </a:lnTo>
                  <a:lnTo>
                    <a:pt x="680978" y="12564"/>
                  </a:lnTo>
                  <a:cubicBezTo>
                    <a:pt x="664226" y="-4188"/>
                    <a:pt x="636964" y="-4188"/>
                    <a:pt x="620213" y="12564"/>
                  </a:cubicBezTo>
                  <a:lnTo>
                    <a:pt x="620213" y="12564"/>
                  </a:lnTo>
                  <a:lnTo>
                    <a:pt x="620213" y="12564"/>
                  </a:lnTo>
                  <a:lnTo>
                    <a:pt x="620213" y="12564"/>
                  </a:lnTo>
                  <a:lnTo>
                    <a:pt x="620213" y="12564"/>
                  </a:lnTo>
                  <a:lnTo>
                    <a:pt x="620213" y="12564"/>
                  </a:lnTo>
                  <a:cubicBezTo>
                    <a:pt x="603461" y="-4188"/>
                    <a:pt x="576199" y="-4188"/>
                    <a:pt x="559448" y="12564"/>
                  </a:cubicBezTo>
                  <a:lnTo>
                    <a:pt x="559448" y="12564"/>
                  </a:lnTo>
                  <a:lnTo>
                    <a:pt x="559448" y="12564"/>
                  </a:lnTo>
                  <a:lnTo>
                    <a:pt x="559448" y="12564"/>
                  </a:lnTo>
                  <a:lnTo>
                    <a:pt x="559448" y="12564"/>
                  </a:lnTo>
                  <a:lnTo>
                    <a:pt x="559448" y="12564"/>
                  </a:lnTo>
                  <a:cubicBezTo>
                    <a:pt x="542696" y="-4188"/>
                    <a:pt x="515434" y="-4188"/>
                    <a:pt x="498683" y="12564"/>
                  </a:cubicBezTo>
                  <a:lnTo>
                    <a:pt x="498683" y="12564"/>
                  </a:lnTo>
                  <a:lnTo>
                    <a:pt x="498683" y="12564"/>
                  </a:lnTo>
                  <a:lnTo>
                    <a:pt x="498683" y="12564"/>
                  </a:lnTo>
                  <a:lnTo>
                    <a:pt x="498683" y="12564"/>
                  </a:lnTo>
                  <a:lnTo>
                    <a:pt x="498683" y="12564"/>
                  </a:lnTo>
                  <a:cubicBezTo>
                    <a:pt x="481931" y="-4188"/>
                    <a:pt x="454669" y="-4188"/>
                    <a:pt x="437918" y="12564"/>
                  </a:cubicBezTo>
                  <a:lnTo>
                    <a:pt x="437918" y="12564"/>
                  </a:lnTo>
                  <a:lnTo>
                    <a:pt x="437918" y="12564"/>
                  </a:lnTo>
                  <a:lnTo>
                    <a:pt x="437918" y="12564"/>
                  </a:lnTo>
                  <a:lnTo>
                    <a:pt x="437918" y="12564"/>
                  </a:lnTo>
                  <a:lnTo>
                    <a:pt x="437918" y="12564"/>
                  </a:lnTo>
                  <a:cubicBezTo>
                    <a:pt x="421167" y="-4188"/>
                    <a:pt x="393904" y="-4188"/>
                    <a:pt x="377153" y="12564"/>
                  </a:cubicBezTo>
                  <a:cubicBezTo>
                    <a:pt x="360402" y="-4188"/>
                    <a:pt x="333140" y="-4188"/>
                    <a:pt x="316388" y="12564"/>
                  </a:cubicBezTo>
                  <a:lnTo>
                    <a:pt x="316388" y="12564"/>
                  </a:lnTo>
                  <a:lnTo>
                    <a:pt x="316388" y="12564"/>
                  </a:lnTo>
                  <a:lnTo>
                    <a:pt x="316388" y="12564"/>
                  </a:lnTo>
                  <a:lnTo>
                    <a:pt x="316388" y="12564"/>
                  </a:lnTo>
                  <a:lnTo>
                    <a:pt x="316388" y="12564"/>
                  </a:lnTo>
                  <a:cubicBezTo>
                    <a:pt x="299637" y="-4188"/>
                    <a:pt x="272375" y="-4188"/>
                    <a:pt x="255623" y="12564"/>
                  </a:cubicBezTo>
                  <a:lnTo>
                    <a:pt x="255623" y="12564"/>
                  </a:lnTo>
                  <a:lnTo>
                    <a:pt x="255623" y="12564"/>
                  </a:lnTo>
                  <a:lnTo>
                    <a:pt x="255623" y="12564"/>
                  </a:lnTo>
                  <a:lnTo>
                    <a:pt x="255623" y="12564"/>
                  </a:lnTo>
                  <a:lnTo>
                    <a:pt x="255623" y="12564"/>
                  </a:lnTo>
                  <a:cubicBezTo>
                    <a:pt x="238872" y="-4188"/>
                    <a:pt x="211610" y="-4188"/>
                    <a:pt x="194858" y="12564"/>
                  </a:cubicBezTo>
                  <a:lnTo>
                    <a:pt x="194858" y="12564"/>
                  </a:lnTo>
                  <a:lnTo>
                    <a:pt x="194858" y="12564"/>
                  </a:lnTo>
                  <a:lnTo>
                    <a:pt x="194858" y="12564"/>
                  </a:lnTo>
                  <a:lnTo>
                    <a:pt x="194858" y="12564"/>
                  </a:lnTo>
                  <a:lnTo>
                    <a:pt x="194858" y="12564"/>
                  </a:lnTo>
                  <a:cubicBezTo>
                    <a:pt x="178107" y="-4188"/>
                    <a:pt x="150845" y="-4188"/>
                    <a:pt x="134093" y="12564"/>
                  </a:cubicBezTo>
                  <a:lnTo>
                    <a:pt x="134093" y="12564"/>
                  </a:lnTo>
                  <a:lnTo>
                    <a:pt x="134093" y="12564"/>
                  </a:lnTo>
                  <a:lnTo>
                    <a:pt x="134093" y="12564"/>
                  </a:lnTo>
                  <a:lnTo>
                    <a:pt x="134093" y="12564"/>
                  </a:lnTo>
                  <a:lnTo>
                    <a:pt x="134093" y="12564"/>
                  </a:lnTo>
                  <a:cubicBezTo>
                    <a:pt x="117342" y="-4188"/>
                    <a:pt x="90080" y="-4188"/>
                    <a:pt x="73328" y="12564"/>
                  </a:cubicBezTo>
                  <a:lnTo>
                    <a:pt x="73328" y="12564"/>
                  </a:lnTo>
                  <a:lnTo>
                    <a:pt x="73328" y="12564"/>
                  </a:lnTo>
                  <a:lnTo>
                    <a:pt x="73328" y="12564"/>
                  </a:lnTo>
                  <a:lnTo>
                    <a:pt x="73328" y="12564"/>
                  </a:lnTo>
                  <a:lnTo>
                    <a:pt x="73328" y="12564"/>
                  </a:lnTo>
                  <a:cubicBezTo>
                    <a:pt x="56577" y="-4188"/>
                    <a:pt x="29315" y="-4188"/>
                    <a:pt x="12564" y="12564"/>
                  </a:cubicBezTo>
                  <a:lnTo>
                    <a:pt x="12564" y="12564"/>
                  </a:lnTo>
                  <a:lnTo>
                    <a:pt x="12564" y="12564"/>
                  </a:lnTo>
                  <a:lnTo>
                    <a:pt x="12564" y="12564"/>
                  </a:lnTo>
                  <a:lnTo>
                    <a:pt x="12564" y="12564"/>
                  </a:lnTo>
                  <a:lnTo>
                    <a:pt x="12564" y="12564"/>
                  </a:lnTo>
                  <a:cubicBezTo>
                    <a:pt x="-4188" y="28330"/>
                    <a:pt x="-4188" y="54114"/>
                    <a:pt x="12564" y="69880"/>
                  </a:cubicBezTo>
                  <a:lnTo>
                    <a:pt x="12564" y="69880"/>
                  </a:lnTo>
                  <a:lnTo>
                    <a:pt x="12564" y="69880"/>
                  </a:lnTo>
                  <a:lnTo>
                    <a:pt x="12564" y="69880"/>
                  </a:lnTo>
                  <a:cubicBezTo>
                    <a:pt x="-4188" y="85646"/>
                    <a:pt x="-4188" y="111430"/>
                    <a:pt x="12564" y="127196"/>
                  </a:cubicBezTo>
                  <a:lnTo>
                    <a:pt x="12564" y="127196"/>
                  </a:lnTo>
                  <a:lnTo>
                    <a:pt x="12564" y="127196"/>
                  </a:lnTo>
                  <a:lnTo>
                    <a:pt x="12564" y="127196"/>
                  </a:lnTo>
                  <a:cubicBezTo>
                    <a:pt x="-4188" y="142962"/>
                    <a:pt x="-4188" y="168746"/>
                    <a:pt x="12564" y="184512"/>
                  </a:cubicBezTo>
                  <a:lnTo>
                    <a:pt x="12564" y="184512"/>
                  </a:lnTo>
                  <a:lnTo>
                    <a:pt x="12564" y="184512"/>
                  </a:lnTo>
                  <a:lnTo>
                    <a:pt x="12564" y="184512"/>
                  </a:lnTo>
                  <a:cubicBezTo>
                    <a:pt x="-4188" y="200278"/>
                    <a:pt x="-4188" y="226062"/>
                    <a:pt x="12564" y="241828"/>
                  </a:cubicBezTo>
                  <a:lnTo>
                    <a:pt x="12564" y="241828"/>
                  </a:lnTo>
                  <a:lnTo>
                    <a:pt x="12564" y="241828"/>
                  </a:lnTo>
                  <a:lnTo>
                    <a:pt x="12564" y="241828"/>
                  </a:lnTo>
                  <a:cubicBezTo>
                    <a:pt x="-4188" y="257594"/>
                    <a:pt x="-4188" y="283378"/>
                    <a:pt x="12564" y="299144"/>
                  </a:cubicBezTo>
                  <a:lnTo>
                    <a:pt x="12564" y="299144"/>
                  </a:lnTo>
                  <a:lnTo>
                    <a:pt x="12564" y="299144"/>
                  </a:lnTo>
                  <a:cubicBezTo>
                    <a:pt x="-4188" y="314910"/>
                    <a:pt x="-4188" y="340694"/>
                    <a:pt x="12564" y="356460"/>
                  </a:cubicBezTo>
                  <a:cubicBezTo>
                    <a:pt x="-4188" y="372226"/>
                    <a:pt x="-4188" y="398010"/>
                    <a:pt x="12564" y="413776"/>
                  </a:cubicBezTo>
                  <a:lnTo>
                    <a:pt x="12564" y="413776"/>
                  </a:lnTo>
                  <a:lnTo>
                    <a:pt x="12564" y="413776"/>
                  </a:lnTo>
                  <a:cubicBezTo>
                    <a:pt x="-4188" y="429542"/>
                    <a:pt x="-4188" y="455326"/>
                    <a:pt x="12564" y="471092"/>
                  </a:cubicBezTo>
                  <a:lnTo>
                    <a:pt x="12564" y="471092"/>
                  </a:lnTo>
                  <a:lnTo>
                    <a:pt x="12564" y="471092"/>
                  </a:lnTo>
                  <a:lnTo>
                    <a:pt x="12564" y="471092"/>
                  </a:lnTo>
                  <a:lnTo>
                    <a:pt x="12564" y="471092"/>
                  </a:lnTo>
                  <a:lnTo>
                    <a:pt x="12564" y="471092"/>
                  </a:lnTo>
                  <a:cubicBezTo>
                    <a:pt x="29315" y="487844"/>
                    <a:pt x="56577" y="487844"/>
                    <a:pt x="73328" y="471092"/>
                  </a:cubicBezTo>
                  <a:lnTo>
                    <a:pt x="73328" y="471092"/>
                  </a:lnTo>
                  <a:lnTo>
                    <a:pt x="73328" y="471092"/>
                  </a:lnTo>
                  <a:lnTo>
                    <a:pt x="73328" y="471092"/>
                  </a:lnTo>
                  <a:lnTo>
                    <a:pt x="73328" y="471092"/>
                  </a:lnTo>
                  <a:lnTo>
                    <a:pt x="73328" y="471092"/>
                  </a:lnTo>
                  <a:cubicBezTo>
                    <a:pt x="90080" y="487844"/>
                    <a:pt x="117342" y="487844"/>
                    <a:pt x="134093" y="471092"/>
                  </a:cubicBezTo>
                  <a:lnTo>
                    <a:pt x="134093" y="471092"/>
                  </a:lnTo>
                  <a:lnTo>
                    <a:pt x="134093" y="471092"/>
                  </a:lnTo>
                  <a:lnTo>
                    <a:pt x="134093" y="471092"/>
                  </a:lnTo>
                  <a:lnTo>
                    <a:pt x="134093" y="471092"/>
                  </a:lnTo>
                  <a:lnTo>
                    <a:pt x="134093" y="471092"/>
                  </a:lnTo>
                  <a:cubicBezTo>
                    <a:pt x="150845" y="487844"/>
                    <a:pt x="178107" y="487844"/>
                    <a:pt x="194858" y="471092"/>
                  </a:cubicBezTo>
                  <a:lnTo>
                    <a:pt x="194858" y="471092"/>
                  </a:lnTo>
                  <a:lnTo>
                    <a:pt x="194858" y="471092"/>
                  </a:lnTo>
                  <a:lnTo>
                    <a:pt x="194858" y="471092"/>
                  </a:lnTo>
                  <a:lnTo>
                    <a:pt x="194858" y="471092"/>
                  </a:lnTo>
                  <a:lnTo>
                    <a:pt x="194858" y="471092"/>
                  </a:lnTo>
                  <a:cubicBezTo>
                    <a:pt x="211610" y="487844"/>
                    <a:pt x="238872" y="487844"/>
                    <a:pt x="255623" y="471092"/>
                  </a:cubicBezTo>
                  <a:lnTo>
                    <a:pt x="255623" y="471092"/>
                  </a:lnTo>
                  <a:lnTo>
                    <a:pt x="255623" y="471092"/>
                  </a:lnTo>
                  <a:lnTo>
                    <a:pt x="255623" y="471092"/>
                  </a:lnTo>
                  <a:lnTo>
                    <a:pt x="255623" y="471092"/>
                  </a:lnTo>
                  <a:lnTo>
                    <a:pt x="255623" y="471092"/>
                  </a:lnTo>
                  <a:cubicBezTo>
                    <a:pt x="272375" y="487844"/>
                    <a:pt x="299637" y="487844"/>
                    <a:pt x="316388" y="471092"/>
                  </a:cubicBezTo>
                  <a:lnTo>
                    <a:pt x="316388" y="471092"/>
                  </a:lnTo>
                  <a:lnTo>
                    <a:pt x="316388" y="471092"/>
                  </a:lnTo>
                  <a:lnTo>
                    <a:pt x="316388" y="471092"/>
                  </a:lnTo>
                  <a:lnTo>
                    <a:pt x="316388" y="471092"/>
                  </a:lnTo>
                  <a:lnTo>
                    <a:pt x="316388" y="471092"/>
                  </a:lnTo>
                  <a:cubicBezTo>
                    <a:pt x="333140" y="487844"/>
                    <a:pt x="360402" y="487844"/>
                    <a:pt x="377153" y="471092"/>
                  </a:cubicBezTo>
                  <a:cubicBezTo>
                    <a:pt x="393904" y="487844"/>
                    <a:pt x="421167" y="487844"/>
                    <a:pt x="437918" y="471092"/>
                  </a:cubicBezTo>
                  <a:lnTo>
                    <a:pt x="437918" y="471092"/>
                  </a:lnTo>
                  <a:lnTo>
                    <a:pt x="437918" y="471092"/>
                  </a:lnTo>
                  <a:lnTo>
                    <a:pt x="437918" y="471092"/>
                  </a:lnTo>
                  <a:lnTo>
                    <a:pt x="437918" y="471092"/>
                  </a:lnTo>
                  <a:lnTo>
                    <a:pt x="437918" y="471092"/>
                  </a:lnTo>
                  <a:cubicBezTo>
                    <a:pt x="454669" y="487844"/>
                    <a:pt x="481931" y="487844"/>
                    <a:pt x="498683" y="471092"/>
                  </a:cubicBezTo>
                  <a:lnTo>
                    <a:pt x="498683" y="471092"/>
                  </a:lnTo>
                  <a:lnTo>
                    <a:pt x="498683" y="471092"/>
                  </a:lnTo>
                  <a:lnTo>
                    <a:pt x="498683" y="471092"/>
                  </a:lnTo>
                  <a:lnTo>
                    <a:pt x="498683" y="471092"/>
                  </a:lnTo>
                  <a:lnTo>
                    <a:pt x="498683" y="471092"/>
                  </a:lnTo>
                  <a:cubicBezTo>
                    <a:pt x="515434" y="487844"/>
                    <a:pt x="542696" y="487844"/>
                    <a:pt x="559448" y="471092"/>
                  </a:cubicBezTo>
                  <a:lnTo>
                    <a:pt x="559448" y="471092"/>
                  </a:lnTo>
                  <a:lnTo>
                    <a:pt x="559448" y="471092"/>
                  </a:lnTo>
                  <a:lnTo>
                    <a:pt x="559448" y="471092"/>
                  </a:lnTo>
                  <a:lnTo>
                    <a:pt x="559448" y="471092"/>
                  </a:lnTo>
                  <a:lnTo>
                    <a:pt x="559448" y="471092"/>
                  </a:lnTo>
                  <a:cubicBezTo>
                    <a:pt x="576199" y="487844"/>
                    <a:pt x="603461" y="487844"/>
                    <a:pt x="620213" y="471092"/>
                  </a:cubicBezTo>
                  <a:lnTo>
                    <a:pt x="620213" y="471092"/>
                  </a:lnTo>
                  <a:lnTo>
                    <a:pt x="620213" y="471092"/>
                  </a:lnTo>
                  <a:lnTo>
                    <a:pt x="620213" y="471092"/>
                  </a:lnTo>
                  <a:lnTo>
                    <a:pt x="620213" y="471092"/>
                  </a:lnTo>
                  <a:lnTo>
                    <a:pt x="620213" y="471092"/>
                  </a:lnTo>
                  <a:cubicBezTo>
                    <a:pt x="636964" y="487844"/>
                    <a:pt x="664226" y="487844"/>
                    <a:pt x="680978" y="471092"/>
                  </a:cubicBezTo>
                  <a:lnTo>
                    <a:pt x="680978" y="471092"/>
                  </a:lnTo>
                  <a:lnTo>
                    <a:pt x="680978" y="471092"/>
                  </a:lnTo>
                  <a:lnTo>
                    <a:pt x="680978" y="471092"/>
                  </a:lnTo>
                  <a:lnTo>
                    <a:pt x="680978" y="471092"/>
                  </a:lnTo>
                  <a:lnTo>
                    <a:pt x="680978" y="471092"/>
                  </a:lnTo>
                  <a:cubicBezTo>
                    <a:pt x="697729" y="487844"/>
                    <a:pt x="724991" y="487844"/>
                    <a:pt x="741743" y="471092"/>
                  </a:cubicBezTo>
                  <a:lnTo>
                    <a:pt x="741743" y="471092"/>
                  </a:lnTo>
                  <a:lnTo>
                    <a:pt x="741743" y="471092"/>
                  </a:lnTo>
                  <a:lnTo>
                    <a:pt x="741743" y="471092"/>
                  </a:lnTo>
                  <a:lnTo>
                    <a:pt x="741743" y="471092"/>
                  </a:lnTo>
                  <a:cubicBezTo>
                    <a:pt x="758494" y="455326"/>
                    <a:pt x="758494" y="429542"/>
                    <a:pt x="741743" y="413776"/>
                  </a:cubicBezTo>
                  <a:lnTo>
                    <a:pt x="741743" y="413776"/>
                  </a:lnTo>
                  <a:cubicBezTo>
                    <a:pt x="758494" y="398010"/>
                    <a:pt x="758494" y="372226"/>
                    <a:pt x="741743" y="356460"/>
                  </a:cubicBezTo>
                  <a:lnTo>
                    <a:pt x="741743" y="356460"/>
                  </a:lnTo>
                  <a:cubicBezTo>
                    <a:pt x="758494" y="340694"/>
                    <a:pt x="758494" y="314910"/>
                    <a:pt x="741743" y="299144"/>
                  </a:cubicBezTo>
                  <a:lnTo>
                    <a:pt x="741743" y="299144"/>
                  </a:lnTo>
                  <a:cubicBezTo>
                    <a:pt x="758494" y="283378"/>
                    <a:pt x="758494" y="257594"/>
                    <a:pt x="741743" y="241828"/>
                  </a:cubicBezTo>
                  <a:lnTo>
                    <a:pt x="741743" y="241828"/>
                  </a:lnTo>
                  <a:cubicBezTo>
                    <a:pt x="758494" y="226062"/>
                    <a:pt x="758494" y="200278"/>
                    <a:pt x="741743" y="184512"/>
                  </a:cubicBezTo>
                  <a:lnTo>
                    <a:pt x="741743" y="184512"/>
                  </a:lnTo>
                  <a:cubicBezTo>
                    <a:pt x="758494" y="168746"/>
                    <a:pt x="758494" y="142962"/>
                    <a:pt x="741743" y="127196"/>
                  </a:cubicBezTo>
                  <a:lnTo>
                    <a:pt x="741743" y="127196"/>
                  </a:lnTo>
                  <a:cubicBezTo>
                    <a:pt x="758494" y="111430"/>
                    <a:pt x="758494" y="85646"/>
                    <a:pt x="741743" y="69880"/>
                  </a:cubicBezTo>
                  <a:close/>
                  <a:moveTo>
                    <a:pt x="376660" y="12564"/>
                  </a:moveTo>
                  <a:lnTo>
                    <a:pt x="376660" y="12564"/>
                  </a:lnTo>
                  <a:lnTo>
                    <a:pt x="376660" y="12564"/>
                  </a:lnTo>
                  <a:lnTo>
                    <a:pt x="376660" y="12564"/>
                  </a:lnTo>
                  <a:close/>
                </a:path>
              </a:pathLst>
            </a:custGeom>
            <a:solidFill>
              <a:schemeClr val="bg1"/>
            </a:solidFill>
            <a:ln w="1637"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34C24827-7D1A-43EF-9EA1-6C11508B2313}"/>
                </a:ext>
              </a:extLst>
            </p:cNvPr>
            <p:cNvSpPr/>
            <p:nvPr/>
          </p:nvSpPr>
          <p:spPr>
            <a:xfrm>
              <a:off x="2011852" y="2309329"/>
              <a:ext cx="505827" cy="37773"/>
            </a:xfrm>
            <a:custGeom>
              <a:avLst/>
              <a:gdLst>
                <a:gd name="connsiteX0" fmla="*/ 0 w 505826"/>
                <a:gd name="connsiteY0" fmla="*/ 0 h 37772"/>
                <a:gd name="connsiteX1" fmla="*/ 506648 w 505826"/>
                <a:gd name="connsiteY1" fmla="*/ 0 h 37772"/>
                <a:gd name="connsiteX2" fmla="*/ 506648 w 505826"/>
                <a:gd name="connsiteY2" fmla="*/ 37773 h 37772"/>
                <a:gd name="connsiteX3" fmla="*/ 0 w 505826"/>
                <a:gd name="connsiteY3" fmla="*/ 37773 h 37772"/>
              </a:gdLst>
              <a:ahLst/>
              <a:cxnLst>
                <a:cxn ang="0">
                  <a:pos x="connsiteX0" y="connsiteY0"/>
                </a:cxn>
                <a:cxn ang="0">
                  <a:pos x="connsiteX1" y="connsiteY1"/>
                </a:cxn>
                <a:cxn ang="0">
                  <a:pos x="connsiteX2" y="connsiteY2"/>
                </a:cxn>
                <a:cxn ang="0">
                  <a:pos x="connsiteX3" y="connsiteY3"/>
                </a:cxn>
              </a:cxnLst>
              <a:rect l="l" t="t" r="r" b="b"/>
              <a:pathLst>
                <a:path w="505826" h="37772">
                  <a:moveTo>
                    <a:pt x="0" y="0"/>
                  </a:moveTo>
                  <a:lnTo>
                    <a:pt x="506648" y="0"/>
                  </a:lnTo>
                  <a:lnTo>
                    <a:pt x="506648" y="37773"/>
                  </a:lnTo>
                  <a:lnTo>
                    <a:pt x="0" y="37773"/>
                  </a:lnTo>
                  <a:close/>
                </a:path>
              </a:pathLst>
            </a:custGeom>
            <a:solidFill>
              <a:schemeClr val="bg1">
                <a:lumMod val="75000"/>
              </a:schemeClr>
            </a:solidFill>
            <a:ln w="1637"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0FC3BE6F-0314-404D-9F2B-EF45CDCE0E82}"/>
                </a:ext>
              </a:extLst>
            </p:cNvPr>
            <p:cNvSpPr/>
            <p:nvPr/>
          </p:nvSpPr>
          <p:spPr>
            <a:xfrm>
              <a:off x="1962419" y="2414764"/>
              <a:ext cx="604365" cy="37773"/>
            </a:xfrm>
            <a:custGeom>
              <a:avLst/>
              <a:gdLst>
                <a:gd name="connsiteX0" fmla="*/ 0 w 604364"/>
                <a:gd name="connsiteY0" fmla="*/ 0 h 37772"/>
                <a:gd name="connsiteX1" fmla="*/ 605186 w 604364"/>
                <a:gd name="connsiteY1" fmla="*/ 0 h 37772"/>
                <a:gd name="connsiteX2" fmla="*/ 605186 w 604364"/>
                <a:gd name="connsiteY2" fmla="*/ 37773 h 37772"/>
                <a:gd name="connsiteX3" fmla="*/ 0 w 604364"/>
                <a:gd name="connsiteY3" fmla="*/ 37773 h 37772"/>
              </a:gdLst>
              <a:ahLst/>
              <a:cxnLst>
                <a:cxn ang="0">
                  <a:pos x="connsiteX0" y="connsiteY0"/>
                </a:cxn>
                <a:cxn ang="0">
                  <a:pos x="connsiteX1" y="connsiteY1"/>
                </a:cxn>
                <a:cxn ang="0">
                  <a:pos x="connsiteX2" y="connsiteY2"/>
                </a:cxn>
                <a:cxn ang="0">
                  <a:pos x="connsiteX3" y="connsiteY3"/>
                </a:cxn>
              </a:cxnLst>
              <a:rect l="l" t="t" r="r" b="b"/>
              <a:pathLst>
                <a:path w="604364" h="37772">
                  <a:moveTo>
                    <a:pt x="0" y="0"/>
                  </a:moveTo>
                  <a:lnTo>
                    <a:pt x="605186" y="0"/>
                  </a:lnTo>
                  <a:lnTo>
                    <a:pt x="605186" y="37773"/>
                  </a:lnTo>
                  <a:lnTo>
                    <a:pt x="0" y="37773"/>
                  </a:lnTo>
                  <a:close/>
                </a:path>
              </a:pathLst>
            </a:custGeom>
            <a:solidFill>
              <a:schemeClr val="bg1">
                <a:lumMod val="75000"/>
              </a:schemeClr>
            </a:solidFill>
            <a:ln w="1637"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EA3E2B41-3E72-4FDE-BB13-C8CBC287ABDB}"/>
                </a:ext>
              </a:extLst>
            </p:cNvPr>
            <p:cNvSpPr/>
            <p:nvPr/>
          </p:nvSpPr>
          <p:spPr>
            <a:xfrm>
              <a:off x="2113345" y="2520035"/>
              <a:ext cx="302182" cy="37773"/>
            </a:xfrm>
            <a:custGeom>
              <a:avLst/>
              <a:gdLst>
                <a:gd name="connsiteX0" fmla="*/ 0 w 302182"/>
                <a:gd name="connsiteY0" fmla="*/ 0 h 37772"/>
                <a:gd name="connsiteX1" fmla="*/ 303496 w 302182"/>
                <a:gd name="connsiteY1" fmla="*/ 0 h 37772"/>
                <a:gd name="connsiteX2" fmla="*/ 303496 w 302182"/>
                <a:gd name="connsiteY2" fmla="*/ 37773 h 37772"/>
                <a:gd name="connsiteX3" fmla="*/ 0 w 302182"/>
                <a:gd name="connsiteY3" fmla="*/ 37773 h 37772"/>
              </a:gdLst>
              <a:ahLst/>
              <a:cxnLst>
                <a:cxn ang="0">
                  <a:pos x="connsiteX0" y="connsiteY0"/>
                </a:cxn>
                <a:cxn ang="0">
                  <a:pos x="connsiteX1" y="connsiteY1"/>
                </a:cxn>
                <a:cxn ang="0">
                  <a:pos x="connsiteX2" y="connsiteY2"/>
                </a:cxn>
                <a:cxn ang="0">
                  <a:pos x="connsiteX3" y="connsiteY3"/>
                </a:cxn>
              </a:cxnLst>
              <a:rect l="l" t="t" r="r" b="b"/>
              <a:pathLst>
                <a:path w="302182" h="37772">
                  <a:moveTo>
                    <a:pt x="0" y="0"/>
                  </a:moveTo>
                  <a:lnTo>
                    <a:pt x="303496" y="0"/>
                  </a:lnTo>
                  <a:lnTo>
                    <a:pt x="303496" y="37773"/>
                  </a:lnTo>
                  <a:lnTo>
                    <a:pt x="0" y="37773"/>
                  </a:lnTo>
                  <a:close/>
                </a:path>
              </a:pathLst>
            </a:custGeom>
            <a:solidFill>
              <a:schemeClr val="bg1">
                <a:lumMod val="75000"/>
              </a:schemeClr>
            </a:solidFill>
            <a:ln w="1637"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11AC1DF1-6C6C-4413-B454-909ADC163A2A}"/>
                </a:ext>
              </a:extLst>
            </p:cNvPr>
            <p:cNvSpPr/>
            <p:nvPr/>
          </p:nvSpPr>
          <p:spPr>
            <a:xfrm>
              <a:off x="2541984" y="2588519"/>
              <a:ext cx="49269" cy="54196"/>
            </a:xfrm>
            <a:custGeom>
              <a:avLst/>
              <a:gdLst>
                <a:gd name="connsiteX0" fmla="*/ 49433 w 49268"/>
                <a:gd name="connsiteY0" fmla="*/ 42207 h 54195"/>
                <a:gd name="connsiteX1" fmla="*/ 26605 w 49268"/>
                <a:gd name="connsiteY1" fmla="*/ 34652 h 54195"/>
                <a:gd name="connsiteX2" fmla="*/ 13795 w 49268"/>
                <a:gd name="connsiteY2" fmla="*/ 55181 h 54195"/>
                <a:gd name="connsiteX3" fmla="*/ 0 w 49268"/>
                <a:gd name="connsiteY3" fmla="*/ 17244 h 54195"/>
                <a:gd name="connsiteX4" fmla="*/ 34160 w 49268"/>
                <a:gd name="connsiteY4" fmla="*/ 0 h 54195"/>
                <a:gd name="connsiteX5" fmla="*/ 49433 w 49268"/>
                <a:gd name="connsiteY5" fmla="*/ 42207 h 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8" h="54195">
                  <a:moveTo>
                    <a:pt x="49433" y="42207"/>
                  </a:moveTo>
                  <a:lnTo>
                    <a:pt x="26605" y="34652"/>
                  </a:lnTo>
                  <a:lnTo>
                    <a:pt x="13795" y="55181"/>
                  </a:lnTo>
                  <a:lnTo>
                    <a:pt x="0" y="17244"/>
                  </a:lnTo>
                  <a:cubicBezTo>
                    <a:pt x="13138" y="15109"/>
                    <a:pt x="24963" y="8868"/>
                    <a:pt x="34160" y="0"/>
                  </a:cubicBezTo>
                  <a:lnTo>
                    <a:pt x="49433" y="42207"/>
                  </a:lnTo>
                  <a:close/>
                </a:path>
              </a:pathLst>
            </a:custGeom>
            <a:solidFill>
              <a:schemeClr val="bg1">
                <a:lumMod val="85000"/>
              </a:schemeClr>
            </a:solidFill>
            <a:ln w="1637"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09FBFD65-2E9E-4E8D-B0BF-06739C9DBF15}"/>
                </a:ext>
              </a:extLst>
            </p:cNvPr>
            <p:cNvSpPr/>
            <p:nvPr/>
          </p:nvSpPr>
          <p:spPr>
            <a:xfrm>
              <a:off x="2471366" y="2588683"/>
              <a:ext cx="49269" cy="54196"/>
            </a:xfrm>
            <a:custGeom>
              <a:avLst/>
              <a:gdLst>
                <a:gd name="connsiteX0" fmla="*/ 49597 w 49268"/>
                <a:gd name="connsiteY0" fmla="*/ 17080 h 54195"/>
                <a:gd name="connsiteX1" fmla="*/ 35802 w 49268"/>
                <a:gd name="connsiteY1" fmla="*/ 55017 h 54195"/>
                <a:gd name="connsiteX2" fmla="*/ 22992 w 49268"/>
                <a:gd name="connsiteY2" fmla="*/ 34652 h 54195"/>
                <a:gd name="connsiteX3" fmla="*/ 0 w 49268"/>
                <a:gd name="connsiteY3" fmla="*/ 42207 h 54195"/>
                <a:gd name="connsiteX4" fmla="*/ 15273 w 49268"/>
                <a:gd name="connsiteY4" fmla="*/ 0 h 54195"/>
                <a:gd name="connsiteX5" fmla="*/ 49597 w 49268"/>
                <a:gd name="connsiteY5" fmla="*/ 17080 h 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8" h="54195">
                  <a:moveTo>
                    <a:pt x="49597" y="17080"/>
                  </a:moveTo>
                  <a:lnTo>
                    <a:pt x="35802" y="55017"/>
                  </a:lnTo>
                  <a:lnTo>
                    <a:pt x="22992" y="34652"/>
                  </a:lnTo>
                  <a:lnTo>
                    <a:pt x="0" y="42207"/>
                  </a:lnTo>
                  <a:lnTo>
                    <a:pt x="15273" y="0"/>
                  </a:lnTo>
                  <a:cubicBezTo>
                    <a:pt x="24634" y="8704"/>
                    <a:pt x="36459" y="14945"/>
                    <a:pt x="49597" y="17080"/>
                  </a:cubicBezTo>
                  <a:close/>
                </a:path>
              </a:pathLst>
            </a:custGeom>
            <a:solidFill>
              <a:schemeClr val="bg1">
                <a:lumMod val="85000"/>
              </a:schemeClr>
            </a:solidFill>
            <a:ln w="1637"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F5FE7B98-4820-4C72-AA5C-D7A0C77FE1D0}"/>
                </a:ext>
              </a:extLst>
            </p:cNvPr>
            <p:cNvSpPr/>
            <p:nvPr/>
          </p:nvSpPr>
          <p:spPr>
            <a:xfrm>
              <a:off x="2467753" y="2479307"/>
              <a:ext cx="126457" cy="126457"/>
            </a:xfrm>
            <a:custGeom>
              <a:avLst/>
              <a:gdLst>
                <a:gd name="connsiteX0" fmla="*/ 127442 w 126456"/>
                <a:gd name="connsiteY0" fmla="*/ 63721 h 126456"/>
                <a:gd name="connsiteX1" fmla="*/ 63721 w 126456"/>
                <a:gd name="connsiteY1" fmla="*/ 127442 h 126456"/>
                <a:gd name="connsiteX2" fmla="*/ 0 w 126456"/>
                <a:gd name="connsiteY2" fmla="*/ 63721 h 126456"/>
                <a:gd name="connsiteX3" fmla="*/ 63721 w 126456"/>
                <a:gd name="connsiteY3" fmla="*/ 0 h 126456"/>
                <a:gd name="connsiteX4" fmla="*/ 127442 w 126456"/>
                <a:gd name="connsiteY4" fmla="*/ 63721 h 126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 h="126456">
                  <a:moveTo>
                    <a:pt x="127442" y="63721"/>
                  </a:moveTo>
                  <a:cubicBezTo>
                    <a:pt x="127442" y="98913"/>
                    <a:pt x="98913" y="127442"/>
                    <a:pt x="63721" y="127442"/>
                  </a:cubicBezTo>
                  <a:cubicBezTo>
                    <a:pt x="28529" y="127442"/>
                    <a:pt x="0" y="98913"/>
                    <a:pt x="0" y="63721"/>
                  </a:cubicBezTo>
                  <a:cubicBezTo>
                    <a:pt x="0" y="28529"/>
                    <a:pt x="28529" y="0"/>
                    <a:pt x="63721" y="0"/>
                  </a:cubicBezTo>
                  <a:cubicBezTo>
                    <a:pt x="98913" y="0"/>
                    <a:pt x="127442" y="28529"/>
                    <a:pt x="127442" y="63721"/>
                  </a:cubicBezTo>
                  <a:close/>
                </a:path>
              </a:pathLst>
            </a:custGeom>
            <a:solidFill>
              <a:schemeClr val="bg1">
                <a:lumMod val="85000"/>
              </a:schemeClr>
            </a:solidFill>
            <a:ln w="1637"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4101F336-61C5-4510-8DAF-9DC9565D1154}"/>
                </a:ext>
              </a:extLst>
            </p:cNvPr>
            <p:cNvSpPr/>
            <p:nvPr/>
          </p:nvSpPr>
          <p:spPr>
            <a:xfrm>
              <a:off x="2481876" y="2493266"/>
              <a:ext cx="98538" cy="98538"/>
            </a:xfrm>
            <a:custGeom>
              <a:avLst/>
              <a:gdLst>
                <a:gd name="connsiteX0" fmla="*/ 49597 w 98537"/>
                <a:gd name="connsiteY0" fmla="*/ 99195 h 98537"/>
                <a:gd name="connsiteX1" fmla="*/ 0 w 98537"/>
                <a:gd name="connsiteY1" fmla="*/ 49597 h 98537"/>
                <a:gd name="connsiteX2" fmla="*/ 49597 w 98537"/>
                <a:gd name="connsiteY2" fmla="*/ 0 h 98537"/>
                <a:gd name="connsiteX3" fmla="*/ 99195 w 98537"/>
                <a:gd name="connsiteY3" fmla="*/ 49597 h 98537"/>
                <a:gd name="connsiteX4" fmla="*/ 49597 w 98537"/>
                <a:gd name="connsiteY4" fmla="*/ 99195 h 9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37" h="98537">
                  <a:moveTo>
                    <a:pt x="49597" y="99195"/>
                  </a:moveTo>
                  <a:cubicBezTo>
                    <a:pt x="22335" y="99195"/>
                    <a:pt x="0" y="77024"/>
                    <a:pt x="0" y="49597"/>
                  </a:cubicBezTo>
                  <a:cubicBezTo>
                    <a:pt x="0" y="22171"/>
                    <a:pt x="22171" y="0"/>
                    <a:pt x="49597" y="0"/>
                  </a:cubicBezTo>
                  <a:cubicBezTo>
                    <a:pt x="77024" y="0"/>
                    <a:pt x="99195" y="22171"/>
                    <a:pt x="99195" y="49597"/>
                  </a:cubicBezTo>
                  <a:cubicBezTo>
                    <a:pt x="99195" y="77024"/>
                    <a:pt x="76859" y="99195"/>
                    <a:pt x="49597" y="99195"/>
                  </a:cubicBezTo>
                  <a:close/>
                </a:path>
              </a:pathLst>
            </a:custGeom>
            <a:solidFill>
              <a:schemeClr val="bg1"/>
            </a:solidFill>
            <a:ln w="1637" cap="flat">
              <a:noFill/>
              <a:prstDash val="solid"/>
              <a:miter/>
            </a:ln>
          </p:spPr>
          <p:txBody>
            <a:bodyPr rtlCol="0" anchor="ctr"/>
            <a:lstStyle/>
            <a:p>
              <a:endParaRPr lang="zh-CN" altLang="en-US" dirty="0"/>
            </a:p>
          </p:txBody>
        </p:sp>
      </p:grpSp>
      <p:sp>
        <p:nvSpPr>
          <p:cNvPr id="69" name="椭圆 68">
            <a:extLst>
              <a:ext uri="{FF2B5EF4-FFF2-40B4-BE49-F238E27FC236}">
                <a16:creationId xmlns:a16="http://schemas.microsoft.com/office/drawing/2014/main" id="{1D8E1BEB-C17D-46B0-A53D-AF7CBCE84865}"/>
              </a:ext>
            </a:extLst>
          </p:cNvPr>
          <p:cNvSpPr/>
          <p:nvPr/>
        </p:nvSpPr>
        <p:spPr>
          <a:xfrm>
            <a:off x="1994720" y="3186612"/>
            <a:ext cx="505334" cy="2063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a:extLst>
              <a:ext uri="{FF2B5EF4-FFF2-40B4-BE49-F238E27FC236}">
                <a16:creationId xmlns:a16="http://schemas.microsoft.com/office/drawing/2014/main" id="{48273A27-B7FE-4916-9A0E-EB8221069357}"/>
              </a:ext>
            </a:extLst>
          </p:cNvPr>
          <p:cNvGrpSpPr/>
          <p:nvPr/>
        </p:nvGrpSpPr>
        <p:grpSpPr>
          <a:xfrm>
            <a:off x="1021359" y="3613100"/>
            <a:ext cx="2526944" cy="1150109"/>
            <a:chOff x="1097557" y="3881653"/>
            <a:chExt cx="2526944" cy="1150109"/>
          </a:xfrm>
        </p:grpSpPr>
        <p:sp>
          <p:nvSpPr>
            <p:cNvPr id="20" name="文本框 19">
              <a:extLst>
                <a:ext uri="{FF2B5EF4-FFF2-40B4-BE49-F238E27FC236}">
                  <a16:creationId xmlns:a16="http://schemas.microsoft.com/office/drawing/2014/main" id="{F663C5AF-FF27-4051-A890-AE1BD37D3840}"/>
                </a:ext>
              </a:extLst>
            </p:cNvPr>
            <p:cNvSpPr txBox="1"/>
            <p:nvPr/>
          </p:nvSpPr>
          <p:spPr>
            <a:xfrm>
              <a:off x="1429092" y="3881653"/>
              <a:ext cx="1762275" cy="430374"/>
            </a:xfrm>
            <a:prstGeom prst="rect">
              <a:avLst/>
            </a:prstGeom>
            <a:noFill/>
          </p:spPr>
          <p:txBody>
            <a:bodyPr wrap="square" rtlCol="0">
              <a:spAutoFit/>
            </a:bodyPr>
            <a:lstStyle>
              <a:defPPr>
                <a:defRPr lang="zh-CN"/>
              </a:defPPr>
              <a:lvl1pPr>
                <a:lnSpc>
                  <a:spcPct val="120000"/>
                </a:lnSpc>
              </a:lvl1pPr>
            </a:lstStyle>
            <a:p>
              <a:pPr algn="ctr"/>
              <a:r>
                <a:rPr lang="zh-CN" altLang="en-US" sz="2000" b="1" dirty="0">
                  <a:latin typeface="+mn-ea"/>
                </a:rPr>
                <a:t>输入奖项名称</a:t>
              </a:r>
            </a:p>
          </p:txBody>
        </p:sp>
        <p:sp>
          <p:nvSpPr>
            <p:cNvPr id="72" name="TextBox 75">
              <a:extLst>
                <a:ext uri="{FF2B5EF4-FFF2-40B4-BE49-F238E27FC236}">
                  <a16:creationId xmlns:a16="http://schemas.microsoft.com/office/drawing/2014/main" id="{6E503EDB-AD3A-4B68-AD3A-872070873BAD}"/>
                </a:ext>
              </a:extLst>
            </p:cNvPr>
            <p:cNvSpPr txBox="1"/>
            <p:nvPr/>
          </p:nvSpPr>
          <p:spPr>
            <a:xfrm>
              <a:off x="1097557" y="4312027"/>
              <a:ext cx="2526944" cy="719735"/>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mn-ea"/>
                  <a:cs typeface="Lato Light"/>
                </a:defRPr>
              </a:lvl1pPr>
            </a:lstStyle>
            <a:p>
              <a:r>
                <a:rPr lang="zh-CN" altLang="en-US" dirty="0"/>
                <a:t>输入对奖项的简短描述</a:t>
              </a:r>
              <a:endParaRPr lang="en-US" altLang="zh-CN" dirty="0"/>
            </a:p>
            <a:p>
              <a:r>
                <a:rPr lang="zh-CN" altLang="en-US" dirty="0"/>
                <a:t>输入对奖项的简短描述</a:t>
              </a:r>
              <a:endParaRPr lang="en-US" altLang="zh-CN" dirty="0"/>
            </a:p>
          </p:txBody>
        </p:sp>
      </p:grpSp>
      <p:sp>
        <p:nvSpPr>
          <p:cNvPr id="74" name="椭圆 73">
            <a:extLst>
              <a:ext uri="{FF2B5EF4-FFF2-40B4-BE49-F238E27FC236}">
                <a16:creationId xmlns:a16="http://schemas.microsoft.com/office/drawing/2014/main" id="{45DAEE2F-20D4-4C2A-82EA-7D492E0AEC20}"/>
              </a:ext>
            </a:extLst>
          </p:cNvPr>
          <p:cNvSpPr/>
          <p:nvPr/>
        </p:nvSpPr>
        <p:spPr>
          <a:xfrm>
            <a:off x="5843333" y="4094279"/>
            <a:ext cx="505334" cy="2063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图形 95">
            <a:extLst>
              <a:ext uri="{FF2B5EF4-FFF2-40B4-BE49-F238E27FC236}">
                <a16:creationId xmlns:a16="http://schemas.microsoft.com/office/drawing/2014/main" id="{EE1A9A9D-4E18-4D03-B2D5-EE540E603623}"/>
              </a:ext>
            </a:extLst>
          </p:cNvPr>
          <p:cNvGrpSpPr/>
          <p:nvPr/>
        </p:nvGrpSpPr>
        <p:grpSpPr>
          <a:xfrm>
            <a:off x="5654523" y="2629854"/>
            <a:ext cx="882954" cy="882948"/>
            <a:chOff x="4551200" y="726791"/>
            <a:chExt cx="4876800" cy="4876800"/>
          </a:xfrm>
        </p:grpSpPr>
        <p:sp>
          <p:nvSpPr>
            <p:cNvPr id="76" name="任意多边形: 形状 75">
              <a:extLst>
                <a:ext uri="{FF2B5EF4-FFF2-40B4-BE49-F238E27FC236}">
                  <a16:creationId xmlns:a16="http://schemas.microsoft.com/office/drawing/2014/main" id="{3C1612D5-D659-4DA6-8162-3BE841078D2D}"/>
                </a:ext>
              </a:extLst>
            </p:cNvPr>
            <p:cNvSpPr/>
            <p:nvPr/>
          </p:nvSpPr>
          <p:spPr>
            <a:xfrm>
              <a:off x="5388448" y="5264501"/>
              <a:ext cx="3200400" cy="314325"/>
            </a:xfrm>
            <a:custGeom>
              <a:avLst/>
              <a:gdLst>
                <a:gd name="connsiteX0" fmla="*/ 0 w 3200400"/>
                <a:gd name="connsiteY0" fmla="*/ 320040 h 314325"/>
                <a:gd name="connsiteX1" fmla="*/ 3202305 w 3200400"/>
                <a:gd name="connsiteY1" fmla="*/ 320040 h 314325"/>
                <a:gd name="connsiteX2" fmla="*/ 3202305 w 3200400"/>
                <a:gd name="connsiteY2" fmla="*/ 19050 h 314325"/>
                <a:gd name="connsiteX3" fmla="*/ 3183255 w 3200400"/>
                <a:gd name="connsiteY3" fmla="*/ 0 h 314325"/>
                <a:gd name="connsiteX4" fmla="*/ 19050 w 3200400"/>
                <a:gd name="connsiteY4" fmla="*/ 0 h 314325"/>
                <a:gd name="connsiteX5" fmla="*/ 0 w 3200400"/>
                <a:gd name="connsiteY5" fmla="*/ 19050 h 314325"/>
                <a:gd name="connsiteX6" fmla="*/ 0 w 3200400"/>
                <a:gd name="connsiteY6" fmla="*/ 32004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314325">
                  <a:moveTo>
                    <a:pt x="0" y="320040"/>
                  </a:moveTo>
                  <a:lnTo>
                    <a:pt x="3202305" y="320040"/>
                  </a:lnTo>
                  <a:lnTo>
                    <a:pt x="3202305" y="19050"/>
                  </a:lnTo>
                  <a:cubicBezTo>
                    <a:pt x="3202305" y="8572"/>
                    <a:pt x="3193733" y="0"/>
                    <a:pt x="3183255" y="0"/>
                  </a:cubicBezTo>
                  <a:lnTo>
                    <a:pt x="19050" y="0"/>
                  </a:lnTo>
                  <a:cubicBezTo>
                    <a:pt x="8573" y="0"/>
                    <a:pt x="0" y="8572"/>
                    <a:pt x="0" y="19050"/>
                  </a:cubicBezTo>
                  <a:lnTo>
                    <a:pt x="0" y="320040"/>
                  </a:lnTo>
                  <a:close/>
                </a:path>
              </a:pathLst>
            </a:custGeom>
            <a:solidFill>
              <a:schemeClr val="bg1"/>
            </a:solid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DFFD1963-92BE-4296-A4B0-4040D109D2BF}"/>
                </a:ext>
              </a:extLst>
            </p:cNvPr>
            <p:cNvSpPr/>
            <p:nvPr/>
          </p:nvSpPr>
          <p:spPr>
            <a:xfrm>
              <a:off x="5495127" y="745841"/>
              <a:ext cx="2981325" cy="3009900"/>
            </a:xfrm>
            <a:custGeom>
              <a:avLst/>
              <a:gdLst>
                <a:gd name="connsiteX0" fmla="*/ 0 w 2981325"/>
                <a:gd name="connsiteY0" fmla="*/ 0 h 3009900"/>
                <a:gd name="connsiteX1" fmla="*/ 0 w 2981325"/>
                <a:gd name="connsiteY1" fmla="*/ 865823 h 3009900"/>
                <a:gd name="connsiteX2" fmla="*/ 1224915 w 2981325"/>
                <a:gd name="connsiteY2" fmla="*/ 3010853 h 3009900"/>
                <a:gd name="connsiteX3" fmla="*/ 1762125 w 2981325"/>
                <a:gd name="connsiteY3" fmla="*/ 3010853 h 3009900"/>
                <a:gd name="connsiteX4" fmla="*/ 2987993 w 2981325"/>
                <a:gd name="connsiteY4" fmla="*/ 865823 h 3009900"/>
                <a:gd name="connsiteX5" fmla="*/ 2987993 w 2981325"/>
                <a:gd name="connsiteY5" fmla="*/ 0 h 3009900"/>
                <a:gd name="connsiteX6" fmla="*/ 0 w 2981325"/>
                <a:gd name="connsiteY6"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1325" h="3009900">
                  <a:moveTo>
                    <a:pt x="0" y="0"/>
                  </a:moveTo>
                  <a:lnTo>
                    <a:pt x="0" y="865823"/>
                  </a:lnTo>
                  <a:cubicBezTo>
                    <a:pt x="0" y="1771650"/>
                    <a:pt x="479107" y="2591753"/>
                    <a:pt x="1224915" y="3010853"/>
                  </a:cubicBezTo>
                  <a:lnTo>
                    <a:pt x="1762125" y="3010853"/>
                  </a:lnTo>
                  <a:cubicBezTo>
                    <a:pt x="2508885" y="2592705"/>
                    <a:pt x="2987993" y="1772603"/>
                    <a:pt x="2987993" y="865823"/>
                  </a:cubicBezTo>
                  <a:lnTo>
                    <a:pt x="2987993" y="0"/>
                  </a:lnTo>
                  <a:lnTo>
                    <a:pt x="0" y="0"/>
                  </a:lnTo>
                  <a:close/>
                </a:path>
              </a:pathLst>
            </a:custGeom>
            <a:solidFill>
              <a:schemeClr val="bg1"/>
            </a:solid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ED9C5FD7-D415-4A4A-BD07-0640C4CDEA40}"/>
                </a:ext>
              </a:extLst>
            </p:cNvPr>
            <p:cNvSpPr/>
            <p:nvPr/>
          </p:nvSpPr>
          <p:spPr>
            <a:xfrm>
              <a:off x="4590252" y="979204"/>
              <a:ext cx="1390650" cy="2124075"/>
            </a:xfrm>
            <a:custGeom>
              <a:avLst/>
              <a:gdLst>
                <a:gd name="connsiteX0" fmla="*/ 1103948 w 1390650"/>
                <a:gd name="connsiteY0" fmla="*/ 1617345 h 2124075"/>
                <a:gd name="connsiteX1" fmla="*/ 337185 w 1390650"/>
                <a:gd name="connsiteY1" fmla="*/ 330518 h 2124075"/>
                <a:gd name="connsiteX2" fmla="*/ 904875 w 1390650"/>
                <a:gd name="connsiteY2" fmla="*/ 330518 h 2124075"/>
                <a:gd name="connsiteX3" fmla="*/ 904875 w 1390650"/>
                <a:gd name="connsiteY3" fmla="*/ 0 h 2124075"/>
                <a:gd name="connsiteX4" fmla="*/ 0 w 1390650"/>
                <a:gd name="connsiteY4" fmla="*/ 0 h 2124075"/>
                <a:gd name="connsiteX5" fmla="*/ 0 w 1390650"/>
                <a:gd name="connsiteY5" fmla="*/ 164783 h 2124075"/>
                <a:gd name="connsiteX6" fmla="*/ 1399223 w 1390650"/>
                <a:gd name="connsiteY6" fmla="*/ 2130743 h 2124075"/>
                <a:gd name="connsiteX7" fmla="*/ 1103948 w 1390650"/>
                <a:gd name="connsiteY7" fmla="*/ 1617345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2124075">
                  <a:moveTo>
                    <a:pt x="1103948" y="1617345"/>
                  </a:moveTo>
                  <a:cubicBezTo>
                    <a:pt x="681038" y="1330643"/>
                    <a:pt x="387668" y="865823"/>
                    <a:pt x="337185" y="330518"/>
                  </a:cubicBezTo>
                  <a:lnTo>
                    <a:pt x="904875" y="330518"/>
                  </a:lnTo>
                  <a:lnTo>
                    <a:pt x="904875" y="0"/>
                  </a:lnTo>
                  <a:lnTo>
                    <a:pt x="0" y="0"/>
                  </a:lnTo>
                  <a:lnTo>
                    <a:pt x="0" y="164783"/>
                  </a:lnTo>
                  <a:cubicBezTo>
                    <a:pt x="0" y="1073468"/>
                    <a:pt x="585788" y="1846898"/>
                    <a:pt x="1399223" y="2130743"/>
                  </a:cubicBezTo>
                  <a:cubicBezTo>
                    <a:pt x="1281113" y="1973580"/>
                    <a:pt x="1182053" y="1801178"/>
                    <a:pt x="1103948" y="1617345"/>
                  </a:cubicBezTo>
                  <a:close/>
                </a:path>
              </a:pathLst>
            </a:custGeom>
            <a:solidFill>
              <a:schemeClr val="bg1"/>
            </a:solidFill>
            <a:ln w="952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9AF502B5-F8C5-4F4C-B26D-B4AB1EA4DF1F}"/>
                </a:ext>
              </a:extLst>
            </p:cNvPr>
            <p:cNvSpPr/>
            <p:nvPr/>
          </p:nvSpPr>
          <p:spPr>
            <a:xfrm>
              <a:off x="7990678" y="979204"/>
              <a:ext cx="1390650" cy="2124075"/>
            </a:xfrm>
            <a:custGeom>
              <a:avLst/>
              <a:gdLst>
                <a:gd name="connsiteX0" fmla="*/ 493395 w 1390650"/>
                <a:gd name="connsiteY0" fmla="*/ 0 h 2124075"/>
                <a:gd name="connsiteX1" fmla="*/ 493395 w 1390650"/>
                <a:gd name="connsiteY1" fmla="*/ 330518 h 2124075"/>
                <a:gd name="connsiteX2" fmla="*/ 1061085 w 1390650"/>
                <a:gd name="connsiteY2" fmla="*/ 330518 h 2124075"/>
                <a:gd name="connsiteX3" fmla="*/ 294322 w 1390650"/>
                <a:gd name="connsiteY3" fmla="*/ 1617345 h 2124075"/>
                <a:gd name="connsiteX4" fmla="*/ 0 w 1390650"/>
                <a:gd name="connsiteY4" fmla="*/ 2131695 h 2124075"/>
                <a:gd name="connsiteX5" fmla="*/ 1399223 w 1390650"/>
                <a:gd name="connsiteY5" fmla="*/ 165735 h 2124075"/>
                <a:gd name="connsiteX6" fmla="*/ 1399223 w 1390650"/>
                <a:gd name="connsiteY6" fmla="*/ 0 h 2124075"/>
                <a:gd name="connsiteX7" fmla="*/ 493395 w 1390650"/>
                <a:gd name="connsiteY7" fmla="*/ 0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2124075">
                  <a:moveTo>
                    <a:pt x="493395" y="0"/>
                  </a:moveTo>
                  <a:lnTo>
                    <a:pt x="493395" y="330518"/>
                  </a:lnTo>
                  <a:lnTo>
                    <a:pt x="1061085" y="330518"/>
                  </a:lnTo>
                  <a:cubicBezTo>
                    <a:pt x="1010603" y="865823"/>
                    <a:pt x="718185" y="1330643"/>
                    <a:pt x="294322" y="1617345"/>
                  </a:cubicBezTo>
                  <a:cubicBezTo>
                    <a:pt x="216217" y="1801178"/>
                    <a:pt x="117157" y="1973580"/>
                    <a:pt x="0" y="2131695"/>
                  </a:cubicBezTo>
                  <a:cubicBezTo>
                    <a:pt x="813435" y="1847850"/>
                    <a:pt x="1399223" y="1074420"/>
                    <a:pt x="1399223" y="165735"/>
                  </a:cubicBezTo>
                  <a:lnTo>
                    <a:pt x="1399223" y="0"/>
                  </a:lnTo>
                  <a:lnTo>
                    <a:pt x="493395" y="0"/>
                  </a:lnTo>
                  <a:close/>
                </a:path>
              </a:pathLst>
            </a:custGeom>
            <a:solidFill>
              <a:schemeClr val="bg1"/>
            </a:solidFill>
            <a:ln w="9525"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E07E6B3E-593D-47F2-80EC-5591027F9AB7}"/>
                </a:ext>
              </a:extLst>
            </p:cNvPr>
            <p:cNvSpPr/>
            <p:nvPr/>
          </p:nvSpPr>
          <p:spPr>
            <a:xfrm>
              <a:off x="6721948" y="3756694"/>
              <a:ext cx="533400" cy="190500"/>
            </a:xfrm>
            <a:custGeom>
              <a:avLst/>
              <a:gdLst>
                <a:gd name="connsiteX0" fmla="*/ 0 w 533400"/>
                <a:gd name="connsiteY0" fmla="*/ 0 h 190500"/>
                <a:gd name="connsiteX1" fmla="*/ 536257 w 533400"/>
                <a:gd name="connsiteY1" fmla="*/ 0 h 190500"/>
                <a:gd name="connsiteX2" fmla="*/ 536257 w 533400"/>
                <a:gd name="connsiteY2" fmla="*/ 197168 h 190500"/>
                <a:gd name="connsiteX3" fmla="*/ 0 w 533400"/>
                <a:gd name="connsiteY3" fmla="*/ 197168 h 190500"/>
              </a:gdLst>
              <a:ahLst/>
              <a:cxnLst>
                <a:cxn ang="0">
                  <a:pos x="connsiteX0" y="connsiteY0"/>
                </a:cxn>
                <a:cxn ang="0">
                  <a:pos x="connsiteX1" y="connsiteY1"/>
                </a:cxn>
                <a:cxn ang="0">
                  <a:pos x="connsiteX2" y="connsiteY2"/>
                </a:cxn>
                <a:cxn ang="0">
                  <a:pos x="connsiteX3" y="connsiteY3"/>
                </a:cxn>
              </a:cxnLst>
              <a:rect l="l" t="t" r="r" b="b"/>
              <a:pathLst>
                <a:path w="533400" h="190500">
                  <a:moveTo>
                    <a:pt x="0" y="0"/>
                  </a:moveTo>
                  <a:lnTo>
                    <a:pt x="536257" y="0"/>
                  </a:lnTo>
                  <a:lnTo>
                    <a:pt x="536257" y="197168"/>
                  </a:lnTo>
                  <a:lnTo>
                    <a:pt x="0" y="197168"/>
                  </a:lnTo>
                  <a:close/>
                </a:path>
              </a:pathLst>
            </a:custGeom>
            <a:solidFill>
              <a:schemeClr val="bg1"/>
            </a:solidFill>
            <a:ln w="9525"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9CDCB7B1-3265-4BD6-8EE0-F3F983C70D71}"/>
                </a:ext>
              </a:extLst>
            </p:cNvPr>
            <p:cNvSpPr/>
            <p:nvPr/>
          </p:nvSpPr>
          <p:spPr>
            <a:xfrm>
              <a:off x="6402860" y="3953861"/>
              <a:ext cx="1171575" cy="457200"/>
            </a:xfrm>
            <a:custGeom>
              <a:avLst/>
              <a:gdLst>
                <a:gd name="connsiteX0" fmla="*/ 0 w 1171575"/>
                <a:gd name="connsiteY0" fmla="*/ 461963 h 457200"/>
                <a:gd name="connsiteX1" fmla="*/ 1174433 w 1171575"/>
                <a:gd name="connsiteY1" fmla="*/ 461963 h 457200"/>
                <a:gd name="connsiteX2" fmla="*/ 1174433 w 1171575"/>
                <a:gd name="connsiteY2" fmla="*/ 19050 h 457200"/>
                <a:gd name="connsiteX3" fmla="*/ 1155383 w 1171575"/>
                <a:gd name="connsiteY3" fmla="*/ 0 h 457200"/>
                <a:gd name="connsiteX4" fmla="*/ 19050 w 1171575"/>
                <a:gd name="connsiteY4" fmla="*/ 0 h 457200"/>
                <a:gd name="connsiteX5" fmla="*/ 0 w 1171575"/>
                <a:gd name="connsiteY5" fmla="*/ 19050 h 457200"/>
                <a:gd name="connsiteX6" fmla="*/ 0 w 1171575"/>
                <a:gd name="connsiteY6" fmla="*/ 461963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5" h="457200">
                  <a:moveTo>
                    <a:pt x="0" y="461963"/>
                  </a:moveTo>
                  <a:lnTo>
                    <a:pt x="1174433" y="461963"/>
                  </a:lnTo>
                  <a:lnTo>
                    <a:pt x="1174433" y="19050"/>
                  </a:lnTo>
                  <a:cubicBezTo>
                    <a:pt x="1174433" y="8573"/>
                    <a:pt x="1165860" y="0"/>
                    <a:pt x="1155383" y="0"/>
                  </a:cubicBezTo>
                  <a:lnTo>
                    <a:pt x="19050" y="0"/>
                  </a:lnTo>
                  <a:cubicBezTo>
                    <a:pt x="8573" y="0"/>
                    <a:pt x="0" y="8573"/>
                    <a:pt x="0" y="19050"/>
                  </a:cubicBezTo>
                  <a:lnTo>
                    <a:pt x="0" y="461963"/>
                  </a:lnTo>
                  <a:close/>
                </a:path>
              </a:pathLst>
            </a:custGeom>
            <a:solidFill>
              <a:schemeClr val="bg1"/>
            </a:solidFill>
            <a:ln w="9525"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B1290F78-2B32-4F00-A6F6-6C16925BC478}"/>
                </a:ext>
              </a:extLst>
            </p:cNvPr>
            <p:cNvSpPr/>
            <p:nvPr/>
          </p:nvSpPr>
          <p:spPr>
            <a:xfrm>
              <a:off x="5764685" y="4415823"/>
              <a:ext cx="2447925" cy="847725"/>
            </a:xfrm>
            <a:custGeom>
              <a:avLst/>
              <a:gdLst>
                <a:gd name="connsiteX0" fmla="*/ 0 w 2447925"/>
                <a:gd name="connsiteY0" fmla="*/ 848678 h 847725"/>
                <a:gd name="connsiteX1" fmla="*/ 2449830 w 2447925"/>
                <a:gd name="connsiteY1" fmla="*/ 848678 h 847725"/>
                <a:gd name="connsiteX2" fmla="*/ 2449830 w 2447925"/>
                <a:gd name="connsiteY2" fmla="*/ 19050 h 847725"/>
                <a:gd name="connsiteX3" fmla="*/ 2430780 w 2447925"/>
                <a:gd name="connsiteY3" fmla="*/ 0 h 847725"/>
                <a:gd name="connsiteX4" fmla="*/ 19050 w 2447925"/>
                <a:gd name="connsiteY4" fmla="*/ 0 h 847725"/>
                <a:gd name="connsiteX5" fmla="*/ 0 w 2447925"/>
                <a:gd name="connsiteY5" fmla="*/ 19050 h 847725"/>
                <a:gd name="connsiteX6" fmla="*/ 0 w 2447925"/>
                <a:gd name="connsiteY6" fmla="*/ 848678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847725">
                  <a:moveTo>
                    <a:pt x="0" y="848678"/>
                  </a:moveTo>
                  <a:lnTo>
                    <a:pt x="2449830" y="848678"/>
                  </a:lnTo>
                  <a:lnTo>
                    <a:pt x="2449830" y="19050"/>
                  </a:lnTo>
                  <a:cubicBezTo>
                    <a:pt x="2449830" y="8573"/>
                    <a:pt x="2441258" y="0"/>
                    <a:pt x="2430780" y="0"/>
                  </a:cubicBezTo>
                  <a:lnTo>
                    <a:pt x="19050" y="0"/>
                  </a:lnTo>
                  <a:cubicBezTo>
                    <a:pt x="8573" y="0"/>
                    <a:pt x="0" y="8573"/>
                    <a:pt x="0" y="19050"/>
                  </a:cubicBezTo>
                  <a:lnTo>
                    <a:pt x="0" y="848678"/>
                  </a:lnTo>
                  <a:close/>
                </a:path>
              </a:pathLst>
            </a:custGeom>
            <a:solidFill>
              <a:schemeClr val="bg1"/>
            </a:solidFill>
            <a:ln w="952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DFC875FF-9946-4802-BFC4-A1F1F215CD00}"/>
                </a:ext>
              </a:extLst>
            </p:cNvPr>
            <p:cNvSpPr/>
            <p:nvPr/>
          </p:nvSpPr>
          <p:spPr>
            <a:xfrm>
              <a:off x="6125683" y="1045879"/>
              <a:ext cx="1724025" cy="1638300"/>
            </a:xfrm>
            <a:custGeom>
              <a:avLst/>
              <a:gdLst>
                <a:gd name="connsiteX0" fmla="*/ 863918 w 1724025"/>
                <a:gd name="connsiteY0" fmla="*/ 0 h 1638300"/>
                <a:gd name="connsiteX1" fmla="*/ 1067752 w 1724025"/>
                <a:gd name="connsiteY1" fmla="*/ 627698 h 1638300"/>
                <a:gd name="connsiteX2" fmla="*/ 1727835 w 1724025"/>
                <a:gd name="connsiteY2" fmla="*/ 627698 h 1638300"/>
                <a:gd name="connsiteX3" fmla="*/ 1193483 w 1724025"/>
                <a:gd name="connsiteY3" fmla="*/ 1015365 h 1638300"/>
                <a:gd name="connsiteX4" fmla="*/ 1398270 w 1724025"/>
                <a:gd name="connsiteY4" fmla="*/ 1643063 h 1638300"/>
                <a:gd name="connsiteX5" fmla="*/ 863918 w 1724025"/>
                <a:gd name="connsiteY5" fmla="*/ 1255395 h 1638300"/>
                <a:gd name="connsiteX6" fmla="*/ 329565 w 1724025"/>
                <a:gd name="connsiteY6" fmla="*/ 1643063 h 1638300"/>
                <a:gd name="connsiteX7" fmla="*/ 534352 w 1724025"/>
                <a:gd name="connsiteY7" fmla="*/ 1015365 h 1638300"/>
                <a:gd name="connsiteX8" fmla="*/ 0 w 1724025"/>
                <a:gd name="connsiteY8" fmla="*/ 627698 h 1638300"/>
                <a:gd name="connsiteX9" fmla="*/ 660083 w 1724025"/>
                <a:gd name="connsiteY9" fmla="*/ 627698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025" h="1638300">
                  <a:moveTo>
                    <a:pt x="863918" y="0"/>
                  </a:moveTo>
                  <a:lnTo>
                    <a:pt x="1067752" y="627698"/>
                  </a:lnTo>
                  <a:lnTo>
                    <a:pt x="1727835" y="627698"/>
                  </a:lnTo>
                  <a:lnTo>
                    <a:pt x="1193483" y="1015365"/>
                  </a:lnTo>
                  <a:lnTo>
                    <a:pt x="1398270" y="1643063"/>
                  </a:lnTo>
                  <a:lnTo>
                    <a:pt x="863918" y="1255395"/>
                  </a:lnTo>
                  <a:lnTo>
                    <a:pt x="329565" y="1643063"/>
                  </a:lnTo>
                  <a:lnTo>
                    <a:pt x="534352" y="1015365"/>
                  </a:lnTo>
                  <a:lnTo>
                    <a:pt x="0" y="627698"/>
                  </a:lnTo>
                  <a:lnTo>
                    <a:pt x="660083" y="627698"/>
                  </a:lnTo>
                  <a:close/>
                </a:path>
              </a:pathLst>
            </a:custGeom>
            <a:solidFill>
              <a:schemeClr val="accent1">
                <a:lumMod val="40000"/>
                <a:lumOff val="60000"/>
              </a:schemeClr>
            </a:solidFill>
            <a:ln w="9525" cap="flat">
              <a:noFill/>
              <a:prstDash val="solid"/>
              <a:miter/>
            </a:ln>
          </p:spPr>
          <p:txBody>
            <a:bodyPr rtlCol="0" anchor="ctr"/>
            <a:lstStyle/>
            <a:p>
              <a:endParaRPr lang="zh-CN" altLang="en-US"/>
            </a:p>
          </p:txBody>
        </p:sp>
      </p:grpSp>
      <p:grpSp>
        <p:nvGrpSpPr>
          <p:cNvPr id="84" name="组合 83">
            <a:extLst>
              <a:ext uri="{FF2B5EF4-FFF2-40B4-BE49-F238E27FC236}">
                <a16:creationId xmlns:a16="http://schemas.microsoft.com/office/drawing/2014/main" id="{D78BA23F-C7E8-45B8-9D23-CD07FF248EC0}"/>
              </a:ext>
            </a:extLst>
          </p:cNvPr>
          <p:cNvGrpSpPr/>
          <p:nvPr/>
        </p:nvGrpSpPr>
        <p:grpSpPr>
          <a:xfrm>
            <a:off x="4872875" y="4440180"/>
            <a:ext cx="2471655" cy="1150109"/>
            <a:chOff x="1084857" y="3881653"/>
            <a:chExt cx="2471655" cy="1150109"/>
          </a:xfrm>
        </p:grpSpPr>
        <p:sp>
          <p:nvSpPr>
            <p:cNvPr id="85" name="文本框 84">
              <a:extLst>
                <a:ext uri="{FF2B5EF4-FFF2-40B4-BE49-F238E27FC236}">
                  <a16:creationId xmlns:a16="http://schemas.microsoft.com/office/drawing/2014/main" id="{82109783-9B52-418F-AD38-18D83E83E4B8}"/>
                </a:ext>
              </a:extLst>
            </p:cNvPr>
            <p:cNvSpPr txBox="1"/>
            <p:nvPr/>
          </p:nvSpPr>
          <p:spPr>
            <a:xfrm>
              <a:off x="1429092" y="3881653"/>
              <a:ext cx="1762275" cy="430374"/>
            </a:xfrm>
            <a:prstGeom prst="rect">
              <a:avLst/>
            </a:prstGeom>
            <a:noFill/>
          </p:spPr>
          <p:txBody>
            <a:bodyPr wrap="square" rtlCol="0">
              <a:spAutoFit/>
            </a:bodyPr>
            <a:lstStyle>
              <a:defPPr>
                <a:defRPr lang="zh-CN"/>
              </a:defPPr>
              <a:lvl1pPr>
                <a:lnSpc>
                  <a:spcPct val="120000"/>
                </a:lnSpc>
              </a:lvl1pPr>
            </a:lstStyle>
            <a:p>
              <a:pPr algn="ctr"/>
              <a:r>
                <a:rPr lang="zh-CN" altLang="en-US" sz="2000" b="1" dirty="0">
                  <a:latin typeface="+mn-ea"/>
                </a:rPr>
                <a:t>输入奖项名称</a:t>
              </a:r>
            </a:p>
          </p:txBody>
        </p:sp>
        <p:sp>
          <p:nvSpPr>
            <p:cNvPr id="86" name="TextBox 75">
              <a:extLst>
                <a:ext uri="{FF2B5EF4-FFF2-40B4-BE49-F238E27FC236}">
                  <a16:creationId xmlns:a16="http://schemas.microsoft.com/office/drawing/2014/main" id="{C7678F22-73B7-469C-96EB-DEBD1BADFD66}"/>
                </a:ext>
              </a:extLst>
            </p:cNvPr>
            <p:cNvSpPr txBox="1"/>
            <p:nvPr/>
          </p:nvSpPr>
          <p:spPr>
            <a:xfrm>
              <a:off x="1084857" y="4312027"/>
              <a:ext cx="2471655" cy="719735"/>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mn-ea"/>
                  <a:cs typeface="Lato Light"/>
                </a:defRPr>
              </a:lvl1pPr>
            </a:lstStyle>
            <a:p>
              <a:r>
                <a:rPr lang="zh-CN" altLang="en-US" dirty="0"/>
                <a:t>输入对奖项的简短描述</a:t>
              </a:r>
              <a:endParaRPr lang="en-US" altLang="zh-CN" dirty="0"/>
            </a:p>
            <a:p>
              <a:r>
                <a:rPr lang="zh-CN" altLang="en-US" dirty="0"/>
                <a:t>输入对奖项的简短描述</a:t>
              </a:r>
              <a:endParaRPr lang="en-US" altLang="zh-CN" dirty="0"/>
            </a:p>
          </p:txBody>
        </p:sp>
      </p:grpSp>
      <p:sp>
        <p:nvSpPr>
          <p:cNvPr id="87" name="椭圆 86">
            <a:extLst>
              <a:ext uri="{FF2B5EF4-FFF2-40B4-BE49-F238E27FC236}">
                <a16:creationId xmlns:a16="http://schemas.microsoft.com/office/drawing/2014/main" id="{A0D54032-6D09-4B95-990C-DE8A86E963AA}"/>
              </a:ext>
            </a:extLst>
          </p:cNvPr>
          <p:cNvSpPr/>
          <p:nvPr/>
        </p:nvSpPr>
        <p:spPr>
          <a:xfrm>
            <a:off x="9783590" y="3151692"/>
            <a:ext cx="505334" cy="2063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9" name="图形 87">
            <a:extLst>
              <a:ext uri="{FF2B5EF4-FFF2-40B4-BE49-F238E27FC236}">
                <a16:creationId xmlns:a16="http://schemas.microsoft.com/office/drawing/2014/main" id="{3825CF43-10FC-48B1-976B-4E46F4B12842}"/>
              </a:ext>
            </a:extLst>
          </p:cNvPr>
          <p:cNvGrpSpPr/>
          <p:nvPr/>
        </p:nvGrpSpPr>
        <p:grpSpPr>
          <a:xfrm>
            <a:off x="9679413" y="1739951"/>
            <a:ext cx="712988" cy="894415"/>
            <a:chOff x="9544365" y="1875253"/>
            <a:chExt cx="765864" cy="960746"/>
          </a:xfrm>
        </p:grpSpPr>
        <p:sp>
          <p:nvSpPr>
            <p:cNvPr id="90" name="任意多边形: 形状 89">
              <a:extLst>
                <a:ext uri="{FF2B5EF4-FFF2-40B4-BE49-F238E27FC236}">
                  <a16:creationId xmlns:a16="http://schemas.microsoft.com/office/drawing/2014/main" id="{4B2B60B8-C763-41B1-B024-92971124B878}"/>
                </a:ext>
              </a:extLst>
            </p:cNvPr>
            <p:cNvSpPr/>
            <p:nvPr/>
          </p:nvSpPr>
          <p:spPr>
            <a:xfrm>
              <a:off x="9665529" y="2559910"/>
              <a:ext cx="523813" cy="276089"/>
            </a:xfrm>
            <a:custGeom>
              <a:avLst/>
              <a:gdLst>
                <a:gd name="connsiteX0" fmla="*/ 491718 w 523813"/>
                <a:gd name="connsiteY0" fmla="*/ 272875 h 276089"/>
                <a:gd name="connsiteX1" fmla="*/ 273493 w 523813"/>
                <a:gd name="connsiteY1" fmla="*/ 136343 h 276089"/>
                <a:gd name="connsiteX2" fmla="*/ 250990 w 523813"/>
                <a:gd name="connsiteY2" fmla="*/ 136343 h 276089"/>
                <a:gd name="connsiteX3" fmla="*/ 32388 w 523813"/>
                <a:gd name="connsiteY3" fmla="*/ 272875 h 276089"/>
                <a:gd name="connsiteX4" fmla="*/ 430 w 523813"/>
                <a:gd name="connsiteY4" fmla="*/ 250750 h 276089"/>
                <a:gd name="connsiteX5" fmla="*/ 45625 w 523813"/>
                <a:gd name="connsiteY5" fmla="*/ 29689 h 276089"/>
                <a:gd name="connsiteX6" fmla="*/ 47705 w 523813"/>
                <a:gd name="connsiteY6" fmla="*/ 19667 h 276089"/>
                <a:gd name="connsiteX7" fmla="*/ 51676 w 523813"/>
                <a:gd name="connsiteY7" fmla="*/ 0 h 276089"/>
                <a:gd name="connsiteX8" fmla="*/ 108596 w 523813"/>
                <a:gd name="connsiteY8" fmla="*/ 9077 h 276089"/>
                <a:gd name="connsiteX9" fmla="*/ 176862 w 523813"/>
                <a:gd name="connsiteY9" fmla="*/ 64106 h 276089"/>
                <a:gd name="connsiteX10" fmla="*/ 262336 w 523813"/>
                <a:gd name="connsiteY10" fmla="*/ 44061 h 276089"/>
                <a:gd name="connsiteX11" fmla="*/ 347622 w 523813"/>
                <a:gd name="connsiteY11" fmla="*/ 64106 h 276089"/>
                <a:gd name="connsiteX12" fmla="*/ 415887 w 523813"/>
                <a:gd name="connsiteY12" fmla="*/ 9077 h 276089"/>
                <a:gd name="connsiteX13" fmla="*/ 472807 w 523813"/>
                <a:gd name="connsiteY13" fmla="*/ 189 h 276089"/>
                <a:gd name="connsiteX14" fmla="*/ 476778 w 523813"/>
                <a:gd name="connsiteY14" fmla="*/ 19856 h 276089"/>
                <a:gd name="connsiteX15" fmla="*/ 478859 w 523813"/>
                <a:gd name="connsiteY15" fmla="*/ 29689 h 276089"/>
                <a:gd name="connsiteX16" fmla="*/ 524054 w 523813"/>
                <a:gd name="connsiteY16" fmla="*/ 250750 h 276089"/>
                <a:gd name="connsiteX17" fmla="*/ 491718 w 523813"/>
                <a:gd name="connsiteY17" fmla="*/ 272875 h 27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13" h="276089">
                  <a:moveTo>
                    <a:pt x="491718" y="272875"/>
                  </a:moveTo>
                  <a:lnTo>
                    <a:pt x="273493" y="136343"/>
                  </a:lnTo>
                  <a:cubicBezTo>
                    <a:pt x="266497" y="132183"/>
                    <a:pt x="257798" y="132183"/>
                    <a:pt x="250990" y="136343"/>
                  </a:cubicBezTo>
                  <a:lnTo>
                    <a:pt x="32388" y="272875"/>
                  </a:lnTo>
                  <a:cubicBezTo>
                    <a:pt x="16503" y="282708"/>
                    <a:pt x="-3163" y="268904"/>
                    <a:pt x="430" y="250750"/>
                  </a:cubicBezTo>
                  <a:lnTo>
                    <a:pt x="45625" y="29689"/>
                  </a:lnTo>
                  <a:lnTo>
                    <a:pt x="47705" y="19667"/>
                  </a:lnTo>
                  <a:lnTo>
                    <a:pt x="51676" y="0"/>
                  </a:lnTo>
                  <a:cubicBezTo>
                    <a:pt x="70965" y="2647"/>
                    <a:pt x="92522" y="1324"/>
                    <a:pt x="108596" y="9077"/>
                  </a:cubicBezTo>
                  <a:cubicBezTo>
                    <a:pt x="133180" y="20990"/>
                    <a:pt x="149631" y="57865"/>
                    <a:pt x="176862" y="64106"/>
                  </a:cubicBezTo>
                  <a:cubicBezTo>
                    <a:pt x="203336" y="70157"/>
                    <a:pt x="234160" y="44061"/>
                    <a:pt x="262336" y="44061"/>
                  </a:cubicBezTo>
                  <a:cubicBezTo>
                    <a:pt x="290324" y="44061"/>
                    <a:pt x="321147" y="70157"/>
                    <a:pt x="347622" y="64106"/>
                  </a:cubicBezTo>
                  <a:cubicBezTo>
                    <a:pt x="374852" y="57865"/>
                    <a:pt x="391304" y="20990"/>
                    <a:pt x="415887" y="9077"/>
                  </a:cubicBezTo>
                  <a:cubicBezTo>
                    <a:pt x="431961" y="1513"/>
                    <a:pt x="453519" y="2647"/>
                    <a:pt x="472807" y="189"/>
                  </a:cubicBezTo>
                  <a:lnTo>
                    <a:pt x="476778" y="19856"/>
                  </a:lnTo>
                  <a:lnTo>
                    <a:pt x="478859" y="29689"/>
                  </a:lnTo>
                  <a:lnTo>
                    <a:pt x="524054" y="250750"/>
                  </a:lnTo>
                  <a:cubicBezTo>
                    <a:pt x="527647" y="268904"/>
                    <a:pt x="507602" y="282708"/>
                    <a:pt x="491718" y="272875"/>
                  </a:cubicBezTo>
                  <a:close/>
                </a:path>
              </a:pathLst>
            </a:custGeom>
            <a:solidFill>
              <a:schemeClr val="bg1"/>
            </a:solidFill>
            <a:ln w="1879"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B1B555AC-008D-40C4-8608-B6736132327E}"/>
                </a:ext>
              </a:extLst>
            </p:cNvPr>
            <p:cNvSpPr/>
            <p:nvPr/>
          </p:nvSpPr>
          <p:spPr>
            <a:xfrm>
              <a:off x="9711532" y="2558015"/>
              <a:ext cx="431153" cy="94551"/>
            </a:xfrm>
            <a:custGeom>
              <a:avLst/>
              <a:gdLst>
                <a:gd name="connsiteX0" fmla="*/ 432477 w 431153"/>
                <a:gd name="connsiteY0" fmla="*/ 29689 h 94551"/>
                <a:gd name="connsiteX1" fmla="*/ 410919 w 431153"/>
                <a:gd name="connsiteY1" fmla="*/ 31769 h 94551"/>
                <a:gd name="connsiteX2" fmla="*/ 382743 w 431153"/>
                <a:gd name="connsiteY2" fmla="*/ 36308 h 94551"/>
                <a:gd name="connsiteX3" fmla="*/ 362320 w 431153"/>
                <a:gd name="connsiteY3" fmla="*/ 55029 h 94551"/>
                <a:gd name="connsiteX4" fmla="*/ 308048 w 431153"/>
                <a:gd name="connsiteY4" fmla="*/ 93227 h 94551"/>
                <a:gd name="connsiteX5" fmla="*/ 293109 w 431153"/>
                <a:gd name="connsiteY5" fmla="*/ 94740 h 94551"/>
                <a:gd name="connsiteX6" fmla="*/ 244320 w 431153"/>
                <a:gd name="connsiteY6" fmla="*/ 82260 h 94551"/>
                <a:gd name="connsiteX7" fmla="*/ 216333 w 431153"/>
                <a:gd name="connsiteY7" fmla="*/ 73939 h 94551"/>
                <a:gd name="connsiteX8" fmla="*/ 188157 w 431153"/>
                <a:gd name="connsiteY8" fmla="*/ 82260 h 94551"/>
                <a:gd name="connsiteX9" fmla="*/ 139368 w 431153"/>
                <a:gd name="connsiteY9" fmla="*/ 94740 h 94551"/>
                <a:gd name="connsiteX10" fmla="*/ 124429 w 431153"/>
                <a:gd name="connsiteY10" fmla="*/ 93227 h 94551"/>
                <a:gd name="connsiteX11" fmla="*/ 70157 w 431153"/>
                <a:gd name="connsiteY11" fmla="*/ 55029 h 94551"/>
                <a:gd name="connsiteX12" fmla="*/ 49734 w 431153"/>
                <a:gd name="connsiteY12" fmla="*/ 36308 h 94551"/>
                <a:gd name="connsiteX13" fmla="*/ 21558 w 431153"/>
                <a:gd name="connsiteY13" fmla="*/ 31769 h 94551"/>
                <a:gd name="connsiteX14" fmla="*/ 0 w 431153"/>
                <a:gd name="connsiteY14" fmla="*/ 29689 h 94551"/>
                <a:gd name="connsiteX15" fmla="*/ 2080 w 431153"/>
                <a:gd name="connsiteY15" fmla="*/ 19667 h 94551"/>
                <a:gd name="connsiteX16" fmla="*/ 6051 w 431153"/>
                <a:gd name="connsiteY16" fmla="*/ 0 h 94551"/>
                <a:gd name="connsiteX17" fmla="*/ 62971 w 431153"/>
                <a:gd name="connsiteY17" fmla="*/ 9077 h 94551"/>
                <a:gd name="connsiteX18" fmla="*/ 131237 w 431153"/>
                <a:gd name="connsiteY18" fmla="*/ 64106 h 94551"/>
                <a:gd name="connsiteX19" fmla="*/ 216711 w 431153"/>
                <a:gd name="connsiteY19" fmla="*/ 44061 h 94551"/>
                <a:gd name="connsiteX20" fmla="*/ 301996 w 431153"/>
                <a:gd name="connsiteY20" fmla="*/ 64106 h 94551"/>
                <a:gd name="connsiteX21" fmla="*/ 370262 w 431153"/>
                <a:gd name="connsiteY21" fmla="*/ 9077 h 94551"/>
                <a:gd name="connsiteX22" fmla="*/ 427182 w 431153"/>
                <a:gd name="connsiteY22" fmla="*/ 189 h 94551"/>
                <a:gd name="connsiteX23" fmla="*/ 431153 w 431153"/>
                <a:gd name="connsiteY23" fmla="*/ 19856 h 94551"/>
                <a:gd name="connsiteX24" fmla="*/ 432477 w 431153"/>
                <a:gd name="connsiteY24" fmla="*/ 29689 h 9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153" h="94551">
                  <a:moveTo>
                    <a:pt x="432477" y="29689"/>
                  </a:moveTo>
                  <a:cubicBezTo>
                    <a:pt x="424913" y="30635"/>
                    <a:pt x="417727" y="31202"/>
                    <a:pt x="410919" y="31769"/>
                  </a:cubicBezTo>
                  <a:cubicBezTo>
                    <a:pt x="399952" y="32526"/>
                    <a:pt x="388794" y="33282"/>
                    <a:pt x="382743" y="36308"/>
                  </a:cubicBezTo>
                  <a:cubicBezTo>
                    <a:pt x="377070" y="38955"/>
                    <a:pt x="369506" y="47086"/>
                    <a:pt x="362320" y="55029"/>
                  </a:cubicBezTo>
                  <a:cubicBezTo>
                    <a:pt x="348894" y="69590"/>
                    <a:pt x="332442" y="87554"/>
                    <a:pt x="308048" y="93227"/>
                  </a:cubicBezTo>
                  <a:cubicBezTo>
                    <a:pt x="303320" y="94362"/>
                    <a:pt x="298214" y="94740"/>
                    <a:pt x="293109" y="94740"/>
                  </a:cubicBezTo>
                  <a:cubicBezTo>
                    <a:pt x="275333" y="94740"/>
                    <a:pt x="258692" y="88122"/>
                    <a:pt x="244320" y="82260"/>
                  </a:cubicBezTo>
                  <a:cubicBezTo>
                    <a:pt x="233920" y="78099"/>
                    <a:pt x="223141" y="73939"/>
                    <a:pt x="216333" y="73939"/>
                  </a:cubicBezTo>
                  <a:cubicBezTo>
                    <a:pt x="209336" y="73939"/>
                    <a:pt x="198557" y="78099"/>
                    <a:pt x="188157" y="82260"/>
                  </a:cubicBezTo>
                  <a:cubicBezTo>
                    <a:pt x="173785" y="88122"/>
                    <a:pt x="157144" y="94740"/>
                    <a:pt x="139368" y="94740"/>
                  </a:cubicBezTo>
                  <a:cubicBezTo>
                    <a:pt x="134074" y="94740"/>
                    <a:pt x="129157" y="94362"/>
                    <a:pt x="124429" y="93227"/>
                  </a:cubicBezTo>
                  <a:cubicBezTo>
                    <a:pt x="100035" y="87554"/>
                    <a:pt x="83583" y="69590"/>
                    <a:pt x="70157" y="55029"/>
                  </a:cubicBezTo>
                  <a:cubicBezTo>
                    <a:pt x="62971" y="47086"/>
                    <a:pt x="55596" y="38766"/>
                    <a:pt x="49734" y="36308"/>
                  </a:cubicBezTo>
                  <a:cubicBezTo>
                    <a:pt x="43683" y="33282"/>
                    <a:pt x="32526" y="32526"/>
                    <a:pt x="21558" y="31769"/>
                  </a:cubicBezTo>
                  <a:cubicBezTo>
                    <a:pt x="14750" y="31391"/>
                    <a:pt x="7564" y="30824"/>
                    <a:pt x="0" y="29689"/>
                  </a:cubicBezTo>
                  <a:lnTo>
                    <a:pt x="2080" y="19667"/>
                  </a:lnTo>
                  <a:lnTo>
                    <a:pt x="6051" y="0"/>
                  </a:lnTo>
                  <a:cubicBezTo>
                    <a:pt x="25340" y="2647"/>
                    <a:pt x="46897" y="1324"/>
                    <a:pt x="62971" y="9077"/>
                  </a:cubicBezTo>
                  <a:cubicBezTo>
                    <a:pt x="87554" y="20990"/>
                    <a:pt x="104006" y="57865"/>
                    <a:pt x="131237" y="64106"/>
                  </a:cubicBezTo>
                  <a:cubicBezTo>
                    <a:pt x="157711" y="70157"/>
                    <a:pt x="188535" y="44061"/>
                    <a:pt x="216711" y="44061"/>
                  </a:cubicBezTo>
                  <a:cubicBezTo>
                    <a:pt x="244698" y="44061"/>
                    <a:pt x="275522" y="70157"/>
                    <a:pt x="301996" y="64106"/>
                  </a:cubicBezTo>
                  <a:cubicBezTo>
                    <a:pt x="329227" y="57865"/>
                    <a:pt x="345679" y="20990"/>
                    <a:pt x="370262" y="9077"/>
                  </a:cubicBezTo>
                  <a:cubicBezTo>
                    <a:pt x="386336" y="1513"/>
                    <a:pt x="407894" y="2647"/>
                    <a:pt x="427182" y="189"/>
                  </a:cubicBezTo>
                  <a:lnTo>
                    <a:pt x="431153" y="19856"/>
                  </a:lnTo>
                  <a:lnTo>
                    <a:pt x="432477" y="29689"/>
                  </a:lnTo>
                  <a:close/>
                </a:path>
              </a:pathLst>
            </a:custGeom>
            <a:solidFill>
              <a:schemeClr val="bg1"/>
            </a:solidFill>
            <a:ln w="1879"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0CF33323-5659-46E8-B5CA-D8893087112D}"/>
                </a:ext>
              </a:extLst>
            </p:cNvPr>
            <p:cNvSpPr/>
            <p:nvPr/>
          </p:nvSpPr>
          <p:spPr>
            <a:xfrm>
              <a:off x="9544365" y="1875253"/>
              <a:ext cx="765864" cy="748845"/>
            </a:xfrm>
            <a:custGeom>
              <a:avLst/>
              <a:gdLst>
                <a:gd name="connsiteX0" fmla="*/ 766621 w 765864"/>
                <a:gd name="connsiteY0" fmla="*/ 374719 h 748845"/>
                <a:gd name="connsiteX1" fmla="*/ 728422 w 765864"/>
                <a:gd name="connsiteY1" fmla="*/ 453574 h 748845"/>
                <a:gd name="connsiteX2" fmla="*/ 728800 w 765864"/>
                <a:gd name="connsiteY2" fmla="*/ 541129 h 748845"/>
                <a:gd name="connsiteX3" fmla="*/ 659967 w 765864"/>
                <a:gd name="connsiteY3" fmla="*/ 595401 h 748845"/>
                <a:gd name="connsiteX4" fmla="*/ 622336 w 765864"/>
                <a:gd name="connsiteY4" fmla="*/ 674446 h 748845"/>
                <a:gd name="connsiteX5" fmla="*/ 536862 w 765864"/>
                <a:gd name="connsiteY5" fmla="*/ 693545 h 748845"/>
                <a:gd name="connsiteX6" fmla="*/ 468596 w 765864"/>
                <a:gd name="connsiteY6" fmla="*/ 748385 h 748845"/>
                <a:gd name="connsiteX7" fmla="*/ 383310 w 765864"/>
                <a:gd name="connsiteY7" fmla="*/ 728340 h 748845"/>
                <a:gd name="connsiteX8" fmla="*/ 298025 w 765864"/>
                <a:gd name="connsiteY8" fmla="*/ 748385 h 748845"/>
                <a:gd name="connsiteX9" fmla="*/ 229759 w 765864"/>
                <a:gd name="connsiteY9" fmla="*/ 693545 h 748845"/>
                <a:gd name="connsiteX10" fmla="*/ 144285 w 765864"/>
                <a:gd name="connsiteY10" fmla="*/ 674446 h 748845"/>
                <a:gd name="connsiteX11" fmla="*/ 106654 w 765864"/>
                <a:gd name="connsiteY11" fmla="*/ 595401 h 748845"/>
                <a:gd name="connsiteX12" fmla="*/ 37820 w 765864"/>
                <a:gd name="connsiteY12" fmla="*/ 541129 h 748845"/>
                <a:gd name="connsiteX13" fmla="*/ 38199 w 765864"/>
                <a:gd name="connsiteY13" fmla="*/ 453574 h 748845"/>
                <a:gd name="connsiteX14" fmla="*/ 0 w 765864"/>
                <a:gd name="connsiteY14" fmla="*/ 374719 h 748845"/>
                <a:gd name="connsiteX15" fmla="*/ 38199 w 765864"/>
                <a:gd name="connsiteY15" fmla="*/ 295863 h 748845"/>
                <a:gd name="connsiteX16" fmla="*/ 37820 w 765864"/>
                <a:gd name="connsiteY16" fmla="*/ 208309 h 748845"/>
                <a:gd name="connsiteX17" fmla="*/ 106654 w 765864"/>
                <a:gd name="connsiteY17" fmla="*/ 154036 h 748845"/>
                <a:gd name="connsiteX18" fmla="*/ 144285 w 765864"/>
                <a:gd name="connsiteY18" fmla="*/ 74992 h 748845"/>
                <a:gd name="connsiteX19" fmla="*/ 229759 w 765864"/>
                <a:gd name="connsiteY19" fmla="*/ 55892 h 748845"/>
                <a:gd name="connsiteX20" fmla="*/ 298025 w 765864"/>
                <a:gd name="connsiteY20" fmla="*/ 1053 h 748845"/>
                <a:gd name="connsiteX21" fmla="*/ 383310 w 765864"/>
                <a:gd name="connsiteY21" fmla="*/ 20908 h 748845"/>
                <a:gd name="connsiteX22" fmla="*/ 468596 w 765864"/>
                <a:gd name="connsiteY22" fmla="*/ 863 h 748845"/>
                <a:gd name="connsiteX23" fmla="*/ 536862 w 765864"/>
                <a:gd name="connsiteY23" fmla="*/ 55703 h 748845"/>
                <a:gd name="connsiteX24" fmla="*/ 622336 w 765864"/>
                <a:gd name="connsiteY24" fmla="*/ 74802 h 748845"/>
                <a:gd name="connsiteX25" fmla="*/ 659967 w 765864"/>
                <a:gd name="connsiteY25" fmla="*/ 153847 h 748845"/>
                <a:gd name="connsiteX26" fmla="*/ 728800 w 765864"/>
                <a:gd name="connsiteY26" fmla="*/ 208120 h 748845"/>
                <a:gd name="connsiteX27" fmla="*/ 728422 w 765864"/>
                <a:gd name="connsiteY27" fmla="*/ 295674 h 748845"/>
                <a:gd name="connsiteX28" fmla="*/ 766621 w 765864"/>
                <a:gd name="connsiteY28" fmla="*/ 374719 h 74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864" h="748845">
                  <a:moveTo>
                    <a:pt x="766621" y="374719"/>
                  </a:moveTo>
                  <a:cubicBezTo>
                    <a:pt x="766621" y="402895"/>
                    <a:pt x="734284" y="427100"/>
                    <a:pt x="728422" y="453574"/>
                  </a:cubicBezTo>
                  <a:cubicBezTo>
                    <a:pt x="722182" y="480805"/>
                    <a:pt x="740714" y="516546"/>
                    <a:pt x="728800" y="541129"/>
                  </a:cubicBezTo>
                  <a:cubicBezTo>
                    <a:pt x="716698" y="566090"/>
                    <a:pt x="677176" y="573844"/>
                    <a:pt x="659967" y="595401"/>
                  </a:cubicBezTo>
                  <a:cubicBezTo>
                    <a:pt x="642759" y="616959"/>
                    <a:pt x="643893" y="657238"/>
                    <a:pt x="622336" y="674446"/>
                  </a:cubicBezTo>
                  <a:cubicBezTo>
                    <a:pt x="600967" y="691654"/>
                    <a:pt x="561823" y="681632"/>
                    <a:pt x="536862" y="693545"/>
                  </a:cubicBezTo>
                  <a:cubicBezTo>
                    <a:pt x="512278" y="705459"/>
                    <a:pt x="495826" y="742334"/>
                    <a:pt x="468596" y="748385"/>
                  </a:cubicBezTo>
                  <a:cubicBezTo>
                    <a:pt x="442121" y="754436"/>
                    <a:pt x="411487" y="728340"/>
                    <a:pt x="383310" y="728340"/>
                  </a:cubicBezTo>
                  <a:cubicBezTo>
                    <a:pt x="355134" y="728340"/>
                    <a:pt x="324311" y="754247"/>
                    <a:pt x="298025" y="748385"/>
                  </a:cubicBezTo>
                  <a:cubicBezTo>
                    <a:pt x="270795" y="742145"/>
                    <a:pt x="254343" y="705270"/>
                    <a:pt x="229759" y="693545"/>
                  </a:cubicBezTo>
                  <a:cubicBezTo>
                    <a:pt x="204798" y="681443"/>
                    <a:pt x="165843" y="691465"/>
                    <a:pt x="144285" y="674446"/>
                  </a:cubicBezTo>
                  <a:cubicBezTo>
                    <a:pt x="122727" y="657238"/>
                    <a:pt x="123862" y="616959"/>
                    <a:pt x="106654" y="595401"/>
                  </a:cubicBezTo>
                  <a:cubicBezTo>
                    <a:pt x="89445" y="574033"/>
                    <a:pt x="49923" y="566090"/>
                    <a:pt x="37820" y="541129"/>
                  </a:cubicBezTo>
                  <a:cubicBezTo>
                    <a:pt x="25907" y="516546"/>
                    <a:pt x="44439" y="480805"/>
                    <a:pt x="38199" y="453574"/>
                  </a:cubicBezTo>
                  <a:cubicBezTo>
                    <a:pt x="32147" y="427100"/>
                    <a:pt x="0" y="403084"/>
                    <a:pt x="0" y="374719"/>
                  </a:cubicBezTo>
                  <a:cubicBezTo>
                    <a:pt x="0" y="346543"/>
                    <a:pt x="32337" y="322337"/>
                    <a:pt x="38199" y="295863"/>
                  </a:cubicBezTo>
                  <a:cubicBezTo>
                    <a:pt x="44439" y="268632"/>
                    <a:pt x="25907" y="232892"/>
                    <a:pt x="37820" y="208309"/>
                  </a:cubicBezTo>
                  <a:cubicBezTo>
                    <a:pt x="49923" y="183347"/>
                    <a:pt x="89445" y="175594"/>
                    <a:pt x="106654" y="154036"/>
                  </a:cubicBezTo>
                  <a:cubicBezTo>
                    <a:pt x="123862" y="132479"/>
                    <a:pt x="122727" y="92200"/>
                    <a:pt x="144285" y="74992"/>
                  </a:cubicBezTo>
                  <a:cubicBezTo>
                    <a:pt x="165654" y="57783"/>
                    <a:pt x="204798" y="67806"/>
                    <a:pt x="229759" y="55892"/>
                  </a:cubicBezTo>
                  <a:cubicBezTo>
                    <a:pt x="254343" y="43979"/>
                    <a:pt x="270795" y="7104"/>
                    <a:pt x="298025" y="1053"/>
                  </a:cubicBezTo>
                  <a:cubicBezTo>
                    <a:pt x="324311" y="-4999"/>
                    <a:pt x="355134" y="20908"/>
                    <a:pt x="383310" y="20908"/>
                  </a:cubicBezTo>
                  <a:cubicBezTo>
                    <a:pt x="411487" y="20908"/>
                    <a:pt x="442310" y="-4999"/>
                    <a:pt x="468596" y="863"/>
                  </a:cubicBezTo>
                  <a:cubicBezTo>
                    <a:pt x="495826" y="7104"/>
                    <a:pt x="512278" y="43979"/>
                    <a:pt x="536862" y="55703"/>
                  </a:cubicBezTo>
                  <a:cubicBezTo>
                    <a:pt x="561823" y="67806"/>
                    <a:pt x="600778" y="57783"/>
                    <a:pt x="622336" y="74802"/>
                  </a:cubicBezTo>
                  <a:cubicBezTo>
                    <a:pt x="643893" y="92011"/>
                    <a:pt x="642759" y="132290"/>
                    <a:pt x="659967" y="153847"/>
                  </a:cubicBezTo>
                  <a:cubicBezTo>
                    <a:pt x="677176" y="175216"/>
                    <a:pt x="716698" y="183158"/>
                    <a:pt x="728800" y="208120"/>
                  </a:cubicBezTo>
                  <a:cubicBezTo>
                    <a:pt x="740714" y="232703"/>
                    <a:pt x="722182" y="268443"/>
                    <a:pt x="728422" y="295674"/>
                  </a:cubicBezTo>
                  <a:cubicBezTo>
                    <a:pt x="734284" y="322337"/>
                    <a:pt x="766621" y="346543"/>
                    <a:pt x="766621" y="374719"/>
                  </a:cubicBezTo>
                  <a:close/>
                </a:path>
              </a:pathLst>
            </a:custGeom>
            <a:solidFill>
              <a:schemeClr val="bg1"/>
            </a:solidFill>
            <a:ln w="1879"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D6527A92-4C6C-4084-B7EC-706EEC6C7DEF}"/>
                </a:ext>
              </a:extLst>
            </p:cNvPr>
            <p:cNvSpPr/>
            <p:nvPr/>
          </p:nvSpPr>
          <p:spPr>
            <a:xfrm>
              <a:off x="9639100" y="1961399"/>
              <a:ext cx="576762" cy="576762"/>
            </a:xfrm>
            <a:custGeom>
              <a:avLst/>
              <a:gdLst>
                <a:gd name="connsiteX0" fmla="*/ 577140 w 576762"/>
                <a:gd name="connsiteY0" fmla="*/ 288570 h 576762"/>
                <a:gd name="connsiteX1" fmla="*/ 288570 w 576762"/>
                <a:gd name="connsiteY1" fmla="*/ 577140 h 576762"/>
                <a:gd name="connsiteX2" fmla="*/ 0 w 576762"/>
                <a:gd name="connsiteY2" fmla="*/ 288570 h 576762"/>
                <a:gd name="connsiteX3" fmla="*/ 288570 w 576762"/>
                <a:gd name="connsiteY3" fmla="*/ 0 h 576762"/>
                <a:gd name="connsiteX4" fmla="*/ 577140 w 576762"/>
                <a:gd name="connsiteY4" fmla="*/ 288570 h 57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62" h="576762">
                  <a:moveTo>
                    <a:pt x="577140" y="288570"/>
                  </a:moveTo>
                  <a:cubicBezTo>
                    <a:pt x="577140" y="447943"/>
                    <a:pt x="447943" y="577140"/>
                    <a:pt x="288570" y="577140"/>
                  </a:cubicBezTo>
                  <a:cubicBezTo>
                    <a:pt x="129197" y="577140"/>
                    <a:pt x="0" y="447943"/>
                    <a:pt x="0" y="288570"/>
                  </a:cubicBezTo>
                  <a:cubicBezTo>
                    <a:pt x="0" y="129197"/>
                    <a:pt x="129197" y="0"/>
                    <a:pt x="288570" y="0"/>
                  </a:cubicBezTo>
                  <a:cubicBezTo>
                    <a:pt x="447943" y="0"/>
                    <a:pt x="577140" y="129197"/>
                    <a:pt x="577140" y="288570"/>
                  </a:cubicBezTo>
                  <a:close/>
                </a:path>
              </a:pathLst>
            </a:custGeom>
            <a:solidFill>
              <a:schemeClr val="bg1">
                <a:lumMod val="85000"/>
              </a:schemeClr>
            </a:solidFill>
            <a:ln w="1879"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52C18F72-0386-4FDE-88AF-69C9CFF50700}"/>
                </a:ext>
              </a:extLst>
            </p:cNvPr>
            <p:cNvSpPr/>
            <p:nvPr/>
          </p:nvSpPr>
          <p:spPr>
            <a:xfrm>
              <a:off x="9682032" y="2004327"/>
              <a:ext cx="489775" cy="489775"/>
            </a:xfrm>
            <a:custGeom>
              <a:avLst/>
              <a:gdLst>
                <a:gd name="connsiteX0" fmla="*/ 245644 w 489775"/>
                <a:gd name="connsiteY0" fmla="*/ 491288 h 489775"/>
                <a:gd name="connsiteX1" fmla="*/ 0 w 489775"/>
                <a:gd name="connsiteY1" fmla="*/ 245644 h 489775"/>
                <a:gd name="connsiteX2" fmla="*/ 245644 w 489775"/>
                <a:gd name="connsiteY2" fmla="*/ 0 h 489775"/>
                <a:gd name="connsiteX3" fmla="*/ 491288 w 489775"/>
                <a:gd name="connsiteY3" fmla="*/ 245644 h 489775"/>
                <a:gd name="connsiteX4" fmla="*/ 245644 w 489775"/>
                <a:gd name="connsiteY4" fmla="*/ 491288 h 489775"/>
                <a:gd name="connsiteX5" fmla="*/ 245644 w 489775"/>
                <a:gd name="connsiteY5" fmla="*/ 23827 h 489775"/>
                <a:gd name="connsiteX6" fmla="*/ 23638 w 489775"/>
                <a:gd name="connsiteY6" fmla="*/ 245833 h 489775"/>
                <a:gd name="connsiteX7" fmla="*/ 245644 w 489775"/>
                <a:gd name="connsiteY7" fmla="*/ 467839 h 489775"/>
                <a:gd name="connsiteX8" fmla="*/ 467650 w 489775"/>
                <a:gd name="connsiteY8" fmla="*/ 245833 h 489775"/>
                <a:gd name="connsiteX9" fmla="*/ 245644 w 489775"/>
                <a:gd name="connsiteY9" fmla="*/ 23827 h 48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775" h="489775">
                  <a:moveTo>
                    <a:pt x="245644" y="491288"/>
                  </a:moveTo>
                  <a:cubicBezTo>
                    <a:pt x="110247" y="491288"/>
                    <a:pt x="0" y="381041"/>
                    <a:pt x="0" y="245644"/>
                  </a:cubicBezTo>
                  <a:cubicBezTo>
                    <a:pt x="0" y="110247"/>
                    <a:pt x="110247" y="0"/>
                    <a:pt x="245644" y="0"/>
                  </a:cubicBezTo>
                  <a:cubicBezTo>
                    <a:pt x="381041" y="0"/>
                    <a:pt x="491288" y="110247"/>
                    <a:pt x="491288" y="245644"/>
                  </a:cubicBezTo>
                  <a:cubicBezTo>
                    <a:pt x="491288" y="381041"/>
                    <a:pt x="381041" y="491288"/>
                    <a:pt x="245644" y="491288"/>
                  </a:cubicBezTo>
                  <a:close/>
                  <a:moveTo>
                    <a:pt x="245644" y="23827"/>
                  </a:moveTo>
                  <a:cubicBezTo>
                    <a:pt x="123295" y="23827"/>
                    <a:pt x="23638" y="123484"/>
                    <a:pt x="23638" y="245833"/>
                  </a:cubicBezTo>
                  <a:cubicBezTo>
                    <a:pt x="23638" y="368182"/>
                    <a:pt x="123295" y="467839"/>
                    <a:pt x="245644" y="467839"/>
                  </a:cubicBezTo>
                  <a:cubicBezTo>
                    <a:pt x="367993" y="467839"/>
                    <a:pt x="467650" y="368182"/>
                    <a:pt x="467650" y="245833"/>
                  </a:cubicBezTo>
                  <a:cubicBezTo>
                    <a:pt x="467650" y="123295"/>
                    <a:pt x="367993" y="23827"/>
                    <a:pt x="245644" y="23827"/>
                  </a:cubicBezTo>
                  <a:close/>
                </a:path>
              </a:pathLst>
            </a:custGeom>
            <a:solidFill>
              <a:schemeClr val="bg1"/>
            </a:solidFill>
            <a:ln w="1879"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A9594A8D-4E76-484F-A4E0-513542519C4B}"/>
                </a:ext>
              </a:extLst>
            </p:cNvPr>
            <p:cNvSpPr/>
            <p:nvPr/>
          </p:nvSpPr>
          <p:spPr>
            <a:xfrm>
              <a:off x="9749759" y="2067676"/>
              <a:ext cx="355512" cy="338493"/>
            </a:xfrm>
            <a:custGeom>
              <a:avLst/>
              <a:gdLst>
                <a:gd name="connsiteX0" fmla="*/ 345083 w 355512"/>
                <a:gd name="connsiteY0" fmla="*/ 121404 h 338493"/>
                <a:gd name="connsiteX1" fmla="*/ 225192 w 355512"/>
                <a:gd name="connsiteY1" fmla="*/ 121404 h 338493"/>
                <a:gd name="connsiteX2" fmla="*/ 188128 w 355512"/>
                <a:gd name="connsiteY2" fmla="*/ 7375 h 338493"/>
                <a:gd name="connsiteX3" fmla="*/ 167705 w 355512"/>
                <a:gd name="connsiteY3" fmla="*/ 7375 h 338493"/>
                <a:gd name="connsiteX4" fmla="*/ 130641 w 355512"/>
                <a:gd name="connsiteY4" fmla="*/ 121404 h 338493"/>
                <a:gd name="connsiteX5" fmla="*/ 10750 w 355512"/>
                <a:gd name="connsiteY5" fmla="*/ 121404 h 338493"/>
                <a:gd name="connsiteX6" fmla="*/ 4510 w 355512"/>
                <a:gd name="connsiteY6" fmla="*/ 140881 h 338493"/>
                <a:gd name="connsiteX7" fmla="*/ 101519 w 355512"/>
                <a:gd name="connsiteY7" fmla="*/ 211416 h 338493"/>
                <a:gd name="connsiteX8" fmla="*/ 64455 w 355512"/>
                <a:gd name="connsiteY8" fmla="*/ 325445 h 338493"/>
                <a:gd name="connsiteX9" fmla="*/ 81096 w 355512"/>
                <a:gd name="connsiteY9" fmla="*/ 337548 h 338493"/>
                <a:gd name="connsiteX10" fmla="*/ 178106 w 355512"/>
                <a:gd name="connsiteY10" fmla="*/ 267013 h 338493"/>
                <a:gd name="connsiteX11" fmla="*/ 275115 w 355512"/>
                <a:gd name="connsiteY11" fmla="*/ 337548 h 338493"/>
                <a:gd name="connsiteX12" fmla="*/ 291756 w 355512"/>
                <a:gd name="connsiteY12" fmla="*/ 325445 h 338493"/>
                <a:gd name="connsiteX13" fmla="*/ 254692 w 355512"/>
                <a:gd name="connsiteY13" fmla="*/ 211416 h 338493"/>
                <a:gd name="connsiteX14" fmla="*/ 351702 w 355512"/>
                <a:gd name="connsiteY14" fmla="*/ 140881 h 338493"/>
                <a:gd name="connsiteX15" fmla="*/ 345083 w 355512"/>
                <a:gd name="connsiteY15" fmla="*/ 121404 h 33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512" h="338493">
                  <a:moveTo>
                    <a:pt x="345083" y="121404"/>
                  </a:moveTo>
                  <a:lnTo>
                    <a:pt x="225192" y="121404"/>
                  </a:lnTo>
                  <a:lnTo>
                    <a:pt x="188128" y="7375"/>
                  </a:lnTo>
                  <a:cubicBezTo>
                    <a:pt x="184913" y="-2458"/>
                    <a:pt x="170920" y="-2458"/>
                    <a:pt x="167705" y="7375"/>
                  </a:cubicBezTo>
                  <a:lnTo>
                    <a:pt x="130641" y="121404"/>
                  </a:lnTo>
                  <a:lnTo>
                    <a:pt x="10750" y="121404"/>
                  </a:lnTo>
                  <a:cubicBezTo>
                    <a:pt x="349" y="121404"/>
                    <a:pt x="-4000" y="134830"/>
                    <a:pt x="4510" y="140881"/>
                  </a:cubicBezTo>
                  <a:lnTo>
                    <a:pt x="101519" y="211416"/>
                  </a:lnTo>
                  <a:lnTo>
                    <a:pt x="64455" y="325445"/>
                  </a:lnTo>
                  <a:cubicBezTo>
                    <a:pt x="61240" y="335278"/>
                    <a:pt x="72587" y="343599"/>
                    <a:pt x="81096" y="337548"/>
                  </a:cubicBezTo>
                  <a:lnTo>
                    <a:pt x="178106" y="267013"/>
                  </a:lnTo>
                  <a:lnTo>
                    <a:pt x="275115" y="337548"/>
                  </a:lnTo>
                  <a:cubicBezTo>
                    <a:pt x="283625" y="343599"/>
                    <a:pt x="294971" y="335468"/>
                    <a:pt x="291756" y="325445"/>
                  </a:cubicBezTo>
                  <a:lnTo>
                    <a:pt x="254692" y="211416"/>
                  </a:lnTo>
                  <a:lnTo>
                    <a:pt x="351702" y="140881"/>
                  </a:lnTo>
                  <a:cubicBezTo>
                    <a:pt x="359833" y="134830"/>
                    <a:pt x="355484" y="121404"/>
                    <a:pt x="345083" y="121404"/>
                  </a:cubicBezTo>
                  <a:close/>
                </a:path>
              </a:pathLst>
            </a:custGeom>
            <a:solidFill>
              <a:schemeClr val="accent1">
                <a:lumMod val="40000"/>
                <a:lumOff val="60000"/>
              </a:schemeClr>
            </a:solidFill>
            <a:ln w="1879" cap="flat">
              <a:noFill/>
              <a:prstDash val="solid"/>
              <a:miter/>
            </a:ln>
          </p:spPr>
          <p:txBody>
            <a:bodyPr rtlCol="0" anchor="ctr"/>
            <a:lstStyle/>
            <a:p>
              <a:endParaRPr lang="zh-CN" altLang="en-US"/>
            </a:p>
          </p:txBody>
        </p:sp>
      </p:grpSp>
      <p:grpSp>
        <p:nvGrpSpPr>
          <p:cNvPr id="98" name="组合 97">
            <a:extLst>
              <a:ext uri="{FF2B5EF4-FFF2-40B4-BE49-F238E27FC236}">
                <a16:creationId xmlns:a16="http://schemas.microsoft.com/office/drawing/2014/main" id="{454728B8-8C1F-403E-844B-F49973A0F00D}"/>
              </a:ext>
            </a:extLst>
          </p:cNvPr>
          <p:cNvGrpSpPr/>
          <p:nvPr/>
        </p:nvGrpSpPr>
        <p:grpSpPr>
          <a:xfrm>
            <a:off x="8803831" y="3580574"/>
            <a:ext cx="2526944" cy="1150109"/>
            <a:chOff x="1078507" y="3881653"/>
            <a:chExt cx="2526944" cy="1150109"/>
          </a:xfrm>
        </p:grpSpPr>
        <p:sp>
          <p:nvSpPr>
            <p:cNvPr id="99" name="文本框 98">
              <a:extLst>
                <a:ext uri="{FF2B5EF4-FFF2-40B4-BE49-F238E27FC236}">
                  <a16:creationId xmlns:a16="http://schemas.microsoft.com/office/drawing/2014/main" id="{9E0C970F-6AC6-4E64-B9CD-9F9BD3BED049}"/>
                </a:ext>
              </a:extLst>
            </p:cNvPr>
            <p:cNvSpPr txBox="1"/>
            <p:nvPr/>
          </p:nvSpPr>
          <p:spPr>
            <a:xfrm>
              <a:off x="1429092" y="3881653"/>
              <a:ext cx="1762275" cy="430374"/>
            </a:xfrm>
            <a:prstGeom prst="rect">
              <a:avLst/>
            </a:prstGeom>
            <a:noFill/>
          </p:spPr>
          <p:txBody>
            <a:bodyPr wrap="square" rtlCol="0">
              <a:spAutoFit/>
            </a:bodyPr>
            <a:lstStyle>
              <a:defPPr>
                <a:defRPr lang="zh-CN"/>
              </a:defPPr>
              <a:lvl1pPr>
                <a:lnSpc>
                  <a:spcPct val="120000"/>
                </a:lnSpc>
              </a:lvl1pPr>
            </a:lstStyle>
            <a:p>
              <a:pPr algn="ctr"/>
              <a:r>
                <a:rPr lang="zh-CN" altLang="en-US" sz="2000" b="1" dirty="0">
                  <a:latin typeface="+mn-ea"/>
                </a:rPr>
                <a:t>输入奖项名称</a:t>
              </a:r>
            </a:p>
          </p:txBody>
        </p:sp>
        <p:sp>
          <p:nvSpPr>
            <p:cNvPr id="100" name="TextBox 75">
              <a:extLst>
                <a:ext uri="{FF2B5EF4-FFF2-40B4-BE49-F238E27FC236}">
                  <a16:creationId xmlns:a16="http://schemas.microsoft.com/office/drawing/2014/main" id="{BD8E3F84-2CA1-4B7F-9644-AD28D87D6F3D}"/>
                </a:ext>
              </a:extLst>
            </p:cNvPr>
            <p:cNvSpPr txBox="1"/>
            <p:nvPr/>
          </p:nvSpPr>
          <p:spPr>
            <a:xfrm>
              <a:off x="1078507" y="4312027"/>
              <a:ext cx="2526944" cy="719735"/>
            </a:xfrm>
            <a:prstGeom prst="rect">
              <a:avLst/>
            </a:prstGeom>
            <a:noFill/>
          </p:spPr>
          <p:txBody>
            <a:bodyPr wrap="square" lIns="82282" tIns="41141" rIns="82282" bIns="41141" rtlCol="0">
              <a:spAutoFit/>
            </a:bodyPr>
            <a:lstStyle>
              <a:defPPr>
                <a:defRPr lang="zh-CN"/>
              </a:defPPr>
              <a:lvl1pPr defTabSz="685663">
                <a:lnSpc>
                  <a:spcPct val="120000"/>
                </a:lnSpc>
                <a:defRPr>
                  <a:solidFill>
                    <a:schemeClr val="tx1">
                      <a:lumMod val="85000"/>
                      <a:lumOff val="15000"/>
                    </a:schemeClr>
                  </a:solidFill>
                  <a:latin typeface="微软雅黑" panose="020B0503020204020204" pitchFamily="34" charset="-122"/>
                  <a:ea typeface="微软雅黑" panose="020B0503020204020204" pitchFamily="34" charset="-122"/>
                  <a:cs typeface="Lato Light"/>
                </a:defRPr>
              </a:lvl1pPr>
            </a:lstStyle>
            <a:p>
              <a:r>
                <a:rPr lang="zh-CN" altLang="en-US" dirty="0">
                  <a:latin typeface="+mn-ea"/>
                  <a:ea typeface="+mn-ea"/>
                </a:rPr>
                <a:t>输入对奖项的简短描述</a:t>
              </a:r>
              <a:endParaRPr lang="en-US" altLang="zh-CN" dirty="0">
                <a:latin typeface="+mn-ea"/>
                <a:ea typeface="+mn-ea"/>
              </a:endParaRPr>
            </a:p>
            <a:p>
              <a:r>
                <a:rPr lang="zh-CN" altLang="en-US" dirty="0">
                  <a:latin typeface="+mn-ea"/>
                  <a:ea typeface="+mn-ea"/>
                </a:rPr>
                <a:t>输入对奖项的简短描述</a:t>
              </a:r>
              <a:endParaRPr lang="en-US" altLang="zh-CN" dirty="0">
                <a:latin typeface="+mn-ea"/>
                <a:ea typeface="+mn-ea"/>
              </a:endParaRPr>
            </a:p>
          </p:txBody>
        </p:sp>
      </p:grpSp>
      <p:sp>
        <p:nvSpPr>
          <p:cNvPr id="103" name="弧形 102">
            <a:extLst>
              <a:ext uri="{FF2B5EF4-FFF2-40B4-BE49-F238E27FC236}">
                <a16:creationId xmlns:a16="http://schemas.microsoft.com/office/drawing/2014/main" id="{7E8A39D5-9343-4D71-AAF5-D17BF3B7B0A1}"/>
              </a:ext>
            </a:extLst>
          </p:cNvPr>
          <p:cNvSpPr/>
          <p:nvPr/>
        </p:nvSpPr>
        <p:spPr>
          <a:xfrm flipV="1">
            <a:off x="3188523" y="2003864"/>
            <a:ext cx="1925144" cy="1047829"/>
          </a:xfrm>
          <a:prstGeom prst="arc">
            <a:avLst>
              <a:gd name="adj1" fmla="val 12194304"/>
              <a:gd name="adj2" fmla="val 19223353"/>
            </a:avLst>
          </a:prstGeom>
          <a:ln w="444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 name="弧形 103">
            <a:extLst>
              <a:ext uri="{FF2B5EF4-FFF2-40B4-BE49-F238E27FC236}">
                <a16:creationId xmlns:a16="http://schemas.microsoft.com/office/drawing/2014/main" id="{A94FB7CC-378A-47E8-8E21-E2278E0702A1}"/>
              </a:ext>
            </a:extLst>
          </p:cNvPr>
          <p:cNvSpPr/>
          <p:nvPr/>
        </p:nvSpPr>
        <p:spPr>
          <a:xfrm rot="20162800">
            <a:off x="7230732" y="2209322"/>
            <a:ext cx="1925144" cy="1047829"/>
          </a:xfrm>
          <a:prstGeom prst="arc">
            <a:avLst>
              <a:gd name="adj1" fmla="val 12194304"/>
              <a:gd name="adj2" fmla="val 19785408"/>
            </a:avLst>
          </a:prstGeom>
          <a:ln w="444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006059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5" name="平行四边形 24">
            <a:extLst>
              <a:ext uri="{FF2B5EF4-FFF2-40B4-BE49-F238E27FC236}">
                <a16:creationId xmlns:a16="http://schemas.microsoft.com/office/drawing/2014/main" id="{811BC8BF-BFBE-4D0C-A8C5-9396892D6CA4}"/>
              </a:ext>
            </a:extLst>
          </p:cNvPr>
          <p:cNvSpPr/>
          <p:nvPr/>
        </p:nvSpPr>
        <p:spPr>
          <a:xfrm>
            <a:off x="7502028" y="3009904"/>
            <a:ext cx="1458303" cy="101600"/>
          </a:xfrm>
          <a:prstGeom prst="parallelogram">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661ED0CA-C02D-4DFC-9ED7-A493154CE5C6}"/>
              </a:ext>
            </a:extLst>
          </p:cNvPr>
          <p:cNvSpPr>
            <a:spLocks noGrp="1"/>
          </p:cNvSpPr>
          <p:nvPr>
            <p:ph type="body" sz="quarter" idx="12"/>
          </p:nvPr>
        </p:nvSpPr>
        <p:spPr/>
        <p:txBody>
          <a:bodyPr/>
          <a:lstStyle/>
          <a:p>
            <a:pPr marL="0" indent="0">
              <a:buNone/>
            </a:pPr>
            <a:r>
              <a:rPr lang="zh-CN" altLang="en-US" dirty="0"/>
              <a:t>以下是一个柱状图</a:t>
            </a:r>
          </a:p>
        </p:txBody>
      </p:sp>
      <p:grpSp>
        <p:nvGrpSpPr>
          <p:cNvPr id="7" name="组合 6">
            <a:extLst>
              <a:ext uri="{FF2B5EF4-FFF2-40B4-BE49-F238E27FC236}">
                <a16:creationId xmlns:a16="http://schemas.microsoft.com/office/drawing/2014/main" id="{F5BB23AD-4A11-4D5A-9A53-9F477A17D2A8}"/>
              </a:ext>
            </a:extLst>
          </p:cNvPr>
          <p:cNvGrpSpPr/>
          <p:nvPr/>
        </p:nvGrpSpPr>
        <p:grpSpPr>
          <a:xfrm>
            <a:off x="2960582" y="3303875"/>
            <a:ext cx="4959674" cy="1722359"/>
            <a:chOff x="1619443" y="548415"/>
            <a:chExt cx="261299" cy="90742"/>
          </a:xfrm>
          <a:solidFill>
            <a:schemeClr val="bg1">
              <a:lumMod val="65000"/>
              <a:alpha val="6000"/>
            </a:schemeClr>
          </a:solidFill>
        </p:grpSpPr>
        <p:sp>
          <p:nvSpPr>
            <p:cNvPr id="8" name="îśliďe">
              <a:extLst>
                <a:ext uri="{FF2B5EF4-FFF2-40B4-BE49-F238E27FC236}">
                  <a16:creationId xmlns:a16="http://schemas.microsoft.com/office/drawing/2014/main" id="{CE232BE7-B2C3-437A-AF00-F1FB04398517}"/>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9" name="íšḻíḍé">
              <a:extLst>
                <a:ext uri="{FF2B5EF4-FFF2-40B4-BE49-F238E27FC236}">
                  <a16:creationId xmlns:a16="http://schemas.microsoft.com/office/drawing/2014/main" id="{8497D368-4BC0-4CC1-8314-C2967A4BC2B5}"/>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0" name="ïṥḻïḓé">
              <a:extLst>
                <a:ext uri="{FF2B5EF4-FFF2-40B4-BE49-F238E27FC236}">
                  <a16:creationId xmlns:a16="http://schemas.microsoft.com/office/drawing/2014/main" id="{C4F104C0-EDF4-4003-A252-D00CCABA6C3C}"/>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1" name="î$ḷíḋè">
              <a:extLst>
                <a:ext uri="{FF2B5EF4-FFF2-40B4-BE49-F238E27FC236}">
                  <a16:creationId xmlns:a16="http://schemas.microsoft.com/office/drawing/2014/main" id="{896657A8-0A5E-4413-8404-CE30DE14B89E}"/>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2" name="i$ḷiḍe">
              <a:extLst>
                <a:ext uri="{FF2B5EF4-FFF2-40B4-BE49-F238E27FC236}">
                  <a16:creationId xmlns:a16="http://schemas.microsoft.com/office/drawing/2014/main" id="{1CF7CDB5-18E5-4EF5-8921-EB4C7A70F9CA}"/>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3" name="ïṡļïdè">
              <a:extLst>
                <a:ext uri="{FF2B5EF4-FFF2-40B4-BE49-F238E27FC236}">
                  <a16:creationId xmlns:a16="http://schemas.microsoft.com/office/drawing/2014/main" id="{0BDBF48F-0DCB-41BC-9416-C6A36CD2266D}"/>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5" name="isľîḑê">
              <a:extLst>
                <a:ext uri="{FF2B5EF4-FFF2-40B4-BE49-F238E27FC236}">
                  <a16:creationId xmlns:a16="http://schemas.microsoft.com/office/drawing/2014/main" id="{4D67DD5B-6126-45D0-93B9-60B377F26B25}"/>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graphicFrame>
        <p:nvGraphicFramePr>
          <p:cNvPr id="6" name="图表 5">
            <a:extLst>
              <a:ext uri="{FF2B5EF4-FFF2-40B4-BE49-F238E27FC236}">
                <a16:creationId xmlns:a16="http://schemas.microsoft.com/office/drawing/2014/main" id="{DC456621-54BB-4979-BCC5-08F989D66BB5}"/>
              </a:ext>
            </a:extLst>
          </p:cNvPr>
          <p:cNvGraphicFramePr/>
          <p:nvPr>
            <p:extLst>
              <p:ext uri="{D42A27DB-BD31-4B8C-83A1-F6EECF244321}">
                <p14:modId xmlns:p14="http://schemas.microsoft.com/office/powerpoint/2010/main" val="2530085364"/>
              </p:ext>
            </p:extLst>
          </p:nvPr>
        </p:nvGraphicFramePr>
        <p:xfrm>
          <a:off x="717602" y="1165074"/>
          <a:ext cx="6534098" cy="4527853"/>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组合 3">
            <a:extLst>
              <a:ext uri="{FF2B5EF4-FFF2-40B4-BE49-F238E27FC236}">
                <a16:creationId xmlns:a16="http://schemas.microsoft.com/office/drawing/2014/main" id="{BD00FF23-1FD3-4634-B286-21FBF79C2740}"/>
              </a:ext>
            </a:extLst>
          </p:cNvPr>
          <p:cNvGrpSpPr/>
          <p:nvPr/>
        </p:nvGrpSpPr>
        <p:grpSpPr>
          <a:xfrm>
            <a:off x="7406879" y="953128"/>
            <a:ext cx="4134195" cy="4951745"/>
            <a:chOff x="7324111" y="953128"/>
            <a:chExt cx="4134195" cy="4951745"/>
          </a:xfrm>
        </p:grpSpPr>
        <p:grpSp>
          <p:nvGrpSpPr>
            <p:cNvPr id="23" name="组合 22">
              <a:extLst>
                <a:ext uri="{FF2B5EF4-FFF2-40B4-BE49-F238E27FC236}">
                  <a16:creationId xmlns:a16="http://schemas.microsoft.com/office/drawing/2014/main" id="{BD6DFB2E-321B-4C07-AC9A-C4B4DC552E75}"/>
                </a:ext>
              </a:extLst>
            </p:cNvPr>
            <p:cNvGrpSpPr/>
            <p:nvPr/>
          </p:nvGrpSpPr>
          <p:grpSpPr>
            <a:xfrm>
              <a:off x="7324111" y="953128"/>
              <a:ext cx="4134195" cy="1496767"/>
              <a:chOff x="7543370" y="1616325"/>
              <a:chExt cx="4134195" cy="1496767"/>
            </a:xfrm>
          </p:grpSpPr>
          <p:sp>
            <p:nvSpPr>
              <p:cNvPr id="16" name="文本框 15">
                <a:extLst>
                  <a:ext uri="{FF2B5EF4-FFF2-40B4-BE49-F238E27FC236}">
                    <a16:creationId xmlns:a16="http://schemas.microsoft.com/office/drawing/2014/main" id="{032F06D2-B238-43B8-89BE-6B423CC23D33}"/>
                  </a:ext>
                </a:extLst>
              </p:cNvPr>
              <p:cNvSpPr txBox="1"/>
              <p:nvPr/>
            </p:nvSpPr>
            <p:spPr>
              <a:xfrm>
                <a:off x="7543370" y="1616325"/>
                <a:ext cx="1654628" cy="430887"/>
              </a:xfrm>
              <a:prstGeom prst="rect">
                <a:avLst/>
              </a:prstGeom>
              <a:noFill/>
            </p:spPr>
            <p:txBody>
              <a:bodyPr wrap="square" rtlCol="0">
                <a:spAutoFit/>
              </a:bodyPr>
              <a:lstStyle/>
              <a:p>
                <a:r>
                  <a:rPr lang="zh-CN" altLang="en-US" sz="2200" b="1" dirty="0">
                    <a:latin typeface="+mn-ea"/>
                  </a:rPr>
                  <a:t>添加小标题</a:t>
                </a:r>
              </a:p>
            </p:txBody>
          </p:sp>
          <p:sp>
            <p:nvSpPr>
              <p:cNvPr id="17" name="文本框 16">
                <a:extLst>
                  <a:ext uri="{FF2B5EF4-FFF2-40B4-BE49-F238E27FC236}">
                    <a16:creationId xmlns:a16="http://schemas.microsoft.com/office/drawing/2014/main" id="{5F88AE00-4A2E-4AB7-822F-A8C6ACEDB1C1}"/>
                  </a:ext>
                </a:extLst>
              </p:cNvPr>
              <p:cNvSpPr txBox="1"/>
              <p:nvPr/>
            </p:nvSpPr>
            <p:spPr>
              <a:xfrm>
                <a:off x="7546342" y="2052224"/>
                <a:ext cx="4131223" cy="1060868"/>
              </a:xfrm>
              <a:prstGeom prst="rect">
                <a:avLst/>
              </a:prstGeom>
              <a:noFill/>
            </p:spPr>
            <p:txBody>
              <a:bodyPr wrap="square" rtlCol="0">
                <a:spAutoFit/>
              </a:bodyPr>
              <a:lstStyle/>
              <a:p>
                <a:pPr>
                  <a:lnSpc>
                    <a:spcPct val="120000"/>
                  </a:lnSpc>
                </a:pPr>
                <a:r>
                  <a:rPr lang="zh-CN" altLang="en-US" dirty="0">
                    <a:latin typeface="+mn-ea"/>
                  </a:rPr>
                  <a:t>此处添加图表说明文字。编辑数据选项卡可以修改数据，右键设置图表格式可以修改图表颜色等</a:t>
                </a:r>
                <a:endParaRPr lang="en-US" altLang="zh-CN" dirty="0">
                  <a:latin typeface="+mn-ea"/>
                </a:endParaRPr>
              </a:p>
            </p:txBody>
          </p:sp>
        </p:grpSp>
        <p:grpSp>
          <p:nvGrpSpPr>
            <p:cNvPr id="24" name="组合 23">
              <a:extLst>
                <a:ext uri="{FF2B5EF4-FFF2-40B4-BE49-F238E27FC236}">
                  <a16:creationId xmlns:a16="http://schemas.microsoft.com/office/drawing/2014/main" id="{ABF69761-EFBD-4C48-B627-DA3444B9D3AC}"/>
                </a:ext>
              </a:extLst>
            </p:cNvPr>
            <p:cNvGrpSpPr/>
            <p:nvPr/>
          </p:nvGrpSpPr>
          <p:grpSpPr>
            <a:xfrm>
              <a:off x="7324111" y="2680617"/>
              <a:ext cx="4134195" cy="1496767"/>
              <a:chOff x="7543370" y="3785730"/>
              <a:chExt cx="4134195" cy="1496767"/>
            </a:xfrm>
          </p:grpSpPr>
          <p:sp>
            <p:nvSpPr>
              <p:cNvPr id="18" name="文本框 17">
                <a:extLst>
                  <a:ext uri="{FF2B5EF4-FFF2-40B4-BE49-F238E27FC236}">
                    <a16:creationId xmlns:a16="http://schemas.microsoft.com/office/drawing/2014/main" id="{F392F854-BFA6-4FAF-9A45-A2365EF4ADC2}"/>
                  </a:ext>
                </a:extLst>
              </p:cNvPr>
              <p:cNvSpPr txBox="1"/>
              <p:nvPr/>
            </p:nvSpPr>
            <p:spPr>
              <a:xfrm>
                <a:off x="7543370" y="3785730"/>
                <a:ext cx="1654628" cy="430887"/>
              </a:xfrm>
              <a:prstGeom prst="rect">
                <a:avLst/>
              </a:prstGeom>
              <a:noFill/>
            </p:spPr>
            <p:txBody>
              <a:bodyPr wrap="square" rtlCol="0">
                <a:spAutoFit/>
              </a:bodyPr>
              <a:lstStyle>
                <a:defPPr>
                  <a:defRPr lang="zh-CN"/>
                </a:defPPr>
                <a:lvl1pPr>
                  <a:defRPr sz="2200" b="1">
                    <a:solidFill>
                      <a:schemeClr val="accent1">
                        <a:lumMod val="75000"/>
                      </a:schemeClr>
                    </a:solidFill>
                    <a:latin typeface="+mn-ea"/>
                  </a:defRPr>
                </a:lvl1pPr>
              </a:lstStyle>
              <a:p>
                <a:r>
                  <a:rPr lang="zh-CN" altLang="en-US" dirty="0"/>
                  <a:t>添加小标题</a:t>
                </a:r>
              </a:p>
            </p:txBody>
          </p:sp>
          <p:sp>
            <p:nvSpPr>
              <p:cNvPr id="19" name="文本框 18">
                <a:extLst>
                  <a:ext uri="{FF2B5EF4-FFF2-40B4-BE49-F238E27FC236}">
                    <a16:creationId xmlns:a16="http://schemas.microsoft.com/office/drawing/2014/main" id="{238347E7-E475-4D27-BF8B-4549BF317B3F}"/>
                  </a:ext>
                </a:extLst>
              </p:cNvPr>
              <p:cNvSpPr txBox="1"/>
              <p:nvPr/>
            </p:nvSpPr>
            <p:spPr>
              <a:xfrm>
                <a:off x="7546342" y="4221629"/>
                <a:ext cx="4131223" cy="1060868"/>
              </a:xfrm>
              <a:prstGeom prst="rect">
                <a:avLst/>
              </a:prstGeom>
              <a:noFill/>
            </p:spPr>
            <p:txBody>
              <a:bodyPr wrap="square" rtlCol="0">
                <a:spAutoFit/>
              </a:bodyPr>
              <a:lstStyle/>
              <a:p>
                <a:pPr>
                  <a:lnSpc>
                    <a:spcPct val="120000"/>
                  </a:lnSpc>
                </a:pPr>
                <a:r>
                  <a:rPr lang="zh-CN" altLang="en-US" dirty="0">
                    <a:latin typeface="+mn-ea"/>
                  </a:rPr>
                  <a:t>此处添加图表说明文字。编辑数据选项卡可以修改数据，右键设置图表格式可以修改图表颜色等</a:t>
                </a:r>
                <a:endParaRPr lang="en-US" altLang="zh-CN" dirty="0">
                  <a:latin typeface="+mn-ea"/>
                </a:endParaRPr>
              </a:p>
            </p:txBody>
          </p:sp>
        </p:grpSp>
        <p:cxnSp>
          <p:nvCxnSpPr>
            <p:cNvPr id="21" name="直接连接符 20">
              <a:extLst>
                <a:ext uri="{FF2B5EF4-FFF2-40B4-BE49-F238E27FC236}">
                  <a16:creationId xmlns:a16="http://schemas.microsoft.com/office/drawing/2014/main" id="{5DB9E6CE-3010-41B5-874D-967E4DCC900A}"/>
                </a:ext>
              </a:extLst>
            </p:cNvPr>
            <p:cNvCxnSpPr>
              <a:cxnSpLocks/>
            </p:cNvCxnSpPr>
            <p:nvPr/>
          </p:nvCxnSpPr>
          <p:spPr>
            <a:xfrm>
              <a:off x="7424554" y="2565256"/>
              <a:ext cx="387508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036FCA05-68E4-4F6C-B328-E00F0BB5049B}"/>
                </a:ext>
              </a:extLst>
            </p:cNvPr>
            <p:cNvGrpSpPr/>
            <p:nvPr/>
          </p:nvGrpSpPr>
          <p:grpSpPr>
            <a:xfrm>
              <a:off x="7324111" y="4408106"/>
              <a:ext cx="4134195" cy="1496767"/>
              <a:chOff x="7543370" y="3785730"/>
              <a:chExt cx="4134195" cy="1496767"/>
            </a:xfrm>
          </p:grpSpPr>
          <p:sp>
            <p:nvSpPr>
              <p:cNvPr id="26" name="文本框 25">
                <a:extLst>
                  <a:ext uri="{FF2B5EF4-FFF2-40B4-BE49-F238E27FC236}">
                    <a16:creationId xmlns:a16="http://schemas.microsoft.com/office/drawing/2014/main" id="{2A160D35-159C-4F61-A42E-BA10A8AFD578}"/>
                  </a:ext>
                </a:extLst>
              </p:cNvPr>
              <p:cNvSpPr txBox="1"/>
              <p:nvPr/>
            </p:nvSpPr>
            <p:spPr>
              <a:xfrm>
                <a:off x="7543370" y="3785730"/>
                <a:ext cx="1654628" cy="430887"/>
              </a:xfrm>
              <a:prstGeom prst="rect">
                <a:avLst/>
              </a:prstGeom>
              <a:noFill/>
            </p:spPr>
            <p:txBody>
              <a:bodyPr wrap="square" rtlCol="0">
                <a:spAutoFit/>
              </a:bodyPr>
              <a:lstStyle/>
              <a:p>
                <a:r>
                  <a:rPr lang="zh-CN" altLang="en-US" sz="2200" b="1" dirty="0">
                    <a:latin typeface="+mn-ea"/>
                  </a:rPr>
                  <a:t>添加小标题</a:t>
                </a:r>
              </a:p>
            </p:txBody>
          </p:sp>
          <p:sp>
            <p:nvSpPr>
              <p:cNvPr id="27" name="文本框 26">
                <a:extLst>
                  <a:ext uri="{FF2B5EF4-FFF2-40B4-BE49-F238E27FC236}">
                    <a16:creationId xmlns:a16="http://schemas.microsoft.com/office/drawing/2014/main" id="{E8D2DFB7-B319-4E00-94CB-D6097E24F34C}"/>
                  </a:ext>
                </a:extLst>
              </p:cNvPr>
              <p:cNvSpPr txBox="1"/>
              <p:nvPr/>
            </p:nvSpPr>
            <p:spPr>
              <a:xfrm>
                <a:off x="7546342" y="4221629"/>
                <a:ext cx="4131223" cy="1060868"/>
              </a:xfrm>
              <a:prstGeom prst="rect">
                <a:avLst/>
              </a:prstGeom>
              <a:noFill/>
            </p:spPr>
            <p:txBody>
              <a:bodyPr wrap="square" rtlCol="0">
                <a:spAutoFit/>
              </a:bodyPr>
              <a:lstStyle/>
              <a:p>
                <a:pPr>
                  <a:lnSpc>
                    <a:spcPct val="120000"/>
                  </a:lnSpc>
                </a:pPr>
                <a:r>
                  <a:rPr lang="zh-CN" altLang="en-US" dirty="0">
                    <a:latin typeface="+mn-ea"/>
                  </a:rPr>
                  <a:t>此处添加图表说明文字。编辑数据选项卡可以修改数据，右键设置图表格式可以修改图表颜色等</a:t>
                </a:r>
                <a:endParaRPr lang="en-US" altLang="zh-CN" dirty="0">
                  <a:latin typeface="+mn-ea"/>
                </a:endParaRPr>
              </a:p>
            </p:txBody>
          </p:sp>
        </p:grpSp>
        <p:cxnSp>
          <p:nvCxnSpPr>
            <p:cNvPr id="28" name="直接连接符 27">
              <a:extLst>
                <a:ext uri="{FF2B5EF4-FFF2-40B4-BE49-F238E27FC236}">
                  <a16:creationId xmlns:a16="http://schemas.microsoft.com/office/drawing/2014/main" id="{4CDE4B69-DA62-470F-82A7-61B4C0D8DEA5}"/>
                </a:ext>
              </a:extLst>
            </p:cNvPr>
            <p:cNvCxnSpPr>
              <a:cxnSpLocks/>
            </p:cNvCxnSpPr>
            <p:nvPr/>
          </p:nvCxnSpPr>
          <p:spPr>
            <a:xfrm>
              <a:off x="7424554" y="4292745"/>
              <a:ext cx="387508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244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BD5967B-F44D-4649-B7CE-0006A4F4B0E7}"/>
              </a:ext>
            </a:extLst>
          </p:cNvPr>
          <p:cNvSpPr>
            <a:spLocks noGrp="1"/>
          </p:cNvSpPr>
          <p:nvPr>
            <p:ph type="body" sz="quarter" idx="12"/>
          </p:nvPr>
        </p:nvSpPr>
        <p:spPr/>
        <p:txBody>
          <a:bodyPr/>
          <a:lstStyle/>
          <a:p>
            <a:pPr marL="0" indent="0">
              <a:buNone/>
            </a:pPr>
            <a:r>
              <a:rPr lang="zh-CN" altLang="en-US" dirty="0"/>
              <a:t>以下是一个折线图</a:t>
            </a:r>
          </a:p>
        </p:txBody>
      </p:sp>
      <p:graphicFrame>
        <p:nvGraphicFramePr>
          <p:cNvPr id="15" name="图表 14">
            <a:extLst>
              <a:ext uri="{FF2B5EF4-FFF2-40B4-BE49-F238E27FC236}">
                <a16:creationId xmlns:a16="http://schemas.microsoft.com/office/drawing/2014/main" id="{3AA63AD1-3D52-4D68-9B2D-AAEEEF64851A}"/>
              </a:ext>
            </a:extLst>
          </p:cNvPr>
          <p:cNvGraphicFramePr/>
          <p:nvPr>
            <p:extLst>
              <p:ext uri="{D42A27DB-BD31-4B8C-83A1-F6EECF244321}">
                <p14:modId xmlns:p14="http://schemas.microsoft.com/office/powerpoint/2010/main" val="3051037489"/>
              </p:ext>
            </p:extLst>
          </p:nvPr>
        </p:nvGraphicFramePr>
        <p:xfrm>
          <a:off x="979486" y="1497431"/>
          <a:ext cx="5682571" cy="386313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组合 7">
            <a:extLst>
              <a:ext uri="{FF2B5EF4-FFF2-40B4-BE49-F238E27FC236}">
                <a16:creationId xmlns:a16="http://schemas.microsoft.com/office/drawing/2014/main" id="{BB9EDEF7-C268-4400-BC4A-216252E66248}"/>
              </a:ext>
            </a:extLst>
          </p:cNvPr>
          <p:cNvGrpSpPr/>
          <p:nvPr/>
        </p:nvGrpSpPr>
        <p:grpSpPr>
          <a:xfrm>
            <a:off x="7363548" y="1366044"/>
            <a:ext cx="3904342" cy="1817551"/>
            <a:chOff x="7297060" y="2092224"/>
            <a:chExt cx="3904342" cy="1817551"/>
          </a:xfrm>
        </p:grpSpPr>
        <p:sp>
          <p:nvSpPr>
            <p:cNvPr id="19" name="文本框 18">
              <a:extLst>
                <a:ext uri="{FF2B5EF4-FFF2-40B4-BE49-F238E27FC236}">
                  <a16:creationId xmlns:a16="http://schemas.microsoft.com/office/drawing/2014/main" id="{B57581D8-5DF5-4FBC-AE2D-5AAA723A9706}"/>
                </a:ext>
              </a:extLst>
            </p:cNvPr>
            <p:cNvSpPr txBox="1"/>
            <p:nvPr/>
          </p:nvSpPr>
          <p:spPr>
            <a:xfrm>
              <a:off x="7297060" y="2092224"/>
              <a:ext cx="2055292" cy="461665"/>
            </a:xfrm>
            <a:prstGeom prst="rect">
              <a:avLst/>
            </a:prstGeom>
            <a:noFill/>
          </p:spPr>
          <p:txBody>
            <a:bodyPr wrap="square" rtlCol="0">
              <a:spAutoFit/>
            </a:bodyPr>
            <a:lstStyle/>
            <a:p>
              <a:r>
                <a:rPr lang="zh-CN" altLang="en-US" sz="2400" b="1" dirty="0">
                  <a:latin typeface="+mn-ea"/>
                </a:rPr>
                <a:t>这里是标题</a:t>
              </a:r>
            </a:p>
          </p:txBody>
        </p:sp>
        <p:cxnSp>
          <p:nvCxnSpPr>
            <p:cNvPr id="20" name="直接连接符 19">
              <a:extLst>
                <a:ext uri="{FF2B5EF4-FFF2-40B4-BE49-F238E27FC236}">
                  <a16:creationId xmlns:a16="http://schemas.microsoft.com/office/drawing/2014/main" id="{FB6CEEB9-CF94-4844-B794-EE0B2ECE24BE}"/>
                </a:ext>
              </a:extLst>
            </p:cNvPr>
            <p:cNvCxnSpPr>
              <a:cxnSpLocks/>
            </p:cNvCxnSpPr>
            <p:nvPr/>
          </p:nvCxnSpPr>
          <p:spPr>
            <a:xfrm>
              <a:off x="7402020" y="2701398"/>
              <a:ext cx="649780" cy="0"/>
            </a:xfrm>
            <a:prstGeom prst="line">
              <a:avLst/>
            </a:prstGeom>
            <a:ln w="666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C547E977-A588-490D-A397-BCA3C8D971D3}"/>
                </a:ext>
              </a:extLst>
            </p:cNvPr>
            <p:cNvSpPr txBox="1"/>
            <p:nvPr/>
          </p:nvSpPr>
          <p:spPr>
            <a:xfrm>
              <a:off x="7303996" y="2848907"/>
              <a:ext cx="3897406" cy="1060868"/>
            </a:xfrm>
            <a:prstGeom prst="rect">
              <a:avLst/>
            </a:prstGeom>
            <a:noFill/>
          </p:spPr>
          <p:txBody>
            <a:bodyPr wrap="square" rtlCol="0">
              <a:spAutoFit/>
            </a:bodyPr>
            <a:lstStyle/>
            <a:p>
              <a:pPr>
                <a:lnSpc>
                  <a:spcPct val="120000"/>
                </a:lnSpc>
              </a:pPr>
              <a:r>
                <a:rPr lang="zh-CN" altLang="en-US" dirty="0">
                  <a:latin typeface="+mn-ea"/>
                </a:rPr>
                <a:t>此处添加图表说明文字。编辑数据选项卡可以修改数据，右键设置图表格式可以修改图表颜色等</a:t>
              </a:r>
              <a:endParaRPr lang="en-US" altLang="zh-CN" dirty="0">
                <a:latin typeface="+mn-ea"/>
              </a:endParaRPr>
            </a:p>
          </p:txBody>
        </p:sp>
      </p:grpSp>
      <p:grpSp>
        <p:nvGrpSpPr>
          <p:cNvPr id="34" name="组合 33">
            <a:extLst>
              <a:ext uri="{FF2B5EF4-FFF2-40B4-BE49-F238E27FC236}">
                <a16:creationId xmlns:a16="http://schemas.microsoft.com/office/drawing/2014/main" id="{EAA9F823-DBEA-413B-A17D-85E87385993A}"/>
              </a:ext>
            </a:extLst>
          </p:cNvPr>
          <p:cNvGrpSpPr/>
          <p:nvPr/>
        </p:nvGrpSpPr>
        <p:grpSpPr>
          <a:xfrm>
            <a:off x="7367781" y="3695996"/>
            <a:ext cx="3900109" cy="1817551"/>
            <a:chOff x="7301293" y="2092224"/>
            <a:chExt cx="3900109" cy="1817551"/>
          </a:xfrm>
        </p:grpSpPr>
        <p:sp>
          <p:nvSpPr>
            <p:cNvPr id="35" name="文本框 34">
              <a:extLst>
                <a:ext uri="{FF2B5EF4-FFF2-40B4-BE49-F238E27FC236}">
                  <a16:creationId xmlns:a16="http://schemas.microsoft.com/office/drawing/2014/main" id="{B8629505-03C5-4254-B822-2E917BA06167}"/>
                </a:ext>
              </a:extLst>
            </p:cNvPr>
            <p:cNvSpPr txBox="1"/>
            <p:nvPr/>
          </p:nvSpPr>
          <p:spPr>
            <a:xfrm>
              <a:off x="7301293" y="2092224"/>
              <a:ext cx="2055292" cy="461665"/>
            </a:xfrm>
            <a:prstGeom prst="rect">
              <a:avLst/>
            </a:prstGeom>
            <a:noFill/>
          </p:spPr>
          <p:txBody>
            <a:bodyPr wrap="square" rtlCol="0">
              <a:spAutoFit/>
            </a:bodyPr>
            <a:lstStyle/>
            <a:p>
              <a:r>
                <a:rPr lang="zh-CN" altLang="en-US" sz="2400" b="1" dirty="0">
                  <a:latin typeface="+mn-ea"/>
                </a:rPr>
                <a:t>这里是标题</a:t>
              </a:r>
            </a:p>
          </p:txBody>
        </p:sp>
        <p:cxnSp>
          <p:nvCxnSpPr>
            <p:cNvPr id="36" name="直接连接符 35">
              <a:extLst>
                <a:ext uri="{FF2B5EF4-FFF2-40B4-BE49-F238E27FC236}">
                  <a16:creationId xmlns:a16="http://schemas.microsoft.com/office/drawing/2014/main" id="{EE010D32-09F4-4EC9-8BF6-59F6991F7124}"/>
                </a:ext>
              </a:extLst>
            </p:cNvPr>
            <p:cNvCxnSpPr>
              <a:cxnSpLocks/>
            </p:cNvCxnSpPr>
            <p:nvPr/>
          </p:nvCxnSpPr>
          <p:spPr>
            <a:xfrm>
              <a:off x="7402020" y="2701398"/>
              <a:ext cx="649780" cy="0"/>
            </a:xfrm>
            <a:prstGeom prst="line">
              <a:avLst/>
            </a:prstGeom>
            <a:ln w="666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4E84F974-FA1D-44A5-8A68-622500D9C46A}"/>
                </a:ext>
              </a:extLst>
            </p:cNvPr>
            <p:cNvSpPr txBox="1"/>
            <p:nvPr/>
          </p:nvSpPr>
          <p:spPr>
            <a:xfrm>
              <a:off x="7303996" y="2848907"/>
              <a:ext cx="3897406" cy="1060868"/>
            </a:xfrm>
            <a:prstGeom prst="rect">
              <a:avLst/>
            </a:prstGeom>
            <a:noFill/>
          </p:spPr>
          <p:txBody>
            <a:bodyPr wrap="square" rtlCol="0">
              <a:spAutoFit/>
            </a:bodyPr>
            <a:lstStyle/>
            <a:p>
              <a:pPr>
                <a:lnSpc>
                  <a:spcPct val="120000"/>
                </a:lnSpc>
              </a:pPr>
              <a:r>
                <a:rPr lang="zh-CN" altLang="en-US" dirty="0">
                  <a:latin typeface="+mn-ea"/>
                </a:rPr>
                <a:t>此处添加图表说明文字。编辑数据选项卡可以修改数据，右键设置图表格式可以修改图表颜色等</a:t>
              </a:r>
              <a:endParaRPr lang="en-US" altLang="zh-CN" dirty="0">
                <a:latin typeface="+mn-ea"/>
              </a:endParaRPr>
            </a:p>
          </p:txBody>
        </p:sp>
      </p:grpSp>
      <p:sp>
        <p:nvSpPr>
          <p:cNvPr id="3" name="对话气泡: 矩形 2">
            <a:extLst>
              <a:ext uri="{FF2B5EF4-FFF2-40B4-BE49-F238E27FC236}">
                <a16:creationId xmlns:a16="http://schemas.microsoft.com/office/drawing/2014/main" id="{47EBE0E8-94AE-46F6-B4F0-CD8DD810801D}"/>
              </a:ext>
            </a:extLst>
          </p:cNvPr>
          <p:cNvSpPr/>
          <p:nvPr/>
        </p:nvSpPr>
        <p:spPr>
          <a:xfrm>
            <a:off x="1867235" y="1954999"/>
            <a:ext cx="666415" cy="335456"/>
          </a:xfrm>
          <a:prstGeom prst="wedgeRectCallout">
            <a:avLst>
              <a:gd name="adj1" fmla="val -26389"/>
              <a:gd name="adj2" fmla="val 8193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2019</a:t>
            </a:r>
            <a:endParaRPr lang="zh-CN" altLang="en-US" sz="1600" dirty="0">
              <a:latin typeface="+mn-ea"/>
            </a:endParaRPr>
          </a:p>
        </p:txBody>
      </p:sp>
    </p:spTree>
    <p:extLst>
      <p:ext uri="{BB962C8B-B14F-4D97-AF65-F5344CB8AC3E}">
        <p14:creationId xmlns:p14="http://schemas.microsoft.com/office/powerpoint/2010/main" val="414141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平行四边形 27">
            <a:extLst>
              <a:ext uri="{FF2B5EF4-FFF2-40B4-BE49-F238E27FC236}">
                <a16:creationId xmlns:a16="http://schemas.microsoft.com/office/drawing/2014/main" id="{61E27DCF-6424-43C8-928D-4E43A3990DFB}"/>
              </a:ext>
            </a:extLst>
          </p:cNvPr>
          <p:cNvSpPr/>
          <p:nvPr/>
        </p:nvSpPr>
        <p:spPr>
          <a:xfrm>
            <a:off x="6057900" y="1952887"/>
            <a:ext cx="1458303" cy="101600"/>
          </a:xfrm>
          <a:prstGeom prst="parallelogram">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5F6CC195-F44D-41B0-97A3-F453A6F5543C}"/>
              </a:ext>
            </a:extLst>
          </p:cNvPr>
          <p:cNvSpPr/>
          <p:nvPr/>
        </p:nvSpPr>
        <p:spPr>
          <a:xfrm>
            <a:off x="5961822" y="1641853"/>
            <a:ext cx="1752600" cy="430887"/>
          </a:xfrm>
          <a:prstGeom prst="rect">
            <a:avLst/>
          </a:prstGeom>
          <a:noFill/>
        </p:spPr>
        <p:txBody>
          <a:bodyPr wrap="square" rtlCol="0">
            <a:spAutoFit/>
          </a:bodyPr>
          <a:lstStyle/>
          <a:p>
            <a:r>
              <a:rPr lang="zh-CN" altLang="en-US" sz="2200" b="1" dirty="0">
                <a:solidFill>
                  <a:schemeClr val="accent1">
                    <a:lumMod val="75000"/>
                  </a:schemeClr>
                </a:solidFill>
                <a:latin typeface="+mn-ea"/>
              </a:rPr>
              <a:t>添加小标题</a:t>
            </a:r>
          </a:p>
        </p:txBody>
      </p:sp>
      <p:sp>
        <p:nvSpPr>
          <p:cNvPr id="2" name="文本占位符 1">
            <a:extLst>
              <a:ext uri="{FF2B5EF4-FFF2-40B4-BE49-F238E27FC236}">
                <a16:creationId xmlns:a16="http://schemas.microsoft.com/office/drawing/2014/main" id="{C2981E8F-4447-423E-ADDC-E63654773325}"/>
              </a:ext>
            </a:extLst>
          </p:cNvPr>
          <p:cNvSpPr>
            <a:spLocks noGrp="1"/>
          </p:cNvSpPr>
          <p:nvPr>
            <p:ph type="body" sz="quarter" idx="12"/>
          </p:nvPr>
        </p:nvSpPr>
        <p:spPr/>
        <p:txBody>
          <a:bodyPr/>
          <a:lstStyle/>
          <a:p>
            <a:pPr marL="0" indent="0">
              <a:buNone/>
            </a:pPr>
            <a:r>
              <a:rPr lang="zh-CN" altLang="en-US" dirty="0"/>
              <a:t>以下是一个饼图</a:t>
            </a:r>
          </a:p>
        </p:txBody>
      </p:sp>
      <p:graphicFrame>
        <p:nvGraphicFramePr>
          <p:cNvPr id="5" name="图表 4">
            <a:extLst>
              <a:ext uri="{FF2B5EF4-FFF2-40B4-BE49-F238E27FC236}">
                <a16:creationId xmlns:a16="http://schemas.microsoft.com/office/drawing/2014/main" id="{9E25016C-2495-496F-9E26-66FF5AA5D2C0}"/>
              </a:ext>
            </a:extLst>
          </p:cNvPr>
          <p:cNvGraphicFramePr/>
          <p:nvPr>
            <p:extLst>
              <p:ext uri="{D42A27DB-BD31-4B8C-83A1-F6EECF244321}">
                <p14:modId xmlns:p14="http://schemas.microsoft.com/office/powerpoint/2010/main" val="2352549683"/>
              </p:ext>
            </p:extLst>
          </p:nvPr>
        </p:nvGraphicFramePr>
        <p:xfrm>
          <a:off x="21146" y="1019972"/>
          <a:ext cx="6269567" cy="4818056"/>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本框 12">
            <a:extLst>
              <a:ext uri="{FF2B5EF4-FFF2-40B4-BE49-F238E27FC236}">
                <a16:creationId xmlns:a16="http://schemas.microsoft.com/office/drawing/2014/main" id="{6FDCB049-F4BC-4863-8D71-A82606E9F933}"/>
              </a:ext>
            </a:extLst>
          </p:cNvPr>
          <p:cNvSpPr txBox="1"/>
          <p:nvPr/>
        </p:nvSpPr>
        <p:spPr>
          <a:xfrm>
            <a:off x="5963231" y="2077753"/>
            <a:ext cx="3189613" cy="1060868"/>
          </a:xfrm>
          <a:prstGeom prst="rect">
            <a:avLst/>
          </a:prstGeom>
          <a:noFill/>
        </p:spPr>
        <p:txBody>
          <a:bodyPr wrap="square" rtlCol="0">
            <a:spAutoFit/>
          </a:bodyPr>
          <a:lstStyle/>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p:txBody>
      </p:sp>
      <p:grpSp>
        <p:nvGrpSpPr>
          <p:cNvPr id="8" name="组合 7">
            <a:extLst>
              <a:ext uri="{FF2B5EF4-FFF2-40B4-BE49-F238E27FC236}">
                <a16:creationId xmlns:a16="http://schemas.microsoft.com/office/drawing/2014/main" id="{77975470-CC91-48C3-8235-C9C489B8508E}"/>
              </a:ext>
            </a:extLst>
          </p:cNvPr>
          <p:cNvGrpSpPr/>
          <p:nvPr/>
        </p:nvGrpSpPr>
        <p:grpSpPr>
          <a:xfrm>
            <a:off x="5962685" y="3719379"/>
            <a:ext cx="3190157" cy="1496767"/>
            <a:chOff x="7555868" y="3785730"/>
            <a:chExt cx="3335766" cy="1496767"/>
          </a:xfrm>
        </p:grpSpPr>
        <p:sp>
          <p:nvSpPr>
            <p:cNvPr id="10" name="文本框 9">
              <a:extLst>
                <a:ext uri="{FF2B5EF4-FFF2-40B4-BE49-F238E27FC236}">
                  <a16:creationId xmlns:a16="http://schemas.microsoft.com/office/drawing/2014/main" id="{066B93C4-69A9-483E-B9E6-9BC222439D35}"/>
                </a:ext>
              </a:extLst>
            </p:cNvPr>
            <p:cNvSpPr txBox="1"/>
            <p:nvPr/>
          </p:nvSpPr>
          <p:spPr>
            <a:xfrm>
              <a:off x="7556648" y="3785730"/>
              <a:ext cx="1654628" cy="430887"/>
            </a:xfrm>
            <a:prstGeom prst="rect">
              <a:avLst/>
            </a:prstGeom>
            <a:noFill/>
          </p:spPr>
          <p:txBody>
            <a:bodyPr wrap="square" rtlCol="0">
              <a:spAutoFit/>
            </a:bodyPr>
            <a:lstStyle/>
            <a:p>
              <a:r>
                <a:rPr lang="zh-CN" altLang="en-US" sz="2200" b="1" dirty="0">
                  <a:latin typeface="+mn-ea"/>
                </a:rPr>
                <a:t>添加小标题</a:t>
              </a:r>
            </a:p>
          </p:txBody>
        </p:sp>
        <p:sp>
          <p:nvSpPr>
            <p:cNvPr id="11" name="文本框 10">
              <a:extLst>
                <a:ext uri="{FF2B5EF4-FFF2-40B4-BE49-F238E27FC236}">
                  <a16:creationId xmlns:a16="http://schemas.microsoft.com/office/drawing/2014/main" id="{BB91ACF4-10E0-4DDC-A0A2-0CAE9E23434E}"/>
                </a:ext>
              </a:extLst>
            </p:cNvPr>
            <p:cNvSpPr txBox="1"/>
            <p:nvPr/>
          </p:nvSpPr>
          <p:spPr>
            <a:xfrm>
              <a:off x="7555868" y="4221629"/>
              <a:ext cx="3335766" cy="1060868"/>
            </a:xfrm>
            <a:prstGeom prst="rect">
              <a:avLst/>
            </a:prstGeom>
            <a:noFill/>
          </p:spPr>
          <p:txBody>
            <a:bodyPr wrap="square" rtlCol="0">
              <a:spAutoFit/>
            </a:bodyPr>
            <a:lstStyle/>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p:txBody>
        </p:sp>
      </p:grpSp>
      <p:grpSp>
        <p:nvGrpSpPr>
          <p:cNvPr id="20" name="组合 19">
            <a:extLst>
              <a:ext uri="{FF2B5EF4-FFF2-40B4-BE49-F238E27FC236}">
                <a16:creationId xmlns:a16="http://schemas.microsoft.com/office/drawing/2014/main" id="{42F3AADF-DFEC-411E-9497-A64D094B3B45}"/>
              </a:ext>
            </a:extLst>
          </p:cNvPr>
          <p:cNvGrpSpPr/>
          <p:nvPr/>
        </p:nvGrpSpPr>
        <p:grpSpPr>
          <a:xfrm>
            <a:off x="8952509" y="1641854"/>
            <a:ext cx="3191361" cy="1496767"/>
            <a:chOff x="7549721" y="1616325"/>
            <a:chExt cx="3191361" cy="1496767"/>
          </a:xfrm>
        </p:grpSpPr>
        <p:sp>
          <p:nvSpPr>
            <p:cNvPr id="21" name="文本框 20">
              <a:extLst>
                <a:ext uri="{FF2B5EF4-FFF2-40B4-BE49-F238E27FC236}">
                  <a16:creationId xmlns:a16="http://schemas.microsoft.com/office/drawing/2014/main" id="{61A22EC5-0417-4718-9886-A014F05E993B}"/>
                </a:ext>
              </a:extLst>
            </p:cNvPr>
            <p:cNvSpPr txBox="1"/>
            <p:nvPr/>
          </p:nvSpPr>
          <p:spPr>
            <a:xfrm>
              <a:off x="7549721" y="1616325"/>
              <a:ext cx="1654628" cy="430887"/>
            </a:xfrm>
            <a:prstGeom prst="rect">
              <a:avLst/>
            </a:prstGeom>
            <a:noFill/>
          </p:spPr>
          <p:txBody>
            <a:bodyPr wrap="square" rtlCol="0">
              <a:spAutoFit/>
            </a:bodyPr>
            <a:lstStyle/>
            <a:p>
              <a:r>
                <a:rPr lang="zh-CN" altLang="en-US" sz="2200" b="1" dirty="0">
                  <a:latin typeface="+mn-ea"/>
                </a:rPr>
                <a:t>添加小标题</a:t>
              </a:r>
            </a:p>
          </p:txBody>
        </p:sp>
        <p:sp>
          <p:nvSpPr>
            <p:cNvPr id="22" name="文本框 21">
              <a:extLst>
                <a:ext uri="{FF2B5EF4-FFF2-40B4-BE49-F238E27FC236}">
                  <a16:creationId xmlns:a16="http://schemas.microsoft.com/office/drawing/2014/main" id="{966935E8-D3D3-4E33-8D3A-30B71CEFE4EE}"/>
                </a:ext>
              </a:extLst>
            </p:cNvPr>
            <p:cNvSpPr txBox="1"/>
            <p:nvPr/>
          </p:nvSpPr>
          <p:spPr>
            <a:xfrm>
              <a:off x="7551634" y="2052224"/>
              <a:ext cx="3189448" cy="1060868"/>
            </a:xfrm>
            <a:prstGeom prst="rect">
              <a:avLst/>
            </a:prstGeom>
            <a:noFill/>
          </p:spPr>
          <p:txBody>
            <a:bodyPr wrap="square" rtlCol="0">
              <a:spAutoFit/>
            </a:bodyPr>
            <a:lstStyle/>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p:txBody>
        </p:sp>
      </p:grpSp>
      <p:grpSp>
        <p:nvGrpSpPr>
          <p:cNvPr id="23" name="组合 22">
            <a:extLst>
              <a:ext uri="{FF2B5EF4-FFF2-40B4-BE49-F238E27FC236}">
                <a16:creationId xmlns:a16="http://schemas.microsoft.com/office/drawing/2014/main" id="{9B36249F-8E9E-493A-B22E-39DAD545CCFD}"/>
              </a:ext>
            </a:extLst>
          </p:cNvPr>
          <p:cNvGrpSpPr/>
          <p:nvPr/>
        </p:nvGrpSpPr>
        <p:grpSpPr>
          <a:xfrm>
            <a:off x="8952509" y="3719379"/>
            <a:ext cx="3337679" cy="1496767"/>
            <a:chOff x="7549721" y="3785730"/>
            <a:chExt cx="3337679" cy="1496767"/>
          </a:xfrm>
        </p:grpSpPr>
        <p:sp>
          <p:nvSpPr>
            <p:cNvPr id="24" name="文本框 23">
              <a:extLst>
                <a:ext uri="{FF2B5EF4-FFF2-40B4-BE49-F238E27FC236}">
                  <a16:creationId xmlns:a16="http://schemas.microsoft.com/office/drawing/2014/main" id="{19FF634F-6FE0-4B44-9ADA-0EA0A5C88884}"/>
                </a:ext>
              </a:extLst>
            </p:cNvPr>
            <p:cNvSpPr txBox="1"/>
            <p:nvPr/>
          </p:nvSpPr>
          <p:spPr>
            <a:xfrm>
              <a:off x="7549721" y="3785730"/>
              <a:ext cx="1654628" cy="430887"/>
            </a:xfrm>
            <a:prstGeom prst="rect">
              <a:avLst/>
            </a:prstGeom>
            <a:noFill/>
          </p:spPr>
          <p:txBody>
            <a:bodyPr wrap="square" rtlCol="0">
              <a:spAutoFit/>
            </a:bodyPr>
            <a:lstStyle/>
            <a:p>
              <a:r>
                <a:rPr lang="zh-CN" altLang="en-US" sz="2200" b="1" dirty="0">
                  <a:latin typeface="+mn-ea"/>
                </a:rPr>
                <a:t>添加小标题</a:t>
              </a:r>
            </a:p>
          </p:txBody>
        </p:sp>
        <p:sp>
          <p:nvSpPr>
            <p:cNvPr id="25" name="文本框 24">
              <a:extLst>
                <a:ext uri="{FF2B5EF4-FFF2-40B4-BE49-F238E27FC236}">
                  <a16:creationId xmlns:a16="http://schemas.microsoft.com/office/drawing/2014/main" id="{E0FAB48F-AC7F-4F93-A599-7D8FF27F485D}"/>
                </a:ext>
              </a:extLst>
            </p:cNvPr>
            <p:cNvSpPr txBox="1"/>
            <p:nvPr/>
          </p:nvSpPr>
          <p:spPr>
            <a:xfrm>
              <a:off x="7551634" y="4221629"/>
              <a:ext cx="3335766" cy="1060868"/>
            </a:xfrm>
            <a:prstGeom prst="rect">
              <a:avLst/>
            </a:prstGeom>
            <a:noFill/>
          </p:spPr>
          <p:txBody>
            <a:bodyPr wrap="square" rtlCol="0">
              <a:spAutoFit/>
            </a:bodyPr>
            <a:lstStyle/>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a:p>
              <a:pPr>
                <a:lnSpc>
                  <a:spcPct val="120000"/>
                </a:lnSpc>
              </a:pPr>
              <a:r>
                <a:rPr lang="zh-CN" altLang="en-US" dirty="0">
                  <a:latin typeface="+mn-ea"/>
                </a:rPr>
                <a:t>此处添加图表说明文字</a:t>
              </a:r>
              <a:endParaRPr lang="en-US" altLang="zh-CN" dirty="0">
                <a:latin typeface="+mn-ea"/>
              </a:endParaRPr>
            </a:p>
          </p:txBody>
        </p:sp>
      </p:grpSp>
    </p:spTree>
    <p:extLst>
      <p:ext uri="{BB962C8B-B14F-4D97-AF65-F5344CB8AC3E}">
        <p14:creationId xmlns:p14="http://schemas.microsoft.com/office/powerpoint/2010/main" val="1274264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占位符 13">
            <a:extLst>
              <a:ext uri="{FF2B5EF4-FFF2-40B4-BE49-F238E27FC236}">
                <a16:creationId xmlns:a16="http://schemas.microsoft.com/office/drawing/2014/main" id="{3A8D6A35-D4AC-48B9-8BA5-D1713D6261B6}"/>
              </a:ext>
            </a:extLst>
          </p:cNvPr>
          <p:cNvPicPr>
            <a:picLocks noGrp="1" noChangeAspect="1"/>
          </p:cNvPicPr>
          <p:nvPr>
            <p:ph type="pic" sz="quarter" idx="13"/>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l="13008" r="13008"/>
          <a:stretch>
            <a:fillRect/>
          </a:stretch>
        </p:blipFill>
        <p:spPr>
          <a:xfrm>
            <a:off x="1155701" y="1123952"/>
            <a:ext cx="3944241" cy="4610097"/>
          </a:xfrm>
          <a:ln w="47625">
            <a:solidFill>
              <a:schemeClr val="bg1"/>
            </a:solidFill>
          </a:ln>
          <a:effectLst>
            <a:outerShdw blurRad="88900" sx="102000" sy="102000" algn="ctr" rotWithShape="0">
              <a:prstClr val="black">
                <a:alpha val="10000"/>
              </a:prstClr>
            </a:outerShdw>
          </a:effectLst>
        </p:spPr>
      </p:pic>
      <p:sp>
        <p:nvSpPr>
          <p:cNvPr id="4" name="文本占位符 3">
            <a:extLst>
              <a:ext uri="{FF2B5EF4-FFF2-40B4-BE49-F238E27FC236}">
                <a16:creationId xmlns:a16="http://schemas.microsoft.com/office/drawing/2014/main" id="{16D9EB08-E940-4782-9B56-4FECE3AE202A}"/>
              </a:ext>
            </a:extLst>
          </p:cNvPr>
          <p:cNvSpPr>
            <a:spLocks noGrp="1"/>
          </p:cNvSpPr>
          <p:nvPr>
            <p:ph type="body" sz="quarter" idx="12"/>
          </p:nvPr>
        </p:nvSpPr>
        <p:spPr/>
        <p:txBody>
          <a:bodyPr/>
          <a:lstStyle/>
          <a:p>
            <a:pPr marL="0" indent="0">
              <a:buNone/>
            </a:pPr>
            <a:r>
              <a:rPr lang="zh-CN" altLang="en-US" dirty="0"/>
              <a:t>单人物多点排版</a:t>
            </a:r>
          </a:p>
        </p:txBody>
      </p:sp>
      <p:sp>
        <p:nvSpPr>
          <p:cNvPr id="8" name="矩形 7">
            <a:extLst>
              <a:ext uri="{FF2B5EF4-FFF2-40B4-BE49-F238E27FC236}">
                <a16:creationId xmlns:a16="http://schemas.microsoft.com/office/drawing/2014/main" id="{2954884D-C550-4C32-9F3F-2B0D2D4F2E5F}"/>
              </a:ext>
            </a:extLst>
          </p:cNvPr>
          <p:cNvSpPr/>
          <p:nvPr/>
        </p:nvSpPr>
        <p:spPr>
          <a:xfrm>
            <a:off x="1155700" y="5165734"/>
            <a:ext cx="1536700" cy="568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mn-ea"/>
              </a:rPr>
              <a:t>人物名字</a:t>
            </a:r>
          </a:p>
        </p:txBody>
      </p:sp>
      <p:grpSp>
        <p:nvGrpSpPr>
          <p:cNvPr id="5" name="组合 4">
            <a:extLst>
              <a:ext uri="{FF2B5EF4-FFF2-40B4-BE49-F238E27FC236}">
                <a16:creationId xmlns:a16="http://schemas.microsoft.com/office/drawing/2014/main" id="{B39C4D69-1A06-4261-84BC-244DD654FBEB}"/>
              </a:ext>
            </a:extLst>
          </p:cNvPr>
          <p:cNvGrpSpPr/>
          <p:nvPr/>
        </p:nvGrpSpPr>
        <p:grpSpPr>
          <a:xfrm>
            <a:off x="5730454" y="1052513"/>
            <a:ext cx="5617030" cy="4733051"/>
            <a:chOff x="5127170" y="1052513"/>
            <a:chExt cx="5617030" cy="4733051"/>
          </a:xfrm>
        </p:grpSpPr>
        <p:grpSp>
          <p:nvGrpSpPr>
            <p:cNvPr id="17" name="组合 16">
              <a:extLst>
                <a:ext uri="{FF2B5EF4-FFF2-40B4-BE49-F238E27FC236}">
                  <a16:creationId xmlns:a16="http://schemas.microsoft.com/office/drawing/2014/main" id="{3C140747-74FE-440D-B22F-D412D3FBA41B}"/>
                </a:ext>
              </a:extLst>
            </p:cNvPr>
            <p:cNvGrpSpPr/>
            <p:nvPr/>
          </p:nvGrpSpPr>
          <p:grpSpPr>
            <a:xfrm>
              <a:off x="5127170" y="1052513"/>
              <a:ext cx="5617030" cy="1179058"/>
              <a:chOff x="5486399" y="1231901"/>
              <a:chExt cx="6210301" cy="1179058"/>
            </a:xfrm>
          </p:grpSpPr>
          <p:sp>
            <p:nvSpPr>
              <p:cNvPr id="15" name="文本框 14">
                <a:extLst>
                  <a:ext uri="{FF2B5EF4-FFF2-40B4-BE49-F238E27FC236}">
                    <a16:creationId xmlns:a16="http://schemas.microsoft.com/office/drawing/2014/main" id="{C7112159-9928-4B7B-A75D-4AB99EB446CD}"/>
                  </a:ext>
                </a:extLst>
              </p:cNvPr>
              <p:cNvSpPr txBox="1"/>
              <p:nvPr/>
            </p:nvSpPr>
            <p:spPr>
              <a:xfrm>
                <a:off x="5486399" y="1231901"/>
                <a:ext cx="2419127" cy="430887"/>
              </a:xfrm>
              <a:prstGeom prst="rect">
                <a:avLst/>
              </a:prstGeom>
              <a:noFill/>
            </p:spPr>
            <p:txBody>
              <a:bodyPr wrap="square" rtlCol="0">
                <a:spAutoFit/>
              </a:bodyPr>
              <a:lstStyle/>
              <a:p>
                <a:r>
                  <a:rPr lang="en-US" altLang="zh-CN" sz="2200" b="1" dirty="0">
                    <a:solidFill>
                      <a:schemeClr val="accent1"/>
                    </a:solidFill>
                    <a:latin typeface="+mn-ea"/>
                  </a:rPr>
                  <a:t>01. </a:t>
                </a:r>
                <a:r>
                  <a:rPr lang="zh-CN" altLang="en-US" sz="2200" b="1" dirty="0">
                    <a:solidFill>
                      <a:schemeClr val="accent1"/>
                    </a:solidFill>
                    <a:latin typeface="+mn-ea"/>
                  </a:rPr>
                  <a:t>个人奖励</a:t>
                </a:r>
                <a:endParaRPr lang="zh-CN" altLang="en-US" sz="2200" b="1" dirty="0">
                  <a:latin typeface="+mn-ea"/>
                </a:endParaRPr>
              </a:p>
            </p:txBody>
          </p:sp>
          <p:sp>
            <p:nvSpPr>
              <p:cNvPr id="16" name="文本框 15">
                <a:extLst>
                  <a:ext uri="{FF2B5EF4-FFF2-40B4-BE49-F238E27FC236}">
                    <a16:creationId xmlns:a16="http://schemas.microsoft.com/office/drawing/2014/main" id="{0228F9E3-EC45-415A-B436-D530B325CD8B}"/>
                  </a:ext>
                </a:extLst>
              </p:cNvPr>
              <p:cNvSpPr txBox="1"/>
              <p:nvPr/>
            </p:nvSpPr>
            <p:spPr>
              <a:xfrm>
                <a:off x="5486401" y="1688188"/>
                <a:ext cx="6210299" cy="722771"/>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添加介绍文字。华中科技大学位于湖北省武汉市中华人民共和国教育部直属的综合性研究型全国重点大学</a:t>
                </a:r>
              </a:p>
            </p:txBody>
          </p:sp>
        </p:grpSp>
        <p:grpSp>
          <p:nvGrpSpPr>
            <p:cNvPr id="18" name="组合 17">
              <a:extLst>
                <a:ext uri="{FF2B5EF4-FFF2-40B4-BE49-F238E27FC236}">
                  <a16:creationId xmlns:a16="http://schemas.microsoft.com/office/drawing/2014/main" id="{E5FF65C1-7679-4654-A06E-031906B2EC11}"/>
                </a:ext>
              </a:extLst>
            </p:cNvPr>
            <p:cNvGrpSpPr/>
            <p:nvPr/>
          </p:nvGrpSpPr>
          <p:grpSpPr>
            <a:xfrm>
              <a:off x="5127171" y="2826404"/>
              <a:ext cx="5617029" cy="1185269"/>
              <a:chOff x="5486400" y="1231901"/>
              <a:chExt cx="6210300" cy="1185269"/>
            </a:xfrm>
          </p:grpSpPr>
          <p:sp>
            <p:nvSpPr>
              <p:cNvPr id="19" name="文本框 18">
                <a:extLst>
                  <a:ext uri="{FF2B5EF4-FFF2-40B4-BE49-F238E27FC236}">
                    <a16:creationId xmlns:a16="http://schemas.microsoft.com/office/drawing/2014/main" id="{61FD397F-9323-4639-A0AA-055580362E88}"/>
                  </a:ext>
                </a:extLst>
              </p:cNvPr>
              <p:cNvSpPr txBox="1"/>
              <p:nvPr/>
            </p:nvSpPr>
            <p:spPr>
              <a:xfrm>
                <a:off x="5486400" y="1231901"/>
                <a:ext cx="2419128" cy="430887"/>
              </a:xfrm>
              <a:prstGeom prst="rect">
                <a:avLst/>
              </a:prstGeom>
              <a:noFill/>
            </p:spPr>
            <p:txBody>
              <a:bodyPr wrap="square" rtlCol="0">
                <a:spAutoFit/>
              </a:bodyPr>
              <a:lstStyle/>
              <a:p>
                <a:r>
                  <a:rPr lang="en-US" altLang="zh-CN" sz="2200" b="1" dirty="0">
                    <a:solidFill>
                      <a:schemeClr val="accent1"/>
                    </a:solidFill>
                    <a:latin typeface="+mn-ea"/>
                  </a:rPr>
                  <a:t>02. </a:t>
                </a:r>
                <a:r>
                  <a:rPr lang="zh-CN" altLang="en-US" sz="2200" b="1" dirty="0">
                    <a:solidFill>
                      <a:schemeClr val="accent1"/>
                    </a:solidFill>
                    <a:latin typeface="+mn-ea"/>
                  </a:rPr>
                  <a:t>个人职务</a:t>
                </a:r>
                <a:endParaRPr lang="zh-CN" altLang="en-US" sz="2200" b="1" dirty="0">
                  <a:latin typeface="+mn-ea"/>
                </a:endParaRPr>
              </a:p>
            </p:txBody>
          </p:sp>
          <p:sp>
            <p:nvSpPr>
              <p:cNvPr id="20" name="文本框 19">
                <a:extLst>
                  <a:ext uri="{FF2B5EF4-FFF2-40B4-BE49-F238E27FC236}">
                    <a16:creationId xmlns:a16="http://schemas.microsoft.com/office/drawing/2014/main" id="{97AB40FA-D2AF-40C2-A256-DF3AF2B04F09}"/>
                  </a:ext>
                </a:extLst>
              </p:cNvPr>
              <p:cNvSpPr txBox="1"/>
              <p:nvPr/>
            </p:nvSpPr>
            <p:spPr>
              <a:xfrm>
                <a:off x="5486401" y="1688188"/>
                <a:ext cx="6210299" cy="728982"/>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添加介绍文字。华中科技大学位于湖北省武汉市中华人民共和国教育部直属的综合性研究型全国重点大学</a:t>
                </a:r>
              </a:p>
            </p:txBody>
          </p:sp>
        </p:grpSp>
        <p:grpSp>
          <p:nvGrpSpPr>
            <p:cNvPr id="21" name="组合 20">
              <a:extLst>
                <a:ext uri="{FF2B5EF4-FFF2-40B4-BE49-F238E27FC236}">
                  <a16:creationId xmlns:a16="http://schemas.microsoft.com/office/drawing/2014/main" id="{52ADB62E-F86C-4AAC-9286-6D7395F44FCB}"/>
                </a:ext>
              </a:extLst>
            </p:cNvPr>
            <p:cNvGrpSpPr/>
            <p:nvPr/>
          </p:nvGrpSpPr>
          <p:grpSpPr>
            <a:xfrm>
              <a:off x="5127170" y="4600295"/>
              <a:ext cx="5617030" cy="1185269"/>
              <a:chOff x="5486399" y="1231901"/>
              <a:chExt cx="6210301" cy="1185269"/>
            </a:xfrm>
          </p:grpSpPr>
          <p:sp>
            <p:nvSpPr>
              <p:cNvPr id="22" name="文本框 21">
                <a:extLst>
                  <a:ext uri="{FF2B5EF4-FFF2-40B4-BE49-F238E27FC236}">
                    <a16:creationId xmlns:a16="http://schemas.microsoft.com/office/drawing/2014/main" id="{B462F442-F852-41AC-BDA2-D9B058F2180F}"/>
                  </a:ext>
                </a:extLst>
              </p:cNvPr>
              <p:cNvSpPr txBox="1"/>
              <p:nvPr/>
            </p:nvSpPr>
            <p:spPr>
              <a:xfrm>
                <a:off x="5486399" y="1231901"/>
                <a:ext cx="2419129" cy="430887"/>
              </a:xfrm>
              <a:prstGeom prst="rect">
                <a:avLst/>
              </a:prstGeom>
              <a:noFill/>
            </p:spPr>
            <p:txBody>
              <a:bodyPr wrap="square" rtlCol="0">
                <a:spAutoFit/>
              </a:bodyPr>
              <a:lstStyle/>
              <a:p>
                <a:r>
                  <a:rPr lang="en-US" altLang="zh-CN" sz="2200" b="1" dirty="0">
                    <a:solidFill>
                      <a:schemeClr val="accent1"/>
                    </a:solidFill>
                    <a:latin typeface="+mn-ea"/>
                  </a:rPr>
                  <a:t>03. </a:t>
                </a:r>
                <a:r>
                  <a:rPr lang="zh-CN" altLang="en-US" sz="2200" b="1" dirty="0">
                    <a:solidFill>
                      <a:schemeClr val="accent1"/>
                    </a:solidFill>
                    <a:latin typeface="+mn-ea"/>
                  </a:rPr>
                  <a:t>发表论文</a:t>
                </a:r>
                <a:endParaRPr lang="zh-CN" altLang="en-US" sz="2200" b="1" dirty="0">
                  <a:latin typeface="+mn-ea"/>
                </a:endParaRPr>
              </a:p>
            </p:txBody>
          </p:sp>
          <p:sp>
            <p:nvSpPr>
              <p:cNvPr id="23" name="文本框 22">
                <a:extLst>
                  <a:ext uri="{FF2B5EF4-FFF2-40B4-BE49-F238E27FC236}">
                    <a16:creationId xmlns:a16="http://schemas.microsoft.com/office/drawing/2014/main" id="{2D6235A5-0A82-4B18-B8D4-992F52479FAE}"/>
                  </a:ext>
                </a:extLst>
              </p:cNvPr>
              <p:cNvSpPr txBox="1"/>
              <p:nvPr/>
            </p:nvSpPr>
            <p:spPr>
              <a:xfrm>
                <a:off x="5486401" y="1688188"/>
                <a:ext cx="6210299" cy="728982"/>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添加介绍文字。华中科技大学位于湖北省武汉市中华人民共和国教育部直属的综合性研究型全国重点大学</a:t>
                </a:r>
              </a:p>
            </p:txBody>
          </p:sp>
        </p:grpSp>
      </p:grpSp>
    </p:spTree>
    <p:extLst>
      <p:ext uri="{BB962C8B-B14F-4D97-AF65-F5344CB8AC3E}">
        <p14:creationId xmlns:p14="http://schemas.microsoft.com/office/powerpoint/2010/main" val="3108376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0D681D56-BA41-4AC9-A82A-0BC1E97465D2}"/>
              </a:ext>
            </a:extLst>
          </p:cNvPr>
          <p:cNvPicPr>
            <a:picLocks noGrp="1" noChangeAspect="1"/>
          </p:cNvPicPr>
          <p:nvPr>
            <p:ph type="pic" sz="quarter" idx="13"/>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t="10000" b="10000"/>
          <a:stretch>
            <a:fillRect/>
          </a:stretch>
        </p:blipFill>
        <p:spPr>
          <a:ln w="63500">
            <a:noFill/>
          </a:ln>
          <a:effectLst/>
        </p:spPr>
      </p:pic>
      <p:sp>
        <p:nvSpPr>
          <p:cNvPr id="3" name="文本占位符 2">
            <a:extLst>
              <a:ext uri="{FF2B5EF4-FFF2-40B4-BE49-F238E27FC236}">
                <a16:creationId xmlns:a16="http://schemas.microsoft.com/office/drawing/2014/main" id="{BB028DC0-2998-41B7-9AD0-AB2E0A72DF36}"/>
              </a:ext>
            </a:extLst>
          </p:cNvPr>
          <p:cNvSpPr>
            <a:spLocks noGrp="1"/>
          </p:cNvSpPr>
          <p:nvPr>
            <p:ph type="body" sz="quarter" idx="12"/>
          </p:nvPr>
        </p:nvSpPr>
        <p:spPr>
          <a:xfrm>
            <a:off x="566738" y="265113"/>
            <a:ext cx="4837112" cy="427037"/>
          </a:xfrm>
        </p:spPr>
        <p:txBody>
          <a:bodyPr/>
          <a:lstStyle/>
          <a:p>
            <a:pPr marL="0" indent="0">
              <a:buNone/>
            </a:pPr>
            <a:r>
              <a:rPr lang="zh-CN" altLang="en-US" dirty="0"/>
              <a:t>单人物介绍页</a:t>
            </a:r>
          </a:p>
        </p:txBody>
      </p:sp>
      <p:cxnSp>
        <p:nvCxnSpPr>
          <p:cNvPr id="6" name="直接连接符 5">
            <a:extLst>
              <a:ext uri="{FF2B5EF4-FFF2-40B4-BE49-F238E27FC236}">
                <a16:creationId xmlns:a16="http://schemas.microsoft.com/office/drawing/2014/main" id="{2028B9D0-8FA3-427B-BEE4-9B77BD20742C}"/>
              </a:ext>
            </a:extLst>
          </p:cNvPr>
          <p:cNvCxnSpPr>
            <a:cxnSpLocks/>
          </p:cNvCxnSpPr>
          <p:nvPr/>
        </p:nvCxnSpPr>
        <p:spPr>
          <a:xfrm>
            <a:off x="4201018" y="2352675"/>
            <a:ext cx="482578" cy="304690"/>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F1A0F4CF-28B8-4C66-AE71-D89BF8207EE8}"/>
              </a:ext>
            </a:extLst>
          </p:cNvPr>
          <p:cNvSpPr/>
          <p:nvPr/>
        </p:nvSpPr>
        <p:spPr>
          <a:xfrm>
            <a:off x="2895047" y="1300597"/>
            <a:ext cx="1101725" cy="1101725"/>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200" b="1" dirty="0">
                <a:solidFill>
                  <a:schemeClr val="tx1">
                    <a:lumMod val="85000"/>
                    <a:lumOff val="15000"/>
                  </a:schemeClr>
                </a:solidFill>
                <a:latin typeface="+mn-ea"/>
              </a:rPr>
              <a:t>100SCI</a:t>
            </a:r>
            <a:endParaRPr lang="zh-CN" altLang="en-US" sz="2200" b="1" dirty="0">
              <a:solidFill>
                <a:schemeClr val="tx1">
                  <a:lumMod val="85000"/>
                  <a:lumOff val="15000"/>
                </a:schemeClr>
              </a:solidFill>
              <a:latin typeface="+mn-ea"/>
            </a:endParaRPr>
          </a:p>
        </p:txBody>
      </p:sp>
      <p:cxnSp>
        <p:nvCxnSpPr>
          <p:cNvPr id="9" name="直接连接符 8">
            <a:extLst>
              <a:ext uri="{FF2B5EF4-FFF2-40B4-BE49-F238E27FC236}">
                <a16:creationId xmlns:a16="http://schemas.microsoft.com/office/drawing/2014/main" id="{D4F8C92F-F983-41FA-ACA9-4AFC9103049E}"/>
              </a:ext>
            </a:extLst>
          </p:cNvPr>
          <p:cNvCxnSpPr>
            <a:cxnSpLocks/>
          </p:cNvCxnSpPr>
          <p:nvPr/>
        </p:nvCxnSpPr>
        <p:spPr>
          <a:xfrm flipV="1">
            <a:off x="7283450" y="2352675"/>
            <a:ext cx="434521" cy="326458"/>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A6CFCB23-95B5-4CD5-9A03-0DEA58B62525}"/>
              </a:ext>
            </a:extLst>
          </p:cNvPr>
          <p:cNvSpPr/>
          <p:nvPr/>
        </p:nvSpPr>
        <p:spPr>
          <a:xfrm>
            <a:off x="7958741" y="1047148"/>
            <a:ext cx="1578223" cy="1578223"/>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200" b="1" dirty="0">
                <a:solidFill>
                  <a:schemeClr val="tx1">
                    <a:lumMod val="85000"/>
                    <a:lumOff val="15000"/>
                  </a:schemeClr>
                </a:solidFill>
                <a:latin typeface="+mn-ea"/>
              </a:rPr>
              <a:t>国家科学进步奖二等</a:t>
            </a:r>
          </a:p>
        </p:txBody>
      </p:sp>
      <p:cxnSp>
        <p:nvCxnSpPr>
          <p:cNvPr id="11" name="直接连接符 10">
            <a:extLst>
              <a:ext uri="{FF2B5EF4-FFF2-40B4-BE49-F238E27FC236}">
                <a16:creationId xmlns:a16="http://schemas.microsoft.com/office/drawing/2014/main" id="{6D775C66-1D81-40FC-9CDE-CB91BFA6540E}"/>
              </a:ext>
            </a:extLst>
          </p:cNvPr>
          <p:cNvCxnSpPr>
            <a:cxnSpLocks/>
          </p:cNvCxnSpPr>
          <p:nvPr/>
        </p:nvCxnSpPr>
        <p:spPr>
          <a:xfrm flipV="1">
            <a:off x="4201018" y="3638550"/>
            <a:ext cx="584525" cy="323850"/>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8B458A49-6226-4033-8CCA-126ECECFBDED}"/>
              </a:ext>
            </a:extLst>
          </p:cNvPr>
          <p:cNvSpPr/>
          <p:nvPr/>
        </p:nvSpPr>
        <p:spPr>
          <a:xfrm>
            <a:off x="2387601" y="3538318"/>
            <a:ext cx="1369927" cy="1369927"/>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200" b="1" dirty="0">
                <a:solidFill>
                  <a:schemeClr val="tx1">
                    <a:lumMod val="85000"/>
                    <a:lumOff val="15000"/>
                  </a:schemeClr>
                </a:solidFill>
                <a:latin typeface="+mn-ea"/>
              </a:rPr>
              <a:t>某书主编</a:t>
            </a:r>
          </a:p>
        </p:txBody>
      </p:sp>
      <p:cxnSp>
        <p:nvCxnSpPr>
          <p:cNvPr id="13" name="直接连接符 12">
            <a:extLst>
              <a:ext uri="{FF2B5EF4-FFF2-40B4-BE49-F238E27FC236}">
                <a16:creationId xmlns:a16="http://schemas.microsoft.com/office/drawing/2014/main" id="{8D020E60-D73A-4D33-95D4-38B37E0DF1E7}"/>
              </a:ext>
            </a:extLst>
          </p:cNvPr>
          <p:cNvCxnSpPr>
            <a:cxnSpLocks/>
          </p:cNvCxnSpPr>
          <p:nvPr/>
        </p:nvCxnSpPr>
        <p:spPr>
          <a:xfrm>
            <a:off x="7283450" y="3538318"/>
            <a:ext cx="675291" cy="424082"/>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EE0FC32B-258B-48B1-88D8-9B447C568614}"/>
              </a:ext>
            </a:extLst>
          </p:cNvPr>
          <p:cNvSpPr/>
          <p:nvPr/>
        </p:nvSpPr>
        <p:spPr>
          <a:xfrm>
            <a:off x="8232775" y="3680973"/>
            <a:ext cx="1101725" cy="1101725"/>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200" b="1" dirty="0">
                <a:solidFill>
                  <a:schemeClr val="tx1">
                    <a:lumMod val="85000"/>
                    <a:lumOff val="15000"/>
                  </a:schemeClr>
                </a:solidFill>
                <a:latin typeface="+mn-ea"/>
              </a:rPr>
              <a:t>二级教授</a:t>
            </a:r>
          </a:p>
        </p:txBody>
      </p:sp>
      <p:sp>
        <p:nvSpPr>
          <p:cNvPr id="32" name="文本框 31">
            <a:extLst>
              <a:ext uri="{FF2B5EF4-FFF2-40B4-BE49-F238E27FC236}">
                <a16:creationId xmlns:a16="http://schemas.microsoft.com/office/drawing/2014/main" id="{09BECB9D-6821-4FAC-A14A-5F4F22DBBF83}"/>
              </a:ext>
            </a:extLst>
          </p:cNvPr>
          <p:cNvSpPr txBox="1"/>
          <p:nvPr/>
        </p:nvSpPr>
        <p:spPr>
          <a:xfrm>
            <a:off x="937622" y="5204991"/>
            <a:ext cx="10316755" cy="728982"/>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spTree>
    <p:extLst>
      <p:ext uri="{BB962C8B-B14F-4D97-AF65-F5344CB8AC3E}">
        <p14:creationId xmlns:p14="http://schemas.microsoft.com/office/powerpoint/2010/main" val="262966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11A1346-E4A3-4F08-B6BD-E69ABC5B3045}"/>
              </a:ext>
            </a:extLst>
          </p:cNvPr>
          <p:cNvPicPr>
            <a:picLocks noGrp="1" noChangeAspect="1"/>
          </p:cNvPicPr>
          <p:nvPr>
            <p:ph type="pic" sz="quarter" idx="11"/>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t="10000" b="10000"/>
          <a:stretch>
            <a:fillRect/>
          </a:stretch>
        </p:blipFill>
        <p:spPr>
          <a:xfrm>
            <a:off x="1313730" y="1631595"/>
            <a:ext cx="1238478" cy="1238478"/>
          </a:xfrm>
          <a:ln w="66675">
            <a:noFill/>
          </a:ln>
          <a:effectLst/>
        </p:spPr>
      </p:pic>
      <p:pic>
        <p:nvPicPr>
          <p:cNvPr id="15" name="图片占位符 14">
            <a:extLst>
              <a:ext uri="{FF2B5EF4-FFF2-40B4-BE49-F238E27FC236}">
                <a16:creationId xmlns:a16="http://schemas.microsoft.com/office/drawing/2014/main" id="{9E80A4A2-46EB-4ABD-8C8F-FEF6742E7A14}"/>
              </a:ext>
            </a:extLst>
          </p:cNvPr>
          <p:cNvPicPr>
            <a:picLocks noGrp="1" noChangeAspect="1"/>
          </p:cNvPicPr>
          <p:nvPr>
            <p:ph type="pic" sz="quarter" idx="12"/>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t="10000" b="10000"/>
          <a:stretch>
            <a:fillRect/>
          </a:stretch>
        </p:blipFill>
        <p:spPr>
          <a:xfrm>
            <a:off x="4083980" y="1631595"/>
            <a:ext cx="1238478" cy="1238478"/>
          </a:xfrm>
          <a:ln w="66675">
            <a:noFill/>
          </a:ln>
          <a:effectLst/>
        </p:spPr>
      </p:pic>
      <p:pic>
        <p:nvPicPr>
          <p:cNvPr id="17" name="图片占位符 16">
            <a:extLst>
              <a:ext uri="{FF2B5EF4-FFF2-40B4-BE49-F238E27FC236}">
                <a16:creationId xmlns:a16="http://schemas.microsoft.com/office/drawing/2014/main" id="{3DACC4A8-E825-4A43-97E5-F02D11FF4AB9}"/>
              </a:ext>
            </a:extLst>
          </p:cNvPr>
          <p:cNvPicPr>
            <a:picLocks noGrp="1" noChangeAspect="1"/>
          </p:cNvPicPr>
          <p:nvPr>
            <p:ph type="pic" sz="quarter" idx="13"/>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t="10000" b="10000"/>
          <a:stretch>
            <a:fillRect/>
          </a:stretch>
        </p:blipFill>
        <p:spPr>
          <a:xfrm>
            <a:off x="6858564" y="1631595"/>
            <a:ext cx="1238478" cy="1238478"/>
          </a:xfrm>
          <a:ln w="66675">
            <a:noFill/>
          </a:ln>
          <a:effectLst/>
        </p:spPr>
      </p:pic>
      <p:pic>
        <p:nvPicPr>
          <p:cNvPr id="19" name="图片占位符 18">
            <a:extLst>
              <a:ext uri="{FF2B5EF4-FFF2-40B4-BE49-F238E27FC236}">
                <a16:creationId xmlns:a16="http://schemas.microsoft.com/office/drawing/2014/main" id="{67CDFC08-3CEF-4F0E-B976-F952577EF7DF}"/>
              </a:ext>
            </a:extLst>
          </p:cNvPr>
          <p:cNvPicPr>
            <a:picLocks noGrp="1" noChangeAspect="1"/>
          </p:cNvPicPr>
          <p:nvPr>
            <p:ph type="pic" sz="quarter" idx="14"/>
          </p:nvPr>
        </p:nvPicPr>
        <p:blipFill>
          <a:blip r:embed="rId3">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t="10000" b="10000"/>
          <a:stretch>
            <a:fillRect/>
          </a:stretch>
        </p:blipFill>
        <p:spPr>
          <a:xfrm>
            <a:off x="9628315" y="1631595"/>
            <a:ext cx="1238478" cy="1238478"/>
          </a:xfrm>
          <a:ln w="66675">
            <a:noFill/>
          </a:ln>
          <a:effectLst/>
        </p:spPr>
      </p:pic>
      <p:sp>
        <p:nvSpPr>
          <p:cNvPr id="4" name="文本占位符 3">
            <a:extLst>
              <a:ext uri="{FF2B5EF4-FFF2-40B4-BE49-F238E27FC236}">
                <a16:creationId xmlns:a16="http://schemas.microsoft.com/office/drawing/2014/main" id="{ADE20D85-B517-415D-A2F6-8FE5FDCD1F3E}"/>
              </a:ext>
            </a:extLst>
          </p:cNvPr>
          <p:cNvSpPr>
            <a:spLocks noGrp="1"/>
          </p:cNvSpPr>
          <p:nvPr>
            <p:ph type="body" sz="quarter" idx="15"/>
          </p:nvPr>
        </p:nvSpPr>
        <p:spPr>
          <a:xfrm>
            <a:off x="566738" y="265113"/>
            <a:ext cx="4837112" cy="427037"/>
          </a:xfrm>
        </p:spPr>
        <p:txBody>
          <a:bodyPr/>
          <a:lstStyle/>
          <a:p>
            <a:pPr marL="0" indent="0">
              <a:buNone/>
            </a:pPr>
            <a:r>
              <a:rPr lang="zh-CN" altLang="en-US" dirty="0"/>
              <a:t>多人物介绍页</a:t>
            </a:r>
          </a:p>
        </p:txBody>
      </p:sp>
      <p:sp>
        <p:nvSpPr>
          <p:cNvPr id="10" name="文本框 9">
            <a:extLst>
              <a:ext uri="{FF2B5EF4-FFF2-40B4-BE49-F238E27FC236}">
                <a16:creationId xmlns:a16="http://schemas.microsoft.com/office/drawing/2014/main" id="{FF83CA7B-4D7A-4F54-8370-8226EA3DC922}"/>
              </a:ext>
            </a:extLst>
          </p:cNvPr>
          <p:cNvSpPr txBox="1"/>
          <p:nvPr/>
        </p:nvSpPr>
        <p:spPr>
          <a:xfrm>
            <a:off x="711282" y="4379444"/>
            <a:ext cx="2481867" cy="1061381"/>
          </a:xfrm>
          <a:prstGeom prst="rect">
            <a:avLst/>
          </a:prstGeom>
          <a:noFill/>
        </p:spPr>
        <p:txBody>
          <a:bodyPr wrap="square" rtlCol="0">
            <a:spAutoFit/>
          </a:bodyPr>
          <a:lstStyle/>
          <a:p>
            <a:pPr>
              <a:lnSpc>
                <a:spcPct val="120000"/>
              </a:lnSpc>
            </a:pPr>
            <a:r>
              <a:rPr lang="zh-CN" altLang="en-US" dirty="0">
                <a:latin typeface="+mn-ea"/>
              </a:rPr>
              <a:t>此处添加人物介绍建议人物之间视线在同一水平，大图不清可用此页</a:t>
            </a:r>
          </a:p>
        </p:txBody>
      </p:sp>
      <p:sp>
        <p:nvSpPr>
          <p:cNvPr id="11" name="文本框 10">
            <a:extLst>
              <a:ext uri="{FF2B5EF4-FFF2-40B4-BE49-F238E27FC236}">
                <a16:creationId xmlns:a16="http://schemas.microsoft.com/office/drawing/2014/main" id="{86120879-921E-4AAC-94E5-F1830154D83E}"/>
              </a:ext>
            </a:extLst>
          </p:cNvPr>
          <p:cNvSpPr txBox="1"/>
          <p:nvPr/>
        </p:nvSpPr>
        <p:spPr>
          <a:xfrm>
            <a:off x="1323355" y="3921184"/>
            <a:ext cx="1238471" cy="400110"/>
          </a:xfrm>
          <a:prstGeom prst="rect">
            <a:avLst/>
          </a:prstGeom>
          <a:noFill/>
        </p:spPr>
        <p:txBody>
          <a:bodyPr wrap="square" rtlCol="0">
            <a:spAutoFit/>
          </a:bodyPr>
          <a:lstStyle/>
          <a:p>
            <a:r>
              <a:rPr lang="zh-CN" altLang="en-US" sz="2000" b="1" dirty="0">
                <a:latin typeface="+mn-ea"/>
              </a:rPr>
              <a:t>人物名字</a:t>
            </a:r>
          </a:p>
        </p:txBody>
      </p:sp>
      <p:cxnSp>
        <p:nvCxnSpPr>
          <p:cNvPr id="20" name="直接连接符 19">
            <a:extLst>
              <a:ext uri="{FF2B5EF4-FFF2-40B4-BE49-F238E27FC236}">
                <a16:creationId xmlns:a16="http://schemas.microsoft.com/office/drawing/2014/main" id="{385337BB-8329-4A53-BEBA-1763B5D6C884}"/>
              </a:ext>
            </a:extLst>
          </p:cNvPr>
          <p:cNvCxnSpPr>
            <a:cxnSpLocks/>
          </p:cNvCxnSpPr>
          <p:nvPr/>
        </p:nvCxnSpPr>
        <p:spPr>
          <a:xfrm>
            <a:off x="4698145" y="3332746"/>
            <a:ext cx="0" cy="295977"/>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23098E7-8D12-494D-B588-0F30A8CD9549}"/>
              </a:ext>
            </a:extLst>
          </p:cNvPr>
          <p:cNvCxnSpPr>
            <a:cxnSpLocks/>
          </p:cNvCxnSpPr>
          <p:nvPr/>
        </p:nvCxnSpPr>
        <p:spPr>
          <a:xfrm>
            <a:off x="7476025" y="3332746"/>
            <a:ext cx="0" cy="295977"/>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E001EBA4-FDD2-476E-AF22-BEF916E6872B}"/>
              </a:ext>
            </a:extLst>
          </p:cNvPr>
          <p:cNvCxnSpPr>
            <a:cxnSpLocks/>
          </p:cNvCxnSpPr>
          <p:nvPr/>
        </p:nvCxnSpPr>
        <p:spPr>
          <a:xfrm>
            <a:off x="10247554" y="3332746"/>
            <a:ext cx="0" cy="295977"/>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90F3F0DD-E7B7-4034-8FB5-10313D3D32CD}"/>
              </a:ext>
            </a:extLst>
          </p:cNvPr>
          <p:cNvCxnSpPr>
            <a:cxnSpLocks/>
          </p:cNvCxnSpPr>
          <p:nvPr/>
        </p:nvCxnSpPr>
        <p:spPr>
          <a:xfrm>
            <a:off x="1932965" y="3332746"/>
            <a:ext cx="0" cy="295977"/>
          </a:xfrm>
          <a:prstGeom prst="line">
            <a:avLst/>
          </a:prstGeom>
          <a:ln w="38100" cap="rnd">
            <a:prstDash val="sysDot"/>
            <a:round/>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33CB8FF6-E3AC-4C6E-9FCB-527B8B094588}"/>
              </a:ext>
            </a:extLst>
          </p:cNvPr>
          <p:cNvSpPr txBox="1"/>
          <p:nvPr/>
        </p:nvSpPr>
        <p:spPr>
          <a:xfrm>
            <a:off x="3482295" y="4379444"/>
            <a:ext cx="2481867" cy="1061381"/>
          </a:xfrm>
          <a:prstGeom prst="rect">
            <a:avLst/>
          </a:prstGeom>
          <a:noFill/>
        </p:spPr>
        <p:txBody>
          <a:bodyPr wrap="square" rtlCol="0">
            <a:spAutoFit/>
          </a:bodyPr>
          <a:lstStyle>
            <a:defPPr>
              <a:defRPr lang="zh-CN"/>
            </a:defPPr>
            <a:lvl1pPr>
              <a:lnSpc>
                <a:spcPct val="120000"/>
              </a:lnSpc>
              <a:defRPr>
                <a:latin typeface="+mn-ea"/>
              </a:defRPr>
            </a:lvl1pPr>
          </a:lstStyle>
          <a:p>
            <a:r>
              <a:rPr lang="zh-CN" altLang="en-US" dirty="0"/>
              <a:t>此处添加人物介绍建议人物之间视线在同一水平，大图不清可用此页</a:t>
            </a:r>
          </a:p>
        </p:txBody>
      </p:sp>
      <p:sp>
        <p:nvSpPr>
          <p:cNvPr id="36" name="文本框 35">
            <a:extLst>
              <a:ext uri="{FF2B5EF4-FFF2-40B4-BE49-F238E27FC236}">
                <a16:creationId xmlns:a16="http://schemas.microsoft.com/office/drawing/2014/main" id="{4008D8AD-BEE0-4D0F-ACE7-549ACC7A23FE}"/>
              </a:ext>
            </a:extLst>
          </p:cNvPr>
          <p:cNvSpPr txBox="1"/>
          <p:nvPr/>
        </p:nvSpPr>
        <p:spPr>
          <a:xfrm>
            <a:off x="4103993" y="3921184"/>
            <a:ext cx="1238471" cy="400110"/>
          </a:xfrm>
          <a:prstGeom prst="rect">
            <a:avLst/>
          </a:prstGeom>
          <a:noFill/>
        </p:spPr>
        <p:txBody>
          <a:bodyPr wrap="square" rtlCol="0">
            <a:spAutoFit/>
          </a:bodyPr>
          <a:lstStyle/>
          <a:p>
            <a:r>
              <a:rPr lang="zh-CN" altLang="en-US" sz="2000" b="1" dirty="0">
                <a:latin typeface="+mn-ea"/>
              </a:rPr>
              <a:t>人物名字</a:t>
            </a:r>
          </a:p>
        </p:txBody>
      </p:sp>
      <p:sp>
        <p:nvSpPr>
          <p:cNvPr id="37" name="文本框 36">
            <a:extLst>
              <a:ext uri="{FF2B5EF4-FFF2-40B4-BE49-F238E27FC236}">
                <a16:creationId xmlns:a16="http://schemas.microsoft.com/office/drawing/2014/main" id="{36E86F00-B3CD-4206-8CD3-D68D4D1B0D32}"/>
              </a:ext>
            </a:extLst>
          </p:cNvPr>
          <p:cNvSpPr txBox="1"/>
          <p:nvPr/>
        </p:nvSpPr>
        <p:spPr>
          <a:xfrm>
            <a:off x="6247557" y="4379444"/>
            <a:ext cx="2481867" cy="1061381"/>
          </a:xfrm>
          <a:prstGeom prst="rect">
            <a:avLst/>
          </a:prstGeom>
          <a:noFill/>
        </p:spPr>
        <p:txBody>
          <a:bodyPr wrap="square" rtlCol="0">
            <a:spAutoFit/>
          </a:bodyPr>
          <a:lstStyle>
            <a:defPPr>
              <a:defRPr lang="zh-CN"/>
            </a:defPPr>
            <a:lvl1pPr>
              <a:lnSpc>
                <a:spcPct val="120000"/>
              </a:lnSpc>
              <a:defRPr>
                <a:latin typeface="+mn-ea"/>
              </a:defRPr>
            </a:lvl1pPr>
          </a:lstStyle>
          <a:p>
            <a:r>
              <a:rPr lang="zh-CN" altLang="en-US" dirty="0"/>
              <a:t>此处添加人物介绍建议人物之间视线在同一水平，大图不清可用此页</a:t>
            </a:r>
          </a:p>
        </p:txBody>
      </p:sp>
      <p:sp>
        <p:nvSpPr>
          <p:cNvPr id="38" name="文本框 37">
            <a:extLst>
              <a:ext uri="{FF2B5EF4-FFF2-40B4-BE49-F238E27FC236}">
                <a16:creationId xmlns:a16="http://schemas.microsoft.com/office/drawing/2014/main" id="{A8695233-89C5-4A02-8566-FC21EFA346F3}"/>
              </a:ext>
            </a:extLst>
          </p:cNvPr>
          <p:cNvSpPr txBox="1"/>
          <p:nvPr/>
        </p:nvSpPr>
        <p:spPr>
          <a:xfrm>
            <a:off x="6881954" y="3921184"/>
            <a:ext cx="1238471" cy="400110"/>
          </a:xfrm>
          <a:prstGeom prst="rect">
            <a:avLst/>
          </a:prstGeom>
          <a:noFill/>
        </p:spPr>
        <p:txBody>
          <a:bodyPr wrap="square" rtlCol="0">
            <a:spAutoFit/>
          </a:bodyPr>
          <a:lstStyle/>
          <a:p>
            <a:r>
              <a:rPr lang="zh-CN" altLang="en-US" sz="2000" b="1" dirty="0">
                <a:latin typeface="+mn-ea"/>
              </a:rPr>
              <a:t>人物名字</a:t>
            </a:r>
          </a:p>
        </p:txBody>
      </p:sp>
      <p:sp>
        <p:nvSpPr>
          <p:cNvPr id="39" name="文本框 38">
            <a:extLst>
              <a:ext uri="{FF2B5EF4-FFF2-40B4-BE49-F238E27FC236}">
                <a16:creationId xmlns:a16="http://schemas.microsoft.com/office/drawing/2014/main" id="{4653C6F6-3410-4923-A007-B741156DFB38}"/>
              </a:ext>
            </a:extLst>
          </p:cNvPr>
          <p:cNvSpPr txBox="1"/>
          <p:nvPr/>
        </p:nvSpPr>
        <p:spPr>
          <a:xfrm>
            <a:off x="9021578" y="4379444"/>
            <a:ext cx="2481867" cy="1061381"/>
          </a:xfrm>
          <a:prstGeom prst="rect">
            <a:avLst/>
          </a:prstGeom>
          <a:noFill/>
        </p:spPr>
        <p:txBody>
          <a:bodyPr wrap="square" rtlCol="0">
            <a:spAutoFit/>
          </a:bodyPr>
          <a:lstStyle>
            <a:defPPr>
              <a:defRPr lang="zh-CN"/>
            </a:defPPr>
            <a:lvl1pPr>
              <a:lnSpc>
                <a:spcPct val="120000"/>
              </a:lnSpc>
              <a:defRPr>
                <a:latin typeface="+mn-ea"/>
              </a:defRPr>
            </a:lvl1pPr>
          </a:lstStyle>
          <a:p>
            <a:r>
              <a:rPr lang="zh-CN" altLang="en-US" dirty="0"/>
              <a:t>此处添加人物介绍建议人物之间视线在同一水平，大图不清可用此页</a:t>
            </a:r>
          </a:p>
        </p:txBody>
      </p:sp>
      <p:sp>
        <p:nvSpPr>
          <p:cNvPr id="40" name="文本框 39">
            <a:extLst>
              <a:ext uri="{FF2B5EF4-FFF2-40B4-BE49-F238E27FC236}">
                <a16:creationId xmlns:a16="http://schemas.microsoft.com/office/drawing/2014/main" id="{597B86A9-3C8C-4179-8E02-B34107DBB996}"/>
              </a:ext>
            </a:extLst>
          </p:cNvPr>
          <p:cNvSpPr txBox="1"/>
          <p:nvPr/>
        </p:nvSpPr>
        <p:spPr>
          <a:xfrm>
            <a:off x="9652901" y="3921184"/>
            <a:ext cx="1238471" cy="400110"/>
          </a:xfrm>
          <a:prstGeom prst="rect">
            <a:avLst/>
          </a:prstGeom>
          <a:noFill/>
        </p:spPr>
        <p:txBody>
          <a:bodyPr wrap="square" rtlCol="0">
            <a:spAutoFit/>
          </a:bodyPr>
          <a:lstStyle/>
          <a:p>
            <a:r>
              <a:rPr lang="zh-CN" altLang="en-US" sz="2000" b="1" dirty="0">
                <a:latin typeface="+mn-ea"/>
              </a:rPr>
              <a:t>人物名字</a:t>
            </a:r>
          </a:p>
        </p:txBody>
      </p:sp>
    </p:spTree>
    <p:extLst>
      <p:ext uri="{BB962C8B-B14F-4D97-AF65-F5344CB8AC3E}">
        <p14:creationId xmlns:p14="http://schemas.microsoft.com/office/powerpoint/2010/main" val="249104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35E280D-30D3-42F6-9244-EB5A20EA2AF3}"/>
              </a:ext>
            </a:extLst>
          </p:cNvPr>
          <p:cNvSpPr>
            <a:spLocks noGrp="1"/>
          </p:cNvSpPr>
          <p:nvPr>
            <p:ph type="body" sz="quarter" idx="12"/>
          </p:nvPr>
        </p:nvSpPr>
        <p:spPr/>
        <p:txBody>
          <a:bodyPr/>
          <a:lstStyle/>
          <a:p>
            <a:pPr marL="0" indent="0">
              <a:buNone/>
            </a:pPr>
            <a:r>
              <a:rPr lang="zh-CN" altLang="en-US" dirty="0"/>
              <a:t>此页可添加直观数据</a:t>
            </a:r>
          </a:p>
        </p:txBody>
      </p:sp>
      <p:sp>
        <p:nvSpPr>
          <p:cNvPr id="6" name="椭圆 5">
            <a:extLst>
              <a:ext uri="{FF2B5EF4-FFF2-40B4-BE49-F238E27FC236}">
                <a16:creationId xmlns:a16="http://schemas.microsoft.com/office/drawing/2014/main" id="{271D48A3-0B47-49A2-8EFA-77853582DD54}"/>
              </a:ext>
            </a:extLst>
          </p:cNvPr>
          <p:cNvSpPr/>
          <p:nvPr/>
        </p:nvSpPr>
        <p:spPr>
          <a:xfrm>
            <a:off x="935981" y="1259085"/>
            <a:ext cx="2255306" cy="2255306"/>
          </a:xfrm>
          <a:prstGeom prst="ellipse">
            <a:avLst/>
          </a:prstGeom>
          <a:noFill/>
          <a:ln w="31750">
            <a:solidFill>
              <a:schemeClr val="bg1">
                <a:lumMod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bg1">
                    <a:lumMod val="50000"/>
                  </a:schemeClr>
                </a:solidFill>
                <a:latin typeface="+mn-ea"/>
              </a:rPr>
              <a:t>85%</a:t>
            </a:r>
            <a:endParaRPr lang="zh-CN" altLang="en-US" sz="4000" b="1" dirty="0">
              <a:solidFill>
                <a:schemeClr val="bg1">
                  <a:lumMod val="50000"/>
                </a:schemeClr>
              </a:solidFill>
              <a:latin typeface="+mn-ea"/>
            </a:endParaRPr>
          </a:p>
        </p:txBody>
      </p:sp>
      <p:sp>
        <p:nvSpPr>
          <p:cNvPr id="3" name="椭圆 2">
            <a:extLst>
              <a:ext uri="{FF2B5EF4-FFF2-40B4-BE49-F238E27FC236}">
                <a16:creationId xmlns:a16="http://schemas.microsoft.com/office/drawing/2014/main" id="{4E27260A-CA47-4755-80F5-9AF367C7222A}"/>
              </a:ext>
            </a:extLst>
          </p:cNvPr>
          <p:cNvSpPr/>
          <p:nvPr/>
        </p:nvSpPr>
        <p:spPr>
          <a:xfrm>
            <a:off x="1198220" y="1457824"/>
            <a:ext cx="206829" cy="2068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E7A02EDC-CFBB-4E58-B4F4-004E6AF32350}"/>
              </a:ext>
            </a:extLst>
          </p:cNvPr>
          <p:cNvSpPr/>
          <p:nvPr/>
        </p:nvSpPr>
        <p:spPr>
          <a:xfrm>
            <a:off x="3624767" y="1259085"/>
            <a:ext cx="2255306" cy="2255306"/>
          </a:xfrm>
          <a:prstGeom prst="ellipse">
            <a:avLst/>
          </a:prstGeom>
          <a:noFill/>
          <a:ln w="31750">
            <a:solidFill>
              <a:schemeClr val="bg1">
                <a:lumMod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bg1">
                    <a:lumMod val="50000"/>
                  </a:schemeClr>
                </a:solidFill>
                <a:latin typeface="+mn-ea"/>
              </a:rPr>
              <a:t>1.8</a:t>
            </a:r>
            <a:endParaRPr lang="zh-CN" altLang="en-US" sz="4000" b="1" dirty="0">
              <a:solidFill>
                <a:schemeClr val="bg1">
                  <a:lumMod val="50000"/>
                </a:schemeClr>
              </a:solidFill>
              <a:latin typeface="+mn-ea"/>
            </a:endParaRPr>
          </a:p>
        </p:txBody>
      </p:sp>
      <p:sp>
        <p:nvSpPr>
          <p:cNvPr id="13" name="椭圆 12">
            <a:extLst>
              <a:ext uri="{FF2B5EF4-FFF2-40B4-BE49-F238E27FC236}">
                <a16:creationId xmlns:a16="http://schemas.microsoft.com/office/drawing/2014/main" id="{E2A53E8D-0A44-421A-90F1-F81DCEA48D12}"/>
              </a:ext>
            </a:extLst>
          </p:cNvPr>
          <p:cNvSpPr/>
          <p:nvPr/>
        </p:nvSpPr>
        <p:spPr>
          <a:xfrm>
            <a:off x="3887006" y="1457824"/>
            <a:ext cx="206829" cy="2068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CA0BA74-85E9-4AB3-A72B-16877EFC5D79}"/>
              </a:ext>
            </a:extLst>
          </p:cNvPr>
          <p:cNvSpPr/>
          <p:nvPr/>
        </p:nvSpPr>
        <p:spPr>
          <a:xfrm>
            <a:off x="6313553" y="1259085"/>
            <a:ext cx="2255306" cy="2255306"/>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accent1"/>
                </a:solidFill>
                <a:latin typeface="+mn-ea"/>
              </a:rPr>
              <a:t>1037</a:t>
            </a:r>
            <a:endParaRPr lang="zh-CN" altLang="en-US" sz="4000" b="1" dirty="0">
              <a:solidFill>
                <a:schemeClr val="accent1"/>
              </a:solidFill>
              <a:latin typeface="+mn-ea"/>
            </a:endParaRPr>
          </a:p>
        </p:txBody>
      </p:sp>
      <p:sp>
        <p:nvSpPr>
          <p:cNvPr id="16" name="椭圆 15">
            <a:extLst>
              <a:ext uri="{FF2B5EF4-FFF2-40B4-BE49-F238E27FC236}">
                <a16:creationId xmlns:a16="http://schemas.microsoft.com/office/drawing/2014/main" id="{D3EE5CA7-4F6C-463B-B4A5-C09FD755F978}"/>
              </a:ext>
            </a:extLst>
          </p:cNvPr>
          <p:cNvSpPr/>
          <p:nvPr/>
        </p:nvSpPr>
        <p:spPr>
          <a:xfrm>
            <a:off x="6575792" y="1457824"/>
            <a:ext cx="206829" cy="2068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93D7E44-DB3F-4D89-996A-FEDC6AEF8841}"/>
              </a:ext>
            </a:extLst>
          </p:cNvPr>
          <p:cNvSpPr/>
          <p:nvPr/>
        </p:nvSpPr>
        <p:spPr>
          <a:xfrm>
            <a:off x="9002338" y="1259085"/>
            <a:ext cx="2255306" cy="2255306"/>
          </a:xfrm>
          <a:prstGeom prst="ellipse">
            <a:avLst/>
          </a:prstGeom>
          <a:noFill/>
          <a:ln w="31750">
            <a:solidFill>
              <a:schemeClr val="bg1">
                <a:lumMod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bg1">
                    <a:lumMod val="50000"/>
                  </a:schemeClr>
                </a:solidFill>
                <a:latin typeface="+mn-ea"/>
              </a:rPr>
              <a:t>-80℃</a:t>
            </a:r>
            <a:endParaRPr lang="zh-CN" altLang="en-US" sz="4000" b="1" dirty="0">
              <a:solidFill>
                <a:schemeClr val="bg1">
                  <a:lumMod val="50000"/>
                </a:schemeClr>
              </a:solidFill>
              <a:latin typeface="+mn-ea"/>
            </a:endParaRPr>
          </a:p>
        </p:txBody>
      </p:sp>
      <p:sp>
        <p:nvSpPr>
          <p:cNvPr id="19" name="椭圆 18">
            <a:extLst>
              <a:ext uri="{FF2B5EF4-FFF2-40B4-BE49-F238E27FC236}">
                <a16:creationId xmlns:a16="http://schemas.microsoft.com/office/drawing/2014/main" id="{195B531F-8660-4B29-B6B0-0A715C1488D0}"/>
              </a:ext>
            </a:extLst>
          </p:cNvPr>
          <p:cNvSpPr/>
          <p:nvPr/>
        </p:nvSpPr>
        <p:spPr>
          <a:xfrm>
            <a:off x="9264577" y="1457824"/>
            <a:ext cx="206829" cy="2068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96EEFB00-DEF9-4DED-8071-D6164867458D}"/>
              </a:ext>
            </a:extLst>
          </p:cNvPr>
          <p:cNvGrpSpPr/>
          <p:nvPr/>
        </p:nvGrpSpPr>
        <p:grpSpPr>
          <a:xfrm>
            <a:off x="807104" y="3760075"/>
            <a:ext cx="2513059" cy="1838840"/>
            <a:chOff x="666744" y="3814144"/>
            <a:chExt cx="2513059" cy="1838840"/>
          </a:xfrm>
        </p:grpSpPr>
        <p:sp>
          <p:nvSpPr>
            <p:cNvPr id="21" name="文本框 20">
              <a:extLst>
                <a:ext uri="{FF2B5EF4-FFF2-40B4-BE49-F238E27FC236}">
                  <a16:creationId xmlns:a16="http://schemas.microsoft.com/office/drawing/2014/main" id="{5BD772A0-CAB9-4D78-8126-BCD16236690F}"/>
                </a:ext>
              </a:extLst>
            </p:cNvPr>
            <p:cNvSpPr txBox="1"/>
            <p:nvPr/>
          </p:nvSpPr>
          <p:spPr>
            <a:xfrm>
              <a:off x="1069369" y="3814144"/>
              <a:ext cx="1707809" cy="461665"/>
            </a:xfrm>
            <a:prstGeom prst="rect">
              <a:avLst/>
            </a:prstGeom>
            <a:noFill/>
          </p:spPr>
          <p:txBody>
            <a:bodyPr wrap="square" rtlCol="0">
              <a:spAutoFit/>
            </a:bodyPr>
            <a:lstStyle/>
            <a:p>
              <a:r>
                <a:rPr lang="zh-CN" altLang="en-US" sz="2400" b="1" dirty="0">
                  <a:latin typeface="+mn-ea"/>
                </a:rPr>
                <a:t>这里是标题</a:t>
              </a:r>
            </a:p>
          </p:txBody>
        </p:sp>
        <p:cxnSp>
          <p:nvCxnSpPr>
            <p:cNvPr id="22" name="直接连接符 21">
              <a:extLst>
                <a:ext uri="{FF2B5EF4-FFF2-40B4-BE49-F238E27FC236}">
                  <a16:creationId xmlns:a16="http://schemas.microsoft.com/office/drawing/2014/main" id="{086B1428-707D-4E50-9AAF-C0694D46FA86}"/>
                </a:ext>
              </a:extLst>
            </p:cNvPr>
            <p:cNvCxnSpPr>
              <a:cxnSpLocks/>
            </p:cNvCxnSpPr>
            <p:nvPr/>
          </p:nvCxnSpPr>
          <p:spPr>
            <a:xfrm>
              <a:off x="1598383" y="4423318"/>
              <a:ext cx="649780" cy="0"/>
            </a:xfrm>
            <a:prstGeom prst="line">
              <a:avLst/>
            </a:prstGeom>
            <a:ln w="666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74">
              <a:extLst>
                <a:ext uri="{FF2B5EF4-FFF2-40B4-BE49-F238E27FC236}">
                  <a16:creationId xmlns:a16="http://schemas.microsoft.com/office/drawing/2014/main" id="{27C8C31A-C760-4A9A-B258-F3B1B20CBAF7}"/>
                </a:ext>
              </a:extLst>
            </p:cNvPr>
            <p:cNvSpPr txBox="1"/>
            <p:nvPr/>
          </p:nvSpPr>
          <p:spPr>
            <a:xfrm>
              <a:off x="666744" y="4573155"/>
              <a:ext cx="2513059" cy="1079829"/>
            </a:xfrm>
            <a:prstGeom prst="rect">
              <a:avLst/>
            </a:prstGeom>
            <a:noFill/>
          </p:spPr>
          <p:txBody>
            <a:bodyPr wrap="square" lIns="109709" tIns="54855" rIns="109709" bIns="54855" rtlCol="0">
              <a:spAutoFit/>
            </a:bodyPr>
            <a:lstStyle/>
            <a:p>
              <a:pPr defTabSz="914194" fontAlgn="base">
                <a:lnSpc>
                  <a:spcPct val="120000"/>
                </a:lnSpc>
                <a:spcBef>
                  <a:spcPct val="0"/>
                </a:spcBef>
                <a:spcAft>
                  <a:spcPct val="0"/>
                </a:spcAft>
                <a:defRPr/>
              </a:pPr>
              <a:r>
                <a:rPr kumimoji="0" lang="zh-CN" altLang="en-US" b="0" i="0" u="none" strike="noStrike" kern="1200" cap="none" spc="0" normalizeH="0" baseline="0" noProof="0" dirty="0">
                  <a:ln>
                    <a:noFill/>
                  </a:ln>
                  <a:solidFill>
                    <a:prstClr val="black">
                      <a:lumMod val="65000"/>
                      <a:lumOff val="35000"/>
                    </a:prstClr>
                  </a:solidFill>
                  <a:effectLst/>
                  <a:uLnTx/>
                  <a:uFillTx/>
                  <a:latin typeface="+mn-ea"/>
                  <a:cs typeface="+mn-ea"/>
                  <a:sym typeface="+mn-lt"/>
                </a:rPr>
                <a:t>此处</a:t>
              </a:r>
              <a:r>
                <a:rPr lang="zh-CN" altLang="en-US" dirty="0">
                  <a:solidFill>
                    <a:prstClr val="black">
                      <a:lumMod val="65000"/>
                      <a:lumOff val="35000"/>
                    </a:prstClr>
                  </a:solidFill>
                  <a:latin typeface="+mn-ea"/>
                  <a:cs typeface="+mn-ea"/>
                  <a:sym typeface="+mn-lt"/>
                </a:rPr>
                <a:t>添加解释说明文字</a:t>
              </a:r>
              <a:endParaRPr kumimoji="0" lang="en-US" altLang="zh-CN" b="0" i="0" u="none" strike="noStrike" kern="1200" cap="none" spc="0" normalizeH="0" baseline="0" noProof="0" dirty="0">
                <a:ln>
                  <a:noFill/>
                </a:ln>
                <a:solidFill>
                  <a:prstClr val="black">
                    <a:lumMod val="65000"/>
                    <a:lumOff val="35000"/>
                  </a:prstClr>
                </a:solidFill>
                <a:effectLst/>
                <a:uLnTx/>
                <a:uFillTx/>
                <a:latin typeface="+mn-ea"/>
                <a:cs typeface="+mn-ea"/>
                <a:sym typeface="+mn-lt"/>
              </a:endParaRPr>
            </a:p>
            <a:p>
              <a:pPr defTabSz="914194" fontAlgn="base">
                <a:lnSpc>
                  <a:spcPct val="120000"/>
                </a:lnSpc>
                <a:spcBef>
                  <a:spcPct val="0"/>
                </a:spcBef>
                <a:spcAft>
                  <a:spcPct val="0"/>
                </a:spcAft>
                <a:defRPr/>
              </a:pPr>
              <a:r>
                <a:rPr lang="zh-CN" altLang="en-US" dirty="0">
                  <a:solidFill>
                    <a:prstClr val="black">
                      <a:lumMod val="65000"/>
                      <a:lumOff val="35000"/>
                    </a:prstClr>
                  </a:solidFill>
                  <a:latin typeface="+mn-ea"/>
                  <a:cs typeface="+mn-ea"/>
                  <a:sym typeface="+mn-lt"/>
                </a:rPr>
                <a:t>此处添加解释说明文字</a:t>
              </a:r>
              <a:endParaRPr lang="en-US" altLang="zh-CN" dirty="0">
                <a:solidFill>
                  <a:prstClr val="black">
                    <a:lumMod val="65000"/>
                    <a:lumOff val="35000"/>
                  </a:prstClr>
                </a:solidFill>
                <a:latin typeface="+mn-ea"/>
                <a:cs typeface="+mn-ea"/>
                <a:sym typeface="+mn-lt"/>
              </a:endParaRPr>
            </a:p>
            <a:p>
              <a:pPr defTabSz="914194" fontAlgn="base">
                <a:lnSpc>
                  <a:spcPct val="120000"/>
                </a:lnSpc>
                <a:spcBef>
                  <a:spcPct val="0"/>
                </a:spcBef>
                <a:spcAft>
                  <a:spcPct val="0"/>
                </a:spcAft>
                <a:defRPr/>
              </a:pPr>
              <a:r>
                <a:rPr kumimoji="0" lang="zh-CN" altLang="en-US" b="0" i="0" u="none" strike="noStrike" kern="1200" cap="none" spc="0" normalizeH="0" baseline="0" noProof="0" dirty="0">
                  <a:ln>
                    <a:noFill/>
                  </a:ln>
                  <a:solidFill>
                    <a:prstClr val="black">
                      <a:lumMod val="65000"/>
                      <a:lumOff val="35000"/>
                    </a:prstClr>
                  </a:solidFill>
                  <a:effectLst/>
                  <a:uLnTx/>
                  <a:uFillTx/>
                  <a:latin typeface="+mn-ea"/>
                  <a:cs typeface="+mn-ea"/>
                  <a:sym typeface="+mn-lt"/>
                </a:rPr>
                <a:t>此处</a:t>
              </a:r>
              <a:r>
                <a:rPr lang="zh-CN" altLang="en-US" dirty="0">
                  <a:solidFill>
                    <a:prstClr val="black">
                      <a:lumMod val="65000"/>
                      <a:lumOff val="35000"/>
                    </a:prstClr>
                  </a:solidFill>
                  <a:latin typeface="+mn-ea"/>
                  <a:cs typeface="+mn-ea"/>
                  <a:sym typeface="+mn-lt"/>
                </a:rPr>
                <a:t>添加解释说明文字</a:t>
              </a:r>
              <a:endParaRPr lang="en-US" altLang="zh-CN" dirty="0">
                <a:solidFill>
                  <a:prstClr val="black">
                    <a:lumMod val="65000"/>
                    <a:lumOff val="35000"/>
                  </a:prstClr>
                </a:solidFill>
                <a:latin typeface="+mn-ea"/>
                <a:cs typeface="+mn-ea"/>
                <a:sym typeface="+mn-lt"/>
              </a:endParaRPr>
            </a:p>
          </p:txBody>
        </p:sp>
      </p:grpSp>
      <p:grpSp>
        <p:nvGrpSpPr>
          <p:cNvPr id="30" name="组合 29">
            <a:extLst>
              <a:ext uri="{FF2B5EF4-FFF2-40B4-BE49-F238E27FC236}">
                <a16:creationId xmlns:a16="http://schemas.microsoft.com/office/drawing/2014/main" id="{7D0B4834-A39E-4BF3-BA37-10DAE1565F75}"/>
              </a:ext>
            </a:extLst>
          </p:cNvPr>
          <p:cNvGrpSpPr/>
          <p:nvPr/>
        </p:nvGrpSpPr>
        <p:grpSpPr>
          <a:xfrm>
            <a:off x="3518444" y="3760075"/>
            <a:ext cx="2513059" cy="1838840"/>
            <a:chOff x="666744" y="3814144"/>
            <a:chExt cx="2513059" cy="1838840"/>
          </a:xfrm>
        </p:grpSpPr>
        <p:sp>
          <p:nvSpPr>
            <p:cNvPr id="31" name="文本框 30">
              <a:extLst>
                <a:ext uri="{FF2B5EF4-FFF2-40B4-BE49-F238E27FC236}">
                  <a16:creationId xmlns:a16="http://schemas.microsoft.com/office/drawing/2014/main" id="{C03C9DFC-8882-414C-B8C9-DDF5E79139A2}"/>
                </a:ext>
              </a:extLst>
            </p:cNvPr>
            <p:cNvSpPr txBox="1"/>
            <p:nvPr/>
          </p:nvSpPr>
          <p:spPr>
            <a:xfrm>
              <a:off x="1069369" y="3814144"/>
              <a:ext cx="1707809" cy="461665"/>
            </a:xfrm>
            <a:prstGeom prst="rect">
              <a:avLst/>
            </a:prstGeom>
            <a:noFill/>
          </p:spPr>
          <p:txBody>
            <a:bodyPr wrap="square" rtlCol="0">
              <a:spAutoFit/>
            </a:bodyPr>
            <a:lstStyle>
              <a:defPPr>
                <a:defRPr lang="zh-CN"/>
              </a:defPPr>
              <a:lvl1pPr>
                <a:defRPr sz="2400" b="1">
                  <a:latin typeface="+mn-ea"/>
                </a:defRPr>
              </a:lvl1pPr>
            </a:lstStyle>
            <a:p>
              <a:r>
                <a:rPr lang="zh-CN" altLang="en-US" dirty="0"/>
                <a:t>这里是标题</a:t>
              </a:r>
            </a:p>
          </p:txBody>
        </p:sp>
        <p:cxnSp>
          <p:nvCxnSpPr>
            <p:cNvPr id="32" name="直接连接符 31">
              <a:extLst>
                <a:ext uri="{FF2B5EF4-FFF2-40B4-BE49-F238E27FC236}">
                  <a16:creationId xmlns:a16="http://schemas.microsoft.com/office/drawing/2014/main" id="{662E5CDF-2628-4908-B603-57CD8AE2CF78}"/>
                </a:ext>
              </a:extLst>
            </p:cNvPr>
            <p:cNvCxnSpPr>
              <a:cxnSpLocks/>
            </p:cNvCxnSpPr>
            <p:nvPr/>
          </p:nvCxnSpPr>
          <p:spPr>
            <a:xfrm>
              <a:off x="1598383" y="4423318"/>
              <a:ext cx="649780" cy="0"/>
            </a:xfrm>
            <a:prstGeom prst="line">
              <a:avLst/>
            </a:prstGeom>
            <a:ln w="666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74">
              <a:extLst>
                <a:ext uri="{FF2B5EF4-FFF2-40B4-BE49-F238E27FC236}">
                  <a16:creationId xmlns:a16="http://schemas.microsoft.com/office/drawing/2014/main" id="{93BE87B0-A675-4628-8053-E1228236402F}"/>
                </a:ext>
              </a:extLst>
            </p:cNvPr>
            <p:cNvSpPr txBox="1"/>
            <p:nvPr/>
          </p:nvSpPr>
          <p:spPr>
            <a:xfrm>
              <a:off x="666744" y="4573155"/>
              <a:ext cx="2513059" cy="1003655"/>
            </a:xfrm>
            <a:prstGeom prst="rect">
              <a:avLst/>
            </a:prstGeom>
            <a:noFill/>
          </p:spPr>
          <p:txBody>
            <a:bodyPr wrap="square" lIns="109709" tIns="54855" rIns="109709" bIns="54855" rtlCol="0">
              <a:spAutoFit/>
            </a:bodyPr>
            <a:lstStyle>
              <a:defPPr>
                <a:defRPr lang="zh-CN"/>
              </a:defPPr>
              <a:lvl1pPr defTabSz="914194" fontAlgn="base">
                <a:lnSpc>
                  <a:spcPct val="120000"/>
                </a:lnSpc>
                <a:spcBef>
                  <a:spcPct val="0"/>
                </a:spcBef>
                <a:spcAft>
                  <a:spcPct val="0"/>
                </a:spcAft>
                <a:defRPr kumimoji="0" b="0" i="0" u="none" strike="noStrike" cap="none" spc="0" normalizeH="0" baseline="0">
                  <a:ln>
                    <a:noFill/>
                  </a:ln>
                  <a:solidFill>
                    <a:prstClr val="black">
                      <a:lumMod val="65000"/>
                      <a:lumOff val="35000"/>
                    </a:prstClr>
                  </a:solidFill>
                  <a:effectLst/>
                  <a:uLnTx/>
                  <a:uFillTx/>
                  <a:latin typeface="+mn-ea"/>
                  <a:cs typeface="+mn-ea"/>
                </a:defRPr>
              </a:lvl1pPr>
            </a:lstStyle>
            <a:p>
              <a:r>
                <a:rPr lang="zh-CN" altLang="en-US" dirty="0">
                  <a:sym typeface="+mn-lt"/>
                </a:rPr>
                <a:t>此处添加解释</a:t>
              </a:r>
              <a:r>
                <a:rPr lang="zh-CN" altLang="en-US">
                  <a:sym typeface="+mn-lt"/>
                </a:rPr>
                <a:t>说明文字</a:t>
              </a:r>
              <a:endParaRPr lang="en-US" altLang="zh-CN" dirty="0">
                <a:sym typeface="+mn-lt"/>
              </a:endParaRPr>
            </a:p>
            <a:p>
              <a:r>
                <a:rPr lang="zh-CN" altLang="en-US" dirty="0">
                  <a:sym typeface="+mn-lt"/>
                </a:rPr>
                <a:t>此处添加解释</a:t>
              </a:r>
              <a:r>
                <a:rPr lang="zh-CN" altLang="en-US">
                  <a:sym typeface="+mn-lt"/>
                </a:rPr>
                <a:t>说明文字</a:t>
              </a:r>
              <a:endParaRPr lang="en-US" altLang="zh-CN" dirty="0">
                <a:sym typeface="+mn-lt"/>
              </a:endParaRPr>
            </a:p>
            <a:p>
              <a:r>
                <a:rPr lang="zh-CN" altLang="en-US" dirty="0">
                  <a:sym typeface="+mn-lt"/>
                </a:rPr>
                <a:t>此处添加解释</a:t>
              </a:r>
              <a:r>
                <a:rPr lang="zh-CN" altLang="en-US">
                  <a:sym typeface="+mn-lt"/>
                </a:rPr>
                <a:t>说明文字</a:t>
              </a:r>
              <a:endParaRPr lang="en-US" altLang="zh-CN" dirty="0">
                <a:sym typeface="+mn-lt"/>
              </a:endParaRPr>
            </a:p>
          </p:txBody>
        </p:sp>
      </p:grpSp>
      <p:grpSp>
        <p:nvGrpSpPr>
          <p:cNvPr id="34" name="组合 33">
            <a:extLst>
              <a:ext uri="{FF2B5EF4-FFF2-40B4-BE49-F238E27FC236}">
                <a16:creationId xmlns:a16="http://schemas.microsoft.com/office/drawing/2014/main" id="{619167AF-A34F-4475-8A2E-6C5BBD369841}"/>
              </a:ext>
            </a:extLst>
          </p:cNvPr>
          <p:cNvGrpSpPr/>
          <p:nvPr/>
        </p:nvGrpSpPr>
        <p:grpSpPr>
          <a:xfrm>
            <a:off x="6184676" y="3760075"/>
            <a:ext cx="2513059" cy="1838840"/>
            <a:chOff x="666744" y="3814144"/>
            <a:chExt cx="2513059" cy="1838840"/>
          </a:xfrm>
        </p:grpSpPr>
        <p:sp>
          <p:nvSpPr>
            <p:cNvPr id="35" name="文本框 34">
              <a:extLst>
                <a:ext uri="{FF2B5EF4-FFF2-40B4-BE49-F238E27FC236}">
                  <a16:creationId xmlns:a16="http://schemas.microsoft.com/office/drawing/2014/main" id="{A446B139-EC84-4DDA-B0D2-B3535D583963}"/>
                </a:ext>
              </a:extLst>
            </p:cNvPr>
            <p:cNvSpPr txBox="1"/>
            <p:nvPr/>
          </p:nvSpPr>
          <p:spPr>
            <a:xfrm>
              <a:off x="1069369" y="3814144"/>
              <a:ext cx="1707809" cy="461665"/>
            </a:xfrm>
            <a:prstGeom prst="rect">
              <a:avLst/>
            </a:prstGeom>
            <a:noFill/>
          </p:spPr>
          <p:txBody>
            <a:bodyPr wrap="square" rtlCol="0">
              <a:spAutoFit/>
            </a:bodyPr>
            <a:lstStyle>
              <a:defPPr>
                <a:defRPr lang="zh-CN"/>
              </a:defPPr>
              <a:lvl1pPr>
                <a:defRPr sz="2400" b="1">
                  <a:latin typeface="+mn-ea"/>
                </a:defRPr>
              </a:lvl1pPr>
            </a:lstStyle>
            <a:p>
              <a:r>
                <a:rPr lang="zh-CN" altLang="en-US" dirty="0"/>
                <a:t>这里是标题</a:t>
              </a:r>
            </a:p>
          </p:txBody>
        </p:sp>
        <p:cxnSp>
          <p:nvCxnSpPr>
            <p:cNvPr id="36" name="直接连接符 35">
              <a:extLst>
                <a:ext uri="{FF2B5EF4-FFF2-40B4-BE49-F238E27FC236}">
                  <a16:creationId xmlns:a16="http://schemas.microsoft.com/office/drawing/2014/main" id="{88DCA48E-CF09-4113-93E0-03A199E775E3}"/>
                </a:ext>
              </a:extLst>
            </p:cNvPr>
            <p:cNvCxnSpPr>
              <a:cxnSpLocks/>
            </p:cNvCxnSpPr>
            <p:nvPr/>
          </p:nvCxnSpPr>
          <p:spPr>
            <a:xfrm>
              <a:off x="1598383" y="4423318"/>
              <a:ext cx="649780" cy="0"/>
            </a:xfrm>
            <a:prstGeom prst="line">
              <a:avLst/>
            </a:prstGeom>
            <a:ln w="666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74">
              <a:extLst>
                <a:ext uri="{FF2B5EF4-FFF2-40B4-BE49-F238E27FC236}">
                  <a16:creationId xmlns:a16="http://schemas.microsoft.com/office/drawing/2014/main" id="{C90AED2A-4360-45D1-B478-F9861831CE85}"/>
                </a:ext>
              </a:extLst>
            </p:cNvPr>
            <p:cNvSpPr txBox="1"/>
            <p:nvPr/>
          </p:nvSpPr>
          <p:spPr>
            <a:xfrm>
              <a:off x="666744" y="4573155"/>
              <a:ext cx="2513059" cy="1003655"/>
            </a:xfrm>
            <a:prstGeom prst="rect">
              <a:avLst/>
            </a:prstGeom>
            <a:noFill/>
          </p:spPr>
          <p:txBody>
            <a:bodyPr wrap="square" lIns="109709" tIns="54855" rIns="109709" bIns="54855" rtlCol="0">
              <a:spAutoFit/>
            </a:bodyPr>
            <a:lstStyle>
              <a:defPPr>
                <a:defRPr lang="zh-CN"/>
              </a:defPPr>
              <a:lvl1pPr defTabSz="914194" fontAlgn="base">
                <a:lnSpc>
                  <a:spcPct val="120000"/>
                </a:lnSpc>
                <a:spcBef>
                  <a:spcPct val="0"/>
                </a:spcBef>
                <a:spcAft>
                  <a:spcPct val="0"/>
                </a:spcAft>
                <a:defRPr kumimoji="0" b="0" i="0" u="none" strike="noStrike" cap="none" spc="0" normalizeH="0" baseline="0">
                  <a:ln>
                    <a:noFill/>
                  </a:ln>
                  <a:solidFill>
                    <a:prstClr val="black">
                      <a:lumMod val="65000"/>
                      <a:lumOff val="35000"/>
                    </a:prstClr>
                  </a:solidFill>
                  <a:effectLst/>
                  <a:uLnTx/>
                  <a:uFillTx/>
                  <a:latin typeface="+mn-ea"/>
                  <a:cs typeface="+mn-ea"/>
                </a:defRPr>
              </a:lvl1pPr>
            </a:lstStyle>
            <a:p>
              <a:r>
                <a:rPr lang="zh-CN" altLang="en-US" dirty="0">
                  <a:sym typeface="+mn-lt"/>
                </a:rPr>
                <a:t>此处添加重要</a:t>
              </a:r>
              <a:r>
                <a:rPr lang="zh-CN" altLang="en-US">
                  <a:sym typeface="+mn-lt"/>
                </a:rPr>
                <a:t>说明文字</a:t>
              </a:r>
              <a:endParaRPr lang="en-US" altLang="zh-CN" dirty="0">
                <a:sym typeface="+mn-lt"/>
              </a:endParaRPr>
            </a:p>
            <a:p>
              <a:r>
                <a:rPr lang="zh-CN" altLang="en-US" dirty="0">
                  <a:sym typeface="+mn-lt"/>
                </a:rPr>
                <a:t>此处添加重要</a:t>
              </a:r>
              <a:r>
                <a:rPr lang="zh-CN" altLang="en-US">
                  <a:sym typeface="+mn-lt"/>
                </a:rPr>
                <a:t>说明文字</a:t>
              </a:r>
              <a:endParaRPr lang="en-US" altLang="zh-CN" dirty="0">
                <a:sym typeface="+mn-lt"/>
              </a:endParaRPr>
            </a:p>
            <a:p>
              <a:r>
                <a:rPr lang="zh-CN" altLang="en-US" dirty="0">
                  <a:sym typeface="+mn-lt"/>
                </a:rPr>
                <a:t>此处添加重要</a:t>
              </a:r>
              <a:r>
                <a:rPr lang="zh-CN" altLang="en-US">
                  <a:sym typeface="+mn-lt"/>
                </a:rPr>
                <a:t>说明文字</a:t>
              </a:r>
              <a:endParaRPr lang="en-US" altLang="zh-CN" dirty="0">
                <a:sym typeface="+mn-lt"/>
              </a:endParaRPr>
            </a:p>
          </p:txBody>
        </p:sp>
      </p:grpSp>
      <p:grpSp>
        <p:nvGrpSpPr>
          <p:cNvPr id="38" name="组合 37">
            <a:extLst>
              <a:ext uri="{FF2B5EF4-FFF2-40B4-BE49-F238E27FC236}">
                <a16:creationId xmlns:a16="http://schemas.microsoft.com/office/drawing/2014/main" id="{462FAC88-E356-4306-B805-145FB7F5B4D8}"/>
              </a:ext>
            </a:extLst>
          </p:cNvPr>
          <p:cNvGrpSpPr/>
          <p:nvPr/>
        </p:nvGrpSpPr>
        <p:grpSpPr>
          <a:xfrm>
            <a:off x="8873461" y="3760075"/>
            <a:ext cx="2513059" cy="1838840"/>
            <a:chOff x="666744" y="3814144"/>
            <a:chExt cx="2513059" cy="1838840"/>
          </a:xfrm>
        </p:grpSpPr>
        <p:sp>
          <p:nvSpPr>
            <p:cNvPr id="39" name="文本框 38">
              <a:extLst>
                <a:ext uri="{FF2B5EF4-FFF2-40B4-BE49-F238E27FC236}">
                  <a16:creationId xmlns:a16="http://schemas.microsoft.com/office/drawing/2014/main" id="{22299D4B-9396-420B-9908-EC714BE9B434}"/>
                </a:ext>
              </a:extLst>
            </p:cNvPr>
            <p:cNvSpPr txBox="1"/>
            <p:nvPr/>
          </p:nvSpPr>
          <p:spPr>
            <a:xfrm>
              <a:off x="1069369" y="3814144"/>
              <a:ext cx="1707809" cy="461665"/>
            </a:xfrm>
            <a:prstGeom prst="rect">
              <a:avLst/>
            </a:prstGeom>
            <a:noFill/>
          </p:spPr>
          <p:txBody>
            <a:bodyPr wrap="square" rtlCol="0">
              <a:spAutoFit/>
            </a:bodyPr>
            <a:lstStyle>
              <a:defPPr>
                <a:defRPr lang="zh-CN"/>
              </a:defPPr>
              <a:lvl1pPr>
                <a:defRPr sz="2400" b="1">
                  <a:latin typeface="+mn-ea"/>
                </a:defRPr>
              </a:lvl1pPr>
            </a:lstStyle>
            <a:p>
              <a:r>
                <a:rPr lang="zh-CN" altLang="en-US" dirty="0"/>
                <a:t>这里是标题</a:t>
              </a:r>
            </a:p>
          </p:txBody>
        </p:sp>
        <p:cxnSp>
          <p:nvCxnSpPr>
            <p:cNvPr id="40" name="直接连接符 39">
              <a:extLst>
                <a:ext uri="{FF2B5EF4-FFF2-40B4-BE49-F238E27FC236}">
                  <a16:creationId xmlns:a16="http://schemas.microsoft.com/office/drawing/2014/main" id="{F034D4E1-3AEC-4728-A0FF-721E3E7FB4D2}"/>
                </a:ext>
              </a:extLst>
            </p:cNvPr>
            <p:cNvCxnSpPr>
              <a:cxnSpLocks/>
            </p:cNvCxnSpPr>
            <p:nvPr/>
          </p:nvCxnSpPr>
          <p:spPr>
            <a:xfrm>
              <a:off x="1598383" y="4423318"/>
              <a:ext cx="649780" cy="0"/>
            </a:xfrm>
            <a:prstGeom prst="line">
              <a:avLst/>
            </a:prstGeom>
            <a:ln w="666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Box 74">
              <a:extLst>
                <a:ext uri="{FF2B5EF4-FFF2-40B4-BE49-F238E27FC236}">
                  <a16:creationId xmlns:a16="http://schemas.microsoft.com/office/drawing/2014/main" id="{421C3271-ECC4-44B4-8A2E-4533D3398ACF}"/>
                </a:ext>
              </a:extLst>
            </p:cNvPr>
            <p:cNvSpPr txBox="1"/>
            <p:nvPr/>
          </p:nvSpPr>
          <p:spPr>
            <a:xfrm>
              <a:off x="666744" y="4573155"/>
              <a:ext cx="2513059" cy="1003655"/>
            </a:xfrm>
            <a:prstGeom prst="rect">
              <a:avLst/>
            </a:prstGeom>
            <a:noFill/>
          </p:spPr>
          <p:txBody>
            <a:bodyPr wrap="square" lIns="109709" tIns="54855" rIns="109709" bIns="54855" rtlCol="0">
              <a:spAutoFit/>
            </a:bodyPr>
            <a:lstStyle>
              <a:defPPr>
                <a:defRPr lang="zh-CN"/>
              </a:defPPr>
              <a:lvl1pPr defTabSz="914194" fontAlgn="base">
                <a:lnSpc>
                  <a:spcPct val="120000"/>
                </a:lnSpc>
                <a:spcBef>
                  <a:spcPct val="0"/>
                </a:spcBef>
                <a:spcAft>
                  <a:spcPct val="0"/>
                </a:spcAft>
                <a:defRPr kumimoji="0" b="0" i="0" u="none" strike="noStrike" cap="none" spc="0" normalizeH="0" baseline="0">
                  <a:ln>
                    <a:noFill/>
                  </a:ln>
                  <a:solidFill>
                    <a:prstClr val="black">
                      <a:lumMod val="65000"/>
                      <a:lumOff val="35000"/>
                    </a:prstClr>
                  </a:solidFill>
                  <a:effectLst/>
                  <a:uLnTx/>
                  <a:uFillTx/>
                  <a:latin typeface="+mn-ea"/>
                  <a:cs typeface="+mn-ea"/>
                </a:defRPr>
              </a:lvl1pPr>
            </a:lstStyle>
            <a:p>
              <a:r>
                <a:rPr lang="zh-CN" altLang="en-US" dirty="0">
                  <a:sym typeface="+mn-lt"/>
                </a:rPr>
                <a:t>此处添加解释</a:t>
              </a:r>
              <a:r>
                <a:rPr lang="zh-CN" altLang="en-US">
                  <a:sym typeface="+mn-lt"/>
                </a:rPr>
                <a:t>说明文字</a:t>
              </a:r>
              <a:endParaRPr lang="en-US" altLang="zh-CN" dirty="0">
                <a:sym typeface="+mn-lt"/>
              </a:endParaRPr>
            </a:p>
            <a:p>
              <a:r>
                <a:rPr lang="zh-CN" altLang="en-US" dirty="0">
                  <a:sym typeface="+mn-lt"/>
                </a:rPr>
                <a:t>此处添加解释</a:t>
              </a:r>
              <a:r>
                <a:rPr lang="zh-CN" altLang="en-US">
                  <a:sym typeface="+mn-lt"/>
                </a:rPr>
                <a:t>说明文字</a:t>
              </a:r>
              <a:endParaRPr lang="en-US" altLang="zh-CN" dirty="0">
                <a:sym typeface="+mn-lt"/>
              </a:endParaRPr>
            </a:p>
            <a:p>
              <a:r>
                <a:rPr lang="zh-CN" altLang="en-US" dirty="0">
                  <a:sym typeface="+mn-lt"/>
                </a:rPr>
                <a:t>此处添加解释</a:t>
              </a:r>
              <a:r>
                <a:rPr lang="zh-CN" altLang="en-US">
                  <a:sym typeface="+mn-lt"/>
                </a:rPr>
                <a:t>说明文字</a:t>
              </a:r>
              <a:endParaRPr lang="en-US" altLang="zh-CN" dirty="0">
                <a:sym typeface="+mn-lt"/>
              </a:endParaRPr>
            </a:p>
          </p:txBody>
        </p:sp>
      </p:grpSp>
    </p:spTree>
    <p:extLst>
      <p:ext uri="{BB962C8B-B14F-4D97-AF65-F5344CB8AC3E}">
        <p14:creationId xmlns:p14="http://schemas.microsoft.com/office/powerpoint/2010/main" val="2186138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占位符 7">
            <a:extLst>
              <a:ext uri="{FF2B5EF4-FFF2-40B4-BE49-F238E27FC236}">
                <a16:creationId xmlns:a16="http://schemas.microsoft.com/office/drawing/2014/main" id="{260E014D-2507-4EED-8129-925D015175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929" b="18929"/>
          <a:stretch>
            <a:fillRect/>
          </a:stretch>
        </p:blipFill>
        <p:spPr>
          <a:ln w="47625">
            <a:solidFill>
              <a:schemeClr val="bg1"/>
            </a:solidFill>
          </a:ln>
          <a:effectLst>
            <a:outerShdw blurRad="88900" sx="102000" sy="102000" algn="ctr" rotWithShape="0">
              <a:prstClr val="black">
                <a:alpha val="5000"/>
              </a:prstClr>
            </a:outerShdw>
          </a:effectLst>
        </p:spPr>
      </p:pic>
      <p:sp>
        <p:nvSpPr>
          <p:cNvPr id="39" name="矩形 38">
            <a:extLst>
              <a:ext uri="{FF2B5EF4-FFF2-40B4-BE49-F238E27FC236}">
                <a16:creationId xmlns:a16="http://schemas.microsoft.com/office/drawing/2014/main" id="{77B13EFF-9671-4C12-864E-07E0C1BA6902}"/>
              </a:ext>
            </a:extLst>
          </p:cNvPr>
          <p:cNvSpPr/>
          <p:nvPr/>
        </p:nvSpPr>
        <p:spPr>
          <a:xfrm>
            <a:off x="5403850" y="1552911"/>
            <a:ext cx="5984874" cy="37521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43F676AC-37D1-42AB-93D1-D869AA555E4B}"/>
              </a:ext>
            </a:extLst>
          </p:cNvPr>
          <p:cNvSpPr>
            <a:spLocks noGrp="1"/>
          </p:cNvSpPr>
          <p:nvPr>
            <p:ph type="body" sz="quarter" idx="12"/>
          </p:nvPr>
        </p:nvSpPr>
        <p:spPr/>
        <p:txBody>
          <a:bodyPr/>
          <a:lstStyle/>
          <a:p>
            <a:pPr marL="0" indent="0">
              <a:buNone/>
            </a:pPr>
            <a:r>
              <a:rPr lang="zh-CN" altLang="en-US" dirty="0"/>
              <a:t>单图文字排版</a:t>
            </a:r>
          </a:p>
        </p:txBody>
      </p:sp>
      <p:grpSp>
        <p:nvGrpSpPr>
          <p:cNvPr id="40" name="组合 39">
            <a:extLst>
              <a:ext uri="{FF2B5EF4-FFF2-40B4-BE49-F238E27FC236}">
                <a16:creationId xmlns:a16="http://schemas.microsoft.com/office/drawing/2014/main" id="{A5503DE6-187F-4DD6-9861-B68B71B131DD}"/>
              </a:ext>
            </a:extLst>
          </p:cNvPr>
          <p:cNvGrpSpPr/>
          <p:nvPr/>
        </p:nvGrpSpPr>
        <p:grpSpPr>
          <a:xfrm>
            <a:off x="5636185" y="2032812"/>
            <a:ext cx="5541370" cy="2792376"/>
            <a:chOff x="5638862" y="1885627"/>
            <a:chExt cx="5541370" cy="2792376"/>
          </a:xfrm>
        </p:grpSpPr>
        <p:sp>
          <p:nvSpPr>
            <p:cNvPr id="28" name="文本框 27">
              <a:extLst>
                <a:ext uri="{FF2B5EF4-FFF2-40B4-BE49-F238E27FC236}">
                  <a16:creationId xmlns:a16="http://schemas.microsoft.com/office/drawing/2014/main" id="{9C27B357-C128-4B04-A56F-AD9043015218}"/>
                </a:ext>
              </a:extLst>
            </p:cNvPr>
            <p:cNvSpPr txBox="1"/>
            <p:nvPr/>
          </p:nvSpPr>
          <p:spPr>
            <a:xfrm>
              <a:off x="5638862" y="1885627"/>
              <a:ext cx="1763949" cy="470005"/>
            </a:xfrm>
            <a:prstGeom prst="rect">
              <a:avLst/>
            </a:prstGeom>
            <a:noFill/>
          </p:spPr>
          <p:txBody>
            <a:bodyPr wrap="square" rtlCol="0">
              <a:spAutoFit/>
            </a:bodyPr>
            <a:lstStyle/>
            <a:p>
              <a:r>
                <a:rPr lang="zh-CN" altLang="en-US" sz="2400" b="1" dirty="0">
                  <a:latin typeface="+mn-ea"/>
                </a:rPr>
                <a:t>这里是标题</a:t>
              </a:r>
            </a:p>
          </p:txBody>
        </p:sp>
        <p:sp>
          <p:nvSpPr>
            <p:cNvPr id="29" name="文本框 28">
              <a:extLst>
                <a:ext uri="{FF2B5EF4-FFF2-40B4-BE49-F238E27FC236}">
                  <a16:creationId xmlns:a16="http://schemas.microsoft.com/office/drawing/2014/main" id="{36036338-5133-4558-BC5B-2382F4AA1BC3}"/>
                </a:ext>
              </a:extLst>
            </p:cNvPr>
            <p:cNvSpPr txBox="1"/>
            <p:nvPr/>
          </p:nvSpPr>
          <p:spPr>
            <a:xfrm>
              <a:off x="5643094" y="2770301"/>
              <a:ext cx="5537138" cy="1907702"/>
            </a:xfrm>
            <a:prstGeom prst="rect">
              <a:avLst/>
            </a:prstGeom>
            <a:noFill/>
          </p:spPr>
          <p:txBody>
            <a:bodyPr wrap="square" rtlCol="0">
              <a:spAutoFit/>
            </a:bodyPr>
            <a:lstStyle/>
            <a:p>
              <a:pPr>
                <a:lnSpc>
                  <a:spcPct val="120000"/>
                </a:lnSpc>
              </a:pPr>
              <a:r>
                <a:rPr lang="zh-CN" altLang="en-US" sz="2000"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cxnSp>
          <p:nvCxnSpPr>
            <p:cNvPr id="30" name="直接连接符 29">
              <a:extLst>
                <a:ext uri="{FF2B5EF4-FFF2-40B4-BE49-F238E27FC236}">
                  <a16:creationId xmlns:a16="http://schemas.microsoft.com/office/drawing/2014/main" id="{987DAF0C-E466-48A1-8820-DD16100F3B98}"/>
                </a:ext>
              </a:extLst>
            </p:cNvPr>
            <p:cNvCxnSpPr>
              <a:cxnSpLocks/>
            </p:cNvCxnSpPr>
            <p:nvPr/>
          </p:nvCxnSpPr>
          <p:spPr>
            <a:xfrm>
              <a:off x="5738077" y="2562966"/>
              <a:ext cx="735095" cy="0"/>
            </a:xfrm>
            <a:prstGeom prst="line">
              <a:avLst/>
            </a:prstGeom>
            <a:ln w="666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图形 6">
            <a:extLst>
              <a:ext uri="{FF2B5EF4-FFF2-40B4-BE49-F238E27FC236}">
                <a16:creationId xmlns:a16="http://schemas.microsoft.com/office/drawing/2014/main" id="{C73E6E80-B92E-43DC-BC3E-28DF60FCE8B2}"/>
              </a:ext>
            </a:extLst>
          </p:cNvPr>
          <p:cNvGrpSpPr/>
          <p:nvPr/>
        </p:nvGrpSpPr>
        <p:grpSpPr>
          <a:xfrm>
            <a:off x="14816138" y="1201173"/>
            <a:ext cx="482600" cy="482600"/>
            <a:chOff x="5367338" y="3187700"/>
            <a:chExt cx="482600" cy="482600"/>
          </a:xfrm>
        </p:grpSpPr>
        <p:sp>
          <p:nvSpPr>
            <p:cNvPr id="10" name="任意多边形: 形状 9">
              <a:extLst>
                <a:ext uri="{FF2B5EF4-FFF2-40B4-BE49-F238E27FC236}">
                  <a16:creationId xmlns:a16="http://schemas.microsoft.com/office/drawing/2014/main" id="{04B42B39-B023-4B99-B88D-30072855EFB5}"/>
                </a:ext>
              </a:extLst>
            </p:cNvPr>
            <p:cNvSpPr/>
            <p:nvPr/>
          </p:nvSpPr>
          <p:spPr>
            <a:xfrm>
              <a:off x="5369694" y="3417878"/>
              <a:ext cx="163066" cy="81062"/>
            </a:xfrm>
            <a:custGeom>
              <a:avLst/>
              <a:gdLst>
                <a:gd name="connsiteX0" fmla="*/ 0 w 163066"/>
                <a:gd name="connsiteY0" fmla="*/ 0 h 81061"/>
                <a:gd name="connsiteX1" fmla="*/ 81533 w 163066"/>
                <a:gd name="connsiteY1" fmla="*/ 81533 h 81061"/>
                <a:gd name="connsiteX2" fmla="*/ 163066 w 163066"/>
                <a:gd name="connsiteY2" fmla="*/ 0 h 81061"/>
                <a:gd name="connsiteX3" fmla="*/ 0 w 163066"/>
                <a:gd name="connsiteY3" fmla="*/ 0 h 81061"/>
              </a:gdLst>
              <a:ahLst/>
              <a:cxnLst>
                <a:cxn ang="0">
                  <a:pos x="connsiteX0" y="connsiteY0"/>
                </a:cxn>
                <a:cxn ang="0">
                  <a:pos x="connsiteX1" y="connsiteY1"/>
                </a:cxn>
                <a:cxn ang="0">
                  <a:pos x="connsiteX2" y="connsiteY2"/>
                </a:cxn>
                <a:cxn ang="0">
                  <a:pos x="connsiteX3" y="connsiteY3"/>
                </a:cxn>
              </a:cxnLst>
              <a:rect l="l" t="t" r="r" b="b"/>
              <a:pathLst>
                <a:path w="163066" h="81061">
                  <a:moveTo>
                    <a:pt x="0" y="0"/>
                  </a:moveTo>
                  <a:cubicBezTo>
                    <a:pt x="0" y="45055"/>
                    <a:pt x="36478" y="81533"/>
                    <a:pt x="81533" y="81533"/>
                  </a:cubicBezTo>
                  <a:cubicBezTo>
                    <a:pt x="126588" y="81533"/>
                    <a:pt x="163066" y="45055"/>
                    <a:pt x="163066" y="0"/>
                  </a:cubicBezTo>
                  <a:lnTo>
                    <a:pt x="0" y="0"/>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80EBA56E-A262-41C2-B818-E9FC6F5A8E9B}"/>
                </a:ext>
              </a:extLst>
            </p:cNvPr>
            <p:cNvSpPr/>
            <p:nvPr/>
          </p:nvSpPr>
          <p:spPr>
            <a:xfrm>
              <a:off x="5684421" y="3417878"/>
              <a:ext cx="163066" cy="81062"/>
            </a:xfrm>
            <a:custGeom>
              <a:avLst/>
              <a:gdLst>
                <a:gd name="connsiteX0" fmla="*/ 0 w 163066"/>
                <a:gd name="connsiteY0" fmla="*/ 0 h 81061"/>
                <a:gd name="connsiteX1" fmla="*/ 81533 w 163066"/>
                <a:gd name="connsiteY1" fmla="*/ 81533 h 81061"/>
                <a:gd name="connsiteX2" fmla="*/ 163066 w 163066"/>
                <a:gd name="connsiteY2" fmla="*/ 0 h 81061"/>
                <a:gd name="connsiteX3" fmla="*/ 0 w 163066"/>
                <a:gd name="connsiteY3" fmla="*/ 0 h 81061"/>
              </a:gdLst>
              <a:ahLst/>
              <a:cxnLst>
                <a:cxn ang="0">
                  <a:pos x="connsiteX0" y="connsiteY0"/>
                </a:cxn>
                <a:cxn ang="0">
                  <a:pos x="connsiteX1" y="connsiteY1"/>
                </a:cxn>
                <a:cxn ang="0">
                  <a:pos x="connsiteX2" y="connsiteY2"/>
                </a:cxn>
                <a:cxn ang="0">
                  <a:pos x="connsiteX3" y="connsiteY3"/>
                </a:cxn>
              </a:cxnLst>
              <a:rect l="l" t="t" r="r" b="b"/>
              <a:pathLst>
                <a:path w="163066" h="81061">
                  <a:moveTo>
                    <a:pt x="0" y="0"/>
                  </a:moveTo>
                  <a:cubicBezTo>
                    <a:pt x="0" y="45055"/>
                    <a:pt x="36478" y="81533"/>
                    <a:pt x="81533" y="81533"/>
                  </a:cubicBezTo>
                  <a:cubicBezTo>
                    <a:pt x="126588" y="81533"/>
                    <a:pt x="163066" y="45055"/>
                    <a:pt x="163066" y="0"/>
                  </a:cubicBezTo>
                  <a:lnTo>
                    <a:pt x="0" y="0"/>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E44C24FF-530D-43A4-9E61-DC2DF09DBD5F}"/>
                </a:ext>
              </a:extLst>
            </p:cNvPr>
            <p:cNvSpPr/>
            <p:nvPr/>
          </p:nvSpPr>
          <p:spPr>
            <a:xfrm>
              <a:off x="5553026" y="3244066"/>
              <a:ext cx="111224" cy="111224"/>
            </a:xfrm>
            <a:custGeom>
              <a:avLst/>
              <a:gdLst>
                <a:gd name="connsiteX0" fmla="*/ 55612 w 111224"/>
                <a:gd name="connsiteY0" fmla="*/ 0 h 111224"/>
                <a:gd name="connsiteX1" fmla="*/ 0 w 111224"/>
                <a:gd name="connsiteY1" fmla="*/ 55612 h 111224"/>
                <a:gd name="connsiteX2" fmla="*/ 55612 w 111224"/>
                <a:gd name="connsiteY2" fmla="*/ 111224 h 111224"/>
                <a:gd name="connsiteX3" fmla="*/ 111224 w 111224"/>
                <a:gd name="connsiteY3" fmla="*/ 55612 h 111224"/>
                <a:gd name="connsiteX4" fmla="*/ 55612 w 111224"/>
                <a:gd name="connsiteY4" fmla="*/ 0 h 111224"/>
                <a:gd name="connsiteX5" fmla="*/ 55612 w 111224"/>
                <a:gd name="connsiteY5" fmla="*/ 83230 h 111224"/>
                <a:gd name="connsiteX6" fmla="*/ 27995 w 111224"/>
                <a:gd name="connsiteY6" fmla="*/ 55612 h 111224"/>
                <a:gd name="connsiteX7" fmla="*/ 55612 w 111224"/>
                <a:gd name="connsiteY7" fmla="*/ 27995 h 111224"/>
                <a:gd name="connsiteX8" fmla="*/ 83230 w 111224"/>
                <a:gd name="connsiteY8" fmla="*/ 55612 h 111224"/>
                <a:gd name="connsiteX9" fmla="*/ 55612 w 111224"/>
                <a:gd name="connsiteY9" fmla="*/ 83230 h 11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224" h="111224">
                  <a:moveTo>
                    <a:pt x="55612" y="0"/>
                  </a:moveTo>
                  <a:cubicBezTo>
                    <a:pt x="24884" y="0"/>
                    <a:pt x="0" y="24884"/>
                    <a:pt x="0" y="55612"/>
                  </a:cubicBezTo>
                  <a:cubicBezTo>
                    <a:pt x="0" y="86340"/>
                    <a:pt x="24884" y="111224"/>
                    <a:pt x="55612" y="111224"/>
                  </a:cubicBezTo>
                  <a:cubicBezTo>
                    <a:pt x="86340" y="111224"/>
                    <a:pt x="111224" y="86340"/>
                    <a:pt x="111224" y="55612"/>
                  </a:cubicBezTo>
                  <a:cubicBezTo>
                    <a:pt x="111224" y="24884"/>
                    <a:pt x="86340" y="0"/>
                    <a:pt x="55612" y="0"/>
                  </a:cubicBezTo>
                  <a:close/>
                  <a:moveTo>
                    <a:pt x="55612" y="83230"/>
                  </a:moveTo>
                  <a:cubicBezTo>
                    <a:pt x="40342" y="83230"/>
                    <a:pt x="27995" y="70882"/>
                    <a:pt x="27995" y="55612"/>
                  </a:cubicBezTo>
                  <a:cubicBezTo>
                    <a:pt x="27995" y="40342"/>
                    <a:pt x="40342" y="27995"/>
                    <a:pt x="55612" y="27995"/>
                  </a:cubicBezTo>
                  <a:cubicBezTo>
                    <a:pt x="70882" y="27995"/>
                    <a:pt x="83230" y="40342"/>
                    <a:pt x="83230" y="55612"/>
                  </a:cubicBezTo>
                  <a:cubicBezTo>
                    <a:pt x="83230" y="70882"/>
                    <a:pt x="70882" y="83230"/>
                    <a:pt x="55612" y="83230"/>
                  </a:cubicBezTo>
                  <a:close/>
                </a:path>
              </a:pathLst>
            </a:custGeom>
            <a:solidFill>
              <a:schemeClr val="bg1">
                <a:lumMod val="85000"/>
              </a:schemeClr>
            </a:solidFill>
            <a:ln w="93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BBC9DFAC-9515-402E-B991-C9BB933B9EB6}"/>
                </a:ext>
              </a:extLst>
            </p:cNvPr>
            <p:cNvSpPr/>
            <p:nvPr/>
          </p:nvSpPr>
          <p:spPr>
            <a:xfrm>
              <a:off x="5588561" y="3189585"/>
              <a:ext cx="39588" cy="57497"/>
            </a:xfrm>
            <a:custGeom>
              <a:avLst/>
              <a:gdLst>
                <a:gd name="connsiteX0" fmla="*/ 40154 w 39588"/>
                <a:gd name="connsiteY0" fmla="*/ 58346 h 57497"/>
                <a:gd name="connsiteX1" fmla="*/ 40154 w 39588"/>
                <a:gd name="connsiteY1" fmla="*/ 20077 h 57497"/>
                <a:gd name="connsiteX2" fmla="*/ 20077 w 39588"/>
                <a:gd name="connsiteY2" fmla="*/ 0 h 57497"/>
                <a:gd name="connsiteX3" fmla="*/ 20077 w 39588"/>
                <a:gd name="connsiteY3" fmla="*/ 0 h 57497"/>
                <a:gd name="connsiteX4" fmla="*/ 0 w 39588"/>
                <a:gd name="connsiteY4" fmla="*/ 20077 h 57497"/>
                <a:gd name="connsiteX5" fmla="*/ 0 w 39588"/>
                <a:gd name="connsiteY5" fmla="*/ 58346 h 57497"/>
                <a:gd name="connsiteX6" fmla="*/ 20077 w 39588"/>
                <a:gd name="connsiteY6" fmla="*/ 54481 h 57497"/>
                <a:gd name="connsiteX7" fmla="*/ 40154 w 39588"/>
                <a:gd name="connsiteY7" fmla="*/ 58346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88" h="57497">
                  <a:moveTo>
                    <a:pt x="40154" y="58346"/>
                  </a:moveTo>
                  <a:lnTo>
                    <a:pt x="40154" y="20077"/>
                  </a:lnTo>
                  <a:cubicBezTo>
                    <a:pt x="40154" y="8954"/>
                    <a:pt x="31199" y="0"/>
                    <a:pt x="20077" y="0"/>
                  </a:cubicBezTo>
                  <a:lnTo>
                    <a:pt x="20077" y="0"/>
                  </a:lnTo>
                  <a:cubicBezTo>
                    <a:pt x="8954" y="0"/>
                    <a:pt x="0" y="8954"/>
                    <a:pt x="0" y="20077"/>
                  </a:cubicBezTo>
                  <a:lnTo>
                    <a:pt x="0" y="58346"/>
                  </a:lnTo>
                  <a:cubicBezTo>
                    <a:pt x="6221" y="55895"/>
                    <a:pt x="13008" y="54481"/>
                    <a:pt x="20077" y="54481"/>
                  </a:cubicBezTo>
                  <a:cubicBezTo>
                    <a:pt x="27146" y="54481"/>
                    <a:pt x="33933" y="55895"/>
                    <a:pt x="40154" y="58346"/>
                  </a:cubicBez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5728333C-EFAF-44E1-A988-F5B29ACAAF5B}"/>
                </a:ext>
              </a:extLst>
            </p:cNvPr>
            <p:cNvSpPr/>
            <p:nvPr/>
          </p:nvSpPr>
          <p:spPr>
            <a:xfrm>
              <a:off x="5369694" y="3279601"/>
              <a:ext cx="186630" cy="39588"/>
            </a:xfrm>
            <a:custGeom>
              <a:avLst/>
              <a:gdLst>
                <a:gd name="connsiteX0" fmla="*/ 183331 w 186630"/>
                <a:gd name="connsiteY0" fmla="*/ 20077 h 39588"/>
                <a:gd name="connsiteX1" fmla="*/ 187102 w 186630"/>
                <a:gd name="connsiteY1" fmla="*/ 0 h 39588"/>
                <a:gd name="connsiteX2" fmla="*/ 20077 w 186630"/>
                <a:gd name="connsiteY2" fmla="*/ 0 h 39588"/>
                <a:gd name="connsiteX3" fmla="*/ 0 w 186630"/>
                <a:gd name="connsiteY3" fmla="*/ 20077 h 39588"/>
                <a:gd name="connsiteX4" fmla="*/ 20077 w 186630"/>
                <a:gd name="connsiteY4" fmla="*/ 40154 h 39588"/>
                <a:gd name="connsiteX5" fmla="*/ 187102 w 186630"/>
                <a:gd name="connsiteY5" fmla="*/ 40154 h 39588"/>
                <a:gd name="connsiteX6" fmla="*/ 183331 w 186630"/>
                <a:gd name="connsiteY6" fmla="*/ 20077 h 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30" h="39588">
                  <a:moveTo>
                    <a:pt x="183331" y="20077"/>
                  </a:moveTo>
                  <a:cubicBezTo>
                    <a:pt x="183331" y="13008"/>
                    <a:pt x="184745" y="6221"/>
                    <a:pt x="187102" y="0"/>
                  </a:cubicBezTo>
                  <a:lnTo>
                    <a:pt x="20077" y="0"/>
                  </a:lnTo>
                  <a:cubicBezTo>
                    <a:pt x="8954" y="0"/>
                    <a:pt x="0" y="8954"/>
                    <a:pt x="0" y="20077"/>
                  </a:cubicBezTo>
                  <a:cubicBezTo>
                    <a:pt x="0" y="31199"/>
                    <a:pt x="8954" y="40154"/>
                    <a:pt x="20077" y="40154"/>
                  </a:cubicBezTo>
                  <a:lnTo>
                    <a:pt x="187102" y="40154"/>
                  </a:lnTo>
                  <a:cubicBezTo>
                    <a:pt x="184651" y="33933"/>
                    <a:pt x="183331" y="27146"/>
                    <a:pt x="183331" y="20077"/>
                  </a:cubicBez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82C48D9B-0CA7-49E7-B1B5-C481191DF99E}"/>
                </a:ext>
              </a:extLst>
            </p:cNvPr>
            <p:cNvSpPr/>
            <p:nvPr/>
          </p:nvSpPr>
          <p:spPr>
            <a:xfrm>
              <a:off x="5377329" y="3319755"/>
              <a:ext cx="71636" cy="98028"/>
            </a:xfrm>
            <a:custGeom>
              <a:avLst/>
              <a:gdLst>
                <a:gd name="connsiteX0" fmla="*/ 53727 w 71635"/>
                <a:gd name="connsiteY0" fmla="*/ 0 h 98028"/>
                <a:gd name="connsiteX1" fmla="*/ 0 w 71635"/>
                <a:gd name="connsiteY1" fmla="*/ 98122 h 98028"/>
                <a:gd name="connsiteX2" fmla="*/ 18569 w 71635"/>
                <a:gd name="connsiteY2" fmla="*/ 98122 h 98028"/>
                <a:gd name="connsiteX3" fmla="*/ 72296 w 71635"/>
                <a:gd name="connsiteY3" fmla="*/ 0 h 98028"/>
              </a:gdLst>
              <a:ahLst/>
              <a:cxnLst>
                <a:cxn ang="0">
                  <a:pos x="connsiteX0" y="connsiteY0"/>
                </a:cxn>
                <a:cxn ang="0">
                  <a:pos x="connsiteX1" y="connsiteY1"/>
                </a:cxn>
                <a:cxn ang="0">
                  <a:pos x="connsiteX2" y="connsiteY2"/>
                </a:cxn>
                <a:cxn ang="0">
                  <a:pos x="connsiteX3" y="connsiteY3"/>
                </a:cxn>
              </a:cxnLst>
              <a:rect l="l" t="t" r="r" b="b"/>
              <a:pathLst>
                <a:path w="71635" h="98028">
                  <a:moveTo>
                    <a:pt x="53727" y="0"/>
                  </a:moveTo>
                  <a:lnTo>
                    <a:pt x="0" y="98122"/>
                  </a:lnTo>
                  <a:lnTo>
                    <a:pt x="18569" y="98122"/>
                  </a:lnTo>
                  <a:lnTo>
                    <a:pt x="72296" y="0"/>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1299BE64-4446-4D8B-9356-98B284CAFAF6}"/>
                </a:ext>
              </a:extLst>
            </p:cNvPr>
            <p:cNvSpPr/>
            <p:nvPr/>
          </p:nvSpPr>
          <p:spPr>
            <a:xfrm>
              <a:off x="5453018" y="3319755"/>
              <a:ext cx="71636" cy="98028"/>
            </a:xfrm>
            <a:custGeom>
              <a:avLst/>
              <a:gdLst>
                <a:gd name="connsiteX0" fmla="*/ 0 w 71635"/>
                <a:gd name="connsiteY0" fmla="*/ 0 h 98028"/>
                <a:gd name="connsiteX1" fmla="*/ 53633 w 71635"/>
                <a:gd name="connsiteY1" fmla="*/ 98122 h 98028"/>
                <a:gd name="connsiteX2" fmla="*/ 72201 w 71635"/>
                <a:gd name="connsiteY2" fmla="*/ 98122 h 98028"/>
                <a:gd name="connsiteX3" fmla="*/ 18569 w 71635"/>
                <a:gd name="connsiteY3" fmla="*/ 0 h 98028"/>
              </a:gdLst>
              <a:ahLst/>
              <a:cxnLst>
                <a:cxn ang="0">
                  <a:pos x="connsiteX0" y="connsiteY0"/>
                </a:cxn>
                <a:cxn ang="0">
                  <a:pos x="connsiteX1" y="connsiteY1"/>
                </a:cxn>
                <a:cxn ang="0">
                  <a:pos x="connsiteX2" y="connsiteY2"/>
                </a:cxn>
                <a:cxn ang="0">
                  <a:pos x="connsiteX3" y="connsiteY3"/>
                </a:cxn>
              </a:cxnLst>
              <a:rect l="l" t="t" r="r" b="b"/>
              <a:pathLst>
                <a:path w="71635" h="98028">
                  <a:moveTo>
                    <a:pt x="0" y="0"/>
                  </a:moveTo>
                  <a:lnTo>
                    <a:pt x="53633" y="98122"/>
                  </a:lnTo>
                  <a:lnTo>
                    <a:pt x="72201" y="98122"/>
                  </a:lnTo>
                  <a:lnTo>
                    <a:pt x="18569" y="0"/>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4DD6D6AB-34B7-4DB6-8BD4-F1CC58BBB7E8}"/>
                </a:ext>
              </a:extLst>
            </p:cNvPr>
            <p:cNvSpPr/>
            <p:nvPr/>
          </p:nvSpPr>
          <p:spPr>
            <a:xfrm>
              <a:off x="5660480" y="3279601"/>
              <a:ext cx="186630" cy="39588"/>
            </a:xfrm>
            <a:custGeom>
              <a:avLst/>
              <a:gdLst>
                <a:gd name="connsiteX0" fmla="*/ 167025 w 186630"/>
                <a:gd name="connsiteY0" fmla="*/ 0 h 39588"/>
                <a:gd name="connsiteX1" fmla="*/ 0 w 186630"/>
                <a:gd name="connsiteY1" fmla="*/ 0 h 39588"/>
                <a:gd name="connsiteX2" fmla="*/ 3770 w 186630"/>
                <a:gd name="connsiteY2" fmla="*/ 20077 h 39588"/>
                <a:gd name="connsiteX3" fmla="*/ 0 w 186630"/>
                <a:gd name="connsiteY3" fmla="*/ 40154 h 39588"/>
                <a:gd name="connsiteX4" fmla="*/ 167025 w 186630"/>
                <a:gd name="connsiteY4" fmla="*/ 40154 h 39588"/>
                <a:gd name="connsiteX5" fmla="*/ 187102 w 186630"/>
                <a:gd name="connsiteY5" fmla="*/ 20077 h 39588"/>
                <a:gd name="connsiteX6" fmla="*/ 167025 w 186630"/>
                <a:gd name="connsiteY6" fmla="*/ 0 h 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30" h="39588">
                  <a:moveTo>
                    <a:pt x="167025" y="0"/>
                  </a:moveTo>
                  <a:lnTo>
                    <a:pt x="0" y="0"/>
                  </a:lnTo>
                  <a:cubicBezTo>
                    <a:pt x="2451" y="6221"/>
                    <a:pt x="3770" y="13008"/>
                    <a:pt x="3770" y="20077"/>
                  </a:cubicBezTo>
                  <a:cubicBezTo>
                    <a:pt x="3770" y="27146"/>
                    <a:pt x="2356" y="33933"/>
                    <a:pt x="0" y="40154"/>
                  </a:cubicBezTo>
                  <a:lnTo>
                    <a:pt x="167025" y="40154"/>
                  </a:lnTo>
                  <a:cubicBezTo>
                    <a:pt x="178147" y="40154"/>
                    <a:pt x="187102" y="31199"/>
                    <a:pt x="187102" y="20077"/>
                  </a:cubicBezTo>
                  <a:cubicBezTo>
                    <a:pt x="187102" y="8954"/>
                    <a:pt x="178053" y="0"/>
                    <a:pt x="167025" y="0"/>
                  </a:cubicBez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9E4CE655-1627-4645-9EDE-2D7BDF62A908}"/>
                </a:ext>
              </a:extLst>
            </p:cNvPr>
            <p:cNvSpPr/>
            <p:nvPr/>
          </p:nvSpPr>
          <p:spPr>
            <a:xfrm>
              <a:off x="5767651" y="3319755"/>
              <a:ext cx="71636" cy="98028"/>
            </a:xfrm>
            <a:custGeom>
              <a:avLst/>
              <a:gdLst>
                <a:gd name="connsiteX0" fmla="*/ 0 w 71635"/>
                <a:gd name="connsiteY0" fmla="*/ 0 h 98028"/>
                <a:gd name="connsiteX1" fmla="*/ 53727 w 71635"/>
                <a:gd name="connsiteY1" fmla="*/ 98122 h 98028"/>
                <a:gd name="connsiteX2" fmla="*/ 72296 w 71635"/>
                <a:gd name="connsiteY2" fmla="*/ 98122 h 98028"/>
                <a:gd name="connsiteX3" fmla="*/ 18569 w 71635"/>
                <a:gd name="connsiteY3" fmla="*/ 0 h 98028"/>
              </a:gdLst>
              <a:ahLst/>
              <a:cxnLst>
                <a:cxn ang="0">
                  <a:pos x="connsiteX0" y="connsiteY0"/>
                </a:cxn>
                <a:cxn ang="0">
                  <a:pos x="connsiteX1" y="connsiteY1"/>
                </a:cxn>
                <a:cxn ang="0">
                  <a:pos x="connsiteX2" y="connsiteY2"/>
                </a:cxn>
                <a:cxn ang="0">
                  <a:pos x="connsiteX3" y="connsiteY3"/>
                </a:cxn>
              </a:cxnLst>
              <a:rect l="l" t="t" r="r" b="b"/>
              <a:pathLst>
                <a:path w="71635" h="98028">
                  <a:moveTo>
                    <a:pt x="0" y="0"/>
                  </a:moveTo>
                  <a:lnTo>
                    <a:pt x="53727" y="98122"/>
                  </a:lnTo>
                  <a:lnTo>
                    <a:pt x="72296" y="98122"/>
                  </a:lnTo>
                  <a:lnTo>
                    <a:pt x="18569" y="0"/>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0DAF16C1-905C-41B1-B119-17A453072900}"/>
                </a:ext>
              </a:extLst>
            </p:cNvPr>
            <p:cNvSpPr/>
            <p:nvPr/>
          </p:nvSpPr>
          <p:spPr>
            <a:xfrm>
              <a:off x="5692056" y="3319755"/>
              <a:ext cx="71636" cy="98028"/>
            </a:xfrm>
            <a:custGeom>
              <a:avLst/>
              <a:gdLst>
                <a:gd name="connsiteX0" fmla="*/ 53633 w 71635"/>
                <a:gd name="connsiteY0" fmla="*/ 0 h 98028"/>
                <a:gd name="connsiteX1" fmla="*/ 0 w 71635"/>
                <a:gd name="connsiteY1" fmla="*/ 98122 h 98028"/>
                <a:gd name="connsiteX2" fmla="*/ 18569 w 71635"/>
                <a:gd name="connsiteY2" fmla="*/ 98122 h 98028"/>
                <a:gd name="connsiteX3" fmla="*/ 72201 w 71635"/>
                <a:gd name="connsiteY3" fmla="*/ 0 h 98028"/>
              </a:gdLst>
              <a:ahLst/>
              <a:cxnLst>
                <a:cxn ang="0">
                  <a:pos x="connsiteX0" y="connsiteY0"/>
                </a:cxn>
                <a:cxn ang="0">
                  <a:pos x="connsiteX1" y="connsiteY1"/>
                </a:cxn>
                <a:cxn ang="0">
                  <a:pos x="connsiteX2" y="connsiteY2"/>
                </a:cxn>
                <a:cxn ang="0">
                  <a:pos x="connsiteX3" y="connsiteY3"/>
                </a:cxn>
              </a:cxnLst>
              <a:rect l="l" t="t" r="r" b="b"/>
              <a:pathLst>
                <a:path w="71635" h="98028">
                  <a:moveTo>
                    <a:pt x="53633" y="0"/>
                  </a:moveTo>
                  <a:lnTo>
                    <a:pt x="0" y="98122"/>
                  </a:lnTo>
                  <a:lnTo>
                    <a:pt x="18569" y="98122"/>
                  </a:lnTo>
                  <a:lnTo>
                    <a:pt x="72201" y="0"/>
                  </a:lnTo>
                  <a:close/>
                </a:path>
              </a:pathLst>
            </a:custGeom>
            <a:solidFill>
              <a:schemeClr val="bg1">
                <a:lumMod val="95000"/>
              </a:schemeClr>
            </a:solidFill>
            <a:ln w="930" cap="flat">
              <a:noFill/>
              <a:prstDash val="solid"/>
              <a:miter/>
            </a:ln>
          </p:spPr>
          <p:txBody>
            <a:bodyPr rtlCol="0" anchor="ctr"/>
            <a:lstStyle/>
            <a:p>
              <a:endParaRPr lang="zh-CN" altLang="en-US" dirty="0"/>
            </a:p>
          </p:txBody>
        </p:sp>
        <p:sp>
          <p:nvSpPr>
            <p:cNvPr id="21" name="任意多边形: 形状 20">
              <a:extLst>
                <a:ext uri="{FF2B5EF4-FFF2-40B4-BE49-F238E27FC236}">
                  <a16:creationId xmlns:a16="http://schemas.microsoft.com/office/drawing/2014/main" id="{E49FA60D-7FFB-419D-848B-E5556B34B425}"/>
                </a:ext>
              </a:extLst>
            </p:cNvPr>
            <p:cNvSpPr/>
            <p:nvPr/>
          </p:nvSpPr>
          <p:spPr>
            <a:xfrm>
              <a:off x="5454432" y="3644756"/>
              <a:ext cx="308223" cy="23564"/>
            </a:xfrm>
            <a:custGeom>
              <a:avLst/>
              <a:gdLst>
                <a:gd name="connsiteX0" fmla="*/ 0 w 308223"/>
                <a:gd name="connsiteY0" fmla="*/ 0 h 23564"/>
                <a:gd name="connsiteX1" fmla="*/ 308412 w 308223"/>
                <a:gd name="connsiteY1" fmla="*/ 0 h 23564"/>
                <a:gd name="connsiteX2" fmla="*/ 308412 w 308223"/>
                <a:gd name="connsiteY2" fmla="*/ 23659 h 23564"/>
                <a:gd name="connsiteX3" fmla="*/ 0 w 308223"/>
                <a:gd name="connsiteY3" fmla="*/ 23659 h 23564"/>
              </a:gdLst>
              <a:ahLst/>
              <a:cxnLst>
                <a:cxn ang="0">
                  <a:pos x="connsiteX0" y="connsiteY0"/>
                </a:cxn>
                <a:cxn ang="0">
                  <a:pos x="connsiteX1" y="connsiteY1"/>
                </a:cxn>
                <a:cxn ang="0">
                  <a:pos x="connsiteX2" y="connsiteY2"/>
                </a:cxn>
                <a:cxn ang="0">
                  <a:pos x="connsiteX3" y="connsiteY3"/>
                </a:cxn>
              </a:cxnLst>
              <a:rect l="l" t="t" r="r" b="b"/>
              <a:pathLst>
                <a:path w="308223" h="23564">
                  <a:moveTo>
                    <a:pt x="0" y="0"/>
                  </a:moveTo>
                  <a:lnTo>
                    <a:pt x="308412" y="0"/>
                  </a:lnTo>
                  <a:lnTo>
                    <a:pt x="308412" y="23659"/>
                  </a:lnTo>
                  <a:lnTo>
                    <a:pt x="0" y="23659"/>
                  </a:lnTo>
                  <a:close/>
                </a:path>
              </a:pathLst>
            </a:custGeom>
            <a:solidFill>
              <a:schemeClr val="bg1"/>
            </a:solidFill>
            <a:ln w="93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D55733D9-A536-4B04-BA30-2B1B2A709315}"/>
                </a:ext>
              </a:extLst>
            </p:cNvPr>
            <p:cNvSpPr/>
            <p:nvPr/>
          </p:nvSpPr>
          <p:spPr>
            <a:xfrm>
              <a:off x="5488931" y="3587259"/>
              <a:ext cx="239415" cy="57497"/>
            </a:xfrm>
            <a:custGeom>
              <a:avLst/>
              <a:gdLst>
                <a:gd name="connsiteX0" fmla="*/ 239415 w 239414"/>
                <a:gd name="connsiteY0" fmla="*/ 57497 h 57497"/>
                <a:gd name="connsiteX1" fmla="*/ 0 w 239414"/>
                <a:gd name="connsiteY1" fmla="*/ 57497 h 57497"/>
                <a:gd name="connsiteX2" fmla="*/ 0 w 239414"/>
                <a:gd name="connsiteY2" fmla="*/ 4996 h 57497"/>
                <a:gd name="connsiteX3" fmla="*/ 4996 w 239414"/>
                <a:gd name="connsiteY3" fmla="*/ 0 h 57497"/>
                <a:gd name="connsiteX4" fmla="*/ 234513 w 239414"/>
                <a:gd name="connsiteY4" fmla="*/ 0 h 57497"/>
                <a:gd name="connsiteX5" fmla="*/ 239509 w 239414"/>
                <a:gd name="connsiteY5" fmla="*/ 4996 h 57497"/>
                <a:gd name="connsiteX6" fmla="*/ 239509 w 239414"/>
                <a:gd name="connsiteY6" fmla="*/ 5749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414" h="57497">
                  <a:moveTo>
                    <a:pt x="239415" y="57497"/>
                  </a:moveTo>
                  <a:lnTo>
                    <a:pt x="0" y="57497"/>
                  </a:lnTo>
                  <a:lnTo>
                    <a:pt x="0" y="4996"/>
                  </a:lnTo>
                  <a:cubicBezTo>
                    <a:pt x="0" y="2262"/>
                    <a:pt x="2262" y="0"/>
                    <a:pt x="4996" y="0"/>
                  </a:cubicBezTo>
                  <a:lnTo>
                    <a:pt x="234513" y="0"/>
                  </a:lnTo>
                  <a:cubicBezTo>
                    <a:pt x="237247" y="0"/>
                    <a:pt x="239509" y="2262"/>
                    <a:pt x="239509" y="4996"/>
                  </a:cubicBezTo>
                  <a:lnTo>
                    <a:pt x="239509" y="57497"/>
                  </a:lnTo>
                  <a:close/>
                </a:path>
              </a:pathLst>
            </a:custGeom>
            <a:solidFill>
              <a:schemeClr val="bg1">
                <a:lumMod val="95000"/>
              </a:schemeClr>
            </a:solidFill>
            <a:ln w="930"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41F0F8E5-2BEB-4257-9326-F212D076D6F5}"/>
                </a:ext>
              </a:extLst>
            </p:cNvPr>
            <p:cNvSpPr/>
            <p:nvPr/>
          </p:nvSpPr>
          <p:spPr>
            <a:xfrm>
              <a:off x="5588561" y="3351426"/>
              <a:ext cx="39588" cy="235645"/>
            </a:xfrm>
            <a:custGeom>
              <a:avLst/>
              <a:gdLst>
                <a:gd name="connsiteX0" fmla="*/ 40154 w 39588"/>
                <a:gd name="connsiteY0" fmla="*/ 235833 h 235644"/>
                <a:gd name="connsiteX1" fmla="*/ 40154 w 39588"/>
                <a:gd name="connsiteY1" fmla="*/ 0 h 235644"/>
                <a:gd name="connsiteX2" fmla="*/ 20077 w 39588"/>
                <a:gd name="connsiteY2" fmla="*/ 3865 h 235644"/>
                <a:gd name="connsiteX3" fmla="*/ 0 w 39588"/>
                <a:gd name="connsiteY3" fmla="*/ 0 h 235644"/>
                <a:gd name="connsiteX4" fmla="*/ 0 w 39588"/>
                <a:gd name="connsiteY4" fmla="*/ 235833 h 235644"/>
                <a:gd name="connsiteX5" fmla="*/ 40154 w 39588"/>
                <a:gd name="connsiteY5" fmla="*/ 235833 h 23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 h="235644">
                  <a:moveTo>
                    <a:pt x="40154" y="235833"/>
                  </a:moveTo>
                  <a:lnTo>
                    <a:pt x="40154" y="0"/>
                  </a:lnTo>
                  <a:cubicBezTo>
                    <a:pt x="33933" y="2451"/>
                    <a:pt x="27146" y="3865"/>
                    <a:pt x="20077" y="3865"/>
                  </a:cubicBezTo>
                  <a:cubicBezTo>
                    <a:pt x="13008" y="3865"/>
                    <a:pt x="6221" y="2451"/>
                    <a:pt x="0" y="0"/>
                  </a:cubicBezTo>
                  <a:lnTo>
                    <a:pt x="0" y="235833"/>
                  </a:lnTo>
                  <a:lnTo>
                    <a:pt x="40154" y="235833"/>
                  </a:lnTo>
                  <a:close/>
                </a:path>
              </a:pathLst>
            </a:custGeom>
            <a:solidFill>
              <a:schemeClr val="bg1">
                <a:lumMod val="95000"/>
              </a:schemeClr>
            </a:solidFill>
            <a:ln w="930" cap="flat">
              <a:noFill/>
              <a:prstDash val="solid"/>
              <a:miter/>
            </a:ln>
          </p:spPr>
          <p:txBody>
            <a:bodyPr rtlCol="0" anchor="ctr"/>
            <a:lstStyle/>
            <a:p>
              <a:endParaRPr lang="zh-CN" altLang="en-US"/>
            </a:p>
          </p:txBody>
        </p:sp>
      </p:grpSp>
      <p:sp>
        <p:nvSpPr>
          <p:cNvPr id="50" name="quotation-mark_32371">
            <a:extLst>
              <a:ext uri="{FF2B5EF4-FFF2-40B4-BE49-F238E27FC236}">
                <a16:creationId xmlns:a16="http://schemas.microsoft.com/office/drawing/2014/main" id="{3CD19BA6-9175-4002-BA19-DAC91BB61F18}"/>
              </a:ext>
            </a:extLst>
          </p:cNvPr>
          <p:cNvSpPr>
            <a:spLocks noChangeAspect="1"/>
          </p:cNvSpPr>
          <p:nvPr/>
        </p:nvSpPr>
        <p:spPr bwMode="auto">
          <a:xfrm rot="10800000">
            <a:off x="10274300" y="1142413"/>
            <a:ext cx="1116830" cy="1036555"/>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chemeClr val="accent1">
              <a:alpha val="66000"/>
            </a:schemeClr>
          </a:solidFill>
          <a:ln>
            <a:noFill/>
          </a:ln>
        </p:spPr>
      </p:sp>
    </p:spTree>
    <p:extLst>
      <p:ext uri="{BB962C8B-B14F-4D97-AF65-F5344CB8AC3E}">
        <p14:creationId xmlns:p14="http://schemas.microsoft.com/office/powerpoint/2010/main" val="4081357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DAC22762-2F44-4592-B835-3E69E994F319}"/>
              </a:ext>
            </a:extLst>
          </p:cNvPr>
          <p:cNvSpPr/>
          <p:nvPr/>
        </p:nvSpPr>
        <p:spPr>
          <a:xfrm>
            <a:off x="1174810" y="1173727"/>
            <a:ext cx="9842379" cy="4510546"/>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占位符 53">
            <a:extLst>
              <a:ext uri="{FF2B5EF4-FFF2-40B4-BE49-F238E27FC236}">
                <a16:creationId xmlns:a16="http://schemas.microsoft.com/office/drawing/2014/main" id="{C2241513-20D5-4601-996F-1DB9CA1DAE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3706" b="33706"/>
          <a:stretch>
            <a:fillRect/>
          </a:stretch>
        </p:blipFill>
        <p:spPr/>
      </p:pic>
      <p:sp>
        <p:nvSpPr>
          <p:cNvPr id="4" name="文本占位符 3">
            <a:extLst>
              <a:ext uri="{FF2B5EF4-FFF2-40B4-BE49-F238E27FC236}">
                <a16:creationId xmlns:a16="http://schemas.microsoft.com/office/drawing/2014/main" id="{9D0604BA-FFB5-47DA-B447-88DAFC0120F5}"/>
              </a:ext>
            </a:extLst>
          </p:cNvPr>
          <p:cNvSpPr>
            <a:spLocks noGrp="1"/>
          </p:cNvSpPr>
          <p:nvPr>
            <p:ph type="body" sz="quarter" idx="12"/>
          </p:nvPr>
        </p:nvSpPr>
        <p:spPr/>
        <p:txBody>
          <a:bodyPr/>
          <a:lstStyle/>
          <a:p>
            <a:pPr marL="0" indent="0">
              <a:buNone/>
            </a:pPr>
            <a:r>
              <a:rPr lang="zh-CN" altLang="en-US" dirty="0"/>
              <a:t>单图文字排版</a:t>
            </a:r>
          </a:p>
        </p:txBody>
      </p:sp>
      <p:sp>
        <p:nvSpPr>
          <p:cNvPr id="38" name="文本框 37">
            <a:extLst>
              <a:ext uri="{FF2B5EF4-FFF2-40B4-BE49-F238E27FC236}">
                <a16:creationId xmlns:a16="http://schemas.microsoft.com/office/drawing/2014/main" id="{7FA1460F-C3E0-4BAB-8AA6-BD009E32208D}"/>
              </a:ext>
            </a:extLst>
          </p:cNvPr>
          <p:cNvSpPr txBox="1"/>
          <p:nvPr/>
        </p:nvSpPr>
        <p:spPr>
          <a:xfrm>
            <a:off x="5238235" y="3732382"/>
            <a:ext cx="1791728" cy="461665"/>
          </a:xfrm>
          <a:prstGeom prst="rect">
            <a:avLst/>
          </a:prstGeom>
          <a:noFill/>
        </p:spPr>
        <p:txBody>
          <a:bodyPr wrap="square" rtlCol="0">
            <a:spAutoFit/>
          </a:bodyPr>
          <a:lstStyle/>
          <a:p>
            <a:r>
              <a:rPr lang="zh-CN" altLang="en-US" sz="2400" b="1" dirty="0">
                <a:latin typeface="+mn-ea"/>
              </a:rPr>
              <a:t>这里是标题</a:t>
            </a:r>
          </a:p>
        </p:txBody>
      </p:sp>
      <p:sp>
        <p:nvSpPr>
          <p:cNvPr id="39" name="文本框 38">
            <a:extLst>
              <a:ext uri="{FF2B5EF4-FFF2-40B4-BE49-F238E27FC236}">
                <a16:creationId xmlns:a16="http://schemas.microsoft.com/office/drawing/2014/main" id="{AE48D608-F08A-45CD-B22C-262280810D43}"/>
              </a:ext>
            </a:extLst>
          </p:cNvPr>
          <p:cNvSpPr txBox="1"/>
          <p:nvPr/>
        </p:nvSpPr>
        <p:spPr>
          <a:xfrm>
            <a:off x="1550890" y="4214130"/>
            <a:ext cx="9090220" cy="1169038"/>
          </a:xfrm>
          <a:prstGeom prst="rect">
            <a:avLst/>
          </a:prstGeom>
          <a:noFill/>
        </p:spPr>
        <p:txBody>
          <a:bodyPr wrap="square" rtlCol="0">
            <a:spAutoFit/>
          </a:bodyPr>
          <a:lstStyle/>
          <a:p>
            <a:pPr>
              <a:lnSpc>
                <a:spcPct val="120000"/>
              </a:lnSpc>
            </a:pPr>
            <a:r>
              <a:rPr lang="zh-CN" altLang="en-US" sz="2000"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grpSp>
        <p:nvGrpSpPr>
          <p:cNvPr id="55" name="组合 54">
            <a:extLst>
              <a:ext uri="{FF2B5EF4-FFF2-40B4-BE49-F238E27FC236}">
                <a16:creationId xmlns:a16="http://schemas.microsoft.com/office/drawing/2014/main" id="{1103CB48-79B6-4DEA-84E7-E3C9150A18D7}"/>
              </a:ext>
            </a:extLst>
          </p:cNvPr>
          <p:cNvGrpSpPr/>
          <p:nvPr/>
        </p:nvGrpSpPr>
        <p:grpSpPr>
          <a:xfrm>
            <a:off x="5766769" y="2970185"/>
            <a:ext cx="658462" cy="658462"/>
            <a:chOff x="5661058" y="2975522"/>
            <a:chExt cx="869883" cy="869883"/>
          </a:xfrm>
        </p:grpSpPr>
        <p:sp>
          <p:nvSpPr>
            <p:cNvPr id="11" name="椭圆 10">
              <a:extLst>
                <a:ext uri="{FF2B5EF4-FFF2-40B4-BE49-F238E27FC236}">
                  <a16:creationId xmlns:a16="http://schemas.microsoft.com/office/drawing/2014/main" id="{15793AD6-868A-4B44-ABAF-0942A02025E2}"/>
                </a:ext>
              </a:extLst>
            </p:cNvPr>
            <p:cNvSpPr/>
            <p:nvPr/>
          </p:nvSpPr>
          <p:spPr>
            <a:xfrm>
              <a:off x="5661058" y="2975522"/>
              <a:ext cx="869883" cy="8698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8" name="Freeform 5">
              <a:extLst>
                <a:ext uri="{FF2B5EF4-FFF2-40B4-BE49-F238E27FC236}">
                  <a16:creationId xmlns:a16="http://schemas.microsoft.com/office/drawing/2014/main" id="{E22010FC-753D-44C8-9DEF-6E89E083A0E1}"/>
                </a:ext>
              </a:extLst>
            </p:cNvPr>
            <p:cNvSpPr>
              <a:spLocks noEditPoints="1"/>
            </p:cNvSpPr>
            <p:nvPr/>
          </p:nvSpPr>
          <p:spPr bwMode="auto">
            <a:xfrm>
              <a:off x="5861843" y="3159875"/>
              <a:ext cx="468312" cy="501176"/>
            </a:xfrm>
            <a:custGeom>
              <a:avLst/>
              <a:gdLst>
                <a:gd name="T0" fmla="*/ 88 w 96"/>
                <a:gd name="T1" fmla="*/ 8 h 102"/>
                <a:gd name="T2" fmla="*/ 88 w 96"/>
                <a:gd name="T3" fmla="*/ 8 h 102"/>
                <a:gd name="T4" fmla="*/ 69 w 96"/>
                <a:gd name="T5" fmla="*/ 0 h 102"/>
                <a:gd name="T6" fmla="*/ 51 w 96"/>
                <a:gd name="T7" fmla="*/ 8 h 102"/>
                <a:gd name="T8" fmla="*/ 44 w 96"/>
                <a:gd name="T9" fmla="*/ 15 h 102"/>
                <a:gd name="T10" fmla="*/ 44 w 96"/>
                <a:gd name="T11" fmla="*/ 27 h 102"/>
                <a:gd name="T12" fmla="*/ 55 w 96"/>
                <a:gd name="T13" fmla="*/ 27 h 102"/>
                <a:gd name="T14" fmla="*/ 63 w 96"/>
                <a:gd name="T15" fmla="*/ 19 h 102"/>
                <a:gd name="T16" fmla="*/ 69 w 96"/>
                <a:gd name="T17" fmla="*/ 16 h 102"/>
                <a:gd name="T18" fmla="*/ 76 w 96"/>
                <a:gd name="T19" fmla="*/ 19 h 102"/>
                <a:gd name="T20" fmla="*/ 77 w 96"/>
                <a:gd name="T21" fmla="*/ 20 h 102"/>
                <a:gd name="T22" fmla="*/ 80 w 96"/>
                <a:gd name="T23" fmla="*/ 27 h 102"/>
                <a:gd name="T24" fmla="*/ 77 w 96"/>
                <a:gd name="T25" fmla="*/ 34 h 102"/>
                <a:gd name="T26" fmla="*/ 59 w 96"/>
                <a:gd name="T27" fmla="*/ 52 h 102"/>
                <a:gd name="T28" fmla="*/ 52 w 96"/>
                <a:gd name="T29" fmla="*/ 55 h 102"/>
                <a:gd name="T30" fmla="*/ 45 w 96"/>
                <a:gd name="T31" fmla="*/ 52 h 102"/>
                <a:gd name="T32" fmla="*/ 44 w 96"/>
                <a:gd name="T33" fmla="*/ 51 h 102"/>
                <a:gd name="T34" fmla="*/ 33 w 96"/>
                <a:gd name="T35" fmla="*/ 63 h 102"/>
                <a:gd name="T36" fmla="*/ 34 w 96"/>
                <a:gd name="T37" fmla="*/ 63 h 102"/>
                <a:gd name="T38" fmla="*/ 52 w 96"/>
                <a:gd name="T39" fmla="*/ 71 h 102"/>
                <a:gd name="T40" fmla="*/ 52 w 96"/>
                <a:gd name="T41" fmla="*/ 71 h 102"/>
                <a:gd name="T42" fmla="*/ 70 w 96"/>
                <a:gd name="T43" fmla="*/ 63 h 102"/>
                <a:gd name="T44" fmla="*/ 88 w 96"/>
                <a:gd name="T45" fmla="*/ 45 h 102"/>
                <a:gd name="T46" fmla="*/ 96 w 96"/>
                <a:gd name="T47" fmla="*/ 27 h 102"/>
                <a:gd name="T48" fmla="*/ 88 w 96"/>
                <a:gd name="T49" fmla="*/ 8 h 102"/>
                <a:gd name="T50" fmla="*/ 41 w 96"/>
                <a:gd name="T51" fmla="*/ 76 h 102"/>
                <a:gd name="T52" fmla="*/ 33 w 96"/>
                <a:gd name="T53" fmla="*/ 83 h 102"/>
                <a:gd name="T54" fmla="*/ 26 w 96"/>
                <a:gd name="T55" fmla="*/ 86 h 102"/>
                <a:gd name="T56" fmla="*/ 19 w 96"/>
                <a:gd name="T57" fmla="*/ 83 h 102"/>
                <a:gd name="T58" fmla="*/ 18 w 96"/>
                <a:gd name="T59" fmla="*/ 83 h 102"/>
                <a:gd name="T60" fmla="*/ 16 w 96"/>
                <a:gd name="T61" fmla="*/ 76 h 102"/>
                <a:gd name="T62" fmla="*/ 18 w 96"/>
                <a:gd name="T63" fmla="*/ 69 h 102"/>
                <a:gd name="T64" fmla="*/ 37 w 96"/>
                <a:gd name="T65" fmla="*/ 50 h 102"/>
                <a:gd name="T66" fmla="*/ 44 w 96"/>
                <a:gd name="T67" fmla="*/ 47 h 102"/>
                <a:gd name="T68" fmla="*/ 51 w 96"/>
                <a:gd name="T69" fmla="*/ 50 h 102"/>
                <a:gd name="T70" fmla="*/ 52 w 96"/>
                <a:gd name="T71" fmla="*/ 51 h 102"/>
                <a:gd name="T72" fmla="*/ 63 w 96"/>
                <a:gd name="T73" fmla="*/ 40 h 102"/>
                <a:gd name="T74" fmla="*/ 63 w 96"/>
                <a:gd name="T75" fmla="*/ 40 h 102"/>
                <a:gd name="T76" fmla="*/ 63 w 96"/>
                <a:gd name="T77" fmla="*/ 40 h 102"/>
                <a:gd name="T78" fmla="*/ 62 w 96"/>
                <a:gd name="T79" fmla="*/ 39 h 102"/>
                <a:gd name="T80" fmla="*/ 61 w 96"/>
                <a:gd name="T81" fmla="*/ 38 h 102"/>
                <a:gd name="T82" fmla="*/ 59 w 96"/>
                <a:gd name="T83" fmla="*/ 36 h 102"/>
                <a:gd name="T84" fmla="*/ 44 w 96"/>
                <a:gd name="T85" fmla="*/ 32 h 102"/>
                <a:gd name="T86" fmla="*/ 26 w 96"/>
                <a:gd name="T87" fmla="*/ 39 h 102"/>
                <a:gd name="T88" fmla="*/ 7 w 96"/>
                <a:gd name="T89" fmla="*/ 58 h 102"/>
                <a:gd name="T90" fmla="*/ 0 w 96"/>
                <a:gd name="T91" fmla="*/ 76 h 102"/>
                <a:gd name="T92" fmla="*/ 7 w 96"/>
                <a:gd name="T93" fmla="*/ 94 h 102"/>
                <a:gd name="T94" fmla="*/ 8 w 96"/>
                <a:gd name="T95" fmla="*/ 95 h 102"/>
                <a:gd name="T96" fmla="*/ 26 w 96"/>
                <a:gd name="T97" fmla="*/ 102 h 102"/>
                <a:gd name="T98" fmla="*/ 26 w 96"/>
                <a:gd name="T99" fmla="*/ 102 h 102"/>
                <a:gd name="T100" fmla="*/ 44 w 96"/>
                <a:gd name="T101" fmla="*/ 95 h 102"/>
                <a:gd name="T102" fmla="*/ 52 w 96"/>
                <a:gd name="T103" fmla="*/ 87 h 102"/>
                <a:gd name="T104" fmla="*/ 52 w 96"/>
                <a:gd name="T105" fmla="*/ 76 h 102"/>
                <a:gd name="T106" fmla="*/ 41 w 96"/>
                <a:gd name="T10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02">
                  <a:moveTo>
                    <a:pt x="88" y="8"/>
                  </a:moveTo>
                  <a:cubicBezTo>
                    <a:pt x="88" y="8"/>
                    <a:pt x="88" y="8"/>
                    <a:pt x="88" y="8"/>
                  </a:cubicBezTo>
                  <a:cubicBezTo>
                    <a:pt x="83" y="3"/>
                    <a:pt x="76" y="0"/>
                    <a:pt x="69" y="0"/>
                  </a:cubicBezTo>
                  <a:cubicBezTo>
                    <a:pt x="63" y="0"/>
                    <a:pt x="56" y="3"/>
                    <a:pt x="51" y="8"/>
                  </a:cubicBezTo>
                  <a:cubicBezTo>
                    <a:pt x="44" y="15"/>
                    <a:pt x="44" y="15"/>
                    <a:pt x="44" y="15"/>
                  </a:cubicBezTo>
                  <a:cubicBezTo>
                    <a:pt x="41" y="18"/>
                    <a:pt x="41" y="23"/>
                    <a:pt x="44" y="27"/>
                  </a:cubicBezTo>
                  <a:cubicBezTo>
                    <a:pt x="47" y="30"/>
                    <a:pt x="52" y="30"/>
                    <a:pt x="55" y="27"/>
                  </a:cubicBezTo>
                  <a:cubicBezTo>
                    <a:pt x="63" y="19"/>
                    <a:pt x="63" y="19"/>
                    <a:pt x="63" y="19"/>
                  </a:cubicBezTo>
                  <a:cubicBezTo>
                    <a:pt x="64" y="17"/>
                    <a:pt x="67" y="16"/>
                    <a:pt x="69" y="16"/>
                  </a:cubicBezTo>
                  <a:cubicBezTo>
                    <a:pt x="72" y="16"/>
                    <a:pt x="74" y="17"/>
                    <a:pt x="76" y="19"/>
                  </a:cubicBezTo>
                  <a:cubicBezTo>
                    <a:pt x="77" y="20"/>
                    <a:pt x="77" y="20"/>
                    <a:pt x="77" y="20"/>
                  </a:cubicBezTo>
                  <a:cubicBezTo>
                    <a:pt x="79" y="22"/>
                    <a:pt x="80" y="24"/>
                    <a:pt x="80" y="27"/>
                  </a:cubicBezTo>
                  <a:cubicBezTo>
                    <a:pt x="80" y="29"/>
                    <a:pt x="79" y="32"/>
                    <a:pt x="77" y="34"/>
                  </a:cubicBezTo>
                  <a:cubicBezTo>
                    <a:pt x="59" y="52"/>
                    <a:pt x="59" y="52"/>
                    <a:pt x="59" y="52"/>
                  </a:cubicBezTo>
                  <a:cubicBezTo>
                    <a:pt x="57" y="54"/>
                    <a:pt x="54" y="55"/>
                    <a:pt x="52" y="55"/>
                  </a:cubicBezTo>
                  <a:cubicBezTo>
                    <a:pt x="49" y="55"/>
                    <a:pt x="47" y="54"/>
                    <a:pt x="45" y="52"/>
                  </a:cubicBezTo>
                  <a:cubicBezTo>
                    <a:pt x="44" y="51"/>
                    <a:pt x="44" y="51"/>
                    <a:pt x="44" y="51"/>
                  </a:cubicBezTo>
                  <a:cubicBezTo>
                    <a:pt x="33" y="63"/>
                    <a:pt x="33" y="63"/>
                    <a:pt x="33" y="63"/>
                  </a:cubicBezTo>
                  <a:cubicBezTo>
                    <a:pt x="34" y="63"/>
                    <a:pt x="34" y="63"/>
                    <a:pt x="34" y="63"/>
                  </a:cubicBezTo>
                  <a:cubicBezTo>
                    <a:pt x="39" y="68"/>
                    <a:pt x="45" y="71"/>
                    <a:pt x="52" y="71"/>
                  </a:cubicBezTo>
                  <a:cubicBezTo>
                    <a:pt x="52" y="71"/>
                    <a:pt x="52" y="71"/>
                    <a:pt x="52" y="71"/>
                  </a:cubicBezTo>
                  <a:cubicBezTo>
                    <a:pt x="58" y="71"/>
                    <a:pt x="65" y="68"/>
                    <a:pt x="70" y="63"/>
                  </a:cubicBezTo>
                  <a:cubicBezTo>
                    <a:pt x="88" y="45"/>
                    <a:pt x="88" y="45"/>
                    <a:pt x="88" y="45"/>
                  </a:cubicBezTo>
                  <a:cubicBezTo>
                    <a:pt x="94" y="40"/>
                    <a:pt x="96" y="33"/>
                    <a:pt x="96" y="27"/>
                  </a:cubicBezTo>
                  <a:cubicBezTo>
                    <a:pt x="96" y="20"/>
                    <a:pt x="93" y="13"/>
                    <a:pt x="88" y="8"/>
                  </a:cubicBezTo>
                  <a:close/>
                  <a:moveTo>
                    <a:pt x="41" y="76"/>
                  </a:moveTo>
                  <a:cubicBezTo>
                    <a:pt x="33" y="83"/>
                    <a:pt x="33" y="83"/>
                    <a:pt x="33" y="83"/>
                  </a:cubicBezTo>
                  <a:cubicBezTo>
                    <a:pt x="31" y="85"/>
                    <a:pt x="29" y="86"/>
                    <a:pt x="26" y="86"/>
                  </a:cubicBezTo>
                  <a:cubicBezTo>
                    <a:pt x="24" y="86"/>
                    <a:pt x="21" y="85"/>
                    <a:pt x="19" y="83"/>
                  </a:cubicBezTo>
                  <a:cubicBezTo>
                    <a:pt x="18" y="83"/>
                    <a:pt x="18" y="83"/>
                    <a:pt x="18" y="83"/>
                  </a:cubicBezTo>
                  <a:cubicBezTo>
                    <a:pt x="16" y="81"/>
                    <a:pt x="16" y="78"/>
                    <a:pt x="16" y="76"/>
                  </a:cubicBezTo>
                  <a:cubicBezTo>
                    <a:pt x="16" y="73"/>
                    <a:pt x="16" y="71"/>
                    <a:pt x="18" y="69"/>
                  </a:cubicBezTo>
                  <a:cubicBezTo>
                    <a:pt x="37" y="50"/>
                    <a:pt x="37" y="50"/>
                    <a:pt x="37" y="50"/>
                  </a:cubicBezTo>
                  <a:cubicBezTo>
                    <a:pt x="39" y="48"/>
                    <a:pt x="41" y="47"/>
                    <a:pt x="44" y="47"/>
                  </a:cubicBezTo>
                  <a:cubicBezTo>
                    <a:pt x="46" y="47"/>
                    <a:pt x="49" y="48"/>
                    <a:pt x="51" y="50"/>
                  </a:cubicBezTo>
                  <a:cubicBezTo>
                    <a:pt x="52" y="51"/>
                    <a:pt x="52" y="51"/>
                    <a:pt x="52" y="51"/>
                  </a:cubicBezTo>
                  <a:cubicBezTo>
                    <a:pt x="63" y="40"/>
                    <a:pt x="63" y="40"/>
                    <a:pt x="63" y="40"/>
                  </a:cubicBezTo>
                  <a:cubicBezTo>
                    <a:pt x="63" y="40"/>
                    <a:pt x="63" y="40"/>
                    <a:pt x="63" y="40"/>
                  </a:cubicBezTo>
                  <a:cubicBezTo>
                    <a:pt x="63" y="40"/>
                    <a:pt x="63" y="40"/>
                    <a:pt x="63" y="40"/>
                  </a:cubicBezTo>
                  <a:cubicBezTo>
                    <a:pt x="62" y="39"/>
                    <a:pt x="62" y="39"/>
                    <a:pt x="62" y="39"/>
                  </a:cubicBezTo>
                  <a:cubicBezTo>
                    <a:pt x="61" y="38"/>
                    <a:pt x="61" y="38"/>
                    <a:pt x="61" y="38"/>
                  </a:cubicBezTo>
                  <a:cubicBezTo>
                    <a:pt x="60" y="37"/>
                    <a:pt x="59" y="37"/>
                    <a:pt x="59" y="36"/>
                  </a:cubicBezTo>
                  <a:cubicBezTo>
                    <a:pt x="54" y="33"/>
                    <a:pt x="49" y="32"/>
                    <a:pt x="44" y="32"/>
                  </a:cubicBezTo>
                  <a:cubicBezTo>
                    <a:pt x="37" y="32"/>
                    <a:pt x="31" y="34"/>
                    <a:pt x="26" y="39"/>
                  </a:cubicBezTo>
                  <a:cubicBezTo>
                    <a:pt x="7" y="58"/>
                    <a:pt x="7" y="58"/>
                    <a:pt x="7" y="58"/>
                  </a:cubicBezTo>
                  <a:cubicBezTo>
                    <a:pt x="2" y="63"/>
                    <a:pt x="0" y="69"/>
                    <a:pt x="0" y="76"/>
                  </a:cubicBezTo>
                  <a:cubicBezTo>
                    <a:pt x="0" y="82"/>
                    <a:pt x="2" y="89"/>
                    <a:pt x="7" y="94"/>
                  </a:cubicBezTo>
                  <a:cubicBezTo>
                    <a:pt x="8" y="95"/>
                    <a:pt x="8" y="95"/>
                    <a:pt x="8" y="95"/>
                  </a:cubicBezTo>
                  <a:cubicBezTo>
                    <a:pt x="13" y="100"/>
                    <a:pt x="19" y="102"/>
                    <a:pt x="26" y="102"/>
                  </a:cubicBezTo>
                  <a:cubicBezTo>
                    <a:pt x="26" y="102"/>
                    <a:pt x="26" y="102"/>
                    <a:pt x="26" y="102"/>
                  </a:cubicBezTo>
                  <a:cubicBezTo>
                    <a:pt x="33" y="102"/>
                    <a:pt x="39" y="100"/>
                    <a:pt x="44" y="95"/>
                  </a:cubicBezTo>
                  <a:cubicBezTo>
                    <a:pt x="52" y="87"/>
                    <a:pt x="52" y="87"/>
                    <a:pt x="52" y="87"/>
                  </a:cubicBezTo>
                  <a:cubicBezTo>
                    <a:pt x="55" y="84"/>
                    <a:pt x="55" y="79"/>
                    <a:pt x="52" y="76"/>
                  </a:cubicBezTo>
                  <a:cubicBezTo>
                    <a:pt x="49" y="72"/>
                    <a:pt x="44" y="72"/>
                    <a:pt x="41" y="7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spTree>
    <p:extLst>
      <p:ext uri="{BB962C8B-B14F-4D97-AF65-F5344CB8AC3E}">
        <p14:creationId xmlns:p14="http://schemas.microsoft.com/office/powerpoint/2010/main" val="29520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占位符 7">
            <a:extLst>
              <a:ext uri="{FF2B5EF4-FFF2-40B4-BE49-F238E27FC236}">
                <a16:creationId xmlns:a16="http://schemas.microsoft.com/office/drawing/2014/main" id="{628BFE9A-3F1F-451F-87D4-D4A725593D1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2632" b="2632"/>
          <a:stretch>
            <a:fillRect/>
          </a:stretch>
        </p:blipFill>
        <p:spPr/>
      </p:pic>
      <p:sp>
        <p:nvSpPr>
          <p:cNvPr id="60" name="文本占位符 59">
            <a:extLst>
              <a:ext uri="{FF2B5EF4-FFF2-40B4-BE49-F238E27FC236}">
                <a16:creationId xmlns:a16="http://schemas.microsoft.com/office/drawing/2014/main" id="{A91D6A39-F596-406C-A36A-C8A82BCFBC2F}"/>
              </a:ext>
            </a:extLst>
          </p:cNvPr>
          <p:cNvSpPr>
            <a:spLocks noGrp="1"/>
          </p:cNvSpPr>
          <p:nvPr>
            <p:ph type="body" sz="quarter" idx="16"/>
          </p:nvPr>
        </p:nvSpPr>
        <p:spPr>
          <a:xfrm>
            <a:off x="6772400" y="883746"/>
            <a:ext cx="2248833" cy="473075"/>
          </a:xfrm>
        </p:spPr>
        <p:txBody>
          <a:bodyPr>
            <a:normAutofit lnSpcReduction="10000"/>
          </a:bodyPr>
          <a:lstStyle/>
          <a:p>
            <a:r>
              <a:rPr lang="zh-CN" altLang="en-US" dirty="0"/>
              <a:t>论文背景</a:t>
            </a:r>
          </a:p>
        </p:txBody>
      </p:sp>
      <p:sp>
        <p:nvSpPr>
          <p:cNvPr id="61" name="文本占位符 60">
            <a:extLst>
              <a:ext uri="{FF2B5EF4-FFF2-40B4-BE49-F238E27FC236}">
                <a16:creationId xmlns:a16="http://schemas.microsoft.com/office/drawing/2014/main" id="{C97DF003-833E-48C8-9F04-79F105F5E836}"/>
              </a:ext>
            </a:extLst>
          </p:cNvPr>
          <p:cNvSpPr>
            <a:spLocks noGrp="1"/>
          </p:cNvSpPr>
          <p:nvPr>
            <p:ph type="body" sz="quarter" idx="17"/>
          </p:nvPr>
        </p:nvSpPr>
        <p:spPr>
          <a:xfrm>
            <a:off x="7523080" y="2446940"/>
            <a:ext cx="2403240" cy="439052"/>
          </a:xfrm>
        </p:spPr>
        <p:txBody>
          <a:bodyPr>
            <a:normAutofit fontScale="92500" lnSpcReduction="10000"/>
          </a:bodyPr>
          <a:lstStyle/>
          <a:p>
            <a:r>
              <a:rPr lang="zh-CN" altLang="en-US" dirty="0"/>
              <a:t>理论框架</a:t>
            </a:r>
          </a:p>
        </p:txBody>
      </p:sp>
      <p:sp>
        <p:nvSpPr>
          <p:cNvPr id="62" name="文本占位符 61">
            <a:extLst>
              <a:ext uri="{FF2B5EF4-FFF2-40B4-BE49-F238E27FC236}">
                <a16:creationId xmlns:a16="http://schemas.microsoft.com/office/drawing/2014/main" id="{A8EEFB28-A5C8-440D-BF5C-DBD4AA55AD9E}"/>
              </a:ext>
            </a:extLst>
          </p:cNvPr>
          <p:cNvSpPr>
            <a:spLocks noGrp="1"/>
          </p:cNvSpPr>
          <p:nvPr>
            <p:ph type="body" sz="quarter" idx="18"/>
          </p:nvPr>
        </p:nvSpPr>
        <p:spPr>
          <a:xfrm>
            <a:off x="7523080" y="4054772"/>
            <a:ext cx="2328753" cy="439738"/>
          </a:xfrm>
        </p:spPr>
        <p:txBody>
          <a:bodyPr>
            <a:normAutofit fontScale="92500" lnSpcReduction="10000"/>
          </a:bodyPr>
          <a:lstStyle/>
          <a:p>
            <a:r>
              <a:rPr lang="zh-CN" altLang="en-US" dirty="0"/>
              <a:t>研究过程</a:t>
            </a:r>
          </a:p>
        </p:txBody>
      </p:sp>
      <p:sp>
        <p:nvSpPr>
          <p:cNvPr id="63" name="文本占位符 62">
            <a:extLst>
              <a:ext uri="{FF2B5EF4-FFF2-40B4-BE49-F238E27FC236}">
                <a16:creationId xmlns:a16="http://schemas.microsoft.com/office/drawing/2014/main" id="{629DAB9D-F957-4992-8FF4-6F5AFFA8CED2}"/>
              </a:ext>
            </a:extLst>
          </p:cNvPr>
          <p:cNvSpPr>
            <a:spLocks noGrp="1"/>
          </p:cNvSpPr>
          <p:nvPr>
            <p:ph type="body" sz="quarter" idx="19"/>
          </p:nvPr>
        </p:nvSpPr>
        <p:spPr>
          <a:xfrm>
            <a:off x="6764993" y="5626018"/>
            <a:ext cx="2328753" cy="439052"/>
          </a:xfrm>
        </p:spPr>
        <p:txBody>
          <a:bodyPr>
            <a:normAutofit fontScale="92500" lnSpcReduction="10000"/>
          </a:bodyPr>
          <a:lstStyle/>
          <a:p>
            <a:r>
              <a:rPr lang="zh-CN" altLang="en-US" dirty="0"/>
              <a:t>论文结论</a:t>
            </a:r>
          </a:p>
        </p:txBody>
      </p:sp>
      <p:sp>
        <p:nvSpPr>
          <p:cNvPr id="64" name="文本框 63">
            <a:extLst>
              <a:ext uri="{FF2B5EF4-FFF2-40B4-BE49-F238E27FC236}">
                <a16:creationId xmlns:a16="http://schemas.microsoft.com/office/drawing/2014/main" id="{6A8EB787-1ECF-4C6B-A8E3-8AC5924F18B8}"/>
              </a:ext>
            </a:extLst>
          </p:cNvPr>
          <p:cNvSpPr txBox="1"/>
          <p:nvPr/>
        </p:nvSpPr>
        <p:spPr>
          <a:xfrm>
            <a:off x="8435148" y="867997"/>
            <a:ext cx="2367108" cy="400110"/>
          </a:xfrm>
          <a:prstGeom prst="rect">
            <a:avLst/>
          </a:prstGeom>
          <a:noFill/>
        </p:spPr>
        <p:txBody>
          <a:bodyPr wrap="square" rtlCol="0">
            <a:spAutoFit/>
          </a:bodyPr>
          <a:lstStyle>
            <a:defPPr>
              <a:defRPr lang="zh-CN"/>
            </a:defPPr>
            <a:lvl1pPr>
              <a:defRPr sz="2000">
                <a:solidFill>
                  <a:schemeClr val="bg1">
                    <a:lumMod val="65000"/>
                  </a:schemeClr>
                </a:solidFill>
              </a:defRPr>
            </a:lvl1pPr>
          </a:lstStyle>
          <a:p>
            <a:r>
              <a:rPr lang="en-US" altLang="zh-CN" dirty="0"/>
              <a:t>Paper Background</a:t>
            </a:r>
            <a:endParaRPr lang="zh-CN" altLang="en-US" dirty="0"/>
          </a:p>
        </p:txBody>
      </p:sp>
      <p:sp>
        <p:nvSpPr>
          <p:cNvPr id="71" name="文本框 70">
            <a:extLst>
              <a:ext uri="{FF2B5EF4-FFF2-40B4-BE49-F238E27FC236}">
                <a16:creationId xmlns:a16="http://schemas.microsoft.com/office/drawing/2014/main" id="{A0457392-4A1D-446C-86BA-873DD95E6660}"/>
              </a:ext>
            </a:extLst>
          </p:cNvPr>
          <p:cNvSpPr txBox="1"/>
          <p:nvPr/>
        </p:nvSpPr>
        <p:spPr>
          <a:xfrm>
            <a:off x="9185656" y="2437735"/>
            <a:ext cx="2788630" cy="403436"/>
          </a:xfrm>
          <a:prstGeom prst="rect">
            <a:avLst/>
          </a:prstGeom>
          <a:noFill/>
        </p:spPr>
        <p:txBody>
          <a:bodyPr wrap="square" rtlCol="0">
            <a:spAutoFit/>
          </a:bodyPr>
          <a:lstStyle>
            <a:defPPr>
              <a:defRPr lang="zh-CN"/>
            </a:defPPr>
            <a:lvl1pPr>
              <a:defRPr sz="2000">
                <a:solidFill>
                  <a:schemeClr val="bg1">
                    <a:lumMod val="65000"/>
                  </a:schemeClr>
                </a:solidFill>
              </a:defRPr>
            </a:lvl1pPr>
          </a:lstStyle>
          <a:p>
            <a:r>
              <a:rPr lang="en-US" altLang="zh-CN" dirty="0"/>
              <a:t>Theoretical Framework</a:t>
            </a:r>
            <a:endParaRPr lang="zh-CN" altLang="en-US" dirty="0"/>
          </a:p>
        </p:txBody>
      </p:sp>
      <p:sp>
        <p:nvSpPr>
          <p:cNvPr id="72" name="文本框 71">
            <a:extLst>
              <a:ext uri="{FF2B5EF4-FFF2-40B4-BE49-F238E27FC236}">
                <a16:creationId xmlns:a16="http://schemas.microsoft.com/office/drawing/2014/main" id="{6000468E-5092-4E16-878A-AA12763F8A7E}"/>
              </a:ext>
            </a:extLst>
          </p:cNvPr>
          <p:cNvSpPr txBox="1"/>
          <p:nvPr/>
        </p:nvSpPr>
        <p:spPr>
          <a:xfrm>
            <a:off x="9185656" y="4029307"/>
            <a:ext cx="2739644" cy="400110"/>
          </a:xfrm>
          <a:prstGeom prst="rect">
            <a:avLst/>
          </a:prstGeom>
          <a:noFill/>
        </p:spPr>
        <p:txBody>
          <a:bodyPr wrap="square" rtlCol="0">
            <a:spAutoFit/>
          </a:bodyPr>
          <a:lstStyle>
            <a:defPPr>
              <a:defRPr lang="zh-CN"/>
            </a:defPPr>
            <a:lvl1pPr>
              <a:defRPr sz="2000">
                <a:solidFill>
                  <a:schemeClr val="bg1">
                    <a:lumMod val="65000"/>
                  </a:schemeClr>
                </a:solidFill>
              </a:defRPr>
            </a:lvl1pPr>
          </a:lstStyle>
          <a:p>
            <a:r>
              <a:rPr lang="en-US" altLang="zh-CN" dirty="0"/>
              <a:t>Research Process</a:t>
            </a:r>
            <a:endParaRPr lang="zh-CN" altLang="en-US" dirty="0"/>
          </a:p>
        </p:txBody>
      </p:sp>
      <p:sp>
        <p:nvSpPr>
          <p:cNvPr id="73" name="文本框 72">
            <a:extLst>
              <a:ext uri="{FF2B5EF4-FFF2-40B4-BE49-F238E27FC236}">
                <a16:creationId xmlns:a16="http://schemas.microsoft.com/office/drawing/2014/main" id="{C453A836-3E82-4241-B7D9-88783DB537FA}"/>
              </a:ext>
            </a:extLst>
          </p:cNvPr>
          <p:cNvSpPr txBox="1"/>
          <p:nvPr/>
        </p:nvSpPr>
        <p:spPr>
          <a:xfrm>
            <a:off x="8435148" y="5609403"/>
            <a:ext cx="2367108" cy="400110"/>
          </a:xfrm>
          <a:prstGeom prst="rect">
            <a:avLst/>
          </a:prstGeom>
          <a:noFill/>
        </p:spPr>
        <p:txBody>
          <a:bodyPr wrap="square" rtlCol="0">
            <a:spAutoFit/>
          </a:bodyPr>
          <a:lstStyle/>
          <a:p>
            <a:r>
              <a:rPr lang="en-US" altLang="zh-CN" sz="2000" dirty="0">
                <a:solidFill>
                  <a:schemeClr val="bg1">
                    <a:lumMod val="65000"/>
                  </a:schemeClr>
                </a:solidFill>
              </a:rPr>
              <a:t>Paper Conclusion</a:t>
            </a:r>
            <a:endParaRPr lang="zh-CN" altLang="en-US" sz="2000" dirty="0">
              <a:solidFill>
                <a:schemeClr val="bg1">
                  <a:lumMod val="65000"/>
                </a:schemeClr>
              </a:solidFill>
            </a:endParaRPr>
          </a:p>
        </p:txBody>
      </p:sp>
      <p:sp>
        <p:nvSpPr>
          <p:cNvPr id="75" name="文本框 74">
            <a:extLst>
              <a:ext uri="{FF2B5EF4-FFF2-40B4-BE49-F238E27FC236}">
                <a16:creationId xmlns:a16="http://schemas.microsoft.com/office/drawing/2014/main" id="{32A0C186-976E-4991-AF9C-BB1598172B9C}"/>
              </a:ext>
            </a:extLst>
          </p:cNvPr>
          <p:cNvSpPr txBox="1"/>
          <p:nvPr/>
        </p:nvSpPr>
        <p:spPr>
          <a:xfrm>
            <a:off x="565600" y="2921169"/>
            <a:ext cx="3981651" cy="1015663"/>
          </a:xfrm>
          <a:prstGeom prst="rect">
            <a:avLst/>
          </a:prstGeom>
          <a:noFill/>
        </p:spPr>
        <p:txBody>
          <a:bodyPr wrap="square" rtlCol="0">
            <a:spAutoFit/>
          </a:bodyPr>
          <a:lstStyle/>
          <a:p>
            <a:r>
              <a:rPr lang="en-US" altLang="zh-CN" sz="6000" dirty="0">
                <a:solidFill>
                  <a:schemeClr val="bg1"/>
                </a:solidFill>
              </a:rPr>
              <a:t>CONTENTS</a:t>
            </a:r>
            <a:endParaRPr lang="zh-CN" altLang="en-US" sz="6000" dirty="0">
              <a:solidFill>
                <a:schemeClr val="bg1"/>
              </a:solidFill>
            </a:endParaRPr>
          </a:p>
        </p:txBody>
      </p:sp>
    </p:spTree>
    <p:extLst>
      <p:ext uri="{BB962C8B-B14F-4D97-AF65-F5344CB8AC3E}">
        <p14:creationId xmlns:p14="http://schemas.microsoft.com/office/powerpoint/2010/main" val="2049539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975C9E25-500B-4370-932E-8EDA42FC70A5}"/>
              </a:ext>
            </a:extLst>
          </p:cNvPr>
          <p:cNvSpPr txBox="1"/>
          <p:nvPr/>
        </p:nvSpPr>
        <p:spPr>
          <a:xfrm>
            <a:off x="5258686" y="3075057"/>
            <a:ext cx="1674628" cy="707886"/>
          </a:xfrm>
          <a:prstGeom prst="rect">
            <a:avLst/>
          </a:prstGeom>
          <a:noFill/>
        </p:spPr>
        <p:txBody>
          <a:bodyPr wrap="square" rtlCol="0">
            <a:spAutoFit/>
          </a:bodyPr>
          <a:lstStyle/>
          <a:p>
            <a:r>
              <a:rPr lang="en-US" altLang="zh-CN" sz="4000" b="1" dirty="0">
                <a:solidFill>
                  <a:schemeClr val="bg1">
                    <a:lumMod val="50000"/>
                  </a:schemeClr>
                </a:solidFill>
              </a:rPr>
              <a:t>SWOT</a:t>
            </a:r>
            <a:endParaRPr lang="zh-CN" altLang="en-US" sz="4000" b="1" dirty="0">
              <a:solidFill>
                <a:schemeClr val="bg1">
                  <a:lumMod val="50000"/>
                </a:schemeClr>
              </a:solidFill>
            </a:endParaRPr>
          </a:p>
        </p:txBody>
      </p:sp>
      <p:pic>
        <p:nvPicPr>
          <p:cNvPr id="11" name="图片占位符 10">
            <a:extLst>
              <a:ext uri="{FF2B5EF4-FFF2-40B4-BE49-F238E27FC236}">
                <a16:creationId xmlns:a16="http://schemas.microsoft.com/office/drawing/2014/main" id="{E40D77E8-0ED4-463B-87F3-76A7D95015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6" b="306"/>
          <a:stretch>
            <a:fillRect/>
          </a:stretch>
        </p:blipFill>
        <p:spPr/>
      </p:pic>
      <p:sp>
        <p:nvSpPr>
          <p:cNvPr id="8" name="文本占位符 7">
            <a:extLst>
              <a:ext uri="{FF2B5EF4-FFF2-40B4-BE49-F238E27FC236}">
                <a16:creationId xmlns:a16="http://schemas.microsoft.com/office/drawing/2014/main" id="{D2666D10-A6CB-4D02-8507-E5C7B7C19EA9}"/>
              </a:ext>
            </a:extLst>
          </p:cNvPr>
          <p:cNvSpPr>
            <a:spLocks noGrp="1"/>
          </p:cNvSpPr>
          <p:nvPr>
            <p:ph type="body" sz="quarter" idx="12"/>
          </p:nvPr>
        </p:nvSpPr>
        <p:spPr>
          <a:xfrm>
            <a:off x="566738" y="265113"/>
            <a:ext cx="4837112" cy="427037"/>
          </a:xfrm>
        </p:spPr>
        <p:txBody>
          <a:bodyPr/>
          <a:lstStyle/>
          <a:p>
            <a:pPr marL="0" indent="0">
              <a:buNone/>
            </a:pPr>
            <a:r>
              <a:rPr lang="zh-CN" altLang="en-US" dirty="0"/>
              <a:t>单图加并列四段文字</a:t>
            </a:r>
          </a:p>
        </p:txBody>
      </p:sp>
      <p:cxnSp>
        <p:nvCxnSpPr>
          <p:cNvPr id="16" name="直接连接符 15">
            <a:extLst>
              <a:ext uri="{FF2B5EF4-FFF2-40B4-BE49-F238E27FC236}">
                <a16:creationId xmlns:a16="http://schemas.microsoft.com/office/drawing/2014/main" id="{C69E758E-CE68-4E5D-9F9E-E3721DAA6F28}"/>
              </a:ext>
            </a:extLst>
          </p:cNvPr>
          <p:cNvCxnSpPr>
            <a:cxnSpLocks/>
          </p:cNvCxnSpPr>
          <p:nvPr/>
        </p:nvCxnSpPr>
        <p:spPr>
          <a:xfrm>
            <a:off x="6096000" y="838199"/>
            <a:ext cx="0" cy="642983"/>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D1C6122-4529-4878-928A-89D1FEF3CA61}"/>
              </a:ext>
            </a:extLst>
          </p:cNvPr>
          <p:cNvCxnSpPr>
            <a:cxnSpLocks/>
          </p:cNvCxnSpPr>
          <p:nvPr/>
        </p:nvCxnSpPr>
        <p:spPr>
          <a:xfrm>
            <a:off x="6096000" y="5393870"/>
            <a:ext cx="0" cy="642983"/>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4D40328-6007-4A76-8C84-E397D5E9C5FC}"/>
              </a:ext>
            </a:extLst>
          </p:cNvPr>
          <p:cNvCxnSpPr>
            <a:cxnSpLocks/>
          </p:cNvCxnSpPr>
          <p:nvPr/>
        </p:nvCxnSpPr>
        <p:spPr>
          <a:xfrm flipH="1">
            <a:off x="1127126" y="3429000"/>
            <a:ext cx="2736849" cy="0"/>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0C01BC0-374E-4CEB-BFAB-36F038329C34}"/>
              </a:ext>
            </a:extLst>
          </p:cNvPr>
          <p:cNvCxnSpPr>
            <a:cxnSpLocks/>
          </p:cNvCxnSpPr>
          <p:nvPr/>
        </p:nvCxnSpPr>
        <p:spPr>
          <a:xfrm flipH="1">
            <a:off x="8328026" y="3429000"/>
            <a:ext cx="2736849" cy="0"/>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F143D68F-CEC7-4296-AA3A-F2FB99F6F0BB}"/>
              </a:ext>
            </a:extLst>
          </p:cNvPr>
          <p:cNvGrpSpPr/>
          <p:nvPr/>
        </p:nvGrpSpPr>
        <p:grpSpPr>
          <a:xfrm>
            <a:off x="1051405" y="1658083"/>
            <a:ext cx="3244370" cy="1496767"/>
            <a:chOff x="1051405" y="1653003"/>
            <a:chExt cx="3244370" cy="1496767"/>
          </a:xfrm>
        </p:grpSpPr>
        <p:sp>
          <p:nvSpPr>
            <p:cNvPr id="25" name="文本框 24">
              <a:extLst>
                <a:ext uri="{FF2B5EF4-FFF2-40B4-BE49-F238E27FC236}">
                  <a16:creationId xmlns:a16="http://schemas.microsoft.com/office/drawing/2014/main" id="{1B987A6B-3C6F-48A5-936F-C14A84FCE13F}"/>
                </a:ext>
              </a:extLst>
            </p:cNvPr>
            <p:cNvSpPr txBox="1"/>
            <p:nvPr/>
          </p:nvSpPr>
          <p:spPr>
            <a:xfrm>
              <a:off x="1051405" y="1653003"/>
              <a:ext cx="1638856" cy="430887"/>
            </a:xfrm>
            <a:prstGeom prst="rect">
              <a:avLst/>
            </a:prstGeom>
            <a:noFill/>
          </p:spPr>
          <p:txBody>
            <a:bodyPr wrap="square" rtlCol="0">
              <a:spAutoFit/>
            </a:bodyPr>
            <a:lstStyle/>
            <a:p>
              <a:r>
                <a:rPr lang="zh-CN" altLang="en-US" sz="2200" b="1" dirty="0">
                  <a:latin typeface="+mn-ea"/>
                </a:rPr>
                <a:t>添加小标题</a:t>
              </a:r>
            </a:p>
          </p:txBody>
        </p:sp>
        <p:sp>
          <p:nvSpPr>
            <p:cNvPr id="26" name="文本框 25">
              <a:extLst>
                <a:ext uri="{FF2B5EF4-FFF2-40B4-BE49-F238E27FC236}">
                  <a16:creationId xmlns:a16="http://schemas.microsoft.com/office/drawing/2014/main" id="{6A4DE1A4-5B40-402A-A678-AFC09CD8B8BD}"/>
                </a:ext>
              </a:extLst>
            </p:cNvPr>
            <p:cNvSpPr txBox="1"/>
            <p:nvPr/>
          </p:nvSpPr>
          <p:spPr>
            <a:xfrm>
              <a:off x="1063903" y="208890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grpSp>
      <p:grpSp>
        <p:nvGrpSpPr>
          <p:cNvPr id="2" name="组合 1">
            <a:extLst>
              <a:ext uri="{FF2B5EF4-FFF2-40B4-BE49-F238E27FC236}">
                <a16:creationId xmlns:a16="http://schemas.microsoft.com/office/drawing/2014/main" id="{9405CE39-5AD9-4B7E-BDAF-56C122A70E22}"/>
              </a:ext>
            </a:extLst>
          </p:cNvPr>
          <p:cNvGrpSpPr/>
          <p:nvPr/>
        </p:nvGrpSpPr>
        <p:grpSpPr>
          <a:xfrm>
            <a:off x="8229887" y="1653003"/>
            <a:ext cx="3244370" cy="1501847"/>
            <a:chOff x="8229887" y="1653003"/>
            <a:chExt cx="3244370" cy="1501847"/>
          </a:xfrm>
        </p:grpSpPr>
        <p:sp>
          <p:nvSpPr>
            <p:cNvPr id="27" name="文本框 26">
              <a:extLst>
                <a:ext uri="{FF2B5EF4-FFF2-40B4-BE49-F238E27FC236}">
                  <a16:creationId xmlns:a16="http://schemas.microsoft.com/office/drawing/2014/main" id="{2030C4AC-FC53-4B9D-B995-AF02224F606D}"/>
                </a:ext>
              </a:extLst>
            </p:cNvPr>
            <p:cNvSpPr txBox="1"/>
            <p:nvPr/>
          </p:nvSpPr>
          <p:spPr>
            <a:xfrm>
              <a:off x="8229887" y="1653003"/>
              <a:ext cx="1638856" cy="430887"/>
            </a:xfrm>
            <a:prstGeom prst="rect">
              <a:avLst/>
            </a:prstGeom>
            <a:noFill/>
          </p:spPr>
          <p:txBody>
            <a:bodyPr wrap="square" rtlCol="0">
              <a:spAutoFit/>
            </a:bodyPr>
            <a:lstStyle/>
            <a:p>
              <a:r>
                <a:rPr lang="zh-CN" altLang="en-US" sz="2200" b="1" dirty="0">
                  <a:latin typeface="+mn-ea"/>
                </a:rPr>
                <a:t>添加小标题</a:t>
              </a:r>
            </a:p>
          </p:txBody>
        </p:sp>
        <p:sp>
          <p:nvSpPr>
            <p:cNvPr id="28" name="文本框 27">
              <a:extLst>
                <a:ext uri="{FF2B5EF4-FFF2-40B4-BE49-F238E27FC236}">
                  <a16:creationId xmlns:a16="http://schemas.microsoft.com/office/drawing/2014/main" id="{4C3D6E5C-70D3-43F7-B37D-5EE89C6B88B4}"/>
                </a:ext>
              </a:extLst>
            </p:cNvPr>
            <p:cNvSpPr txBox="1"/>
            <p:nvPr/>
          </p:nvSpPr>
          <p:spPr>
            <a:xfrm>
              <a:off x="8242385" y="209398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grpSp>
      <p:grpSp>
        <p:nvGrpSpPr>
          <p:cNvPr id="4" name="组合 3">
            <a:extLst>
              <a:ext uri="{FF2B5EF4-FFF2-40B4-BE49-F238E27FC236}">
                <a16:creationId xmlns:a16="http://schemas.microsoft.com/office/drawing/2014/main" id="{120E5D4A-C068-48B1-B780-F24E255EA453}"/>
              </a:ext>
            </a:extLst>
          </p:cNvPr>
          <p:cNvGrpSpPr/>
          <p:nvPr/>
        </p:nvGrpSpPr>
        <p:grpSpPr>
          <a:xfrm>
            <a:off x="1051405" y="3705963"/>
            <a:ext cx="3244370" cy="1496767"/>
            <a:chOff x="1051405" y="3746603"/>
            <a:chExt cx="3244370" cy="1496767"/>
          </a:xfrm>
        </p:grpSpPr>
        <p:sp>
          <p:nvSpPr>
            <p:cNvPr id="29" name="文本框 28">
              <a:extLst>
                <a:ext uri="{FF2B5EF4-FFF2-40B4-BE49-F238E27FC236}">
                  <a16:creationId xmlns:a16="http://schemas.microsoft.com/office/drawing/2014/main" id="{E7B0A1C9-B7AD-485F-998B-EED65BED1F82}"/>
                </a:ext>
              </a:extLst>
            </p:cNvPr>
            <p:cNvSpPr txBox="1"/>
            <p:nvPr/>
          </p:nvSpPr>
          <p:spPr>
            <a:xfrm>
              <a:off x="1051405" y="3746603"/>
              <a:ext cx="1638856" cy="430887"/>
            </a:xfrm>
            <a:prstGeom prst="rect">
              <a:avLst/>
            </a:prstGeom>
            <a:noFill/>
          </p:spPr>
          <p:txBody>
            <a:bodyPr wrap="square" rtlCol="0">
              <a:spAutoFit/>
            </a:bodyPr>
            <a:lstStyle/>
            <a:p>
              <a:r>
                <a:rPr lang="zh-CN" altLang="en-US" sz="2200" b="1" dirty="0">
                  <a:latin typeface="+mn-ea"/>
                </a:rPr>
                <a:t>添加小标题</a:t>
              </a:r>
            </a:p>
          </p:txBody>
        </p:sp>
        <p:sp>
          <p:nvSpPr>
            <p:cNvPr id="30" name="文本框 29">
              <a:extLst>
                <a:ext uri="{FF2B5EF4-FFF2-40B4-BE49-F238E27FC236}">
                  <a16:creationId xmlns:a16="http://schemas.microsoft.com/office/drawing/2014/main" id="{47F721EC-5872-47A7-8B22-1CD2847297B6}"/>
                </a:ext>
              </a:extLst>
            </p:cNvPr>
            <p:cNvSpPr txBox="1"/>
            <p:nvPr/>
          </p:nvSpPr>
          <p:spPr>
            <a:xfrm>
              <a:off x="1063903" y="418250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grpSp>
      <p:grpSp>
        <p:nvGrpSpPr>
          <p:cNvPr id="5" name="组合 4">
            <a:extLst>
              <a:ext uri="{FF2B5EF4-FFF2-40B4-BE49-F238E27FC236}">
                <a16:creationId xmlns:a16="http://schemas.microsoft.com/office/drawing/2014/main" id="{EC96A74A-8497-441A-BA06-0D942DF84224}"/>
              </a:ext>
            </a:extLst>
          </p:cNvPr>
          <p:cNvGrpSpPr/>
          <p:nvPr/>
        </p:nvGrpSpPr>
        <p:grpSpPr>
          <a:xfrm>
            <a:off x="8229887" y="3705963"/>
            <a:ext cx="3244370" cy="1496767"/>
            <a:chOff x="8229887" y="3742486"/>
            <a:chExt cx="3244370" cy="1496767"/>
          </a:xfrm>
        </p:grpSpPr>
        <p:sp>
          <p:nvSpPr>
            <p:cNvPr id="31" name="文本框 30">
              <a:extLst>
                <a:ext uri="{FF2B5EF4-FFF2-40B4-BE49-F238E27FC236}">
                  <a16:creationId xmlns:a16="http://schemas.microsoft.com/office/drawing/2014/main" id="{48CA7D90-62FE-44C2-964F-2C97F01AA347}"/>
                </a:ext>
              </a:extLst>
            </p:cNvPr>
            <p:cNvSpPr txBox="1"/>
            <p:nvPr/>
          </p:nvSpPr>
          <p:spPr>
            <a:xfrm>
              <a:off x="8229887" y="3742486"/>
              <a:ext cx="1638856" cy="430887"/>
            </a:xfrm>
            <a:prstGeom prst="rect">
              <a:avLst/>
            </a:prstGeom>
            <a:noFill/>
          </p:spPr>
          <p:txBody>
            <a:bodyPr wrap="square" rtlCol="0">
              <a:spAutoFit/>
            </a:bodyPr>
            <a:lstStyle/>
            <a:p>
              <a:r>
                <a:rPr lang="zh-CN" altLang="en-US" sz="2200" b="1" dirty="0">
                  <a:latin typeface="+mn-ea"/>
                </a:rPr>
                <a:t>添加小标题</a:t>
              </a:r>
            </a:p>
          </p:txBody>
        </p:sp>
        <p:sp>
          <p:nvSpPr>
            <p:cNvPr id="32" name="文本框 31">
              <a:extLst>
                <a:ext uri="{FF2B5EF4-FFF2-40B4-BE49-F238E27FC236}">
                  <a16:creationId xmlns:a16="http://schemas.microsoft.com/office/drawing/2014/main" id="{248573A8-7DB6-45E0-A67A-DCC11DA140BF}"/>
                </a:ext>
              </a:extLst>
            </p:cNvPr>
            <p:cNvSpPr txBox="1"/>
            <p:nvPr/>
          </p:nvSpPr>
          <p:spPr>
            <a:xfrm>
              <a:off x="8242385" y="4178385"/>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grpSp>
    </p:spTree>
    <p:extLst>
      <p:ext uri="{BB962C8B-B14F-4D97-AF65-F5344CB8AC3E}">
        <p14:creationId xmlns:p14="http://schemas.microsoft.com/office/powerpoint/2010/main" val="406270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5" name="矩形 64">
            <a:extLst>
              <a:ext uri="{FF2B5EF4-FFF2-40B4-BE49-F238E27FC236}">
                <a16:creationId xmlns:a16="http://schemas.microsoft.com/office/drawing/2014/main" id="{EAC6B605-F252-4FC5-8AEF-E05F5D0611E7}"/>
              </a:ext>
            </a:extLst>
          </p:cNvPr>
          <p:cNvSpPr/>
          <p:nvPr/>
        </p:nvSpPr>
        <p:spPr>
          <a:xfrm>
            <a:off x="803275" y="3761169"/>
            <a:ext cx="7590092" cy="1927631"/>
          </a:xfrm>
          <a:prstGeom prst="rect">
            <a:avLst/>
          </a:prstGeom>
          <a:solidFill>
            <a:schemeClr val="bg1">
              <a:alpha val="80000"/>
            </a:schemeClr>
          </a:solidFill>
          <a:ln w="9525">
            <a:gradFill flip="none" rotWithShape="1">
              <a:gsLst>
                <a:gs pos="0">
                  <a:schemeClr val="accent1">
                    <a:lumMod val="5000"/>
                    <a:lumOff val="95000"/>
                  </a:schemeClr>
                </a:gs>
                <a:gs pos="54000">
                  <a:schemeClr val="accent1">
                    <a:lumMod val="45000"/>
                    <a:lumOff val="55000"/>
                    <a:alpha val="0"/>
                  </a:schemeClr>
                </a:gs>
                <a:gs pos="100000">
                  <a:schemeClr val="accent1">
                    <a:lumMod val="30000"/>
                    <a:lumOff val="70000"/>
                  </a:schemeClr>
                </a:gs>
              </a:gsLst>
              <a:path path="shap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8499D32F-96CF-4E85-9155-29DDE8652469}"/>
              </a:ext>
            </a:extLst>
          </p:cNvPr>
          <p:cNvSpPr/>
          <p:nvPr/>
        </p:nvSpPr>
        <p:spPr>
          <a:xfrm>
            <a:off x="3798633" y="1204324"/>
            <a:ext cx="7590092" cy="1927631"/>
          </a:xfrm>
          <a:prstGeom prst="rect">
            <a:avLst/>
          </a:prstGeom>
          <a:solidFill>
            <a:schemeClr val="bg1">
              <a:alpha val="80000"/>
            </a:schemeClr>
          </a:solidFill>
          <a:ln w="9525">
            <a:gradFill flip="none" rotWithShape="1">
              <a:gsLst>
                <a:gs pos="0">
                  <a:schemeClr val="accent1">
                    <a:lumMod val="5000"/>
                    <a:lumOff val="95000"/>
                  </a:schemeClr>
                </a:gs>
                <a:gs pos="54000">
                  <a:schemeClr val="accent1">
                    <a:lumMod val="45000"/>
                    <a:lumOff val="55000"/>
                    <a:alpha val="0"/>
                  </a:schemeClr>
                </a:gs>
                <a:gs pos="100000">
                  <a:schemeClr val="accent1">
                    <a:lumMod val="30000"/>
                    <a:lumOff val="70000"/>
                  </a:schemeClr>
                </a:gs>
              </a:gsLst>
              <a:path path="shap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AA216DF9-0769-4409-8FBB-59050C434F3D}"/>
              </a:ext>
            </a:extLst>
          </p:cNvPr>
          <p:cNvSpPr/>
          <p:nvPr/>
        </p:nvSpPr>
        <p:spPr>
          <a:xfrm>
            <a:off x="11388725" y="1204323"/>
            <a:ext cx="130175" cy="192763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占位符 76">
            <a:extLst>
              <a:ext uri="{FF2B5EF4-FFF2-40B4-BE49-F238E27FC236}">
                <a16:creationId xmlns:a16="http://schemas.microsoft.com/office/drawing/2014/main" id="{7862523D-5A0D-42C4-ABE5-C1399B7CEB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309" r="7309"/>
          <a:stretch>
            <a:fillRect/>
          </a:stretch>
        </p:blipFill>
        <p:spPr>
          <a:ln w="47625">
            <a:solidFill>
              <a:schemeClr val="bg1"/>
            </a:solidFill>
          </a:ln>
          <a:effectLst>
            <a:outerShdw blurRad="88900" sx="102000" sy="102000" algn="ctr" rotWithShape="0">
              <a:prstClr val="black">
                <a:alpha val="10000"/>
              </a:prstClr>
            </a:outerShdw>
          </a:effectLst>
        </p:spPr>
      </p:pic>
      <p:pic>
        <p:nvPicPr>
          <p:cNvPr id="31" name="图片占位符 30">
            <a:extLst>
              <a:ext uri="{FF2B5EF4-FFF2-40B4-BE49-F238E27FC236}">
                <a16:creationId xmlns:a16="http://schemas.microsoft.com/office/drawing/2014/main" id="{BB7EAF36-E08A-417B-9A21-96B01A83F5D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153" b="5153"/>
          <a:stretch>
            <a:fillRect/>
          </a:stretch>
        </p:blipFill>
        <p:spPr>
          <a:ln w="47625">
            <a:solidFill>
              <a:schemeClr val="bg1"/>
            </a:solidFill>
          </a:ln>
          <a:effectLst>
            <a:outerShdw blurRad="88900" sx="102000" sy="102000" algn="ctr" rotWithShape="0">
              <a:prstClr val="black">
                <a:alpha val="10000"/>
              </a:prstClr>
            </a:outerShdw>
          </a:effectLst>
        </p:spPr>
      </p:pic>
      <p:sp>
        <p:nvSpPr>
          <p:cNvPr id="4" name="文本占位符 3">
            <a:extLst>
              <a:ext uri="{FF2B5EF4-FFF2-40B4-BE49-F238E27FC236}">
                <a16:creationId xmlns:a16="http://schemas.microsoft.com/office/drawing/2014/main" id="{CF610C29-8D48-4D25-8BB7-84762A910F24}"/>
              </a:ext>
            </a:extLst>
          </p:cNvPr>
          <p:cNvSpPr>
            <a:spLocks noGrp="1"/>
          </p:cNvSpPr>
          <p:nvPr>
            <p:ph type="body" sz="quarter" idx="12"/>
          </p:nvPr>
        </p:nvSpPr>
        <p:spPr/>
        <p:txBody>
          <a:bodyPr/>
          <a:lstStyle/>
          <a:p>
            <a:pPr marL="0" indent="0">
              <a:buNone/>
            </a:pPr>
            <a:r>
              <a:rPr lang="zh-CN" altLang="en-US" dirty="0"/>
              <a:t>两图片排版</a:t>
            </a:r>
          </a:p>
        </p:txBody>
      </p:sp>
      <p:grpSp>
        <p:nvGrpSpPr>
          <p:cNvPr id="61" name="组合 60">
            <a:extLst>
              <a:ext uri="{FF2B5EF4-FFF2-40B4-BE49-F238E27FC236}">
                <a16:creationId xmlns:a16="http://schemas.microsoft.com/office/drawing/2014/main" id="{665094D7-12FA-4725-A267-9BC953D769AB}"/>
              </a:ext>
            </a:extLst>
          </p:cNvPr>
          <p:cNvGrpSpPr/>
          <p:nvPr/>
        </p:nvGrpSpPr>
        <p:grpSpPr>
          <a:xfrm>
            <a:off x="4311875" y="1529372"/>
            <a:ext cx="6853346" cy="1277534"/>
            <a:chOff x="4311875" y="1568979"/>
            <a:chExt cx="6853346" cy="1277534"/>
          </a:xfrm>
        </p:grpSpPr>
        <p:sp>
          <p:nvSpPr>
            <p:cNvPr id="58" name="文本框 57">
              <a:extLst>
                <a:ext uri="{FF2B5EF4-FFF2-40B4-BE49-F238E27FC236}">
                  <a16:creationId xmlns:a16="http://schemas.microsoft.com/office/drawing/2014/main" id="{801E60D5-88EC-4A9B-BBA6-5548B7E7C500}"/>
                </a:ext>
              </a:extLst>
            </p:cNvPr>
            <p:cNvSpPr txBox="1"/>
            <p:nvPr/>
          </p:nvSpPr>
          <p:spPr>
            <a:xfrm>
              <a:off x="4311875" y="1568979"/>
              <a:ext cx="1763949" cy="470005"/>
            </a:xfrm>
            <a:prstGeom prst="rect">
              <a:avLst/>
            </a:prstGeom>
            <a:noFill/>
          </p:spPr>
          <p:txBody>
            <a:bodyPr wrap="square" rtlCol="0">
              <a:spAutoFit/>
            </a:bodyPr>
            <a:lstStyle/>
            <a:p>
              <a:r>
                <a:rPr lang="zh-CN" altLang="en-US" sz="2400" b="1" dirty="0">
                  <a:latin typeface="+mn-ea"/>
                </a:rPr>
                <a:t>这里是标题</a:t>
              </a:r>
            </a:p>
          </p:txBody>
        </p:sp>
        <p:sp>
          <p:nvSpPr>
            <p:cNvPr id="59" name="文本框 58">
              <a:extLst>
                <a:ext uri="{FF2B5EF4-FFF2-40B4-BE49-F238E27FC236}">
                  <a16:creationId xmlns:a16="http://schemas.microsoft.com/office/drawing/2014/main" id="{440BEA23-9968-4445-B13E-12C3A5F8DBA5}"/>
                </a:ext>
              </a:extLst>
            </p:cNvPr>
            <p:cNvSpPr txBox="1"/>
            <p:nvPr/>
          </p:nvSpPr>
          <p:spPr>
            <a:xfrm>
              <a:off x="4316766" y="2046807"/>
              <a:ext cx="6848455" cy="799706"/>
            </a:xfrm>
            <a:prstGeom prst="rect">
              <a:avLst/>
            </a:prstGeom>
            <a:noFill/>
          </p:spPr>
          <p:txBody>
            <a:bodyPr wrap="square" rtlCol="0">
              <a:spAutoFit/>
            </a:bodyPr>
            <a:lstStyle/>
            <a:p>
              <a:pPr>
                <a:lnSpc>
                  <a:spcPct val="120000"/>
                </a:lnSpc>
              </a:pPr>
              <a:r>
                <a:rPr lang="zh-CN" altLang="en-US" sz="2000" dirty="0">
                  <a:latin typeface="+mn-ea"/>
                </a:rPr>
                <a:t>添加介绍文字。华中科技大学位于湖北省武汉市是中华人民共和国教育部直属的综合性研究型全国重点大学</a:t>
              </a:r>
            </a:p>
          </p:txBody>
        </p:sp>
      </p:grpSp>
      <p:sp>
        <p:nvSpPr>
          <p:cNvPr id="66" name="矩形 65">
            <a:extLst>
              <a:ext uri="{FF2B5EF4-FFF2-40B4-BE49-F238E27FC236}">
                <a16:creationId xmlns:a16="http://schemas.microsoft.com/office/drawing/2014/main" id="{2F3309D0-B038-4F64-BF37-DDB9398F10F8}"/>
              </a:ext>
            </a:extLst>
          </p:cNvPr>
          <p:cNvSpPr/>
          <p:nvPr/>
        </p:nvSpPr>
        <p:spPr>
          <a:xfrm>
            <a:off x="673100" y="3761168"/>
            <a:ext cx="130175" cy="192763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a:extLst>
              <a:ext uri="{FF2B5EF4-FFF2-40B4-BE49-F238E27FC236}">
                <a16:creationId xmlns:a16="http://schemas.microsoft.com/office/drawing/2014/main" id="{7A781DA9-04D7-488A-B7E9-B92D23384454}"/>
              </a:ext>
            </a:extLst>
          </p:cNvPr>
          <p:cNvGrpSpPr/>
          <p:nvPr/>
        </p:nvGrpSpPr>
        <p:grpSpPr>
          <a:xfrm>
            <a:off x="1039657" y="4086217"/>
            <a:ext cx="6903468" cy="1277534"/>
            <a:chOff x="4327882" y="1568979"/>
            <a:chExt cx="6903468" cy="1277534"/>
          </a:xfrm>
        </p:grpSpPr>
        <p:sp>
          <p:nvSpPr>
            <p:cNvPr id="68" name="文本框 67">
              <a:extLst>
                <a:ext uri="{FF2B5EF4-FFF2-40B4-BE49-F238E27FC236}">
                  <a16:creationId xmlns:a16="http://schemas.microsoft.com/office/drawing/2014/main" id="{4A8BE8A6-F0B2-4E36-8ABA-3A1B8A56EDC7}"/>
                </a:ext>
              </a:extLst>
            </p:cNvPr>
            <p:cNvSpPr txBox="1"/>
            <p:nvPr/>
          </p:nvSpPr>
          <p:spPr>
            <a:xfrm>
              <a:off x="9467401" y="1568979"/>
              <a:ext cx="1763949" cy="470005"/>
            </a:xfrm>
            <a:prstGeom prst="rect">
              <a:avLst/>
            </a:prstGeom>
            <a:noFill/>
          </p:spPr>
          <p:txBody>
            <a:bodyPr wrap="square" rtlCol="0">
              <a:spAutoFit/>
            </a:bodyPr>
            <a:lstStyle/>
            <a:p>
              <a:r>
                <a:rPr lang="zh-CN" altLang="en-US" sz="2400" b="1" dirty="0">
                  <a:latin typeface="+mn-ea"/>
                </a:rPr>
                <a:t>这里是标题</a:t>
              </a:r>
            </a:p>
          </p:txBody>
        </p:sp>
        <p:sp>
          <p:nvSpPr>
            <p:cNvPr id="69" name="文本框 68">
              <a:extLst>
                <a:ext uri="{FF2B5EF4-FFF2-40B4-BE49-F238E27FC236}">
                  <a16:creationId xmlns:a16="http://schemas.microsoft.com/office/drawing/2014/main" id="{3BBA1CE3-8446-4BC9-9789-E236626D3335}"/>
                </a:ext>
              </a:extLst>
            </p:cNvPr>
            <p:cNvSpPr txBox="1"/>
            <p:nvPr/>
          </p:nvSpPr>
          <p:spPr>
            <a:xfrm>
              <a:off x="4327882" y="2046807"/>
              <a:ext cx="6848455" cy="799706"/>
            </a:xfrm>
            <a:prstGeom prst="rect">
              <a:avLst/>
            </a:prstGeom>
            <a:noFill/>
          </p:spPr>
          <p:txBody>
            <a:bodyPr wrap="square" rtlCol="0">
              <a:spAutoFit/>
            </a:bodyPr>
            <a:lstStyle/>
            <a:p>
              <a:pPr algn="r">
                <a:lnSpc>
                  <a:spcPct val="120000"/>
                </a:lnSpc>
              </a:pPr>
              <a:r>
                <a:rPr lang="zh-CN" altLang="en-US" sz="2000" dirty="0">
                  <a:latin typeface="+mn-ea"/>
                </a:rPr>
                <a:t>添加介绍文字。华中科技大学位于湖北省武汉市是中华人民共和国教育部直属的综合性研究型全国重点大学</a:t>
              </a:r>
            </a:p>
          </p:txBody>
        </p:sp>
      </p:grpSp>
    </p:spTree>
    <p:extLst>
      <p:ext uri="{BB962C8B-B14F-4D97-AF65-F5344CB8AC3E}">
        <p14:creationId xmlns:p14="http://schemas.microsoft.com/office/powerpoint/2010/main" val="2165752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51837D25-11C9-488A-BDBC-A34C574536FF}"/>
              </a:ext>
            </a:extLst>
          </p:cNvPr>
          <p:cNvSpPr>
            <a:spLocks noGrp="1"/>
          </p:cNvSpPr>
          <p:nvPr>
            <p:ph type="body" sz="quarter" idx="12"/>
          </p:nvPr>
        </p:nvSpPr>
        <p:spPr/>
        <p:txBody>
          <a:bodyPr/>
          <a:lstStyle/>
          <a:p>
            <a:pPr marL="0" indent="0">
              <a:buNone/>
            </a:pPr>
            <a:r>
              <a:rPr lang="zh-CN" altLang="en-US" dirty="0"/>
              <a:t>三图片排版</a:t>
            </a:r>
          </a:p>
        </p:txBody>
      </p:sp>
      <p:pic>
        <p:nvPicPr>
          <p:cNvPr id="19" name="图片占位符 18">
            <a:extLst>
              <a:ext uri="{FF2B5EF4-FFF2-40B4-BE49-F238E27FC236}">
                <a16:creationId xmlns:a16="http://schemas.microsoft.com/office/drawing/2014/main" id="{E224CB47-C4A1-478A-ABD0-AF9B6DB47E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161" r="8161"/>
          <a:stretch>
            <a:fillRect/>
          </a:stretch>
        </p:blipFill>
        <p:spPr/>
      </p:pic>
      <p:pic>
        <p:nvPicPr>
          <p:cNvPr id="90" name="图片占位符 89">
            <a:extLst>
              <a:ext uri="{FF2B5EF4-FFF2-40B4-BE49-F238E27FC236}">
                <a16:creationId xmlns:a16="http://schemas.microsoft.com/office/drawing/2014/main" id="{21CD6B25-6070-491F-AF20-77B269EE557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4305" b="24305"/>
          <a:stretch>
            <a:fillRect/>
          </a:stretch>
        </p:blipFill>
        <p:spPr/>
      </p:pic>
      <p:pic>
        <p:nvPicPr>
          <p:cNvPr id="92" name="图片占位符 91">
            <a:extLst>
              <a:ext uri="{FF2B5EF4-FFF2-40B4-BE49-F238E27FC236}">
                <a16:creationId xmlns:a16="http://schemas.microsoft.com/office/drawing/2014/main" id="{AF1886A1-4A4D-43DC-961C-AA8EB9351343}"/>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5890" b="15890"/>
          <a:stretch>
            <a:fillRect/>
          </a:stretch>
        </p:blipFill>
        <p:spPr/>
      </p:pic>
      <p:sp>
        <p:nvSpPr>
          <p:cNvPr id="22" name="矩形 21">
            <a:extLst>
              <a:ext uri="{FF2B5EF4-FFF2-40B4-BE49-F238E27FC236}">
                <a16:creationId xmlns:a16="http://schemas.microsoft.com/office/drawing/2014/main" id="{EBB3BE87-E46E-4142-916E-B1BD6F076230}"/>
              </a:ext>
            </a:extLst>
          </p:cNvPr>
          <p:cNvSpPr/>
          <p:nvPr/>
        </p:nvSpPr>
        <p:spPr>
          <a:xfrm>
            <a:off x="711199" y="3429001"/>
            <a:ext cx="3352801" cy="229870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4E4BA00F-37E3-4977-8D48-02E6F7AC309A}"/>
              </a:ext>
            </a:extLst>
          </p:cNvPr>
          <p:cNvGrpSpPr/>
          <p:nvPr/>
        </p:nvGrpSpPr>
        <p:grpSpPr>
          <a:xfrm>
            <a:off x="1211725" y="3778809"/>
            <a:ext cx="2250148" cy="1491755"/>
            <a:chOff x="1406987" y="3778809"/>
            <a:chExt cx="2250148" cy="1491755"/>
          </a:xfrm>
        </p:grpSpPr>
        <p:sp>
          <p:nvSpPr>
            <p:cNvPr id="25" name="文本框 24">
              <a:extLst>
                <a:ext uri="{FF2B5EF4-FFF2-40B4-BE49-F238E27FC236}">
                  <a16:creationId xmlns:a16="http://schemas.microsoft.com/office/drawing/2014/main" id="{E5206566-DB9A-4618-AD38-FA568334739D}"/>
                </a:ext>
              </a:extLst>
            </p:cNvPr>
            <p:cNvSpPr txBox="1"/>
            <p:nvPr/>
          </p:nvSpPr>
          <p:spPr>
            <a:xfrm>
              <a:off x="17126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26" name="文本框 25">
              <a:extLst>
                <a:ext uri="{FF2B5EF4-FFF2-40B4-BE49-F238E27FC236}">
                  <a16:creationId xmlns:a16="http://schemas.microsoft.com/office/drawing/2014/main" id="{F5E1247E-71F8-42EB-AD98-9DC7E9BC0B22}"/>
                </a:ext>
              </a:extLst>
            </p:cNvPr>
            <p:cNvSpPr txBox="1"/>
            <p:nvPr/>
          </p:nvSpPr>
          <p:spPr>
            <a:xfrm>
              <a:off x="14069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sp>
        <p:nvSpPr>
          <p:cNvPr id="49" name="矩形 48">
            <a:extLst>
              <a:ext uri="{FF2B5EF4-FFF2-40B4-BE49-F238E27FC236}">
                <a16:creationId xmlns:a16="http://schemas.microsoft.com/office/drawing/2014/main" id="{D3B2EC19-A42A-48DB-9F57-10895691CFE7}"/>
              </a:ext>
            </a:extLst>
          </p:cNvPr>
          <p:cNvSpPr/>
          <p:nvPr/>
        </p:nvSpPr>
        <p:spPr>
          <a:xfrm>
            <a:off x="4413249" y="3251201"/>
            <a:ext cx="3352801" cy="229870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531477E8-0022-4C6B-8B7A-96AEC32ECD1E}"/>
              </a:ext>
            </a:extLst>
          </p:cNvPr>
          <p:cNvSpPr/>
          <p:nvPr/>
        </p:nvSpPr>
        <p:spPr>
          <a:xfrm>
            <a:off x="8115299" y="3429001"/>
            <a:ext cx="3352801" cy="2298700"/>
          </a:xfrm>
          <a:prstGeom prst="rect">
            <a:avLst/>
          </a:prstGeom>
          <a:solidFill>
            <a:schemeClr val="bg1">
              <a:alpha val="64000"/>
            </a:schemeClr>
          </a:solidFill>
          <a:ln>
            <a:noFill/>
          </a:ln>
          <a:effectLst>
            <a:outerShdw blurRad="88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786CB1AD-8A90-4D53-AEA7-00CF9F431ADB}"/>
              </a:ext>
            </a:extLst>
          </p:cNvPr>
          <p:cNvSpPr/>
          <p:nvPr/>
        </p:nvSpPr>
        <p:spPr>
          <a:xfrm flipH="1">
            <a:off x="711199" y="5613400"/>
            <a:ext cx="33528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DE406E04-3DDC-47EB-9549-106ABCAB8BBB}"/>
              </a:ext>
            </a:extLst>
          </p:cNvPr>
          <p:cNvSpPr/>
          <p:nvPr/>
        </p:nvSpPr>
        <p:spPr>
          <a:xfrm flipH="1">
            <a:off x="4403724" y="5435601"/>
            <a:ext cx="3362325"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A4CFE911-D1DF-4F06-9007-DCB55D74CBB2}"/>
              </a:ext>
            </a:extLst>
          </p:cNvPr>
          <p:cNvSpPr/>
          <p:nvPr/>
        </p:nvSpPr>
        <p:spPr>
          <a:xfrm flipH="1">
            <a:off x="8115300" y="5621650"/>
            <a:ext cx="33528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a:extLst>
              <a:ext uri="{FF2B5EF4-FFF2-40B4-BE49-F238E27FC236}">
                <a16:creationId xmlns:a16="http://schemas.microsoft.com/office/drawing/2014/main" id="{AE1A7835-565B-42CF-9855-E5D860C3709E}"/>
              </a:ext>
            </a:extLst>
          </p:cNvPr>
          <p:cNvGrpSpPr/>
          <p:nvPr/>
        </p:nvGrpSpPr>
        <p:grpSpPr>
          <a:xfrm>
            <a:off x="5005626" y="3578473"/>
            <a:ext cx="2250148" cy="1491755"/>
            <a:chOff x="1406987" y="3778809"/>
            <a:chExt cx="2250148" cy="1491755"/>
          </a:xfrm>
        </p:grpSpPr>
        <p:sp>
          <p:nvSpPr>
            <p:cNvPr id="74" name="文本框 73">
              <a:extLst>
                <a:ext uri="{FF2B5EF4-FFF2-40B4-BE49-F238E27FC236}">
                  <a16:creationId xmlns:a16="http://schemas.microsoft.com/office/drawing/2014/main" id="{AD58FE0B-441F-474C-AB2B-AB791FCD384C}"/>
                </a:ext>
              </a:extLst>
            </p:cNvPr>
            <p:cNvSpPr txBox="1"/>
            <p:nvPr/>
          </p:nvSpPr>
          <p:spPr>
            <a:xfrm>
              <a:off x="17126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75" name="文本框 74">
              <a:extLst>
                <a:ext uri="{FF2B5EF4-FFF2-40B4-BE49-F238E27FC236}">
                  <a16:creationId xmlns:a16="http://schemas.microsoft.com/office/drawing/2014/main" id="{3FEFE981-8DA1-4D5E-881F-2BEC022D4529}"/>
                </a:ext>
              </a:extLst>
            </p:cNvPr>
            <p:cNvSpPr txBox="1"/>
            <p:nvPr/>
          </p:nvSpPr>
          <p:spPr>
            <a:xfrm>
              <a:off x="14069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grpSp>
        <p:nvGrpSpPr>
          <p:cNvPr id="82" name="组合 81">
            <a:extLst>
              <a:ext uri="{FF2B5EF4-FFF2-40B4-BE49-F238E27FC236}">
                <a16:creationId xmlns:a16="http://schemas.microsoft.com/office/drawing/2014/main" id="{982A6CE3-1AF2-4978-9DE0-5A2EAB342E5D}"/>
              </a:ext>
            </a:extLst>
          </p:cNvPr>
          <p:cNvGrpSpPr/>
          <p:nvPr/>
        </p:nvGrpSpPr>
        <p:grpSpPr>
          <a:xfrm>
            <a:off x="8666625" y="3778809"/>
            <a:ext cx="2250148" cy="1491755"/>
            <a:chOff x="1406987" y="3778809"/>
            <a:chExt cx="2250148" cy="1491755"/>
          </a:xfrm>
        </p:grpSpPr>
        <p:sp>
          <p:nvSpPr>
            <p:cNvPr id="83" name="文本框 82">
              <a:extLst>
                <a:ext uri="{FF2B5EF4-FFF2-40B4-BE49-F238E27FC236}">
                  <a16:creationId xmlns:a16="http://schemas.microsoft.com/office/drawing/2014/main" id="{22717054-1A40-4B19-8176-02A9DBEF9961}"/>
                </a:ext>
              </a:extLst>
            </p:cNvPr>
            <p:cNvSpPr txBox="1"/>
            <p:nvPr/>
          </p:nvSpPr>
          <p:spPr>
            <a:xfrm>
              <a:off x="17126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84" name="文本框 83">
              <a:extLst>
                <a:ext uri="{FF2B5EF4-FFF2-40B4-BE49-F238E27FC236}">
                  <a16:creationId xmlns:a16="http://schemas.microsoft.com/office/drawing/2014/main" id="{918B00BB-B49D-4634-914F-06D720C67F7E}"/>
                </a:ext>
              </a:extLst>
            </p:cNvPr>
            <p:cNvSpPr txBox="1"/>
            <p:nvPr/>
          </p:nvSpPr>
          <p:spPr>
            <a:xfrm>
              <a:off x="14069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spTree>
    <p:extLst>
      <p:ext uri="{BB962C8B-B14F-4D97-AF65-F5344CB8AC3E}">
        <p14:creationId xmlns:p14="http://schemas.microsoft.com/office/powerpoint/2010/main" val="419130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9" name="图片占位符 68">
            <a:extLst>
              <a:ext uri="{FF2B5EF4-FFF2-40B4-BE49-F238E27FC236}">
                <a16:creationId xmlns:a16="http://schemas.microsoft.com/office/drawing/2014/main" id="{B13DCE00-6EE0-4A6D-B84A-FF427CA59CE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8886" b="18886"/>
          <a:stretch>
            <a:fillRect/>
          </a:stretch>
        </p:blipFill>
        <p:spPr/>
      </p:pic>
      <p:pic>
        <p:nvPicPr>
          <p:cNvPr id="61" name="图片占位符 60">
            <a:extLst>
              <a:ext uri="{FF2B5EF4-FFF2-40B4-BE49-F238E27FC236}">
                <a16:creationId xmlns:a16="http://schemas.microsoft.com/office/drawing/2014/main" id="{94B22E95-D0BE-42D3-B452-825604CA35D6}"/>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9598" r="9598"/>
          <a:stretch>
            <a:fillRect/>
          </a:stretch>
        </p:blipFill>
        <p:spPr/>
      </p:pic>
      <p:pic>
        <p:nvPicPr>
          <p:cNvPr id="59" name="图片占位符 58">
            <a:extLst>
              <a:ext uri="{FF2B5EF4-FFF2-40B4-BE49-F238E27FC236}">
                <a16:creationId xmlns:a16="http://schemas.microsoft.com/office/drawing/2014/main" id="{91799318-261F-4177-9449-AA23C62BAA78}"/>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9665" r="9665"/>
          <a:stretch>
            <a:fillRect/>
          </a:stretch>
        </p:blipFill>
        <p:spPr/>
      </p:pic>
      <p:pic>
        <p:nvPicPr>
          <p:cNvPr id="28" name="图片占位符 27">
            <a:extLst>
              <a:ext uri="{FF2B5EF4-FFF2-40B4-BE49-F238E27FC236}">
                <a16:creationId xmlns:a16="http://schemas.microsoft.com/office/drawing/2014/main" id="{3CB371FB-3F91-407F-8D2D-A35A5B2530BC}"/>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5290" r="15290"/>
          <a:stretch>
            <a:fillRect/>
          </a:stretch>
        </p:blipFill>
        <p:spPr/>
      </p:pic>
      <p:graphicFrame>
        <p:nvGraphicFramePr>
          <p:cNvPr id="4" name="表格 3">
            <a:extLst>
              <a:ext uri="{FF2B5EF4-FFF2-40B4-BE49-F238E27FC236}">
                <a16:creationId xmlns:a16="http://schemas.microsoft.com/office/drawing/2014/main" id="{1F00C890-CD85-486C-9425-B8519156A267}"/>
              </a:ext>
            </a:extLst>
          </p:cNvPr>
          <p:cNvGraphicFramePr>
            <a:graphicFrameLocks noGrp="1"/>
          </p:cNvGraphicFramePr>
          <p:nvPr>
            <p:extLst>
              <p:ext uri="{D42A27DB-BD31-4B8C-83A1-F6EECF244321}">
                <p14:modId xmlns:p14="http://schemas.microsoft.com/office/powerpoint/2010/main" val="1394246272"/>
              </p:ext>
            </p:extLst>
          </p:nvPr>
        </p:nvGraphicFramePr>
        <p:xfrm>
          <a:off x="666750" y="1174731"/>
          <a:ext cx="10858500" cy="4508538"/>
        </p:xfrm>
        <a:graphic>
          <a:graphicData uri="http://schemas.openxmlformats.org/drawingml/2006/table">
            <a:tbl>
              <a:tblPr firstRow="1" bandRow="1">
                <a:tableStyleId>{5C22544A-7EE6-4342-B048-85BDC9FD1C3A}</a:tableStyleId>
              </a:tblPr>
              <a:tblGrid>
                <a:gridCol w="2714625">
                  <a:extLst>
                    <a:ext uri="{9D8B030D-6E8A-4147-A177-3AD203B41FA5}">
                      <a16:colId xmlns:a16="http://schemas.microsoft.com/office/drawing/2014/main" val="3234891123"/>
                    </a:ext>
                  </a:extLst>
                </a:gridCol>
                <a:gridCol w="2714625">
                  <a:extLst>
                    <a:ext uri="{9D8B030D-6E8A-4147-A177-3AD203B41FA5}">
                      <a16:colId xmlns:a16="http://schemas.microsoft.com/office/drawing/2014/main" val="2979907320"/>
                    </a:ext>
                  </a:extLst>
                </a:gridCol>
                <a:gridCol w="2714625">
                  <a:extLst>
                    <a:ext uri="{9D8B030D-6E8A-4147-A177-3AD203B41FA5}">
                      <a16:colId xmlns:a16="http://schemas.microsoft.com/office/drawing/2014/main" val="5767400"/>
                    </a:ext>
                  </a:extLst>
                </a:gridCol>
                <a:gridCol w="2714625">
                  <a:extLst>
                    <a:ext uri="{9D8B030D-6E8A-4147-A177-3AD203B41FA5}">
                      <a16:colId xmlns:a16="http://schemas.microsoft.com/office/drawing/2014/main" val="3488413982"/>
                    </a:ext>
                  </a:extLst>
                </a:gridCol>
              </a:tblGrid>
              <a:tr h="2254269">
                <a:tc>
                  <a:txBody>
                    <a:bodyPr/>
                    <a:lstStyle/>
                    <a:p>
                      <a:endParaRPr lang="zh-CN"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zh-CN"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80000"/>
                      </a:schemeClr>
                    </a:solidFill>
                  </a:tcPr>
                </a:tc>
                <a:tc>
                  <a:txBody>
                    <a:bodyPr/>
                    <a:lstStyle/>
                    <a:p>
                      <a:endParaRPr lang="zh-CN"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zh-CN" alt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80000"/>
                      </a:schemeClr>
                    </a:solidFill>
                  </a:tcPr>
                </a:tc>
                <a:extLst>
                  <a:ext uri="{0D108BD9-81ED-4DB2-BD59-A6C34878D82A}">
                    <a16:rowId xmlns:a16="http://schemas.microsoft.com/office/drawing/2014/main" val="420937326"/>
                  </a:ext>
                </a:extLst>
              </a:tr>
              <a:tr h="2254269">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149311"/>
                  </a:ext>
                </a:extLst>
              </a:tr>
            </a:tbl>
          </a:graphicData>
        </a:graphic>
      </p:graphicFrame>
      <p:sp>
        <p:nvSpPr>
          <p:cNvPr id="6" name="文本占位符 5">
            <a:extLst>
              <a:ext uri="{FF2B5EF4-FFF2-40B4-BE49-F238E27FC236}">
                <a16:creationId xmlns:a16="http://schemas.microsoft.com/office/drawing/2014/main" id="{8076FDB1-8F33-4EA4-B00D-AA26A1F6C37B}"/>
              </a:ext>
            </a:extLst>
          </p:cNvPr>
          <p:cNvSpPr>
            <a:spLocks noGrp="1"/>
          </p:cNvSpPr>
          <p:nvPr>
            <p:ph type="body" sz="quarter" idx="12"/>
          </p:nvPr>
        </p:nvSpPr>
        <p:spPr/>
        <p:txBody>
          <a:bodyPr/>
          <a:lstStyle/>
          <a:p>
            <a:pPr marL="0" indent="0">
              <a:buNone/>
            </a:pPr>
            <a:r>
              <a:rPr lang="zh-CN" altLang="en-US" dirty="0"/>
              <a:t>四图片排版</a:t>
            </a:r>
          </a:p>
        </p:txBody>
      </p:sp>
      <p:grpSp>
        <p:nvGrpSpPr>
          <p:cNvPr id="2" name="组合 1">
            <a:extLst>
              <a:ext uri="{FF2B5EF4-FFF2-40B4-BE49-F238E27FC236}">
                <a16:creationId xmlns:a16="http://schemas.microsoft.com/office/drawing/2014/main" id="{28DFC589-0AE2-436E-A0C6-4673E7C2371B}"/>
              </a:ext>
            </a:extLst>
          </p:cNvPr>
          <p:cNvGrpSpPr/>
          <p:nvPr/>
        </p:nvGrpSpPr>
        <p:grpSpPr>
          <a:xfrm>
            <a:off x="895814" y="3599421"/>
            <a:ext cx="2250148" cy="1825629"/>
            <a:chOff x="895814" y="3523159"/>
            <a:chExt cx="2250148" cy="1825629"/>
          </a:xfrm>
        </p:grpSpPr>
        <p:sp>
          <p:nvSpPr>
            <p:cNvPr id="7" name="文本框 6">
              <a:extLst>
                <a:ext uri="{FF2B5EF4-FFF2-40B4-BE49-F238E27FC236}">
                  <a16:creationId xmlns:a16="http://schemas.microsoft.com/office/drawing/2014/main" id="{ADBBCF37-E4B1-4898-92D3-11A67DA01C3D}"/>
                </a:ext>
              </a:extLst>
            </p:cNvPr>
            <p:cNvSpPr txBox="1"/>
            <p:nvPr/>
          </p:nvSpPr>
          <p:spPr>
            <a:xfrm>
              <a:off x="1624493" y="3523159"/>
              <a:ext cx="788508" cy="707886"/>
            </a:xfrm>
            <a:prstGeom prst="rect">
              <a:avLst/>
            </a:prstGeom>
            <a:noFill/>
          </p:spPr>
          <p:txBody>
            <a:bodyPr wrap="square" rtlCol="0">
              <a:spAutoFit/>
            </a:bodyPr>
            <a:lstStyle/>
            <a:p>
              <a:pPr algn="l"/>
              <a:r>
                <a:rPr lang="en-US" altLang="zh-CN"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rPr>
                <a:t>01</a:t>
              </a:r>
              <a:endParaRPr lang="zh-CN" altLang="en-US"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endParaRPr>
            </a:p>
          </p:txBody>
        </p:sp>
        <p:grpSp>
          <p:nvGrpSpPr>
            <p:cNvPr id="99" name="组合 98">
              <a:extLst>
                <a:ext uri="{FF2B5EF4-FFF2-40B4-BE49-F238E27FC236}">
                  <a16:creationId xmlns:a16="http://schemas.microsoft.com/office/drawing/2014/main" id="{7F4CC607-6EAE-4057-975F-356A3AD9DFB9}"/>
                </a:ext>
              </a:extLst>
            </p:cNvPr>
            <p:cNvGrpSpPr/>
            <p:nvPr/>
          </p:nvGrpSpPr>
          <p:grpSpPr>
            <a:xfrm>
              <a:off x="895814" y="3857033"/>
              <a:ext cx="2250148" cy="1491755"/>
              <a:chOff x="1381587" y="3778809"/>
              <a:chExt cx="2250148" cy="1491755"/>
            </a:xfrm>
          </p:grpSpPr>
          <p:sp>
            <p:nvSpPr>
              <p:cNvPr id="102" name="文本框 101">
                <a:extLst>
                  <a:ext uri="{FF2B5EF4-FFF2-40B4-BE49-F238E27FC236}">
                    <a16:creationId xmlns:a16="http://schemas.microsoft.com/office/drawing/2014/main" id="{15B2E1A9-6C7F-4EFE-901C-3D97E3E36AE5}"/>
                  </a:ext>
                </a:extLst>
              </p:cNvPr>
              <p:cNvSpPr txBox="1"/>
              <p:nvPr/>
            </p:nvSpPr>
            <p:spPr>
              <a:xfrm>
                <a:off x="17253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103" name="文本框 102">
                <a:extLst>
                  <a:ext uri="{FF2B5EF4-FFF2-40B4-BE49-F238E27FC236}">
                    <a16:creationId xmlns:a16="http://schemas.microsoft.com/office/drawing/2014/main" id="{4CE46E0D-B938-4A10-9896-69FD39F11228}"/>
                  </a:ext>
                </a:extLst>
              </p:cNvPr>
              <p:cNvSpPr txBox="1"/>
              <p:nvPr/>
            </p:nvSpPr>
            <p:spPr>
              <a:xfrm>
                <a:off x="13815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grpSp>
      <p:sp>
        <p:nvSpPr>
          <p:cNvPr id="5" name="等腰三角形 4">
            <a:extLst>
              <a:ext uri="{FF2B5EF4-FFF2-40B4-BE49-F238E27FC236}">
                <a16:creationId xmlns:a16="http://schemas.microsoft.com/office/drawing/2014/main" id="{818B5B51-7548-447E-AA90-B753612D217B}"/>
              </a:ext>
            </a:extLst>
          </p:cNvPr>
          <p:cNvSpPr/>
          <p:nvPr/>
        </p:nvSpPr>
        <p:spPr>
          <a:xfrm>
            <a:off x="1857676" y="3262964"/>
            <a:ext cx="346509" cy="1633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id="{CB7DC5D9-A60C-40A4-8806-97C66F048420}"/>
              </a:ext>
            </a:extLst>
          </p:cNvPr>
          <p:cNvSpPr/>
          <p:nvPr/>
        </p:nvSpPr>
        <p:spPr>
          <a:xfrm>
            <a:off x="7296993" y="3268044"/>
            <a:ext cx="346509" cy="1633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AED6C664-E8BB-4421-A6DB-2847CCBA96D8}"/>
              </a:ext>
            </a:extLst>
          </p:cNvPr>
          <p:cNvSpPr/>
          <p:nvPr/>
        </p:nvSpPr>
        <p:spPr>
          <a:xfrm flipV="1">
            <a:off x="4561959" y="3426302"/>
            <a:ext cx="346509" cy="1633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id="{1F8E24A8-1EFB-4376-B201-04B1A2992BB6}"/>
              </a:ext>
            </a:extLst>
          </p:cNvPr>
          <p:cNvSpPr/>
          <p:nvPr/>
        </p:nvSpPr>
        <p:spPr>
          <a:xfrm flipV="1">
            <a:off x="10000196" y="3426302"/>
            <a:ext cx="346509" cy="1633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545646AF-7484-4720-9888-E0B7F33F0710}"/>
              </a:ext>
            </a:extLst>
          </p:cNvPr>
          <p:cNvGrpSpPr/>
          <p:nvPr/>
        </p:nvGrpSpPr>
        <p:grpSpPr>
          <a:xfrm>
            <a:off x="6339351" y="3618671"/>
            <a:ext cx="2250148" cy="1825629"/>
            <a:chOff x="895814" y="3523159"/>
            <a:chExt cx="2250148" cy="1825629"/>
          </a:xfrm>
        </p:grpSpPr>
        <p:sp>
          <p:nvSpPr>
            <p:cNvPr id="44" name="文本框 43">
              <a:extLst>
                <a:ext uri="{FF2B5EF4-FFF2-40B4-BE49-F238E27FC236}">
                  <a16:creationId xmlns:a16="http://schemas.microsoft.com/office/drawing/2014/main" id="{21A294D8-79CC-45D6-94E3-F7076C48F5A2}"/>
                </a:ext>
              </a:extLst>
            </p:cNvPr>
            <p:cNvSpPr txBox="1"/>
            <p:nvPr/>
          </p:nvSpPr>
          <p:spPr>
            <a:xfrm>
              <a:off x="1624493" y="3523159"/>
              <a:ext cx="788508" cy="707886"/>
            </a:xfrm>
            <a:prstGeom prst="rect">
              <a:avLst/>
            </a:prstGeom>
            <a:noFill/>
          </p:spPr>
          <p:txBody>
            <a:bodyPr wrap="square" rtlCol="0">
              <a:spAutoFit/>
            </a:bodyPr>
            <a:lstStyle/>
            <a:p>
              <a:pPr algn="l"/>
              <a:r>
                <a:rPr lang="en-US" altLang="zh-CN"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rPr>
                <a:t>03</a:t>
              </a:r>
              <a:endParaRPr lang="zh-CN" altLang="en-US"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endParaRPr>
            </a:p>
          </p:txBody>
        </p:sp>
        <p:grpSp>
          <p:nvGrpSpPr>
            <p:cNvPr id="45" name="组合 44">
              <a:extLst>
                <a:ext uri="{FF2B5EF4-FFF2-40B4-BE49-F238E27FC236}">
                  <a16:creationId xmlns:a16="http://schemas.microsoft.com/office/drawing/2014/main" id="{C9F0EDA3-E80E-487F-9E0B-ABA188256B5E}"/>
                </a:ext>
              </a:extLst>
            </p:cNvPr>
            <p:cNvGrpSpPr/>
            <p:nvPr/>
          </p:nvGrpSpPr>
          <p:grpSpPr>
            <a:xfrm>
              <a:off x="895814" y="3857033"/>
              <a:ext cx="2250148" cy="1491755"/>
              <a:chOff x="1381587" y="3778809"/>
              <a:chExt cx="2250148" cy="1491755"/>
            </a:xfrm>
          </p:grpSpPr>
          <p:sp>
            <p:nvSpPr>
              <p:cNvPr id="46" name="文本框 45">
                <a:extLst>
                  <a:ext uri="{FF2B5EF4-FFF2-40B4-BE49-F238E27FC236}">
                    <a16:creationId xmlns:a16="http://schemas.microsoft.com/office/drawing/2014/main" id="{C12F9CB3-DC9B-407F-8221-7ACA831F7984}"/>
                  </a:ext>
                </a:extLst>
              </p:cNvPr>
              <p:cNvSpPr txBox="1"/>
              <p:nvPr/>
            </p:nvSpPr>
            <p:spPr>
              <a:xfrm>
                <a:off x="17253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47" name="文本框 46">
                <a:extLst>
                  <a:ext uri="{FF2B5EF4-FFF2-40B4-BE49-F238E27FC236}">
                    <a16:creationId xmlns:a16="http://schemas.microsoft.com/office/drawing/2014/main" id="{FE8B2CA8-63CA-480E-B9E6-5AF153A3C519}"/>
                  </a:ext>
                </a:extLst>
              </p:cNvPr>
              <p:cNvSpPr txBox="1"/>
              <p:nvPr/>
            </p:nvSpPr>
            <p:spPr>
              <a:xfrm>
                <a:off x="13815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grpSp>
      <p:grpSp>
        <p:nvGrpSpPr>
          <p:cNvPr id="48" name="组合 47">
            <a:extLst>
              <a:ext uri="{FF2B5EF4-FFF2-40B4-BE49-F238E27FC236}">
                <a16:creationId xmlns:a16="http://schemas.microsoft.com/office/drawing/2014/main" id="{9F88337B-7BC3-44D2-A6EB-39DDEC0C336E}"/>
              </a:ext>
            </a:extLst>
          </p:cNvPr>
          <p:cNvGrpSpPr/>
          <p:nvPr/>
        </p:nvGrpSpPr>
        <p:grpSpPr>
          <a:xfrm>
            <a:off x="3602351" y="1350522"/>
            <a:ext cx="2250148" cy="1825629"/>
            <a:chOff x="895814" y="3523159"/>
            <a:chExt cx="2250148" cy="1825629"/>
          </a:xfrm>
        </p:grpSpPr>
        <p:sp>
          <p:nvSpPr>
            <p:cNvPr id="49" name="文本框 48">
              <a:extLst>
                <a:ext uri="{FF2B5EF4-FFF2-40B4-BE49-F238E27FC236}">
                  <a16:creationId xmlns:a16="http://schemas.microsoft.com/office/drawing/2014/main" id="{1D43F79A-3331-4E0B-AEE9-7FDEBB470937}"/>
                </a:ext>
              </a:extLst>
            </p:cNvPr>
            <p:cNvSpPr txBox="1"/>
            <p:nvPr/>
          </p:nvSpPr>
          <p:spPr>
            <a:xfrm>
              <a:off x="1624493" y="3523159"/>
              <a:ext cx="788508" cy="707886"/>
            </a:xfrm>
            <a:prstGeom prst="rect">
              <a:avLst/>
            </a:prstGeom>
            <a:noFill/>
          </p:spPr>
          <p:txBody>
            <a:bodyPr wrap="square" rtlCol="0">
              <a:spAutoFit/>
            </a:bodyPr>
            <a:lstStyle/>
            <a:p>
              <a:pPr algn="l"/>
              <a:r>
                <a:rPr lang="en-US" altLang="zh-CN"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rPr>
                <a:t>02</a:t>
              </a:r>
              <a:endParaRPr lang="zh-CN" altLang="en-US"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endParaRPr>
            </a:p>
          </p:txBody>
        </p:sp>
        <p:grpSp>
          <p:nvGrpSpPr>
            <p:cNvPr id="50" name="组合 49">
              <a:extLst>
                <a:ext uri="{FF2B5EF4-FFF2-40B4-BE49-F238E27FC236}">
                  <a16:creationId xmlns:a16="http://schemas.microsoft.com/office/drawing/2014/main" id="{1C4AB952-F4E0-4306-8C10-B9C171A1395D}"/>
                </a:ext>
              </a:extLst>
            </p:cNvPr>
            <p:cNvGrpSpPr/>
            <p:nvPr/>
          </p:nvGrpSpPr>
          <p:grpSpPr>
            <a:xfrm>
              <a:off x="895814" y="3857033"/>
              <a:ext cx="2250148" cy="1491755"/>
              <a:chOff x="1381587" y="3778809"/>
              <a:chExt cx="2250148" cy="1491755"/>
            </a:xfrm>
          </p:grpSpPr>
          <p:sp>
            <p:nvSpPr>
              <p:cNvPr id="51" name="文本框 50">
                <a:extLst>
                  <a:ext uri="{FF2B5EF4-FFF2-40B4-BE49-F238E27FC236}">
                    <a16:creationId xmlns:a16="http://schemas.microsoft.com/office/drawing/2014/main" id="{4D4222B9-55FC-42CB-B6D0-EF8227A165FC}"/>
                  </a:ext>
                </a:extLst>
              </p:cNvPr>
              <p:cNvSpPr txBox="1"/>
              <p:nvPr/>
            </p:nvSpPr>
            <p:spPr>
              <a:xfrm>
                <a:off x="17253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52" name="文本框 51">
                <a:extLst>
                  <a:ext uri="{FF2B5EF4-FFF2-40B4-BE49-F238E27FC236}">
                    <a16:creationId xmlns:a16="http://schemas.microsoft.com/office/drawing/2014/main" id="{B46AF347-8539-45A0-AB9C-5F45D09A7A5F}"/>
                  </a:ext>
                </a:extLst>
              </p:cNvPr>
              <p:cNvSpPr txBox="1"/>
              <p:nvPr/>
            </p:nvSpPr>
            <p:spPr>
              <a:xfrm>
                <a:off x="13815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grpSp>
      <p:grpSp>
        <p:nvGrpSpPr>
          <p:cNvPr id="53" name="组合 52">
            <a:extLst>
              <a:ext uri="{FF2B5EF4-FFF2-40B4-BE49-F238E27FC236}">
                <a16:creationId xmlns:a16="http://schemas.microsoft.com/office/drawing/2014/main" id="{5ED75091-1350-4C0E-B54C-A6D6E6A94AAA}"/>
              </a:ext>
            </a:extLst>
          </p:cNvPr>
          <p:cNvGrpSpPr/>
          <p:nvPr/>
        </p:nvGrpSpPr>
        <p:grpSpPr>
          <a:xfrm>
            <a:off x="9036973" y="1350522"/>
            <a:ext cx="2250148" cy="1825629"/>
            <a:chOff x="895814" y="3523159"/>
            <a:chExt cx="2250148" cy="1825629"/>
          </a:xfrm>
        </p:grpSpPr>
        <p:sp>
          <p:nvSpPr>
            <p:cNvPr id="54" name="文本框 53">
              <a:extLst>
                <a:ext uri="{FF2B5EF4-FFF2-40B4-BE49-F238E27FC236}">
                  <a16:creationId xmlns:a16="http://schemas.microsoft.com/office/drawing/2014/main" id="{B07EAEE9-22CD-43B9-A87D-4FD4978F2165}"/>
                </a:ext>
              </a:extLst>
            </p:cNvPr>
            <p:cNvSpPr txBox="1"/>
            <p:nvPr/>
          </p:nvSpPr>
          <p:spPr>
            <a:xfrm>
              <a:off x="1624493" y="3523159"/>
              <a:ext cx="788508" cy="707886"/>
            </a:xfrm>
            <a:prstGeom prst="rect">
              <a:avLst/>
            </a:prstGeom>
            <a:noFill/>
          </p:spPr>
          <p:txBody>
            <a:bodyPr wrap="square" rtlCol="0">
              <a:spAutoFit/>
            </a:bodyPr>
            <a:lstStyle/>
            <a:p>
              <a:pPr algn="l"/>
              <a:r>
                <a:rPr lang="en-US" altLang="zh-CN"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rPr>
                <a:t>04</a:t>
              </a:r>
              <a:endParaRPr lang="zh-CN" altLang="en-US" sz="4000" dirty="0">
                <a:gradFill>
                  <a:gsLst>
                    <a:gs pos="17000">
                      <a:schemeClr val="accent1">
                        <a:lumMod val="60000"/>
                        <a:lumOff val="40000"/>
                        <a:alpha val="69000"/>
                      </a:schemeClr>
                    </a:gs>
                    <a:gs pos="58000">
                      <a:schemeClr val="accent1">
                        <a:lumMod val="60000"/>
                        <a:lumOff val="40000"/>
                        <a:alpha val="0"/>
                      </a:schemeClr>
                    </a:gs>
                  </a:gsLst>
                  <a:lin ang="5400000" scaled="0"/>
                </a:gradFill>
                <a:latin typeface="+mn-ea"/>
              </a:endParaRPr>
            </a:p>
          </p:txBody>
        </p:sp>
        <p:grpSp>
          <p:nvGrpSpPr>
            <p:cNvPr id="55" name="组合 54">
              <a:extLst>
                <a:ext uri="{FF2B5EF4-FFF2-40B4-BE49-F238E27FC236}">
                  <a16:creationId xmlns:a16="http://schemas.microsoft.com/office/drawing/2014/main" id="{F21EBB2E-B606-4C5C-BBF5-6E6144B21B6F}"/>
                </a:ext>
              </a:extLst>
            </p:cNvPr>
            <p:cNvGrpSpPr/>
            <p:nvPr/>
          </p:nvGrpSpPr>
          <p:grpSpPr>
            <a:xfrm>
              <a:off x="895814" y="3857033"/>
              <a:ext cx="2250148" cy="1491755"/>
              <a:chOff x="1381587" y="3778809"/>
              <a:chExt cx="2250148" cy="1491755"/>
            </a:xfrm>
          </p:grpSpPr>
          <p:sp>
            <p:nvSpPr>
              <p:cNvPr id="56" name="文本框 55">
                <a:extLst>
                  <a:ext uri="{FF2B5EF4-FFF2-40B4-BE49-F238E27FC236}">
                    <a16:creationId xmlns:a16="http://schemas.microsoft.com/office/drawing/2014/main" id="{54C398D2-8300-46C6-ADBE-083F8099B799}"/>
                  </a:ext>
                </a:extLst>
              </p:cNvPr>
              <p:cNvSpPr txBox="1"/>
              <p:nvPr/>
            </p:nvSpPr>
            <p:spPr>
              <a:xfrm>
                <a:off x="1725333" y="3778809"/>
                <a:ext cx="1638856" cy="430887"/>
              </a:xfrm>
              <a:prstGeom prst="rect">
                <a:avLst/>
              </a:prstGeom>
              <a:noFill/>
            </p:spPr>
            <p:txBody>
              <a:bodyPr wrap="square" rtlCol="0">
                <a:spAutoFit/>
              </a:bodyPr>
              <a:lstStyle/>
              <a:p>
                <a:r>
                  <a:rPr lang="zh-CN" altLang="en-US" sz="2200" b="1" dirty="0">
                    <a:latin typeface="+mn-ea"/>
                  </a:rPr>
                  <a:t>添加小标题</a:t>
                </a:r>
              </a:p>
            </p:txBody>
          </p:sp>
          <p:sp>
            <p:nvSpPr>
              <p:cNvPr id="57" name="文本框 56">
                <a:extLst>
                  <a:ext uri="{FF2B5EF4-FFF2-40B4-BE49-F238E27FC236}">
                    <a16:creationId xmlns:a16="http://schemas.microsoft.com/office/drawing/2014/main" id="{42AD39F8-AA9E-478B-886C-D60799446655}"/>
                  </a:ext>
                </a:extLst>
              </p:cNvPr>
              <p:cNvSpPr txBox="1"/>
              <p:nvPr/>
            </p:nvSpPr>
            <p:spPr>
              <a:xfrm>
                <a:off x="1381587" y="4209696"/>
                <a:ext cx="2250148" cy="1060868"/>
              </a:xfrm>
              <a:prstGeom prst="rect">
                <a:avLst/>
              </a:prstGeom>
              <a:noFill/>
            </p:spPr>
            <p:txBody>
              <a:bodyPr wrap="square" rtlCol="0">
                <a:spAutoFit/>
              </a:bodyPr>
              <a:lstStyle/>
              <a:p>
                <a:pPr>
                  <a:lnSpc>
                    <a:spcPct val="120000"/>
                  </a:lnSpc>
                </a:pPr>
                <a:r>
                  <a:rPr lang="zh-CN" altLang="en-US" dirty="0">
                    <a:latin typeface="+mn-ea"/>
                  </a:rPr>
                  <a:t>此处添加说明的文字此处添加说明的文字</a:t>
                </a:r>
                <a:endParaRPr lang="en-US" altLang="zh-CN" dirty="0">
                  <a:latin typeface="+mn-ea"/>
                </a:endParaRPr>
              </a:p>
              <a:p>
                <a:pPr>
                  <a:lnSpc>
                    <a:spcPct val="120000"/>
                  </a:lnSpc>
                </a:pPr>
                <a:r>
                  <a:rPr lang="zh-CN" altLang="en-US" dirty="0">
                    <a:latin typeface="+mn-ea"/>
                  </a:rPr>
                  <a:t>此处添加说明的文字</a:t>
                </a:r>
                <a:endParaRPr lang="en-US" altLang="zh-CN" dirty="0">
                  <a:latin typeface="+mn-ea"/>
                </a:endParaRPr>
              </a:p>
            </p:txBody>
          </p:sp>
        </p:grpSp>
      </p:grpSp>
    </p:spTree>
    <p:extLst>
      <p:ext uri="{BB962C8B-B14F-4D97-AF65-F5344CB8AC3E}">
        <p14:creationId xmlns:p14="http://schemas.microsoft.com/office/powerpoint/2010/main" val="598354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0" name="图片占位符 39">
            <a:extLst>
              <a:ext uri="{FF2B5EF4-FFF2-40B4-BE49-F238E27FC236}">
                <a16:creationId xmlns:a16="http://schemas.microsoft.com/office/drawing/2014/main" id="{B724D7DC-9187-4940-87EB-829926611A7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44" b="844"/>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pic>
        <p:nvPicPr>
          <p:cNvPr id="38" name="图片占位符 37">
            <a:extLst>
              <a:ext uri="{FF2B5EF4-FFF2-40B4-BE49-F238E27FC236}">
                <a16:creationId xmlns:a16="http://schemas.microsoft.com/office/drawing/2014/main" id="{EDA2ADAE-66E3-42B5-BB6F-B11026E293F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5844" b="25844"/>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pic>
        <p:nvPicPr>
          <p:cNvPr id="36" name="图片占位符 35">
            <a:extLst>
              <a:ext uri="{FF2B5EF4-FFF2-40B4-BE49-F238E27FC236}">
                <a16:creationId xmlns:a16="http://schemas.microsoft.com/office/drawing/2014/main" id="{6857C46C-32ED-4A44-9CDC-927E591504B9}"/>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7436" r="27436"/>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pic>
        <p:nvPicPr>
          <p:cNvPr id="34" name="图片占位符 33">
            <a:extLst>
              <a:ext uri="{FF2B5EF4-FFF2-40B4-BE49-F238E27FC236}">
                <a16:creationId xmlns:a16="http://schemas.microsoft.com/office/drawing/2014/main" id="{8085A71D-A967-4969-B64F-8FB0D756894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5731" r="5731"/>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pic>
        <p:nvPicPr>
          <p:cNvPr id="32" name="图片占位符 31">
            <a:extLst>
              <a:ext uri="{FF2B5EF4-FFF2-40B4-BE49-F238E27FC236}">
                <a16:creationId xmlns:a16="http://schemas.microsoft.com/office/drawing/2014/main" id="{A6E4C5BD-F416-4874-B9EB-570197899EA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7976" b="17976"/>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pic>
        <p:nvPicPr>
          <p:cNvPr id="30" name="图片占位符 29">
            <a:extLst>
              <a:ext uri="{FF2B5EF4-FFF2-40B4-BE49-F238E27FC236}">
                <a16:creationId xmlns:a16="http://schemas.microsoft.com/office/drawing/2014/main" id="{76B3BFF7-1454-4BE4-A54E-111B870D303A}"/>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6326" r="6326"/>
          <a:stretch>
            <a:fillRect/>
          </a:stretch>
        </p:blipFill>
        <p:spPr>
          <a:custGeom>
            <a:avLst/>
            <a:gdLst>
              <a:gd name="connsiteX0" fmla="*/ 0 w 3492500"/>
              <a:gd name="connsiteY0" fmla="*/ 0 h 2066539"/>
              <a:gd name="connsiteX1" fmla="*/ 3492500 w 3492500"/>
              <a:gd name="connsiteY1" fmla="*/ 0 h 2066539"/>
              <a:gd name="connsiteX2" fmla="*/ 3492500 w 3492500"/>
              <a:gd name="connsiteY2" fmla="*/ 2066539 h 2066539"/>
              <a:gd name="connsiteX3" fmla="*/ 0 w 3492500"/>
              <a:gd name="connsiteY3" fmla="*/ 2066539 h 2066539"/>
            </a:gdLst>
            <a:ahLst/>
            <a:cxnLst>
              <a:cxn ang="0">
                <a:pos x="connsiteX0" y="connsiteY0"/>
              </a:cxn>
              <a:cxn ang="0">
                <a:pos x="connsiteX1" y="connsiteY1"/>
              </a:cxn>
              <a:cxn ang="0">
                <a:pos x="connsiteX2" y="connsiteY2"/>
              </a:cxn>
              <a:cxn ang="0">
                <a:pos x="connsiteX3" y="connsiteY3"/>
              </a:cxn>
            </a:cxnLst>
            <a:rect l="l" t="t" r="r" b="b"/>
            <a:pathLst>
              <a:path w="3492500" h="2066539">
                <a:moveTo>
                  <a:pt x="0" y="0"/>
                </a:moveTo>
                <a:lnTo>
                  <a:pt x="3492500" y="0"/>
                </a:lnTo>
                <a:lnTo>
                  <a:pt x="3492500" y="2066539"/>
                </a:lnTo>
                <a:lnTo>
                  <a:pt x="0" y="2066539"/>
                </a:lnTo>
                <a:close/>
              </a:path>
            </a:pathLst>
          </a:custGeom>
          <a:ln w="38100">
            <a:solidFill>
              <a:schemeClr val="bg1"/>
            </a:solidFill>
          </a:ln>
          <a:effectLst>
            <a:outerShdw blurRad="76200" sx="102000" sy="102000" algn="ctr" rotWithShape="0">
              <a:prstClr val="black">
                <a:alpha val="10000"/>
              </a:prstClr>
            </a:outerShdw>
          </a:effectLst>
        </p:spPr>
      </p:pic>
      <p:sp>
        <p:nvSpPr>
          <p:cNvPr id="7" name="文本占位符 6">
            <a:extLst>
              <a:ext uri="{FF2B5EF4-FFF2-40B4-BE49-F238E27FC236}">
                <a16:creationId xmlns:a16="http://schemas.microsoft.com/office/drawing/2014/main" id="{CEEC935B-2ED2-4F8A-B5FA-55BCEA8DD770}"/>
              </a:ext>
            </a:extLst>
          </p:cNvPr>
          <p:cNvSpPr>
            <a:spLocks noGrp="1"/>
          </p:cNvSpPr>
          <p:nvPr>
            <p:ph type="body" sz="quarter" idx="16"/>
          </p:nvPr>
        </p:nvSpPr>
        <p:spPr/>
        <p:txBody>
          <a:bodyPr/>
          <a:lstStyle/>
          <a:p>
            <a:pPr marL="0" indent="0">
              <a:buNone/>
            </a:pPr>
            <a:r>
              <a:rPr lang="zh-CN" altLang="en-US" dirty="0"/>
              <a:t>多图片排版</a:t>
            </a:r>
          </a:p>
        </p:txBody>
      </p:sp>
    </p:spTree>
    <p:extLst>
      <p:ext uri="{BB962C8B-B14F-4D97-AF65-F5344CB8AC3E}">
        <p14:creationId xmlns:p14="http://schemas.microsoft.com/office/powerpoint/2010/main" val="900976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7CE3476-32E3-4C15-B53F-5B3996C87B29}"/>
              </a:ext>
            </a:extLst>
          </p:cNvPr>
          <p:cNvSpPr>
            <a:spLocks noGrp="1"/>
          </p:cNvSpPr>
          <p:nvPr>
            <p:ph type="body" sz="quarter" idx="12"/>
          </p:nvPr>
        </p:nvSpPr>
        <p:spPr/>
        <p:txBody>
          <a:bodyPr/>
          <a:lstStyle/>
          <a:p>
            <a:pPr marL="0" indent="0">
              <a:buNone/>
            </a:pPr>
            <a:r>
              <a:rPr lang="zh-CN" altLang="en-US" dirty="0"/>
              <a:t>一段文字</a:t>
            </a:r>
          </a:p>
        </p:txBody>
      </p:sp>
      <p:sp>
        <p:nvSpPr>
          <p:cNvPr id="10" name="文本框 9">
            <a:extLst>
              <a:ext uri="{FF2B5EF4-FFF2-40B4-BE49-F238E27FC236}">
                <a16:creationId xmlns:a16="http://schemas.microsoft.com/office/drawing/2014/main" id="{A57F0011-E47C-47DC-B642-20923C46B880}"/>
              </a:ext>
            </a:extLst>
          </p:cNvPr>
          <p:cNvSpPr txBox="1"/>
          <p:nvPr/>
        </p:nvSpPr>
        <p:spPr>
          <a:xfrm>
            <a:off x="782796" y="2475149"/>
            <a:ext cx="10626408" cy="1907702"/>
          </a:xfrm>
          <a:prstGeom prst="rect">
            <a:avLst/>
          </a:prstGeom>
          <a:noFill/>
        </p:spPr>
        <p:txBody>
          <a:bodyPr wrap="square" rtlCol="0">
            <a:spAutoFit/>
          </a:bodyPr>
          <a:lstStyle/>
          <a:p>
            <a:pPr algn="just">
              <a:lnSpc>
                <a:spcPct val="120000"/>
              </a:lnSpc>
            </a:pPr>
            <a:r>
              <a:rPr lang="zh-CN" altLang="en-US" sz="2000" dirty="0">
                <a:latin typeface="+mn-ea"/>
              </a:rPr>
              <a:t>添加介绍文字。华中科技大学位于湖北省武汉市是中华人民共和国教育部直属的综合性研究型全国重点大学是国家首批“双一流”、“</a:t>
            </a:r>
            <a:r>
              <a:rPr lang="en-US" altLang="zh-CN" sz="2000" dirty="0">
                <a:latin typeface="+mn-ea"/>
              </a:rPr>
              <a:t>985</a:t>
            </a:r>
            <a:r>
              <a:rPr lang="zh-CN" altLang="en-US" sz="2000" dirty="0">
                <a:latin typeface="+mn-ea"/>
              </a:rPr>
              <a:t>工程</a:t>
            </a:r>
            <a:r>
              <a:rPr lang="en-US" altLang="zh-CN" sz="2000" dirty="0">
                <a:latin typeface="+mn-ea"/>
              </a:rPr>
              <a:t>211</a:t>
            </a:r>
            <a:r>
              <a:rPr lang="zh-CN" altLang="en-US" sz="2000" dirty="0">
                <a:latin typeface="+mn-ea"/>
              </a:rPr>
              <a:t>工程</a:t>
            </a:r>
            <a:r>
              <a:rPr lang="en-US" altLang="zh-CN" sz="2000" dirty="0">
                <a:latin typeface="+mn-ea"/>
              </a:rPr>
              <a:t>2011</a:t>
            </a:r>
            <a:r>
              <a:rPr lang="zh-CN" altLang="en-US" sz="2000" dirty="0">
                <a:latin typeface="+mn-ea"/>
              </a:rPr>
              <a:t>计划”重点建设高校，“卓越工程师教育培养计划”“卓越医生教育培养计划”。学校前身是</a:t>
            </a:r>
            <a:r>
              <a:rPr lang="en-US" altLang="zh-CN" sz="2000" dirty="0">
                <a:latin typeface="+mn-ea"/>
              </a:rPr>
              <a:t>1952</a:t>
            </a:r>
            <a:r>
              <a:rPr lang="zh-CN" altLang="en-US" sz="2000" dirty="0">
                <a:latin typeface="+mn-ea"/>
              </a:rPr>
              <a:t>年创办的四大工学院之一的华中工学院、</a:t>
            </a:r>
            <a:r>
              <a:rPr lang="en-US" altLang="zh-CN" sz="2000" dirty="0">
                <a:latin typeface="+mn-ea"/>
              </a:rPr>
              <a:t>1907</a:t>
            </a:r>
            <a:r>
              <a:rPr lang="zh-CN" altLang="en-US" sz="2000" dirty="0">
                <a:latin typeface="+mn-ea"/>
              </a:rPr>
              <a:t>年建立的上海德文医学堂和</a:t>
            </a:r>
            <a:r>
              <a:rPr lang="en-US" altLang="zh-CN" sz="2000" dirty="0">
                <a:latin typeface="+mn-ea"/>
              </a:rPr>
              <a:t>1898</a:t>
            </a:r>
            <a:r>
              <a:rPr lang="zh-CN" altLang="en-US" sz="2000" dirty="0">
                <a:latin typeface="+mn-ea"/>
              </a:rPr>
              <a:t>年清朝政府建立的湖北工艺学堂。历经传承与发展，</a:t>
            </a:r>
            <a:r>
              <a:rPr lang="en-US" altLang="zh-CN" sz="2000" dirty="0">
                <a:latin typeface="+mn-ea"/>
              </a:rPr>
              <a:t>2000</a:t>
            </a:r>
            <a:r>
              <a:rPr lang="zh-CN" altLang="en-US" sz="2000" dirty="0">
                <a:latin typeface="+mn-ea"/>
              </a:rPr>
              <a:t>年由原华中理工大学、同济医科大学、武汉城市建设学院合并成立</a:t>
            </a:r>
          </a:p>
        </p:txBody>
      </p:sp>
      <p:sp>
        <p:nvSpPr>
          <p:cNvPr id="12" name="quotation-mark_32371">
            <a:extLst>
              <a:ext uri="{FF2B5EF4-FFF2-40B4-BE49-F238E27FC236}">
                <a16:creationId xmlns:a16="http://schemas.microsoft.com/office/drawing/2014/main" id="{3C2DB10C-9A92-4A17-B78E-71D546354429}"/>
              </a:ext>
            </a:extLst>
          </p:cNvPr>
          <p:cNvSpPr>
            <a:spLocks noChangeAspect="1"/>
          </p:cNvSpPr>
          <p:nvPr/>
        </p:nvSpPr>
        <p:spPr bwMode="auto">
          <a:xfrm>
            <a:off x="660400" y="1510474"/>
            <a:ext cx="609685" cy="565862"/>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chemeClr val="accent1"/>
          </a:solidFill>
          <a:ln>
            <a:noFill/>
          </a:ln>
        </p:spPr>
        <p:txBody>
          <a:bodyPr/>
          <a:lstStyle/>
          <a:p>
            <a:r>
              <a:rPr lang="en-US" altLang="zh-CN" dirty="0"/>
              <a:t>`</a:t>
            </a:r>
            <a:endParaRPr lang="zh-CN" altLang="en-US" dirty="0"/>
          </a:p>
        </p:txBody>
      </p:sp>
      <p:sp>
        <p:nvSpPr>
          <p:cNvPr id="13" name="quotation-mark_32371">
            <a:extLst>
              <a:ext uri="{FF2B5EF4-FFF2-40B4-BE49-F238E27FC236}">
                <a16:creationId xmlns:a16="http://schemas.microsoft.com/office/drawing/2014/main" id="{33FB9D0E-9BD6-4FBE-81E7-AC901DA5E5EE}"/>
              </a:ext>
            </a:extLst>
          </p:cNvPr>
          <p:cNvSpPr>
            <a:spLocks noChangeAspect="1"/>
          </p:cNvSpPr>
          <p:nvPr/>
        </p:nvSpPr>
        <p:spPr bwMode="auto">
          <a:xfrm rot="10800000">
            <a:off x="10909215" y="4781664"/>
            <a:ext cx="609685" cy="565862"/>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chemeClr val="accent1"/>
          </a:solidFill>
          <a:ln>
            <a:noFill/>
          </a:ln>
        </p:spPr>
      </p:sp>
    </p:spTree>
    <p:extLst>
      <p:ext uri="{BB962C8B-B14F-4D97-AF65-F5344CB8AC3E}">
        <p14:creationId xmlns:p14="http://schemas.microsoft.com/office/powerpoint/2010/main" val="1354827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4767E21-59C9-4EAA-9498-EDAD59E1D086}"/>
              </a:ext>
            </a:extLst>
          </p:cNvPr>
          <p:cNvSpPr>
            <a:spLocks noGrp="1"/>
          </p:cNvSpPr>
          <p:nvPr>
            <p:ph type="body" sz="quarter" idx="12"/>
          </p:nvPr>
        </p:nvSpPr>
        <p:spPr/>
        <p:txBody>
          <a:bodyPr/>
          <a:lstStyle/>
          <a:p>
            <a:pPr marL="0" indent="0">
              <a:buNone/>
            </a:pPr>
            <a:r>
              <a:rPr lang="zh-CN" altLang="en-US" dirty="0"/>
              <a:t>一段文字</a:t>
            </a:r>
          </a:p>
        </p:txBody>
      </p:sp>
      <p:grpSp>
        <p:nvGrpSpPr>
          <p:cNvPr id="31" name="组合 30">
            <a:extLst>
              <a:ext uri="{FF2B5EF4-FFF2-40B4-BE49-F238E27FC236}">
                <a16:creationId xmlns:a16="http://schemas.microsoft.com/office/drawing/2014/main" id="{FAC7DE28-6660-4ED9-B6B0-5B80987A9D86}"/>
              </a:ext>
            </a:extLst>
          </p:cNvPr>
          <p:cNvGrpSpPr/>
          <p:nvPr/>
        </p:nvGrpSpPr>
        <p:grpSpPr>
          <a:xfrm>
            <a:off x="983208" y="1414846"/>
            <a:ext cx="10225585" cy="4028308"/>
            <a:chOff x="1091703" y="1326330"/>
            <a:chExt cx="10225585" cy="4028308"/>
          </a:xfrm>
        </p:grpSpPr>
        <p:sp>
          <p:nvSpPr>
            <p:cNvPr id="30" name="矩形 29">
              <a:extLst>
                <a:ext uri="{FF2B5EF4-FFF2-40B4-BE49-F238E27FC236}">
                  <a16:creationId xmlns:a16="http://schemas.microsoft.com/office/drawing/2014/main" id="{A46B9A64-AFD6-4720-937C-21B8A875EAF3}"/>
                </a:ext>
              </a:extLst>
            </p:cNvPr>
            <p:cNvSpPr/>
            <p:nvPr/>
          </p:nvSpPr>
          <p:spPr>
            <a:xfrm>
              <a:off x="1308693" y="1326330"/>
              <a:ext cx="10008595" cy="3851276"/>
            </a:xfrm>
            <a:prstGeom prst="rect">
              <a:avLst/>
            </a:prstGeom>
            <a:solidFill>
              <a:schemeClr val="accent1">
                <a:alpha val="40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 name="矩形 2">
              <a:extLst>
                <a:ext uri="{FF2B5EF4-FFF2-40B4-BE49-F238E27FC236}">
                  <a16:creationId xmlns:a16="http://schemas.microsoft.com/office/drawing/2014/main" id="{3C93E957-7A42-4A0F-9F8A-F980B2773251}"/>
                </a:ext>
              </a:extLst>
            </p:cNvPr>
            <p:cNvSpPr/>
            <p:nvPr/>
          </p:nvSpPr>
          <p:spPr>
            <a:xfrm>
              <a:off x="1091703" y="1503362"/>
              <a:ext cx="10008595" cy="3851276"/>
            </a:xfrm>
            <a:prstGeom prst="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26" name="组合 25">
              <a:extLst>
                <a:ext uri="{FF2B5EF4-FFF2-40B4-BE49-F238E27FC236}">
                  <a16:creationId xmlns:a16="http://schemas.microsoft.com/office/drawing/2014/main" id="{44541031-B2AA-4EE2-B48A-47814D9A3C30}"/>
                </a:ext>
              </a:extLst>
            </p:cNvPr>
            <p:cNvGrpSpPr/>
            <p:nvPr/>
          </p:nvGrpSpPr>
          <p:grpSpPr>
            <a:xfrm>
              <a:off x="1423522" y="1908360"/>
              <a:ext cx="9344957" cy="3041281"/>
              <a:chOff x="1423521" y="1836723"/>
              <a:chExt cx="9344957" cy="3041281"/>
            </a:xfrm>
          </p:grpSpPr>
          <p:sp>
            <p:nvSpPr>
              <p:cNvPr id="4" name="文本框 3">
                <a:extLst>
                  <a:ext uri="{FF2B5EF4-FFF2-40B4-BE49-F238E27FC236}">
                    <a16:creationId xmlns:a16="http://schemas.microsoft.com/office/drawing/2014/main" id="{D01D83C6-A107-43A1-BC00-8896F91FEC49}"/>
                  </a:ext>
                </a:extLst>
              </p:cNvPr>
              <p:cNvSpPr txBox="1"/>
              <p:nvPr/>
            </p:nvSpPr>
            <p:spPr>
              <a:xfrm>
                <a:off x="1423521" y="2600970"/>
                <a:ext cx="9344957" cy="2277034"/>
              </a:xfrm>
              <a:prstGeom prst="rect">
                <a:avLst/>
              </a:prstGeom>
              <a:noFill/>
            </p:spPr>
            <p:txBody>
              <a:bodyPr wrap="square" rtlCol="0">
                <a:spAutoFit/>
              </a:bodyPr>
              <a:lstStyle/>
              <a:p>
                <a:pPr algn="just">
                  <a:lnSpc>
                    <a:spcPct val="120000"/>
                  </a:lnSpc>
                </a:pPr>
                <a:r>
                  <a:rPr lang="zh-CN" altLang="en-US" sz="2000" dirty="0">
                    <a:latin typeface="+mn-ea"/>
                  </a:rPr>
                  <a:t>添加介绍文字。华中科技大学位于湖北省武汉市是中华人民共和国教育部直属的综合性研究型全国重点大学是国家首批“双一流”、“</a:t>
                </a:r>
                <a:r>
                  <a:rPr lang="en-US" altLang="zh-CN" sz="2000" dirty="0">
                    <a:latin typeface="+mn-ea"/>
                  </a:rPr>
                  <a:t>985</a:t>
                </a:r>
                <a:r>
                  <a:rPr lang="zh-CN" altLang="en-US" sz="2000" dirty="0">
                    <a:latin typeface="+mn-ea"/>
                  </a:rPr>
                  <a:t>工程</a:t>
                </a:r>
                <a:r>
                  <a:rPr lang="en-US" altLang="zh-CN" sz="2000" dirty="0">
                    <a:latin typeface="+mn-ea"/>
                  </a:rPr>
                  <a:t>211</a:t>
                </a:r>
                <a:r>
                  <a:rPr lang="zh-CN" altLang="en-US" sz="2000" dirty="0">
                    <a:latin typeface="+mn-ea"/>
                  </a:rPr>
                  <a:t>工程</a:t>
                </a:r>
                <a:r>
                  <a:rPr lang="en-US" altLang="zh-CN" sz="2000" dirty="0">
                    <a:latin typeface="+mn-ea"/>
                  </a:rPr>
                  <a:t>2011</a:t>
                </a:r>
                <a:r>
                  <a:rPr lang="zh-CN" altLang="en-US" sz="2000" dirty="0">
                    <a:latin typeface="+mn-ea"/>
                  </a:rPr>
                  <a:t>计划”重点建设高校，“卓越工程师教育培养计划”“卓越医生教育培养计划”。学校前身是</a:t>
                </a:r>
                <a:r>
                  <a:rPr lang="en-US" altLang="zh-CN" sz="2000" dirty="0">
                    <a:latin typeface="+mn-ea"/>
                  </a:rPr>
                  <a:t>1952</a:t>
                </a:r>
                <a:r>
                  <a:rPr lang="zh-CN" altLang="en-US" sz="2000" dirty="0">
                    <a:latin typeface="+mn-ea"/>
                  </a:rPr>
                  <a:t>年创办的四大工学院之一的华中工学院、</a:t>
                </a:r>
                <a:r>
                  <a:rPr lang="en-US" altLang="zh-CN" sz="2000" dirty="0">
                    <a:latin typeface="+mn-ea"/>
                  </a:rPr>
                  <a:t>1907</a:t>
                </a:r>
                <a:r>
                  <a:rPr lang="zh-CN" altLang="en-US" sz="2000" dirty="0">
                    <a:latin typeface="+mn-ea"/>
                  </a:rPr>
                  <a:t>年建立的上海德文医学堂和</a:t>
                </a:r>
                <a:r>
                  <a:rPr lang="en-US" altLang="zh-CN" sz="2000" dirty="0">
                    <a:latin typeface="+mn-ea"/>
                  </a:rPr>
                  <a:t>1898</a:t>
                </a:r>
                <a:r>
                  <a:rPr lang="zh-CN" altLang="en-US" sz="2000" dirty="0">
                    <a:latin typeface="+mn-ea"/>
                  </a:rPr>
                  <a:t>年清朝政府建立的湖北工艺学堂。历经传承与发展，</a:t>
                </a:r>
                <a:r>
                  <a:rPr lang="en-US" altLang="zh-CN" sz="2000" dirty="0">
                    <a:latin typeface="+mn-ea"/>
                  </a:rPr>
                  <a:t>2000</a:t>
                </a:r>
                <a:r>
                  <a:rPr lang="zh-CN" altLang="en-US" sz="2000" dirty="0">
                    <a:latin typeface="+mn-ea"/>
                  </a:rPr>
                  <a:t>年由原华中理工大学、同济医科大学、武汉城市建设学院合并成立</a:t>
                </a:r>
              </a:p>
            </p:txBody>
          </p:sp>
          <p:cxnSp>
            <p:nvCxnSpPr>
              <p:cNvPr id="24" name="直接连接符 23">
                <a:extLst>
                  <a:ext uri="{FF2B5EF4-FFF2-40B4-BE49-F238E27FC236}">
                    <a16:creationId xmlns:a16="http://schemas.microsoft.com/office/drawing/2014/main" id="{3EAB6A42-3705-4AD4-BFAD-653953162A70}"/>
                  </a:ext>
                </a:extLst>
              </p:cNvPr>
              <p:cNvCxnSpPr>
                <a:cxnSpLocks/>
              </p:cNvCxnSpPr>
              <p:nvPr/>
            </p:nvCxnSpPr>
            <p:spPr>
              <a:xfrm>
                <a:off x="1524000" y="2391833"/>
                <a:ext cx="910907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C547592-C0F8-4815-8F8D-04247C4F08AE}"/>
                  </a:ext>
                </a:extLst>
              </p:cNvPr>
              <p:cNvSpPr txBox="1"/>
              <p:nvPr/>
            </p:nvSpPr>
            <p:spPr>
              <a:xfrm>
                <a:off x="1427754" y="1836723"/>
                <a:ext cx="1599079" cy="769441"/>
              </a:xfrm>
              <a:prstGeom prst="rect">
                <a:avLst/>
              </a:prstGeom>
              <a:noFill/>
            </p:spPr>
            <p:txBody>
              <a:bodyPr wrap="square" rtlCol="0">
                <a:spAutoFit/>
              </a:bodyPr>
              <a:lstStyle/>
              <a:p>
                <a:r>
                  <a:rPr lang="zh-CN" altLang="en-US" sz="2200" b="1" dirty="0">
                    <a:latin typeface="+mn-ea"/>
                  </a:rPr>
                  <a:t>添加小标题</a:t>
                </a:r>
              </a:p>
            </p:txBody>
          </p:sp>
          <p:cxnSp>
            <p:nvCxnSpPr>
              <p:cNvPr id="20" name="直接连接符 19">
                <a:extLst>
                  <a:ext uri="{FF2B5EF4-FFF2-40B4-BE49-F238E27FC236}">
                    <a16:creationId xmlns:a16="http://schemas.microsoft.com/office/drawing/2014/main" id="{76776069-0791-4497-A0C2-952200BBDCAD}"/>
                  </a:ext>
                </a:extLst>
              </p:cNvPr>
              <p:cNvCxnSpPr>
                <a:cxnSpLocks/>
              </p:cNvCxnSpPr>
              <p:nvPr/>
            </p:nvCxnSpPr>
            <p:spPr>
              <a:xfrm>
                <a:off x="1524000" y="2391833"/>
                <a:ext cx="1368425" cy="0"/>
              </a:xfrm>
              <a:prstGeom prst="line">
                <a:avLst/>
              </a:prstGeom>
              <a:ln w="5080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07245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E45DCB11-7476-484B-8873-D8A499799333}"/>
              </a:ext>
            </a:extLst>
          </p:cNvPr>
          <p:cNvSpPr>
            <a:spLocks noGrp="1"/>
          </p:cNvSpPr>
          <p:nvPr>
            <p:ph type="body" sz="quarter" idx="12"/>
          </p:nvPr>
        </p:nvSpPr>
        <p:spPr>
          <a:xfrm>
            <a:off x="566962" y="265803"/>
            <a:ext cx="4836888" cy="426497"/>
          </a:xfrm>
        </p:spPr>
        <p:txBody>
          <a:bodyPr/>
          <a:lstStyle/>
          <a:p>
            <a:pPr marL="0" indent="0">
              <a:buNone/>
            </a:pPr>
            <a:r>
              <a:rPr lang="zh-CN" altLang="en-US" dirty="0"/>
              <a:t>对比关系排版</a:t>
            </a:r>
          </a:p>
        </p:txBody>
      </p:sp>
      <p:sp>
        <p:nvSpPr>
          <p:cNvPr id="20" name="椭圆 19">
            <a:extLst>
              <a:ext uri="{FF2B5EF4-FFF2-40B4-BE49-F238E27FC236}">
                <a16:creationId xmlns:a16="http://schemas.microsoft.com/office/drawing/2014/main" id="{1B68CDA1-3188-487C-B948-4952CB40D568}"/>
              </a:ext>
            </a:extLst>
          </p:cNvPr>
          <p:cNvSpPr/>
          <p:nvPr/>
        </p:nvSpPr>
        <p:spPr>
          <a:xfrm>
            <a:off x="1513124" y="2325310"/>
            <a:ext cx="2576946" cy="2576946"/>
          </a:xfrm>
          <a:prstGeom prst="ellipse">
            <a:avLst/>
          </a:prstGeom>
          <a:gradFill flip="none" rotWithShape="1">
            <a:gsLst>
              <a:gs pos="91000">
                <a:schemeClr val="accent1">
                  <a:lumMod val="60000"/>
                  <a:lumOff val="40000"/>
                  <a:alpha val="12000"/>
                </a:schemeClr>
              </a:gs>
              <a:gs pos="69000">
                <a:schemeClr val="accent1">
                  <a:alpha val="0"/>
                </a:schemeClr>
              </a:gs>
            </a:gsLst>
            <a:path path="shape">
              <a:fillToRect l="50000" t="50000" r="50000" b="50000"/>
            </a:path>
            <a:tileRect/>
          </a:gra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lumMod val="50000"/>
                  </a:schemeClr>
                </a:solidFill>
              </a:ln>
              <a:noFill/>
            </a:endParaRPr>
          </a:p>
        </p:txBody>
      </p:sp>
      <p:sp>
        <p:nvSpPr>
          <p:cNvPr id="19" name="椭圆 18">
            <a:extLst>
              <a:ext uri="{FF2B5EF4-FFF2-40B4-BE49-F238E27FC236}">
                <a16:creationId xmlns:a16="http://schemas.microsoft.com/office/drawing/2014/main" id="{6A374AD6-499A-4BB4-99CA-46A4459D657D}"/>
              </a:ext>
            </a:extLst>
          </p:cNvPr>
          <p:cNvSpPr/>
          <p:nvPr/>
        </p:nvSpPr>
        <p:spPr>
          <a:xfrm>
            <a:off x="1845633" y="2657819"/>
            <a:ext cx="1911927" cy="1911927"/>
          </a:xfrm>
          <a:prstGeom prst="ellipse">
            <a:avLst/>
          </a:prstGeom>
          <a:gradFill flip="none" rotWithShape="1">
            <a:gsLst>
              <a:gs pos="91000">
                <a:schemeClr val="accent1">
                  <a:lumMod val="60000"/>
                  <a:lumOff val="40000"/>
                  <a:alpha val="12000"/>
                </a:schemeClr>
              </a:gs>
              <a:gs pos="69000">
                <a:schemeClr val="accent1">
                  <a:alpha val="0"/>
                </a:schemeClr>
              </a:gs>
            </a:gsLst>
            <a:path path="shape">
              <a:fillToRect l="50000" t="50000" r="50000" b="50000"/>
            </a:path>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lumMod val="50000"/>
                  </a:schemeClr>
                </a:solidFill>
              </a:ln>
              <a:noFill/>
            </a:endParaRPr>
          </a:p>
        </p:txBody>
      </p:sp>
      <p:sp>
        <p:nvSpPr>
          <p:cNvPr id="2" name="椭圆 1">
            <a:extLst>
              <a:ext uri="{FF2B5EF4-FFF2-40B4-BE49-F238E27FC236}">
                <a16:creationId xmlns:a16="http://schemas.microsoft.com/office/drawing/2014/main" id="{2001B6E7-496A-44FD-9126-DA0450D5C1C4}"/>
              </a:ext>
            </a:extLst>
          </p:cNvPr>
          <p:cNvSpPr/>
          <p:nvPr/>
        </p:nvSpPr>
        <p:spPr>
          <a:xfrm>
            <a:off x="2138815" y="2951001"/>
            <a:ext cx="1325562" cy="132556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latin typeface="+mn-ea"/>
              </a:rPr>
              <a:t>国内</a:t>
            </a:r>
          </a:p>
        </p:txBody>
      </p:sp>
      <p:sp>
        <p:nvSpPr>
          <p:cNvPr id="21" name="椭圆 20">
            <a:extLst>
              <a:ext uri="{FF2B5EF4-FFF2-40B4-BE49-F238E27FC236}">
                <a16:creationId xmlns:a16="http://schemas.microsoft.com/office/drawing/2014/main" id="{87C5124A-43D5-4DE2-B2EE-644DE4A24FCA}"/>
              </a:ext>
            </a:extLst>
          </p:cNvPr>
          <p:cNvSpPr/>
          <p:nvPr/>
        </p:nvSpPr>
        <p:spPr>
          <a:xfrm>
            <a:off x="2698183" y="2221894"/>
            <a:ext cx="206829" cy="20682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F196A20-1B1B-4508-857B-529854A0FF28}"/>
              </a:ext>
            </a:extLst>
          </p:cNvPr>
          <p:cNvSpPr txBox="1"/>
          <p:nvPr/>
        </p:nvSpPr>
        <p:spPr>
          <a:xfrm>
            <a:off x="2022040" y="1415869"/>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sp>
        <p:nvSpPr>
          <p:cNvPr id="22" name="椭圆 21">
            <a:extLst>
              <a:ext uri="{FF2B5EF4-FFF2-40B4-BE49-F238E27FC236}">
                <a16:creationId xmlns:a16="http://schemas.microsoft.com/office/drawing/2014/main" id="{B0A6FD82-D213-4673-8903-C6C36CB06816}"/>
              </a:ext>
            </a:extLst>
          </p:cNvPr>
          <p:cNvSpPr/>
          <p:nvPr/>
        </p:nvSpPr>
        <p:spPr>
          <a:xfrm>
            <a:off x="1651503" y="4276563"/>
            <a:ext cx="206829" cy="20682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9EA5852B-0879-4FFA-BF71-A1B11A355AD5}"/>
              </a:ext>
            </a:extLst>
          </p:cNvPr>
          <p:cNvSpPr/>
          <p:nvPr/>
        </p:nvSpPr>
        <p:spPr>
          <a:xfrm>
            <a:off x="3780484" y="4276563"/>
            <a:ext cx="206829" cy="20682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4EB955C6-C0F4-4D45-9636-D2CBF7190D68}"/>
              </a:ext>
            </a:extLst>
          </p:cNvPr>
          <p:cNvSpPr txBox="1"/>
          <p:nvPr/>
        </p:nvSpPr>
        <p:spPr>
          <a:xfrm>
            <a:off x="577818" y="4679281"/>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sp>
        <p:nvSpPr>
          <p:cNvPr id="39" name="椭圆 38">
            <a:extLst>
              <a:ext uri="{FF2B5EF4-FFF2-40B4-BE49-F238E27FC236}">
                <a16:creationId xmlns:a16="http://schemas.microsoft.com/office/drawing/2014/main" id="{E093BF8B-C4C6-42D3-BF37-C8F967C84325}"/>
              </a:ext>
            </a:extLst>
          </p:cNvPr>
          <p:cNvSpPr/>
          <p:nvPr/>
        </p:nvSpPr>
        <p:spPr>
          <a:xfrm>
            <a:off x="8297353" y="2657819"/>
            <a:ext cx="1911927" cy="1911927"/>
          </a:xfrm>
          <a:prstGeom prst="ellipse">
            <a:avLst/>
          </a:prstGeom>
          <a:gradFill flip="none" rotWithShape="1">
            <a:gsLst>
              <a:gs pos="91000">
                <a:schemeClr val="accent1">
                  <a:alpha val="13000"/>
                </a:schemeClr>
              </a:gs>
              <a:gs pos="69000">
                <a:schemeClr val="accent1">
                  <a:alpha val="10000"/>
                </a:schemeClr>
              </a:gs>
            </a:gsLst>
            <a:path path="shape">
              <a:fillToRect l="50000" t="50000" r="50000" b="50000"/>
            </a:path>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lumMod val="50000"/>
                  </a:schemeClr>
                </a:solidFill>
              </a:ln>
              <a:noFill/>
            </a:endParaRPr>
          </a:p>
        </p:txBody>
      </p:sp>
      <p:sp>
        <p:nvSpPr>
          <p:cNvPr id="25" name="文本框 24">
            <a:extLst>
              <a:ext uri="{FF2B5EF4-FFF2-40B4-BE49-F238E27FC236}">
                <a16:creationId xmlns:a16="http://schemas.microsoft.com/office/drawing/2014/main" id="{FA924275-DBEE-492D-BEC3-1A9D77C25759}"/>
              </a:ext>
            </a:extLst>
          </p:cNvPr>
          <p:cNvSpPr txBox="1"/>
          <p:nvPr/>
        </p:nvSpPr>
        <p:spPr>
          <a:xfrm>
            <a:off x="3600200" y="4679281"/>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sp>
        <p:nvSpPr>
          <p:cNvPr id="38" name="椭圆 37">
            <a:extLst>
              <a:ext uri="{FF2B5EF4-FFF2-40B4-BE49-F238E27FC236}">
                <a16:creationId xmlns:a16="http://schemas.microsoft.com/office/drawing/2014/main" id="{D6BC7D47-04CF-4F99-A0E4-BF47DAACE668}"/>
              </a:ext>
            </a:extLst>
          </p:cNvPr>
          <p:cNvSpPr/>
          <p:nvPr/>
        </p:nvSpPr>
        <p:spPr>
          <a:xfrm>
            <a:off x="7964844" y="2325310"/>
            <a:ext cx="2576946" cy="2576946"/>
          </a:xfrm>
          <a:prstGeom prst="ellipse">
            <a:avLst/>
          </a:prstGeom>
          <a:gradFill flip="none" rotWithShape="1">
            <a:gsLst>
              <a:gs pos="91000">
                <a:schemeClr val="accent1">
                  <a:alpha val="12000"/>
                </a:schemeClr>
              </a:gs>
              <a:gs pos="69000">
                <a:schemeClr val="accent1">
                  <a:alpha val="0"/>
                </a:schemeClr>
              </a:gs>
            </a:gsLst>
            <a:path path="shape">
              <a:fillToRect l="50000" t="50000" r="50000" b="50000"/>
            </a:path>
            <a:tileRect/>
          </a:gra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lumMod val="50000"/>
                  </a:schemeClr>
                </a:solidFill>
              </a:ln>
              <a:noFill/>
            </a:endParaRPr>
          </a:p>
        </p:txBody>
      </p:sp>
      <p:sp>
        <p:nvSpPr>
          <p:cNvPr id="41" name="椭圆 40">
            <a:extLst>
              <a:ext uri="{FF2B5EF4-FFF2-40B4-BE49-F238E27FC236}">
                <a16:creationId xmlns:a16="http://schemas.microsoft.com/office/drawing/2014/main" id="{2ABB24F3-408F-4995-B8F4-3870C51CBE3F}"/>
              </a:ext>
            </a:extLst>
          </p:cNvPr>
          <p:cNvSpPr/>
          <p:nvPr/>
        </p:nvSpPr>
        <p:spPr>
          <a:xfrm>
            <a:off x="8590535" y="2951001"/>
            <a:ext cx="1325562" cy="13255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latin typeface="+mn-ea"/>
              </a:rPr>
              <a:t>国外</a:t>
            </a:r>
          </a:p>
        </p:txBody>
      </p:sp>
      <p:sp>
        <p:nvSpPr>
          <p:cNvPr id="42" name="椭圆 41">
            <a:extLst>
              <a:ext uri="{FF2B5EF4-FFF2-40B4-BE49-F238E27FC236}">
                <a16:creationId xmlns:a16="http://schemas.microsoft.com/office/drawing/2014/main" id="{4A412064-150D-47FB-BFD1-4C3A6FF71D38}"/>
              </a:ext>
            </a:extLst>
          </p:cNvPr>
          <p:cNvSpPr/>
          <p:nvPr/>
        </p:nvSpPr>
        <p:spPr>
          <a:xfrm>
            <a:off x="9149903" y="2221894"/>
            <a:ext cx="206829" cy="20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BB782F77-C65F-4FAE-A9CB-9E798CED3C89}"/>
              </a:ext>
            </a:extLst>
          </p:cNvPr>
          <p:cNvSpPr txBox="1"/>
          <p:nvPr/>
        </p:nvSpPr>
        <p:spPr>
          <a:xfrm>
            <a:off x="8473760" y="1415869"/>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sp>
        <p:nvSpPr>
          <p:cNvPr id="44" name="椭圆 43">
            <a:extLst>
              <a:ext uri="{FF2B5EF4-FFF2-40B4-BE49-F238E27FC236}">
                <a16:creationId xmlns:a16="http://schemas.microsoft.com/office/drawing/2014/main" id="{6CD6992B-74B0-4726-A388-17FFA5F88A38}"/>
              </a:ext>
            </a:extLst>
          </p:cNvPr>
          <p:cNvSpPr/>
          <p:nvPr/>
        </p:nvSpPr>
        <p:spPr>
          <a:xfrm>
            <a:off x="8103223" y="4276563"/>
            <a:ext cx="206829" cy="20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A032CF98-744B-4016-95C7-D89E8E25D8ED}"/>
              </a:ext>
            </a:extLst>
          </p:cNvPr>
          <p:cNvSpPr/>
          <p:nvPr/>
        </p:nvSpPr>
        <p:spPr>
          <a:xfrm>
            <a:off x="10232204" y="4276563"/>
            <a:ext cx="206829" cy="20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B46BCEA9-4BB9-41BD-B40A-815FFC59E208}"/>
              </a:ext>
            </a:extLst>
          </p:cNvPr>
          <p:cNvSpPr txBox="1"/>
          <p:nvPr/>
        </p:nvSpPr>
        <p:spPr>
          <a:xfrm>
            <a:off x="7029538" y="4679281"/>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sp>
        <p:nvSpPr>
          <p:cNvPr id="47" name="文本框 46">
            <a:extLst>
              <a:ext uri="{FF2B5EF4-FFF2-40B4-BE49-F238E27FC236}">
                <a16:creationId xmlns:a16="http://schemas.microsoft.com/office/drawing/2014/main" id="{4AEB51AF-D352-4BF8-AB01-BCCFD8B12468}"/>
              </a:ext>
            </a:extLst>
          </p:cNvPr>
          <p:cNvSpPr txBox="1"/>
          <p:nvPr/>
        </p:nvSpPr>
        <p:spPr>
          <a:xfrm>
            <a:off x="10051920" y="4679281"/>
            <a:ext cx="1559110" cy="728982"/>
          </a:xfrm>
          <a:prstGeom prst="rect">
            <a:avLst/>
          </a:prstGeom>
          <a:noFill/>
        </p:spPr>
        <p:txBody>
          <a:bodyPr wrap="square" rtlCol="0">
            <a:spAutoFit/>
          </a:bodyPr>
          <a:lstStyle/>
          <a:p>
            <a:pPr>
              <a:lnSpc>
                <a:spcPct val="120000"/>
              </a:lnSpc>
            </a:pPr>
            <a:r>
              <a:rPr lang="zh-CN" altLang="en-US" dirty="0">
                <a:latin typeface="+mn-ea"/>
              </a:rPr>
              <a:t>此处添加文字</a:t>
            </a:r>
            <a:endParaRPr lang="en-US" altLang="zh-CN" dirty="0">
              <a:latin typeface="+mn-ea"/>
            </a:endParaRPr>
          </a:p>
          <a:p>
            <a:pPr>
              <a:lnSpc>
                <a:spcPct val="120000"/>
              </a:lnSpc>
            </a:pPr>
            <a:r>
              <a:rPr lang="zh-CN" altLang="en-US" dirty="0">
                <a:latin typeface="+mn-ea"/>
              </a:rPr>
              <a:t>此处添加文字</a:t>
            </a:r>
          </a:p>
        </p:txBody>
      </p:sp>
      <p:grpSp>
        <p:nvGrpSpPr>
          <p:cNvPr id="62" name="组合 61">
            <a:extLst>
              <a:ext uri="{FF2B5EF4-FFF2-40B4-BE49-F238E27FC236}">
                <a16:creationId xmlns:a16="http://schemas.microsoft.com/office/drawing/2014/main" id="{83CBB193-7D77-4B3A-BAE3-617DAD8502BC}"/>
              </a:ext>
            </a:extLst>
          </p:cNvPr>
          <p:cNvGrpSpPr/>
          <p:nvPr/>
        </p:nvGrpSpPr>
        <p:grpSpPr>
          <a:xfrm>
            <a:off x="5707176" y="3001233"/>
            <a:ext cx="817434" cy="817434"/>
            <a:chOff x="5732591" y="3020283"/>
            <a:chExt cx="817434" cy="817434"/>
          </a:xfrm>
        </p:grpSpPr>
        <p:sp>
          <p:nvSpPr>
            <p:cNvPr id="56" name="椭圆 55">
              <a:extLst>
                <a:ext uri="{FF2B5EF4-FFF2-40B4-BE49-F238E27FC236}">
                  <a16:creationId xmlns:a16="http://schemas.microsoft.com/office/drawing/2014/main" id="{2FE43108-D7F0-40EA-ADF7-DE0DE470A9CA}"/>
                </a:ext>
              </a:extLst>
            </p:cNvPr>
            <p:cNvSpPr/>
            <p:nvPr/>
          </p:nvSpPr>
          <p:spPr>
            <a:xfrm>
              <a:off x="5792916" y="3080608"/>
              <a:ext cx="696784" cy="6967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dirty="0">
                <a:latin typeface="+mn-ea"/>
              </a:endParaRPr>
            </a:p>
          </p:txBody>
        </p:sp>
        <p:sp>
          <p:nvSpPr>
            <p:cNvPr id="58" name="椭圆 57">
              <a:extLst>
                <a:ext uri="{FF2B5EF4-FFF2-40B4-BE49-F238E27FC236}">
                  <a16:creationId xmlns:a16="http://schemas.microsoft.com/office/drawing/2014/main" id="{1D4FF85B-FE3C-4390-AF54-BB574917CB4A}"/>
                </a:ext>
              </a:extLst>
            </p:cNvPr>
            <p:cNvSpPr/>
            <p:nvPr/>
          </p:nvSpPr>
          <p:spPr>
            <a:xfrm>
              <a:off x="5732591" y="3020283"/>
              <a:ext cx="817434" cy="817434"/>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dirty="0">
                <a:latin typeface="+mn-ea"/>
              </a:endParaRPr>
            </a:p>
          </p:txBody>
        </p:sp>
        <p:sp>
          <p:nvSpPr>
            <p:cNvPr id="59" name="文本框 58">
              <a:extLst>
                <a:ext uri="{FF2B5EF4-FFF2-40B4-BE49-F238E27FC236}">
                  <a16:creationId xmlns:a16="http://schemas.microsoft.com/office/drawing/2014/main" id="{B0812B59-4CD2-45C4-91E3-6D143C413141}"/>
                </a:ext>
              </a:extLst>
            </p:cNvPr>
            <p:cNvSpPr txBox="1"/>
            <p:nvPr/>
          </p:nvSpPr>
          <p:spPr>
            <a:xfrm>
              <a:off x="5840524" y="3167390"/>
              <a:ext cx="626966" cy="523220"/>
            </a:xfrm>
            <a:prstGeom prst="rect">
              <a:avLst/>
            </a:prstGeom>
            <a:noFill/>
          </p:spPr>
          <p:txBody>
            <a:bodyPr wrap="square" rtlCol="0">
              <a:spAutoFit/>
            </a:bodyPr>
            <a:lstStyle/>
            <a:p>
              <a:r>
                <a:rPr lang="en-US" altLang="zh-CN" sz="2800" i="1" dirty="0">
                  <a:solidFill>
                    <a:schemeClr val="bg1"/>
                  </a:solidFill>
                </a:rPr>
                <a:t>VS</a:t>
              </a:r>
              <a:endParaRPr lang="zh-CN" altLang="en-US" sz="2800" i="1" dirty="0">
                <a:solidFill>
                  <a:schemeClr val="bg1"/>
                </a:solidFill>
              </a:endParaRPr>
            </a:p>
          </p:txBody>
        </p:sp>
      </p:grpSp>
      <p:cxnSp>
        <p:nvCxnSpPr>
          <p:cNvPr id="66" name="直接箭头连接符 65">
            <a:extLst>
              <a:ext uri="{FF2B5EF4-FFF2-40B4-BE49-F238E27FC236}">
                <a16:creationId xmlns:a16="http://schemas.microsoft.com/office/drawing/2014/main" id="{375B06C4-FB08-48C0-AD9B-980ADDEDC13E}"/>
              </a:ext>
            </a:extLst>
          </p:cNvPr>
          <p:cNvCxnSpPr>
            <a:cxnSpLocks/>
          </p:cNvCxnSpPr>
          <p:nvPr/>
        </p:nvCxnSpPr>
        <p:spPr>
          <a:xfrm flipH="1">
            <a:off x="4794337" y="3121194"/>
            <a:ext cx="651848" cy="0"/>
          </a:xfrm>
          <a:prstGeom prst="straightConnector1">
            <a:avLst/>
          </a:prstGeom>
          <a:ln w="317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328C6ABE-D76F-45CC-8722-7B2F88A7180E}"/>
              </a:ext>
            </a:extLst>
          </p:cNvPr>
          <p:cNvCxnSpPr>
            <a:cxnSpLocks/>
          </p:cNvCxnSpPr>
          <p:nvPr/>
        </p:nvCxnSpPr>
        <p:spPr>
          <a:xfrm>
            <a:off x="6827935" y="3693217"/>
            <a:ext cx="651848" cy="0"/>
          </a:xfrm>
          <a:prstGeom prst="straightConnector1">
            <a:avLst/>
          </a:prstGeom>
          <a:ln w="31750" cap="rnd">
            <a:gradFill>
              <a:gsLst>
                <a:gs pos="5000">
                  <a:schemeClr val="bg1">
                    <a:lumMod val="75000"/>
                    <a:alpha val="10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1E0A3D7-F1AB-4546-9969-2395C44EBA11}"/>
              </a:ext>
            </a:extLst>
          </p:cNvPr>
          <p:cNvSpPr>
            <a:spLocks noGrp="1"/>
          </p:cNvSpPr>
          <p:nvPr>
            <p:ph type="body" sz="quarter" idx="12"/>
          </p:nvPr>
        </p:nvSpPr>
        <p:spPr/>
        <p:txBody>
          <a:bodyPr/>
          <a:lstStyle/>
          <a:p>
            <a:pPr marL="0" indent="0">
              <a:buNone/>
            </a:pPr>
            <a:r>
              <a:rPr lang="zh-CN" altLang="en-US" dirty="0"/>
              <a:t>正反观点对比页</a:t>
            </a:r>
          </a:p>
        </p:txBody>
      </p:sp>
      <p:grpSp>
        <p:nvGrpSpPr>
          <p:cNvPr id="6" name="组合 5">
            <a:extLst>
              <a:ext uri="{FF2B5EF4-FFF2-40B4-BE49-F238E27FC236}">
                <a16:creationId xmlns:a16="http://schemas.microsoft.com/office/drawing/2014/main" id="{087A870C-3581-4E98-B354-3004468B602F}"/>
              </a:ext>
            </a:extLst>
          </p:cNvPr>
          <p:cNvGrpSpPr/>
          <p:nvPr/>
        </p:nvGrpSpPr>
        <p:grpSpPr>
          <a:xfrm>
            <a:off x="1199159" y="1524000"/>
            <a:ext cx="4638935" cy="3810000"/>
            <a:chOff x="1199159" y="1524000"/>
            <a:chExt cx="4638935" cy="3810000"/>
          </a:xfrm>
        </p:grpSpPr>
        <p:sp>
          <p:nvSpPr>
            <p:cNvPr id="3" name="矩形: 圆角 2">
              <a:extLst>
                <a:ext uri="{FF2B5EF4-FFF2-40B4-BE49-F238E27FC236}">
                  <a16:creationId xmlns:a16="http://schemas.microsoft.com/office/drawing/2014/main" id="{DB1D22EC-18AF-4B17-98C0-AA4258AB5BD9}"/>
                </a:ext>
              </a:extLst>
            </p:cNvPr>
            <p:cNvSpPr/>
            <p:nvPr/>
          </p:nvSpPr>
          <p:spPr>
            <a:xfrm>
              <a:off x="1199159" y="1828800"/>
              <a:ext cx="4638935" cy="3505200"/>
            </a:xfrm>
            <a:prstGeom prst="roundRect">
              <a:avLst>
                <a:gd name="adj" fmla="val 7246"/>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847804E3-908D-49DC-AD3D-80DCE766308A}"/>
                </a:ext>
              </a:extLst>
            </p:cNvPr>
            <p:cNvGrpSpPr/>
            <p:nvPr/>
          </p:nvGrpSpPr>
          <p:grpSpPr>
            <a:xfrm>
              <a:off x="1347432" y="1524000"/>
              <a:ext cx="609600" cy="609600"/>
              <a:chOff x="1219200" y="1181100"/>
              <a:chExt cx="609600" cy="609600"/>
            </a:xfrm>
          </p:grpSpPr>
          <p:sp>
            <p:nvSpPr>
              <p:cNvPr id="5" name="椭圆 4">
                <a:extLst>
                  <a:ext uri="{FF2B5EF4-FFF2-40B4-BE49-F238E27FC236}">
                    <a16:creationId xmlns:a16="http://schemas.microsoft.com/office/drawing/2014/main" id="{52F70B0C-D174-4619-8DFF-B418A5F25191}"/>
                  </a:ext>
                </a:extLst>
              </p:cNvPr>
              <p:cNvSpPr/>
              <p:nvPr/>
            </p:nvSpPr>
            <p:spPr>
              <a:xfrm>
                <a:off x="1219200" y="1181100"/>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humbs-up_1966">
                <a:extLst>
                  <a:ext uri="{FF2B5EF4-FFF2-40B4-BE49-F238E27FC236}">
                    <a16:creationId xmlns:a16="http://schemas.microsoft.com/office/drawing/2014/main" id="{DB9A266D-81D7-4E77-A9D9-6AB59DFFDE42}"/>
                  </a:ext>
                </a:extLst>
              </p:cNvPr>
              <p:cNvSpPr>
                <a:spLocks noChangeAspect="1"/>
              </p:cNvSpPr>
              <p:nvPr/>
            </p:nvSpPr>
            <p:spPr bwMode="auto">
              <a:xfrm flipH="1">
                <a:off x="1370301" y="1292204"/>
                <a:ext cx="307398" cy="387393"/>
              </a:xfrm>
              <a:custGeom>
                <a:avLst/>
                <a:gdLst>
                  <a:gd name="T0" fmla="*/ 93 w 164"/>
                  <a:gd name="T1" fmla="*/ 207 h 207"/>
                  <a:gd name="T2" fmla="*/ 63 w 164"/>
                  <a:gd name="T3" fmla="*/ 207 h 207"/>
                  <a:gd name="T4" fmla="*/ 33 w 164"/>
                  <a:gd name="T5" fmla="*/ 187 h 207"/>
                  <a:gd name="T6" fmla="*/ 17 w 164"/>
                  <a:gd name="T7" fmla="*/ 166 h 207"/>
                  <a:gd name="T8" fmla="*/ 10 w 164"/>
                  <a:gd name="T9" fmla="*/ 160 h 207"/>
                  <a:gd name="T10" fmla="*/ 5 w 164"/>
                  <a:gd name="T11" fmla="*/ 145 h 207"/>
                  <a:gd name="T12" fmla="*/ 6 w 164"/>
                  <a:gd name="T13" fmla="*/ 136 h 207"/>
                  <a:gd name="T14" fmla="*/ 0 w 164"/>
                  <a:gd name="T15" fmla="*/ 116 h 207"/>
                  <a:gd name="T16" fmla="*/ 18 w 164"/>
                  <a:gd name="T17" fmla="*/ 88 h 207"/>
                  <a:gd name="T18" fmla="*/ 50 w 164"/>
                  <a:gd name="T19" fmla="*/ 80 h 207"/>
                  <a:gd name="T20" fmla="*/ 49 w 164"/>
                  <a:gd name="T21" fmla="*/ 78 h 207"/>
                  <a:gd name="T22" fmla="*/ 45 w 164"/>
                  <a:gd name="T23" fmla="*/ 72 h 207"/>
                  <a:gd name="T24" fmla="*/ 43 w 164"/>
                  <a:gd name="T25" fmla="*/ 68 h 207"/>
                  <a:gd name="T26" fmla="*/ 36 w 164"/>
                  <a:gd name="T27" fmla="*/ 30 h 207"/>
                  <a:gd name="T28" fmla="*/ 61 w 164"/>
                  <a:gd name="T29" fmla="*/ 0 h 207"/>
                  <a:gd name="T30" fmla="*/ 71 w 164"/>
                  <a:gd name="T31" fmla="*/ 6 h 207"/>
                  <a:gd name="T32" fmla="*/ 75 w 164"/>
                  <a:gd name="T33" fmla="*/ 14 h 207"/>
                  <a:gd name="T34" fmla="*/ 124 w 164"/>
                  <a:gd name="T35" fmla="*/ 87 h 207"/>
                  <a:gd name="T36" fmla="*/ 141 w 164"/>
                  <a:gd name="T37" fmla="*/ 97 h 207"/>
                  <a:gd name="T38" fmla="*/ 148 w 164"/>
                  <a:gd name="T39" fmla="*/ 98 h 207"/>
                  <a:gd name="T40" fmla="*/ 156 w 164"/>
                  <a:gd name="T41" fmla="*/ 98 h 207"/>
                  <a:gd name="T42" fmla="*/ 163 w 164"/>
                  <a:gd name="T43" fmla="*/ 120 h 207"/>
                  <a:gd name="T44" fmla="*/ 164 w 164"/>
                  <a:gd name="T45" fmla="*/ 152 h 207"/>
                  <a:gd name="T46" fmla="*/ 163 w 164"/>
                  <a:gd name="T47" fmla="*/ 172 h 207"/>
                  <a:gd name="T48" fmla="*/ 156 w 164"/>
                  <a:gd name="T49" fmla="*/ 187 h 207"/>
                  <a:gd name="T50" fmla="*/ 139 w 164"/>
                  <a:gd name="T51" fmla="*/ 187 h 207"/>
                  <a:gd name="T52" fmla="*/ 113 w 164"/>
                  <a:gd name="T53" fmla="*/ 203 h 207"/>
                  <a:gd name="T54" fmla="*/ 106 w 164"/>
                  <a:gd name="T55" fmla="*/ 206 h 207"/>
                  <a:gd name="T56" fmla="*/ 102 w 164"/>
                  <a:gd name="T57" fmla="*/ 207 h 207"/>
                  <a:gd name="T58" fmla="*/ 93 w 164"/>
                  <a:gd name="T5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207">
                    <a:moveTo>
                      <a:pt x="93" y="207"/>
                    </a:moveTo>
                    <a:lnTo>
                      <a:pt x="63" y="207"/>
                    </a:lnTo>
                    <a:cubicBezTo>
                      <a:pt x="40" y="207"/>
                      <a:pt x="34" y="195"/>
                      <a:pt x="33" y="187"/>
                    </a:cubicBezTo>
                    <a:cubicBezTo>
                      <a:pt x="23" y="184"/>
                      <a:pt x="17" y="177"/>
                      <a:pt x="17" y="166"/>
                    </a:cubicBezTo>
                    <a:cubicBezTo>
                      <a:pt x="14" y="164"/>
                      <a:pt x="11" y="162"/>
                      <a:pt x="10" y="160"/>
                    </a:cubicBezTo>
                    <a:cubicBezTo>
                      <a:pt x="6" y="156"/>
                      <a:pt x="5" y="151"/>
                      <a:pt x="5" y="145"/>
                    </a:cubicBezTo>
                    <a:cubicBezTo>
                      <a:pt x="5" y="142"/>
                      <a:pt x="5" y="139"/>
                      <a:pt x="6" y="136"/>
                    </a:cubicBezTo>
                    <a:cubicBezTo>
                      <a:pt x="2" y="130"/>
                      <a:pt x="0" y="123"/>
                      <a:pt x="0" y="116"/>
                    </a:cubicBezTo>
                    <a:cubicBezTo>
                      <a:pt x="0" y="108"/>
                      <a:pt x="3" y="96"/>
                      <a:pt x="18" y="88"/>
                    </a:cubicBezTo>
                    <a:cubicBezTo>
                      <a:pt x="26" y="83"/>
                      <a:pt x="37" y="80"/>
                      <a:pt x="50" y="80"/>
                    </a:cubicBezTo>
                    <a:cubicBezTo>
                      <a:pt x="50" y="79"/>
                      <a:pt x="49" y="78"/>
                      <a:pt x="49" y="78"/>
                    </a:cubicBezTo>
                    <a:cubicBezTo>
                      <a:pt x="48" y="76"/>
                      <a:pt x="47" y="74"/>
                      <a:pt x="45" y="72"/>
                    </a:cubicBezTo>
                    <a:lnTo>
                      <a:pt x="43" y="68"/>
                    </a:lnTo>
                    <a:cubicBezTo>
                      <a:pt x="37" y="55"/>
                      <a:pt x="36" y="36"/>
                      <a:pt x="36" y="30"/>
                    </a:cubicBezTo>
                    <a:cubicBezTo>
                      <a:pt x="36" y="14"/>
                      <a:pt x="50" y="0"/>
                      <a:pt x="61" y="0"/>
                    </a:cubicBezTo>
                    <a:cubicBezTo>
                      <a:pt x="65" y="0"/>
                      <a:pt x="69" y="2"/>
                      <a:pt x="71" y="6"/>
                    </a:cubicBezTo>
                    <a:cubicBezTo>
                      <a:pt x="72" y="8"/>
                      <a:pt x="73" y="11"/>
                      <a:pt x="75" y="14"/>
                    </a:cubicBezTo>
                    <a:cubicBezTo>
                      <a:pt x="81" y="31"/>
                      <a:pt x="97" y="69"/>
                      <a:pt x="124" y="87"/>
                    </a:cubicBezTo>
                    <a:cubicBezTo>
                      <a:pt x="129" y="90"/>
                      <a:pt x="139" y="96"/>
                      <a:pt x="141" y="97"/>
                    </a:cubicBezTo>
                    <a:cubicBezTo>
                      <a:pt x="142" y="98"/>
                      <a:pt x="145" y="98"/>
                      <a:pt x="148" y="98"/>
                    </a:cubicBezTo>
                    <a:lnTo>
                      <a:pt x="156" y="98"/>
                    </a:lnTo>
                    <a:cubicBezTo>
                      <a:pt x="162" y="98"/>
                      <a:pt x="163" y="103"/>
                      <a:pt x="163" y="120"/>
                    </a:cubicBezTo>
                    <a:cubicBezTo>
                      <a:pt x="163" y="129"/>
                      <a:pt x="164" y="141"/>
                      <a:pt x="164" y="152"/>
                    </a:cubicBezTo>
                    <a:cubicBezTo>
                      <a:pt x="164" y="160"/>
                      <a:pt x="164" y="167"/>
                      <a:pt x="163" y="172"/>
                    </a:cubicBezTo>
                    <a:cubicBezTo>
                      <a:pt x="163" y="180"/>
                      <a:pt x="163" y="187"/>
                      <a:pt x="156" y="187"/>
                    </a:cubicBezTo>
                    <a:lnTo>
                      <a:pt x="139" y="187"/>
                    </a:lnTo>
                    <a:cubicBezTo>
                      <a:pt x="131" y="195"/>
                      <a:pt x="122" y="199"/>
                      <a:pt x="113" y="203"/>
                    </a:cubicBezTo>
                    <a:cubicBezTo>
                      <a:pt x="111" y="204"/>
                      <a:pt x="108" y="205"/>
                      <a:pt x="106" y="206"/>
                    </a:cubicBezTo>
                    <a:cubicBezTo>
                      <a:pt x="104" y="206"/>
                      <a:pt x="103" y="207"/>
                      <a:pt x="102" y="207"/>
                    </a:cubicBezTo>
                    <a:cubicBezTo>
                      <a:pt x="98" y="207"/>
                      <a:pt x="95" y="207"/>
                      <a:pt x="93" y="207"/>
                    </a:cubicBezTo>
                    <a:close/>
                  </a:path>
                </a:pathLst>
              </a:custGeom>
              <a:solidFill>
                <a:schemeClr val="bg1"/>
              </a:solidFill>
              <a:ln>
                <a:noFill/>
              </a:ln>
            </p:spPr>
          </p:sp>
        </p:grpSp>
        <p:grpSp>
          <p:nvGrpSpPr>
            <p:cNvPr id="23" name="组合 22">
              <a:extLst>
                <a:ext uri="{FF2B5EF4-FFF2-40B4-BE49-F238E27FC236}">
                  <a16:creationId xmlns:a16="http://schemas.microsoft.com/office/drawing/2014/main" id="{C13E184F-C34B-44E9-9419-008FEAA85ABF}"/>
                </a:ext>
              </a:extLst>
            </p:cNvPr>
            <p:cNvGrpSpPr/>
            <p:nvPr/>
          </p:nvGrpSpPr>
          <p:grpSpPr>
            <a:xfrm>
              <a:off x="1473584" y="2252623"/>
              <a:ext cx="4118599" cy="2657554"/>
              <a:chOff x="1467967" y="1864667"/>
              <a:chExt cx="4113519" cy="2657554"/>
            </a:xfrm>
          </p:grpSpPr>
          <p:sp>
            <p:nvSpPr>
              <p:cNvPr id="17" name="文本框 16">
                <a:extLst>
                  <a:ext uri="{FF2B5EF4-FFF2-40B4-BE49-F238E27FC236}">
                    <a16:creationId xmlns:a16="http://schemas.microsoft.com/office/drawing/2014/main" id="{CBE8D8D3-880B-4647-8E4C-6E931D8BFAF3}"/>
                  </a:ext>
                </a:extLst>
              </p:cNvPr>
              <p:cNvSpPr txBox="1"/>
              <p:nvPr/>
            </p:nvSpPr>
            <p:spPr>
              <a:xfrm>
                <a:off x="1467967" y="1864667"/>
                <a:ext cx="2112671" cy="430887"/>
              </a:xfrm>
              <a:prstGeom prst="rect">
                <a:avLst/>
              </a:prstGeom>
              <a:noFill/>
            </p:spPr>
            <p:txBody>
              <a:bodyPr wrap="square" rtlCol="0">
                <a:spAutoFit/>
              </a:bodyPr>
              <a:lstStyle/>
              <a:p>
                <a:r>
                  <a:rPr lang="zh-CN" altLang="en-US" sz="2200" b="1" dirty="0">
                    <a:latin typeface="+mn-ea"/>
                  </a:rPr>
                  <a:t>添加正方观点</a:t>
                </a:r>
              </a:p>
            </p:txBody>
          </p:sp>
          <p:sp>
            <p:nvSpPr>
              <p:cNvPr id="20" name="文本框 19">
                <a:extLst>
                  <a:ext uri="{FF2B5EF4-FFF2-40B4-BE49-F238E27FC236}">
                    <a16:creationId xmlns:a16="http://schemas.microsoft.com/office/drawing/2014/main" id="{482A4E91-69A6-438E-B4F1-056368890D0C}"/>
                  </a:ext>
                </a:extLst>
              </p:cNvPr>
              <p:cNvSpPr txBox="1"/>
              <p:nvPr/>
            </p:nvSpPr>
            <p:spPr>
              <a:xfrm>
                <a:off x="1467967" y="2463644"/>
                <a:ext cx="4113519" cy="2058577"/>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cxnSp>
            <p:nvCxnSpPr>
              <p:cNvPr id="22" name="直接连接符 21">
                <a:extLst>
                  <a:ext uri="{FF2B5EF4-FFF2-40B4-BE49-F238E27FC236}">
                    <a16:creationId xmlns:a16="http://schemas.microsoft.com/office/drawing/2014/main" id="{3E829F87-4224-4E18-96E3-11F4D82B026C}"/>
                  </a:ext>
                </a:extLst>
              </p:cNvPr>
              <p:cNvCxnSpPr/>
              <p:nvPr/>
            </p:nvCxnSpPr>
            <p:spPr>
              <a:xfrm>
                <a:off x="1565786" y="2397171"/>
                <a:ext cx="647401" cy="0"/>
              </a:xfrm>
              <a:prstGeom prst="line">
                <a:avLst/>
              </a:prstGeom>
              <a:ln w="50800"/>
            </p:spPr>
            <p:style>
              <a:lnRef idx="1">
                <a:schemeClr val="accent1"/>
              </a:lnRef>
              <a:fillRef idx="0">
                <a:schemeClr val="accent1"/>
              </a:fillRef>
              <a:effectRef idx="0">
                <a:schemeClr val="accent1"/>
              </a:effectRef>
              <a:fontRef idx="minor">
                <a:schemeClr val="tx1"/>
              </a:fontRef>
            </p:style>
          </p:cxnSp>
        </p:grpSp>
      </p:grpSp>
      <p:sp>
        <p:nvSpPr>
          <p:cNvPr id="30" name="矩形: 圆角 29">
            <a:extLst>
              <a:ext uri="{FF2B5EF4-FFF2-40B4-BE49-F238E27FC236}">
                <a16:creationId xmlns:a16="http://schemas.microsoft.com/office/drawing/2014/main" id="{AA362AF1-292A-42BF-80B3-B8B47EE8040A}"/>
              </a:ext>
            </a:extLst>
          </p:cNvPr>
          <p:cNvSpPr/>
          <p:nvPr/>
        </p:nvSpPr>
        <p:spPr>
          <a:xfrm>
            <a:off x="6708775" y="1828800"/>
            <a:ext cx="4638935" cy="3505200"/>
          </a:xfrm>
          <a:prstGeom prst="roundRect">
            <a:avLst>
              <a:gd name="adj" fmla="val 7246"/>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5D07685C-7F4C-4099-9BA6-AF5956DE308C}"/>
              </a:ext>
            </a:extLst>
          </p:cNvPr>
          <p:cNvGrpSpPr/>
          <p:nvPr/>
        </p:nvGrpSpPr>
        <p:grpSpPr>
          <a:xfrm>
            <a:off x="6983200" y="2252623"/>
            <a:ext cx="4118599" cy="2657554"/>
            <a:chOff x="1467967" y="1864667"/>
            <a:chExt cx="4113519" cy="2657554"/>
          </a:xfrm>
        </p:grpSpPr>
        <p:sp>
          <p:nvSpPr>
            <p:cNvPr id="33" name="文本框 32">
              <a:extLst>
                <a:ext uri="{FF2B5EF4-FFF2-40B4-BE49-F238E27FC236}">
                  <a16:creationId xmlns:a16="http://schemas.microsoft.com/office/drawing/2014/main" id="{2A814604-3B28-485C-A334-D891DAA84F8E}"/>
                </a:ext>
              </a:extLst>
            </p:cNvPr>
            <p:cNvSpPr txBox="1"/>
            <p:nvPr/>
          </p:nvSpPr>
          <p:spPr>
            <a:xfrm>
              <a:off x="1467967" y="1864667"/>
              <a:ext cx="2112671" cy="430887"/>
            </a:xfrm>
            <a:prstGeom prst="rect">
              <a:avLst/>
            </a:prstGeom>
            <a:noFill/>
          </p:spPr>
          <p:txBody>
            <a:bodyPr wrap="square" rtlCol="0">
              <a:spAutoFit/>
            </a:bodyPr>
            <a:lstStyle/>
            <a:p>
              <a:r>
                <a:rPr lang="zh-CN" altLang="en-US" sz="2200" b="1" dirty="0">
                  <a:latin typeface="+mn-ea"/>
                </a:rPr>
                <a:t>添加正方观点</a:t>
              </a:r>
            </a:p>
          </p:txBody>
        </p:sp>
        <p:sp>
          <p:nvSpPr>
            <p:cNvPr id="34" name="文本框 33">
              <a:extLst>
                <a:ext uri="{FF2B5EF4-FFF2-40B4-BE49-F238E27FC236}">
                  <a16:creationId xmlns:a16="http://schemas.microsoft.com/office/drawing/2014/main" id="{74B226B2-FC2F-443E-B13C-876942DA4E24}"/>
                </a:ext>
              </a:extLst>
            </p:cNvPr>
            <p:cNvSpPr txBox="1"/>
            <p:nvPr/>
          </p:nvSpPr>
          <p:spPr>
            <a:xfrm>
              <a:off x="1467967" y="2463644"/>
              <a:ext cx="4113519" cy="2058577"/>
            </a:xfrm>
            <a:prstGeom prst="rect">
              <a:avLst/>
            </a:prstGeom>
            <a:noFill/>
          </p:spPr>
          <p:txBody>
            <a:bodyPr wrap="square" rtlCol="0">
              <a:spAutoFit/>
            </a:bodyPr>
            <a:lstStyle/>
            <a:p>
              <a:pPr>
                <a:lnSpc>
                  <a:spcPct val="120000"/>
                </a:lnSpc>
              </a:pPr>
              <a:r>
                <a:rPr lang="zh-CN" altLang="en-US"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cxnSp>
          <p:nvCxnSpPr>
            <p:cNvPr id="35" name="直接连接符 34">
              <a:extLst>
                <a:ext uri="{FF2B5EF4-FFF2-40B4-BE49-F238E27FC236}">
                  <a16:creationId xmlns:a16="http://schemas.microsoft.com/office/drawing/2014/main" id="{643879BD-CA26-4E2C-A0DD-02BE889C3A5A}"/>
                </a:ext>
              </a:extLst>
            </p:cNvPr>
            <p:cNvCxnSpPr/>
            <p:nvPr/>
          </p:nvCxnSpPr>
          <p:spPr>
            <a:xfrm>
              <a:off x="1565786" y="2397171"/>
              <a:ext cx="647401"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C0946110-7D45-44C1-88EA-E6384756D102}"/>
              </a:ext>
            </a:extLst>
          </p:cNvPr>
          <p:cNvGrpSpPr/>
          <p:nvPr/>
        </p:nvGrpSpPr>
        <p:grpSpPr>
          <a:xfrm>
            <a:off x="6857048" y="1524000"/>
            <a:ext cx="609600" cy="609600"/>
            <a:chOff x="6459987" y="1181100"/>
            <a:chExt cx="609600" cy="609600"/>
          </a:xfrm>
        </p:grpSpPr>
        <p:sp>
          <p:nvSpPr>
            <p:cNvPr id="39" name="椭圆 38">
              <a:extLst>
                <a:ext uri="{FF2B5EF4-FFF2-40B4-BE49-F238E27FC236}">
                  <a16:creationId xmlns:a16="http://schemas.microsoft.com/office/drawing/2014/main" id="{5FA98CBC-E9F0-4A77-808F-E4F96D273C27}"/>
                </a:ext>
              </a:extLst>
            </p:cNvPr>
            <p:cNvSpPr/>
            <p:nvPr/>
          </p:nvSpPr>
          <p:spPr>
            <a:xfrm>
              <a:off x="6459987" y="1181100"/>
              <a:ext cx="609600" cy="6096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humbs-up_1966">
              <a:extLst>
                <a:ext uri="{FF2B5EF4-FFF2-40B4-BE49-F238E27FC236}">
                  <a16:creationId xmlns:a16="http://schemas.microsoft.com/office/drawing/2014/main" id="{378951CB-55D5-47B2-ABA4-A1471C6360AC}"/>
                </a:ext>
              </a:extLst>
            </p:cNvPr>
            <p:cNvSpPr>
              <a:spLocks noChangeAspect="1"/>
            </p:cNvSpPr>
            <p:nvPr/>
          </p:nvSpPr>
          <p:spPr bwMode="auto">
            <a:xfrm flipH="1" flipV="1">
              <a:off x="6611088" y="1292204"/>
              <a:ext cx="307398" cy="387393"/>
            </a:xfrm>
            <a:custGeom>
              <a:avLst/>
              <a:gdLst>
                <a:gd name="T0" fmla="*/ 93 w 164"/>
                <a:gd name="T1" fmla="*/ 207 h 207"/>
                <a:gd name="T2" fmla="*/ 63 w 164"/>
                <a:gd name="T3" fmla="*/ 207 h 207"/>
                <a:gd name="T4" fmla="*/ 33 w 164"/>
                <a:gd name="T5" fmla="*/ 187 h 207"/>
                <a:gd name="T6" fmla="*/ 17 w 164"/>
                <a:gd name="T7" fmla="*/ 166 h 207"/>
                <a:gd name="T8" fmla="*/ 10 w 164"/>
                <a:gd name="T9" fmla="*/ 160 h 207"/>
                <a:gd name="T10" fmla="*/ 5 w 164"/>
                <a:gd name="T11" fmla="*/ 145 h 207"/>
                <a:gd name="T12" fmla="*/ 6 w 164"/>
                <a:gd name="T13" fmla="*/ 136 h 207"/>
                <a:gd name="T14" fmla="*/ 0 w 164"/>
                <a:gd name="T15" fmla="*/ 116 h 207"/>
                <a:gd name="T16" fmla="*/ 18 w 164"/>
                <a:gd name="T17" fmla="*/ 88 h 207"/>
                <a:gd name="T18" fmla="*/ 50 w 164"/>
                <a:gd name="T19" fmla="*/ 80 h 207"/>
                <a:gd name="T20" fmla="*/ 49 w 164"/>
                <a:gd name="T21" fmla="*/ 78 h 207"/>
                <a:gd name="T22" fmla="*/ 45 w 164"/>
                <a:gd name="T23" fmla="*/ 72 h 207"/>
                <a:gd name="T24" fmla="*/ 43 w 164"/>
                <a:gd name="T25" fmla="*/ 68 h 207"/>
                <a:gd name="T26" fmla="*/ 36 w 164"/>
                <a:gd name="T27" fmla="*/ 30 h 207"/>
                <a:gd name="T28" fmla="*/ 61 w 164"/>
                <a:gd name="T29" fmla="*/ 0 h 207"/>
                <a:gd name="T30" fmla="*/ 71 w 164"/>
                <a:gd name="T31" fmla="*/ 6 h 207"/>
                <a:gd name="T32" fmla="*/ 75 w 164"/>
                <a:gd name="T33" fmla="*/ 14 h 207"/>
                <a:gd name="T34" fmla="*/ 124 w 164"/>
                <a:gd name="T35" fmla="*/ 87 h 207"/>
                <a:gd name="T36" fmla="*/ 141 w 164"/>
                <a:gd name="T37" fmla="*/ 97 h 207"/>
                <a:gd name="T38" fmla="*/ 148 w 164"/>
                <a:gd name="T39" fmla="*/ 98 h 207"/>
                <a:gd name="T40" fmla="*/ 156 w 164"/>
                <a:gd name="T41" fmla="*/ 98 h 207"/>
                <a:gd name="T42" fmla="*/ 163 w 164"/>
                <a:gd name="T43" fmla="*/ 120 h 207"/>
                <a:gd name="T44" fmla="*/ 164 w 164"/>
                <a:gd name="T45" fmla="*/ 152 h 207"/>
                <a:gd name="T46" fmla="*/ 163 w 164"/>
                <a:gd name="T47" fmla="*/ 172 h 207"/>
                <a:gd name="T48" fmla="*/ 156 w 164"/>
                <a:gd name="T49" fmla="*/ 187 h 207"/>
                <a:gd name="T50" fmla="*/ 139 w 164"/>
                <a:gd name="T51" fmla="*/ 187 h 207"/>
                <a:gd name="T52" fmla="*/ 113 w 164"/>
                <a:gd name="T53" fmla="*/ 203 h 207"/>
                <a:gd name="T54" fmla="*/ 106 w 164"/>
                <a:gd name="T55" fmla="*/ 206 h 207"/>
                <a:gd name="T56" fmla="*/ 102 w 164"/>
                <a:gd name="T57" fmla="*/ 207 h 207"/>
                <a:gd name="T58" fmla="*/ 93 w 164"/>
                <a:gd name="T5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207">
                  <a:moveTo>
                    <a:pt x="93" y="207"/>
                  </a:moveTo>
                  <a:lnTo>
                    <a:pt x="63" y="207"/>
                  </a:lnTo>
                  <a:cubicBezTo>
                    <a:pt x="40" y="207"/>
                    <a:pt x="34" y="195"/>
                    <a:pt x="33" y="187"/>
                  </a:cubicBezTo>
                  <a:cubicBezTo>
                    <a:pt x="23" y="184"/>
                    <a:pt x="17" y="177"/>
                    <a:pt x="17" y="166"/>
                  </a:cubicBezTo>
                  <a:cubicBezTo>
                    <a:pt x="14" y="164"/>
                    <a:pt x="11" y="162"/>
                    <a:pt x="10" y="160"/>
                  </a:cubicBezTo>
                  <a:cubicBezTo>
                    <a:pt x="6" y="156"/>
                    <a:pt x="5" y="151"/>
                    <a:pt x="5" y="145"/>
                  </a:cubicBezTo>
                  <a:cubicBezTo>
                    <a:pt x="5" y="142"/>
                    <a:pt x="5" y="139"/>
                    <a:pt x="6" y="136"/>
                  </a:cubicBezTo>
                  <a:cubicBezTo>
                    <a:pt x="2" y="130"/>
                    <a:pt x="0" y="123"/>
                    <a:pt x="0" y="116"/>
                  </a:cubicBezTo>
                  <a:cubicBezTo>
                    <a:pt x="0" y="108"/>
                    <a:pt x="3" y="96"/>
                    <a:pt x="18" y="88"/>
                  </a:cubicBezTo>
                  <a:cubicBezTo>
                    <a:pt x="26" y="83"/>
                    <a:pt x="37" y="80"/>
                    <a:pt x="50" y="80"/>
                  </a:cubicBezTo>
                  <a:cubicBezTo>
                    <a:pt x="50" y="79"/>
                    <a:pt x="49" y="78"/>
                    <a:pt x="49" y="78"/>
                  </a:cubicBezTo>
                  <a:cubicBezTo>
                    <a:pt x="48" y="76"/>
                    <a:pt x="47" y="74"/>
                    <a:pt x="45" y="72"/>
                  </a:cubicBezTo>
                  <a:lnTo>
                    <a:pt x="43" y="68"/>
                  </a:lnTo>
                  <a:cubicBezTo>
                    <a:pt x="37" y="55"/>
                    <a:pt x="36" y="36"/>
                    <a:pt x="36" y="30"/>
                  </a:cubicBezTo>
                  <a:cubicBezTo>
                    <a:pt x="36" y="14"/>
                    <a:pt x="50" y="0"/>
                    <a:pt x="61" y="0"/>
                  </a:cubicBezTo>
                  <a:cubicBezTo>
                    <a:pt x="65" y="0"/>
                    <a:pt x="69" y="2"/>
                    <a:pt x="71" y="6"/>
                  </a:cubicBezTo>
                  <a:cubicBezTo>
                    <a:pt x="72" y="8"/>
                    <a:pt x="73" y="11"/>
                    <a:pt x="75" y="14"/>
                  </a:cubicBezTo>
                  <a:cubicBezTo>
                    <a:pt x="81" y="31"/>
                    <a:pt x="97" y="69"/>
                    <a:pt x="124" y="87"/>
                  </a:cubicBezTo>
                  <a:cubicBezTo>
                    <a:pt x="129" y="90"/>
                    <a:pt x="139" y="96"/>
                    <a:pt x="141" y="97"/>
                  </a:cubicBezTo>
                  <a:cubicBezTo>
                    <a:pt x="142" y="98"/>
                    <a:pt x="145" y="98"/>
                    <a:pt x="148" y="98"/>
                  </a:cubicBezTo>
                  <a:lnTo>
                    <a:pt x="156" y="98"/>
                  </a:lnTo>
                  <a:cubicBezTo>
                    <a:pt x="162" y="98"/>
                    <a:pt x="163" y="103"/>
                    <a:pt x="163" y="120"/>
                  </a:cubicBezTo>
                  <a:cubicBezTo>
                    <a:pt x="163" y="129"/>
                    <a:pt x="164" y="141"/>
                    <a:pt x="164" y="152"/>
                  </a:cubicBezTo>
                  <a:cubicBezTo>
                    <a:pt x="164" y="160"/>
                    <a:pt x="164" y="167"/>
                    <a:pt x="163" y="172"/>
                  </a:cubicBezTo>
                  <a:cubicBezTo>
                    <a:pt x="163" y="180"/>
                    <a:pt x="163" y="187"/>
                    <a:pt x="156" y="187"/>
                  </a:cubicBezTo>
                  <a:lnTo>
                    <a:pt x="139" y="187"/>
                  </a:lnTo>
                  <a:cubicBezTo>
                    <a:pt x="131" y="195"/>
                    <a:pt x="122" y="199"/>
                    <a:pt x="113" y="203"/>
                  </a:cubicBezTo>
                  <a:cubicBezTo>
                    <a:pt x="111" y="204"/>
                    <a:pt x="108" y="205"/>
                    <a:pt x="106" y="206"/>
                  </a:cubicBezTo>
                  <a:cubicBezTo>
                    <a:pt x="104" y="206"/>
                    <a:pt x="103" y="207"/>
                    <a:pt x="102" y="207"/>
                  </a:cubicBezTo>
                  <a:cubicBezTo>
                    <a:pt x="98" y="207"/>
                    <a:pt x="95" y="207"/>
                    <a:pt x="93" y="207"/>
                  </a:cubicBezTo>
                  <a:close/>
                </a:path>
              </a:pathLst>
            </a:custGeom>
            <a:solidFill>
              <a:schemeClr val="bg1"/>
            </a:solidFill>
            <a:ln>
              <a:noFill/>
            </a:ln>
          </p:spPr>
        </p:sp>
      </p:grpSp>
    </p:spTree>
    <p:extLst>
      <p:ext uri="{BB962C8B-B14F-4D97-AF65-F5344CB8AC3E}">
        <p14:creationId xmlns:p14="http://schemas.microsoft.com/office/powerpoint/2010/main" val="729579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B1BD8469-2C69-4503-8818-064430410FA0}"/>
              </a:ext>
            </a:extLst>
          </p:cNvPr>
          <p:cNvSpPr>
            <a:spLocks noGrp="1"/>
          </p:cNvSpPr>
          <p:nvPr>
            <p:ph type="body" sz="quarter" idx="12"/>
          </p:nvPr>
        </p:nvSpPr>
        <p:spPr/>
        <p:txBody>
          <a:bodyPr/>
          <a:lstStyle/>
          <a:p>
            <a:pPr marL="0" indent="0">
              <a:buNone/>
            </a:pPr>
            <a:r>
              <a:rPr lang="zh-CN" altLang="en-US" dirty="0"/>
              <a:t>强调关系三段文字排版</a:t>
            </a:r>
          </a:p>
        </p:txBody>
      </p:sp>
      <p:sp>
        <p:nvSpPr>
          <p:cNvPr id="2" name="圆: 空心 1">
            <a:extLst>
              <a:ext uri="{FF2B5EF4-FFF2-40B4-BE49-F238E27FC236}">
                <a16:creationId xmlns:a16="http://schemas.microsoft.com/office/drawing/2014/main" id="{DAA78B11-EA55-461F-ABAF-B4B87965790B}"/>
              </a:ext>
            </a:extLst>
          </p:cNvPr>
          <p:cNvSpPr/>
          <p:nvPr/>
        </p:nvSpPr>
        <p:spPr>
          <a:xfrm>
            <a:off x="4310743" y="1643743"/>
            <a:ext cx="3570514" cy="3570514"/>
          </a:xfrm>
          <a:prstGeom prst="donut">
            <a:avLst>
              <a:gd name="adj" fmla="val 75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1" name="组合 10">
            <a:extLst>
              <a:ext uri="{FF2B5EF4-FFF2-40B4-BE49-F238E27FC236}">
                <a16:creationId xmlns:a16="http://schemas.microsoft.com/office/drawing/2014/main" id="{D614A868-5094-44AD-B279-43594FEFAE9E}"/>
              </a:ext>
            </a:extLst>
          </p:cNvPr>
          <p:cNvGrpSpPr/>
          <p:nvPr/>
        </p:nvGrpSpPr>
        <p:grpSpPr>
          <a:xfrm>
            <a:off x="5002676" y="2932247"/>
            <a:ext cx="2250148" cy="1535466"/>
            <a:chOff x="4970926" y="2932247"/>
            <a:chExt cx="2250148" cy="1535466"/>
          </a:xfrm>
        </p:grpSpPr>
        <p:sp>
          <p:nvSpPr>
            <p:cNvPr id="7" name="文本框 6">
              <a:extLst>
                <a:ext uri="{FF2B5EF4-FFF2-40B4-BE49-F238E27FC236}">
                  <a16:creationId xmlns:a16="http://schemas.microsoft.com/office/drawing/2014/main" id="{D878FE9B-46A3-4D0C-9EE4-0A098ACC5944}"/>
                </a:ext>
              </a:extLst>
            </p:cNvPr>
            <p:cNvSpPr txBox="1"/>
            <p:nvPr/>
          </p:nvSpPr>
          <p:spPr>
            <a:xfrm>
              <a:off x="5276572"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8" name="文本框 7">
              <a:extLst>
                <a:ext uri="{FF2B5EF4-FFF2-40B4-BE49-F238E27FC236}">
                  <a16:creationId xmlns:a16="http://schemas.microsoft.com/office/drawing/2014/main" id="{84094C43-9748-4E5F-A4C9-29D99E73CE18}"/>
                </a:ext>
              </a:extLst>
            </p:cNvPr>
            <p:cNvSpPr txBox="1"/>
            <p:nvPr/>
          </p:nvSpPr>
          <p:spPr>
            <a:xfrm>
              <a:off x="4970926" y="3406845"/>
              <a:ext cx="2250148" cy="1060868"/>
            </a:xfrm>
            <a:prstGeom prst="rect">
              <a:avLst/>
            </a:prstGeom>
            <a:noFill/>
          </p:spPr>
          <p:txBody>
            <a:bodyPr wrap="square" rtlCol="0">
              <a:spAutoFit/>
            </a:bodyPr>
            <a:lstStyle/>
            <a:p>
              <a:pPr>
                <a:lnSpc>
                  <a:spcPct val="120000"/>
                </a:lnSpc>
              </a:pPr>
              <a:r>
                <a:rPr lang="zh-CN" altLang="en-US" dirty="0">
                  <a:latin typeface="+mn-ea"/>
                </a:rPr>
                <a:t>此处添加主要的文字此处添加主要的文字</a:t>
              </a:r>
              <a:endParaRPr lang="en-US" altLang="zh-CN" dirty="0">
                <a:latin typeface="+mn-ea"/>
              </a:endParaRPr>
            </a:p>
            <a:p>
              <a:pPr>
                <a:lnSpc>
                  <a:spcPct val="120000"/>
                </a:lnSpc>
              </a:pPr>
              <a:r>
                <a:rPr lang="zh-CN" altLang="en-US" dirty="0">
                  <a:latin typeface="+mn-ea"/>
                </a:rPr>
                <a:t>此处添加主要的文字</a:t>
              </a:r>
              <a:endParaRPr lang="en-US" altLang="zh-CN" dirty="0">
                <a:latin typeface="+mn-ea"/>
              </a:endParaRPr>
            </a:p>
          </p:txBody>
        </p:sp>
      </p:grpSp>
      <p:grpSp>
        <p:nvGrpSpPr>
          <p:cNvPr id="12" name="组合 11">
            <a:extLst>
              <a:ext uri="{FF2B5EF4-FFF2-40B4-BE49-F238E27FC236}">
                <a16:creationId xmlns:a16="http://schemas.microsoft.com/office/drawing/2014/main" id="{5F658886-651D-41E1-A732-AE07DC16E810}"/>
              </a:ext>
            </a:extLst>
          </p:cNvPr>
          <p:cNvGrpSpPr/>
          <p:nvPr/>
        </p:nvGrpSpPr>
        <p:grpSpPr>
          <a:xfrm>
            <a:off x="1099909" y="3245484"/>
            <a:ext cx="2290991" cy="1535466"/>
            <a:chOff x="4956195" y="2932247"/>
            <a:chExt cx="2290991" cy="1535466"/>
          </a:xfrm>
        </p:grpSpPr>
        <p:sp>
          <p:nvSpPr>
            <p:cNvPr id="13" name="文本框 12">
              <a:extLst>
                <a:ext uri="{FF2B5EF4-FFF2-40B4-BE49-F238E27FC236}">
                  <a16:creationId xmlns:a16="http://schemas.microsoft.com/office/drawing/2014/main" id="{79E906A6-55C0-46C1-8188-1D3BDB4AC349}"/>
                </a:ext>
              </a:extLst>
            </p:cNvPr>
            <p:cNvSpPr txBox="1"/>
            <p:nvPr/>
          </p:nvSpPr>
          <p:spPr>
            <a:xfrm>
              <a:off x="5276572"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14" name="文本框 13">
              <a:extLst>
                <a:ext uri="{FF2B5EF4-FFF2-40B4-BE49-F238E27FC236}">
                  <a16:creationId xmlns:a16="http://schemas.microsoft.com/office/drawing/2014/main" id="{79B8E6FA-0F26-4085-A5A0-D6E1CB2CFF43}"/>
                </a:ext>
              </a:extLst>
            </p:cNvPr>
            <p:cNvSpPr txBox="1"/>
            <p:nvPr/>
          </p:nvSpPr>
          <p:spPr>
            <a:xfrm>
              <a:off x="4956195" y="3406845"/>
              <a:ext cx="2290991" cy="1060868"/>
            </a:xfrm>
            <a:prstGeom prst="rect">
              <a:avLst/>
            </a:prstGeom>
            <a:noFill/>
          </p:spPr>
          <p:txBody>
            <a:bodyPr wrap="square" rtlCol="0">
              <a:spAutoFit/>
            </a:bodyPr>
            <a:lstStyle/>
            <a:p>
              <a:pPr>
                <a:lnSpc>
                  <a:spcPct val="120000"/>
                </a:lnSpc>
              </a:pPr>
              <a:r>
                <a:rPr lang="zh-CN" altLang="en-US" dirty="0">
                  <a:latin typeface="+mn-ea"/>
                </a:rPr>
                <a:t>此处添加次要的文字此处添加次要的文字</a:t>
              </a:r>
              <a:endParaRPr lang="en-US" altLang="zh-CN" dirty="0">
                <a:latin typeface="+mn-ea"/>
              </a:endParaRPr>
            </a:p>
            <a:p>
              <a:pPr>
                <a:lnSpc>
                  <a:spcPct val="120000"/>
                </a:lnSpc>
              </a:pPr>
              <a:r>
                <a:rPr lang="zh-CN" altLang="en-US" dirty="0">
                  <a:latin typeface="+mn-ea"/>
                </a:rPr>
                <a:t>此处添加次要的文字</a:t>
              </a:r>
              <a:endParaRPr lang="en-US" altLang="zh-CN" dirty="0">
                <a:latin typeface="+mn-ea"/>
              </a:endParaRPr>
            </a:p>
          </p:txBody>
        </p:sp>
      </p:grpSp>
      <p:grpSp>
        <p:nvGrpSpPr>
          <p:cNvPr id="19" name="组合 18">
            <a:extLst>
              <a:ext uri="{FF2B5EF4-FFF2-40B4-BE49-F238E27FC236}">
                <a16:creationId xmlns:a16="http://schemas.microsoft.com/office/drawing/2014/main" id="{FB04A79F-A220-45B2-8FA1-A4FCD64F91F1}"/>
              </a:ext>
            </a:extLst>
          </p:cNvPr>
          <p:cNvGrpSpPr/>
          <p:nvPr/>
        </p:nvGrpSpPr>
        <p:grpSpPr>
          <a:xfrm>
            <a:off x="8945087" y="3245484"/>
            <a:ext cx="2279609" cy="1535466"/>
            <a:chOff x="4956195" y="2932247"/>
            <a:chExt cx="2279609" cy="1535466"/>
          </a:xfrm>
        </p:grpSpPr>
        <p:sp>
          <p:nvSpPr>
            <p:cNvPr id="20" name="文本框 19">
              <a:extLst>
                <a:ext uri="{FF2B5EF4-FFF2-40B4-BE49-F238E27FC236}">
                  <a16:creationId xmlns:a16="http://schemas.microsoft.com/office/drawing/2014/main" id="{E8F6C823-D999-41D7-A3C7-3031EFD7145A}"/>
                </a:ext>
              </a:extLst>
            </p:cNvPr>
            <p:cNvSpPr txBox="1"/>
            <p:nvPr/>
          </p:nvSpPr>
          <p:spPr>
            <a:xfrm>
              <a:off x="5276572"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21" name="文本框 20">
              <a:extLst>
                <a:ext uri="{FF2B5EF4-FFF2-40B4-BE49-F238E27FC236}">
                  <a16:creationId xmlns:a16="http://schemas.microsoft.com/office/drawing/2014/main" id="{8D5F9708-398A-4571-8880-884829490B9F}"/>
                </a:ext>
              </a:extLst>
            </p:cNvPr>
            <p:cNvSpPr txBox="1"/>
            <p:nvPr/>
          </p:nvSpPr>
          <p:spPr>
            <a:xfrm>
              <a:off x="4956195" y="3406845"/>
              <a:ext cx="2279609" cy="1060868"/>
            </a:xfrm>
            <a:prstGeom prst="rect">
              <a:avLst/>
            </a:prstGeom>
            <a:noFill/>
          </p:spPr>
          <p:txBody>
            <a:bodyPr wrap="square" rtlCol="0">
              <a:spAutoFit/>
            </a:bodyPr>
            <a:lstStyle/>
            <a:p>
              <a:pPr>
                <a:lnSpc>
                  <a:spcPct val="120000"/>
                </a:lnSpc>
              </a:pPr>
              <a:r>
                <a:rPr lang="zh-CN" altLang="en-US" dirty="0">
                  <a:latin typeface="+mn-ea"/>
                </a:rPr>
                <a:t>此处添加次要的文字此处添加次要的文字</a:t>
              </a:r>
              <a:endParaRPr lang="en-US" altLang="zh-CN" dirty="0">
                <a:latin typeface="+mn-ea"/>
              </a:endParaRPr>
            </a:p>
            <a:p>
              <a:pPr>
                <a:lnSpc>
                  <a:spcPct val="120000"/>
                </a:lnSpc>
              </a:pPr>
              <a:r>
                <a:rPr lang="zh-CN" altLang="en-US" dirty="0">
                  <a:latin typeface="+mn-ea"/>
                </a:rPr>
                <a:t>此处添加次要的文字</a:t>
              </a:r>
              <a:endParaRPr lang="en-US" altLang="zh-CN" dirty="0">
                <a:latin typeface="+mn-ea"/>
              </a:endParaRPr>
            </a:p>
          </p:txBody>
        </p:sp>
      </p:grpSp>
      <p:grpSp>
        <p:nvGrpSpPr>
          <p:cNvPr id="15" name="组合 14">
            <a:extLst>
              <a:ext uri="{FF2B5EF4-FFF2-40B4-BE49-F238E27FC236}">
                <a16:creationId xmlns:a16="http://schemas.microsoft.com/office/drawing/2014/main" id="{A34F9BF5-60EF-40F8-AF21-8AD7E85DE1BC}"/>
              </a:ext>
            </a:extLst>
          </p:cNvPr>
          <p:cNvGrpSpPr/>
          <p:nvPr/>
        </p:nvGrpSpPr>
        <p:grpSpPr>
          <a:xfrm>
            <a:off x="1733904" y="2073007"/>
            <a:ext cx="946800" cy="946800"/>
            <a:chOff x="1733904" y="2073007"/>
            <a:chExt cx="946800" cy="946800"/>
          </a:xfrm>
        </p:grpSpPr>
        <p:sp>
          <p:nvSpPr>
            <p:cNvPr id="51" name="椭圆 50">
              <a:extLst>
                <a:ext uri="{FF2B5EF4-FFF2-40B4-BE49-F238E27FC236}">
                  <a16:creationId xmlns:a16="http://schemas.microsoft.com/office/drawing/2014/main" id="{CDE3AFDE-8B3D-4A15-98F0-C285B447E56B}"/>
                </a:ext>
              </a:extLst>
            </p:cNvPr>
            <p:cNvSpPr/>
            <p:nvPr/>
          </p:nvSpPr>
          <p:spPr>
            <a:xfrm>
              <a:off x="1733904" y="2073007"/>
              <a:ext cx="946800" cy="9468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5">
              <a:extLst>
                <a:ext uri="{FF2B5EF4-FFF2-40B4-BE49-F238E27FC236}">
                  <a16:creationId xmlns:a16="http://schemas.microsoft.com/office/drawing/2014/main" id="{A5BA9629-E168-4575-8D54-07A00B9A9057}"/>
                </a:ext>
              </a:extLst>
            </p:cNvPr>
            <p:cNvSpPr>
              <a:spLocks noEditPoints="1"/>
            </p:cNvSpPr>
            <p:nvPr/>
          </p:nvSpPr>
          <p:spPr bwMode="auto">
            <a:xfrm>
              <a:off x="1981906" y="2400115"/>
              <a:ext cx="454134" cy="287792"/>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3" name="Freeform 9">
            <a:extLst>
              <a:ext uri="{FF2B5EF4-FFF2-40B4-BE49-F238E27FC236}">
                <a16:creationId xmlns:a16="http://schemas.microsoft.com/office/drawing/2014/main" id="{27F938D3-5ED5-4934-B520-D85633DAA3B1}"/>
              </a:ext>
            </a:extLst>
          </p:cNvPr>
          <p:cNvSpPr>
            <a:spLocks noEditPoints="1"/>
          </p:cNvSpPr>
          <p:nvPr/>
        </p:nvSpPr>
        <p:spPr bwMode="auto">
          <a:xfrm>
            <a:off x="5870115" y="2358937"/>
            <a:ext cx="451770" cy="383102"/>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5" name="组合 54">
            <a:extLst>
              <a:ext uri="{FF2B5EF4-FFF2-40B4-BE49-F238E27FC236}">
                <a16:creationId xmlns:a16="http://schemas.microsoft.com/office/drawing/2014/main" id="{AE876186-8C93-4F65-8E9E-383AECBF2151}"/>
              </a:ext>
            </a:extLst>
          </p:cNvPr>
          <p:cNvGrpSpPr/>
          <p:nvPr/>
        </p:nvGrpSpPr>
        <p:grpSpPr>
          <a:xfrm>
            <a:off x="9592478" y="2077088"/>
            <a:ext cx="946800" cy="946800"/>
            <a:chOff x="4409018" y="3933825"/>
            <a:chExt cx="546099" cy="546099"/>
          </a:xfrm>
        </p:grpSpPr>
        <p:sp>
          <p:nvSpPr>
            <p:cNvPr id="56" name="椭圆 55">
              <a:extLst>
                <a:ext uri="{FF2B5EF4-FFF2-40B4-BE49-F238E27FC236}">
                  <a16:creationId xmlns:a16="http://schemas.microsoft.com/office/drawing/2014/main" id="{17CCC6B5-4FD4-45D7-97E7-E8F5A0F681E8}"/>
                </a:ext>
              </a:extLst>
            </p:cNvPr>
            <p:cNvSpPr/>
            <p:nvPr/>
          </p:nvSpPr>
          <p:spPr>
            <a:xfrm>
              <a:off x="4409018" y="3933825"/>
              <a:ext cx="546099" cy="54609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9">
              <a:extLst>
                <a:ext uri="{FF2B5EF4-FFF2-40B4-BE49-F238E27FC236}">
                  <a16:creationId xmlns:a16="http://schemas.microsoft.com/office/drawing/2014/main" id="{AB6EB1BB-EA14-4764-8718-D3B522706A5C}"/>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spTree>
    <p:extLst>
      <p:ext uri="{BB962C8B-B14F-4D97-AF65-F5344CB8AC3E}">
        <p14:creationId xmlns:p14="http://schemas.microsoft.com/office/powerpoint/2010/main" val="2643834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dk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4" name="图片占位符 23">
            <a:extLst>
              <a:ext uri="{FF2B5EF4-FFF2-40B4-BE49-F238E27FC236}">
                <a16:creationId xmlns:a16="http://schemas.microsoft.com/office/drawing/2014/main" id="{4C8D4B0C-6016-4ED4-9763-915CA4BCDE3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8139" b="38139"/>
          <a:stretch>
            <a:fillRect/>
          </a:stretch>
        </p:blipFill>
        <p:spPr/>
      </p:pic>
      <p:sp>
        <p:nvSpPr>
          <p:cNvPr id="15" name="文本占位符 14">
            <a:extLst>
              <a:ext uri="{FF2B5EF4-FFF2-40B4-BE49-F238E27FC236}">
                <a16:creationId xmlns:a16="http://schemas.microsoft.com/office/drawing/2014/main" id="{1EF06527-C319-4DCD-8D8A-7C78BCAC6C05}"/>
              </a:ext>
            </a:extLst>
          </p:cNvPr>
          <p:cNvSpPr>
            <a:spLocks noGrp="1"/>
          </p:cNvSpPr>
          <p:nvPr>
            <p:ph type="body" sz="quarter" idx="10"/>
          </p:nvPr>
        </p:nvSpPr>
        <p:spPr/>
        <p:txBody>
          <a:bodyPr/>
          <a:lstStyle/>
          <a:p>
            <a:r>
              <a:rPr lang="zh-CN" altLang="en-US" dirty="0"/>
              <a:t>论文背景</a:t>
            </a:r>
          </a:p>
        </p:txBody>
      </p:sp>
      <p:sp>
        <p:nvSpPr>
          <p:cNvPr id="16" name="文本占位符 15">
            <a:extLst>
              <a:ext uri="{FF2B5EF4-FFF2-40B4-BE49-F238E27FC236}">
                <a16:creationId xmlns:a16="http://schemas.microsoft.com/office/drawing/2014/main" id="{F7B1CC52-8E8A-4557-908E-9022B27B5379}"/>
              </a:ext>
            </a:extLst>
          </p:cNvPr>
          <p:cNvSpPr>
            <a:spLocks noGrp="1"/>
          </p:cNvSpPr>
          <p:nvPr>
            <p:ph type="body" sz="quarter" idx="11"/>
          </p:nvPr>
        </p:nvSpPr>
        <p:spPr/>
        <p:txBody>
          <a:bodyPr/>
          <a:lstStyle/>
          <a:p>
            <a:r>
              <a:rPr lang="zh-CN" altLang="en-US" dirty="0"/>
              <a:t>项目进展</a:t>
            </a:r>
          </a:p>
        </p:txBody>
      </p:sp>
      <p:sp>
        <p:nvSpPr>
          <p:cNvPr id="17" name="文本占位符 16">
            <a:extLst>
              <a:ext uri="{FF2B5EF4-FFF2-40B4-BE49-F238E27FC236}">
                <a16:creationId xmlns:a16="http://schemas.microsoft.com/office/drawing/2014/main" id="{3C751626-FEC3-49C4-AFD0-C3496FA8BF55}"/>
              </a:ext>
            </a:extLst>
          </p:cNvPr>
          <p:cNvSpPr>
            <a:spLocks noGrp="1"/>
          </p:cNvSpPr>
          <p:nvPr>
            <p:ph type="body" sz="quarter" idx="12"/>
          </p:nvPr>
        </p:nvSpPr>
        <p:spPr/>
        <p:txBody>
          <a:bodyPr/>
          <a:lstStyle/>
          <a:p>
            <a:r>
              <a:rPr lang="zh-CN" altLang="en-US" dirty="0"/>
              <a:t>结论分析</a:t>
            </a:r>
          </a:p>
        </p:txBody>
      </p:sp>
      <p:sp>
        <p:nvSpPr>
          <p:cNvPr id="18" name="文本占位符 17">
            <a:extLst>
              <a:ext uri="{FF2B5EF4-FFF2-40B4-BE49-F238E27FC236}">
                <a16:creationId xmlns:a16="http://schemas.microsoft.com/office/drawing/2014/main" id="{3DBDE156-1595-4FF8-8896-CA9664032B56}"/>
              </a:ext>
            </a:extLst>
          </p:cNvPr>
          <p:cNvSpPr>
            <a:spLocks noGrp="1"/>
          </p:cNvSpPr>
          <p:nvPr>
            <p:ph type="body" sz="quarter" idx="13"/>
          </p:nvPr>
        </p:nvSpPr>
        <p:spPr/>
        <p:txBody>
          <a:bodyPr/>
          <a:lstStyle/>
          <a:p>
            <a:r>
              <a:rPr lang="zh-CN" altLang="en-US" dirty="0"/>
              <a:t>问题剖析</a:t>
            </a:r>
          </a:p>
        </p:txBody>
      </p:sp>
      <p:sp>
        <p:nvSpPr>
          <p:cNvPr id="19" name="文本占位符 18">
            <a:extLst>
              <a:ext uri="{FF2B5EF4-FFF2-40B4-BE49-F238E27FC236}">
                <a16:creationId xmlns:a16="http://schemas.microsoft.com/office/drawing/2014/main" id="{456FC8A7-59EB-4481-B445-B0E81AEFE916}"/>
              </a:ext>
            </a:extLst>
          </p:cNvPr>
          <p:cNvSpPr>
            <a:spLocks noGrp="1"/>
          </p:cNvSpPr>
          <p:nvPr>
            <p:ph type="body" sz="quarter" idx="14"/>
          </p:nvPr>
        </p:nvSpPr>
        <p:spPr/>
        <p:txBody>
          <a:bodyPr/>
          <a:lstStyle/>
          <a:p>
            <a:r>
              <a:rPr lang="zh-CN" altLang="en-US" dirty="0"/>
              <a:t>规划愿景</a:t>
            </a:r>
          </a:p>
        </p:txBody>
      </p:sp>
      <p:sp>
        <p:nvSpPr>
          <p:cNvPr id="21" name="任意多边形: 形状 20">
            <a:extLst>
              <a:ext uri="{FF2B5EF4-FFF2-40B4-BE49-F238E27FC236}">
                <a16:creationId xmlns:a16="http://schemas.microsoft.com/office/drawing/2014/main" id="{7B71EA82-3487-41E5-AE32-51C281060BCB}"/>
              </a:ext>
            </a:extLst>
          </p:cNvPr>
          <p:cNvSpPr/>
          <p:nvPr/>
        </p:nvSpPr>
        <p:spPr>
          <a:xfrm>
            <a:off x="-142831" y="331"/>
            <a:ext cx="12477663" cy="1972932"/>
          </a:xfrm>
          <a:custGeom>
            <a:avLst/>
            <a:gdLst>
              <a:gd name="connsiteX0" fmla="*/ 0 w 12477663"/>
              <a:gd name="connsiteY0" fmla="*/ 0 h 1972932"/>
              <a:gd name="connsiteX1" fmla="*/ 12477663 w 12477663"/>
              <a:gd name="connsiteY1" fmla="*/ 0 h 1972932"/>
              <a:gd name="connsiteX2" fmla="*/ 12458763 w 12477663"/>
              <a:gd name="connsiteY2" fmla="*/ 47047 h 1972932"/>
              <a:gd name="connsiteX3" fmla="*/ 6238831 w 12477663"/>
              <a:gd name="connsiteY3" fmla="*/ 1972932 h 1972932"/>
              <a:gd name="connsiteX4" fmla="*/ 18900 w 12477663"/>
              <a:gd name="connsiteY4" fmla="*/ 47047 h 197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663" h="1972932">
                <a:moveTo>
                  <a:pt x="0" y="0"/>
                </a:moveTo>
                <a:lnTo>
                  <a:pt x="12477663" y="0"/>
                </a:lnTo>
                <a:lnTo>
                  <a:pt x="12458763" y="47047"/>
                </a:lnTo>
                <a:cubicBezTo>
                  <a:pt x="11866750" y="1146147"/>
                  <a:pt x="9306941" y="1972932"/>
                  <a:pt x="6238831" y="1972932"/>
                </a:cubicBezTo>
                <a:cubicBezTo>
                  <a:pt x="3170721" y="1972932"/>
                  <a:pt x="610913" y="1146147"/>
                  <a:pt x="18900" y="47047"/>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2894FDDF-B954-4714-86A0-DA8E7D3F8A4D}"/>
              </a:ext>
            </a:extLst>
          </p:cNvPr>
          <p:cNvGrpSpPr/>
          <p:nvPr/>
        </p:nvGrpSpPr>
        <p:grpSpPr>
          <a:xfrm>
            <a:off x="4105175" y="324163"/>
            <a:ext cx="3981651" cy="1325269"/>
            <a:chOff x="4105175" y="328665"/>
            <a:chExt cx="3981651" cy="1325269"/>
          </a:xfrm>
        </p:grpSpPr>
        <p:sp>
          <p:nvSpPr>
            <p:cNvPr id="30" name="文本框 29">
              <a:extLst>
                <a:ext uri="{FF2B5EF4-FFF2-40B4-BE49-F238E27FC236}">
                  <a16:creationId xmlns:a16="http://schemas.microsoft.com/office/drawing/2014/main" id="{A412BECB-E20A-4F2E-866B-EF891FAFED05}"/>
                </a:ext>
              </a:extLst>
            </p:cNvPr>
            <p:cNvSpPr txBox="1"/>
            <p:nvPr/>
          </p:nvSpPr>
          <p:spPr>
            <a:xfrm>
              <a:off x="4105175" y="638271"/>
              <a:ext cx="3981651" cy="1015663"/>
            </a:xfrm>
            <a:prstGeom prst="rect">
              <a:avLst/>
            </a:prstGeom>
            <a:noFill/>
          </p:spPr>
          <p:txBody>
            <a:bodyPr wrap="square" rtlCol="0">
              <a:spAutoFit/>
            </a:bodyPr>
            <a:lstStyle/>
            <a:p>
              <a:r>
                <a:rPr lang="en-US" altLang="zh-CN" sz="6000" dirty="0">
                  <a:solidFill>
                    <a:schemeClr val="bg1">
                      <a:alpha val="12000"/>
                    </a:schemeClr>
                  </a:solidFill>
                </a:rPr>
                <a:t>CONTENTS</a:t>
              </a:r>
              <a:endParaRPr lang="zh-CN" altLang="en-US" sz="6000" dirty="0">
                <a:solidFill>
                  <a:schemeClr val="bg1">
                    <a:alpha val="12000"/>
                  </a:schemeClr>
                </a:solidFill>
              </a:endParaRPr>
            </a:p>
          </p:txBody>
        </p:sp>
        <p:sp>
          <p:nvSpPr>
            <p:cNvPr id="22" name="文本框 21">
              <a:extLst>
                <a:ext uri="{FF2B5EF4-FFF2-40B4-BE49-F238E27FC236}">
                  <a16:creationId xmlns:a16="http://schemas.microsoft.com/office/drawing/2014/main" id="{55B40C26-66A8-4C14-9C9C-15D98F364444}"/>
                </a:ext>
              </a:extLst>
            </p:cNvPr>
            <p:cNvSpPr txBox="1"/>
            <p:nvPr/>
          </p:nvSpPr>
          <p:spPr>
            <a:xfrm>
              <a:off x="5052042" y="328665"/>
              <a:ext cx="2087917" cy="1107996"/>
            </a:xfrm>
            <a:prstGeom prst="rect">
              <a:avLst/>
            </a:prstGeom>
            <a:noFill/>
          </p:spPr>
          <p:txBody>
            <a:bodyPr wrap="square" rtlCol="0">
              <a:spAutoFit/>
            </a:bodyPr>
            <a:lstStyle/>
            <a:p>
              <a:r>
                <a:rPr lang="zh-CN" altLang="en-US" sz="6600" b="1" spc="900" dirty="0">
                  <a:solidFill>
                    <a:schemeClr val="bg1"/>
                  </a:solidFill>
                  <a:latin typeface="+mn-ea"/>
                  <a:ea typeface="+mn-ea"/>
                </a:rPr>
                <a:t>目录</a:t>
              </a:r>
            </a:p>
          </p:txBody>
        </p:sp>
      </p:grpSp>
      <p:sp>
        <p:nvSpPr>
          <p:cNvPr id="25" name="文本框 24">
            <a:extLst>
              <a:ext uri="{FF2B5EF4-FFF2-40B4-BE49-F238E27FC236}">
                <a16:creationId xmlns:a16="http://schemas.microsoft.com/office/drawing/2014/main" id="{9AC85AFD-4CD7-42A9-9732-3FF64F63275E}"/>
              </a:ext>
            </a:extLst>
          </p:cNvPr>
          <p:cNvSpPr txBox="1"/>
          <p:nvPr/>
        </p:nvSpPr>
        <p:spPr>
          <a:xfrm>
            <a:off x="821459" y="3482871"/>
            <a:ext cx="2367108" cy="400110"/>
          </a:xfrm>
          <a:prstGeom prst="rect">
            <a:avLst/>
          </a:prstGeom>
          <a:noFill/>
        </p:spPr>
        <p:txBody>
          <a:bodyPr wrap="square" lIns="0" rtlCol="0">
            <a:spAutoFit/>
          </a:bodyPr>
          <a:lstStyle/>
          <a:p>
            <a:r>
              <a:rPr lang="en-US" altLang="zh-CN" sz="2000" dirty="0">
                <a:solidFill>
                  <a:schemeClr val="bg1">
                    <a:lumMod val="65000"/>
                  </a:schemeClr>
                </a:solidFill>
              </a:rPr>
              <a:t>Paper Background</a:t>
            </a:r>
            <a:endParaRPr lang="zh-CN" altLang="en-US" sz="2000" dirty="0">
              <a:solidFill>
                <a:schemeClr val="bg1">
                  <a:lumMod val="65000"/>
                </a:schemeClr>
              </a:solidFill>
            </a:endParaRPr>
          </a:p>
        </p:txBody>
      </p:sp>
      <p:sp>
        <p:nvSpPr>
          <p:cNvPr id="26" name="文本框 25">
            <a:extLst>
              <a:ext uri="{FF2B5EF4-FFF2-40B4-BE49-F238E27FC236}">
                <a16:creationId xmlns:a16="http://schemas.microsoft.com/office/drawing/2014/main" id="{EEBFF293-31D3-422F-8351-CC762548098A}"/>
              </a:ext>
            </a:extLst>
          </p:cNvPr>
          <p:cNvSpPr txBox="1"/>
          <p:nvPr/>
        </p:nvSpPr>
        <p:spPr>
          <a:xfrm>
            <a:off x="4863570" y="3482871"/>
            <a:ext cx="2367108" cy="400110"/>
          </a:xfrm>
          <a:prstGeom prst="rect">
            <a:avLst/>
          </a:prstGeom>
          <a:noFill/>
        </p:spPr>
        <p:txBody>
          <a:bodyPr wrap="square" lIns="0" rtlCol="0">
            <a:spAutoFit/>
          </a:bodyPr>
          <a:lstStyle>
            <a:defPPr>
              <a:defRPr lang="zh-CN"/>
            </a:defPPr>
            <a:lvl1pPr>
              <a:defRPr sz="2000">
                <a:solidFill>
                  <a:schemeClr val="bg1">
                    <a:lumMod val="65000"/>
                  </a:schemeClr>
                </a:solidFill>
              </a:defRPr>
            </a:lvl1pPr>
          </a:lstStyle>
          <a:p>
            <a:r>
              <a:rPr lang="en-US" altLang="zh-CN" dirty="0"/>
              <a:t>Project Progress</a:t>
            </a:r>
            <a:endParaRPr lang="zh-CN" altLang="en-US" dirty="0"/>
          </a:p>
        </p:txBody>
      </p:sp>
      <p:sp>
        <p:nvSpPr>
          <p:cNvPr id="27" name="文本框 26">
            <a:extLst>
              <a:ext uri="{FF2B5EF4-FFF2-40B4-BE49-F238E27FC236}">
                <a16:creationId xmlns:a16="http://schemas.microsoft.com/office/drawing/2014/main" id="{17E46563-A30B-4612-8E7E-303275E9DBEB}"/>
              </a:ext>
            </a:extLst>
          </p:cNvPr>
          <p:cNvSpPr txBox="1"/>
          <p:nvPr/>
        </p:nvSpPr>
        <p:spPr>
          <a:xfrm>
            <a:off x="9311845" y="3482871"/>
            <a:ext cx="2555235" cy="400110"/>
          </a:xfrm>
          <a:prstGeom prst="rect">
            <a:avLst/>
          </a:prstGeom>
          <a:noFill/>
        </p:spPr>
        <p:txBody>
          <a:bodyPr wrap="square" lIns="0" rtlCol="0">
            <a:spAutoFit/>
          </a:bodyPr>
          <a:lstStyle>
            <a:defPPr>
              <a:defRPr lang="zh-CN"/>
            </a:defPPr>
            <a:lvl1pPr>
              <a:defRPr sz="2000">
                <a:solidFill>
                  <a:schemeClr val="bg1">
                    <a:lumMod val="65000"/>
                  </a:schemeClr>
                </a:solidFill>
              </a:defRPr>
            </a:lvl1pPr>
          </a:lstStyle>
          <a:p>
            <a:r>
              <a:rPr lang="en-US" altLang="zh-CN" dirty="0"/>
              <a:t>Conclusion Analysis</a:t>
            </a:r>
            <a:endParaRPr lang="zh-CN" altLang="en-US" dirty="0"/>
          </a:p>
        </p:txBody>
      </p:sp>
      <p:sp>
        <p:nvSpPr>
          <p:cNvPr id="28" name="文本框 27">
            <a:extLst>
              <a:ext uri="{FF2B5EF4-FFF2-40B4-BE49-F238E27FC236}">
                <a16:creationId xmlns:a16="http://schemas.microsoft.com/office/drawing/2014/main" id="{9DF1106F-D2E9-44A3-BF06-E1BB9922DEA4}"/>
              </a:ext>
            </a:extLst>
          </p:cNvPr>
          <p:cNvSpPr txBox="1"/>
          <p:nvPr/>
        </p:nvSpPr>
        <p:spPr>
          <a:xfrm>
            <a:off x="3245642" y="5809316"/>
            <a:ext cx="2367108" cy="400110"/>
          </a:xfrm>
          <a:prstGeom prst="rect">
            <a:avLst/>
          </a:prstGeom>
          <a:noFill/>
        </p:spPr>
        <p:txBody>
          <a:bodyPr wrap="square" lIns="0" rtlCol="0">
            <a:spAutoFit/>
          </a:bodyPr>
          <a:lstStyle>
            <a:defPPr>
              <a:defRPr lang="zh-CN"/>
            </a:defPPr>
            <a:lvl1pPr>
              <a:defRPr sz="2000">
                <a:solidFill>
                  <a:schemeClr val="bg1">
                    <a:lumMod val="65000"/>
                  </a:schemeClr>
                </a:solidFill>
              </a:defRPr>
            </a:lvl1pPr>
          </a:lstStyle>
          <a:p>
            <a:r>
              <a:rPr lang="en-US" altLang="zh-CN" dirty="0"/>
              <a:t>Problem Analysis</a:t>
            </a:r>
            <a:endParaRPr lang="zh-CN" altLang="en-US" dirty="0"/>
          </a:p>
        </p:txBody>
      </p:sp>
      <p:sp>
        <p:nvSpPr>
          <p:cNvPr id="29" name="文本框 28">
            <a:extLst>
              <a:ext uri="{FF2B5EF4-FFF2-40B4-BE49-F238E27FC236}">
                <a16:creationId xmlns:a16="http://schemas.microsoft.com/office/drawing/2014/main" id="{8A4CA3AC-AECA-4A47-83C4-1A9FEC8FBD48}"/>
              </a:ext>
            </a:extLst>
          </p:cNvPr>
          <p:cNvSpPr txBox="1"/>
          <p:nvPr/>
        </p:nvSpPr>
        <p:spPr>
          <a:xfrm>
            <a:off x="7288153" y="5809316"/>
            <a:ext cx="1958244" cy="400110"/>
          </a:xfrm>
          <a:prstGeom prst="rect">
            <a:avLst/>
          </a:prstGeom>
          <a:noFill/>
        </p:spPr>
        <p:txBody>
          <a:bodyPr wrap="square" lIns="0" rtlCol="0">
            <a:spAutoFit/>
          </a:bodyPr>
          <a:lstStyle>
            <a:defPPr>
              <a:defRPr lang="zh-CN"/>
            </a:defPPr>
            <a:lvl1pPr>
              <a:defRPr sz="2000">
                <a:solidFill>
                  <a:schemeClr val="bg1">
                    <a:lumMod val="65000"/>
                  </a:schemeClr>
                </a:solidFill>
              </a:defRPr>
            </a:lvl1pPr>
          </a:lstStyle>
          <a:p>
            <a:r>
              <a:rPr lang="en-US" altLang="zh-CN" dirty="0"/>
              <a:t>Planning Vision</a:t>
            </a:r>
            <a:endParaRPr lang="zh-CN" altLang="en-US" dirty="0"/>
          </a:p>
        </p:txBody>
      </p:sp>
    </p:spTree>
    <p:extLst>
      <p:ext uri="{BB962C8B-B14F-4D97-AF65-F5344CB8AC3E}">
        <p14:creationId xmlns:p14="http://schemas.microsoft.com/office/powerpoint/2010/main" val="561780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71556EE-0530-4750-BD27-79A630265C13}"/>
              </a:ext>
            </a:extLst>
          </p:cNvPr>
          <p:cNvSpPr>
            <a:spLocks noGrp="1"/>
          </p:cNvSpPr>
          <p:nvPr>
            <p:ph type="body" sz="quarter" idx="12"/>
          </p:nvPr>
        </p:nvSpPr>
        <p:spPr/>
        <p:txBody>
          <a:bodyPr/>
          <a:lstStyle/>
          <a:p>
            <a:pPr marL="0" indent="0">
              <a:buNone/>
            </a:pPr>
            <a:r>
              <a:rPr lang="zh-CN" altLang="en-US" dirty="0"/>
              <a:t>并列关系三段文字排版</a:t>
            </a:r>
          </a:p>
        </p:txBody>
      </p:sp>
      <p:grpSp>
        <p:nvGrpSpPr>
          <p:cNvPr id="13" name="组合 12">
            <a:extLst>
              <a:ext uri="{FF2B5EF4-FFF2-40B4-BE49-F238E27FC236}">
                <a16:creationId xmlns:a16="http://schemas.microsoft.com/office/drawing/2014/main" id="{215EFA1C-ED6A-421B-B1B5-A589FFD7DD11}"/>
              </a:ext>
            </a:extLst>
          </p:cNvPr>
          <p:cNvGrpSpPr/>
          <p:nvPr/>
        </p:nvGrpSpPr>
        <p:grpSpPr>
          <a:xfrm>
            <a:off x="1375571" y="2788330"/>
            <a:ext cx="2250148" cy="1535466"/>
            <a:chOff x="4962459" y="2932247"/>
            <a:chExt cx="2250148" cy="1535466"/>
          </a:xfrm>
        </p:grpSpPr>
        <p:sp>
          <p:nvSpPr>
            <p:cNvPr id="14" name="文本框 13">
              <a:extLst>
                <a:ext uri="{FF2B5EF4-FFF2-40B4-BE49-F238E27FC236}">
                  <a16:creationId xmlns:a16="http://schemas.microsoft.com/office/drawing/2014/main" id="{772021C8-5307-44AF-AC0A-9EF7BBA264DF}"/>
                </a:ext>
              </a:extLst>
            </p:cNvPr>
            <p:cNvSpPr txBox="1"/>
            <p:nvPr/>
          </p:nvSpPr>
          <p:spPr>
            <a:xfrm>
              <a:off x="5301973"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15" name="文本框 14">
              <a:extLst>
                <a:ext uri="{FF2B5EF4-FFF2-40B4-BE49-F238E27FC236}">
                  <a16:creationId xmlns:a16="http://schemas.microsoft.com/office/drawing/2014/main" id="{A291C0CE-4BD2-4ED3-AF9E-C630604626E8}"/>
                </a:ext>
              </a:extLst>
            </p:cNvPr>
            <p:cNvSpPr txBox="1"/>
            <p:nvPr/>
          </p:nvSpPr>
          <p:spPr>
            <a:xfrm>
              <a:off x="4962459" y="3406845"/>
              <a:ext cx="2250148" cy="1060868"/>
            </a:xfrm>
            <a:prstGeom prst="rect">
              <a:avLst/>
            </a:prstGeom>
            <a:noFill/>
          </p:spPr>
          <p:txBody>
            <a:bodyPr wrap="square" rtlCol="0">
              <a:spAutoFit/>
            </a:bodyPr>
            <a:lstStyle/>
            <a:p>
              <a:pPr>
                <a:lnSpc>
                  <a:spcPct val="120000"/>
                </a:lnSpc>
              </a:pPr>
              <a:r>
                <a:rPr lang="zh-CN" altLang="en-US" dirty="0">
                  <a:latin typeface="+mn-ea"/>
                </a:rPr>
                <a:t>此处添加描述的文字此处添加描述的文字</a:t>
              </a:r>
              <a:endParaRPr lang="en-US" altLang="zh-CN" dirty="0">
                <a:latin typeface="+mn-ea"/>
              </a:endParaRPr>
            </a:p>
            <a:p>
              <a:pPr>
                <a:lnSpc>
                  <a:spcPct val="120000"/>
                </a:lnSpc>
              </a:pPr>
              <a:r>
                <a:rPr lang="zh-CN" altLang="en-US" dirty="0">
                  <a:latin typeface="+mn-ea"/>
                </a:rPr>
                <a:t>此处添加描述的文字</a:t>
              </a:r>
              <a:endParaRPr lang="en-US" altLang="zh-CN" dirty="0">
                <a:latin typeface="+mn-ea"/>
              </a:endParaRPr>
            </a:p>
          </p:txBody>
        </p:sp>
      </p:grpSp>
      <p:grpSp>
        <p:nvGrpSpPr>
          <p:cNvPr id="83" name="组合 82">
            <a:extLst>
              <a:ext uri="{FF2B5EF4-FFF2-40B4-BE49-F238E27FC236}">
                <a16:creationId xmlns:a16="http://schemas.microsoft.com/office/drawing/2014/main" id="{F423C1F8-AF5E-4D55-B537-B8382F96B691}"/>
              </a:ext>
            </a:extLst>
          </p:cNvPr>
          <p:cNvGrpSpPr/>
          <p:nvPr/>
        </p:nvGrpSpPr>
        <p:grpSpPr>
          <a:xfrm>
            <a:off x="4960766" y="2788330"/>
            <a:ext cx="2250148" cy="1535466"/>
            <a:chOff x="4960766" y="2932247"/>
            <a:chExt cx="2250148" cy="1535466"/>
          </a:xfrm>
        </p:grpSpPr>
        <p:sp>
          <p:nvSpPr>
            <p:cNvPr id="84" name="文本框 83">
              <a:extLst>
                <a:ext uri="{FF2B5EF4-FFF2-40B4-BE49-F238E27FC236}">
                  <a16:creationId xmlns:a16="http://schemas.microsoft.com/office/drawing/2014/main" id="{7ACBA48D-4DBB-496A-8BB5-9796A49F8B81}"/>
                </a:ext>
              </a:extLst>
            </p:cNvPr>
            <p:cNvSpPr txBox="1"/>
            <p:nvPr/>
          </p:nvSpPr>
          <p:spPr>
            <a:xfrm>
              <a:off x="5301972"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85" name="文本框 84">
              <a:extLst>
                <a:ext uri="{FF2B5EF4-FFF2-40B4-BE49-F238E27FC236}">
                  <a16:creationId xmlns:a16="http://schemas.microsoft.com/office/drawing/2014/main" id="{9BFE5FAE-4D63-4087-BFFA-69D2FFA31DD9}"/>
                </a:ext>
              </a:extLst>
            </p:cNvPr>
            <p:cNvSpPr txBox="1"/>
            <p:nvPr/>
          </p:nvSpPr>
          <p:spPr>
            <a:xfrm>
              <a:off x="4960766" y="3406845"/>
              <a:ext cx="2250148" cy="1060868"/>
            </a:xfrm>
            <a:prstGeom prst="rect">
              <a:avLst/>
            </a:prstGeom>
            <a:noFill/>
          </p:spPr>
          <p:txBody>
            <a:bodyPr wrap="square" rtlCol="0">
              <a:spAutoFit/>
            </a:bodyPr>
            <a:lstStyle/>
            <a:p>
              <a:pPr>
                <a:lnSpc>
                  <a:spcPct val="120000"/>
                </a:lnSpc>
              </a:pPr>
              <a:r>
                <a:rPr lang="zh-CN" altLang="en-US" dirty="0">
                  <a:latin typeface="+mn-ea"/>
                </a:rPr>
                <a:t>此处添加描述的文字此处添加描述的文字</a:t>
              </a:r>
              <a:endParaRPr lang="en-US" altLang="zh-CN" dirty="0">
                <a:latin typeface="+mn-ea"/>
              </a:endParaRPr>
            </a:p>
            <a:p>
              <a:pPr>
                <a:lnSpc>
                  <a:spcPct val="120000"/>
                </a:lnSpc>
              </a:pPr>
              <a:r>
                <a:rPr lang="zh-CN" altLang="en-US" dirty="0">
                  <a:latin typeface="+mn-ea"/>
                </a:rPr>
                <a:t>此处添加描述的文字</a:t>
              </a:r>
              <a:endParaRPr lang="en-US" altLang="zh-CN" dirty="0">
                <a:latin typeface="+mn-ea"/>
              </a:endParaRPr>
            </a:p>
          </p:txBody>
        </p:sp>
      </p:grpSp>
      <p:grpSp>
        <p:nvGrpSpPr>
          <p:cNvPr id="105" name="组合 104">
            <a:extLst>
              <a:ext uri="{FF2B5EF4-FFF2-40B4-BE49-F238E27FC236}">
                <a16:creationId xmlns:a16="http://schemas.microsoft.com/office/drawing/2014/main" id="{60B90B51-5C07-4669-A441-D1CFF42F1B42}"/>
              </a:ext>
            </a:extLst>
          </p:cNvPr>
          <p:cNvGrpSpPr/>
          <p:nvPr/>
        </p:nvGrpSpPr>
        <p:grpSpPr>
          <a:xfrm>
            <a:off x="8562894" y="2788330"/>
            <a:ext cx="2250148" cy="1535466"/>
            <a:chOff x="4976006" y="2932247"/>
            <a:chExt cx="2250148" cy="1535466"/>
          </a:xfrm>
        </p:grpSpPr>
        <p:sp>
          <p:nvSpPr>
            <p:cNvPr id="106" name="文本框 105">
              <a:extLst>
                <a:ext uri="{FF2B5EF4-FFF2-40B4-BE49-F238E27FC236}">
                  <a16:creationId xmlns:a16="http://schemas.microsoft.com/office/drawing/2014/main" id="{B1238480-07C3-4F8F-B35E-BAFB1A5D412E}"/>
                </a:ext>
              </a:extLst>
            </p:cNvPr>
            <p:cNvSpPr txBox="1"/>
            <p:nvPr/>
          </p:nvSpPr>
          <p:spPr>
            <a:xfrm>
              <a:off x="5315072" y="2932247"/>
              <a:ext cx="1638856" cy="430887"/>
            </a:xfrm>
            <a:prstGeom prst="rect">
              <a:avLst/>
            </a:prstGeom>
            <a:noFill/>
          </p:spPr>
          <p:txBody>
            <a:bodyPr wrap="square" rtlCol="0">
              <a:spAutoFit/>
            </a:bodyPr>
            <a:lstStyle/>
            <a:p>
              <a:r>
                <a:rPr lang="zh-CN" altLang="en-US" sz="2200" b="1" dirty="0">
                  <a:latin typeface="+mn-ea"/>
                </a:rPr>
                <a:t>添加小标题</a:t>
              </a:r>
            </a:p>
          </p:txBody>
        </p:sp>
        <p:sp>
          <p:nvSpPr>
            <p:cNvPr id="107" name="文本框 106">
              <a:extLst>
                <a:ext uri="{FF2B5EF4-FFF2-40B4-BE49-F238E27FC236}">
                  <a16:creationId xmlns:a16="http://schemas.microsoft.com/office/drawing/2014/main" id="{A642D948-603E-4F04-A2A9-464E7406F5BE}"/>
                </a:ext>
              </a:extLst>
            </p:cNvPr>
            <p:cNvSpPr txBox="1"/>
            <p:nvPr/>
          </p:nvSpPr>
          <p:spPr>
            <a:xfrm>
              <a:off x="4976006" y="3406845"/>
              <a:ext cx="2250148" cy="1060868"/>
            </a:xfrm>
            <a:prstGeom prst="rect">
              <a:avLst/>
            </a:prstGeom>
            <a:noFill/>
          </p:spPr>
          <p:txBody>
            <a:bodyPr wrap="square" rtlCol="0">
              <a:spAutoFit/>
            </a:bodyPr>
            <a:lstStyle/>
            <a:p>
              <a:pPr>
                <a:lnSpc>
                  <a:spcPct val="120000"/>
                </a:lnSpc>
              </a:pPr>
              <a:r>
                <a:rPr lang="zh-CN" altLang="en-US" dirty="0">
                  <a:latin typeface="+mn-ea"/>
                </a:rPr>
                <a:t>此处添加描述的文字此处添加描述的文字</a:t>
              </a:r>
              <a:endParaRPr lang="en-US" altLang="zh-CN" dirty="0">
                <a:latin typeface="+mn-ea"/>
              </a:endParaRPr>
            </a:p>
            <a:p>
              <a:pPr>
                <a:lnSpc>
                  <a:spcPct val="120000"/>
                </a:lnSpc>
              </a:pPr>
              <a:r>
                <a:rPr lang="zh-CN" altLang="en-US" dirty="0">
                  <a:latin typeface="+mn-ea"/>
                </a:rPr>
                <a:t>此处添加描述的文字</a:t>
              </a:r>
              <a:endParaRPr lang="en-US" altLang="zh-CN" dirty="0">
                <a:latin typeface="+mn-ea"/>
              </a:endParaRPr>
            </a:p>
          </p:txBody>
        </p:sp>
      </p:grpSp>
      <p:sp>
        <p:nvSpPr>
          <p:cNvPr id="47" name="Freeform 17">
            <a:extLst>
              <a:ext uri="{FF2B5EF4-FFF2-40B4-BE49-F238E27FC236}">
                <a16:creationId xmlns:a16="http://schemas.microsoft.com/office/drawing/2014/main" id="{A0E36C3C-0AA7-46B1-A3AE-76A0566975F7}"/>
              </a:ext>
            </a:extLst>
          </p:cNvPr>
          <p:cNvSpPr>
            <a:spLocks noEditPoints="1"/>
          </p:cNvSpPr>
          <p:nvPr/>
        </p:nvSpPr>
        <p:spPr bwMode="auto">
          <a:xfrm>
            <a:off x="2234442" y="1930015"/>
            <a:ext cx="549341" cy="620551"/>
          </a:xfrm>
          <a:custGeom>
            <a:avLst/>
            <a:gdLst>
              <a:gd name="T0" fmla="*/ 37 w 162"/>
              <a:gd name="T1" fmla="*/ 26 h 183"/>
              <a:gd name="T2" fmla="*/ 6 w 162"/>
              <a:gd name="T3" fmla="*/ 43 h 183"/>
              <a:gd name="T4" fmla="*/ 80 w 162"/>
              <a:gd name="T5" fmla="*/ 85 h 183"/>
              <a:gd name="T6" fmla="*/ 112 w 162"/>
              <a:gd name="T7" fmla="*/ 69 h 183"/>
              <a:gd name="T8" fmla="*/ 37 w 162"/>
              <a:gd name="T9" fmla="*/ 26 h 183"/>
              <a:gd name="T10" fmla="*/ 155 w 162"/>
              <a:gd name="T11" fmla="*/ 44 h 183"/>
              <a:gd name="T12" fmla="*/ 80 w 162"/>
              <a:gd name="T13" fmla="*/ 0 h 183"/>
              <a:gd name="T14" fmla="*/ 52 w 162"/>
              <a:gd name="T15" fmla="*/ 17 h 183"/>
              <a:gd name="T16" fmla="*/ 127 w 162"/>
              <a:gd name="T17" fmla="*/ 59 h 183"/>
              <a:gd name="T18" fmla="*/ 155 w 162"/>
              <a:gd name="T19" fmla="*/ 44 h 183"/>
              <a:gd name="T20" fmla="*/ 88 w 162"/>
              <a:gd name="T21" fmla="*/ 98 h 183"/>
              <a:gd name="T22" fmla="*/ 88 w 162"/>
              <a:gd name="T23" fmla="*/ 183 h 183"/>
              <a:gd name="T24" fmla="*/ 162 w 162"/>
              <a:gd name="T25" fmla="*/ 141 h 183"/>
              <a:gd name="T26" fmla="*/ 162 w 162"/>
              <a:gd name="T27" fmla="*/ 56 h 183"/>
              <a:gd name="T28" fmla="*/ 88 w 162"/>
              <a:gd name="T29" fmla="*/ 98 h 183"/>
              <a:gd name="T30" fmla="*/ 0 w 162"/>
              <a:gd name="T31" fmla="*/ 141 h 183"/>
              <a:gd name="T32" fmla="*/ 73 w 162"/>
              <a:gd name="T33" fmla="*/ 183 h 183"/>
              <a:gd name="T34" fmla="*/ 73 w 162"/>
              <a:gd name="T35" fmla="*/ 98 h 183"/>
              <a:gd name="T36" fmla="*/ 0 w 162"/>
              <a:gd name="T37" fmla="*/ 56 h 183"/>
              <a:gd name="T38" fmla="*/ 0 w 162"/>
              <a:gd name="T39"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183">
                <a:moveTo>
                  <a:pt x="37" y="26"/>
                </a:moveTo>
                <a:lnTo>
                  <a:pt x="6" y="43"/>
                </a:lnTo>
                <a:lnTo>
                  <a:pt x="80" y="85"/>
                </a:lnTo>
                <a:lnTo>
                  <a:pt x="112" y="69"/>
                </a:lnTo>
                <a:lnTo>
                  <a:pt x="37" y="26"/>
                </a:lnTo>
                <a:close/>
                <a:moveTo>
                  <a:pt x="155" y="44"/>
                </a:moveTo>
                <a:lnTo>
                  <a:pt x="80" y="0"/>
                </a:lnTo>
                <a:lnTo>
                  <a:pt x="52" y="17"/>
                </a:lnTo>
                <a:lnTo>
                  <a:pt x="127" y="59"/>
                </a:lnTo>
                <a:lnTo>
                  <a:pt x="155" y="44"/>
                </a:lnTo>
                <a:close/>
                <a:moveTo>
                  <a:pt x="88" y="98"/>
                </a:moveTo>
                <a:lnTo>
                  <a:pt x="88" y="183"/>
                </a:lnTo>
                <a:lnTo>
                  <a:pt x="162" y="141"/>
                </a:lnTo>
                <a:lnTo>
                  <a:pt x="162" y="56"/>
                </a:lnTo>
                <a:lnTo>
                  <a:pt x="88" y="98"/>
                </a:lnTo>
                <a:close/>
                <a:moveTo>
                  <a:pt x="0" y="141"/>
                </a:moveTo>
                <a:lnTo>
                  <a:pt x="73" y="183"/>
                </a:lnTo>
                <a:lnTo>
                  <a:pt x="73" y="98"/>
                </a:lnTo>
                <a:lnTo>
                  <a:pt x="0" y="56"/>
                </a:lnTo>
                <a:lnTo>
                  <a:pt x="0" y="1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5">
            <a:extLst>
              <a:ext uri="{FF2B5EF4-FFF2-40B4-BE49-F238E27FC236}">
                <a16:creationId xmlns:a16="http://schemas.microsoft.com/office/drawing/2014/main" id="{64BB8022-68FF-43A9-B468-1AC44DC42067}"/>
              </a:ext>
            </a:extLst>
          </p:cNvPr>
          <p:cNvSpPr>
            <a:spLocks noEditPoints="1"/>
          </p:cNvSpPr>
          <p:nvPr/>
        </p:nvSpPr>
        <p:spPr bwMode="auto">
          <a:xfrm>
            <a:off x="5818116" y="2002783"/>
            <a:ext cx="555768" cy="475014"/>
          </a:xfrm>
          <a:custGeom>
            <a:avLst/>
            <a:gdLst>
              <a:gd name="T0" fmla="*/ 98 w 98"/>
              <a:gd name="T1" fmla="*/ 0 h 83"/>
              <a:gd name="T2" fmla="*/ 34 w 98"/>
              <a:gd name="T3" fmla="*/ 0 h 83"/>
              <a:gd name="T4" fmla="*/ 34 w 98"/>
              <a:gd name="T5" fmla="*/ 20 h 83"/>
              <a:gd name="T6" fmla="*/ 98 w 98"/>
              <a:gd name="T7" fmla="*/ 20 h 83"/>
              <a:gd name="T8" fmla="*/ 98 w 98"/>
              <a:gd name="T9" fmla="*/ 0 h 83"/>
              <a:gd name="T10" fmla="*/ 98 w 98"/>
              <a:gd name="T11" fmla="*/ 32 h 83"/>
              <a:gd name="T12" fmla="*/ 34 w 98"/>
              <a:gd name="T13" fmla="*/ 32 h 83"/>
              <a:gd name="T14" fmla="*/ 34 w 98"/>
              <a:gd name="T15" fmla="*/ 52 h 83"/>
              <a:gd name="T16" fmla="*/ 98 w 98"/>
              <a:gd name="T17" fmla="*/ 52 h 83"/>
              <a:gd name="T18" fmla="*/ 98 w 98"/>
              <a:gd name="T19" fmla="*/ 32 h 83"/>
              <a:gd name="T20" fmla="*/ 34 w 98"/>
              <a:gd name="T21" fmla="*/ 63 h 83"/>
              <a:gd name="T22" fmla="*/ 34 w 98"/>
              <a:gd name="T23" fmla="*/ 83 h 83"/>
              <a:gd name="T24" fmla="*/ 98 w 98"/>
              <a:gd name="T25" fmla="*/ 83 h 83"/>
              <a:gd name="T26" fmla="*/ 98 w 98"/>
              <a:gd name="T27" fmla="*/ 63 h 83"/>
              <a:gd name="T28" fmla="*/ 34 w 98"/>
              <a:gd name="T29" fmla="*/ 63 h 83"/>
              <a:gd name="T30" fmla="*/ 11 w 98"/>
              <a:gd name="T31" fmla="*/ 0 h 83"/>
              <a:gd name="T32" fmla="*/ 0 w 98"/>
              <a:gd name="T33" fmla="*/ 10 h 83"/>
              <a:gd name="T34" fmla="*/ 11 w 98"/>
              <a:gd name="T35" fmla="*/ 21 h 83"/>
              <a:gd name="T36" fmla="*/ 21 w 98"/>
              <a:gd name="T37" fmla="*/ 10 h 83"/>
              <a:gd name="T38" fmla="*/ 11 w 98"/>
              <a:gd name="T39" fmla="*/ 0 h 83"/>
              <a:gd name="T40" fmla="*/ 11 w 98"/>
              <a:gd name="T41" fmla="*/ 30 h 83"/>
              <a:gd name="T42" fmla="*/ 0 w 98"/>
              <a:gd name="T43" fmla="*/ 40 h 83"/>
              <a:gd name="T44" fmla="*/ 11 w 98"/>
              <a:gd name="T45" fmla="*/ 51 h 83"/>
              <a:gd name="T46" fmla="*/ 21 w 98"/>
              <a:gd name="T47" fmla="*/ 40 h 83"/>
              <a:gd name="T48" fmla="*/ 11 w 98"/>
              <a:gd name="T49" fmla="*/ 30 h 83"/>
              <a:gd name="T50" fmla="*/ 11 w 98"/>
              <a:gd name="T51" fmla="*/ 62 h 83"/>
              <a:gd name="T52" fmla="*/ 0 w 98"/>
              <a:gd name="T53" fmla="*/ 73 h 83"/>
              <a:gd name="T54" fmla="*/ 11 w 98"/>
              <a:gd name="T55" fmla="*/ 83 h 83"/>
              <a:gd name="T56" fmla="*/ 21 w 98"/>
              <a:gd name="T57" fmla="*/ 73 h 83"/>
              <a:gd name="T58" fmla="*/ 11 w 98"/>
              <a:gd name="T59"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83">
                <a:moveTo>
                  <a:pt x="98" y="0"/>
                </a:moveTo>
                <a:cubicBezTo>
                  <a:pt x="34" y="0"/>
                  <a:pt x="34" y="0"/>
                  <a:pt x="34" y="0"/>
                </a:cubicBezTo>
                <a:cubicBezTo>
                  <a:pt x="34" y="20"/>
                  <a:pt x="34" y="20"/>
                  <a:pt x="34" y="20"/>
                </a:cubicBezTo>
                <a:cubicBezTo>
                  <a:pt x="98" y="20"/>
                  <a:pt x="98" y="20"/>
                  <a:pt x="98" y="20"/>
                </a:cubicBezTo>
                <a:lnTo>
                  <a:pt x="98" y="0"/>
                </a:lnTo>
                <a:close/>
                <a:moveTo>
                  <a:pt x="98" y="32"/>
                </a:moveTo>
                <a:cubicBezTo>
                  <a:pt x="34" y="32"/>
                  <a:pt x="34" y="32"/>
                  <a:pt x="34" y="32"/>
                </a:cubicBezTo>
                <a:cubicBezTo>
                  <a:pt x="34" y="52"/>
                  <a:pt x="34" y="52"/>
                  <a:pt x="34" y="52"/>
                </a:cubicBezTo>
                <a:cubicBezTo>
                  <a:pt x="98" y="52"/>
                  <a:pt x="98" y="52"/>
                  <a:pt x="98" y="52"/>
                </a:cubicBezTo>
                <a:lnTo>
                  <a:pt x="98" y="32"/>
                </a:lnTo>
                <a:close/>
                <a:moveTo>
                  <a:pt x="34" y="63"/>
                </a:moveTo>
                <a:cubicBezTo>
                  <a:pt x="34" y="83"/>
                  <a:pt x="34" y="83"/>
                  <a:pt x="34" y="83"/>
                </a:cubicBezTo>
                <a:cubicBezTo>
                  <a:pt x="98" y="83"/>
                  <a:pt x="98" y="83"/>
                  <a:pt x="98" y="83"/>
                </a:cubicBezTo>
                <a:cubicBezTo>
                  <a:pt x="98" y="63"/>
                  <a:pt x="98" y="63"/>
                  <a:pt x="98" y="63"/>
                </a:cubicBezTo>
                <a:lnTo>
                  <a:pt x="34" y="63"/>
                </a:lnTo>
                <a:close/>
                <a:moveTo>
                  <a:pt x="11" y="0"/>
                </a:moveTo>
                <a:cubicBezTo>
                  <a:pt x="5" y="0"/>
                  <a:pt x="0" y="5"/>
                  <a:pt x="0" y="10"/>
                </a:cubicBezTo>
                <a:cubicBezTo>
                  <a:pt x="0" y="16"/>
                  <a:pt x="5" y="21"/>
                  <a:pt x="11" y="21"/>
                </a:cubicBezTo>
                <a:cubicBezTo>
                  <a:pt x="17" y="21"/>
                  <a:pt x="21" y="16"/>
                  <a:pt x="21" y="10"/>
                </a:cubicBezTo>
                <a:cubicBezTo>
                  <a:pt x="21" y="5"/>
                  <a:pt x="17" y="0"/>
                  <a:pt x="11" y="0"/>
                </a:cubicBezTo>
                <a:close/>
                <a:moveTo>
                  <a:pt x="11" y="30"/>
                </a:moveTo>
                <a:cubicBezTo>
                  <a:pt x="5" y="30"/>
                  <a:pt x="0" y="35"/>
                  <a:pt x="0" y="40"/>
                </a:cubicBezTo>
                <a:cubicBezTo>
                  <a:pt x="0" y="46"/>
                  <a:pt x="5" y="51"/>
                  <a:pt x="11" y="51"/>
                </a:cubicBezTo>
                <a:cubicBezTo>
                  <a:pt x="17" y="51"/>
                  <a:pt x="21" y="46"/>
                  <a:pt x="21" y="40"/>
                </a:cubicBezTo>
                <a:cubicBezTo>
                  <a:pt x="21" y="35"/>
                  <a:pt x="17" y="30"/>
                  <a:pt x="11" y="30"/>
                </a:cubicBezTo>
                <a:close/>
                <a:moveTo>
                  <a:pt x="11" y="62"/>
                </a:moveTo>
                <a:cubicBezTo>
                  <a:pt x="5" y="62"/>
                  <a:pt x="0" y="67"/>
                  <a:pt x="0" y="73"/>
                </a:cubicBezTo>
                <a:cubicBezTo>
                  <a:pt x="0" y="79"/>
                  <a:pt x="5" y="83"/>
                  <a:pt x="11" y="83"/>
                </a:cubicBezTo>
                <a:cubicBezTo>
                  <a:pt x="17" y="83"/>
                  <a:pt x="21" y="79"/>
                  <a:pt x="21" y="73"/>
                </a:cubicBezTo>
                <a:cubicBezTo>
                  <a:pt x="21" y="67"/>
                  <a:pt x="17" y="62"/>
                  <a:pt x="11" y="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3">
            <a:extLst>
              <a:ext uri="{FF2B5EF4-FFF2-40B4-BE49-F238E27FC236}">
                <a16:creationId xmlns:a16="http://schemas.microsoft.com/office/drawing/2014/main" id="{BF12BBDE-9FD7-43FE-8927-D5D31E01FFE1}"/>
              </a:ext>
            </a:extLst>
          </p:cNvPr>
          <p:cNvSpPr>
            <a:spLocks noEditPoints="1"/>
          </p:cNvSpPr>
          <p:nvPr/>
        </p:nvSpPr>
        <p:spPr bwMode="auto">
          <a:xfrm>
            <a:off x="9485682" y="1972944"/>
            <a:ext cx="432912" cy="535783"/>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629707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744A171A-133A-4872-A0E0-CBD4CB4F2E1E}"/>
              </a:ext>
            </a:extLst>
          </p:cNvPr>
          <p:cNvSpPr/>
          <p:nvPr/>
        </p:nvSpPr>
        <p:spPr>
          <a:xfrm>
            <a:off x="4270744" y="1603744"/>
            <a:ext cx="3650512" cy="3650512"/>
          </a:xfrm>
          <a:prstGeom prst="ellipse">
            <a:avLst/>
          </a:prstGeom>
          <a:gradFill flip="none" rotWithShape="1">
            <a:gsLst>
              <a:gs pos="91000">
                <a:schemeClr val="accent1">
                  <a:lumMod val="60000"/>
                  <a:lumOff val="40000"/>
                  <a:alpha val="12000"/>
                </a:schemeClr>
              </a:gs>
              <a:gs pos="69000">
                <a:schemeClr val="accent1">
                  <a:alpha val="0"/>
                </a:schemeClr>
              </a:gs>
            </a:gsLst>
            <a:path path="shape">
              <a:fillToRect l="50000" t="50000" r="50000" b="50000"/>
            </a:path>
            <a:tileRect/>
          </a:gra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bg1">
                    <a:lumMod val="50000"/>
                  </a:schemeClr>
                </a:solidFill>
              </a:ln>
              <a:noFill/>
            </a:endParaRPr>
          </a:p>
        </p:txBody>
      </p:sp>
      <p:sp>
        <p:nvSpPr>
          <p:cNvPr id="4" name="椭圆 3">
            <a:extLst>
              <a:ext uri="{FF2B5EF4-FFF2-40B4-BE49-F238E27FC236}">
                <a16:creationId xmlns:a16="http://schemas.microsoft.com/office/drawing/2014/main" id="{D11F9C20-AFC6-433F-A3BB-32D8BED6869A}"/>
              </a:ext>
            </a:extLst>
          </p:cNvPr>
          <p:cNvSpPr/>
          <p:nvPr/>
        </p:nvSpPr>
        <p:spPr>
          <a:xfrm>
            <a:off x="5386918" y="2719918"/>
            <a:ext cx="1418164" cy="1418164"/>
          </a:xfrm>
          <a:prstGeom prst="ellipse">
            <a:avLst/>
          </a:prstGeom>
          <a:solidFill>
            <a:schemeClr val="accent1">
              <a:alpha val="9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0EB392D3-FC09-4F72-846B-22EBF8C55248}"/>
              </a:ext>
            </a:extLst>
          </p:cNvPr>
          <p:cNvSpPr>
            <a:spLocks noGrp="1"/>
          </p:cNvSpPr>
          <p:nvPr>
            <p:ph type="body" sz="quarter" idx="12"/>
          </p:nvPr>
        </p:nvSpPr>
        <p:spPr>
          <a:xfrm>
            <a:off x="566962" y="265803"/>
            <a:ext cx="4836888" cy="426497"/>
          </a:xfrm>
        </p:spPr>
        <p:txBody>
          <a:bodyPr/>
          <a:lstStyle/>
          <a:p>
            <a:pPr marL="0" indent="0">
              <a:buNone/>
            </a:pPr>
            <a:r>
              <a:rPr lang="zh-CN" altLang="en-US" dirty="0"/>
              <a:t>并列关系四段文字排版</a:t>
            </a:r>
          </a:p>
        </p:txBody>
      </p:sp>
      <p:sp>
        <p:nvSpPr>
          <p:cNvPr id="3" name="文本框 2">
            <a:extLst>
              <a:ext uri="{FF2B5EF4-FFF2-40B4-BE49-F238E27FC236}">
                <a16:creationId xmlns:a16="http://schemas.microsoft.com/office/drawing/2014/main" id="{5E1E57CE-6350-4AAA-832A-6FB0D02A62CD}"/>
              </a:ext>
            </a:extLst>
          </p:cNvPr>
          <p:cNvSpPr txBox="1"/>
          <p:nvPr/>
        </p:nvSpPr>
        <p:spPr>
          <a:xfrm>
            <a:off x="5539579" y="3198168"/>
            <a:ext cx="1112842" cy="461665"/>
          </a:xfrm>
          <a:prstGeom prst="rect">
            <a:avLst/>
          </a:prstGeom>
          <a:noFill/>
        </p:spPr>
        <p:txBody>
          <a:bodyPr wrap="square" rtlCol="0">
            <a:spAutoFit/>
          </a:bodyPr>
          <a:lstStyle/>
          <a:p>
            <a:r>
              <a:rPr lang="zh-CN" altLang="en-US" sz="2400" b="1" dirty="0">
                <a:solidFill>
                  <a:schemeClr val="bg1"/>
                </a:solidFill>
                <a:latin typeface="+mn-ea"/>
              </a:rPr>
              <a:t>关键词</a:t>
            </a:r>
          </a:p>
        </p:txBody>
      </p:sp>
      <p:sp>
        <p:nvSpPr>
          <p:cNvPr id="28" name="文本框 27">
            <a:extLst>
              <a:ext uri="{FF2B5EF4-FFF2-40B4-BE49-F238E27FC236}">
                <a16:creationId xmlns:a16="http://schemas.microsoft.com/office/drawing/2014/main" id="{6666904D-93C9-4EBA-83A1-A8B778C0544B}"/>
              </a:ext>
            </a:extLst>
          </p:cNvPr>
          <p:cNvSpPr txBox="1"/>
          <p:nvPr/>
        </p:nvSpPr>
        <p:spPr>
          <a:xfrm>
            <a:off x="1051405" y="1653003"/>
            <a:ext cx="1638856" cy="430887"/>
          </a:xfrm>
          <a:prstGeom prst="rect">
            <a:avLst/>
          </a:prstGeom>
          <a:noFill/>
        </p:spPr>
        <p:txBody>
          <a:bodyPr wrap="square" rtlCol="0">
            <a:spAutoFit/>
          </a:bodyPr>
          <a:lstStyle/>
          <a:p>
            <a:r>
              <a:rPr lang="zh-CN" altLang="en-US" sz="2200" b="1" dirty="0">
                <a:latin typeface="+mn-ea"/>
              </a:rPr>
              <a:t>添加小标题</a:t>
            </a:r>
          </a:p>
        </p:txBody>
      </p:sp>
      <p:sp>
        <p:nvSpPr>
          <p:cNvPr id="29" name="文本框 28">
            <a:extLst>
              <a:ext uri="{FF2B5EF4-FFF2-40B4-BE49-F238E27FC236}">
                <a16:creationId xmlns:a16="http://schemas.microsoft.com/office/drawing/2014/main" id="{F99D652A-D091-49AB-9850-A70F350F68FA}"/>
              </a:ext>
            </a:extLst>
          </p:cNvPr>
          <p:cNvSpPr txBox="1"/>
          <p:nvPr/>
        </p:nvSpPr>
        <p:spPr>
          <a:xfrm>
            <a:off x="1063903" y="208890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sp>
        <p:nvSpPr>
          <p:cNvPr id="30" name="文本框 29">
            <a:extLst>
              <a:ext uri="{FF2B5EF4-FFF2-40B4-BE49-F238E27FC236}">
                <a16:creationId xmlns:a16="http://schemas.microsoft.com/office/drawing/2014/main" id="{CF4141CC-6141-4DD3-AB9E-BC90DB1A36FC}"/>
              </a:ext>
            </a:extLst>
          </p:cNvPr>
          <p:cNvSpPr txBox="1"/>
          <p:nvPr/>
        </p:nvSpPr>
        <p:spPr>
          <a:xfrm>
            <a:off x="1051405" y="3746603"/>
            <a:ext cx="1638856" cy="430887"/>
          </a:xfrm>
          <a:prstGeom prst="rect">
            <a:avLst/>
          </a:prstGeom>
          <a:noFill/>
        </p:spPr>
        <p:txBody>
          <a:bodyPr wrap="square" rtlCol="0">
            <a:spAutoFit/>
          </a:bodyPr>
          <a:lstStyle/>
          <a:p>
            <a:r>
              <a:rPr lang="zh-CN" altLang="en-US" sz="2200" b="1" dirty="0">
                <a:latin typeface="+mn-ea"/>
              </a:rPr>
              <a:t>添加小标题</a:t>
            </a:r>
          </a:p>
        </p:txBody>
      </p:sp>
      <p:sp>
        <p:nvSpPr>
          <p:cNvPr id="31" name="文本框 30">
            <a:extLst>
              <a:ext uri="{FF2B5EF4-FFF2-40B4-BE49-F238E27FC236}">
                <a16:creationId xmlns:a16="http://schemas.microsoft.com/office/drawing/2014/main" id="{AE9821EA-CC6F-457C-84DC-94EB4726ABC2}"/>
              </a:ext>
            </a:extLst>
          </p:cNvPr>
          <p:cNvSpPr txBox="1"/>
          <p:nvPr/>
        </p:nvSpPr>
        <p:spPr>
          <a:xfrm>
            <a:off x="1063903" y="418250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cxnSp>
        <p:nvCxnSpPr>
          <p:cNvPr id="32" name="直接连接符 31">
            <a:extLst>
              <a:ext uri="{FF2B5EF4-FFF2-40B4-BE49-F238E27FC236}">
                <a16:creationId xmlns:a16="http://schemas.microsoft.com/office/drawing/2014/main" id="{AD7B7D2E-32F6-47D4-A28C-E2015723C6FB}"/>
              </a:ext>
            </a:extLst>
          </p:cNvPr>
          <p:cNvCxnSpPr>
            <a:cxnSpLocks/>
          </p:cNvCxnSpPr>
          <p:nvPr/>
        </p:nvCxnSpPr>
        <p:spPr>
          <a:xfrm flipH="1">
            <a:off x="8328026" y="3429000"/>
            <a:ext cx="2736849" cy="0"/>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13D14177-A43E-42A2-9F28-018A7FC78D2E}"/>
              </a:ext>
            </a:extLst>
          </p:cNvPr>
          <p:cNvSpPr txBox="1"/>
          <p:nvPr/>
        </p:nvSpPr>
        <p:spPr>
          <a:xfrm>
            <a:off x="8229887" y="1595446"/>
            <a:ext cx="1638856" cy="430887"/>
          </a:xfrm>
          <a:prstGeom prst="rect">
            <a:avLst/>
          </a:prstGeom>
          <a:noFill/>
        </p:spPr>
        <p:txBody>
          <a:bodyPr wrap="square" rtlCol="0">
            <a:spAutoFit/>
          </a:bodyPr>
          <a:lstStyle/>
          <a:p>
            <a:r>
              <a:rPr lang="zh-CN" altLang="en-US" sz="2200" b="1" dirty="0">
                <a:latin typeface="+mn-ea"/>
              </a:rPr>
              <a:t>添加小标题</a:t>
            </a:r>
          </a:p>
        </p:txBody>
      </p:sp>
      <p:sp>
        <p:nvSpPr>
          <p:cNvPr id="34" name="文本框 33">
            <a:extLst>
              <a:ext uri="{FF2B5EF4-FFF2-40B4-BE49-F238E27FC236}">
                <a16:creationId xmlns:a16="http://schemas.microsoft.com/office/drawing/2014/main" id="{C66D25C9-2146-4262-94DB-83314B5F6315}"/>
              </a:ext>
            </a:extLst>
          </p:cNvPr>
          <p:cNvSpPr txBox="1"/>
          <p:nvPr/>
        </p:nvSpPr>
        <p:spPr>
          <a:xfrm>
            <a:off x="8242385" y="2088902"/>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cxnSp>
        <p:nvCxnSpPr>
          <p:cNvPr id="35" name="直接连接符 34">
            <a:extLst>
              <a:ext uri="{FF2B5EF4-FFF2-40B4-BE49-F238E27FC236}">
                <a16:creationId xmlns:a16="http://schemas.microsoft.com/office/drawing/2014/main" id="{19C3AEBC-6180-42E6-A95F-408F9212D6BC}"/>
              </a:ext>
            </a:extLst>
          </p:cNvPr>
          <p:cNvCxnSpPr>
            <a:cxnSpLocks/>
          </p:cNvCxnSpPr>
          <p:nvPr/>
        </p:nvCxnSpPr>
        <p:spPr>
          <a:xfrm flipH="1">
            <a:off x="8328026" y="3429000"/>
            <a:ext cx="2736849" cy="0"/>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F6ABB0E7-988F-4B6A-AB76-26E1B17C5801}"/>
              </a:ext>
            </a:extLst>
          </p:cNvPr>
          <p:cNvSpPr txBox="1"/>
          <p:nvPr/>
        </p:nvSpPr>
        <p:spPr>
          <a:xfrm>
            <a:off x="8229887" y="3742486"/>
            <a:ext cx="1638856" cy="430887"/>
          </a:xfrm>
          <a:prstGeom prst="rect">
            <a:avLst/>
          </a:prstGeom>
          <a:noFill/>
        </p:spPr>
        <p:txBody>
          <a:bodyPr wrap="square" rtlCol="0">
            <a:spAutoFit/>
          </a:bodyPr>
          <a:lstStyle/>
          <a:p>
            <a:r>
              <a:rPr lang="zh-CN" altLang="en-US" sz="2200" b="1" dirty="0">
                <a:latin typeface="+mn-ea"/>
              </a:rPr>
              <a:t>添加小标题</a:t>
            </a:r>
          </a:p>
        </p:txBody>
      </p:sp>
      <p:sp>
        <p:nvSpPr>
          <p:cNvPr id="37" name="文本框 36">
            <a:extLst>
              <a:ext uri="{FF2B5EF4-FFF2-40B4-BE49-F238E27FC236}">
                <a16:creationId xmlns:a16="http://schemas.microsoft.com/office/drawing/2014/main" id="{FEB6A418-BDBC-417F-A351-157C94F819A3}"/>
              </a:ext>
            </a:extLst>
          </p:cNvPr>
          <p:cNvSpPr txBox="1"/>
          <p:nvPr/>
        </p:nvSpPr>
        <p:spPr>
          <a:xfrm>
            <a:off x="8242385" y="4178385"/>
            <a:ext cx="3231872" cy="1060868"/>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a:p>
            <a:pPr>
              <a:lnSpc>
                <a:spcPct val="120000"/>
              </a:lnSpc>
            </a:pPr>
            <a:r>
              <a:rPr lang="zh-CN" altLang="en-US" dirty="0">
                <a:latin typeface="+mn-ea"/>
              </a:rPr>
              <a:t>此处添加文字此处添加文字</a:t>
            </a:r>
            <a:endParaRPr lang="en-US" altLang="zh-CN" dirty="0">
              <a:latin typeface="+mn-ea"/>
            </a:endParaRPr>
          </a:p>
        </p:txBody>
      </p:sp>
      <p:cxnSp>
        <p:nvCxnSpPr>
          <p:cNvPr id="38" name="直接连接符 37">
            <a:extLst>
              <a:ext uri="{FF2B5EF4-FFF2-40B4-BE49-F238E27FC236}">
                <a16:creationId xmlns:a16="http://schemas.microsoft.com/office/drawing/2014/main" id="{90E6021B-798E-4AEA-A933-5A9CA29818C2}"/>
              </a:ext>
            </a:extLst>
          </p:cNvPr>
          <p:cNvCxnSpPr>
            <a:cxnSpLocks/>
          </p:cNvCxnSpPr>
          <p:nvPr/>
        </p:nvCxnSpPr>
        <p:spPr>
          <a:xfrm flipH="1">
            <a:off x="1127126" y="3429000"/>
            <a:ext cx="2736849" cy="0"/>
          </a:xfrm>
          <a:prstGeom prst="line">
            <a:avLst/>
          </a:prstGeom>
          <a:ln w="19050" cap="rnd">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C27819A9-9E1A-48E9-9AB5-2D7634D6E1CE}"/>
              </a:ext>
            </a:extLst>
          </p:cNvPr>
          <p:cNvCxnSpPr>
            <a:cxnSpLocks/>
          </p:cNvCxnSpPr>
          <p:nvPr/>
        </p:nvCxnSpPr>
        <p:spPr>
          <a:xfrm>
            <a:off x="5064343" y="2571956"/>
            <a:ext cx="304057" cy="204750"/>
          </a:xfrm>
          <a:prstGeom prst="line">
            <a:avLst/>
          </a:prstGeom>
          <a:ln w="28575" cap="rnd">
            <a:solidFill>
              <a:schemeClr val="accent1">
                <a:alpha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B72D31C3-6A76-453D-8D2B-1BE0977F18BB}"/>
              </a:ext>
            </a:extLst>
          </p:cNvPr>
          <p:cNvCxnSpPr>
            <a:cxnSpLocks/>
          </p:cNvCxnSpPr>
          <p:nvPr/>
        </p:nvCxnSpPr>
        <p:spPr>
          <a:xfrm flipV="1">
            <a:off x="6861927" y="2550184"/>
            <a:ext cx="304057" cy="204750"/>
          </a:xfrm>
          <a:prstGeom prst="line">
            <a:avLst/>
          </a:prstGeom>
          <a:ln w="28575" cap="rnd">
            <a:solidFill>
              <a:schemeClr val="accent1">
                <a:alpha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56308779-E8AA-4E2B-B81B-67E76B608959}"/>
              </a:ext>
            </a:extLst>
          </p:cNvPr>
          <p:cNvCxnSpPr>
            <a:cxnSpLocks/>
          </p:cNvCxnSpPr>
          <p:nvPr/>
        </p:nvCxnSpPr>
        <p:spPr>
          <a:xfrm flipV="1">
            <a:off x="5053457" y="4103066"/>
            <a:ext cx="304057" cy="204750"/>
          </a:xfrm>
          <a:prstGeom prst="line">
            <a:avLst/>
          </a:prstGeom>
          <a:ln w="28575" cap="rnd">
            <a:solidFill>
              <a:schemeClr val="accent1">
                <a:alpha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CC38B858-2FEF-4DDC-8BFE-FA2D22BB7CBF}"/>
              </a:ext>
            </a:extLst>
          </p:cNvPr>
          <p:cNvCxnSpPr>
            <a:cxnSpLocks/>
          </p:cNvCxnSpPr>
          <p:nvPr/>
        </p:nvCxnSpPr>
        <p:spPr>
          <a:xfrm>
            <a:off x="6861927" y="4103066"/>
            <a:ext cx="304057" cy="204750"/>
          </a:xfrm>
          <a:prstGeom prst="line">
            <a:avLst/>
          </a:prstGeom>
          <a:ln w="28575" cap="rnd">
            <a:solidFill>
              <a:schemeClr val="accent1">
                <a:alpha val="7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E9269EE8-4A9E-4621-9BC9-FDC79F6294DD}"/>
              </a:ext>
            </a:extLst>
          </p:cNvPr>
          <p:cNvGrpSpPr/>
          <p:nvPr/>
        </p:nvGrpSpPr>
        <p:grpSpPr>
          <a:xfrm>
            <a:off x="4403998" y="1964502"/>
            <a:ext cx="576000" cy="576000"/>
            <a:chOff x="1733904" y="2073005"/>
            <a:chExt cx="946800" cy="946799"/>
          </a:xfrm>
        </p:grpSpPr>
        <p:sp>
          <p:nvSpPr>
            <p:cNvPr id="63" name="椭圆 62">
              <a:extLst>
                <a:ext uri="{FF2B5EF4-FFF2-40B4-BE49-F238E27FC236}">
                  <a16:creationId xmlns:a16="http://schemas.microsoft.com/office/drawing/2014/main" id="{F9AAAB92-2816-405B-A294-F588A5DD1E07}"/>
                </a:ext>
              </a:extLst>
            </p:cNvPr>
            <p:cNvSpPr/>
            <p:nvPr/>
          </p:nvSpPr>
          <p:spPr>
            <a:xfrm>
              <a:off x="1733904" y="2073005"/>
              <a:ext cx="946800" cy="9467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5">
              <a:extLst>
                <a:ext uri="{FF2B5EF4-FFF2-40B4-BE49-F238E27FC236}">
                  <a16:creationId xmlns:a16="http://schemas.microsoft.com/office/drawing/2014/main" id="{E3AB778C-D6C3-488E-8888-876FA1E7A2BF}"/>
                </a:ext>
              </a:extLst>
            </p:cNvPr>
            <p:cNvSpPr>
              <a:spLocks noEditPoints="1"/>
            </p:cNvSpPr>
            <p:nvPr/>
          </p:nvSpPr>
          <p:spPr bwMode="auto">
            <a:xfrm>
              <a:off x="1981906" y="2400115"/>
              <a:ext cx="454134" cy="287792"/>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65" name="组合 64">
            <a:extLst>
              <a:ext uri="{FF2B5EF4-FFF2-40B4-BE49-F238E27FC236}">
                <a16:creationId xmlns:a16="http://schemas.microsoft.com/office/drawing/2014/main" id="{505E6C64-C11E-460C-9999-652FD58BA048}"/>
              </a:ext>
            </a:extLst>
          </p:cNvPr>
          <p:cNvGrpSpPr/>
          <p:nvPr/>
        </p:nvGrpSpPr>
        <p:grpSpPr>
          <a:xfrm>
            <a:off x="4403998" y="4316972"/>
            <a:ext cx="576000" cy="576000"/>
            <a:chOff x="4409018" y="3933825"/>
            <a:chExt cx="546099" cy="546099"/>
          </a:xfrm>
        </p:grpSpPr>
        <p:sp>
          <p:nvSpPr>
            <p:cNvPr id="66" name="椭圆 65">
              <a:extLst>
                <a:ext uri="{FF2B5EF4-FFF2-40B4-BE49-F238E27FC236}">
                  <a16:creationId xmlns:a16="http://schemas.microsoft.com/office/drawing/2014/main" id="{5E07682F-844B-4EE9-A55B-B7F6739A5DFC}"/>
                </a:ext>
              </a:extLst>
            </p:cNvPr>
            <p:cNvSpPr/>
            <p:nvPr/>
          </p:nvSpPr>
          <p:spPr>
            <a:xfrm>
              <a:off x="4409018" y="3933825"/>
              <a:ext cx="546099" cy="5460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reeform 9">
              <a:extLst>
                <a:ext uri="{FF2B5EF4-FFF2-40B4-BE49-F238E27FC236}">
                  <a16:creationId xmlns:a16="http://schemas.microsoft.com/office/drawing/2014/main" id="{49AA0987-3FDF-4D43-B23F-FD6B16D96368}"/>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68" name="组合 67">
            <a:extLst>
              <a:ext uri="{FF2B5EF4-FFF2-40B4-BE49-F238E27FC236}">
                <a16:creationId xmlns:a16="http://schemas.microsoft.com/office/drawing/2014/main" id="{55D01854-078E-4D55-9F4B-88CEA05D53C8}"/>
              </a:ext>
            </a:extLst>
          </p:cNvPr>
          <p:cNvGrpSpPr/>
          <p:nvPr/>
        </p:nvGrpSpPr>
        <p:grpSpPr>
          <a:xfrm>
            <a:off x="7267420" y="1963045"/>
            <a:ext cx="576000" cy="576000"/>
            <a:chOff x="7224183" y="1221999"/>
            <a:chExt cx="546099" cy="546099"/>
          </a:xfrm>
        </p:grpSpPr>
        <p:sp>
          <p:nvSpPr>
            <p:cNvPr id="69" name="椭圆 68">
              <a:extLst>
                <a:ext uri="{FF2B5EF4-FFF2-40B4-BE49-F238E27FC236}">
                  <a16:creationId xmlns:a16="http://schemas.microsoft.com/office/drawing/2014/main" id="{181356EF-3BE6-450F-9BFC-A6877B5F1329}"/>
                </a:ext>
              </a:extLst>
            </p:cNvPr>
            <p:cNvSpPr/>
            <p:nvPr/>
          </p:nvSpPr>
          <p:spPr>
            <a:xfrm>
              <a:off x="7224183" y="1221999"/>
              <a:ext cx="546099" cy="546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Freeform 13">
              <a:extLst>
                <a:ext uri="{FF2B5EF4-FFF2-40B4-BE49-F238E27FC236}">
                  <a16:creationId xmlns:a16="http://schemas.microsoft.com/office/drawing/2014/main" id="{9A4A45BD-6109-42C5-BF90-9D5860115257}"/>
                </a:ext>
              </a:extLst>
            </p:cNvPr>
            <p:cNvSpPr>
              <a:spLocks noEditPoints="1"/>
            </p:cNvSpPr>
            <p:nvPr/>
          </p:nvSpPr>
          <p:spPr bwMode="auto">
            <a:xfrm>
              <a:off x="7372997" y="1370813"/>
              <a:ext cx="248471" cy="248471"/>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71" name="组合 70">
            <a:extLst>
              <a:ext uri="{FF2B5EF4-FFF2-40B4-BE49-F238E27FC236}">
                <a16:creationId xmlns:a16="http://schemas.microsoft.com/office/drawing/2014/main" id="{66C91E66-63B3-4C55-ABE5-83ED5FCCAAF0}"/>
              </a:ext>
            </a:extLst>
          </p:cNvPr>
          <p:cNvGrpSpPr/>
          <p:nvPr/>
        </p:nvGrpSpPr>
        <p:grpSpPr>
          <a:xfrm>
            <a:off x="7266374" y="4316972"/>
            <a:ext cx="576000" cy="576000"/>
            <a:chOff x="10054681" y="3933825"/>
            <a:chExt cx="546099" cy="546099"/>
          </a:xfrm>
        </p:grpSpPr>
        <p:sp>
          <p:nvSpPr>
            <p:cNvPr id="72" name="椭圆 71">
              <a:extLst>
                <a:ext uri="{FF2B5EF4-FFF2-40B4-BE49-F238E27FC236}">
                  <a16:creationId xmlns:a16="http://schemas.microsoft.com/office/drawing/2014/main" id="{7595A97C-2F71-4753-BB50-9FD9D60A7489}"/>
                </a:ext>
              </a:extLst>
            </p:cNvPr>
            <p:cNvSpPr/>
            <p:nvPr/>
          </p:nvSpPr>
          <p:spPr>
            <a:xfrm>
              <a:off x="10054681" y="3933825"/>
              <a:ext cx="546099" cy="5460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Freeform 21">
              <a:extLst>
                <a:ext uri="{FF2B5EF4-FFF2-40B4-BE49-F238E27FC236}">
                  <a16:creationId xmlns:a16="http://schemas.microsoft.com/office/drawing/2014/main" id="{D4673AB0-22E5-4FF6-BBB9-64D9DB8995C9}"/>
                </a:ext>
              </a:extLst>
            </p:cNvPr>
            <p:cNvSpPr>
              <a:spLocks/>
            </p:cNvSpPr>
            <p:nvPr/>
          </p:nvSpPr>
          <p:spPr bwMode="auto">
            <a:xfrm>
              <a:off x="10183327" y="4112953"/>
              <a:ext cx="288806" cy="187842"/>
            </a:xfrm>
            <a:custGeom>
              <a:avLst/>
              <a:gdLst>
                <a:gd name="T0" fmla="*/ 96 w 104"/>
                <a:gd name="T1" fmla="*/ 24 h 66"/>
                <a:gd name="T2" fmla="*/ 96 w 104"/>
                <a:gd name="T3" fmla="*/ 24 h 66"/>
                <a:gd name="T4" fmla="*/ 87 w 104"/>
                <a:gd name="T5" fmla="*/ 25 h 66"/>
                <a:gd name="T6" fmla="*/ 87 w 104"/>
                <a:gd name="T7" fmla="*/ 0 h 66"/>
                <a:gd name="T8" fmla="*/ 64 w 104"/>
                <a:gd name="T9" fmla="*/ 0 h 66"/>
                <a:gd name="T10" fmla="*/ 65 w 104"/>
                <a:gd name="T11" fmla="*/ 11 h 66"/>
                <a:gd name="T12" fmla="*/ 65 w 104"/>
                <a:gd name="T13" fmla="*/ 11 h 66"/>
                <a:gd name="T14" fmla="*/ 55 w 104"/>
                <a:gd name="T15" fmla="*/ 21 h 66"/>
                <a:gd name="T16" fmla="*/ 45 w 104"/>
                <a:gd name="T17" fmla="*/ 11 h 66"/>
                <a:gd name="T18" fmla="*/ 45 w 104"/>
                <a:gd name="T19" fmla="*/ 11 h 66"/>
                <a:gd name="T20" fmla="*/ 46 w 104"/>
                <a:gd name="T21" fmla="*/ 0 h 66"/>
                <a:gd name="T22" fmla="*/ 21 w 104"/>
                <a:gd name="T23" fmla="*/ 0 h 66"/>
                <a:gd name="T24" fmla="*/ 21 w 104"/>
                <a:gd name="T25" fmla="*/ 23 h 66"/>
                <a:gd name="T26" fmla="*/ 10 w 104"/>
                <a:gd name="T27" fmla="*/ 22 h 66"/>
                <a:gd name="T28" fmla="*/ 10 w 104"/>
                <a:gd name="T29" fmla="*/ 22 h 66"/>
                <a:gd name="T30" fmla="*/ 0 w 104"/>
                <a:gd name="T31" fmla="*/ 32 h 66"/>
                <a:gd name="T32" fmla="*/ 10 w 104"/>
                <a:gd name="T33" fmla="*/ 42 h 66"/>
                <a:gd name="T34" fmla="*/ 10 w 104"/>
                <a:gd name="T35" fmla="*/ 42 h 66"/>
                <a:gd name="T36" fmla="*/ 21 w 104"/>
                <a:gd name="T37" fmla="*/ 41 h 66"/>
                <a:gd name="T38" fmla="*/ 21 w 104"/>
                <a:gd name="T39" fmla="*/ 66 h 66"/>
                <a:gd name="T40" fmla="*/ 47 w 104"/>
                <a:gd name="T41" fmla="*/ 66 h 66"/>
                <a:gd name="T42" fmla="*/ 47 w 104"/>
                <a:gd name="T43" fmla="*/ 57 h 66"/>
                <a:gd name="T44" fmla="*/ 47 w 104"/>
                <a:gd name="T45" fmla="*/ 57 h 66"/>
                <a:gd name="T46" fmla="*/ 55 w 104"/>
                <a:gd name="T47" fmla="*/ 49 h 66"/>
                <a:gd name="T48" fmla="*/ 63 w 104"/>
                <a:gd name="T49" fmla="*/ 57 h 66"/>
                <a:gd name="T50" fmla="*/ 63 w 104"/>
                <a:gd name="T51" fmla="*/ 57 h 66"/>
                <a:gd name="T52" fmla="*/ 62 w 104"/>
                <a:gd name="T53" fmla="*/ 66 h 66"/>
                <a:gd name="T54" fmla="*/ 87 w 104"/>
                <a:gd name="T55" fmla="*/ 66 h 66"/>
                <a:gd name="T56" fmla="*/ 87 w 104"/>
                <a:gd name="T57" fmla="*/ 39 h 66"/>
                <a:gd name="T58" fmla="*/ 96 w 104"/>
                <a:gd name="T59" fmla="*/ 40 h 66"/>
                <a:gd name="T60" fmla="*/ 96 w 104"/>
                <a:gd name="T61" fmla="*/ 40 h 66"/>
                <a:gd name="T62" fmla="*/ 104 w 104"/>
                <a:gd name="T63" fmla="*/ 32 h 66"/>
                <a:gd name="T64" fmla="*/ 96 w 104"/>
                <a:gd name="T6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66">
                  <a:moveTo>
                    <a:pt x="96" y="24"/>
                  </a:moveTo>
                  <a:cubicBezTo>
                    <a:pt x="96" y="24"/>
                    <a:pt x="96" y="24"/>
                    <a:pt x="96" y="24"/>
                  </a:cubicBezTo>
                  <a:cubicBezTo>
                    <a:pt x="92" y="24"/>
                    <a:pt x="87" y="29"/>
                    <a:pt x="87" y="25"/>
                  </a:cubicBezTo>
                  <a:cubicBezTo>
                    <a:pt x="87" y="0"/>
                    <a:pt x="87" y="0"/>
                    <a:pt x="87" y="0"/>
                  </a:cubicBezTo>
                  <a:cubicBezTo>
                    <a:pt x="64" y="0"/>
                    <a:pt x="64" y="0"/>
                    <a:pt x="64" y="0"/>
                  </a:cubicBezTo>
                  <a:cubicBezTo>
                    <a:pt x="58" y="0"/>
                    <a:pt x="65" y="6"/>
                    <a:pt x="65" y="11"/>
                  </a:cubicBezTo>
                  <a:cubicBezTo>
                    <a:pt x="65" y="11"/>
                    <a:pt x="65" y="11"/>
                    <a:pt x="65" y="11"/>
                  </a:cubicBezTo>
                  <a:cubicBezTo>
                    <a:pt x="65" y="17"/>
                    <a:pt x="60" y="21"/>
                    <a:pt x="55" y="21"/>
                  </a:cubicBezTo>
                  <a:cubicBezTo>
                    <a:pt x="49" y="21"/>
                    <a:pt x="45" y="17"/>
                    <a:pt x="45" y="11"/>
                  </a:cubicBezTo>
                  <a:cubicBezTo>
                    <a:pt x="45" y="11"/>
                    <a:pt x="45" y="11"/>
                    <a:pt x="45" y="11"/>
                  </a:cubicBezTo>
                  <a:cubicBezTo>
                    <a:pt x="45" y="6"/>
                    <a:pt x="52" y="0"/>
                    <a:pt x="46" y="0"/>
                  </a:cubicBezTo>
                  <a:cubicBezTo>
                    <a:pt x="21" y="0"/>
                    <a:pt x="21" y="0"/>
                    <a:pt x="21" y="0"/>
                  </a:cubicBezTo>
                  <a:cubicBezTo>
                    <a:pt x="21" y="23"/>
                    <a:pt x="21" y="23"/>
                    <a:pt x="21" y="23"/>
                  </a:cubicBezTo>
                  <a:cubicBezTo>
                    <a:pt x="21" y="29"/>
                    <a:pt x="15" y="22"/>
                    <a:pt x="10" y="22"/>
                  </a:cubicBezTo>
                  <a:cubicBezTo>
                    <a:pt x="10" y="22"/>
                    <a:pt x="10" y="22"/>
                    <a:pt x="10" y="22"/>
                  </a:cubicBezTo>
                  <a:cubicBezTo>
                    <a:pt x="4" y="22"/>
                    <a:pt x="0" y="27"/>
                    <a:pt x="0" y="32"/>
                  </a:cubicBezTo>
                  <a:cubicBezTo>
                    <a:pt x="0" y="38"/>
                    <a:pt x="4" y="42"/>
                    <a:pt x="10" y="42"/>
                  </a:cubicBezTo>
                  <a:cubicBezTo>
                    <a:pt x="10" y="42"/>
                    <a:pt x="10" y="42"/>
                    <a:pt x="10" y="42"/>
                  </a:cubicBezTo>
                  <a:cubicBezTo>
                    <a:pt x="15" y="42"/>
                    <a:pt x="21" y="36"/>
                    <a:pt x="21" y="41"/>
                  </a:cubicBezTo>
                  <a:cubicBezTo>
                    <a:pt x="21" y="66"/>
                    <a:pt x="21" y="66"/>
                    <a:pt x="21" y="66"/>
                  </a:cubicBezTo>
                  <a:cubicBezTo>
                    <a:pt x="47" y="66"/>
                    <a:pt x="47" y="66"/>
                    <a:pt x="47" y="66"/>
                  </a:cubicBezTo>
                  <a:cubicBezTo>
                    <a:pt x="52" y="66"/>
                    <a:pt x="47" y="62"/>
                    <a:pt x="47" y="57"/>
                  </a:cubicBezTo>
                  <a:cubicBezTo>
                    <a:pt x="47" y="57"/>
                    <a:pt x="47" y="57"/>
                    <a:pt x="47" y="57"/>
                  </a:cubicBezTo>
                  <a:cubicBezTo>
                    <a:pt x="47" y="52"/>
                    <a:pt x="50" y="49"/>
                    <a:pt x="55" y="49"/>
                  </a:cubicBezTo>
                  <a:cubicBezTo>
                    <a:pt x="59" y="49"/>
                    <a:pt x="63" y="52"/>
                    <a:pt x="63" y="57"/>
                  </a:cubicBezTo>
                  <a:cubicBezTo>
                    <a:pt x="63" y="57"/>
                    <a:pt x="63" y="57"/>
                    <a:pt x="63" y="57"/>
                  </a:cubicBezTo>
                  <a:cubicBezTo>
                    <a:pt x="63" y="62"/>
                    <a:pt x="57" y="66"/>
                    <a:pt x="62" y="66"/>
                  </a:cubicBezTo>
                  <a:cubicBezTo>
                    <a:pt x="87" y="66"/>
                    <a:pt x="87" y="66"/>
                    <a:pt x="87" y="66"/>
                  </a:cubicBezTo>
                  <a:cubicBezTo>
                    <a:pt x="87" y="39"/>
                    <a:pt x="87" y="39"/>
                    <a:pt x="87" y="39"/>
                  </a:cubicBezTo>
                  <a:cubicBezTo>
                    <a:pt x="87" y="35"/>
                    <a:pt x="92" y="40"/>
                    <a:pt x="96" y="40"/>
                  </a:cubicBezTo>
                  <a:cubicBezTo>
                    <a:pt x="96" y="40"/>
                    <a:pt x="96" y="40"/>
                    <a:pt x="96" y="40"/>
                  </a:cubicBezTo>
                  <a:cubicBezTo>
                    <a:pt x="101" y="40"/>
                    <a:pt x="104" y="37"/>
                    <a:pt x="104" y="32"/>
                  </a:cubicBezTo>
                  <a:cubicBezTo>
                    <a:pt x="104" y="27"/>
                    <a:pt x="101" y="24"/>
                    <a:pt x="96"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185274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8EF74AB-0D36-4967-A8EF-4B22AD610081}"/>
              </a:ext>
            </a:extLst>
          </p:cNvPr>
          <p:cNvSpPr>
            <a:spLocks noGrp="1"/>
          </p:cNvSpPr>
          <p:nvPr>
            <p:ph type="body" sz="quarter" idx="12"/>
          </p:nvPr>
        </p:nvSpPr>
        <p:spPr/>
        <p:txBody>
          <a:bodyPr/>
          <a:lstStyle/>
          <a:p>
            <a:pPr marL="0" indent="0">
              <a:buNone/>
            </a:pPr>
            <a:r>
              <a:rPr lang="zh-CN" altLang="en-US" dirty="0"/>
              <a:t>四段文字排版（标志建筑）</a:t>
            </a:r>
          </a:p>
        </p:txBody>
      </p:sp>
      <p:sp>
        <p:nvSpPr>
          <p:cNvPr id="37" name="弧形 36">
            <a:extLst>
              <a:ext uri="{FF2B5EF4-FFF2-40B4-BE49-F238E27FC236}">
                <a16:creationId xmlns:a16="http://schemas.microsoft.com/office/drawing/2014/main" id="{86A7BF7B-1F7E-4276-8658-2D6036F0BA06}"/>
              </a:ext>
            </a:extLst>
          </p:cNvPr>
          <p:cNvSpPr/>
          <p:nvPr/>
        </p:nvSpPr>
        <p:spPr>
          <a:xfrm>
            <a:off x="2033834" y="1328371"/>
            <a:ext cx="8123279" cy="4202913"/>
          </a:xfrm>
          <a:prstGeom prst="arc">
            <a:avLst>
              <a:gd name="adj1" fmla="val 15066095"/>
              <a:gd name="adj2" fmla="val 17367820"/>
            </a:avLst>
          </a:prstGeom>
          <a:ln w="44450" cap="rnd">
            <a:gradFill>
              <a:gsLst>
                <a:gs pos="17000">
                  <a:schemeClr val="bg1">
                    <a:lumMod val="75000"/>
                    <a:alpha val="55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 name="Group 4">
            <a:extLst>
              <a:ext uri="{FF2B5EF4-FFF2-40B4-BE49-F238E27FC236}">
                <a16:creationId xmlns:a16="http://schemas.microsoft.com/office/drawing/2014/main" id="{47DB5DA5-84EE-41E3-B704-08958CA6E81E}"/>
              </a:ext>
            </a:extLst>
          </p:cNvPr>
          <p:cNvGrpSpPr>
            <a:grpSpLocks noChangeAspect="1"/>
          </p:cNvGrpSpPr>
          <p:nvPr/>
        </p:nvGrpSpPr>
        <p:grpSpPr bwMode="auto">
          <a:xfrm>
            <a:off x="8943451" y="1356329"/>
            <a:ext cx="1064228" cy="503235"/>
            <a:chOff x="1969" y="0"/>
            <a:chExt cx="3743" cy="4320"/>
          </a:xfrm>
        </p:grpSpPr>
        <p:sp>
          <p:nvSpPr>
            <p:cNvPr id="7" name="AutoShape 3">
              <a:extLst>
                <a:ext uri="{FF2B5EF4-FFF2-40B4-BE49-F238E27FC236}">
                  <a16:creationId xmlns:a16="http://schemas.microsoft.com/office/drawing/2014/main" id="{E15CDA75-F16C-4B38-AE4B-7A9C2A3128D0}"/>
                </a:ext>
              </a:extLst>
            </p:cNvPr>
            <p:cNvSpPr>
              <a:spLocks noChangeAspect="1" noChangeArrowheads="1" noTextEdit="1"/>
            </p:cNvSpPr>
            <p:nvPr/>
          </p:nvSpPr>
          <p:spPr bwMode="auto">
            <a:xfrm>
              <a:off x="1969" y="0"/>
              <a:ext cx="374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5">
              <a:extLst>
                <a:ext uri="{FF2B5EF4-FFF2-40B4-BE49-F238E27FC236}">
                  <a16:creationId xmlns:a16="http://schemas.microsoft.com/office/drawing/2014/main" id="{A787F95E-2191-4BCB-B97B-32D546B9D876}"/>
                </a:ext>
              </a:extLst>
            </p:cNvPr>
            <p:cNvSpPr>
              <a:spLocks/>
            </p:cNvSpPr>
            <p:nvPr/>
          </p:nvSpPr>
          <p:spPr bwMode="auto">
            <a:xfrm>
              <a:off x="1976" y="0"/>
              <a:ext cx="3736" cy="2159"/>
            </a:xfrm>
            <a:custGeom>
              <a:avLst/>
              <a:gdLst>
                <a:gd name="T0" fmla="*/ 3736 w 3736"/>
                <a:gd name="T1" fmla="*/ 1080 h 2159"/>
                <a:gd name="T2" fmla="*/ 1873 w 3736"/>
                <a:gd name="T3" fmla="*/ 2159 h 2159"/>
                <a:gd name="T4" fmla="*/ 0 w 3736"/>
                <a:gd name="T5" fmla="*/ 1080 h 2159"/>
                <a:gd name="T6" fmla="*/ 1861 w 3736"/>
                <a:gd name="T7" fmla="*/ 0 h 2159"/>
                <a:gd name="T8" fmla="*/ 3736 w 3736"/>
                <a:gd name="T9" fmla="*/ 1080 h 2159"/>
              </a:gdLst>
              <a:ahLst/>
              <a:cxnLst>
                <a:cxn ang="0">
                  <a:pos x="T0" y="T1"/>
                </a:cxn>
                <a:cxn ang="0">
                  <a:pos x="T2" y="T3"/>
                </a:cxn>
                <a:cxn ang="0">
                  <a:pos x="T4" y="T5"/>
                </a:cxn>
                <a:cxn ang="0">
                  <a:pos x="T6" y="T7"/>
                </a:cxn>
                <a:cxn ang="0">
                  <a:pos x="T8" y="T9"/>
                </a:cxn>
              </a:cxnLst>
              <a:rect l="0" t="0" r="r" b="b"/>
              <a:pathLst>
                <a:path w="3736" h="2159">
                  <a:moveTo>
                    <a:pt x="3736" y="1080"/>
                  </a:moveTo>
                  <a:lnTo>
                    <a:pt x="1873" y="2159"/>
                  </a:lnTo>
                  <a:lnTo>
                    <a:pt x="0" y="1080"/>
                  </a:lnTo>
                  <a:lnTo>
                    <a:pt x="1861" y="0"/>
                  </a:lnTo>
                  <a:lnTo>
                    <a:pt x="3736" y="108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6">
              <a:extLst>
                <a:ext uri="{FF2B5EF4-FFF2-40B4-BE49-F238E27FC236}">
                  <a16:creationId xmlns:a16="http://schemas.microsoft.com/office/drawing/2014/main" id="{2509C740-2D5B-4A8B-A72B-994BB86032D2}"/>
                </a:ext>
              </a:extLst>
            </p:cNvPr>
            <p:cNvSpPr>
              <a:spLocks/>
            </p:cNvSpPr>
            <p:nvPr/>
          </p:nvSpPr>
          <p:spPr bwMode="auto">
            <a:xfrm>
              <a:off x="3843" y="1080"/>
              <a:ext cx="1869" cy="3240"/>
            </a:xfrm>
            <a:custGeom>
              <a:avLst/>
              <a:gdLst>
                <a:gd name="T0" fmla="*/ 1869 w 1869"/>
                <a:gd name="T1" fmla="*/ 0 h 3240"/>
                <a:gd name="T2" fmla="*/ 1862 w 1869"/>
                <a:gd name="T3" fmla="*/ 2161 h 3240"/>
                <a:gd name="T4" fmla="*/ 0 w 1869"/>
                <a:gd name="T5" fmla="*/ 3240 h 3240"/>
                <a:gd name="T6" fmla="*/ 6 w 1869"/>
                <a:gd name="T7" fmla="*/ 1079 h 3240"/>
                <a:gd name="T8" fmla="*/ 1869 w 1869"/>
                <a:gd name="T9" fmla="*/ 0 h 3240"/>
              </a:gdLst>
              <a:ahLst/>
              <a:cxnLst>
                <a:cxn ang="0">
                  <a:pos x="T0" y="T1"/>
                </a:cxn>
                <a:cxn ang="0">
                  <a:pos x="T2" y="T3"/>
                </a:cxn>
                <a:cxn ang="0">
                  <a:pos x="T4" y="T5"/>
                </a:cxn>
                <a:cxn ang="0">
                  <a:pos x="T6" y="T7"/>
                </a:cxn>
                <a:cxn ang="0">
                  <a:pos x="T8" y="T9"/>
                </a:cxn>
              </a:cxnLst>
              <a:rect l="0" t="0" r="r" b="b"/>
              <a:pathLst>
                <a:path w="1869" h="3240">
                  <a:moveTo>
                    <a:pt x="1869" y="0"/>
                  </a:moveTo>
                  <a:lnTo>
                    <a:pt x="1862" y="2161"/>
                  </a:lnTo>
                  <a:lnTo>
                    <a:pt x="0" y="3240"/>
                  </a:lnTo>
                  <a:lnTo>
                    <a:pt x="6" y="1079"/>
                  </a:lnTo>
                  <a:lnTo>
                    <a:pt x="186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D4250BA2-02C8-470A-B395-1CF0F9779422}"/>
                </a:ext>
              </a:extLst>
            </p:cNvPr>
            <p:cNvSpPr>
              <a:spLocks/>
            </p:cNvSpPr>
            <p:nvPr/>
          </p:nvSpPr>
          <p:spPr bwMode="auto">
            <a:xfrm>
              <a:off x="1975" y="1062"/>
              <a:ext cx="1879" cy="3240"/>
            </a:xfrm>
            <a:custGeom>
              <a:avLst/>
              <a:gdLst>
                <a:gd name="T0" fmla="*/ 1879 w 1879"/>
                <a:gd name="T1" fmla="*/ 1079 h 3240"/>
                <a:gd name="T2" fmla="*/ 1873 w 1879"/>
                <a:gd name="T3" fmla="*/ 3240 h 3240"/>
                <a:gd name="T4" fmla="*/ 0 w 1879"/>
                <a:gd name="T5" fmla="*/ 2161 h 3240"/>
                <a:gd name="T6" fmla="*/ 6 w 1879"/>
                <a:gd name="T7" fmla="*/ 0 h 3240"/>
                <a:gd name="T8" fmla="*/ 1879 w 1879"/>
                <a:gd name="T9" fmla="*/ 1079 h 3240"/>
              </a:gdLst>
              <a:ahLst/>
              <a:cxnLst>
                <a:cxn ang="0">
                  <a:pos x="T0" y="T1"/>
                </a:cxn>
                <a:cxn ang="0">
                  <a:pos x="T2" y="T3"/>
                </a:cxn>
                <a:cxn ang="0">
                  <a:pos x="T4" y="T5"/>
                </a:cxn>
                <a:cxn ang="0">
                  <a:pos x="T6" y="T7"/>
                </a:cxn>
                <a:cxn ang="0">
                  <a:pos x="T8" y="T9"/>
                </a:cxn>
              </a:cxnLst>
              <a:rect l="0" t="0" r="r" b="b"/>
              <a:pathLst>
                <a:path w="1879" h="3240">
                  <a:moveTo>
                    <a:pt x="1879" y="1079"/>
                  </a:moveTo>
                  <a:lnTo>
                    <a:pt x="1873" y="3240"/>
                  </a:lnTo>
                  <a:lnTo>
                    <a:pt x="0" y="2161"/>
                  </a:lnTo>
                  <a:lnTo>
                    <a:pt x="6" y="0"/>
                  </a:lnTo>
                  <a:lnTo>
                    <a:pt x="1879" y="107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文本框 48">
            <a:extLst>
              <a:ext uri="{FF2B5EF4-FFF2-40B4-BE49-F238E27FC236}">
                <a16:creationId xmlns:a16="http://schemas.microsoft.com/office/drawing/2014/main" id="{572DF602-A68B-45A2-972B-D267CDB87492}"/>
              </a:ext>
            </a:extLst>
          </p:cNvPr>
          <p:cNvSpPr txBox="1"/>
          <p:nvPr/>
        </p:nvSpPr>
        <p:spPr>
          <a:xfrm>
            <a:off x="8671647" y="1969503"/>
            <a:ext cx="1607836" cy="422731"/>
          </a:xfrm>
          <a:prstGeom prst="rect">
            <a:avLst/>
          </a:prstGeom>
          <a:noFill/>
        </p:spPr>
        <p:txBody>
          <a:bodyPr wrap="square" rtlCol="0">
            <a:spAutoFit/>
          </a:bodyPr>
          <a:lstStyle/>
          <a:p>
            <a:r>
              <a:rPr lang="zh-CN" altLang="en-US" sz="2200" b="1" dirty="0">
                <a:latin typeface="+mn-ea"/>
              </a:rPr>
              <a:t>添加小标题</a:t>
            </a:r>
          </a:p>
        </p:txBody>
      </p:sp>
      <p:sp>
        <p:nvSpPr>
          <p:cNvPr id="50" name="文本框 49">
            <a:extLst>
              <a:ext uri="{FF2B5EF4-FFF2-40B4-BE49-F238E27FC236}">
                <a16:creationId xmlns:a16="http://schemas.microsoft.com/office/drawing/2014/main" id="{B6A1B8E1-4B5A-4F1C-B4E7-2F91D1EC5B42}"/>
              </a:ext>
            </a:extLst>
          </p:cNvPr>
          <p:cNvSpPr txBox="1"/>
          <p:nvPr/>
        </p:nvSpPr>
        <p:spPr>
          <a:xfrm>
            <a:off x="7997786" y="2372574"/>
            <a:ext cx="2955560" cy="388573"/>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p:txBody>
      </p:sp>
      <p:sp>
        <p:nvSpPr>
          <p:cNvPr id="89" name="弧形 88">
            <a:extLst>
              <a:ext uri="{FF2B5EF4-FFF2-40B4-BE49-F238E27FC236}">
                <a16:creationId xmlns:a16="http://schemas.microsoft.com/office/drawing/2014/main" id="{CC909689-14F3-457F-A3A7-47B1012550C8}"/>
              </a:ext>
            </a:extLst>
          </p:cNvPr>
          <p:cNvSpPr/>
          <p:nvPr/>
        </p:nvSpPr>
        <p:spPr>
          <a:xfrm>
            <a:off x="2033638" y="1328064"/>
            <a:ext cx="8123672" cy="4203527"/>
          </a:xfrm>
          <a:prstGeom prst="arc">
            <a:avLst>
              <a:gd name="adj1" fmla="val 21352525"/>
              <a:gd name="adj2" fmla="val 384933"/>
            </a:avLst>
          </a:prstGeom>
          <a:ln w="44450" cap="rnd">
            <a:gradFill>
              <a:gsLst>
                <a:gs pos="17000">
                  <a:schemeClr val="bg1">
                    <a:lumMod val="75000"/>
                    <a:alpha val="55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15" name="Group 4">
            <a:extLst>
              <a:ext uri="{FF2B5EF4-FFF2-40B4-BE49-F238E27FC236}">
                <a16:creationId xmlns:a16="http://schemas.microsoft.com/office/drawing/2014/main" id="{77269AEA-1FAC-4C0A-A49C-13B412592614}"/>
              </a:ext>
            </a:extLst>
          </p:cNvPr>
          <p:cNvGrpSpPr>
            <a:grpSpLocks noChangeAspect="1"/>
          </p:cNvGrpSpPr>
          <p:nvPr/>
        </p:nvGrpSpPr>
        <p:grpSpPr bwMode="auto">
          <a:xfrm>
            <a:off x="8943451" y="4523596"/>
            <a:ext cx="1064228" cy="503235"/>
            <a:chOff x="1969" y="0"/>
            <a:chExt cx="3743" cy="4320"/>
          </a:xfrm>
        </p:grpSpPr>
        <p:sp>
          <p:nvSpPr>
            <p:cNvPr id="216" name="AutoShape 3">
              <a:extLst>
                <a:ext uri="{FF2B5EF4-FFF2-40B4-BE49-F238E27FC236}">
                  <a16:creationId xmlns:a16="http://schemas.microsoft.com/office/drawing/2014/main" id="{CDA1F4FA-AF01-4711-ACC2-B9E88B0D11BA}"/>
                </a:ext>
              </a:extLst>
            </p:cNvPr>
            <p:cNvSpPr>
              <a:spLocks noChangeAspect="1" noChangeArrowheads="1" noTextEdit="1"/>
            </p:cNvSpPr>
            <p:nvPr/>
          </p:nvSpPr>
          <p:spPr bwMode="auto">
            <a:xfrm>
              <a:off x="1969" y="0"/>
              <a:ext cx="374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5">
              <a:extLst>
                <a:ext uri="{FF2B5EF4-FFF2-40B4-BE49-F238E27FC236}">
                  <a16:creationId xmlns:a16="http://schemas.microsoft.com/office/drawing/2014/main" id="{9D7A34BB-78B7-4977-A657-7FE6AA12E4DA}"/>
                </a:ext>
              </a:extLst>
            </p:cNvPr>
            <p:cNvSpPr>
              <a:spLocks/>
            </p:cNvSpPr>
            <p:nvPr/>
          </p:nvSpPr>
          <p:spPr bwMode="auto">
            <a:xfrm>
              <a:off x="1976" y="0"/>
              <a:ext cx="3736" cy="2159"/>
            </a:xfrm>
            <a:custGeom>
              <a:avLst/>
              <a:gdLst>
                <a:gd name="T0" fmla="*/ 3736 w 3736"/>
                <a:gd name="T1" fmla="*/ 1080 h 2159"/>
                <a:gd name="T2" fmla="*/ 1873 w 3736"/>
                <a:gd name="T3" fmla="*/ 2159 h 2159"/>
                <a:gd name="T4" fmla="*/ 0 w 3736"/>
                <a:gd name="T5" fmla="*/ 1080 h 2159"/>
                <a:gd name="T6" fmla="*/ 1861 w 3736"/>
                <a:gd name="T7" fmla="*/ 0 h 2159"/>
                <a:gd name="T8" fmla="*/ 3736 w 3736"/>
                <a:gd name="T9" fmla="*/ 1080 h 2159"/>
              </a:gdLst>
              <a:ahLst/>
              <a:cxnLst>
                <a:cxn ang="0">
                  <a:pos x="T0" y="T1"/>
                </a:cxn>
                <a:cxn ang="0">
                  <a:pos x="T2" y="T3"/>
                </a:cxn>
                <a:cxn ang="0">
                  <a:pos x="T4" y="T5"/>
                </a:cxn>
                <a:cxn ang="0">
                  <a:pos x="T6" y="T7"/>
                </a:cxn>
                <a:cxn ang="0">
                  <a:pos x="T8" y="T9"/>
                </a:cxn>
              </a:cxnLst>
              <a:rect l="0" t="0" r="r" b="b"/>
              <a:pathLst>
                <a:path w="3736" h="2159">
                  <a:moveTo>
                    <a:pt x="3736" y="1080"/>
                  </a:moveTo>
                  <a:lnTo>
                    <a:pt x="1873" y="2159"/>
                  </a:lnTo>
                  <a:lnTo>
                    <a:pt x="0" y="1080"/>
                  </a:lnTo>
                  <a:lnTo>
                    <a:pt x="1861" y="0"/>
                  </a:lnTo>
                  <a:lnTo>
                    <a:pt x="3736" y="108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6">
              <a:extLst>
                <a:ext uri="{FF2B5EF4-FFF2-40B4-BE49-F238E27FC236}">
                  <a16:creationId xmlns:a16="http://schemas.microsoft.com/office/drawing/2014/main" id="{A82B45AE-7EF9-46B0-8CA9-45ECA00D783B}"/>
                </a:ext>
              </a:extLst>
            </p:cNvPr>
            <p:cNvSpPr>
              <a:spLocks/>
            </p:cNvSpPr>
            <p:nvPr/>
          </p:nvSpPr>
          <p:spPr bwMode="auto">
            <a:xfrm>
              <a:off x="3843" y="1080"/>
              <a:ext cx="1869" cy="3240"/>
            </a:xfrm>
            <a:custGeom>
              <a:avLst/>
              <a:gdLst>
                <a:gd name="T0" fmla="*/ 1869 w 1869"/>
                <a:gd name="T1" fmla="*/ 0 h 3240"/>
                <a:gd name="T2" fmla="*/ 1862 w 1869"/>
                <a:gd name="T3" fmla="*/ 2161 h 3240"/>
                <a:gd name="T4" fmla="*/ 0 w 1869"/>
                <a:gd name="T5" fmla="*/ 3240 h 3240"/>
                <a:gd name="T6" fmla="*/ 6 w 1869"/>
                <a:gd name="T7" fmla="*/ 1079 h 3240"/>
                <a:gd name="T8" fmla="*/ 1869 w 1869"/>
                <a:gd name="T9" fmla="*/ 0 h 3240"/>
              </a:gdLst>
              <a:ahLst/>
              <a:cxnLst>
                <a:cxn ang="0">
                  <a:pos x="T0" y="T1"/>
                </a:cxn>
                <a:cxn ang="0">
                  <a:pos x="T2" y="T3"/>
                </a:cxn>
                <a:cxn ang="0">
                  <a:pos x="T4" y="T5"/>
                </a:cxn>
                <a:cxn ang="0">
                  <a:pos x="T6" y="T7"/>
                </a:cxn>
                <a:cxn ang="0">
                  <a:pos x="T8" y="T9"/>
                </a:cxn>
              </a:cxnLst>
              <a:rect l="0" t="0" r="r" b="b"/>
              <a:pathLst>
                <a:path w="1869" h="3240">
                  <a:moveTo>
                    <a:pt x="1869" y="0"/>
                  </a:moveTo>
                  <a:lnTo>
                    <a:pt x="1862" y="2161"/>
                  </a:lnTo>
                  <a:lnTo>
                    <a:pt x="0" y="3240"/>
                  </a:lnTo>
                  <a:lnTo>
                    <a:pt x="6" y="1079"/>
                  </a:lnTo>
                  <a:lnTo>
                    <a:pt x="186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7">
              <a:extLst>
                <a:ext uri="{FF2B5EF4-FFF2-40B4-BE49-F238E27FC236}">
                  <a16:creationId xmlns:a16="http://schemas.microsoft.com/office/drawing/2014/main" id="{75F3550E-68AD-47BA-B00E-13013948866B}"/>
                </a:ext>
              </a:extLst>
            </p:cNvPr>
            <p:cNvSpPr>
              <a:spLocks/>
            </p:cNvSpPr>
            <p:nvPr/>
          </p:nvSpPr>
          <p:spPr bwMode="auto">
            <a:xfrm>
              <a:off x="1975" y="1062"/>
              <a:ext cx="1879" cy="3240"/>
            </a:xfrm>
            <a:custGeom>
              <a:avLst/>
              <a:gdLst>
                <a:gd name="T0" fmla="*/ 1879 w 1879"/>
                <a:gd name="T1" fmla="*/ 1079 h 3240"/>
                <a:gd name="T2" fmla="*/ 1873 w 1879"/>
                <a:gd name="T3" fmla="*/ 3240 h 3240"/>
                <a:gd name="T4" fmla="*/ 0 w 1879"/>
                <a:gd name="T5" fmla="*/ 2161 h 3240"/>
                <a:gd name="T6" fmla="*/ 6 w 1879"/>
                <a:gd name="T7" fmla="*/ 0 h 3240"/>
                <a:gd name="T8" fmla="*/ 1879 w 1879"/>
                <a:gd name="T9" fmla="*/ 1079 h 3240"/>
              </a:gdLst>
              <a:ahLst/>
              <a:cxnLst>
                <a:cxn ang="0">
                  <a:pos x="T0" y="T1"/>
                </a:cxn>
                <a:cxn ang="0">
                  <a:pos x="T2" y="T3"/>
                </a:cxn>
                <a:cxn ang="0">
                  <a:pos x="T4" y="T5"/>
                </a:cxn>
                <a:cxn ang="0">
                  <a:pos x="T6" y="T7"/>
                </a:cxn>
                <a:cxn ang="0">
                  <a:pos x="T8" y="T9"/>
                </a:cxn>
              </a:cxnLst>
              <a:rect l="0" t="0" r="r" b="b"/>
              <a:pathLst>
                <a:path w="1879" h="3240">
                  <a:moveTo>
                    <a:pt x="1879" y="1079"/>
                  </a:moveTo>
                  <a:lnTo>
                    <a:pt x="1873" y="3240"/>
                  </a:lnTo>
                  <a:lnTo>
                    <a:pt x="0" y="2161"/>
                  </a:lnTo>
                  <a:lnTo>
                    <a:pt x="6" y="0"/>
                  </a:lnTo>
                  <a:lnTo>
                    <a:pt x="1879" y="107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3" name="文本框 112">
            <a:extLst>
              <a:ext uri="{FF2B5EF4-FFF2-40B4-BE49-F238E27FC236}">
                <a16:creationId xmlns:a16="http://schemas.microsoft.com/office/drawing/2014/main" id="{8E6CE0C6-4868-4221-9F73-D689DF2ADD34}"/>
              </a:ext>
            </a:extLst>
          </p:cNvPr>
          <p:cNvSpPr txBox="1"/>
          <p:nvPr/>
        </p:nvSpPr>
        <p:spPr>
          <a:xfrm>
            <a:off x="8671647" y="5136770"/>
            <a:ext cx="1607836" cy="422731"/>
          </a:xfrm>
          <a:prstGeom prst="rect">
            <a:avLst/>
          </a:prstGeom>
          <a:noFill/>
        </p:spPr>
        <p:txBody>
          <a:bodyPr wrap="square" rtlCol="0">
            <a:spAutoFit/>
          </a:bodyPr>
          <a:lstStyle/>
          <a:p>
            <a:r>
              <a:rPr lang="zh-CN" altLang="en-US" sz="2200" b="1" dirty="0">
                <a:latin typeface="+mn-ea"/>
              </a:rPr>
              <a:t>添加小标题</a:t>
            </a:r>
          </a:p>
        </p:txBody>
      </p:sp>
      <p:sp>
        <p:nvSpPr>
          <p:cNvPr id="114" name="文本框 113">
            <a:extLst>
              <a:ext uri="{FF2B5EF4-FFF2-40B4-BE49-F238E27FC236}">
                <a16:creationId xmlns:a16="http://schemas.microsoft.com/office/drawing/2014/main" id="{CA7FBCA5-E4AF-4DA0-8BC4-4B5B60A9295F}"/>
              </a:ext>
            </a:extLst>
          </p:cNvPr>
          <p:cNvSpPr txBox="1"/>
          <p:nvPr/>
        </p:nvSpPr>
        <p:spPr>
          <a:xfrm>
            <a:off x="7997786" y="5539841"/>
            <a:ext cx="2955560" cy="388573"/>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p:txBody>
      </p:sp>
      <p:sp>
        <p:nvSpPr>
          <p:cNvPr id="131" name="弧形 130">
            <a:extLst>
              <a:ext uri="{FF2B5EF4-FFF2-40B4-BE49-F238E27FC236}">
                <a16:creationId xmlns:a16="http://schemas.microsoft.com/office/drawing/2014/main" id="{E949BC62-06CF-4204-AAFF-F8675E550AEA}"/>
              </a:ext>
            </a:extLst>
          </p:cNvPr>
          <p:cNvSpPr/>
          <p:nvPr/>
        </p:nvSpPr>
        <p:spPr>
          <a:xfrm>
            <a:off x="2033834" y="1328372"/>
            <a:ext cx="8123279" cy="4202913"/>
          </a:xfrm>
          <a:prstGeom prst="arc">
            <a:avLst>
              <a:gd name="adj1" fmla="val 4244069"/>
              <a:gd name="adj2" fmla="val 6552419"/>
            </a:avLst>
          </a:prstGeom>
          <a:ln w="44450" cap="rnd">
            <a:gradFill>
              <a:gsLst>
                <a:gs pos="17000">
                  <a:schemeClr val="bg1">
                    <a:lumMod val="75000"/>
                    <a:alpha val="55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36" name="Group 4">
            <a:extLst>
              <a:ext uri="{FF2B5EF4-FFF2-40B4-BE49-F238E27FC236}">
                <a16:creationId xmlns:a16="http://schemas.microsoft.com/office/drawing/2014/main" id="{4584B9CC-3FCB-4B65-91A8-CCBB9A61EDCD}"/>
              </a:ext>
            </a:extLst>
          </p:cNvPr>
          <p:cNvGrpSpPr>
            <a:grpSpLocks noChangeAspect="1"/>
          </p:cNvGrpSpPr>
          <p:nvPr/>
        </p:nvGrpSpPr>
        <p:grpSpPr bwMode="auto">
          <a:xfrm>
            <a:off x="2128689" y="4523596"/>
            <a:ext cx="1064228" cy="503235"/>
            <a:chOff x="1969" y="0"/>
            <a:chExt cx="3743" cy="4320"/>
          </a:xfrm>
        </p:grpSpPr>
        <p:sp>
          <p:nvSpPr>
            <p:cNvPr id="148" name="AutoShape 3">
              <a:extLst>
                <a:ext uri="{FF2B5EF4-FFF2-40B4-BE49-F238E27FC236}">
                  <a16:creationId xmlns:a16="http://schemas.microsoft.com/office/drawing/2014/main" id="{0B021430-822D-42FA-9AA9-841008AA9FD4}"/>
                </a:ext>
              </a:extLst>
            </p:cNvPr>
            <p:cNvSpPr>
              <a:spLocks noChangeAspect="1" noChangeArrowheads="1" noTextEdit="1"/>
            </p:cNvSpPr>
            <p:nvPr/>
          </p:nvSpPr>
          <p:spPr bwMode="auto">
            <a:xfrm>
              <a:off x="1969" y="0"/>
              <a:ext cx="374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
              <a:extLst>
                <a:ext uri="{FF2B5EF4-FFF2-40B4-BE49-F238E27FC236}">
                  <a16:creationId xmlns:a16="http://schemas.microsoft.com/office/drawing/2014/main" id="{40583419-DA78-4750-99C5-F6822B556C16}"/>
                </a:ext>
              </a:extLst>
            </p:cNvPr>
            <p:cNvSpPr>
              <a:spLocks/>
            </p:cNvSpPr>
            <p:nvPr/>
          </p:nvSpPr>
          <p:spPr bwMode="auto">
            <a:xfrm>
              <a:off x="1976" y="0"/>
              <a:ext cx="3736" cy="2159"/>
            </a:xfrm>
            <a:custGeom>
              <a:avLst/>
              <a:gdLst>
                <a:gd name="T0" fmla="*/ 3736 w 3736"/>
                <a:gd name="T1" fmla="*/ 1080 h 2159"/>
                <a:gd name="T2" fmla="*/ 1873 w 3736"/>
                <a:gd name="T3" fmla="*/ 2159 h 2159"/>
                <a:gd name="T4" fmla="*/ 0 w 3736"/>
                <a:gd name="T5" fmla="*/ 1080 h 2159"/>
                <a:gd name="T6" fmla="*/ 1861 w 3736"/>
                <a:gd name="T7" fmla="*/ 0 h 2159"/>
                <a:gd name="T8" fmla="*/ 3736 w 3736"/>
                <a:gd name="T9" fmla="*/ 1080 h 2159"/>
              </a:gdLst>
              <a:ahLst/>
              <a:cxnLst>
                <a:cxn ang="0">
                  <a:pos x="T0" y="T1"/>
                </a:cxn>
                <a:cxn ang="0">
                  <a:pos x="T2" y="T3"/>
                </a:cxn>
                <a:cxn ang="0">
                  <a:pos x="T4" y="T5"/>
                </a:cxn>
                <a:cxn ang="0">
                  <a:pos x="T6" y="T7"/>
                </a:cxn>
                <a:cxn ang="0">
                  <a:pos x="T8" y="T9"/>
                </a:cxn>
              </a:cxnLst>
              <a:rect l="0" t="0" r="r" b="b"/>
              <a:pathLst>
                <a:path w="3736" h="2159">
                  <a:moveTo>
                    <a:pt x="3736" y="1080"/>
                  </a:moveTo>
                  <a:lnTo>
                    <a:pt x="1873" y="2159"/>
                  </a:lnTo>
                  <a:lnTo>
                    <a:pt x="0" y="1080"/>
                  </a:lnTo>
                  <a:lnTo>
                    <a:pt x="1861" y="0"/>
                  </a:lnTo>
                  <a:lnTo>
                    <a:pt x="3736" y="108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6">
              <a:extLst>
                <a:ext uri="{FF2B5EF4-FFF2-40B4-BE49-F238E27FC236}">
                  <a16:creationId xmlns:a16="http://schemas.microsoft.com/office/drawing/2014/main" id="{7BB16099-C484-495C-8BDE-17EAEB6120DE}"/>
                </a:ext>
              </a:extLst>
            </p:cNvPr>
            <p:cNvSpPr>
              <a:spLocks/>
            </p:cNvSpPr>
            <p:nvPr/>
          </p:nvSpPr>
          <p:spPr bwMode="auto">
            <a:xfrm>
              <a:off x="3843" y="1080"/>
              <a:ext cx="1869" cy="3240"/>
            </a:xfrm>
            <a:custGeom>
              <a:avLst/>
              <a:gdLst>
                <a:gd name="T0" fmla="*/ 1869 w 1869"/>
                <a:gd name="T1" fmla="*/ 0 h 3240"/>
                <a:gd name="T2" fmla="*/ 1862 w 1869"/>
                <a:gd name="T3" fmla="*/ 2161 h 3240"/>
                <a:gd name="T4" fmla="*/ 0 w 1869"/>
                <a:gd name="T5" fmla="*/ 3240 h 3240"/>
                <a:gd name="T6" fmla="*/ 6 w 1869"/>
                <a:gd name="T7" fmla="*/ 1079 h 3240"/>
                <a:gd name="T8" fmla="*/ 1869 w 1869"/>
                <a:gd name="T9" fmla="*/ 0 h 3240"/>
              </a:gdLst>
              <a:ahLst/>
              <a:cxnLst>
                <a:cxn ang="0">
                  <a:pos x="T0" y="T1"/>
                </a:cxn>
                <a:cxn ang="0">
                  <a:pos x="T2" y="T3"/>
                </a:cxn>
                <a:cxn ang="0">
                  <a:pos x="T4" y="T5"/>
                </a:cxn>
                <a:cxn ang="0">
                  <a:pos x="T6" y="T7"/>
                </a:cxn>
                <a:cxn ang="0">
                  <a:pos x="T8" y="T9"/>
                </a:cxn>
              </a:cxnLst>
              <a:rect l="0" t="0" r="r" b="b"/>
              <a:pathLst>
                <a:path w="1869" h="3240">
                  <a:moveTo>
                    <a:pt x="1869" y="0"/>
                  </a:moveTo>
                  <a:lnTo>
                    <a:pt x="1862" y="2161"/>
                  </a:lnTo>
                  <a:lnTo>
                    <a:pt x="0" y="3240"/>
                  </a:lnTo>
                  <a:lnTo>
                    <a:pt x="6" y="1079"/>
                  </a:lnTo>
                  <a:lnTo>
                    <a:pt x="186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7">
              <a:extLst>
                <a:ext uri="{FF2B5EF4-FFF2-40B4-BE49-F238E27FC236}">
                  <a16:creationId xmlns:a16="http://schemas.microsoft.com/office/drawing/2014/main" id="{56027CCA-6FD4-4DE3-8D95-490126971FCF}"/>
                </a:ext>
              </a:extLst>
            </p:cNvPr>
            <p:cNvSpPr>
              <a:spLocks/>
            </p:cNvSpPr>
            <p:nvPr/>
          </p:nvSpPr>
          <p:spPr bwMode="auto">
            <a:xfrm>
              <a:off x="1975" y="1062"/>
              <a:ext cx="1879" cy="3240"/>
            </a:xfrm>
            <a:custGeom>
              <a:avLst/>
              <a:gdLst>
                <a:gd name="T0" fmla="*/ 1879 w 1879"/>
                <a:gd name="T1" fmla="*/ 1079 h 3240"/>
                <a:gd name="T2" fmla="*/ 1873 w 1879"/>
                <a:gd name="T3" fmla="*/ 3240 h 3240"/>
                <a:gd name="T4" fmla="*/ 0 w 1879"/>
                <a:gd name="T5" fmla="*/ 2161 h 3240"/>
                <a:gd name="T6" fmla="*/ 6 w 1879"/>
                <a:gd name="T7" fmla="*/ 0 h 3240"/>
                <a:gd name="T8" fmla="*/ 1879 w 1879"/>
                <a:gd name="T9" fmla="*/ 1079 h 3240"/>
              </a:gdLst>
              <a:ahLst/>
              <a:cxnLst>
                <a:cxn ang="0">
                  <a:pos x="T0" y="T1"/>
                </a:cxn>
                <a:cxn ang="0">
                  <a:pos x="T2" y="T3"/>
                </a:cxn>
                <a:cxn ang="0">
                  <a:pos x="T4" y="T5"/>
                </a:cxn>
                <a:cxn ang="0">
                  <a:pos x="T6" y="T7"/>
                </a:cxn>
                <a:cxn ang="0">
                  <a:pos x="T8" y="T9"/>
                </a:cxn>
              </a:cxnLst>
              <a:rect l="0" t="0" r="r" b="b"/>
              <a:pathLst>
                <a:path w="1879" h="3240">
                  <a:moveTo>
                    <a:pt x="1879" y="1079"/>
                  </a:moveTo>
                  <a:lnTo>
                    <a:pt x="1873" y="3240"/>
                  </a:lnTo>
                  <a:lnTo>
                    <a:pt x="0" y="2161"/>
                  </a:lnTo>
                  <a:lnTo>
                    <a:pt x="6" y="0"/>
                  </a:lnTo>
                  <a:lnTo>
                    <a:pt x="1879" y="107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4" name="文本框 133">
            <a:extLst>
              <a:ext uri="{FF2B5EF4-FFF2-40B4-BE49-F238E27FC236}">
                <a16:creationId xmlns:a16="http://schemas.microsoft.com/office/drawing/2014/main" id="{DBD309AB-D0B2-492A-B50D-B098DA43F65A}"/>
              </a:ext>
            </a:extLst>
          </p:cNvPr>
          <p:cNvSpPr txBox="1"/>
          <p:nvPr/>
        </p:nvSpPr>
        <p:spPr>
          <a:xfrm>
            <a:off x="1856885" y="5136770"/>
            <a:ext cx="1607836" cy="422731"/>
          </a:xfrm>
          <a:prstGeom prst="rect">
            <a:avLst/>
          </a:prstGeom>
          <a:noFill/>
        </p:spPr>
        <p:txBody>
          <a:bodyPr wrap="square" rtlCol="0">
            <a:spAutoFit/>
          </a:bodyPr>
          <a:lstStyle/>
          <a:p>
            <a:r>
              <a:rPr lang="zh-CN" altLang="en-US" sz="2200" b="1" dirty="0">
                <a:latin typeface="+mn-ea"/>
              </a:rPr>
              <a:t>添加小标题</a:t>
            </a:r>
          </a:p>
        </p:txBody>
      </p:sp>
      <p:sp>
        <p:nvSpPr>
          <p:cNvPr id="135" name="文本框 134">
            <a:extLst>
              <a:ext uri="{FF2B5EF4-FFF2-40B4-BE49-F238E27FC236}">
                <a16:creationId xmlns:a16="http://schemas.microsoft.com/office/drawing/2014/main" id="{4FBD8196-16CB-4CA3-BE4A-96C3222F8B26}"/>
              </a:ext>
            </a:extLst>
          </p:cNvPr>
          <p:cNvSpPr txBox="1"/>
          <p:nvPr/>
        </p:nvSpPr>
        <p:spPr>
          <a:xfrm>
            <a:off x="1183023" y="5539841"/>
            <a:ext cx="2955560" cy="388573"/>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p:txBody>
      </p:sp>
      <p:sp>
        <p:nvSpPr>
          <p:cNvPr id="152" name="弧形 151">
            <a:extLst>
              <a:ext uri="{FF2B5EF4-FFF2-40B4-BE49-F238E27FC236}">
                <a16:creationId xmlns:a16="http://schemas.microsoft.com/office/drawing/2014/main" id="{A446C2C1-5C13-40DC-8E3A-C6562EC95CCF}"/>
              </a:ext>
            </a:extLst>
          </p:cNvPr>
          <p:cNvSpPr/>
          <p:nvPr/>
        </p:nvSpPr>
        <p:spPr>
          <a:xfrm>
            <a:off x="2033834" y="1328372"/>
            <a:ext cx="8123278" cy="4202913"/>
          </a:xfrm>
          <a:prstGeom prst="arc">
            <a:avLst>
              <a:gd name="adj1" fmla="val 10533907"/>
              <a:gd name="adj2" fmla="val 11075921"/>
            </a:avLst>
          </a:prstGeom>
          <a:ln w="44450" cap="rnd">
            <a:gradFill>
              <a:gsLst>
                <a:gs pos="17000">
                  <a:schemeClr val="bg1">
                    <a:lumMod val="75000"/>
                    <a:alpha val="55000"/>
                  </a:schemeClr>
                </a:gs>
                <a:gs pos="100000">
                  <a:schemeClr val="bg1">
                    <a:lumMod val="75000"/>
                  </a:schemeClr>
                </a:gs>
              </a:gsLst>
              <a:lin ang="0" scaled="0"/>
            </a:gra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77" name="Group 4">
            <a:extLst>
              <a:ext uri="{FF2B5EF4-FFF2-40B4-BE49-F238E27FC236}">
                <a16:creationId xmlns:a16="http://schemas.microsoft.com/office/drawing/2014/main" id="{AB35084E-82A0-46BB-AD0C-F760976267A0}"/>
              </a:ext>
            </a:extLst>
          </p:cNvPr>
          <p:cNvGrpSpPr>
            <a:grpSpLocks noChangeAspect="1"/>
          </p:cNvGrpSpPr>
          <p:nvPr/>
        </p:nvGrpSpPr>
        <p:grpSpPr bwMode="auto">
          <a:xfrm>
            <a:off x="2141206" y="1356330"/>
            <a:ext cx="1064227" cy="503235"/>
            <a:chOff x="1969" y="0"/>
            <a:chExt cx="3743" cy="4320"/>
          </a:xfrm>
        </p:grpSpPr>
        <p:sp>
          <p:nvSpPr>
            <p:cNvPr id="189" name="AutoShape 3">
              <a:extLst>
                <a:ext uri="{FF2B5EF4-FFF2-40B4-BE49-F238E27FC236}">
                  <a16:creationId xmlns:a16="http://schemas.microsoft.com/office/drawing/2014/main" id="{CC14F8B5-D8BA-4DB0-9644-017A33D8154E}"/>
                </a:ext>
              </a:extLst>
            </p:cNvPr>
            <p:cNvSpPr>
              <a:spLocks noChangeAspect="1" noChangeArrowheads="1" noTextEdit="1"/>
            </p:cNvSpPr>
            <p:nvPr/>
          </p:nvSpPr>
          <p:spPr bwMode="auto">
            <a:xfrm>
              <a:off x="1969" y="0"/>
              <a:ext cx="374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5">
              <a:extLst>
                <a:ext uri="{FF2B5EF4-FFF2-40B4-BE49-F238E27FC236}">
                  <a16:creationId xmlns:a16="http://schemas.microsoft.com/office/drawing/2014/main" id="{B2D70687-5B88-48E4-BE93-0692B5412AD1}"/>
                </a:ext>
              </a:extLst>
            </p:cNvPr>
            <p:cNvSpPr>
              <a:spLocks/>
            </p:cNvSpPr>
            <p:nvPr/>
          </p:nvSpPr>
          <p:spPr bwMode="auto">
            <a:xfrm>
              <a:off x="1976" y="0"/>
              <a:ext cx="3736" cy="2159"/>
            </a:xfrm>
            <a:custGeom>
              <a:avLst/>
              <a:gdLst>
                <a:gd name="T0" fmla="*/ 3736 w 3736"/>
                <a:gd name="T1" fmla="*/ 1080 h 2159"/>
                <a:gd name="T2" fmla="*/ 1873 w 3736"/>
                <a:gd name="T3" fmla="*/ 2159 h 2159"/>
                <a:gd name="T4" fmla="*/ 0 w 3736"/>
                <a:gd name="T5" fmla="*/ 1080 h 2159"/>
                <a:gd name="T6" fmla="*/ 1861 w 3736"/>
                <a:gd name="T7" fmla="*/ 0 h 2159"/>
                <a:gd name="T8" fmla="*/ 3736 w 3736"/>
                <a:gd name="T9" fmla="*/ 1080 h 2159"/>
              </a:gdLst>
              <a:ahLst/>
              <a:cxnLst>
                <a:cxn ang="0">
                  <a:pos x="T0" y="T1"/>
                </a:cxn>
                <a:cxn ang="0">
                  <a:pos x="T2" y="T3"/>
                </a:cxn>
                <a:cxn ang="0">
                  <a:pos x="T4" y="T5"/>
                </a:cxn>
                <a:cxn ang="0">
                  <a:pos x="T6" y="T7"/>
                </a:cxn>
                <a:cxn ang="0">
                  <a:pos x="T8" y="T9"/>
                </a:cxn>
              </a:cxnLst>
              <a:rect l="0" t="0" r="r" b="b"/>
              <a:pathLst>
                <a:path w="3736" h="2159">
                  <a:moveTo>
                    <a:pt x="3736" y="1080"/>
                  </a:moveTo>
                  <a:lnTo>
                    <a:pt x="1873" y="2159"/>
                  </a:lnTo>
                  <a:lnTo>
                    <a:pt x="0" y="1080"/>
                  </a:lnTo>
                  <a:lnTo>
                    <a:pt x="1861" y="0"/>
                  </a:lnTo>
                  <a:lnTo>
                    <a:pt x="3736" y="108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91" name="Freeform 6">
              <a:extLst>
                <a:ext uri="{FF2B5EF4-FFF2-40B4-BE49-F238E27FC236}">
                  <a16:creationId xmlns:a16="http://schemas.microsoft.com/office/drawing/2014/main" id="{76B91D50-B9AE-41FC-9B39-4E7CEB311C2E}"/>
                </a:ext>
              </a:extLst>
            </p:cNvPr>
            <p:cNvSpPr>
              <a:spLocks/>
            </p:cNvSpPr>
            <p:nvPr/>
          </p:nvSpPr>
          <p:spPr bwMode="auto">
            <a:xfrm>
              <a:off x="3843" y="1080"/>
              <a:ext cx="1869" cy="3240"/>
            </a:xfrm>
            <a:custGeom>
              <a:avLst/>
              <a:gdLst>
                <a:gd name="T0" fmla="*/ 1869 w 1869"/>
                <a:gd name="T1" fmla="*/ 0 h 3240"/>
                <a:gd name="T2" fmla="*/ 1862 w 1869"/>
                <a:gd name="T3" fmla="*/ 2161 h 3240"/>
                <a:gd name="T4" fmla="*/ 0 w 1869"/>
                <a:gd name="T5" fmla="*/ 3240 h 3240"/>
                <a:gd name="T6" fmla="*/ 6 w 1869"/>
                <a:gd name="T7" fmla="*/ 1079 h 3240"/>
                <a:gd name="T8" fmla="*/ 1869 w 1869"/>
                <a:gd name="T9" fmla="*/ 0 h 3240"/>
              </a:gdLst>
              <a:ahLst/>
              <a:cxnLst>
                <a:cxn ang="0">
                  <a:pos x="T0" y="T1"/>
                </a:cxn>
                <a:cxn ang="0">
                  <a:pos x="T2" y="T3"/>
                </a:cxn>
                <a:cxn ang="0">
                  <a:pos x="T4" y="T5"/>
                </a:cxn>
                <a:cxn ang="0">
                  <a:pos x="T6" y="T7"/>
                </a:cxn>
                <a:cxn ang="0">
                  <a:pos x="T8" y="T9"/>
                </a:cxn>
              </a:cxnLst>
              <a:rect l="0" t="0" r="r" b="b"/>
              <a:pathLst>
                <a:path w="1869" h="3240">
                  <a:moveTo>
                    <a:pt x="1869" y="0"/>
                  </a:moveTo>
                  <a:lnTo>
                    <a:pt x="1862" y="2161"/>
                  </a:lnTo>
                  <a:lnTo>
                    <a:pt x="0" y="3240"/>
                  </a:lnTo>
                  <a:lnTo>
                    <a:pt x="6" y="1079"/>
                  </a:lnTo>
                  <a:lnTo>
                    <a:pt x="186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
              <a:extLst>
                <a:ext uri="{FF2B5EF4-FFF2-40B4-BE49-F238E27FC236}">
                  <a16:creationId xmlns:a16="http://schemas.microsoft.com/office/drawing/2014/main" id="{B9C125AC-BD2A-40D8-AC9C-D113D37B02E7}"/>
                </a:ext>
              </a:extLst>
            </p:cNvPr>
            <p:cNvSpPr>
              <a:spLocks/>
            </p:cNvSpPr>
            <p:nvPr/>
          </p:nvSpPr>
          <p:spPr bwMode="auto">
            <a:xfrm>
              <a:off x="1975" y="1062"/>
              <a:ext cx="1879" cy="3240"/>
            </a:xfrm>
            <a:custGeom>
              <a:avLst/>
              <a:gdLst>
                <a:gd name="T0" fmla="*/ 1879 w 1879"/>
                <a:gd name="T1" fmla="*/ 1079 h 3240"/>
                <a:gd name="T2" fmla="*/ 1873 w 1879"/>
                <a:gd name="T3" fmla="*/ 3240 h 3240"/>
                <a:gd name="T4" fmla="*/ 0 w 1879"/>
                <a:gd name="T5" fmla="*/ 2161 h 3240"/>
                <a:gd name="T6" fmla="*/ 6 w 1879"/>
                <a:gd name="T7" fmla="*/ 0 h 3240"/>
                <a:gd name="T8" fmla="*/ 1879 w 1879"/>
                <a:gd name="T9" fmla="*/ 1079 h 3240"/>
              </a:gdLst>
              <a:ahLst/>
              <a:cxnLst>
                <a:cxn ang="0">
                  <a:pos x="T0" y="T1"/>
                </a:cxn>
                <a:cxn ang="0">
                  <a:pos x="T2" y="T3"/>
                </a:cxn>
                <a:cxn ang="0">
                  <a:pos x="T4" y="T5"/>
                </a:cxn>
                <a:cxn ang="0">
                  <a:pos x="T6" y="T7"/>
                </a:cxn>
                <a:cxn ang="0">
                  <a:pos x="T8" y="T9"/>
                </a:cxn>
              </a:cxnLst>
              <a:rect l="0" t="0" r="r" b="b"/>
              <a:pathLst>
                <a:path w="1879" h="3240">
                  <a:moveTo>
                    <a:pt x="1879" y="1079"/>
                  </a:moveTo>
                  <a:lnTo>
                    <a:pt x="1873" y="3240"/>
                  </a:lnTo>
                  <a:lnTo>
                    <a:pt x="0" y="2161"/>
                  </a:lnTo>
                  <a:lnTo>
                    <a:pt x="6" y="0"/>
                  </a:lnTo>
                  <a:lnTo>
                    <a:pt x="1879" y="107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grpSp>
      <p:sp>
        <p:nvSpPr>
          <p:cNvPr id="175" name="文本框 174">
            <a:extLst>
              <a:ext uri="{FF2B5EF4-FFF2-40B4-BE49-F238E27FC236}">
                <a16:creationId xmlns:a16="http://schemas.microsoft.com/office/drawing/2014/main" id="{425C7453-C0A2-4331-AEF4-A2A7F28DE298}"/>
              </a:ext>
            </a:extLst>
          </p:cNvPr>
          <p:cNvSpPr txBox="1"/>
          <p:nvPr/>
        </p:nvSpPr>
        <p:spPr>
          <a:xfrm>
            <a:off x="1869402" y="1969504"/>
            <a:ext cx="1607836" cy="422731"/>
          </a:xfrm>
          <a:prstGeom prst="rect">
            <a:avLst/>
          </a:prstGeom>
          <a:noFill/>
        </p:spPr>
        <p:txBody>
          <a:bodyPr wrap="square" rtlCol="0">
            <a:spAutoFit/>
          </a:bodyPr>
          <a:lstStyle/>
          <a:p>
            <a:r>
              <a:rPr lang="zh-CN" altLang="en-US" sz="2200" b="1" dirty="0">
                <a:latin typeface="+mn-ea"/>
              </a:rPr>
              <a:t>添加小标题</a:t>
            </a:r>
          </a:p>
        </p:txBody>
      </p:sp>
      <p:sp>
        <p:nvSpPr>
          <p:cNvPr id="176" name="文本框 175">
            <a:extLst>
              <a:ext uri="{FF2B5EF4-FFF2-40B4-BE49-F238E27FC236}">
                <a16:creationId xmlns:a16="http://schemas.microsoft.com/office/drawing/2014/main" id="{3F25D643-0E26-4B38-AAB0-A73C22D6CBB7}"/>
              </a:ext>
            </a:extLst>
          </p:cNvPr>
          <p:cNvSpPr txBox="1"/>
          <p:nvPr/>
        </p:nvSpPr>
        <p:spPr>
          <a:xfrm>
            <a:off x="1195541" y="2372574"/>
            <a:ext cx="2955560" cy="388573"/>
          </a:xfrm>
          <a:prstGeom prst="rect">
            <a:avLst/>
          </a:prstGeom>
          <a:noFill/>
        </p:spPr>
        <p:txBody>
          <a:bodyPr wrap="square" rtlCol="0">
            <a:spAutoFit/>
          </a:bodyPr>
          <a:lstStyle/>
          <a:p>
            <a:pPr>
              <a:lnSpc>
                <a:spcPct val="120000"/>
              </a:lnSpc>
            </a:pPr>
            <a:r>
              <a:rPr lang="zh-CN" altLang="en-US" dirty="0">
                <a:latin typeface="+mn-ea"/>
              </a:rPr>
              <a:t>此处添加文字此处添加文字</a:t>
            </a:r>
            <a:endParaRPr lang="en-US" altLang="zh-CN" dirty="0">
              <a:latin typeface="+mn-ea"/>
            </a:endParaRPr>
          </a:p>
        </p:txBody>
      </p:sp>
      <p:grpSp>
        <p:nvGrpSpPr>
          <p:cNvPr id="18" name="组合 17">
            <a:extLst>
              <a:ext uri="{FF2B5EF4-FFF2-40B4-BE49-F238E27FC236}">
                <a16:creationId xmlns:a16="http://schemas.microsoft.com/office/drawing/2014/main" id="{FE069736-226F-459B-AA8B-EA7A2042432A}"/>
              </a:ext>
            </a:extLst>
          </p:cNvPr>
          <p:cNvGrpSpPr/>
          <p:nvPr/>
        </p:nvGrpSpPr>
        <p:grpSpPr>
          <a:xfrm>
            <a:off x="4286550" y="1972514"/>
            <a:ext cx="3617847" cy="2640515"/>
            <a:chOff x="4347368" y="1653153"/>
            <a:chExt cx="3494882" cy="2550769"/>
          </a:xfrm>
        </p:grpSpPr>
        <p:grpSp>
          <p:nvGrpSpPr>
            <p:cNvPr id="15" name="组合 14">
              <a:extLst>
                <a:ext uri="{FF2B5EF4-FFF2-40B4-BE49-F238E27FC236}">
                  <a16:creationId xmlns:a16="http://schemas.microsoft.com/office/drawing/2014/main" id="{E92FB2D3-06C1-4667-B272-97EDD9E65870}"/>
                </a:ext>
              </a:extLst>
            </p:cNvPr>
            <p:cNvGrpSpPr/>
            <p:nvPr/>
          </p:nvGrpSpPr>
          <p:grpSpPr>
            <a:xfrm>
              <a:off x="4347368" y="1653153"/>
              <a:ext cx="3494882" cy="2550769"/>
              <a:chOff x="4347368" y="2153616"/>
              <a:chExt cx="3494882" cy="2550769"/>
            </a:xfrm>
          </p:grpSpPr>
          <p:sp>
            <p:nvSpPr>
              <p:cNvPr id="22" name="椭圆 21">
                <a:extLst>
                  <a:ext uri="{FF2B5EF4-FFF2-40B4-BE49-F238E27FC236}">
                    <a16:creationId xmlns:a16="http://schemas.microsoft.com/office/drawing/2014/main" id="{CFF441D9-055A-4B45-9A09-13F38ADE6D2A}"/>
                  </a:ext>
                </a:extLst>
              </p:cNvPr>
              <p:cNvSpPr/>
              <p:nvPr/>
            </p:nvSpPr>
            <p:spPr>
              <a:xfrm>
                <a:off x="4547270" y="2999986"/>
                <a:ext cx="3095078" cy="1600401"/>
              </a:xfrm>
              <a:prstGeom prst="ellipse">
                <a:avLst/>
              </a:prstGeom>
              <a:gradFill flip="none" rotWithShape="1">
                <a:gsLst>
                  <a:gs pos="91000">
                    <a:schemeClr val="accent1">
                      <a:lumMod val="60000"/>
                      <a:lumOff val="40000"/>
                      <a:alpha val="12000"/>
                    </a:schemeClr>
                  </a:gs>
                  <a:gs pos="69000">
                    <a:schemeClr val="accent1">
                      <a:alpha val="10000"/>
                    </a:schemeClr>
                  </a:gs>
                </a:gsLst>
                <a:path path="shape">
                  <a:fillToRect l="50000" t="50000" r="50000" b="50000"/>
                </a:path>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bg1">
                        <a:lumMod val="50000"/>
                      </a:schemeClr>
                    </a:solidFill>
                  </a:ln>
                  <a:noFill/>
                </a:endParaRPr>
              </a:p>
            </p:txBody>
          </p:sp>
          <p:grpSp>
            <p:nvGrpSpPr>
              <p:cNvPr id="41" name="组合 40">
                <a:extLst>
                  <a:ext uri="{FF2B5EF4-FFF2-40B4-BE49-F238E27FC236}">
                    <a16:creationId xmlns:a16="http://schemas.microsoft.com/office/drawing/2014/main" id="{149072F4-9490-46A9-87E6-02E3BF5CBF84}"/>
                  </a:ext>
                </a:extLst>
              </p:cNvPr>
              <p:cNvGrpSpPr/>
              <p:nvPr/>
            </p:nvGrpSpPr>
            <p:grpSpPr>
              <a:xfrm>
                <a:off x="5248092" y="2153616"/>
                <a:ext cx="1695815" cy="1648512"/>
                <a:chOff x="5511801" y="2135355"/>
                <a:chExt cx="1527754" cy="1485139"/>
              </a:xfrm>
            </p:grpSpPr>
            <p:sp>
              <p:nvSpPr>
                <p:cNvPr id="36" name="任意多边形: 形状 35">
                  <a:extLst>
                    <a:ext uri="{FF2B5EF4-FFF2-40B4-BE49-F238E27FC236}">
                      <a16:creationId xmlns:a16="http://schemas.microsoft.com/office/drawing/2014/main" id="{45F92736-F5FB-448A-8E81-A371DB9A9F5F}"/>
                    </a:ext>
                  </a:extLst>
                </p:cNvPr>
                <p:cNvSpPr/>
                <p:nvPr/>
              </p:nvSpPr>
              <p:spPr>
                <a:xfrm>
                  <a:off x="5807103" y="2356237"/>
                  <a:ext cx="1232452" cy="1261606"/>
                </a:xfrm>
                <a:custGeom>
                  <a:avLst/>
                  <a:gdLst>
                    <a:gd name="connsiteX0" fmla="*/ 503582 w 1232452"/>
                    <a:gd name="connsiteY0" fmla="*/ 0 h 1261606"/>
                    <a:gd name="connsiteX1" fmla="*/ 355158 w 1232452"/>
                    <a:gd name="connsiteY1" fmla="*/ 201433 h 1261606"/>
                    <a:gd name="connsiteX2" fmla="*/ 0 w 1232452"/>
                    <a:gd name="connsiteY2" fmla="*/ 1261606 h 1261606"/>
                    <a:gd name="connsiteX3" fmla="*/ 1232452 w 1232452"/>
                    <a:gd name="connsiteY3" fmla="*/ 1258956 h 1261606"/>
                    <a:gd name="connsiteX4" fmla="*/ 503582 w 1232452"/>
                    <a:gd name="connsiteY4" fmla="*/ 0 h 126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452" h="1261606">
                      <a:moveTo>
                        <a:pt x="503582" y="0"/>
                      </a:moveTo>
                      <a:lnTo>
                        <a:pt x="355158" y="201433"/>
                      </a:lnTo>
                      <a:lnTo>
                        <a:pt x="0" y="1261606"/>
                      </a:lnTo>
                      <a:lnTo>
                        <a:pt x="1232452" y="1258956"/>
                      </a:lnTo>
                      <a:lnTo>
                        <a:pt x="503582" y="0"/>
                      </a:lnTo>
                      <a:close/>
                    </a:path>
                  </a:pathLst>
                </a:cu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8835849D-E4D0-4582-A8D2-72F3BB121B66}"/>
                    </a:ext>
                  </a:extLst>
                </p:cNvPr>
                <p:cNvSpPr/>
                <p:nvPr/>
              </p:nvSpPr>
              <p:spPr>
                <a:xfrm>
                  <a:off x="5511801" y="2313829"/>
                  <a:ext cx="776720" cy="1306665"/>
                </a:xfrm>
                <a:custGeom>
                  <a:avLst/>
                  <a:gdLst>
                    <a:gd name="connsiteX0" fmla="*/ 710316 w 710316"/>
                    <a:gd name="connsiteY0" fmla="*/ 0 h 1211249"/>
                    <a:gd name="connsiteX1" fmla="*/ 0 w 710316"/>
                    <a:gd name="connsiteY1" fmla="*/ 1211249 h 1211249"/>
                    <a:gd name="connsiteX2" fmla="*/ 355158 w 710316"/>
                    <a:gd name="connsiteY2" fmla="*/ 1211249 h 1211249"/>
                    <a:gd name="connsiteX3" fmla="*/ 710316 w 710316"/>
                    <a:gd name="connsiteY3" fmla="*/ 0 h 1211249"/>
                    <a:gd name="connsiteX0" fmla="*/ 751337 w 751337"/>
                    <a:gd name="connsiteY0" fmla="*/ 0 h 1306665"/>
                    <a:gd name="connsiteX1" fmla="*/ 0 w 751337"/>
                    <a:gd name="connsiteY1" fmla="*/ 1306665 h 1306665"/>
                    <a:gd name="connsiteX2" fmla="*/ 355158 w 751337"/>
                    <a:gd name="connsiteY2" fmla="*/ 1306665 h 1306665"/>
                    <a:gd name="connsiteX3" fmla="*/ 751337 w 751337"/>
                    <a:gd name="connsiteY3" fmla="*/ 0 h 1306665"/>
                  </a:gdLst>
                  <a:ahLst/>
                  <a:cxnLst>
                    <a:cxn ang="0">
                      <a:pos x="connsiteX0" y="connsiteY0"/>
                    </a:cxn>
                    <a:cxn ang="0">
                      <a:pos x="connsiteX1" y="connsiteY1"/>
                    </a:cxn>
                    <a:cxn ang="0">
                      <a:pos x="connsiteX2" y="connsiteY2"/>
                    </a:cxn>
                    <a:cxn ang="0">
                      <a:pos x="connsiteX3" y="connsiteY3"/>
                    </a:cxn>
                  </a:cxnLst>
                  <a:rect l="l" t="t" r="r" b="b"/>
                  <a:pathLst>
                    <a:path w="751337" h="1306665">
                      <a:moveTo>
                        <a:pt x="751337" y="0"/>
                      </a:moveTo>
                      <a:lnTo>
                        <a:pt x="0" y="1306665"/>
                      </a:lnTo>
                      <a:lnTo>
                        <a:pt x="355158" y="1306665"/>
                      </a:lnTo>
                      <a:lnTo>
                        <a:pt x="751337"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a:extLst>
                    <a:ext uri="{FF2B5EF4-FFF2-40B4-BE49-F238E27FC236}">
                      <a16:creationId xmlns:a16="http://schemas.microsoft.com/office/drawing/2014/main" id="{4B98F57A-2CC2-4E21-9B32-CD6D5C823673}"/>
                    </a:ext>
                  </a:extLst>
                </p:cNvPr>
                <p:cNvSpPr/>
                <p:nvPr/>
              </p:nvSpPr>
              <p:spPr>
                <a:xfrm>
                  <a:off x="6300095" y="2807486"/>
                  <a:ext cx="74930" cy="37464"/>
                </a:xfrm>
                <a:custGeom>
                  <a:avLst/>
                  <a:gdLst>
                    <a:gd name="connsiteX0" fmla="*/ 0 w 15524"/>
                    <a:gd name="connsiteY0" fmla="*/ 0 h 0"/>
                    <a:gd name="connsiteX1" fmla="*/ 17853 w 15524"/>
                    <a:gd name="connsiteY1" fmla="*/ 0 h 0"/>
                  </a:gdLst>
                  <a:ahLst/>
                  <a:cxnLst>
                    <a:cxn ang="0">
                      <a:pos x="connsiteX0" y="connsiteY0"/>
                    </a:cxn>
                    <a:cxn ang="0">
                      <a:pos x="connsiteX1" y="connsiteY1"/>
                    </a:cxn>
                  </a:cxnLst>
                  <a:rect l="l" t="t" r="r" b="b"/>
                  <a:pathLst>
                    <a:path w="15524">
                      <a:moveTo>
                        <a:pt x="0" y="0"/>
                      </a:moveTo>
                      <a:lnTo>
                        <a:pt x="17853" y="0"/>
                      </a:lnTo>
                    </a:path>
                  </a:pathLst>
                </a:custGeom>
                <a:ln w="31750" cap="rnd">
                  <a:solidFill>
                    <a:schemeClr val="bg1"/>
                  </a:solidFill>
                  <a:prstDash val="solid"/>
                  <a:round/>
                </a:ln>
              </p:spPr>
              <p:txBody>
                <a:bodyPr rtlCol="0" anchor="ctr"/>
                <a:lstStyle/>
                <a:p>
                  <a:endParaRPr lang="zh-CN" altLang="en-US"/>
                </a:p>
              </p:txBody>
            </p:sp>
            <p:sp>
              <p:nvSpPr>
                <p:cNvPr id="25" name="任意多边形: 形状 24">
                  <a:extLst>
                    <a:ext uri="{FF2B5EF4-FFF2-40B4-BE49-F238E27FC236}">
                      <a16:creationId xmlns:a16="http://schemas.microsoft.com/office/drawing/2014/main" id="{90E5AD8A-C1EC-46AF-99D5-179727E1FE3F}"/>
                    </a:ext>
                  </a:extLst>
                </p:cNvPr>
                <p:cNvSpPr/>
                <p:nvPr/>
              </p:nvSpPr>
              <p:spPr>
                <a:xfrm>
                  <a:off x="6179003" y="3102444"/>
                  <a:ext cx="112394" cy="37464"/>
                </a:xfrm>
                <a:custGeom>
                  <a:avLst/>
                  <a:gdLst>
                    <a:gd name="connsiteX0" fmla="*/ 24062 w 23286"/>
                    <a:gd name="connsiteY0" fmla="*/ 0 h 0"/>
                    <a:gd name="connsiteX1" fmla="*/ 0 w 23286"/>
                    <a:gd name="connsiteY1" fmla="*/ 0 h 0"/>
                  </a:gdLst>
                  <a:ahLst/>
                  <a:cxnLst>
                    <a:cxn ang="0">
                      <a:pos x="connsiteX0" y="connsiteY0"/>
                    </a:cxn>
                    <a:cxn ang="0">
                      <a:pos x="connsiteX1" y="connsiteY1"/>
                    </a:cxn>
                  </a:cxnLst>
                  <a:rect l="l" t="t" r="r" b="b"/>
                  <a:pathLst>
                    <a:path w="23286">
                      <a:moveTo>
                        <a:pt x="24062" y="0"/>
                      </a:moveTo>
                      <a:lnTo>
                        <a:pt x="0" y="0"/>
                      </a:lnTo>
                    </a:path>
                  </a:pathLst>
                </a:custGeom>
                <a:ln w="31750" cap="rnd">
                  <a:solidFill>
                    <a:schemeClr val="bg1"/>
                  </a:solidFill>
                  <a:prstDash val="solid"/>
                  <a:round/>
                </a:ln>
              </p:spPr>
              <p:txBody>
                <a:bodyPr rtlCol="0" anchor="ctr"/>
                <a:lstStyle/>
                <a:p>
                  <a:endParaRPr lang="zh-CN" altLang="en-US"/>
                </a:p>
              </p:txBody>
            </p:sp>
            <p:sp>
              <p:nvSpPr>
                <p:cNvPr id="26" name="任意多边形: 形状 25">
                  <a:extLst>
                    <a:ext uri="{FF2B5EF4-FFF2-40B4-BE49-F238E27FC236}">
                      <a16:creationId xmlns:a16="http://schemas.microsoft.com/office/drawing/2014/main" id="{AD94BFC1-B372-41ED-A768-7BFB588B14D1}"/>
                    </a:ext>
                  </a:extLst>
                </p:cNvPr>
                <p:cNvSpPr/>
                <p:nvPr/>
              </p:nvSpPr>
              <p:spPr>
                <a:xfrm>
                  <a:off x="6131503" y="3444391"/>
                  <a:ext cx="74930" cy="37464"/>
                </a:xfrm>
                <a:custGeom>
                  <a:avLst/>
                  <a:gdLst>
                    <a:gd name="connsiteX0" fmla="*/ 0 w 15524"/>
                    <a:gd name="connsiteY0" fmla="*/ 0 h 0"/>
                    <a:gd name="connsiteX1" fmla="*/ 17076 w 15524"/>
                    <a:gd name="connsiteY1" fmla="*/ 0 h 0"/>
                  </a:gdLst>
                  <a:ahLst/>
                  <a:cxnLst>
                    <a:cxn ang="0">
                      <a:pos x="connsiteX0" y="connsiteY0"/>
                    </a:cxn>
                    <a:cxn ang="0">
                      <a:pos x="connsiteX1" y="connsiteY1"/>
                    </a:cxn>
                  </a:cxnLst>
                  <a:rect l="l" t="t" r="r" b="b"/>
                  <a:pathLst>
                    <a:path w="15524">
                      <a:moveTo>
                        <a:pt x="0" y="0"/>
                      </a:moveTo>
                      <a:lnTo>
                        <a:pt x="17076" y="0"/>
                      </a:lnTo>
                    </a:path>
                  </a:pathLst>
                </a:custGeom>
                <a:ln w="31750" cap="rnd">
                  <a:solidFill>
                    <a:schemeClr val="bg1"/>
                  </a:solidFill>
                  <a:prstDash val="solid"/>
                  <a:round/>
                </a:ln>
              </p:spPr>
              <p:txBody>
                <a:bodyPr rtlCol="0" anchor="ctr"/>
                <a:lstStyle/>
                <a:p>
                  <a:endParaRPr lang="zh-CN" altLang="en-US"/>
                </a:p>
              </p:txBody>
            </p:sp>
            <p:sp>
              <p:nvSpPr>
                <p:cNvPr id="27" name="任意多边形: 形状 26">
                  <a:extLst>
                    <a:ext uri="{FF2B5EF4-FFF2-40B4-BE49-F238E27FC236}">
                      <a16:creationId xmlns:a16="http://schemas.microsoft.com/office/drawing/2014/main" id="{899EC8A0-1761-430F-9BA3-C7BD271B7604}"/>
                    </a:ext>
                  </a:extLst>
                </p:cNvPr>
                <p:cNvSpPr/>
                <p:nvPr/>
              </p:nvSpPr>
              <p:spPr>
                <a:xfrm>
                  <a:off x="6453330" y="2966797"/>
                  <a:ext cx="63881" cy="99697"/>
                </a:xfrm>
                <a:custGeom>
                  <a:avLst/>
                  <a:gdLst>
                    <a:gd name="connsiteX0" fmla="*/ 0 w 15524"/>
                    <a:gd name="connsiteY0" fmla="*/ 0 h 0"/>
                    <a:gd name="connsiteX1" fmla="*/ 17853 w 15524"/>
                    <a:gd name="connsiteY1" fmla="*/ 0 h 0"/>
                  </a:gdLst>
                  <a:ahLst/>
                  <a:cxnLst>
                    <a:cxn ang="0">
                      <a:pos x="connsiteX0" y="connsiteY0"/>
                    </a:cxn>
                    <a:cxn ang="0">
                      <a:pos x="connsiteX1" y="connsiteY1"/>
                    </a:cxn>
                  </a:cxnLst>
                  <a:rect l="l" t="t" r="r" b="b"/>
                  <a:pathLst>
                    <a:path w="15524">
                      <a:moveTo>
                        <a:pt x="0" y="0"/>
                      </a:moveTo>
                      <a:lnTo>
                        <a:pt x="17853" y="0"/>
                      </a:lnTo>
                    </a:path>
                  </a:pathLst>
                </a:custGeom>
                <a:ln w="31750" cap="rnd">
                  <a:solidFill>
                    <a:schemeClr val="bg1"/>
                  </a:solidFill>
                  <a:prstDash val="solid"/>
                  <a:round/>
                </a:ln>
              </p:spPr>
              <p:txBody>
                <a:bodyPr rtlCol="0" anchor="ctr"/>
                <a:lstStyle/>
                <a:p>
                  <a:endParaRPr lang="zh-CN" altLang="en-US"/>
                </a:p>
              </p:txBody>
            </p:sp>
            <p:sp>
              <p:nvSpPr>
                <p:cNvPr id="28" name="任意多边形: 形状 27">
                  <a:extLst>
                    <a:ext uri="{FF2B5EF4-FFF2-40B4-BE49-F238E27FC236}">
                      <a16:creationId xmlns:a16="http://schemas.microsoft.com/office/drawing/2014/main" id="{7B193C51-64B2-4C80-9754-5BB368623287}"/>
                    </a:ext>
                  </a:extLst>
                </p:cNvPr>
                <p:cNvSpPr/>
                <p:nvPr/>
              </p:nvSpPr>
              <p:spPr>
                <a:xfrm>
                  <a:off x="6363332" y="3251771"/>
                  <a:ext cx="91256" cy="71210"/>
                </a:xfrm>
                <a:custGeom>
                  <a:avLst/>
                  <a:gdLst>
                    <a:gd name="connsiteX0" fmla="*/ 0 w 31048"/>
                    <a:gd name="connsiteY0" fmla="*/ 0 h 0"/>
                    <a:gd name="connsiteX1" fmla="*/ 31824 w 31048"/>
                    <a:gd name="connsiteY1" fmla="*/ 0 h 0"/>
                  </a:gdLst>
                  <a:ahLst/>
                  <a:cxnLst>
                    <a:cxn ang="0">
                      <a:pos x="connsiteX0" y="connsiteY0"/>
                    </a:cxn>
                    <a:cxn ang="0">
                      <a:pos x="connsiteX1" y="connsiteY1"/>
                    </a:cxn>
                  </a:cxnLst>
                  <a:rect l="l" t="t" r="r" b="b"/>
                  <a:pathLst>
                    <a:path w="31048">
                      <a:moveTo>
                        <a:pt x="0" y="0"/>
                      </a:moveTo>
                      <a:lnTo>
                        <a:pt x="31824" y="0"/>
                      </a:lnTo>
                    </a:path>
                  </a:pathLst>
                </a:custGeom>
                <a:ln w="31750" cap="rnd">
                  <a:solidFill>
                    <a:schemeClr val="bg1"/>
                  </a:solidFill>
                  <a:prstDash val="solid"/>
                  <a:round/>
                </a:ln>
              </p:spPr>
              <p:txBody>
                <a:bodyPr rtlCol="0" anchor="ctr"/>
                <a:lstStyle/>
                <a:p>
                  <a:endParaRPr lang="zh-CN" altLang="en-US"/>
                </a:p>
              </p:txBody>
            </p:sp>
            <p:sp>
              <p:nvSpPr>
                <p:cNvPr id="29" name="任意多边形: 形状 28">
                  <a:extLst>
                    <a:ext uri="{FF2B5EF4-FFF2-40B4-BE49-F238E27FC236}">
                      <a16:creationId xmlns:a16="http://schemas.microsoft.com/office/drawing/2014/main" id="{5B075783-7703-4CB6-A8F2-C196B02FB2BD}"/>
                    </a:ext>
                  </a:extLst>
                </p:cNvPr>
                <p:cNvSpPr/>
                <p:nvPr/>
              </p:nvSpPr>
              <p:spPr>
                <a:xfrm>
                  <a:off x="6583823" y="3413812"/>
                  <a:ext cx="136883" cy="49311"/>
                </a:xfrm>
                <a:custGeom>
                  <a:avLst/>
                  <a:gdLst>
                    <a:gd name="connsiteX0" fmla="*/ 0 w 46572"/>
                    <a:gd name="connsiteY0" fmla="*/ 0 h 0"/>
                    <a:gd name="connsiteX1" fmla="*/ 49677 w 46572"/>
                    <a:gd name="connsiteY1" fmla="*/ 0 h 0"/>
                  </a:gdLst>
                  <a:ahLst/>
                  <a:cxnLst>
                    <a:cxn ang="0">
                      <a:pos x="connsiteX0" y="connsiteY0"/>
                    </a:cxn>
                    <a:cxn ang="0">
                      <a:pos x="connsiteX1" y="connsiteY1"/>
                    </a:cxn>
                  </a:cxnLst>
                  <a:rect l="l" t="t" r="r" b="b"/>
                  <a:pathLst>
                    <a:path w="46572">
                      <a:moveTo>
                        <a:pt x="0" y="0"/>
                      </a:moveTo>
                      <a:lnTo>
                        <a:pt x="49677" y="0"/>
                      </a:lnTo>
                    </a:path>
                  </a:pathLst>
                </a:custGeom>
                <a:ln w="31750" cap="rnd">
                  <a:solidFill>
                    <a:schemeClr val="bg1"/>
                  </a:solidFill>
                  <a:prstDash val="solid"/>
                  <a:round/>
                </a:ln>
              </p:spPr>
              <p:txBody>
                <a:bodyPr rtlCol="0" anchor="ctr"/>
                <a:lstStyle/>
                <a:p>
                  <a:endParaRPr lang="zh-CN" altLang="en-US"/>
                </a:p>
              </p:txBody>
            </p:sp>
            <p:sp>
              <p:nvSpPr>
                <p:cNvPr id="30" name="任意多边形: 形状 29">
                  <a:extLst>
                    <a:ext uri="{FF2B5EF4-FFF2-40B4-BE49-F238E27FC236}">
                      <a16:creationId xmlns:a16="http://schemas.microsoft.com/office/drawing/2014/main" id="{6F6F27BB-35A4-4406-8558-1690B9587F91}"/>
                    </a:ext>
                  </a:extLst>
                </p:cNvPr>
                <p:cNvSpPr/>
                <p:nvPr/>
              </p:nvSpPr>
              <p:spPr>
                <a:xfrm>
                  <a:off x="6637427" y="3161394"/>
                  <a:ext cx="45628" cy="71210"/>
                </a:xfrm>
                <a:custGeom>
                  <a:avLst/>
                  <a:gdLst>
                    <a:gd name="connsiteX0" fmla="*/ 22510 w 15524"/>
                    <a:gd name="connsiteY0" fmla="*/ 0 h 0"/>
                    <a:gd name="connsiteX1" fmla="*/ 0 w 15524"/>
                    <a:gd name="connsiteY1" fmla="*/ 0 h 0"/>
                  </a:gdLst>
                  <a:ahLst/>
                  <a:cxnLst>
                    <a:cxn ang="0">
                      <a:pos x="connsiteX0" y="connsiteY0"/>
                    </a:cxn>
                    <a:cxn ang="0">
                      <a:pos x="connsiteX1" y="connsiteY1"/>
                    </a:cxn>
                  </a:cxnLst>
                  <a:rect l="l" t="t" r="r" b="b"/>
                  <a:pathLst>
                    <a:path w="15524">
                      <a:moveTo>
                        <a:pt x="22510" y="0"/>
                      </a:moveTo>
                      <a:lnTo>
                        <a:pt x="0" y="0"/>
                      </a:lnTo>
                    </a:path>
                  </a:pathLst>
                </a:custGeom>
                <a:ln w="31750" cap="rnd">
                  <a:solidFill>
                    <a:schemeClr val="bg1"/>
                  </a:solidFill>
                  <a:prstDash val="solid"/>
                  <a:round/>
                </a:ln>
              </p:spPr>
              <p:txBody>
                <a:bodyPr rtlCol="0" anchor="ctr"/>
                <a:lstStyle/>
                <a:p>
                  <a:endParaRPr lang="zh-CN" altLang="en-US"/>
                </a:p>
              </p:txBody>
            </p:sp>
            <p:sp>
              <p:nvSpPr>
                <p:cNvPr id="31" name="椭圆 30">
                  <a:extLst>
                    <a:ext uri="{FF2B5EF4-FFF2-40B4-BE49-F238E27FC236}">
                      <a16:creationId xmlns:a16="http://schemas.microsoft.com/office/drawing/2014/main" id="{BF03DF7D-59A2-4D1B-ACD3-B987E950DA7C}"/>
                    </a:ext>
                  </a:extLst>
                </p:cNvPr>
                <p:cNvSpPr/>
                <p:nvPr/>
              </p:nvSpPr>
              <p:spPr>
                <a:xfrm>
                  <a:off x="6117477" y="2135355"/>
                  <a:ext cx="316403" cy="316403"/>
                </a:xfrm>
                <a:prstGeom prst="ellipse">
                  <a:avLst/>
                </a:prstGeom>
                <a:solidFill>
                  <a:schemeClr val="accent1"/>
                </a:solidFill>
                <a:ln w="19050"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sp>
            <p:nvSpPr>
              <p:cNvPr id="5" name="弧形 4">
                <a:extLst>
                  <a:ext uri="{FF2B5EF4-FFF2-40B4-BE49-F238E27FC236}">
                    <a16:creationId xmlns:a16="http://schemas.microsoft.com/office/drawing/2014/main" id="{46F6E454-44E8-43D8-9815-2821BE1CD0AA}"/>
                  </a:ext>
                </a:extLst>
              </p:cNvPr>
              <p:cNvSpPr/>
              <p:nvPr/>
            </p:nvSpPr>
            <p:spPr>
              <a:xfrm>
                <a:off x="4347368" y="2895987"/>
                <a:ext cx="3494882" cy="1808398"/>
              </a:xfrm>
              <a:prstGeom prst="arc">
                <a:avLst>
                  <a:gd name="adj1" fmla="val 18509354"/>
                  <a:gd name="adj2" fmla="val 21017673"/>
                </a:avLst>
              </a:prstGeom>
              <a:ln w="12700">
                <a:gradFill flip="none" rotWithShape="1">
                  <a:gsLst>
                    <a:gs pos="3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弧形 32">
                <a:extLst>
                  <a:ext uri="{FF2B5EF4-FFF2-40B4-BE49-F238E27FC236}">
                    <a16:creationId xmlns:a16="http://schemas.microsoft.com/office/drawing/2014/main" id="{A7789349-975A-42FE-B658-CA4330822504}"/>
                  </a:ext>
                </a:extLst>
              </p:cNvPr>
              <p:cNvSpPr/>
              <p:nvPr/>
            </p:nvSpPr>
            <p:spPr>
              <a:xfrm>
                <a:off x="4347368" y="2895987"/>
                <a:ext cx="3494882" cy="1808398"/>
              </a:xfrm>
              <a:prstGeom prst="arc">
                <a:avLst>
                  <a:gd name="adj1" fmla="val 3281535"/>
                  <a:gd name="adj2" fmla="val 8057622"/>
                </a:avLst>
              </a:prstGeom>
              <a:ln w="12700">
                <a:gradFill flip="none" rotWithShape="1">
                  <a:gsLst>
                    <a:gs pos="3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F0F3C15D-9FDD-46FB-9F98-9832F15E463F}"/>
                  </a:ext>
                </a:extLst>
              </p:cNvPr>
              <p:cNvSpPr/>
              <p:nvPr/>
            </p:nvSpPr>
            <p:spPr>
              <a:xfrm>
                <a:off x="4347368" y="2895987"/>
                <a:ext cx="3494882" cy="1808398"/>
              </a:xfrm>
              <a:prstGeom prst="arc">
                <a:avLst>
                  <a:gd name="adj1" fmla="val 10468445"/>
                  <a:gd name="adj2" fmla="val 12911070"/>
                </a:avLst>
              </a:prstGeom>
              <a:ln w="12700">
                <a:gradFill flip="none" rotWithShape="1">
                  <a:gsLst>
                    <a:gs pos="3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027F4E04-CB84-4EE9-A837-E365B5C671FA}"/>
                </a:ext>
              </a:extLst>
            </p:cNvPr>
            <p:cNvSpPr txBox="1"/>
            <p:nvPr/>
          </p:nvSpPr>
          <p:spPr>
            <a:xfrm>
              <a:off x="5344980" y="3468736"/>
              <a:ext cx="1609120" cy="408363"/>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四年顶个球</a:t>
              </a:r>
            </a:p>
          </p:txBody>
        </p:sp>
      </p:grpSp>
      <p:sp>
        <p:nvSpPr>
          <p:cNvPr id="80" name="Freeform 13">
            <a:extLst>
              <a:ext uri="{FF2B5EF4-FFF2-40B4-BE49-F238E27FC236}">
                <a16:creationId xmlns:a16="http://schemas.microsoft.com/office/drawing/2014/main" id="{61EC0F7F-94B5-4CB5-8013-71A9D3B61064}"/>
              </a:ext>
            </a:extLst>
          </p:cNvPr>
          <p:cNvSpPr>
            <a:spLocks noEditPoints="1"/>
          </p:cNvSpPr>
          <p:nvPr/>
        </p:nvSpPr>
        <p:spPr bwMode="auto">
          <a:xfrm>
            <a:off x="9254365" y="1074968"/>
            <a:ext cx="442400" cy="368293"/>
          </a:xfrm>
          <a:custGeom>
            <a:avLst/>
            <a:gdLst>
              <a:gd name="T0" fmla="*/ 101 w 105"/>
              <a:gd name="T1" fmla="*/ 23 h 87"/>
              <a:gd name="T2" fmla="*/ 101 w 105"/>
              <a:gd name="T3" fmla="*/ 23 h 87"/>
              <a:gd name="T4" fmla="*/ 4 w 105"/>
              <a:gd name="T5" fmla="*/ 23 h 87"/>
              <a:gd name="T6" fmla="*/ 4 w 105"/>
              <a:gd name="T7" fmla="*/ 23 h 87"/>
              <a:gd name="T8" fmla="*/ 0 w 105"/>
              <a:gd name="T9" fmla="*/ 27 h 87"/>
              <a:gd name="T10" fmla="*/ 2 w 105"/>
              <a:gd name="T11" fmla="*/ 55 h 87"/>
              <a:gd name="T12" fmla="*/ 3 w 105"/>
              <a:gd name="T13" fmla="*/ 83 h 87"/>
              <a:gd name="T14" fmla="*/ 6 w 105"/>
              <a:gd name="T15" fmla="*/ 87 h 87"/>
              <a:gd name="T16" fmla="*/ 99 w 105"/>
              <a:gd name="T17" fmla="*/ 87 h 87"/>
              <a:gd name="T18" fmla="*/ 102 w 105"/>
              <a:gd name="T19" fmla="*/ 83 h 87"/>
              <a:gd name="T20" fmla="*/ 103 w 105"/>
              <a:gd name="T21" fmla="*/ 55 h 87"/>
              <a:gd name="T22" fmla="*/ 105 w 105"/>
              <a:gd name="T23" fmla="*/ 27 h 87"/>
              <a:gd name="T24" fmla="*/ 101 w 105"/>
              <a:gd name="T25" fmla="*/ 23 h 87"/>
              <a:gd name="T26" fmla="*/ 101 w 105"/>
              <a:gd name="T27" fmla="*/ 13 h 87"/>
              <a:gd name="T28" fmla="*/ 97 w 105"/>
              <a:gd name="T29" fmla="*/ 9 h 87"/>
              <a:gd name="T30" fmla="*/ 48 w 105"/>
              <a:gd name="T31" fmla="*/ 9 h 87"/>
              <a:gd name="T32" fmla="*/ 45 w 105"/>
              <a:gd name="T33" fmla="*/ 5 h 87"/>
              <a:gd name="T34" fmla="*/ 45 w 105"/>
              <a:gd name="T35" fmla="*/ 4 h 87"/>
              <a:gd name="T36" fmla="*/ 41 w 105"/>
              <a:gd name="T37" fmla="*/ 0 h 87"/>
              <a:gd name="T38" fmla="*/ 15 w 105"/>
              <a:gd name="T39" fmla="*/ 0 h 87"/>
              <a:gd name="T40" fmla="*/ 10 w 105"/>
              <a:gd name="T41" fmla="*/ 4 h 87"/>
              <a:gd name="T42" fmla="*/ 10 w 105"/>
              <a:gd name="T43" fmla="*/ 5 h 87"/>
              <a:gd name="T44" fmla="*/ 8 w 105"/>
              <a:gd name="T45" fmla="*/ 9 h 87"/>
              <a:gd name="T46" fmla="*/ 8 w 105"/>
              <a:gd name="T47" fmla="*/ 9 h 87"/>
              <a:gd name="T48" fmla="*/ 4 w 105"/>
              <a:gd name="T49" fmla="*/ 13 h 87"/>
              <a:gd name="T50" fmla="*/ 4 w 105"/>
              <a:gd name="T51" fmla="*/ 15 h 87"/>
              <a:gd name="T52" fmla="*/ 101 w 105"/>
              <a:gd name="T53" fmla="*/ 15 h 87"/>
              <a:gd name="T54" fmla="*/ 101 w 105"/>
              <a:gd name="T55" fmla="*/ 1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87">
                <a:moveTo>
                  <a:pt x="101" y="23"/>
                </a:moveTo>
                <a:cubicBezTo>
                  <a:pt x="101" y="23"/>
                  <a:pt x="101" y="23"/>
                  <a:pt x="101" y="23"/>
                </a:cubicBezTo>
                <a:cubicBezTo>
                  <a:pt x="4" y="23"/>
                  <a:pt x="4" y="23"/>
                  <a:pt x="4" y="23"/>
                </a:cubicBezTo>
                <a:cubicBezTo>
                  <a:pt x="4" y="23"/>
                  <a:pt x="4" y="23"/>
                  <a:pt x="4" y="23"/>
                </a:cubicBezTo>
                <a:cubicBezTo>
                  <a:pt x="2" y="23"/>
                  <a:pt x="0" y="25"/>
                  <a:pt x="0" y="27"/>
                </a:cubicBezTo>
                <a:cubicBezTo>
                  <a:pt x="0" y="27"/>
                  <a:pt x="2" y="48"/>
                  <a:pt x="2" y="55"/>
                </a:cubicBezTo>
                <a:cubicBezTo>
                  <a:pt x="2" y="63"/>
                  <a:pt x="3" y="83"/>
                  <a:pt x="3" y="83"/>
                </a:cubicBezTo>
                <a:cubicBezTo>
                  <a:pt x="3" y="85"/>
                  <a:pt x="3" y="87"/>
                  <a:pt x="6" y="87"/>
                </a:cubicBezTo>
                <a:cubicBezTo>
                  <a:pt x="99" y="87"/>
                  <a:pt x="99" y="87"/>
                  <a:pt x="99" y="87"/>
                </a:cubicBezTo>
                <a:cubicBezTo>
                  <a:pt x="102" y="87"/>
                  <a:pt x="102" y="85"/>
                  <a:pt x="102" y="83"/>
                </a:cubicBezTo>
                <a:cubicBezTo>
                  <a:pt x="102" y="83"/>
                  <a:pt x="103" y="63"/>
                  <a:pt x="103" y="55"/>
                </a:cubicBezTo>
                <a:cubicBezTo>
                  <a:pt x="103" y="48"/>
                  <a:pt x="105" y="27"/>
                  <a:pt x="105" y="27"/>
                </a:cubicBezTo>
                <a:cubicBezTo>
                  <a:pt x="105" y="25"/>
                  <a:pt x="103" y="23"/>
                  <a:pt x="101" y="23"/>
                </a:cubicBezTo>
                <a:close/>
                <a:moveTo>
                  <a:pt x="101" y="13"/>
                </a:moveTo>
                <a:cubicBezTo>
                  <a:pt x="101" y="10"/>
                  <a:pt x="100" y="9"/>
                  <a:pt x="97" y="9"/>
                </a:cubicBezTo>
                <a:cubicBezTo>
                  <a:pt x="48" y="9"/>
                  <a:pt x="48" y="9"/>
                  <a:pt x="48" y="9"/>
                </a:cubicBezTo>
                <a:cubicBezTo>
                  <a:pt x="46" y="9"/>
                  <a:pt x="45" y="6"/>
                  <a:pt x="45" y="5"/>
                </a:cubicBezTo>
                <a:cubicBezTo>
                  <a:pt x="45" y="4"/>
                  <a:pt x="45" y="4"/>
                  <a:pt x="45" y="4"/>
                </a:cubicBezTo>
                <a:cubicBezTo>
                  <a:pt x="45" y="2"/>
                  <a:pt x="43" y="0"/>
                  <a:pt x="41" y="0"/>
                </a:cubicBezTo>
                <a:cubicBezTo>
                  <a:pt x="15" y="0"/>
                  <a:pt x="15" y="0"/>
                  <a:pt x="15" y="0"/>
                </a:cubicBezTo>
                <a:cubicBezTo>
                  <a:pt x="12" y="0"/>
                  <a:pt x="10" y="2"/>
                  <a:pt x="10" y="4"/>
                </a:cubicBezTo>
                <a:cubicBezTo>
                  <a:pt x="10" y="5"/>
                  <a:pt x="10" y="5"/>
                  <a:pt x="10" y="5"/>
                </a:cubicBezTo>
                <a:cubicBezTo>
                  <a:pt x="10" y="6"/>
                  <a:pt x="9" y="9"/>
                  <a:pt x="8" y="9"/>
                </a:cubicBezTo>
                <a:cubicBezTo>
                  <a:pt x="8" y="9"/>
                  <a:pt x="8" y="9"/>
                  <a:pt x="8" y="9"/>
                </a:cubicBezTo>
                <a:cubicBezTo>
                  <a:pt x="6" y="9"/>
                  <a:pt x="4" y="10"/>
                  <a:pt x="4" y="13"/>
                </a:cubicBezTo>
                <a:cubicBezTo>
                  <a:pt x="4" y="15"/>
                  <a:pt x="4" y="15"/>
                  <a:pt x="4" y="15"/>
                </a:cubicBezTo>
                <a:cubicBezTo>
                  <a:pt x="101" y="15"/>
                  <a:pt x="101" y="15"/>
                  <a:pt x="101" y="15"/>
                </a:cubicBezTo>
                <a:lnTo>
                  <a:pt x="101" y="13"/>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5" name="Freeform 9">
            <a:extLst>
              <a:ext uri="{FF2B5EF4-FFF2-40B4-BE49-F238E27FC236}">
                <a16:creationId xmlns:a16="http://schemas.microsoft.com/office/drawing/2014/main" id="{29E944DA-2DB7-4737-B739-6A95D24851E7}"/>
              </a:ext>
            </a:extLst>
          </p:cNvPr>
          <p:cNvSpPr>
            <a:spLocks noEditPoints="1"/>
          </p:cNvSpPr>
          <p:nvPr/>
        </p:nvSpPr>
        <p:spPr bwMode="auto">
          <a:xfrm>
            <a:off x="2452119" y="1016084"/>
            <a:ext cx="442400" cy="446025"/>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86" name="Freeform 9">
            <a:extLst>
              <a:ext uri="{FF2B5EF4-FFF2-40B4-BE49-F238E27FC236}">
                <a16:creationId xmlns:a16="http://schemas.microsoft.com/office/drawing/2014/main" id="{C1F040BC-C9A0-442C-A7D5-F249C67E1460}"/>
              </a:ext>
            </a:extLst>
          </p:cNvPr>
          <p:cNvSpPr>
            <a:spLocks noEditPoints="1"/>
          </p:cNvSpPr>
          <p:nvPr/>
        </p:nvSpPr>
        <p:spPr bwMode="auto">
          <a:xfrm>
            <a:off x="2434776" y="4228456"/>
            <a:ext cx="451770" cy="383102"/>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7" name="Freeform 13">
            <a:extLst>
              <a:ext uri="{FF2B5EF4-FFF2-40B4-BE49-F238E27FC236}">
                <a16:creationId xmlns:a16="http://schemas.microsoft.com/office/drawing/2014/main" id="{4BC7CC64-CA1D-4DFC-997E-0B8C2FD86E10}"/>
              </a:ext>
            </a:extLst>
          </p:cNvPr>
          <p:cNvSpPr>
            <a:spLocks noEditPoints="1"/>
          </p:cNvSpPr>
          <p:nvPr/>
        </p:nvSpPr>
        <p:spPr bwMode="auto">
          <a:xfrm>
            <a:off x="9280602" y="4133867"/>
            <a:ext cx="389926" cy="482583"/>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79773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FC23FE3E-E0BA-46B9-BAD8-DED0AD0F6DB5}"/>
              </a:ext>
            </a:extLst>
          </p:cNvPr>
          <p:cNvCxnSpPr>
            <a:cxnSpLocks/>
          </p:cNvCxnSpPr>
          <p:nvPr/>
        </p:nvCxnSpPr>
        <p:spPr>
          <a:xfrm flipV="1">
            <a:off x="2382316" y="2973917"/>
            <a:ext cx="1104761" cy="906953"/>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105ABA6-7CAB-4976-BCCB-A4BCD4284128}"/>
              </a:ext>
            </a:extLst>
          </p:cNvPr>
          <p:cNvCxnSpPr>
            <a:cxnSpLocks/>
          </p:cNvCxnSpPr>
          <p:nvPr/>
        </p:nvCxnSpPr>
        <p:spPr>
          <a:xfrm>
            <a:off x="4172712" y="2973917"/>
            <a:ext cx="1104762" cy="90695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A04AE00-DDA1-416E-9A83-9DFD212D9751}"/>
              </a:ext>
            </a:extLst>
          </p:cNvPr>
          <p:cNvCxnSpPr>
            <a:cxnSpLocks/>
          </p:cNvCxnSpPr>
          <p:nvPr/>
        </p:nvCxnSpPr>
        <p:spPr>
          <a:xfrm flipV="1">
            <a:off x="5963109" y="2973918"/>
            <a:ext cx="1104762" cy="90695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8A97696-0075-426E-989C-3CCF8B5EABE5}"/>
              </a:ext>
            </a:extLst>
          </p:cNvPr>
          <p:cNvCxnSpPr>
            <a:cxnSpLocks/>
          </p:cNvCxnSpPr>
          <p:nvPr/>
        </p:nvCxnSpPr>
        <p:spPr>
          <a:xfrm>
            <a:off x="7753505" y="2973918"/>
            <a:ext cx="1104761" cy="90695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98A0F9B-5D81-4026-B654-46B199E0D095}"/>
              </a:ext>
            </a:extLst>
          </p:cNvPr>
          <p:cNvCxnSpPr>
            <a:cxnSpLocks/>
          </p:cNvCxnSpPr>
          <p:nvPr/>
        </p:nvCxnSpPr>
        <p:spPr>
          <a:xfrm flipV="1">
            <a:off x="9543901" y="3103092"/>
            <a:ext cx="950833" cy="777778"/>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52078DB1-C87C-46AA-9CE6-76311ADA18DC}"/>
              </a:ext>
            </a:extLst>
          </p:cNvPr>
          <p:cNvSpPr>
            <a:spLocks noGrp="1"/>
          </p:cNvSpPr>
          <p:nvPr>
            <p:ph type="body" sz="quarter" idx="12"/>
          </p:nvPr>
        </p:nvSpPr>
        <p:spPr/>
        <p:txBody>
          <a:bodyPr/>
          <a:lstStyle/>
          <a:p>
            <a:pPr marL="0" indent="0">
              <a:buNone/>
            </a:pPr>
            <a:r>
              <a:rPr lang="zh-CN" altLang="en-US" dirty="0"/>
              <a:t>递进或并列关系五段文字排版</a:t>
            </a:r>
          </a:p>
        </p:txBody>
      </p:sp>
      <p:sp>
        <p:nvSpPr>
          <p:cNvPr id="24" name="Freeform 5">
            <a:extLst>
              <a:ext uri="{FF2B5EF4-FFF2-40B4-BE49-F238E27FC236}">
                <a16:creationId xmlns:a16="http://schemas.microsoft.com/office/drawing/2014/main" id="{7264AAEC-9452-4516-A73D-C0665BE4B5BA}"/>
              </a:ext>
            </a:extLst>
          </p:cNvPr>
          <p:cNvSpPr>
            <a:spLocks noEditPoints="1"/>
          </p:cNvSpPr>
          <p:nvPr/>
        </p:nvSpPr>
        <p:spPr bwMode="auto">
          <a:xfrm>
            <a:off x="10423848" y="2113309"/>
            <a:ext cx="1101271" cy="1070778"/>
          </a:xfrm>
          <a:custGeom>
            <a:avLst/>
            <a:gdLst>
              <a:gd name="T0" fmla="*/ 3203 w 3220"/>
              <a:gd name="T1" fmla="*/ 228 h 3121"/>
              <a:gd name="T2" fmla="*/ 3049 w 3220"/>
              <a:gd name="T3" fmla="*/ 964 h 3121"/>
              <a:gd name="T4" fmla="*/ 2925 w 3220"/>
              <a:gd name="T5" fmla="*/ 1195 h 3121"/>
              <a:gd name="T6" fmla="*/ 2296 w 3220"/>
              <a:gd name="T7" fmla="*/ 1813 h 3121"/>
              <a:gd name="T8" fmla="*/ 2172 w 3220"/>
              <a:gd name="T9" fmla="*/ 2546 h 3121"/>
              <a:gd name="T10" fmla="*/ 1626 w 3220"/>
              <a:gd name="T11" fmla="*/ 3079 h 3121"/>
              <a:gd name="T12" fmla="*/ 1496 w 3220"/>
              <a:gd name="T13" fmla="*/ 3121 h 3121"/>
              <a:gd name="T14" fmla="*/ 1351 w 3220"/>
              <a:gd name="T15" fmla="*/ 2988 h 3121"/>
              <a:gd name="T16" fmla="*/ 1351 w 3220"/>
              <a:gd name="T17" fmla="*/ 2656 h 3121"/>
              <a:gd name="T18" fmla="*/ 488 w 3220"/>
              <a:gd name="T19" fmla="*/ 2656 h 3121"/>
              <a:gd name="T20" fmla="*/ 488 w 3220"/>
              <a:gd name="T21" fmla="*/ 1859 h 3121"/>
              <a:gd name="T22" fmla="*/ 168 w 3220"/>
              <a:gd name="T23" fmla="*/ 1866 h 3121"/>
              <a:gd name="T24" fmla="*/ 29 w 3220"/>
              <a:gd name="T25" fmla="*/ 1748 h 3121"/>
              <a:gd name="T26" fmla="*/ 80 w 3220"/>
              <a:gd name="T27" fmla="*/ 1547 h 3121"/>
              <a:gd name="T28" fmla="*/ 624 w 3220"/>
              <a:gd name="T29" fmla="*/ 1014 h 3121"/>
              <a:gd name="T30" fmla="*/ 1363 w 3220"/>
              <a:gd name="T31" fmla="*/ 895 h 3121"/>
              <a:gd name="T32" fmla="*/ 1954 w 3220"/>
              <a:gd name="T33" fmla="*/ 316 h 3121"/>
              <a:gd name="T34" fmla="*/ 1952 w 3220"/>
              <a:gd name="T35" fmla="*/ 315 h 3121"/>
              <a:gd name="T36" fmla="*/ 2340 w 3220"/>
              <a:gd name="T37" fmla="*/ 132 h 3121"/>
              <a:gd name="T38" fmla="*/ 2956 w 3220"/>
              <a:gd name="T39" fmla="*/ 6 h 3121"/>
              <a:gd name="T40" fmla="*/ 3015 w 3220"/>
              <a:gd name="T41" fmla="*/ 0 h 3121"/>
              <a:gd name="T42" fmla="*/ 3169 w 3220"/>
              <a:gd name="T43" fmla="*/ 66 h 3121"/>
              <a:gd name="T44" fmla="*/ 3203 w 3220"/>
              <a:gd name="T45" fmla="*/ 228 h 3121"/>
              <a:gd name="T46" fmla="*/ 2306 w 3220"/>
              <a:gd name="T47" fmla="*/ 346 h 3121"/>
              <a:gd name="T48" fmla="*/ 2206 w 3220"/>
              <a:gd name="T49" fmla="*/ 400 h 3121"/>
              <a:gd name="T50" fmla="*/ 1472 w 3220"/>
              <a:gd name="T51" fmla="*/ 1130 h 3121"/>
              <a:gd name="T52" fmla="*/ 687 w 3220"/>
              <a:gd name="T53" fmla="*/ 1257 h 3121"/>
              <a:gd name="T54" fmla="*/ 288 w 3220"/>
              <a:gd name="T55" fmla="*/ 1654 h 3121"/>
              <a:gd name="T56" fmla="*/ 921 w 3220"/>
              <a:gd name="T57" fmla="*/ 1657 h 3121"/>
              <a:gd name="T58" fmla="*/ 687 w 3220"/>
              <a:gd name="T59" fmla="*/ 1859 h 3121"/>
              <a:gd name="T60" fmla="*/ 687 w 3220"/>
              <a:gd name="T61" fmla="*/ 2457 h 3121"/>
              <a:gd name="T62" fmla="*/ 1152 w 3220"/>
              <a:gd name="T63" fmla="*/ 2457 h 3121"/>
              <a:gd name="T64" fmla="*/ 1352 w 3220"/>
              <a:gd name="T65" fmla="*/ 2457 h 3121"/>
              <a:gd name="T66" fmla="*/ 1550 w 3220"/>
              <a:gd name="T67" fmla="*/ 2270 h 3121"/>
              <a:gd name="T68" fmla="*/ 1551 w 3220"/>
              <a:gd name="T69" fmla="*/ 2855 h 3121"/>
              <a:gd name="T70" fmla="*/ 1949 w 3220"/>
              <a:gd name="T71" fmla="*/ 2457 h 3121"/>
              <a:gd name="T72" fmla="*/ 2082 w 3220"/>
              <a:gd name="T73" fmla="*/ 1734 h 3121"/>
              <a:gd name="T74" fmla="*/ 2812 w 3220"/>
              <a:gd name="T75" fmla="*/ 1008 h 3121"/>
              <a:gd name="T76" fmla="*/ 2868 w 3220"/>
              <a:gd name="T77" fmla="*/ 900 h 3121"/>
              <a:gd name="T78" fmla="*/ 3013 w 3220"/>
              <a:gd name="T79" fmla="*/ 200 h 3121"/>
              <a:gd name="T80" fmla="*/ 2307 w 3220"/>
              <a:gd name="T81" fmla="*/ 346 h 3121"/>
              <a:gd name="T82" fmla="*/ 2306 w 3220"/>
              <a:gd name="T83" fmla="*/ 346 h 3121"/>
              <a:gd name="T84" fmla="*/ 2340 w 3220"/>
              <a:gd name="T85" fmla="*/ 805 h 3121"/>
              <a:gd name="T86" fmla="*/ 2282 w 3220"/>
              <a:gd name="T87" fmla="*/ 664 h 3121"/>
              <a:gd name="T88" fmla="*/ 2340 w 3220"/>
              <a:gd name="T89" fmla="*/ 523 h 3121"/>
              <a:gd name="T90" fmla="*/ 2481 w 3220"/>
              <a:gd name="T91" fmla="*/ 464 h 3121"/>
              <a:gd name="T92" fmla="*/ 2621 w 3220"/>
              <a:gd name="T93" fmla="*/ 523 h 3121"/>
              <a:gd name="T94" fmla="*/ 2679 w 3220"/>
              <a:gd name="T95" fmla="*/ 664 h 3121"/>
              <a:gd name="T96" fmla="*/ 2621 w 3220"/>
              <a:gd name="T97" fmla="*/ 805 h 3121"/>
              <a:gd name="T98" fmla="*/ 2340 w 3220"/>
              <a:gd name="T99" fmla="*/ 805 h 3121"/>
              <a:gd name="T100" fmla="*/ 2340 w 3220"/>
              <a:gd name="T101" fmla="*/ 805 h 3121"/>
              <a:gd name="T102" fmla="*/ 2340 w 3220"/>
              <a:gd name="T103" fmla="*/ 805 h 3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20" h="3121">
                <a:moveTo>
                  <a:pt x="3203" y="228"/>
                </a:moveTo>
                <a:cubicBezTo>
                  <a:pt x="3049" y="964"/>
                  <a:pt x="3049" y="964"/>
                  <a:pt x="3049" y="964"/>
                </a:cubicBezTo>
                <a:cubicBezTo>
                  <a:pt x="3033" y="1050"/>
                  <a:pt x="2990" y="1131"/>
                  <a:pt x="2925" y="1195"/>
                </a:cubicBezTo>
                <a:cubicBezTo>
                  <a:pt x="2296" y="1813"/>
                  <a:pt x="2296" y="1813"/>
                  <a:pt x="2296" y="1813"/>
                </a:cubicBezTo>
                <a:cubicBezTo>
                  <a:pt x="2172" y="2546"/>
                  <a:pt x="2172" y="2546"/>
                  <a:pt x="2172" y="2546"/>
                </a:cubicBezTo>
                <a:cubicBezTo>
                  <a:pt x="1626" y="3079"/>
                  <a:pt x="1626" y="3079"/>
                  <a:pt x="1626" y="3079"/>
                </a:cubicBezTo>
                <a:cubicBezTo>
                  <a:pt x="1583" y="3107"/>
                  <a:pt x="1539" y="3121"/>
                  <a:pt x="1496" y="3121"/>
                </a:cubicBezTo>
                <a:cubicBezTo>
                  <a:pt x="1395" y="3121"/>
                  <a:pt x="1372" y="3062"/>
                  <a:pt x="1351" y="2988"/>
                </a:cubicBezTo>
                <a:cubicBezTo>
                  <a:pt x="1351" y="2656"/>
                  <a:pt x="1351" y="2656"/>
                  <a:pt x="1351" y="2656"/>
                </a:cubicBezTo>
                <a:cubicBezTo>
                  <a:pt x="1566" y="2640"/>
                  <a:pt x="488" y="2656"/>
                  <a:pt x="488" y="2656"/>
                </a:cubicBezTo>
                <a:cubicBezTo>
                  <a:pt x="488" y="2656"/>
                  <a:pt x="489" y="2252"/>
                  <a:pt x="488" y="1859"/>
                </a:cubicBezTo>
                <a:cubicBezTo>
                  <a:pt x="168" y="1866"/>
                  <a:pt x="168" y="1866"/>
                  <a:pt x="168" y="1866"/>
                </a:cubicBezTo>
                <a:cubicBezTo>
                  <a:pt x="99" y="1852"/>
                  <a:pt x="48" y="1809"/>
                  <a:pt x="29" y="1748"/>
                </a:cubicBezTo>
                <a:cubicBezTo>
                  <a:pt x="0" y="1654"/>
                  <a:pt x="63" y="1564"/>
                  <a:pt x="80" y="1547"/>
                </a:cubicBezTo>
                <a:cubicBezTo>
                  <a:pt x="624" y="1014"/>
                  <a:pt x="624" y="1014"/>
                  <a:pt x="624" y="1014"/>
                </a:cubicBezTo>
                <a:cubicBezTo>
                  <a:pt x="1363" y="895"/>
                  <a:pt x="1363" y="895"/>
                  <a:pt x="1363" y="895"/>
                </a:cubicBezTo>
                <a:cubicBezTo>
                  <a:pt x="1954" y="316"/>
                  <a:pt x="1954" y="316"/>
                  <a:pt x="1954" y="316"/>
                </a:cubicBezTo>
                <a:cubicBezTo>
                  <a:pt x="1952" y="315"/>
                  <a:pt x="1952" y="315"/>
                  <a:pt x="1952" y="315"/>
                </a:cubicBezTo>
                <a:cubicBezTo>
                  <a:pt x="1972" y="287"/>
                  <a:pt x="2062" y="189"/>
                  <a:pt x="2340" y="132"/>
                </a:cubicBezTo>
                <a:cubicBezTo>
                  <a:pt x="2956" y="6"/>
                  <a:pt x="2956" y="6"/>
                  <a:pt x="2956" y="6"/>
                </a:cubicBezTo>
                <a:cubicBezTo>
                  <a:pt x="2966" y="4"/>
                  <a:pt x="2988" y="0"/>
                  <a:pt x="3015" y="0"/>
                </a:cubicBezTo>
                <a:cubicBezTo>
                  <a:pt x="3079" y="0"/>
                  <a:pt x="3134" y="23"/>
                  <a:pt x="3169" y="66"/>
                </a:cubicBezTo>
                <a:cubicBezTo>
                  <a:pt x="3194" y="96"/>
                  <a:pt x="3220" y="149"/>
                  <a:pt x="3203" y="228"/>
                </a:cubicBezTo>
                <a:close/>
                <a:moveTo>
                  <a:pt x="2306" y="346"/>
                </a:moveTo>
                <a:cubicBezTo>
                  <a:pt x="2268" y="354"/>
                  <a:pt x="2233" y="373"/>
                  <a:pt x="2206" y="400"/>
                </a:cubicBezTo>
                <a:cubicBezTo>
                  <a:pt x="1472" y="1130"/>
                  <a:pt x="1472" y="1130"/>
                  <a:pt x="1472" y="1130"/>
                </a:cubicBezTo>
                <a:cubicBezTo>
                  <a:pt x="687" y="1257"/>
                  <a:pt x="687" y="1257"/>
                  <a:pt x="687" y="1257"/>
                </a:cubicBezTo>
                <a:cubicBezTo>
                  <a:pt x="288" y="1654"/>
                  <a:pt x="288" y="1654"/>
                  <a:pt x="288" y="1654"/>
                </a:cubicBezTo>
                <a:cubicBezTo>
                  <a:pt x="921" y="1657"/>
                  <a:pt x="921" y="1657"/>
                  <a:pt x="921" y="1657"/>
                </a:cubicBezTo>
                <a:cubicBezTo>
                  <a:pt x="687" y="1859"/>
                  <a:pt x="687" y="1859"/>
                  <a:pt x="687" y="1859"/>
                </a:cubicBezTo>
                <a:cubicBezTo>
                  <a:pt x="687" y="2457"/>
                  <a:pt x="687" y="2457"/>
                  <a:pt x="687" y="2457"/>
                </a:cubicBezTo>
                <a:cubicBezTo>
                  <a:pt x="1152" y="2457"/>
                  <a:pt x="1152" y="2457"/>
                  <a:pt x="1152" y="2457"/>
                </a:cubicBezTo>
                <a:cubicBezTo>
                  <a:pt x="1281" y="2457"/>
                  <a:pt x="1330" y="2462"/>
                  <a:pt x="1352" y="2457"/>
                </a:cubicBezTo>
                <a:cubicBezTo>
                  <a:pt x="1550" y="2270"/>
                  <a:pt x="1550" y="2270"/>
                  <a:pt x="1550" y="2270"/>
                </a:cubicBezTo>
                <a:cubicBezTo>
                  <a:pt x="1551" y="2855"/>
                  <a:pt x="1551" y="2855"/>
                  <a:pt x="1551" y="2855"/>
                </a:cubicBezTo>
                <a:cubicBezTo>
                  <a:pt x="1949" y="2457"/>
                  <a:pt x="1949" y="2457"/>
                  <a:pt x="1949" y="2457"/>
                </a:cubicBezTo>
                <a:cubicBezTo>
                  <a:pt x="2082" y="1734"/>
                  <a:pt x="2082" y="1734"/>
                  <a:pt x="2082" y="1734"/>
                </a:cubicBezTo>
                <a:cubicBezTo>
                  <a:pt x="2812" y="1008"/>
                  <a:pt x="2812" y="1008"/>
                  <a:pt x="2812" y="1008"/>
                </a:cubicBezTo>
                <a:cubicBezTo>
                  <a:pt x="2841" y="978"/>
                  <a:pt x="2861" y="941"/>
                  <a:pt x="2868" y="900"/>
                </a:cubicBezTo>
                <a:cubicBezTo>
                  <a:pt x="3013" y="200"/>
                  <a:pt x="3013" y="200"/>
                  <a:pt x="3013" y="200"/>
                </a:cubicBezTo>
                <a:cubicBezTo>
                  <a:pt x="2307" y="346"/>
                  <a:pt x="2307" y="346"/>
                  <a:pt x="2307" y="346"/>
                </a:cubicBezTo>
                <a:lnTo>
                  <a:pt x="2306" y="346"/>
                </a:lnTo>
                <a:close/>
                <a:moveTo>
                  <a:pt x="2340" y="805"/>
                </a:moveTo>
                <a:cubicBezTo>
                  <a:pt x="2302" y="767"/>
                  <a:pt x="2282" y="717"/>
                  <a:pt x="2282" y="664"/>
                </a:cubicBezTo>
                <a:cubicBezTo>
                  <a:pt x="2282" y="611"/>
                  <a:pt x="2302" y="561"/>
                  <a:pt x="2340" y="523"/>
                </a:cubicBezTo>
                <a:cubicBezTo>
                  <a:pt x="2377" y="485"/>
                  <a:pt x="2427" y="464"/>
                  <a:pt x="2481" y="464"/>
                </a:cubicBezTo>
                <a:cubicBezTo>
                  <a:pt x="2534" y="464"/>
                  <a:pt x="2583" y="485"/>
                  <a:pt x="2621" y="523"/>
                </a:cubicBezTo>
                <a:cubicBezTo>
                  <a:pt x="2659" y="561"/>
                  <a:pt x="2679" y="611"/>
                  <a:pt x="2679" y="664"/>
                </a:cubicBezTo>
                <a:cubicBezTo>
                  <a:pt x="2679" y="717"/>
                  <a:pt x="2658" y="767"/>
                  <a:pt x="2621" y="805"/>
                </a:cubicBezTo>
                <a:cubicBezTo>
                  <a:pt x="2546" y="880"/>
                  <a:pt x="2415" y="880"/>
                  <a:pt x="2340" y="805"/>
                </a:cubicBezTo>
                <a:close/>
                <a:moveTo>
                  <a:pt x="2340" y="805"/>
                </a:moveTo>
                <a:cubicBezTo>
                  <a:pt x="2340" y="805"/>
                  <a:pt x="2340" y="805"/>
                  <a:pt x="2340" y="805"/>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3" name="Subtitle 2">
            <a:extLst>
              <a:ext uri="{FF2B5EF4-FFF2-40B4-BE49-F238E27FC236}">
                <a16:creationId xmlns:a16="http://schemas.microsoft.com/office/drawing/2014/main" id="{7931B34A-E371-479A-B025-7B88B164E994}"/>
              </a:ext>
            </a:extLst>
          </p:cNvPr>
          <p:cNvSpPr txBox="1">
            <a:spLocks/>
          </p:cNvSpPr>
          <p:nvPr/>
        </p:nvSpPr>
        <p:spPr>
          <a:xfrm>
            <a:off x="2912446" y="972688"/>
            <a:ext cx="1837135" cy="430849"/>
          </a:xfrm>
          <a:prstGeom prst="rect">
            <a:avLst/>
          </a:prstGeom>
        </p:spPr>
        <p:txBody>
          <a:bodyPr vert="horz" wrap="square" lIns="91404" tIns="45701" rIns="91404" bIns="4570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71450" fontAlgn="auto">
              <a:spcAft>
                <a:spcPts val="0"/>
              </a:spcAft>
              <a:buNone/>
            </a:pPr>
            <a:r>
              <a:rPr lang="zh-CN" altLang="en-US" sz="2200" b="1" dirty="0">
                <a:solidFill>
                  <a:schemeClr val="tx1">
                    <a:lumMod val="95000"/>
                    <a:lumOff val="5000"/>
                  </a:schemeClr>
                </a:solidFill>
                <a:latin typeface="+mn-ea"/>
                <a:cs typeface="Lato Regular"/>
              </a:rPr>
              <a:t>添加标题</a:t>
            </a:r>
            <a:endParaRPr lang="en-US" sz="2200" b="1" dirty="0">
              <a:solidFill>
                <a:schemeClr val="tx1">
                  <a:lumMod val="95000"/>
                  <a:lumOff val="5000"/>
                </a:schemeClr>
              </a:solidFill>
              <a:latin typeface="+mn-ea"/>
              <a:cs typeface="Lato Regular"/>
            </a:endParaRPr>
          </a:p>
        </p:txBody>
      </p:sp>
      <p:sp>
        <p:nvSpPr>
          <p:cNvPr id="34" name="TextBox 75">
            <a:extLst>
              <a:ext uri="{FF2B5EF4-FFF2-40B4-BE49-F238E27FC236}">
                <a16:creationId xmlns:a16="http://schemas.microsoft.com/office/drawing/2014/main" id="{31066818-592D-46F7-9E75-F7363A15EEAF}"/>
              </a:ext>
            </a:extLst>
          </p:cNvPr>
          <p:cNvSpPr txBox="1"/>
          <p:nvPr/>
        </p:nvSpPr>
        <p:spPr>
          <a:xfrm>
            <a:off x="2373643" y="1387928"/>
            <a:ext cx="2914741"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endParaRPr>
          </a:p>
        </p:txBody>
      </p:sp>
      <p:sp>
        <p:nvSpPr>
          <p:cNvPr id="35" name="Subtitle 2">
            <a:extLst>
              <a:ext uri="{FF2B5EF4-FFF2-40B4-BE49-F238E27FC236}">
                <a16:creationId xmlns:a16="http://schemas.microsoft.com/office/drawing/2014/main" id="{B5D9D378-563E-4FA8-A9FB-B67D624CF55D}"/>
              </a:ext>
            </a:extLst>
          </p:cNvPr>
          <p:cNvSpPr txBox="1">
            <a:spLocks/>
          </p:cNvSpPr>
          <p:nvPr/>
        </p:nvSpPr>
        <p:spPr>
          <a:xfrm>
            <a:off x="1116786" y="4798812"/>
            <a:ext cx="1837135" cy="430849"/>
          </a:xfrm>
          <a:prstGeom prst="rect">
            <a:avLst/>
          </a:prstGeom>
        </p:spPr>
        <p:txBody>
          <a:bodyPr vert="horz" wrap="square" lIns="91404" tIns="45701" rIns="91404" bIns="45701" rtlCol="0">
            <a:spAutoFit/>
          </a:bodyPr>
          <a:lstStyle>
            <a:defPPr>
              <a:defRPr lang="zh-CN"/>
            </a:defPPr>
            <a:lvl1pPr indent="0" algn="ctr" defTabSz="171450" fontAlgn="auto">
              <a:spcBef>
                <a:spcPct val="20000"/>
              </a:spcBef>
              <a:spcAft>
                <a:spcPts val="0"/>
              </a:spcAft>
              <a:buFont typeface="Arial"/>
              <a:buNone/>
              <a:defRPr sz="2200" b="1">
                <a:solidFill>
                  <a:schemeClr val="tx1">
                    <a:lumMod val="95000"/>
                    <a:lumOff val="5000"/>
                  </a:schemeClr>
                </a:solidFill>
                <a:latin typeface="+mn-ea"/>
                <a:cs typeface="Lato Regular"/>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a:t>添加标题</a:t>
            </a:r>
            <a:endParaRPr lang="en-US" dirty="0"/>
          </a:p>
        </p:txBody>
      </p:sp>
      <p:sp>
        <p:nvSpPr>
          <p:cNvPr id="36" name="TextBox 75">
            <a:extLst>
              <a:ext uri="{FF2B5EF4-FFF2-40B4-BE49-F238E27FC236}">
                <a16:creationId xmlns:a16="http://schemas.microsoft.com/office/drawing/2014/main" id="{103547E4-BF8F-46B2-8E14-98892FB80327}"/>
              </a:ext>
            </a:extLst>
          </p:cNvPr>
          <p:cNvSpPr txBox="1"/>
          <p:nvPr/>
        </p:nvSpPr>
        <p:spPr>
          <a:xfrm>
            <a:off x="577983" y="5214052"/>
            <a:ext cx="2914741"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endParaRPr>
          </a:p>
        </p:txBody>
      </p:sp>
      <p:sp>
        <p:nvSpPr>
          <p:cNvPr id="37" name="Subtitle 2">
            <a:extLst>
              <a:ext uri="{FF2B5EF4-FFF2-40B4-BE49-F238E27FC236}">
                <a16:creationId xmlns:a16="http://schemas.microsoft.com/office/drawing/2014/main" id="{BB4A1649-55D2-40CC-9EB4-02D8A94707AA}"/>
              </a:ext>
            </a:extLst>
          </p:cNvPr>
          <p:cNvSpPr txBox="1">
            <a:spLocks/>
          </p:cNvSpPr>
          <p:nvPr/>
        </p:nvSpPr>
        <p:spPr>
          <a:xfrm>
            <a:off x="6497303" y="972688"/>
            <a:ext cx="1837135" cy="430849"/>
          </a:xfrm>
          <a:prstGeom prst="rect">
            <a:avLst/>
          </a:prstGeom>
        </p:spPr>
        <p:txBody>
          <a:bodyPr vert="horz" wrap="square" lIns="91404" tIns="45701" rIns="91404" bIns="45701" rtlCol="0">
            <a:spAutoFit/>
          </a:bodyPr>
          <a:lstStyle>
            <a:defPPr>
              <a:defRPr lang="zh-CN"/>
            </a:defPPr>
            <a:lvl1pPr indent="0" algn="ctr" defTabSz="171450" fontAlgn="auto">
              <a:spcBef>
                <a:spcPct val="20000"/>
              </a:spcBef>
              <a:spcAft>
                <a:spcPts val="0"/>
              </a:spcAft>
              <a:buFont typeface="Arial"/>
              <a:buNone/>
              <a:defRPr sz="2200" b="1">
                <a:solidFill>
                  <a:schemeClr val="tx1">
                    <a:lumMod val="95000"/>
                    <a:lumOff val="5000"/>
                  </a:schemeClr>
                </a:solidFill>
                <a:latin typeface="+mn-ea"/>
                <a:cs typeface="Lato Regular"/>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a:t>添加标题</a:t>
            </a:r>
            <a:endParaRPr lang="en-US" dirty="0"/>
          </a:p>
        </p:txBody>
      </p:sp>
      <p:sp>
        <p:nvSpPr>
          <p:cNvPr id="38" name="TextBox 75">
            <a:extLst>
              <a:ext uri="{FF2B5EF4-FFF2-40B4-BE49-F238E27FC236}">
                <a16:creationId xmlns:a16="http://schemas.microsoft.com/office/drawing/2014/main" id="{E2CE8722-F30F-4250-B491-7DB71BDBE056}"/>
              </a:ext>
            </a:extLst>
          </p:cNvPr>
          <p:cNvSpPr txBox="1"/>
          <p:nvPr/>
        </p:nvSpPr>
        <p:spPr>
          <a:xfrm>
            <a:off x="5958500" y="1387928"/>
            <a:ext cx="2914741"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endParaRPr>
          </a:p>
        </p:txBody>
      </p:sp>
      <p:sp>
        <p:nvSpPr>
          <p:cNvPr id="39" name="Subtitle 2">
            <a:extLst>
              <a:ext uri="{FF2B5EF4-FFF2-40B4-BE49-F238E27FC236}">
                <a16:creationId xmlns:a16="http://schemas.microsoft.com/office/drawing/2014/main" id="{40646808-3BA1-4B7A-9603-036706332494}"/>
              </a:ext>
            </a:extLst>
          </p:cNvPr>
          <p:cNvSpPr txBox="1">
            <a:spLocks/>
          </p:cNvSpPr>
          <p:nvPr/>
        </p:nvSpPr>
        <p:spPr>
          <a:xfrm>
            <a:off x="4703084" y="4798812"/>
            <a:ext cx="1837135" cy="430849"/>
          </a:xfrm>
          <a:prstGeom prst="rect">
            <a:avLst/>
          </a:prstGeom>
        </p:spPr>
        <p:txBody>
          <a:bodyPr vert="horz" wrap="square" lIns="91404" tIns="45701" rIns="91404" bIns="45701" rtlCol="0">
            <a:spAutoFit/>
          </a:bodyPr>
          <a:lstStyle>
            <a:defPPr>
              <a:defRPr lang="zh-CN"/>
            </a:defPPr>
            <a:lvl1pPr indent="0" algn="ctr" defTabSz="171450" fontAlgn="auto">
              <a:spcBef>
                <a:spcPct val="20000"/>
              </a:spcBef>
              <a:spcAft>
                <a:spcPts val="0"/>
              </a:spcAft>
              <a:buFont typeface="Arial"/>
              <a:buNone/>
              <a:defRPr sz="2200" b="1">
                <a:solidFill>
                  <a:schemeClr val="tx1">
                    <a:lumMod val="95000"/>
                    <a:lumOff val="5000"/>
                  </a:schemeClr>
                </a:solidFill>
                <a:latin typeface="+mn-ea"/>
                <a:cs typeface="Lato Regular"/>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a:t>添加标题</a:t>
            </a:r>
            <a:endParaRPr lang="en-US" dirty="0"/>
          </a:p>
        </p:txBody>
      </p:sp>
      <p:sp>
        <p:nvSpPr>
          <p:cNvPr id="40" name="TextBox 75">
            <a:extLst>
              <a:ext uri="{FF2B5EF4-FFF2-40B4-BE49-F238E27FC236}">
                <a16:creationId xmlns:a16="http://schemas.microsoft.com/office/drawing/2014/main" id="{6FE105CA-179A-4221-8135-0D12302DB600}"/>
              </a:ext>
            </a:extLst>
          </p:cNvPr>
          <p:cNvSpPr txBox="1"/>
          <p:nvPr/>
        </p:nvSpPr>
        <p:spPr>
          <a:xfrm>
            <a:off x="4164281" y="5214052"/>
            <a:ext cx="2914741"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endParaRPr>
          </a:p>
        </p:txBody>
      </p:sp>
      <p:sp>
        <p:nvSpPr>
          <p:cNvPr id="41" name="Subtitle 2">
            <a:extLst>
              <a:ext uri="{FF2B5EF4-FFF2-40B4-BE49-F238E27FC236}">
                <a16:creationId xmlns:a16="http://schemas.microsoft.com/office/drawing/2014/main" id="{A74858C1-DD6F-4B01-BCCD-309BBF0CAC5A}"/>
              </a:ext>
            </a:extLst>
          </p:cNvPr>
          <p:cNvSpPr txBox="1">
            <a:spLocks/>
          </p:cNvSpPr>
          <p:nvPr/>
        </p:nvSpPr>
        <p:spPr>
          <a:xfrm>
            <a:off x="8277449" y="4798812"/>
            <a:ext cx="1837135" cy="430849"/>
          </a:xfrm>
          <a:prstGeom prst="rect">
            <a:avLst/>
          </a:prstGeom>
        </p:spPr>
        <p:txBody>
          <a:bodyPr vert="horz" wrap="square" lIns="91404" tIns="45701" rIns="91404" bIns="45701" rtlCol="0">
            <a:spAutoFit/>
          </a:bodyPr>
          <a:lstStyle>
            <a:defPPr>
              <a:defRPr lang="zh-CN"/>
            </a:defPPr>
            <a:lvl1pPr indent="0" algn="ctr" defTabSz="171450" fontAlgn="auto">
              <a:spcBef>
                <a:spcPct val="20000"/>
              </a:spcBef>
              <a:spcAft>
                <a:spcPts val="0"/>
              </a:spcAft>
              <a:buFont typeface="Arial"/>
              <a:buNone/>
              <a:defRPr sz="2200" b="1">
                <a:solidFill>
                  <a:schemeClr val="tx1">
                    <a:lumMod val="95000"/>
                    <a:lumOff val="5000"/>
                  </a:schemeClr>
                </a:solidFill>
                <a:latin typeface="+mn-ea"/>
                <a:cs typeface="Lato Regular"/>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a:t>添加标题</a:t>
            </a:r>
            <a:endParaRPr lang="en-US" dirty="0"/>
          </a:p>
        </p:txBody>
      </p:sp>
      <p:sp>
        <p:nvSpPr>
          <p:cNvPr id="42" name="TextBox 75">
            <a:extLst>
              <a:ext uri="{FF2B5EF4-FFF2-40B4-BE49-F238E27FC236}">
                <a16:creationId xmlns:a16="http://schemas.microsoft.com/office/drawing/2014/main" id="{5562D8AC-AA7F-4CC7-B4CE-1C94FC2AAA8D}"/>
              </a:ext>
            </a:extLst>
          </p:cNvPr>
          <p:cNvSpPr txBox="1"/>
          <p:nvPr/>
        </p:nvSpPr>
        <p:spPr>
          <a:xfrm>
            <a:off x="7734413" y="5214052"/>
            <a:ext cx="2914741"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95000"/>
                  <a:lumOff val="5000"/>
                </a:schemeClr>
              </a:solidFill>
              <a:latin typeface="微软雅黑" panose="020B0503020204020204" pitchFamily="34" charset="-122"/>
              <a:ea typeface="微软雅黑" panose="020B0503020204020204" pitchFamily="34" charset="-122"/>
              <a:cs typeface="Lato Light"/>
            </a:endParaRPr>
          </a:p>
        </p:txBody>
      </p:sp>
      <p:grpSp>
        <p:nvGrpSpPr>
          <p:cNvPr id="71" name="组合 70">
            <a:extLst>
              <a:ext uri="{FF2B5EF4-FFF2-40B4-BE49-F238E27FC236}">
                <a16:creationId xmlns:a16="http://schemas.microsoft.com/office/drawing/2014/main" id="{DADA8F75-4554-4DAE-B4FC-1F0821669A1E}"/>
              </a:ext>
            </a:extLst>
          </p:cNvPr>
          <p:cNvGrpSpPr/>
          <p:nvPr/>
        </p:nvGrpSpPr>
        <p:grpSpPr>
          <a:xfrm>
            <a:off x="1550584" y="3738870"/>
            <a:ext cx="968400" cy="968400"/>
            <a:chOff x="1733904" y="2073006"/>
            <a:chExt cx="946800" cy="946800"/>
          </a:xfrm>
        </p:grpSpPr>
        <p:sp>
          <p:nvSpPr>
            <p:cNvPr id="77" name="椭圆 76">
              <a:extLst>
                <a:ext uri="{FF2B5EF4-FFF2-40B4-BE49-F238E27FC236}">
                  <a16:creationId xmlns:a16="http://schemas.microsoft.com/office/drawing/2014/main" id="{76BDC9CD-978C-43C6-A46E-D14CAE72107E}"/>
                </a:ext>
              </a:extLst>
            </p:cNvPr>
            <p:cNvSpPr/>
            <p:nvPr/>
          </p:nvSpPr>
          <p:spPr>
            <a:xfrm>
              <a:off x="1733904" y="2073006"/>
              <a:ext cx="946800" cy="946800"/>
            </a:xfrm>
            <a:prstGeom prst="ellipse">
              <a:avLst/>
            </a:prstGeom>
            <a:solidFill>
              <a:schemeClr val="accent1">
                <a:lumMod val="60000"/>
                <a:lumOff val="40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Freeform 5">
              <a:extLst>
                <a:ext uri="{FF2B5EF4-FFF2-40B4-BE49-F238E27FC236}">
                  <a16:creationId xmlns:a16="http://schemas.microsoft.com/office/drawing/2014/main" id="{A387F779-35DD-4F4F-80A4-792A3066CB0A}"/>
                </a:ext>
              </a:extLst>
            </p:cNvPr>
            <p:cNvSpPr>
              <a:spLocks noEditPoints="1"/>
            </p:cNvSpPr>
            <p:nvPr/>
          </p:nvSpPr>
          <p:spPr bwMode="auto">
            <a:xfrm>
              <a:off x="1981906" y="2400115"/>
              <a:ext cx="454134" cy="287792"/>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79" name="组合 78">
            <a:extLst>
              <a:ext uri="{FF2B5EF4-FFF2-40B4-BE49-F238E27FC236}">
                <a16:creationId xmlns:a16="http://schemas.microsoft.com/office/drawing/2014/main" id="{5FA3CE36-F4A8-4C87-99D1-6F04E698BE5E}"/>
              </a:ext>
            </a:extLst>
          </p:cNvPr>
          <p:cNvGrpSpPr/>
          <p:nvPr/>
        </p:nvGrpSpPr>
        <p:grpSpPr>
          <a:xfrm>
            <a:off x="3350410" y="2146259"/>
            <a:ext cx="968400" cy="968400"/>
            <a:chOff x="4409017" y="3933825"/>
            <a:chExt cx="546099" cy="546099"/>
          </a:xfrm>
        </p:grpSpPr>
        <p:sp>
          <p:nvSpPr>
            <p:cNvPr id="80" name="椭圆 79">
              <a:extLst>
                <a:ext uri="{FF2B5EF4-FFF2-40B4-BE49-F238E27FC236}">
                  <a16:creationId xmlns:a16="http://schemas.microsoft.com/office/drawing/2014/main" id="{DC3F7A00-4B16-46BB-9484-3D9F82C8ABD0}"/>
                </a:ext>
              </a:extLst>
            </p:cNvPr>
            <p:cNvSpPr/>
            <p:nvPr/>
          </p:nvSpPr>
          <p:spPr>
            <a:xfrm>
              <a:off x="4409017" y="3933825"/>
              <a:ext cx="546099" cy="546099"/>
            </a:xfrm>
            <a:prstGeom prst="ellipse">
              <a:avLst/>
            </a:prstGeom>
            <a:solidFill>
              <a:schemeClr val="bg1">
                <a:lumMod val="65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Freeform 9">
              <a:extLst>
                <a:ext uri="{FF2B5EF4-FFF2-40B4-BE49-F238E27FC236}">
                  <a16:creationId xmlns:a16="http://schemas.microsoft.com/office/drawing/2014/main" id="{6C76501B-1A37-431A-8C0E-B17A524BBA2B}"/>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82" name="组合 81">
            <a:extLst>
              <a:ext uri="{FF2B5EF4-FFF2-40B4-BE49-F238E27FC236}">
                <a16:creationId xmlns:a16="http://schemas.microsoft.com/office/drawing/2014/main" id="{5403CCF7-39E6-4E75-9AC5-52D38478A278}"/>
              </a:ext>
            </a:extLst>
          </p:cNvPr>
          <p:cNvGrpSpPr/>
          <p:nvPr/>
        </p:nvGrpSpPr>
        <p:grpSpPr>
          <a:xfrm>
            <a:off x="5136091" y="3738870"/>
            <a:ext cx="968400" cy="968400"/>
            <a:chOff x="7224183" y="1221999"/>
            <a:chExt cx="546099" cy="546099"/>
          </a:xfrm>
        </p:grpSpPr>
        <p:sp>
          <p:nvSpPr>
            <p:cNvPr id="83" name="椭圆 82">
              <a:extLst>
                <a:ext uri="{FF2B5EF4-FFF2-40B4-BE49-F238E27FC236}">
                  <a16:creationId xmlns:a16="http://schemas.microsoft.com/office/drawing/2014/main" id="{E8D86A49-2465-4E7F-9F28-DA185CC00B24}"/>
                </a:ext>
              </a:extLst>
            </p:cNvPr>
            <p:cNvSpPr/>
            <p:nvPr/>
          </p:nvSpPr>
          <p:spPr>
            <a:xfrm>
              <a:off x="7224183" y="1221999"/>
              <a:ext cx="546099" cy="546099"/>
            </a:xfrm>
            <a:prstGeom prst="ellipse">
              <a:avLst/>
            </a:prstGeom>
            <a:solidFill>
              <a:schemeClr val="accent1">
                <a:lumMod val="75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Freeform 13">
              <a:extLst>
                <a:ext uri="{FF2B5EF4-FFF2-40B4-BE49-F238E27FC236}">
                  <a16:creationId xmlns:a16="http://schemas.microsoft.com/office/drawing/2014/main" id="{DED5BC25-C124-42C4-B5AC-C2EE022F17B5}"/>
                </a:ext>
              </a:extLst>
            </p:cNvPr>
            <p:cNvSpPr>
              <a:spLocks noEditPoints="1"/>
            </p:cNvSpPr>
            <p:nvPr/>
          </p:nvSpPr>
          <p:spPr bwMode="auto">
            <a:xfrm>
              <a:off x="7372997" y="1370813"/>
              <a:ext cx="248471" cy="248471"/>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85" name="组合 84">
            <a:extLst>
              <a:ext uri="{FF2B5EF4-FFF2-40B4-BE49-F238E27FC236}">
                <a16:creationId xmlns:a16="http://schemas.microsoft.com/office/drawing/2014/main" id="{9F9BAA02-B36E-4F7C-8175-0FEC5CB83546}"/>
              </a:ext>
            </a:extLst>
          </p:cNvPr>
          <p:cNvGrpSpPr/>
          <p:nvPr/>
        </p:nvGrpSpPr>
        <p:grpSpPr>
          <a:xfrm>
            <a:off x="6925871" y="2146259"/>
            <a:ext cx="968400" cy="968400"/>
            <a:chOff x="10054680" y="3933825"/>
            <a:chExt cx="546099" cy="546099"/>
          </a:xfrm>
        </p:grpSpPr>
        <p:sp>
          <p:nvSpPr>
            <p:cNvPr id="86" name="椭圆 85">
              <a:extLst>
                <a:ext uri="{FF2B5EF4-FFF2-40B4-BE49-F238E27FC236}">
                  <a16:creationId xmlns:a16="http://schemas.microsoft.com/office/drawing/2014/main" id="{233F66BC-571F-42C2-B1F8-031AC3265D36}"/>
                </a:ext>
              </a:extLst>
            </p:cNvPr>
            <p:cNvSpPr/>
            <p:nvPr/>
          </p:nvSpPr>
          <p:spPr>
            <a:xfrm>
              <a:off x="10054680" y="3933825"/>
              <a:ext cx="546099" cy="546099"/>
            </a:xfrm>
            <a:prstGeom prst="ellipse">
              <a:avLst/>
            </a:prstGeom>
            <a:solidFill>
              <a:schemeClr val="bg1">
                <a:lumMod val="65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Freeform 21">
              <a:extLst>
                <a:ext uri="{FF2B5EF4-FFF2-40B4-BE49-F238E27FC236}">
                  <a16:creationId xmlns:a16="http://schemas.microsoft.com/office/drawing/2014/main" id="{A634BDB4-91CC-49EB-AADF-28EA42E5F558}"/>
                </a:ext>
              </a:extLst>
            </p:cNvPr>
            <p:cNvSpPr>
              <a:spLocks/>
            </p:cNvSpPr>
            <p:nvPr/>
          </p:nvSpPr>
          <p:spPr bwMode="auto">
            <a:xfrm>
              <a:off x="10183327" y="4112953"/>
              <a:ext cx="288806" cy="187842"/>
            </a:xfrm>
            <a:custGeom>
              <a:avLst/>
              <a:gdLst>
                <a:gd name="T0" fmla="*/ 96 w 104"/>
                <a:gd name="T1" fmla="*/ 24 h 66"/>
                <a:gd name="T2" fmla="*/ 96 w 104"/>
                <a:gd name="T3" fmla="*/ 24 h 66"/>
                <a:gd name="T4" fmla="*/ 87 w 104"/>
                <a:gd name="T5" fmla="*/ 25 h 66"/>
                <a:gd name="T6" fmla="*/ 87 w 104"/>
                <a:gd name="T7" fmla="*/ 0 h 66"/>
                <a:gd name="T8" fmla="*/ 64 w 104"/>
                <a:gd name="T9" fmla="*/ 0 h 66"/>
                <a:gd name="T10" fmla="*/ 65 w 104"/>
                <a:gd name="T11" fmla="*/ 11 h 66"/>
                <a:gd name="T12" fmla="*/ 65 w 104"/>
                <a:gd name="T13" fmla="*/ 11 h 66"/>
                <a:gd name="T14" fmla="*/ 55 w 104"/>
                <a:gd name="T15" fmla="*/ 21 h 66"/>
                <a:gd name="T16" fmla="*/ 45 w 104"/>
                <a:gd name="T17" fmla="*/ 11 h 66"/>
                <a:gd name="T18" fmla="*/ 45 w 104"/>
                <a:gd name="T19" fmla="*/ 11 h 66"/>
                <a:gd name="T20" fmla="*/ 46 w 104"/>
                <a:gd name="T21" fmla="*/ 0 h 66"/>
                <a:gd name="T22" fmla="*/ 21 w 104"/>
                <a:gd name="T23" fmla="*/ 0 h 66"/>
                <a:gd name="T24" fmla="*/ 21 w 104"/>
                <a:gd name="T25" fmla="*/ 23 h 66"/>
                <a:gd name="T26" fmla="*/ 10 w 104"/>
                <a:gd name="T27" fmla="*/ 22 h 66"/>
                <a:gd name="T28" fmla="*/ 10 w 104"/>
                <a:gd name="T29" fmla="*/ 22 h 66"/>
                <a:gd name="T30" fmla="*/ 0 w 104"/>
                <a:gd name="T31" fmla="*/ 32 h 66"/>
                <a:gd name="T32" fmla="*/ 10 w 104"/>
                <a:gd name="T33" fmla="*/ 42 h 66"/>
                <a:gd name="T34" fmla="*/ 10 w 104"/>
                <a:gd name="T35" fmla="*/ 42 h 66"/>
                <a:gd name="T36" fmla="*/ 21 w 104"/>
                <a:gd name="T37" fmla="*/ 41 h 66"/>
                <a:gd name="T38" fmla="*/ 21 w 104"/>
                <a:gd name="T39" fmla="*/ 66 h 66"/>
                <a:gd name="T40" fmla="*/ 47 w 104"/>
                <a:gd name="T41" fmla="*/ 66 h 66"/>
                <a:gd name="T42" fmla="*/ 47 w 104"/>
                <a:gd name="T43" fmla="*/ 57 h 66"/>
                <a:gd name="T44" fmla="*/ 47 w 104"/>
                <a:gd name="T45" fmla="*/ 57 h 66"/>
                <a:gd name="T46" fmla="*/ 55 w 104"/>
                <a:gd name="T47" fmla="*/ 49 h 66"/>
                <a:gd name="T48" fmla="*/ 63 w 104"/>
                <a:gd name="T49" fmla="*/ 57 h 66"/>
                <a:gd name="T50" fmla="*/ 63 w 104"/>
                <a:gd name="T51" fmla="*/ 57 h 66"/>
                <a:gd name="T52" fmla="*/ 62 w 104"/>
                <a:gd name="T53" fmla="*/ 66 h 66"/>
                <a:gd name="T54" fmla="*/ 87 w 104"/>
                <a:gd name="T55" fmla="*/ 66 h 66"/>
                <a:gd name="T56" fmla="*/ 87 w 104"/>
                <a:gd name="T57" fmla="*/ 39 h 66"/>
                <a:gd name="T58" fmla="*/ 96 w 104"/>
                <a:gd name="T59" fmla="*/ 40 h 66"/>
                <a:gd name="T60" fmla="*/ 96 w 104"/>
                <a:gd name="T61" fmla="*/ 40 h 66"/>
                <a:gd name="T62" fmla="*/ 104 w 104"/>
                <a:gd name="T63" fmla="*/ 32 h 66"/>
                <a:gd name="T64" fmla="*/ 96 w 104"/>
                <a:gd name="T6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66">
                  <a:moveTo>
                    <a:pt x="96" y="24"/>
                  </a:moveTo>
                  <a:cubicBezTo>
                    <a:pt x="96" y="24"/>
                    <a:pt x="96" y="24"/>
                    <a:pt x="96" y="24"/>
                  </a:cubicBezTo>
                  <a:cubicBezTo>
                    <a:pt x="92" y="24"/>
                    <a:pt x="87" y="29"/>
                    <a:pt x="87" y="25"/>
                  </a:cubicBezTo>
                  <a:cubicBezTo>
                    <a:pt x="87" y="0"/>
                    <a:pt x="87" y="0"/>
                    <a:pt x="87" y="0"/>
                  </a:cubicBezTo>
                  <a:cubicBezTo>
                    <a:pt x="64" y="0"/>
                    <a:pt x="64" y="0"/>
                    <a:pt x="64" y="0"/>
                  </a:cubicBezTo>
                  <a:cubicBezTo>
                    <a:pt x="58" y="0"/>
                    <a:pt x="65" y="6"/>
                    <a:pt x="65" y="11"/>
                  </a:cubicBezTo>
                  <a:cubicBezTo>
                    <a:pt x="65" y="11"/>
                    <a:pt x="65" y="11"/>
                    <a:pt x="65" y="11"/>
                  </a:cubicBezTo>
                  <a:cubicBezTo>
                    <a:pt x="65" y="17"/>
                    <a:pt x="60" y="21"/>
                    <a:pt x="55" y="21"/>
                  </a:cubicBezTo>
                  <a:cubicBezTo>
                    <a:pt x="49" y="21"/>
                    <a:pt x="45" y="17"/>
                    <a:pt x="45" y="11"/>
                  </a:cubicBezTo>
                  <a:cubicBezTo>
                    <a:pt x="45" y="11"/>
                    <a:pt x="45" y="11"/>
                    <a:pt x="45" y="11"/>
                  </a:cubicBezTo>
                  <a:cubicBezTo>
                    <a:pt x="45" y="6"/>
                    <a:pt x="52" y="0"/>
                    <a:pt x="46" y="0"/>
                  </a:cubicBezTo>
                  <a:cubicBezTo>
                    <a:pt x="21" y="0"/>
                    <a:pt x="21" y="0"/>
                    <a:pt x="21" y="0"/>
                  </a:cubicBezTo>
                  <a:cubicBezTo>
                    <a:pt x="21" y="23"/>
                    <a:pt x="21" y="23"/>
                    <a:pt x="21" y="23"/>
                  </a:cubicBezTo>
                  <a:cubicBezTo>
                    <a:pt x="21" y="29"/>
                    <a:pt x="15" y="22"/>
                    <a:pt x="10" y="22"/>
                  </a:cubicBezTo>
                  <a:cubicBezTo>
                    <a:pt x="10" y="22"/>
                    <a:pt x="10" y="22"/>
                    <a:pt x="10" y="22"/>
                  </a:cubicBezTo>
                  <a:cubicBezTo>
                    <a:pt x="4" y="22"/>
                    <a:pt x="0" y="27"/>
                    <a:pt x="0" y="32"/>
                  </a:cubicBezTo>
                  <a:cubicBezTo>
                    <a:pt x="0" y="38"/>
                    <a:pt x="4" y="42"/>
                    <a:pt x="10" y="42"/>
                  </a:cubicBezTo>
                  <a:cubicBezTo>
                    <a:pt x="10" y="42"/>
                    <a:pt x="10" y="42"/>
                    <a:pt x="10" y="42"/>
                  </a:cubicBezTo>
                  <a:cubicBezTo>
                    <a:pt x="15" y="42"/>
                    <a:pt x="21" y="36"/>
                    <a:pt x="21" y="41"/>
                  </a:cubicBezTo>
                  <a:cubicBezTo>
                    <a:pt x="21" y="66"/>
                    <a:pt x="21" y="66"/>
                    <a:pt x="21" y="66"/>
                  </a:cubicBezTo>
                  <a:cubicBezTo>
                    <a:pt x="47" y="66"/>
                    <a:pt x="47" y="66"/>
                    <a:pt x="47" y="66"/>
                  </a:cubicBezTo>
                  <a:cubicBezTo>
                    <a:pt x="52" y="66"/>
                    <a:pt x="47" y="62"/>
                    <a:pt x="47" y="57"/>
                  </a:cubicBezTo>
                  <a:cubicBezTo>
                    <a:pt x="47" y="57"/>
                    <a:pt x="47" y="57"/>
                    <a:pt x="47" y="57"/>
                  </a:cubicBezTo>
                  <a:cubicBezTo>
                    <a:pt x="47" y="52"/>
                    <a:pt x="50" y="49"/>
                    <a:pt x="55" y="49"/>
                  </a:cubicBezTo>
                  <a:cubicBezTo>
                    <a:pt x="59" y="49"/>
                    <a:pt x="63" y="52"/>
                    <a:pt x="63" y="57"/>
                  </a:cubicBezTo>
                  <a:cubicBezTo>
                    <a:pt x="63" y="57"/>
                    <a:pt x="63" y="57"/>
                    <a:pt x="63" y="57"/>
                  </a:cubicBezTo>
                  <a:cubicBezTo>
                    <a:pt x="63" y="62"/>
                    <a:pt x="57" y="66"/>
                    <a:pt x="62" y="66"/>
                  </a:cubicBezTo>
                  <a:cubicBezTo>
                    <a:pt x="87" y="66"/>
                    <a:pt x="87" y="66"/>
                    <a:pt x="87" y="66"/>
                  </a:cubicBezTo>
                  <a:cubicBezTo>
                    <a:pt x="87" y="39"/>
                    <a:pt x="87" y="39"/>
                    <a:pt x="87" y="39"/>
                  </a:cubicBezTo>
                  <a:cubicBezTo>
                    <a:pt x="87" y="35"/>
                    <a:pt x="92" y="40"/>
                    <a:pt x="96" y="40"/>
                  </a:cubicBezTo>
                  <a:cubicBezTo>
                    <a:pt x="96" y="40"/>
                    <a:pt x="96" y="40"/>
                    <a:pt x="96" y="40"/>
                  </a:cubicBezTo>
                  <a:cubicBezTo>
                    <a:pt x="101" y="40"/>
                    <a:pt x="104" y="37"/>
                    <a:pt x="104" y="32"/>
                  </a:cubicBezTo>
                  <a:cubicBezTo>
                    <a:pt x="104" y="27"/>
                    <a:pt x="101" y="24"/>
                    <a:pt x="96"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a:extLst>
              <a:ext uri="{FF2B5EF4-FFF2-40B4-BE49-F238E27FC236}">
                <a16:creationId xmlns:a16="http://schemas.microsoft.com/office/drawing/2014/main" id="{FDE06CA8-5B5B-4D25-B154-EBA029A527C0}"/>
              </a:ext>
            </a:extLst>
          </p:cNvPr>
          <p:cNvGrpSpPr/>
          <p:nvPr/>
        </p:nvGrpSpPr>
        <p:grpSpPr>
          <a:xfrm>
            <a:off x="8711247" y="3743871"/>
            <a:ext cx="968400" cy="968400"/>
            <a:chOff x="8711247" y="3743871"/>
            <a:chExt cx="968400" cy="968400"/>
          </a:xfrm>
        </p:grpSpPr>
        <p:sp>
          <p:nvSpPr>
            <p:cNvPr id="89" name="椭圆 88">
              <a:extLst>
                <a:ext uri="{FF2B5EF4-FFF2-40B4-BE49-F238E27FC236}">
                  <a16:creationId xmlns:a16="http://schemas.microsoft.com/office/drawing/2014/main" id="{E7F2CC76-BA7B-4548-9244-252342FED62F}"/>
                </a:ext>
              </a:extLst>
            </p:cNvPr>
            <p:cNvSpPr/>
            <p:nvPr/>
          </p:nvSpPr>
          <p:spPr>
            <a:xfrm>
              <a:off x="8711247" y="3743871"/>
              <a:ext cx="968400" cy="968400"/>
            </a:xfrm>
            <a:prstGeom prst="ellipse">
              <a:avLst/>
            </a:prstGeom>
            <a:solidFill>
              <a:schemeClr val="accent1"/>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Freeform 9">
              <a:extLst>
                <a:ext uri="{FF2B5EF4-FFF2-40B4-BE49-F238E27FC236}">
                  <a16:creationId xmlns:a16="http://schemas.microsoft.com/office/drawing/2014/main" id="{CC96610B-86D2-4641-BBC6-DAE5307B730F}"/>
                </a:ext>
              </a:extLst>
            </p:cNvPr>
            <p:cNvSpPr>
              <a:spLocks noEditPoints="1"/>
            </p:cNvSpPr>
            <p:nvPr/>
          </p:nvSpPr>
          <p:spPr bwMode="auto">
            <a:xfrm>
              <a:off x="8969562" y="4036520"/>
              <a:ext cx="451770" cy="383102"/>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486477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195EE19-F8C2-4E0D-B527-F231366E0512}"/>
              </a:ext>
            </a:extLst>
          </p:cNvPr>
          <p:cNvSpPr>
            <a:spLocks noGrp="1"/>
          </p:cNvSpPr>
          <p:nvPr>
            <p:ph type="body" sz="quarter" idx="12"/>
          </p:nvPr>
        </p:nvSpPr>
        <p:spPr/>
        <p:txBody>
          <a:bodyPr/>
          <a:lstStyle/>
          <a:p>
            <a:pPr marL="0" indent="0">
              <a:buNone/>
            </a:pPr>
            <a:r>
              <a:rPr lang="zh-CN" altLang="en-US" dirty="0"/>
              <a:t>并列关系六段文字排版</a:t>
            </a:r>
          </a:p>
        </p:txBody>
      </p:sp>
      <p:grpSp>
        <p:nvGrpSpPr>
          <p:cNvPr id="5" name="组合 4">
            <a:extLst>
              <a:ext uri="{FF2B5EF4-FFF2-40B4-BE49-F238E27FC236}">
                <a16:creationId xmlns:a16="http://schemas.microsoft.com/office/drawing/2014/main" id="{CACB6F12-8B4F-4BB8-AEBF-11FFECB3C799}"/>
              </a:ext>
            </a:extLst>
          </p:cNvPr>
          <p:cNvGrpSpPr/>
          <p:nvPr/>
        </p:nvGrpSpPr>
        <p:grpSpPr>
          <a:xfrm>
            <a:off x="1934594" y="1147239"/>
            <a:ext cx="3641462" cy="1060121"/>
            <a:chOff x="1940944" y="972571"/>
            <a:chExt cx="3641462" cy="1060121"/>
          </a:xfrm>
        </p:grpSpPr>
        <p:sp>
          <p:nvSpPr>
            <p:cNvPr id="58" name="文本框 57">
              <a:extLst>
                <a:ext uri="{FF2B5EF4-FFF2-40B4-BE49-F238E27FC236}">
                  <a16:creationId xmlns:a16="http://schemas.microsoft.com/office/drawing/2014/main" id="{C2C323FD-042C-4CE7-9BB2-A052033F334C}"/>
                </a:ext>
              </a:extLst>
            </p:cNvPr>
            <p:cNvSpPr txBox="1"/>
            <p:nvPr/>
          </p:nvSpPr>
          <p:spPr>
            <a:xfrm>
              <a:off x="1940944" y="972571"/>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59" name="TextBox 75">
              <a:extLst>
                <a:ext uri="{FF2B5EF4-FFF2-40B4-BE49-F238E27FC236}">
                  <a16:creationId xmlns:a16="http://schemas.microsoft.com/office/drawing/2014/main" id="{A42DC77E-66C3-4CE8-8E6F-22A47DAA3F01}"/>
                </a:ext>
              </a:extLst>
            </p:cNvPr>
            <p:cNvSpPr txBox="1"/>
            <p:nvPr/>
          </p:nvSpPr>
          <p:spPr>
            <a:xfrm>
              <a:off x="1950469" y="1361432"/>
              <a:ext cx="363193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grpSp>
        <p:nvGrpSpPr>
          <p:cNvPr id="64" name="组合 63">
            <a:extLst>
              <a:ext uri="{FF2B5EF4-FFF2-40B4-BE49-F238E27FC236}">
                <a16:creationId xmlns:a16="http://schemas.microsoft.com/office/drawing/2014/main" id="{144A6683-EE1C-4712-884F-702404E63C93}"/>
              </a:ext>
            </a:extLst>
          </p:cNvPr>
          <p:cNvGrpSpPr/>
          <p:nvPr/>
        </p:nvGrpSpPr>
        <p:grpSpPr>
          <a:xfrm>
            <a:off x="1932465" y="2896219"/>
            <a:ext cx="3638288" cy="1063749"/>
            <a:chOff x="1745694" y="1092200"/>
            <a:chExt cx="3638288" cy="1063749"/>
          </a:xfrm>
        </p:grpSpPr>
        <p:sp>
          <p:nvSpPr>
            <p:cNvPr id="65" name="文本框 64">
              <a:extLst>
                <a:ext uri="{FF2B5EF4-FFF2-40B4-BE49-F238E27FC236}">
                  <a16:creationId xmlns:a16="http://schemas.microsoft.com/office/drawing/2014/main" id="{E3108C0D-CA21-477B-A740-43A675C3356F}"/>
                </a:ext>
              </a:extLst>
            </p:cNvPr>
            <p:cNvSpPr txBox="1"/>
            <p:nvPr/>
          </p:nvSpPr>
          <p:spPr>
            <a:xfrm>
              <a:off x="1745694" y="1092200"/>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66" name="TextBox 75">
              <a:extLst>
                <a:ext uri="{FF2B5EF4-FFF2-40B4-BE49-F238E27FC236}">
                  <a16:creationId xmlns:a16="http://schemas.microsoft.com/office/drawing/2014/main" id="{395DECB4-464F-4B47-9041-37A5F705D623}"/>
                </a:ext>
              </a:extLst>
            </p:cNvPr>
            <p:cNvSpPr txBox="1"/>
            <p:nvPr/>
          </p:nvSpPr>
          <p:spPr>
            <a:xfrm>
              <a:off x="1752045" y="1484689"/>
              <a:ext cx="363193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grpSp>
        <p:nvGrpSpPr>
          <p:cNvPr id="70" name="组合 69">
            <a:extLst>
              <a:ext uri="{FF2B5EF4-FFF2-40B4-BE49-F238E27FC236}">
                <a16:creationId xmlns:a16="http://schemas.microsoft.com/office/drawing/2014/main" id="{80585523-E814-4473-9753-D6FB2D7DED2A}"/>
              </a:ext>
            </a:extLst>
          </p:cNvPr>
          <p:cNvGrpSpPr/>
          <p:nvPr/>
        </p:nvGrpSpPr>
        <p:grpSpPr>
          <a:xfrm>
            <a:off x="1932464" y="4648827"/>
            <a:ext cx="3712819" cy="1063749"/>
            <a:chOff x="1745694" y="1092200"/>
            <a:chExt cx="3712819" cy="1063749"/>
          </a:xfrm>
        </p:grpSpPr>
        <p:sp>
          <p:nvSpPr>
            <p:cNvPr id="71" name="文本框 70">
              <a:extLst>
                <a:ext uri="{FF2B5EF4-FFF2-40B4-BE49-F238E27FC236}">
                  <a16:creationId xmlns:a16="http://schemas.microsoft.com/office/drawing/2014/main" id="{D33075FB-0595-46EF-AA2A-84D78EBEAB4D}"/>
                </a:ext>
              </a:extLst>
            </p:cNvPr>
            <p:cNvSpPr txBox="1"/>
            <p:nvPr/>
          </p:nvSpPr>
          <p:spPr>
            <a:xfrm>
              <a:off x="1745694" y="1092200"/>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72" name="TextBox 75">
              <a:extLst>
                <a:ext uri="{FF2B5EF4-FFF2-40B4-BE49-F238E27FC236}">
                  <a16:creationId xmlns:a16="http://schemas.microsoft.com/office/drawing/2014/main" id="{20C521FD-017D-4484-9709-F3BF4DFD5C5D}"/>
                </a:ext>
              </a:extLst>
            </p:cNvPr>
            <p:cNvSpPr txBox="1"/>
            <p:nvPr/>
          </p:nvSpPr>
          <p:spPr>
            <a:xfrm>
              <a:off x="1758394" y="1484689"/>
              <a:ext cx="3700119"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grpSp>
        <p:nvGrpSpPr>
          <p:cNvPr id="76" name="组合 75">
            <a:extLst>
              <a:ext uri="{FF2B5EF4-FFF2-40B4-BE49-F238E27FC236}">
                <a16:creationId xmlns:a16="http://schemas.microsoft.com/office/drawing/2014/main" id="{1E6B4AE7-FFB0-494A-85FC-5E2BE4BFC7F1}"/>
              </a:ext>
            </a:extLst>
          </p:cNvPr>
          <p:cNvGrpSpPr/>
          <p:nvPr/>
        </p:nvGrpSpPr>
        <p:grpSpPr>
          <a:xfrm>
            <a:off x="7809125" y="1145425"/>
            <a:ext cx="3642529" cy="1063749"/>
            <a:chOff x="1760396" y="1092200"/>
            <a:chExt cx="2587107" cy="1063749"/>
          </a:xfrm>
        </p:grpSpPr>
        <p:sp>
          <p:nvSpPr>
            <p:cNvPr id="77" name="文本框 76">
              <a:extLst>
                <a:ext uri="{FF2B5EF4-FFF2-40B4-BE49-F238E27FC236}">
                  <a16:creationId xmlns:a16="http://schemas.microsoft.com/office/drawing/2014/main" id="{8B9D02F3-1150-4627-85A9-6DB58BFEAA07}"/>
                </a:ext>
              </a:extLst>
            </p:cNvPr>
            <p:cNvSpPr txBox="1"/>
            <p:nvPr/>
          </p:nvSpPr>
          <p:spPr>
            <a:xfrm>
              <a:off x="1760396" y="1092200"/>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78" name="TextBox 75">
              <a:extLst>
                <a:ext uri="{FF2B5EF4-FFF2-40B4-BE49-F238E27FC236}">
                  <a16:creationId xmlns:a16="http://schemas.microsoft.com/office/drawing/2014/main" id="{0D78DC20-71B1-4130-B062-7E1FC761DBC1}"/>
                </a:ext>
              </a:extLst>
            </p:cNvPr>
            <p:cNvSpPr txBox="1"/>
            <p:nvPr/>
          </p:nvSpPr>
          <p:spPr>
            <a:xfrm>
              <a:off x="1767918" y="1484689"/>
              <a:ext cx="2579585"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grpSp>
        <p:nvGrpSpPr>
          <p:cNvPr id="69" name="组合 68">
            <a:extLst>
              <a:ext uri="{FF2B5EF4-FFF2-40B4-BE49-F238E27FC236}">
                <a16:creationId xmlns:a16="http://schemas.microsoft.com/office/drawing/2014/main" id="{25137D85-8889-4B4D-A6E7-B7BF87305D5A}"/>
              </a:ext>
            </a:extLst>
          </p:cNvPr>
          <p:cNvGrpSpPr/>
          <p:nvPr/>
        </p:nvGrpSpPr>
        <p:grpSpPr>
          <a:xfrm>
            <a:off x="7811236" y="2897126"/>
            <a:ext cx="3640409" cy="1063749"/>
            <a:chOff x="1761897" y="1092200"/>
            <a:chExt cx="2585602" cy="1063749"/>
          </a:xfrm>
        </p:grpSpPr>
        <p:sp>
          <p:nvSpPr>
            <p:cNvPr id="85" name="文本框 84">
              <a:extLst>
                <a:ext uri="{FF2B5EF4-FFF2-40B4-BE49-F238E27FC236}">
                  <a16:creationId xmlns:a16="http://schemas.microsoft.com/office/drawing/2014/main" id="{35E7C9D3-9109-4B61-A94A-E43F02FC4B30}"/>
                </a:ext>
              </a:extLst>
            </p:cNvPr>
            <p:cNvSpPr txBox="1"/>
            <p:nvPr/>
          </p:nvSpPr>
          <p:spPr>
            <a:xfrm>
              <a:off x="1761897" y="1092200"/>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90" name="TextBox 75">
              <a:extLst>
                <a:ext uri="{FF2B5EF4-FFF2-40B4-BE49-F238E27FC236}">
                  <a16:creationId xmlns:a16="http://schemas.microsoft.com/office/drawing/2014/main" id="{A76621F4-647A-48FB-9FB2-E7E8717F46DB}"/>
                </a:ext>
              </a:extLst>
            </p:cNvPr>
            <p:cNvSpPr txBox="1"/>
            <p:nvPr/>
          </p:nvSpPr>
          <p:spPr>
            <a:xfrm>
              <a:off x="1767914" y="1484689"/>
              <a:ext cx="2579585"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grpSp>
        <p:nvGrpSpPr>
          <p:cNvPr id="103" name="组合 102">
            <a:extLst>
              <a:ext uri="{FF2B5EF4-FFF2-40B4-BE49-F238E27FC236}">
                <a16:creationId xmlns:a16="http://schemas.microsoft.com/office/drawing/2014/main" id="{09FECA44-E499-4AF2-82EC-D4C1794826FC}"/>
              </a:ext>
            </a:extLst>
          </p:cNvPr>
          <p:cNvGrpSpPr/>
          <p:nvPr/>
        </p:nvGrpSpPr>
        <p:grpSpPr>
          <a:xfrm>
            <a:off x="7809125" y="4648827"/>
            <a:ext cx="3644647" cy="1063749"/>
            <a:chOff x="1760396" y="1092200"/>
            <a:chExt cx="2588611" cy="1063749"/>
          </a:xfrm>
        </p:grpSpPr>
        <p:sp>
          <p:nvSpPr>
            <p:cNvPr id="104" name="文本框 103">
              <a:extLst>
                <a:ext uri="{FF2B5EF4-FFF2-40B4-BE49-F238E27FC236}">
                  <a16:creationId xmlns:a16="http://schemas.microsoft.com/office/drawing/2014/main" id="{DEF45CE9-A7D8-44A5-8918-B3D3C49AF4C5}"/>
                </a:ext>
              </a:extLst>
            </p:cNvPr>
            <p:cNvSpPr txBox="1"/>
            <p:nvPr/>
          </p:nvSpPr>
          <p:spPr>
            <a:xfrm>
              <a:off x="1760396" y="1092200"/>
              <a:ext cx="1638856" cy="430887"/>
            </a:xfrm>
            <a:prstGeom prst="rect">
              <a:avLst/>
            </a:prstGeom>
            <a:noFill/>
          </p:spPr>
          <p:txBody>
            <a:bodyPr wrap="square" rtlCol="0">
              <a:spAutoFit/>
            </a:bodyPr>
            <a:lstStyle/>
            <a:p>
              <a:r>
                <a:rPr lang="zh-CN" altLang="en-US" sz="2200" b="1" dirty="0">
                  <a:solidFill>
                    <a:schemeClr val="tx1">
                      <a:lumMod val="85000"/>
                      <a:lumOff val="15000"/>
                    </a:schemeClr>
                  </a:solidFill>
                  <a:latin typeface="+mn-ea"/>
                </a:rPr>
                <a:t>添加小标题</a:t>
              </a:r>
            </a:p>
          </p:txBody>
        </p:sp>
        <p:sp>
          <p:nvSpPr>
            <p:cNvPr id="105" name="TextBox 75">
              <a:extLst>
                <a:ext uri="{FF2B5EF4-FFF2-40B4-BE49-F238E27FC236}">
                  <a16:creationId xmlns:a16="http://schemas.microsoft.com/office/drawing/2014/main" id="{C81ED8D5-0BCA-47B0-A0A2-744DAF2368CF}"/>
                </a:ext>
              </a:extLst>
            </p:cNvPr>
            <p:cNvSpPr txBox="1"/>
            <p:nvPr/>
          </p:nvSpPr>
          <p:spPr>
            <a:xfrm>
              <a:off x="1769422" y="1484689"/>
              <a:ext cx="2579585"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mn-ea"/>
                  <a:cs typeface="Lato Light"/>
                </a:rPr>
                <a:t>您的内容打在这里，或者通过复制您的文本后</a:t>
              </a:r>
              <a:endParaRPr lang="en-US" dirty="0">
                <a:solidFill>
                  <a:schemeClr val="tx1">
                    <a:lumMod val="85000"/>
                    <a:lumOff val="15000"/>
                  </a:schemeClr>
                </a:solidFill>
                <a:latin typeface="+mn-ea"/>
                <a:cs typeface="Lato Light"/>
              </a:endParaRPr>
            </a:p>
          </p:txBody>
        </p:sp>
      </p:grpSp>
      <p:sp>
        <p:nvSpPr>
          <p:cNvPr id="98" name="椭圆 97">
            <a:extLst>
              <a:ext uri="{FF2B5EF4-FFF2-40B4-BE49-F238E27FC236}">
                <a16:creationId xmlns:a16="http://schemas.microsoft.com/office/drawing/2014/main" id="{2F8284BD-F99F-4318-82EF-64CEBE86EC7B}"/>
              </a:ext>
            </a:extLst>
          </p:cNvPr>
          <p:cNvSpPr/>
          <p:nvPr/>
        </p:nvSpPr>
        <p:spPr>
          <a:xfrm>
            <a:off x="6723314" y="2968200"/>
            <a:ext cx="921600" cy="921600"/>
          </a:xfrm>
          <a:prstGeom prst="ellipse">
            <a:avLst/>
          </a:prstGeom>
          <a:solidFill>
            <a:schemeClr val="accent1">
              <a:lumMod val="60000"/>
              <a:lumOff val="40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 name="椭圆 105">
            <a:extLst>
              <a:ext uri="{FF2B5EF4-FFF2-40B4-BE49-F238E27FC236}">
                <a16:creationId xmlns:a16="http://schemas.microsoft.com/office/drawing/2014/main" id="{956EC91A-9C39-45C5-9BDB-5480BB3DB509}"/>
              </a:ext>
            </a:extLst>
          </p:cNvPr>
          <p:cNvSpPr/>
          <p:nvPr/>
        </p:nvSpPr>
        <p:spPr>
          <a:xfrm>
            <a:off x="6723314" y="4719901"/>
            <a:ext cx="921600" cy="921600"/>
          </a:xfrm>
          <a:prstGeom prst="ellipse">
            <a:avLst/>
          </a:prstGeom>
          <a:solidFill>
            <a:schemeClr val="accent1">
              <a:lumMod val="75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a:extLst>
              <a:ext uri="{FF2B5EF4-FFF2-40B4-BE49-F238E27FC236}">
                <a16:creationId xmlns:a16="http://schemas.microsoft.com/office/drawing/2014/main" id="{454C979C-3129-4898-88E0-40A718B3E75E}"/>
              </a:ext>
            </a:extLst>
          </p:cNvPr>
          <p:cNvGrpSpPr/>
          <p:nvPr/>
        </p:nvGrpSpPr>
        <p:grpSpPr>
          <a:xfrm>
            <a:off x="874001" y="1210816"/>
            <a:ext cx="921600" cy="921600"/>
            <a:chOff x="1733904" y="2073006"/>
            <a:chExt cx="946800" cy="946800"/>
          </a:xfrm>
        </p:grpSpPr>
        <p:sp>
          <p:nvSpPr>
            <p:cNvPr id="95" name="椭圆 94">
              <a:extLst>
                <a:ext uri="{FF2B5EF4-FFF2-40B4-BE49-F238E27FC236}">
                  <a16:creationId xmlns:a16="http://schemas.microsoft.com/office/drawing/2014/main" id="{B6271845-A68A-410C-8D86-869D34361855}"/>
                </a:ext>
              </a:extLst>
            </p:cNvPr>
            <p:cNvSpPr/>
            <p:nvPr/>
          </p:nvSpPr>
          <p:spPr>
            <a:xfrm>
              <a:off x="1733904" y="2073006"/>
              <a:ext cx="946800" cy="946800"/>
            </a:xfrm>
            <a:prstGeom prst="ellipse">
              <a:avLst/>
            </a:prstGeom>
            <a:solidFill>
              <a:schemeClr val="accent1">
                <a:lumMod val="60000"/>
                <a:lumOff val="40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Freeform 5">
              <a:extLst>
                <a:ext uri="{FF2B5EF4-FFF2-40B4-BE49-F238E27FC236}">
                  <a16:creationId xmlns:a16="http://schemas.microsoft.com/office/drawing/2014/main" id="{C6D94E63-AC07-47AD-8FF0-4C53DF7A61D3}"/>
                </a:ext>
              </a:extLst>
            </p:cNvPr>
            <p:cNvSpPr>
              <a:spLocks noEditPoints="1"/>
            </p:cNvSpPr>
            <p:nvPr/>
          </p:nvSpPr>
          <p:spPr bwMode="auto">
            <a:xfrm>
              <a:off x="1981906" y="2400115"/>
              <a:ext cx="454134" cy="287792"/>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97" name="组合 96">
            <a:extLst>
              <a:ext uri="{FF2B5EF4-FFF2-40B4-BE49-F238E27FC236}">
                <a16:creationId xmlns:a16="http://schemas.microsoft.com/office/drawing/2014/main" id="{0B5614E6-65DA-487A-9477-4CF0E67E6D69}"/>
              </a:ext>
            </a:extLst>
          </p:cNvPr>
          <p:cNvGrpSpPr/>
          <p:nvPr/>
        </p:nvGrpSpPr>
        <p:grpSpPr>
          <a:xfrm>
            <a:off x="6723044" y="1216499"/>
            <a:ext cx="921600" cy="921600"/>
            <a:chOff x="4409017" y="3933825"/>
            <a:chExt cx="546099" cy="546099"/>
          </a:xfrm>
        </p:grpSpPr>
        <p:sp>
          <p:nvSpPr>
            <p:cNvPr id="99" name="椭圆 98">
              <a:extLst>
                <a:ext uri="{FF2B5EF4-FFF2-40B4-BE49-F238E27FC236}">
                  <a16:creationId xmlns:a16="http://schemas.microsoft.com/office/drawing/2014/main" id="{7D737C4F-EF8F-4CE9-9BA0-AB1A7778273D}"/>
                </a:ext>
              </a:extLst>
            </p:cNvPr>
            <p:cNvSpPr/>
            <p:nvPr/>
          </p:nvSpPr>
          <p:spPr>
            <a:xfrm>
              <a:off x="4409017" y="3933825"/>
              <a:ext cx="546099" cy="546099"/>
            </a:xfrm>
            <a:prstGeom prst="ellipse">
              <a:avLst/>
            </a:prstGeom>
            <a:solidFill>
              <a:schemeClr val="bg1">
                <a:lumMod val="65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Freeform 9">
              <a:extLst>
                <a:ext uri="{FF2B5EF4-FFF2-40B4-BE49-F238E27FC236}">
                  <a16:creationId xmlns:a16="http://schemas.microsoft.com/office/drawing/2014/main" id="{B7556E4A-D9D6-4537-BFB7-E6459CB176A2}"/>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101" name="组合 100">
            <a:extLst>
              <a:ext uri="{FF2B5EF4-FFF2-40B4-BE49-F238E27FC236}">
                <a16:creationId xmlns:a16="http://schemas.microsoft.com/office/drawing/2014/main" id="{DAB28EC1-D040-4C06-9ECA-8E34014C9385}"/>
              </a:ext>
            </a:extLst>
          </p:cNvPr>
          <p:cNvGrpSpPr/>
          <p:nvPr/>
        </p:nvGrpSpPr>
        <p:grpSpPr>
          <a:xfrm>
            <a:off x="878522" y="4719901"/>
            <a:ext cx="921600" cy="921600"/>
            <a:chOff x="8711247" y="3743871"/>
            <a:chExt cx="968400" cy="968400"/>
          </a:xfrm>
        </p:grpSpPr>
        <p:sp>
          <p:nvSpPr>
            <p:cNvPr id="129" name="椭圆 128">
              <a:extLst>
                <a:ext uri="{FF2B5EF4-FFF2-40B4-BE49-F238E27FC236}">
                  <a16:creationId xmlns:a16="http://schemas.microsoft.com/office/drawing/2014/main" id="{840A3464-2C2C-48B3-8A05-3246F343C431}"/>
                </a:ext>
              </a:extLst>
            </p:cNvPr>
            <p:cNvSpPr/>
            <p:nvPr/>
          </p:nvSpPr>
          <p:spPr>
            <a:xfrm>
              <a:off x="8711247" y="3743871"/>
              <a:ext cx="968400" cy="968400"/>
            </a:xfrm>
            <a:prstGeom prst="ellipse">
              <a:avLst/>
            </a:prstGeom>
            <a:solidFill>
              <a:schemeClr val="accent1">
                <a:lumMod val="60000"/>
                <a:lumOff val="40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0" name="Freeform 9">
              <a:extLst>
                <a:ext uri="{FF2B5EF4-FFF2-40B4-BE49-F238E27FC236}">
                  <a16:creationId xmlns:a16="http://schemas.microsoft.com/office/drawing/2014/main" id="{7540C24D-DEE6-4E44-9EE5-18F99113FF48}"/>
                </a:ext>
              </a:extLst>
            </p:cNvPr>
            <p:cNvSpPr>
              <a:spLocks noEditPoints="1"/>
            </p:cNvSpPr>
            <p:nvPr/>
          </p:nvSpPr>
          <p:spPr bwMode="auto">
            <a:xfrm>
              <a:off x="8969562" y="4036520"/>
              <a:ext cx="451770" cy="383102"/>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31" name="组合 130">
            <a:extLst>
              <a:ext uri="{FF2B5EF4-FFF2-40B4-BE49-F238E27FC236}">
                <a16:creationId xmlns:a16="http://schemas.microsoft.com/office/drawing/2014/main" id="{F0530D06-AC8E-4ADB-86E9-13F03E2B85F1}"/>
              </a:ext>
            </a:extLst>
          </p:cNvPr>
          <p:cNvGrpSpPr/>
          <p:nvPr/>
        </p:nvGrpSpPr>
        <p:grpSpPr>
          <a:xfrm>
            <a:off x="869950" y="2964281"/>
            <a:ext cx="921600" cy="921600"/>
            <a:chOff x="7224185" y="1221999"/>
            <a:chExt cx="546099" cy="546099"/>
          </a:xfrm>
        </p:grpSpPr>
        <p:sp>
          <p:nvSpPr>
            <p:cNvPr id="132" name="椭圆 131">
              <a:extLst>
                <a:ext uri="{FF2B5EF4-FFF2-40B4-BE49-F238E27FC236}">
                  <a16:creationId xmlns:a16="http://schemas.microsoft.com/office/drawing/2014/main" id="{4D2D035B-B197-4000-8F92-E850D233A4C0}"/>
                </a:ext>
              </a:extLst>
            </p:cNvPr>
            <p:cNvSpPr/>
            <p:nvPr/>
          </p:nvSpPr>
          <p:spPr>
            <a:xfrm>
              <a:off x="7224185" y="1221999"/>
              <a:ext cx="546099" cy="546099"/>
            </a:xfrm>
            <a:prstGeom prst="ellipse">
              <a:avLst/>
            </a:prstGeom>
            <a:solidFill>
              <a:schemeClr val="accent1"/>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3" name="Freeform 13">
              <a:extLst>
                <a:ext uri="{FF2B5EF4-FFF2-40B4-BE49-F238E27FC236}">
                  <a16:creationId xmlns:a16="http://schemas.microsoft.com/office/drawing/2014/main" id="{F390A969-5973-459D-AD67-B75E8EACA367}"/>
                </a:ext>
              </a:extLst>
            </p:cNvPr>
            <p:cNvSpPr>
              <a:spLocks noEditPoints="1"/>
            </p:cNvSpPr>
            <p:nvPr/>
          </p:nvSpPr>
          <p:spPr bwMode="auto">
            <a:xfrm>
              <a:off x="7372997" y="1370813"/>
              <a:ext cx="248471" cy="248471"/>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34" name="Freeform 17">
            <a:extLst>
              <a:ext uri="{FF2B5EF4-FFF2-40B4-BE49-F238E27FC236}">
                <a16:creationId xmlns:a16="http://schemas.microsoft.com/office/drawing/2014/main" id="{36D772D8-217E-429A-AA3A-4B477941CDA0}"/>
              </a:ext>
            </a:extLst>
          </p:cNvPr>
          <p:cNvSpPr>
            <a:spLocks noEditPoints="1"/>
          </p:cNvSpPr>
          <p:nvPr/>
        </p:nvSpPr>
        <p:spPr bwMode="auto">
          <a:xfrm>
            <a:off x="6990423" y="4961902"/>
            <a:ext cx="387383" cy="437599"/>
          </a:xfrm>
          <a:custGeom>
            <a:avLst/>
            <a:gdLst>
              <a:gd name="T0" fmla="*/ 37 w 162"/>
              <a:gd name="T1" fmla="*/ 26 h 183"/>
              <a:gd name="T2" fmla="*/ 6 w 162"/>
              <a:gd name="T3" fmla="*/ 43 h 183"/>
              <a:gd name="T4" fmla="*/ 80 w 162"/>
              <a:gd name="T5" fmla="*/ 85 h 183"/>
              <a:gd name="T6" fmla="*/ 112 w 162"/>
              <a:gd name="T7" fmla="*/ 69 h 183"/>
              <a:gd name="T8" fmla="*/ 37 w 162"/>
              <a:gd name="T9" fmla="*/ 26 h 183"/>
              <a:gd name="T10" fmla="*/ 155 w 162"/>
              <a:gd name="T11" fmla="*/ 44 h 183"/>
              <a:gd name="T12" fmla="*/ 80 w 162"/>
              <a:gd name="T13" fmla="*/ 0 h 183"/>
              <a:gd name="T14" fmla="*/ 52 w 162"/>
              <a:gd name="T15" fmla="*/ 17 h 183"/>
              <a:gd name="T16" fmla="*/ 127 w 162"/>
              <a:gd name="T17" fmla="*/ 59 h 183"/>
              <a:gd name="T18" fmla="*/ 155 w 162"/>
              <a:gd name="T19" fmla="*/ 44 h 183"/>
              <a:gd name="T20" fmla="*/ 88 w 162"/>
              <a:gd name="T21" fmla="*/ 98 h 183"/>
              <a:gd name="T22" fmla="*/ 88 w 162"/>
              <a:gd name="T23" fmla="*/ 183 h 183"/>
              <a:gd name="T24" fmla="*/ 162 w 162"/>
              <a:gd name="T25" fmla="*/ 141 h 183"/>
              <a:gd name="T26" fmla="*/ 162 w 162"/>
              <a:gd name="T27" fmla="*/ 56 h 183"/>
              <a:gd name="T28" fmla="*/ 88 w 162"/>
              <a:gd name="T29" fmla="*/ 98 h 183"/>
              <a:gd name="T30" fmla="*/ 0 w 162"/>
              <a:gd name="T31" fmla="*/ 141 h 183"/>
              <a:gd name="T32" fmla="*/ 73 w 162"/>
              <a:gd name="T33" fmla="*/ 183 h 183"/>
              <a:gd name="T34" fmla="*/ 73 w 162"/>
              <a:gd name="T35" fmla="*/ 98 h 183"/>
              <a:gd name="T36" fmla="*/ 0 w 162"/>
              <a:gd name="T37" fmla="*/ 56 h 183"/>
              <a:gd name="T38" fmla="*/ 0 w 162"/>
              <a:gd name="T39"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183">
                <a:moveTo>
                  <a:pt x="37" y="26"/>
                </a:moveTo>
                <a:lnTo>
                  <a:pt x="6" y="43"/>
                </a:lnTo>
                <a:lnTo>
                  <a:pt x="80" y="85"/>
                </a:lnTo>
                <a:lnTo>
                  <a:pt x="112" y="69"/>
                </a:lnTo>
                <a:lnTo>
                  <a:pt x="37" y="26"/>
                </a:lnTo>
                <a:close/>
                <a:moveTo>
                  <a:pt x="155" y="44"/>
                </a:moveTo>
                <a:lnTo>
                  <a:pt x="80" y="0"/>
                </a:lnTo>
                <a:lnTo>
                  <a:pt x="52" y="17"/>
                </a:lnTo>
                <a:lnTo>
                  <a:pt x="127" y="59"/>
                </a:lnTo>
                <a:lnTo>
                  <a:pt x="155" y="44"/>
                </a:lnTo>
                <a:close/>
                <a:moveTo>
                  <a:pt x="88" y="98"/>
                </a:moveTo>
                <a:lnTo>
                  <a:pt x="88" y="183"/>
                </a:lnTo>
                <a:lnTo>
                  <a:pt x="162" y="141"/>
                </a:lnTo>
                <a:lnTo>
                  <a:pt x="162" y="56"/>
                </a:lnTo>
                <a:lnTo>
                  <a:pt x="88" y="98"/>
                </a:lnTo>
                <a:close/>
                <a:moveTo>
                  <a:pt x="0" y="141"/>
                </a:moveTo>
                <a:lnTo>
                  <a:pt x="73" y="183"/>
                </a:lnTo>
                <a:lnTo>
                  <a:pt x="73" y="98"/>
                </a:lnTo>
                <a:lnTo>
                  <a:pt x="0" y="56"/>
                </a:lnTo>
                <a:lnTo>
                  <a:pt x="0" y="1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5" name="Freeform 13">
            <a:extLst>
              <a:ext uri="{FF2B5EF4-FFF2-40B4-BE49-F238E27FC236}">
                <a16:creationId xmlns:a16="http://schemas.microsoft.com/office/drawing/2014/main" id="{29AAF7B2-7BE4-4E6F-9659-DB1261C5247A}"/>
              </a:ext>
            </a:extLst>
          </p:cNvPr>
          <p:cNvSpPr>
            <a:spLocks noEditPoints="1"/>
          </p:cNvSpPr>
          <p:nvPr/>
        </p:nvSpPr>
        <p:spPr bwMode="auto">
          <a:xfrm>
            <a:off x="7018535" y="3224076"/>
            <a:ext cx="331158" cy="409849"/>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047359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F37FF5D8-DBA3-48A3-9DC5-3036878438F0}"/>
              </a:ext>
            </a:extLst>
          </p:cNvPr>
          <p:cNvSpPr/>
          <p:nvPr/>
        </p:nvSpPr>
        <p:spPr>
          <a:xfrm>
            <a:off x="4583549" y="1916549"/>
            <a:ext cx="3024902" cy="3024902"/>
          </a:xfrm>
          <a:prstGeom prst="ellipse">
            <a:avLst/>
          </a:prstGeom>
          <a:solidFill>
            <a:schemeClr val="bg1">
              <a:alpha val="80000"/>
            </a:schemeClr>
          </a:solidFill>
          <a:ln w="9525">
            <a:gradFill flip="none" rotWithShape="1">
              <a:gsLst>
                <a:gs pos="0">
                  <a:schemeClr val="accent1">
                    <a:lumMod val="5000"/>
                    <a:lumOff val="95000"/>
                  </a:schemeClr>
                </a:gs>
                <a:gs pos="54000">
                  <a:schemeClr val="accent1">
                    <a:lumMod val="45000"/>
                    <a:lumOff val="55000"/>
                    <a:alpha val="0"/>
                  </a:schemeClr>
                </a:gs>
                <a:gs pos="100000">
                  <a:schemeClr val="accent1">
                    <a:lumMod val="30000"/>
                    <a:lumOff val="70000"/>
                  </a:schemeClr>
                </a:gs>
              </a:gsLst>
              <a:path path="shape">
                <a:fillToRect l="50000" t="50000" r="50000" b="50000"/>
              </a:path>
              <a:tileRect/>
            </a:gradFill>
          </a:ln>
          <a:effectLst>
            <a:outerShdw blurRad="127000" dist="12700" sx="102000" sy="102000" algn="ctr" rotWithShape="0">
              <a:schemeClr val="accent1">
                <a:lumMod val="20000"/>
                <a:lumOff val="8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6" name="椭圆 5">
            <a:extLst>
              <a:ext uri="{FF2B5EF4-FFF2-40B4-BE49-F238E27FC236}">
                <a16:creationId xmlns:a16="http://schemas.microsoft.com/office/drawing/2014/main" id="{28366683-7730-4BC4-AE01-AD34E239BAFC}"/>
              </a:ext>
            </a:extLst>
          </p:cNvPr>
          <p:cNvSpPr/>
          <p:nvPr/>
        </p:nvSpPr>
        <p:spPr>
          <a:xfrm>
            <a:off x="4091905" y="1507948"/>
            <a:ext cx="4008190" cy="3842104"/>
          </a:xfrm>
          <a:prstGeom prst="ellipse">
            <a:avLst/>
          </a:prstGeom>
          <a:noFill/>
          <a:ln>
            <a:gradFill>
              <a:gsLst>
                <a:gs pos="14000">
                  <a:schemeClr val="accent1">
                    <a:lumMod val="5000"/>
                    <a:lumOff val="95000"/>
                    <a:alpha val="0"/>
                  </a:schemeClr>
                </a:gs>
                <a:gs pos="26000">
                  <a:schemeClr val="accent1">
                    <a:lumMod val="60000"/>
                    <a:lumOff val="40000"/>
                  </a:schemeClr>
                </a:gs>
                <a:gs pos="67000">
                  <a:schemeClr val="accent1">
                    <a:lumMod val="60000"/>
                    <a:lumOff val="40000"/>
                  </a:schemeClr>
                </a:gs>
                <a:gs pos="87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6A023467-BEFE-46F7-BB47-D4A4C208A78B}"/>
              </a:ext>
            </a:extLst>
          </p:cNvPr>
          <p:cNvSpPr/>
          <p:nvPr/>
        </p:nvSpPr>
        <p:spPr>
          <a:xfrm>
            <a:off x="3656232" y="1090328"/>
            <a:ext cx="4879536" cy="4677344"/>
          </a:xfrm>
          <a:prstGeom prst="ellipse">
            <a:avLst/>
          </a:prstGeom>
          <a:noFill/>
          <a:ln cap="rnd">
            <a:gradFill>
              <a:gsLst>
                <a:gs pos="14000">
                  <a:schemeClr val="accent1">
                    <a:lumMod val="5000"/>
                    <a:lumOff val="95000"/>
                  </a:schemeClr>
                </a:gs>
                <a:gs pos="33000">
                  <a:schemeClr val="accent1">
                    <a:lumMod val="60000"/>
                    <a:lumOff val="40000"/>
                  </a:schemeClr>
                </a:gs>
                <a:gs pos="80000">
                  <a:schemeClr val="accent1">
                    <a:lumMod val="60000"/>
                    <a:lumOff val="40000"/>
                  </a:schemeClr>
                </a:gs>
                <a:gs pos="92000">
                  <a:schemeClr val="bg1">
                    <a:alpha val="0"/>
                  </a:schemeClr>
                </a:gs>
              </a:gsLst>
              <a:lin ang="5400000" scaled="1"/>
            </a:gra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48943A1F-8482-4074-92DA-1CCE3F378A4F}"/>
              </a:ext>
            </a:extLst>
          </p:cNvPr>
          <p:cNvSpPr/>
          <p:nvPr/>
        </p:nvSpPr>
        <p:spPr>
          <a:xfrm>
            <a:off x="1869973" y="-621914"/>
            <a:ext cx="8452054" cy="8101828"/>
          </a:xfrm>
          <a:prstGeom prst="ellipse">
            <a:avLst/>
          </a:prstGeom>
          <a:noFill/>
          <a:ln cap="rnd">
            <a:gradFill>
              <a:gsLst>
                <a:gs pos="13000">
                  <a:schemeClr val="accent1">
                    <a:lumMod val="5000"/>
                    <a:lumOff val="95000"/>
                    <a:alpha val="0"/>
                  </a:schemeClr>
                </a:gs>
                <a:gs pos="30000">
                  <a:schemeClr val="accent1">
                    <a:lumMod val="60000"/>
                    <a:lumOff val="40000"/>
                  </a:schemeClr>
                </a:gs>
                <a:gs pos="74000">
                  <a:schemeClr val="accent1">
                    <a:lumMod val="60000"/>
                    <a:lumOff val="40000"/>
                  </a:schemeClr>
                </a:gs>
                <a:gs pos="91000">
                  <a:schemeClr val="bg1">
                    <a:alpha val="0"/>
                  </a:schemeClr>
                </a:gs>
              </a:gsLst>
              <a:lin ang="5400000" scaled="1"/>
            </a:gra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文本占位符 1">
            <a:extLst>
              <a:ext uri="{FF2B5EF4-FFF2-40B4-BE49-F238E27FC236}">
                <a16:creationId xmlns:a16="http://schemas.microsoft.com/office/drawing/2014/main" id="{E54CA206-174A-478C-8D3A-F6E3A1E36256}"/>
              </a:ext>
            </a:extLst>
          </p:cNvPr>
          <p:cNvSpPr>
            <a:spLocks noGrp="1"/>
          </p:cNvSpPr>
          <p:nvPr>
            <p:ph type="body" sz="quarter" idx="12"/>
          </p:nvPr>
        </p:nvSpPr>
        <p:spPr/>
        <p:txBody>
          <a:bodyPr/>
          <a:lstStyle/>
          <a:p>
            <a:pPr marL="0" indent="0">
              <a:buNone/>
            </a:pPr>
            <a:r>
              <a:rPr lang="zh-CN" altLang="en-US" dirty="0"/>
              <a:t>六段文字排版</a:t>
            </a:r>
          </a:p>
        </p:txBody>
      </p:sp>
      <p:grpSp>
        <p:nvGrpSpPr>
          <p:cNvPr id="21" name="组合 20">
            <a:extLst>
              <a:ext uri="{FF2B5EF4-FFF2-40B4-BE49-F238E27FC236}">
                <a16:creationId xmlns:a16="http://schemas.microsoft.com/office/drawing/2014/main" id="{B68270B5-378F-4E24-A2FF-BFEF40C24D9A}"/>
              </a:ext>
            </a:extLst>
          </p:cNvPr>
          <p:cNvGrpSpPr/>
          <p:nvPr/>
        </p:nvGrpSpPr>
        <p:grpSpPr>
          <a:xfrm>
            <a:off x="7770442" y="2087304"/>
            <a:ext cx="2991113" cy="671260"/>
            <a:chOff x="8123927" y="2054721"/>
            <a:chExt cx="2991113" cy="671260"/>
          </a:xfrm>
        </p:grpSpPr>
        <p:sp>
          <p:nvSpPr>
            <p:cNvPr id="11" name="椭圆 10">
              <a:extLst>
                <a:ext uri="{FF2B5EF4-FFF2-40B4-BE49-F238E27FC236}">
                  <a16:creationId xmlns:a16="http://schemas.microsoft.com/office/drawing/2014/main" id="{A4526FFA-D585-4515-B0AB-7BAE10B726BD}"/>
                </a:ext>
              </a:extLst>
            </p:cNvPr>
            <p:cNvSpPr/>
            <p:nvPr/>
          </p:nvSpPr>
          <p:spPr>
            <a:xfrm>
              <a:off x="8123927" y="2343785"/>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75">
              <a:extLst>
                <a:ext uri="{FF2B5EF4-FFF2-40B4-BE49-F238E27FC236}">
                  <a16:creationId xmlns:a16="http://schemas.microsoft.com/office/drawing/2014/main" id="{7ADE2ACE-5C7A-4A06-B414-C8883AE2ABBE}"/>
                </a:ext>
              </a:extLst>
            </p:cNvPr>
            <p:cNvSpPr txBox="1"/>
            <p:nvPr/>
          </p:nvSpPr>
          <p:spPr>
            <a:xfrm>
              <a:off x="8306063" y="2054721"/>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grpSp>
      <p:grpSp>
        <p:nvGrpSpPr>
          <p:cNvPr id="25" name="组合 24">
            <a:extLst>
              <a:ext uri="{FF2B5EF4-FFF2-40B4-BE49-F238E27FC236}">
                <a16:creationId xmlns:a16="http://schemas.microsoft.com/office/drawing/2014/main" id="{289F0E10-84F3-4EE4-9E94-52A397CB8A8B}"/>
              </a:ext>
            </a:extLst>
          </p:cNvPr>
          <p:cNvGrpSpPr/>
          <p:nvPr/>
        </p:nvGrpSpPr>
        <p:grpSpPr>
          <a:xfrm>
            <a:off x="8495765" y="3111023"/>
            <a:ext cx="2991113" cy="671260"/>
            <a:chOff x="8880372" y="3095570"/>
            <a:chExt cx="2991113" cy="671260"/>
          </a:xfrm>
        </p:grpSpPr>
        <p:sp>
          <p:nvSpPr>
            <p:cNvPr id="15" name="椭圆 14">
              <a:extLst>
                <a:ext uri="{FF2B5EF4-FFF2-40B4-BE49-F238E27FC236}">
                  <a16:creationId xmlns:a16="http://schemas.microsoft.com/office/drawing/2014/main" id="{1D363B41-1DFB-4C06-8E09-C875EE333EDD}"/>
                </a:ext>
              </a:extLst>
            </p:cNvPr>
            <p:cNvSpPr/>
            <p:nvPr/>
          </p:nvSpPr>
          <p:spPr>
            <a:xfrm>
              <a:off x="8880372" y="3374050"/>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75">
              <a:extLst>
                <a:ext uri="{FF2B5EF4-FFF2-40B4-BE49-F238E27FC236}">
                  <a16:creationId xmlns:a16="http://schemas.microsoft.com/office/drawing/2014/main" id="{C475FF97-8B7A-492B-8EE2-ADB36AB22565}"/>
                </a:ext>
              </a:extLst>
            </p:cNvPr>
            <p:cNvSpPr txBox="1"/>
            <p:nvPr/>
          </p:nvSpPr>
          <p:spPr>
            <a:xfrm>
              <a:off x="9062508" y="3095570"/>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grpSp>
      <p:grpSp>
        <p:nvGrpSpPr>
          <p:cNvPr id="22" name="组合 21">
            <a:extLst>
              <a:ext uri="{FF2B5EF4-FFF2-40B4-BE49-F238E27FC236}">
                <a16:creationId xmlns:a16="http://schemas.microsoft.com/office/drawing/2014/main" id="{17E38AFA-CF2C-4EE7-9CEA-AF439610BDDA}"/>
              </a:ext>
            </a:extLst>
          </p:cNvPr>
          <p:cNvGrpSpPr/>
          <p:nvPr/>
        </p:nvGrpSpPr>
        <p:grpSpPr>
          <a:xfrm>
            <a:off x="7761244" y="4099107"/>
            <a:ext cx="2991113" cy="671260"/>
            <a:chOff x="8123927" y="2069539"/>
            <a:chExt cx="2991113" cy="671260"/>
          </a:xfrm>
        </p:grpSpPr>
        <p:sp>
          <p:nvSpPr>
            <p:cNvPr id="23" name="椭圆 22">
              <a:extLst>
                <a:ext uri="{FF2B5EF4-FFF2-40B4-BE49-F238E27FC236}">
                  <a16:creationId xmlns:a16="http://schemas.microsoft.com/office/drawing/2014/main" id="{B25350AC-B93F-49EA-A6B1-9775F02C4E78}"/>
                </a:ext>
              </a:extLst>
            </p:cNvPr>
            <p:cNvSpPr/>
            <p:nvPr/>
          </p:nvSpPr>
          <p:spPr>
            <a:xfrm>
              <a:off x="8123927" y="2343785"/>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5">
              <a:extLst>
                <a:ext uri="{FF2B5EF4-FFF2-40B4-BE49-F238E27FC236}">
                  <a16:creationId xmlns:a16="http://schemas.microsoft.com/office/drawing/2014/main" id="{FA9C61BD-133E-4E2A-A14C-BC0AA8CEBD40}"/>
                </a:ext>
              </a:extLst>
            </p:cNvPr>
            <p:cNvSpPr txBox="1"/>
            <p:nvPr/>
          </p:nvSpPr>
          <p:spPr>
            <a:xfrm>
              <a:off x="8306063" y="2069539"/>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grpSp>
      <p:sp>
        <p:nvSpPr>
          <p:cNvPr id="27" name="椭圆 26">
            <a:extLst>
              <a:ext uri="{FF2B5EF4-FFF2-40B4-BE49-F238E27FC236}">
                <a16:creationId xmlns:a16="http://schemas.microsoft.com/office/drawing/2014/main" id="{C9F09BDD-C83F-4669-BE2D-8EA18E0570B7}"/>
              </a:ext>
            </a:extLst>
          </p:cNvPr>
          <p:cNvSpPr/>
          <p:nvPr/>
        </p:nvSpPr>
        <p:spPr>
          <a:xfrm>
            <a:off x="3856078" y="2306400"/>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75">
            <a:extLst>
              <a:ext uri="{FF2B5EF4-FFF2-40B4-BE49-F238E27FC236}">
                <a16:creationId xmlns:a16="http://schemas.microsoft.com/office/drawing/2014/main" id="{30B6B223-2D68-42F1-AF3F-2D041FFF34F6}"/>
              </a:ext>
            </a:extLst>
          </p:cNvPr>
          <p:cNvSpPr txBox="1"/>
          <p:nvPr/>
        </p:nvSpPr>
        <p:spPr>
          <a:xfrm>
            <a:off x="1101076" y="2007627"/>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sp>
        <p:nvSpPr>
          <p:cNvPr id="30" name="椭圆 29">
            <a:extLst>
              <a:ext uri="{FF2B5EF4-FFF2-40B4-BE49-F238E27FC236}">
                <a16:creationId xmlns:a16="http://schemas.microsoft.com/office/drawing/2014/main" id="{0B7C5500-1042-4EAB-9FD9-137BCCECD63A}"/>
              </a:ext>
            </a:extLst>
          </p:cNvPr>
          <p:cNvSpPr/>
          <p:nvPr/>
        </p:nvSpPr>
        <p:spPr>
          <a:xfrm>
            <a:off x="4042036" y="3383999"/>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75">
            <a:extLst>
              <a:ext uri="{FF2B5EF4-FFF2-40B4-BE49-F238E27FC236}">
                <a16:creationId xmlns:a16="http://schemas.microsoft.com/office/drawing/2014/main" id="{2C19D095-EC2B-4470-8CAF-F2BA43AFDAE3}"/>
              </a:ext>
            </a:extLst>
          </p:cNvPr>
          <p:cNvSpPr txBox="1"/>
          <p:nvPr/>
        </p:nvSpPr>
        <p:spPr>
          <a:xfrm>
            <a:off x="1287034" y="3093370"/>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grpSp>
        <p:nvGrpSpPr>
          <p:cNvPr id="35" name="组合 34">
            <a:extLst>
              <a:ext uri="{FF2B5EF4-FFF2-40B4-BE49-F238E27FC236}">
                <a16:creationId xmlns:a16="http://schemas.microsoft.com/office/drawing/2014/main" id="{494BC64A-50CF-473D-ADBB-AF33686FD649}"/>
              </a:ext>
            </a:extLst>
          </p:cNvPr>
          <p:cNvGrpSpPr/>
          <p:nvPr/>
        </p:nvGrpSpPr>
        <p:grpSpPr>
          <a:xfrm>
            <a:off x="1101076" y="4152028"/>
            <a:ext cx="2862952" cy="671260"/>
            <a:chOff x="1065092" y="4050427"/>
            <a:chExt cx="2862952" cy="671260"/>
          </a:xfrm>
        </p:grpSpPr>
        <p:sp>
          <p:nvSpPr>
            <p:cNvPr id="32" name="椭圆 31">
              <a:extLst>
                <a:ext uri="{FF2B5EF4-FFF2-40B4-BE49-F238E27FC236}">
                  <a16:creationId xmlns:a16="http://schemas.microsoft.com/office/drawing/2014/main" id="{C678609D-DED1-4A6A-901C-473FF35D8215}"/>
                </a:ext>
              </a:extLst>
            </p:cNvPr>
            <p:cNvSpPr/>
            <p:nvPr/>
          </p:nvSpPr>
          <p:spPr>
            <a:xfrm>
              <a:off x="3820094" y="4338711"/>
              <a:ext cx="107950" cy="107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75">
              <a:extLst>
                <a:ext uri="{FF2B5EF4-FFF2-40B4-BE49-F238E27FC236}">
                  <a16:creationId xmlns:a16="http://schemas.microsoft.com/office/drawing/2014/main" id="{A2EFDE02-7475-437B-BBAC-94F944028000}"/>
                </a:ext>
              </a:extLst>
            </p:cNvPr>
            <p:cNvSpPr txBox="1"/>
            <p:nvPr/>
          </p:nvSpPr>
          <p:spPr>
            <a:xfrm>
              <a:off x="1065092" y="4050427"/>
              <a:ext cx="2808977" cy="671260"/>
            </a:xfrm>
            <a:prstGeom prst="rect">
              <a:avLst/>
            </a:prstGeom>
            <a:noFill/>
          </p:spPr>
          <p:txBody>
            <a:bodyPr wrap="square" lIns="82282" tIns="41141" rIns="82282" bIns="41141" rtlCol="0">
              <a:spAutoFit/>
            </a:bodyPr>
            <a:lstStyle/>
            <a:p>
              <a:pPr defTabSz="685663" fontAlgn="auto">
                <a:lnSpc>
                  <a:spcPct val="110000"/>
                </a:lnSpc>
                <a:spcBef>
                  <a:spcPts val="0"/>
                </a:spcBef>
                <a:spcAft>
                  <a:spcPts val="0"/>
                </a:spcAf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rPr>
                <a:t>您的内容打在这里，或者通过复制您的文本后</a:t>
              </a:r>
              <a:endParaRPr lang="en-US" dirty="0">
                <a:solidFill>
                  <a:schemeClr val="tx1">
                    <a:lumMod val="85000"/>
                    <a:lumOff val="15000"/>
                  </a:schemeClr>
                </a:solidFill>
                <a:latin typeface="微软雅黑" panose="020B0503020204020204" pitchFamily="34" charset="-122"/>
                <a:ea typeface="微软雅黑" panose="020B0503020204020204" pitchFamily="34" charset="-122"/>
                <a:cs typeface="Lato Light"/>
              </a:endParaRPr>
            </a:p>
          </p:txBody>
        </p:sp>
      </p:grpSp>
      <p:grpSp>
        <p:nvGrpSpPr>
          <p:cNvPr id="40" name="组合 39">
            <a:extLst>
              <a:ext uri="{FF2B5EF4-FFF2-40B4-BE49-F238E27FC236}">
                <a16:creationId xmlns:a16="http://schemas.microsoft.com/office/drawing/2014/main" id="{745264E9-D97C-4274-9B60-67833352BB81}"/>
              </a:ext>
            </a:extLst>
          </p:cNvPr>
          <p:cNvGrpSpPr/>
          <p:nvPr/>
        </p:nvGrpSpPr>
        <p:grpSpPr>
          <a:xfrm>
            <a:off x="4790727" y="2791263"/>
            <a:ext cx="2610546" cy="1275475"/>
            <a:chOff x="4790727" y="2796015"/>
            <a:chExt cx="2610546" cy="1275475"/>
          </a:xfrm>
        </p:grpSpPr>
        <p:sp>
          <p:nvSpPr>
            <p:cNvPr id="3" name="文本框 2">
              <a:extLst>
                <a:ext uri="{FF2B5EF4-FFF2-40B4-BE49-F238E27FC236}">
                  <a16:creationId xmlns:a16="http://schemas.microsoft.com/office/drawing/2014/main" id="{4F6B66DD-4062-4D7E-B43E-E3CF62352D2B}"/>
                </a:ext>
              </a:extLst>
            </p:cNvPr>
            <p:cNvSpPr txBox="1"/>
            <p:nvPr/>
          </p:nvSpPr>
          <p:spPr>
            <a:xfrm>
              <a:off x="5244056" y="2796015"/>
              <a:ext cx="1795398" cy="461665"/>
            </a:xfrm>
            <a:prstGeom prst="rect">
              <a:avLst/>
            </a:prstGeom>
            <a:noFill/>
          </p:spPr>
          <p:txBody>
            <a:bodyPr wrap="square" rtlCol="0">
              <a:spAutoFit/>
            </a:bodyPr>
            <a:lstStyle/>
            <a:p>
              <a:r>
                <a:rPr lang="zh-CN" altLang="en-US" sz="2400" b="1" dirty="0">
                  <a:solidFill>
                    <a:schemeClr val="accent1"/>
                  </a:solidFill>
                  <a:latin typeface="+mn-ea"/>
                </a:rPr>
                <a:t>输入关键词</a:t>
              </a:r>
            </a:p>
          </p:txBody>
        </p:sp>
        <p:sp>
          <p:nvSpPr>
            <p:cNvPr id="4" name="文本框 3">
              <a:extLst>
                <a:ext uri="{FF2B5EF4-FFF2-40B4-BE49-F238E27FC236}">
                  <a16:creationId xmlns:a16="http://schemas.microsoft.com/office/drawing/2014/main" id="{59BCA166-D368-4CAB-942F-924DE5839655}"/>
                </a:ext>
              </a:extLst>
            </p:cNvPr>
            <p:cNvSpPr txBox="1"/>
            <p:nvPr/>
          </p:nvSpPr>
          <p:spPr>
            <a:xfrm>
              <a:off x="4790727" y="3702158"/>
              <a:ext cx="2610546" cy="369332"/>
            </a:xfrm>
            <a:prstGeom prst="rect">
              <a:avLst/>
            </a:prstGeom>
            <a:noFill/>
          </p:spPr>
          <p:txBody>
            <a:bodyPr wrap="square" rtlCol="0">
              <a:spAutoFit/>
            </a:bodyPr>
            <a:lstStyle/>
            <a:p>
              <a:r>
                <a:rPr lang="en-US" altLang="zh-CN" dirty="0">
                  <a:solidFill>
                    <a:schemeClr val="bg1">
                      <a:lumMod val="50000"/>
                    </a:schemeClr>
                  </a:solidFill>
                </a:rPr>
                <a:t>YOUR TITLE IN ENGLISH</a:t>
              </a:r>
              <a:endParaRPr lang="zh-CN" altLang="en-US" dirty="0">
                <a:solidFill>
                  <a:schemeClr val="bg1">
                    <a:lumMod val="50000"/>
                  </a:schemeClr>
                </a:solidFill>
              </a:endParaRPr>
            </a:p>
          </p:txBody>
        </p:sp>
        <p:grpSp>
          <p:nvGrpSpPr>
            <p:cNvPr id="39" name="组合 38">
              <a:extLst>
                <a:ext uri="{FF2B5EF4-FFF2-40B4-BE49-F238E27FC236}">
                  <a16:creationId xmlns:a16="http://schemas.microsoft.com/office/drawing/2014/main" id="{3E48A7C3-19E2-4E23-871A-4EADA4EC5A06}"/>
                </a:ext>
              </a:extLst>
            </p:cNvPr>
            <p:cNvGrpSpPr/>
            <p:nvPr/>
          </p:nvGrpSpPr>
          <p:grpSpPr>
            <a:xfrm>
              <a:off x="5952394" y="3336313"/>
              <a:ext cx="287213" cy="287213"/>
              <a:chOff x="5870363" y="1963077"/>
              <a:chExt cx="451273" cy="451273"/>
            </a:xfrm>
          </p:grpSpPr>
          <p:cxnSp>
            <p:nvCxnSpPr>
              <p:cNvPr id="37" name="直接连接符 36">
                <a:extLst>
                  <a:ext uri="{FF2B5EF4-FFF2-40B4-BE49-F238E27FC236}">
                    <a16:creationId xmlns:a16="http://schemas.microsoft.com/office/drawing/2014/main" id="{AF260BEC-86C3-4790-BB4E-F76CD16D6BCB}"/>
                  </a:ext>
                </a:extLst>
              </p:cNvPr>
              <p:cNvCxnSpPr/>
              <p:nvPr/>
            </p:nvCxnSpPr>
            <p:spPr>
              <a:xfrm>
                <a:off x="6096000" y="1963077"/>
                <a:ext cx="0" cy="45127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C147672C-ED9D-4BE6-987E-71D6B9A6D6D0}"/>
                  </a:ext>
                </a:extLst>
              </p:cNvPr>
              <p:cNvCxnSpPr>
                <a:cxnSpLocks/>
              </p:cNvCxnSpPr>
              <p:nvPr/>
            </p:nvCxnSpPr>
            <p:spPr>
              <a:xfrm rot="5400000">
                <a:off x="6096000" y="1963077"/>
                <a:ext cx="0" cy="451273"/>
              </a:xfrm>
              <a:prstGeom prst="line">
                <a:avLst/>
              </a:prstGeom>
              <a:ln w="15875"/>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57710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3BE80A6-D1B6-4C9E-BD0F-706DDE146F2E}"/>
              </a:ext>
            </a:extLst>
          </p:cNvPr>
          <p:cNvSpPr>
            <a:spLocks noGrp="1"/>
          </p:cNvSpPr>
          <p:nvPr>
            <p:ph type="body" sz="quarter" idx="12"/>
          </p:nvPr>
        </p:nvSpPr>
        <p:spPr/>
        <p:txBody>
          <a:bodyPr/>
          <a:lstStyle/>
          <a:p>
            <a:pPr marL="0" indent="0">
              <a:buNone/>
            </a:pPr>
            <a:r>
              <a:rPr lang="zh-CN" altLang="en-US" dirty="0"/>
              <a:t>公式页面</a:t>
            </a:r>
          </a:p>
        </p:txBody>
      </p:sp>
      <p:sp>
        <p:nvSpPr>
          <p:cNvPr id="6" name="文本框 5">
            <a:extLst>
              <a:ext uri="{FF2B5EF4-FFF2-40B4-BE49-F238E27FC236}">
                <a16:creationId xmlns:a16="http://schemas.microsoft.com/office/drawing/2014/main" id="{3EF76D27-DCB7-4E54-AA43-129130B7258D}"/>
              </a:ext>
            </a:extLst>
          </p:cNvPr>
          <p:cNvSpPr txBox="1"/>
          <p:nvPr/>
        </p:nvSpPr>
        <p:spPr>
          <a:xfrm>
            <a:off x="575079" y="1079500"/>
            <a:ext cx="11143442" cy="1169038"/>
          </a:xfrm>
          <a:prstGeom prst="rect">
            <a:avLst/>
          </a:prstGeom>
          <a:noFill/>
        </p:spPr>
        <p:txBody>
          <a:bodyPr wrap="square" rtlCol="0">
            <a:spAutoFit/>
          </a:bodyPr>
          <a:lstStyle/>
          <a:p>
            <a:pPr>
              <a:lnSpc>
                <a:spcPct val="120000"/>
              </a:lnSpc>
            </a:pPr>
            <a:r>
              <a:rPr lang="zh-CN" altLang="en-US" sz="2000" spc="-10" dirty="0">
                <a:latin typeface="+mn-ea"/>
              </a:rPr>
              <a:t>添加介绍文字。华中科技大学位于湖北省武汉市是中华人民共和国教育部直属的综合性研究型全国重点大学。华中科技大学位于湖北省武汉市是中华人民共和国教育部直属的综合性研究型全国重点大学</a:t>
            </a:r>
          </a:p>
        </p:txBody>
      </p:sp>
      <p:sp>
        <p:nvSpPr>
          <p:cNvPr id="7" name="矩形 6">
            <a:extLst>
              <a:ext uri="{FF2B5EF4-FFF2-40B4-BE49-F238E27FC236}">
                <a16:creationId xmlns:a16="http://schemas.microsoft.com/office/drawing/2014/main" id="{5823A239-9E4B-4AB4-B7AE-DD46CBCDD6F5}"/>
              </a:ext>
            </a:extLst>
          </p:cNvPr>
          <p:cNvSpPr/>
          <p:nvPr/>
        </p:nvSpPr>
        <p:spPr>
          <a:xfrm>
            <a:off x="912671" y="2451100"/>
            <a:ext cx="10606229" cy="3327400"/>
          </a:xfrm>
          <a:prstGeom prst="rect">
            <a:avLst/>
          </a:prstGeom>
          <a:gradFill flip="none" rotWithShape="1">
            <a:gsLst>
              <a:gs pos="86000">
                <a:schemeClr val="accent1">
                  <a:lumMod val="60000"/>
                  <a:lumOff val="40000"/>
                  <a:alpha val="22000"/>
                </a:schemeClr>
              </a:gs>
              <a:gs pos="58000">
                <a:schemeClr val="accent1">
                  <a:alpha val="14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AC6D9FC-0F26-4C62-B7B1-8DF75A05FAC3}"/>
              </a:ext>
            </a:extLst>
          </p:cNvPr>
          <p:cNvSpPr/>
          <p:nvPr/>
        </p:nvSpPr>
        <p:spPr>
          <a:xfrm>
            <a:off x="660400" y="2451100"/>
            <a:ext cx="252271" cy="3327400"/>
          </a:xfrm>
          <a:prstGeom prst="rect">
            <a:avLst/>
          </a:prstGeom>
          <a:pattFill prst="dkUpDiag">
            <a:fgClr>
              <a:schemeClr val="accent1">
                <a:lumMod val="60000"/>
                <a:lumOff val="40000"/>
              </a:schemeClr>
            </a:fgClr>
            <a:bgClr>
              <a:schemeClr val="accent1">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45BFF502-B041-4AD1-8DB2-37B839A7C40B}"/>
              </a:ext>
            </a:extLst>
          </p:cNvPr>
          <p:cNvGrpSpPr/>
          <p:nvPr/>
        </p:nvGrpSpPr>
        <p:grpSpPr>
          <a:xfrm>
            <a:off x="1173195" y="2661646"/>
            <a:ext cx="10451841" cy="2493825"/>
            <a:chOff x="1173195" y="2727346"/>
            <a:chExt cx="10451841" cy="2493825"/>
          </a:xfrm>
        </p:grpSpPr>
        <p:sp>
          <p:nvSpPr>
            <p:cNvPr id="10" name="文本框 9">
              <a:extLst>
                <a:ext uri="{FF2B5EF4-FFF2-40B4-BE49-F238E27FC236}">
                  <a16:creationId xmlns:a16="http://schemas.microsoft.com/office/drawing/2014/main" id="{5691B827-0064-4C90-957A-B86D303F01D9}"/>
                </a:ext>
              </a:extLst>
            </p:cNvPr>
            <p:cNvSpPr txBox="1"/>
            <p:nvPr/>
          </p:nvSpPr>
          <p:spPr>
            <a:xfrm>
              <a:off x="1271078" y="2727346"/>
              <a:ext cx="10353958" cy="1050288"/>
            </a:xfrm>
            <a:prstGeom prst="rect">
              <a:avLst/>
            </a:prstGeom>
            <a:noFill/>
          </p:spPr>
          <p:txBody>
            <a:bodyPr wrap="square" lIns="0" rtlCol="0">
              <a:spAutoFit/>
            </a:bodyPr>
            <a:lstStyle>
              <a:defPPr>
                <a:defRPr lang="zh-CN"/>
              </a:defPPr>
              <a:lvl1pPr>
                <a:lnSpc>
                  <a:spcPct val="120000"/>
                </a:lnSpc>
                <a:defRPr sz="2000" spc="-10">
                  <a:latin typeface="+mn-ea"/>
                </a:defRPr>
              </a:lvl1pPr>
            </a:lstStyle>
            <a:p>
              <a:pPr>
                <a:lnSpc>
                  <a:spcPct val="150000"/>
                </a:lnSpc>
              </a:pPr>
              <a:r>
                <a:rPr lang="zh-CN" altLang="en-US" sz="2200" b="1" dirty="0"/>
                <a:t>三相的计算公式：</a:t>
              </a:r>
              <a:r>
                <a:rPr lang="en-US" altLang="zh-CN" sz="2200" b="1" dirty="0"/>
                <a:t> </a:t>
              </a:r>
            </a:p>
            <a:p>
              <a:pPr>
                <a:lnSpc>
                  <a:spcPct val="150000"/>
                </a:lnSpc>
              </a:pPr>
              <a:r>
                <a:rPr lang="en-US" altLang="zh-CN" sz="2200" b="1" dirty="0"/>
                <a:t>P=1.732×U×I×</a:t>
              </a:r>
              <a:r>
                <a:rPr lang="en-US" altLang="zh-CN" sz="2200" b="1" dirty="0">
                  <a:solidFill>
                    <a:schemeClr val="accent1"/>
                  </a:solidFill>
                </a:rPr>
                <a:t>COS</a:t>
              </a:r>
              <a:r>
                <a:rPr lang="el-GR" altLang="zh-CN" sz="2200" b="1" dirty="0">
                  <a:solidFill>
                    <a:schemeClr val="accent1"/>
                  </a:solidFill>
                </a:rPr>
                <a:t>φ</a:t>
              </a:r>
              <a:r>
                <a:rPr lang="el-GR" altLang="zh-CN" dirty="0">
                  <a:solidFill>
                    <a:schemeClr val="accent1"/>
                  </a:solidFill>
                </a:rPr>
                <a:t> </a:t>
              </a:r>
              <a:endParaRPr lang="en-US" altLang="zh-CN" dirty="0">
                <a:solidFill>
                  <a:schemeClr val="accent1"/>
                </a:solidFill>
              </a:endParaRPr>
            </a:p>
          </p:txBody>
        </p:sp>
        <p:sp>
          <p:nvSpPr>
            <p:cNvPr id="13" name="文本框 12">
              <a:extLst>
                <a:ext uri="{FF2B5EF4-FFF2-40B4-BE49-F238E27FC236}">
                  <a16:creationId xmlns:a16="http://schemas.microsoft.com/office/drawing/2014/main" id="{20751728-6E04-4CF3-987A-3007E4C1ADDB}"/>
                </a:ext>
              </a:extLst>
            </p:cNvPr>
            <p:cNvSpPr txBox="1"/>
            <p:nvPr/>
          </p:nvSpPr>
          <p:spPr>
            <a:xfrm>
              <a:off x="1173195" y="3931266"/>
              <a:ext cx="10353958" cy="1289905"/>
            </a:xfrm>
            <a:prstGeom prst="rect">
              <a:avLst/>
            </a:prstGeom>
            <a:noFill/>
          </p:spPr>
          <p:txBody>
            <a:bodyPr wrap="square" rtlCol="0">
              <a:spAutoFit/>
            </a:bodyPr>
            <a:lstStyle>
              <a:defPPr>
                <a:defRPr lang="zh-CN"/>
              </a:defPPr>
              <a:lvl1pPr>
                <a:lnSpc>
                  <a:spcPct val="120000"/>
                </a:lnSpc>
                <a:defRPr sz="2000" spc="-10">
                  <a:latin typeface="+mn-ea"/>
                </a:defRPr>
              </a:lvl1pPr>
            </a:lstStyle>
            <a:p>
              <a:pPr>
                <a:lnSpc>
                  <a:spcPct val="150000"/>
                </a:lnSpc>
              </a:pPr>
              <a:r>
                <a:rPr lang="en-US" altLang="zh-CN" sz="1800" dirty="0"/>
                <a:t>COS</a:t>
              </a:r>
              <a:r>
                <a:rPr lang="el-GR" altLang="zh-CN" sz="1800" dirty="0"/>
                <a:t>φ</a:t>
              </a:r>
              <a:r>
                <a:rPr lang="zh-CN" altLang="en-US" sz="1800" dirty="0"/>
                <a:t>是电机的额定功率因数</a:t>
              </a:r>
              <a:r>
                <a:rPr lang="en-US" altLang="zh-CN" sz="1800" dirty="0"/>
                <a:t>,</a:t>
              </a:r>
              <a:r>
                <a:rPr lang="zh-CN" altLang="en-US" sz="1800" dirty="0"/>
                <a:t>额定功率因数是指电机在额定工作状态下运行时</a:t>
              </a:r>
              <a:r>
                <a:rPr lang="en-US" altLang="zh-CN" sz="1800" dirty="0"/>
                <a:t>,</a:t>
              </a:r>
              <a:r>
                <a:rPr lang="zh-CN" altLang="en-US" sz="1800" dirty="0"/>
                <a:t>定子相电压与相电流之间的相位差。</a:t>
              </a:r>
              <a:endParaRPr lang="en-US" altLang="zh-CN" sz="1800" dirty="0"/>
            </a:p>
            <a:p>
              <a:pPr>
                <a:lnSpc>
                  <a:spcPct val="150000"/>
                </a:lnSpc>
              </a:pPr>
              <a:r>
                <a:rPr lang="en-US" altLang="zh-CN" sz="1800" dirty="0"/>
                <a:t>(</a:t>
              </a:r>
              <a:r>
                <a:rPr lang="zh-CN" altLang="en-US" sz="1800" dirty="0"/>
                <a:t>功率因数</a:t>
              </a:r>
              <a:r>
                <a:rPr lang="en-US" altLang="zh-CN" sz="1800" dirty="0"/>
                <a:t>:</a:t>
              </a:r>
              <a:r>
                <a:rPr lang="zh-CN" altLang="en-US" sz="1800" dirty="0"/>
                <a:t>阻性负载</a:t>
              </a:r>
              <a:r>
                <a:rPr lang="en-US" altLang="zh-CN" sz="1800" dirty="0"/>
                <a:t>=1,</a:t>
              </a:r>
              <a:r>
                <a:rPr lang="zh-CN" altLang="en-US" sz="1800" dirty="0"/>
                <a:t>感性负载≈</a:t>
              </a:r>
              <a:r>
                <a:rPr lang="en-US" altLang="zh-CN" sz="1800" dirty="0"/>
                <a:t>0.7</a:t>
              </a:r>
              <a:r>
                <a:rPr lang="zh-CN" altLang="en-US" sz="1800" dirty="0"/>
                <a:t>～</a:t>
              </a:r>
              <a:r>
                <a:rPr lang="en-US" altLang="zh-CN" sz="1800" dirty="0"/>
                <a:t>0.85</a:t>
              </a:r>
              <a:r>
                <a:rPr lang="zh-CN" altLang="en-US" sz="1800" dirty="0"/>
                <a:t>之间</a:t>
              </a:r>
              <a:r>
                <a:rPr lang="en-US" altLang="zh-CN" sz="1800" dirty="0"/>
                <a:t>,P=</a:t>
              </a:r>
              <a:r>
                <a:rPr lang="zh-CN" altLang="en-US" sz="1800" dirty="0"/>
                <a:t>功率</a:t>
              </a:r>
              <a:r>
                <a:rPr lang="en-US" altLang="zh-CN" sz="1800" dirty="0"/>
                <a:t>:W)</a:t>
              </a:r>
              <a:endParaRPr lang="zh-CN" altLang="en-US" sz="1800" dirty="0"/>
            </a:p>
          </p:txBody>
        </p:sp>
      </p:grpSp>
    </p:spTree>
    <p:extLst>
      <p:ext uri="{BB962C8B-B14F-4D97-AF65-F5344CB8AC3E}">
        <p14:creationId xmlns:p14="http://schemas.microsoft.com/office/powerpoint/2010/main" val="3787751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DA1474E2-E981-46D2-8B53-17359BCEC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52" y="368954"/>
            <a:ext cx="5848836" cy="7311044"/>
          </a:xfrm>
          <a:prstGeom prst="rect">
            <a:avLst/>
          </a:prstGeom>
        </p:spPr>
      </p:pic>
      <p:pic>
        <p:nvPicPr>
          <p:cNvPr id="6" name="图片占位符 5">
            <a:extLst>
              <a:ext uri="{FF2B5EF4-FFF2-40B4-BE49-F238E27FC236}">
                <a16:creationId xmlns:a16="http://schemas.microsoft.com/office/drawing/2014/main" id="{89651C3D-EAB4-4EF8-BCA4-C1EC8CBC0107}"/>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t="19027" b="19027"/>
          <a:stretch>
            <a:fillRect/>
          </a:stretch>
        </p:blipFill>
        <p:spPr/>
      </p:pic>
      <p:sp>
        <p:nvSpPr>
          <p:cNvPr id="2" name="文本占位符 1">
            <a:extLst>
              <a:ext uri="{FF2B5EF4-FFF2-40B4-BE49-F238E27FC236}">
                <a16:creationId xmlns:a16="http://schemas.microsoft.com/office/drawing/2014/main" id="{C4653F9D-A2C2-4C45-92FE-1E052897D2E2}"/>
              </a:ext>
            </a:extLst>
          </p:cNvPr>
          <p:cNvSpPr>
            <a:spLocks noGrp="1"/>
          </p:cNvSpPr>
          <p:nvPr>
            <p:ph type="body" sz="quarter" idx="12"/>
          </p:nvPr>
        </p:nvSpPr>
        <p:spPr/>
        <p:txBody>
          <a:bodyPr/>
          <a:lstStyle/>
          <a:p>
            <a:pPr marL="0" indent="0">
              <a:buNone/>
            </a:pPr>
            <a:r>
              <a:rPr lang="zh-CN" altLang="en-US" dirty="0"/>
              <a:t>电子设备加图片展示页</a:t>
            </a:r>
          </a:p>
        </p:txBody>
      </p:sp>
      <p:grpSp>
        <p:nvGrpSpPr>
          <p:cNvPr id="3" name="组合 2">
            <a:extLst>
              <a:ext uri="{FF2B5EF4-FFF2-40B4-BE49-F238E27FC236}">
                <a16:creationId xmlns:a16="http://schemas.microsoft.com/office/drawing/2014/main" id="{EEEE083C-6B92-4F6D-A427-45594CF7B944}"/>
              </a:ext>
            </a:extLst>
          </p:cNvPr>
          <p:cNvGrpSpPr/>
          <p:nvPr/>
        </p:nvGrpSpPr>
        <p:grpSpPr>
          <a:xfrm>
            <a:off x="6549442" y="1382253"/>
            <a:ext cx="5075333" cy="4093494"/>
            <a:chOff x="6549442" y="1382253"/>
            <a:chExt cx="5075333" cy="4093494"/>
          </a:xfrm>
        </p:grpSpPr>
        <p:grpSp>
          <p:nvGrpSpPr>
            <p:cNvPr id="15" name="组合 14">
              <a:extLst>
                <a:ext uri="{FF2B5EF4-FFF2-40B4-BE49-F238E27FC236}">
                  <a16:creationId xmlns:a16="http://schemas.microsoft.com/office/drawing/2014/main" id="{4925F687-9656-4773-A061-B38CCDCF6B0B}"/>
                </a:ext>
              </a:extLst>
            </p:cNvPr>
            <p:cNvGrpSpPr/>
            <p:nvPr/>
          </p:nvGrpSpPr>
          <p:grpSpPr>
            <a:xfrm>
              <a:off x="6550798" y="1382253"/>
              <a:ext cx="5073977" cy="1164881"/>
              <a:chOff x="6444923" y="1371600"/>
              <a:chExt cx="5073977" cy="1164881"/>
            </a:xfrm>
          </p:grpSpPr>
          <p:grpSp>
            <p:nvGrpSpPr>
              <p:cNvPr id="11" name="组合 10">
                <a:extLst>
                  <a:ext uri="{FF2B5EF4-FFF2-40B4-BE49-F238E27FC236}">
                    <a16:creationId xmlns:a16="http://schemas.microsoft.com/office/drawing/2014/main" id="{2AA2E366-EB2F-4D93-B433-5A1B1AFF9F3C}"/>
                  </a:ext>
                </a:extLst>
              </p:cNvPr>
              <p:cNvGrpSpPr/>
              <p:nvPr/>
            </p:nvGrpSpPr>
            <p:grpSpPr>
              <a:xfrm>
                <a:off x="7270336" y="1371600"/>
                <a:ext cx="4248564" cy="1164881"/>
                <a:chOff x="7723118" y="1574008"/>
                <a:chExt cx="4248564" cy="1164881"/>
              </a:xfrm>
            </p:grpSpPr>
            <p:sp>
              <p:nvSpPr>
                <p:cNvPr id="33" name="文本框 32">
                  <a:extLst>
                    <a:ext uri="{FF2B5EF4-FFF2-40B4-BE49-F238E27FC236}">
                      <a16:creationId xmlns:a16="http://schemas.microsoft.com/office/drawing/2014/main" id="{BDE16C6B-66AD-469F-8B99-2C4EBAB9987F}"/>
                    </a:ext>
                  </a:extLst>
                </p:cNvPr>
                <p:cNvSpPr txBox="1"/>
                <p:nvPr/>
              </p:nvSpPr>
              <p:spPr>
                <a:xfrm>
                  <a:off x="7723118" y="1574008"/>
                  <a:ext cx="1675027" cy="430887"/>
                </a:xfrm>
                <a:prstGeom prst="rect">
                  <a:avLst/>
                </a:prstGeom>
                <a:noFill/>
              </p:spPr>
              <p:txBody>
                <a:bodyPr wrap="square" rtlCol="0">
                  <a:spAutoFit/>
                </a:bodyPr>
                <a:lstStyle/>
                <a:p>
                  <a:r>
                    <a:rPr lang="zh-CN" altLang="en-US" sz="2200" b="1" dirty="0">
                      <a:solidFill>
                        <a:schemeClr val="accent1">
                          <a:lumMod val="60000"/>
                          <a:lumOff val="40000"/>
                        </a:schemeClr>
                      </a:solidFill>
                      <a:latin typeface="+mn-ea"/>
                    </a:rPr>
                    <a:t>添加小标题</a:t>
                  </a:r>
                </a:p>
              </p:txBody>
            </p:sp>
            <p:sp>
              <p:nvSpPr>
                <p:cNvPr id="45" name="文本框 44">
                  <a:extLst>
                    <a:ext uri="{FF2B5EF4-FFF2-40B4-BE49-F238E27FC236}">
                      <a16:creationId xmlns:a16="http://schemas.microsoft.com/office/drawing/2014/main" id="{9CEAEA45-FBFD-48E9-8340-90A9E2B53E00}"/>
                    </a:ext>
                  </a:extLst>
                </p:cNvPr>
                <p:cNvSpPr txBox="1"/>
                <p:nvPr/>
              </p:nvSpPr>
              <p:spPr>
                <a:xfrm>
                  <a:off x="7724691" y="1939183"/>
                  <a:ext cx="4246991" cy="799706"/>
                </a:xfrm>
                <a:prstGeom prst="rect">
                  <a:avLst/>
                </a:prstGeom>
                <a:noFill/>
              </p:spPr>
              <p:txBody>
                <a:bodyPr wrap="square" rtlCol="0">
                  <a:spAutoFit/>
                </a:bodyPr>
                <a:lstStyle/>
                <a:p>
                  <a:pPr algn="just">
                    <a:lnSpc>
                      <a:spcPct val="120000"/>
                    </a:lnSpc>
                  </a:pPr>
                  <a:r>
                    <a:rPr lang="zh-CN" altLang="en-US" sz="2000" dirty="0">
                      <a:latin typeface="+mn-ea"/>
                    </a:rPr>
                    <a:t>华中科技大是中华人民共和国教育部直属的综合性研究型全国重点大学</a:t>
                  </a:r>
                </a:p>
              </p:txBody>
            </p:sp>
          </p:grpSp>
          <p:grpSp>
            <p:nvGrpSpPr>
              <p:cNvPr id="46" name="组合 45">
                <a:extLst>
                  <a:ext uri="{FF2B5EF4-FFF2-40B4-BE49-F238E27FC236}">
                    <a16:creationId xmlns:a16="http://schemas.microsoft.com/office/drawing/2014/main" id="{42DCECB7-D25F-4EC3-A666-127B62862262}"/>
                  </a:ext>
                </a:extLst>
              </p:cNvPr>
              <p:cNvGrpSpPr/>
              <p:nvPr/>
            </p:nvGrpSpPr>
            <p:grpSpPr>
              <a:xfrm>
                <a:off x="6444923" y="1596093"/>
                <a:ext cx="722244" cy="722244"/>
                <a:chOff x="1733903" y="2073009"/>
                <a:chExt cx="946799" cy="946801"/>
              </a:xfrm>
            </p:grpSpPr>
            <p:sp>
              <p:nvSpPr>
                <p:cNvPr id="47" name="椭圆 46">
                  <a:extLst>
                    <a:ext uri="{FF2B5EF4-FFF2-40B4-BE49-F238E27FC236}">
                      <a16:creationId xmlns:a16="http://schemas.microsoft.com/office/drawing/2014/main" id="{23BADD21-91BC-438D-8173-A2BDBDDD350D}"/>
                    </a:ext>
                  </a:extLst>
                </p:cNvPr>
                <p:cNvSpPr/>
                <p:nvPr/>
              </p:nvSpPr>
              <p:spPr>
                <a:xfrm>
                  <a:off x="1733903" y="2073009"/>
                  <a:ext cx="946799" cy="946801"/>
                </a:xfrm>
                <a:prstGeom prst="ellipse">
                  <a:avLst/>
                </a:prstGeom>
                <a:solidFill>
                  <a:schemeClr val="accent1">
                    <a:lumMod val="60000"/>
                    <a:lumOff val="40000"/>
                  </a:schemeClr>
                </a:solidFill>
                <a:ln w="1905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Freeform 5">
                  <a:extLst>
                    <a:ext uri="{FF2B5EF4-FFF2-40B4-BE49-F238E27FC236}">
                      <a16:creationId xmlns:a16="http://schemas.microsoft.com/office/drawing/2014/main" id="{EBC2CEC4-7539-4E27-ABEA-3AF2EB382A44}"/>
                    </a:ext>
                  </a:extLst>
                </p:cNvPr>
                <p:cNvSpPr>
                  <a:spLocks noEditPoints="1"/>
                </p:cNvSpPr>
                <p:nvPr/>
              </p:nvSpPr>
              <p:spPr bwMode="auto">
                <a:xfrm>
                  <a:off x="1981905" y="2400115"/>
                  <a:ext cx="454133" cy="287792"/>
                </a:xfrm>
                <a:custGeom>
                  <a:avLst/>
                  <a:gdLst>
                    <a:gd name="T0" fmla="*/ 170 w 172"/>
                    <a:gd name="T1" fmla="*/ 0 h 109"/>
                    <a:gd name="T2" fmla="*/ 2 w 172"/>
                    <a:gd name="T3" fmla="*/ 0 h 109"/>
                    <a:gd name="T4" fmla="*/ 87 w 172"/>
                    <a:gd name="T5" fmla="*/ 73 h 109"/>
                    <a:gd name="T6" fmla="*/ 170 w 172"/>
                    <a:gd name="T7" fmla="*/ 0 h 109"/>
                    <a:gd name="T8" fmla="*/ 87 w 172"/>
                    <a:gd name="T9" fmla="*/ 86 h 109"/>
                    <a:gd name="T10" fmla="*/ 0 w 172"/>
                    <a:gd name="T11" fmla="*/ 12 h 109"/>
                    <a:gd name="T12" fmla="*/ 0 w 172"/>
                    <a:gd name="T13" fmla="*/ 109 h 109"/>
                    <a:gd name="T14" fmla="*/ 172 w 172"/>
                    <a:gd name="T15" fmla="*/ 109 h 109"/>
                    <a:gd name="T16" fmla="*/ 172 w 172"/>
                    <a:gd name="T17" fmla="*/ 12 h 109"/>
                    <a:gd name="T18" fmla="*/ 87 w 172"/>
                    <a:gd name="T19"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09">
                      <a:moveTo>
                        <a:pt x="170" y="0"/>
                      </a:moveTo>
                      <a:lnTo>
                        <a:pt x="2" y="0"/>
                      </a:lnTo>
                      <a:lnTo>
                        <a:pt x="87" y="73"/>
                      </a:lnTo>
                      <a:lnTo>
                        <a:pt x="170" y="0"/>
                      </a:lnTo>
                      <a:close/>
                      <a:moveTo>
                        <a:pt x="87" y="86"/>
                      </a:moveTo>
                      <a:lnTo>
                        <a:pt x="0" y="12"/>
                      </a:lnTo>
                      <a:lnTo>
                        <a:pt x="0" y="109"/>
                      </a:lnTo>
                      <a:lnTo>
                        <a:pt x="172" y="109"/>
                      </a:lnTo>
                      <a:lnTo>
                        <a:pt x="172" y="12"/>
                      </a:lnTo>
                      <a:lnTo>
                        <a:pt x="87"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7" name="组合 76">
              <a:extLst>
                <a:ext uri="{FF2B5EF4-FFF2-40B4-BE49-F238E27FC236}">
                  <a16:creationId xmlns:a16="http://schemas.microsoft.com/office/drawing/2014/main" id="{CF879228-F3FD-41D0-B500-E0ACC3DD6990}"/>
                </a:ext>
              </a:extLst>
            </p:cNvPr>
            <p:cNvGrpSpPr/>
            <p:nvPr/>
          </p:nvGrpSpPr>
          <p:grpSpPr>
            <a:xfrm>
              <a:off x="7376211" y="2846560"/>
              <a:ext cx="4248564" cy="1164881"/>
              <a:chOff x="7723118" y="1574008"/>
              <a:chExt cx="4248564" cy="1164881"/>
            </a:xfrm>
          </p:grpSpPr>
          <p:sp>
            <p:nvSpPr>
              <p:cNvPr id="81" name="文本框 80">
                <a:extLst>
                  <a:ext uri="{FF2B5EF4-FFF2-40B4-BE49-F238E27FC236}">
                    <a16:creationId xmlns:a16="http://schemas.microsoft.com/office/drawing/2014/main" id="{21B52543-4427-4B49-877B-7124F89F2C1B}"/>
                  </a:ext>
                </a:extLst>
              </p:cNvPr>
              <p:cNvSpPr txBox="1"/>
              <p:nvPr/>
            </p:nvSpPr>
            <p:spPr>
              <a:xfrm>
                <a:off x="7723118" y="1574008"/>
                <a:ext cx="1675027" cy="430887"/>
              </a:xfrm>
              <a:prstGeom prst="rect">
                <a:avLst/>
              </a:prstGeom>
              <a:noFill/>
            </p:spPr>
            <p:txBody>
              <a:bodyPr wrap="square" rtlCol="0">
                <a:spAutoFit/>
              </a:bodyPr>
              <a:lstStyle/>
              <a:p>
                <a:r>
                  <a:rPr lang="zh-CN" altLang="en-US" sz="2200" b="1" dirty="0">
                    <a:solidFill>
                      <a:schemeClr val="accent1">
                        <a:lumMod val="60000"/>
                        <a:lumOff val="40000"/>
                      </a:schemeClr>
                    </a:solidFill>
                    <a:latin typeface="+mn-ea"/>
                  </a:rPr>
                  <a:t>添加小标题</a:t>
                </a:r>
              </a:p>
            </p:txBody>
          </p:sp>
          <p:sp>
            <p:nvSpPr>
              <p:cNvPr id="82" name="文本框 81">
                <a:extLst>
                  <a:ext uri="{FF2B5EF4-FFF2-40B4-BE49-F238E27FC236}">
                    <a16:creationId xmlns:a16="http://schemas.microsoft.com/office/drawing/2014/main" id="{CB1D493C-6627-456F-8F94-1A638B6240A7}"/>
                  </a:ext>
                </a:extLst>
              </p:cNvPr>
              <p:cNvSpPr txBox="1"/>
              <p:nvPr/>
            </p:nvSpPr>
            <p:spPr>
              <a:xfrm>
                <a:off x="7724691" y="1939183"/>
                <a:ext cx="4246991" cy="799706"/>
              </a:xfrm>
              <a:prstGeom prst="rect">
                <a:avLst/>
              </a:prstGeom>
              <a:noFill/>
            </p:spPr>
            <p:txBody>
              <a:bodyPr wrap="square" rtlCol="0">
                <a:spAutoFit/>
              </a:bodyPr>
              <a:lstStyle/>
              <a:p>
                <a:pPr algn="just">
                  <a:lnSpc>
                    <a:spcPct val="120000"/>
                  </a:lnSpc>
                </a:pPr>
                <a:r>
                  <a:rPr lang="zh-CN" altLang="en-US" sz="2000" dirty="0">
                    <a:latin typeface="+mn-ea"/>
                  </a:rPr>
                  <a:t>华中科技大是中华人民共和国教育部直属的综合性研究型全国重点大学</a:t>
                </a:r>
              </a:p>
            </p:txBody>
          </p:sp>
        </p:grpSp>
        <p:grpSp>
          <p:nvGrpSpPr>
            <p:cNvPr id="84" name="组合 83">
              <a:extLst>
                <a:ext uri="{FF2B5EF4-FFF2-40B4-BE49-F238E27FC236}">
                  <a16:creationId xmlns:a16="http://schemas.microsoft.com/office/drawing/2014/main" id="{F478FA01-D083-4BE4-93BC-130FA2F6B4AC}"/>
                </a:ext>
              </a:extLst>
            </p:cNvPr>
            <p:cNvGrpSpPr/>
            <p:nvPr/>
          </p:nvGrpSpPr>
          <p:grpSpPr>
            <a:xfrm>
              <a:off x="7376211" y="4310866"/>
              <a:ext cx="4248564" cy="1164881"/>
              <a:chOff x="7723118" y="1574008"/>
              <a:chExt cx="4248564" cy="1164881"/>
            </a:xfrm>
          </p:grpSpPr>
          <p:sp>
            <p:nvSpPr>
              <p:cNvPr id="88" name="文本框 87">
                <a:extLst>
                  <a:ext uri="{FF2B5EF4-FFF2-40B4-BE49-F238E27FC236}">
                    <a16:creationId xmlns:a16="http://schemas.microsoft.com/office/drawing/2014/main" id="{B346EB60-B9D1-4539-AC9F-7E3D25576A06}"/>
                  </a:ext>
                </a:extLst>
              </p:cNvPr>
              <p:cNvSpPr txBox="1"/>
              <p:nvPr/>
            </p:nvSpPr>
            <p:spPr>
              <a:xfrm>
                <a:off x="7723118" y="1574008"/>
                <a:ext cx="1675027" cy="430887"/>
              </a:xfrm>
              <a:prstGeom prst="rect">
                <a:avLst/>
              </a:prstGeom>
              <a:noFill/>
            </p:spPr>
            <p:txBody>
              <a:bodyPr wrap="square" rtlCol="0">
                <a:spAutoFit/>
              </a:bodyPr>
              <a:lstStyle/>
              <a:p>
                <a:r>
                  <a:rPr lang="zh-CN" altLang="en-US" sz="2200" b="1" dirty="0">
                    <a:solidFill>
                      <a:schemeClr val="accent1">
                        <a:lumMod val="60000"/>
                        <a:lumOff val="40000"/>
                      </a:schemeClr>
                    </a:solidFill>
                    <a:latin typeface="+mn-ea"/>
                  </a:rPr>
                  <a:t>添加小标题</a:t>
                </a:r>
              </a:p>
            </p:txBody>
          </p:sp>
          <p:sp>
            <p:nvSpPr>
              <p:cNvPr id="89" name="文本框 88">
                <a:extLst>
                  <a:ext uri="{FF2B5EF4-FFF2-40B4-BE49-F238E27FC236}">
                    <a16:creationId xmlns:a16="http://schemas.microsoft.com/office/drawing/2014/main" id="{0449532D-432E-45A9-95C7-93D9FE45E9B1}"/>
                  </a:ext>
                </a:extLst>
              </p:cNvPr>
              <p:cNvSpPr txBox="1"/>
              <p:nvPr/>
            </p:nvSpPr>
            <p:spPr>
              <a:xfrm>
                <a:off x="7724691" y="1939183"/>
                <a:ext cx="4246991" cy="799706"/>
              </a:xfrm>
              <a:prstGeom prst="rect">
                <a:avLst/>
              </a:prstGeom>
              <a:noFill/>
            </p:spPr>
            <p:txBody>
              <a:bodyPr wrap="square" rtlCol="0">
                <a:spAutoFit/>
              </a:bodyPr>
              <a:lstStyle/>
              <a:p>
                <a:pPr algn="just">
                  <a:lnSpc>
                    <a:spcPct val="120000"/>
                  </a:lnSpc>
                </a:pPr>
                <a:r>
                  <a:rPr lang="zh-CN" altLang="en-US" sz="2000" dirty="0">
                    <a:latin typeface="+mn-ea"/>
                  </a:rPr>
                  <a:t>华中科技大是中华人民共和国教育部直属的综合性研究型全国重点大学</a:t>
                </a:r>
              </a:p>
            </p:txBody>
          </p:sp>
        </p:grpSp>
        <p:grpSp>
          <p:nvGrpSpPr>
            <p:cNvPr id="91" name="组合 90">
              <a:extLst>
                <a:ext uri="{FF2B5EF4-FFF2-40B4-BE49-F238E27FC236}">
                  <a16:creationId xmlns:a16="http://schemas.microsoft.com/office/drawing/2014/main" id="{E648884D-5EB2-4383-BEEE-94C92642C2E2}"/>
                </a:ext>
              </a:extLst>
            </p:cNvPr>
            <p:cNvGrpSpPr/>
            <p:nvPr/>
          </p:nvGrpSpPr>
          <p:grpSpPr>
            <a:xfrm>
              <a:off x="6549442" y="3069697"/>
              <a:ext cx="723600" cy="723600"/>
              <a:chOff x="7224183" y="1221999"/>
              <a:chExt cx="546099" cy="546099"/>
            </a:xfrm>
          </p:grpSpPr>
          <p:sp>
            <p:nvSpPr>
              <p:cNvPr id="92" name="椭圆 91">
                <a:extLst>
                  <a:ext uri="{FF2B5EF4-FFF2-40B4-BE49-F238E27FC236}">
                    <a16:creationId xmlns:a16="http://schemas.microsoft.com/office/drawing/2014/main" id="{5F2EE793-F0D4-4B04-8FDA-2F9FF449B33F}"/>
                  </a:ext>
                </a:extLst>
              </p:cNvPr>
              <p:cNvSpPr/>
              <p:nvPr/>
            </p:nvSpPr>
            <p:spPr>
              <a:xfrm>
                <a:off x="7224183" y="1221999"/>
                <a:ext cx="546099" cy="546099"/>
              </a:xfrm>
              <a:prstGeom prst="ellipse">
                <a:avLst/>
              </a:prstGeom>
              <a:solidFill>
                <a:schemeClr val="accent1">
                  <a:lumMod val="75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Freeform 13">
                <a:extLst>
                  <a:ext uri="{FF2B5EF4-FFF2-40B4-BE49-F238E27FC236}">
                    <a16:creationId xmlns:a16="http://schemas.microsoft.com/office/drawing/2014/main" id="{505CD77F-87D8-4236-8C1A-4D491A68EEC3}"/>
                  </a:ext>
                </a:extLst>
              </p:cNvPr>
              <p:cNvSpPr>
                <a:spLocks noEditPoints="1"/>
              </p:cNvSpPr>
              <p:nvPr/>
            </p:nvSpPr>
            <p:spPr bwMode="auto">
              <a:xfrm>
                <a:off x="7372997" y="1370813"/>
                <a:ext cx="248471" cy="248471"/>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a:extLst>
                <a:ext uri="{FF2B5EF4-FFF2-40B4-BE49-F238E27FC236}">
                  <a16:creationId xmlns:a16="http://schemas.microsoft.com/office/drawing/2014/main" id="{0DEB3B5B-76FA-4EDB-AF42-30ADEBDAFA0B}"/>
                </a:ext>
              </a:extLst>
            </p:cNvPr>
            <p:cNvGrpSpPr/>
            <p:nvPr/>
          </p:nvGrpSpPr>
          <p:grpSpPr>
            <a:xfrm>
              <a:off x="6549442" y="4526309"/>
              <a:ext cx="723600" cy="723600"/>
              <a:chOff x="4409017" y="3933825"/>
              <a:chExt cx="546099" cy="546099"/>
            </a:xfrm>
          </p:grpSpPr>
          <p:sp>
            <p:nvSpPr>
              <p:cNvPr id="95" name="椭圆 94">
                <a:extLst>
                  <a:ext uri="{FF2B5EF4-FFF2-40B4-BE49-F238E27FC236}">
                    <a16:creationId xmlns:a16="http://schemas.microsoft.com/office/drawing/2014/main" id="{75ADF0E7-A204-440C-8CAF-885C8D1F05A4}"/>
                  </a:ext>
                </a:extLst>
              </p:cNvPr>
              <p:cNvSpPr/>
              <p:nvPr/>
            </p:nvSpPr>
            <p:spPr>
              <a:xfrm>
                <a:off x="4409017" y="3933825"/>
                <a:ext cx="546099" cy="546099"/>
              </a:xfrm>
              <a:prstGeom prst="ellipse">
                <a:avLst/>
              </a:prstGeom>
              <a:solidFill>
                <a:schemeClr val="bg1">
                  <a:lumMod val="65000"/>
                </a:schemeClr>
              </a:solidFill>
              <a:ln w="25400">
                <a:solidFill>
                  <a:schemeClr val="bg1"/>
                </a:solidFill>
              </a:ln>
              <a:effectLst>
                <a:outerShdw blurRad="101600" dist="12700" sx="102000" sy="102000" algn="ctr"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Freeform 9">
                <a:extLst>
                  <a:ext uri="{FF2B5EF4-FFF2-40B4-BE49-F238E27FC236}">
                    <a16:creationId xmlns:a16="http://schemas.microsoft.com/office/drawing/2014/main" id="{0326DA3B-236A-4600-95F1-F1561E6FE4D9}"/>
                  </a:ext>
                </a:extLst>
              </p:cNvPr>
              <p:cNvSpPr>
                <a:spLocks noEditPoints="1"/>
              </p:cNvSpPr>
              <p:nvPr/>
            </p:nvSpPr>
            <p:spPr bwMode="auto">
              <a:xfrm>
                <a:off x="4552932" y="4076681"/>
                <a:ext cx="258270" cy="260387"/>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spTree>
    <p:extLst>
      <p:ext uri="{BB962C8B-B14F-4D97-AF65-F5344CB8AC3E}">
        <p14:creationId xmlns:p14="http://schemas.microsoft.com/office/powerpoint/2010/main" val="1593159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0A5CEA0C-1D17-4282-97DF-489FF4AB697C}"/>
              </a:ext>
            </a:extLst>
          </p:cNvPr>
          <p:cNvSpPr>
            <a:spLocks noGrp="1"/>
          </p:cNvSpPr>
          <p:nvPr>
            <p:ph type="body" sz="quarter" idx="12"/>
          </p:nvPr>
        </p:nvSpPr>
        <p:spPr/>
        <p:txBody>
          <a:bodyPr/>
          <a:lstStyle/>
          <a:p>
            <a:pPr marL="0" indent="0">
              <a:buNone/>
            </a:pPr>
            <a:r>
              <a:rPr lang="zh-CN" altLang="en-US" dirty="0"/>
              <a:t>电子设备加图片展示页</a:t>
            </a:r>
          </a:p>
        </p:txBody>
      </p:sp>
      <p:pic>
        <p:nvPicPr>
          <p:cNvPr id="16" name="图片占位符 15">
            <a:extLst>
              <a:ext uri="{FF2B5EF4-FFF2-40B4-BE49-F238E27FC236}">
                <a16:creationId xmlns:a16="http://schemas.microsoft.com/office/drawing/2014/main" id="{5CC03532-DCAC-4346-B9E5-D7C32A2749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248" r="31248"/>
          <a:stretch>
            <a:fillRect/>
          </a:stretch>
        </p:blipFill>
        <p:spPr/>
      </p:pic>
      <p:grpSp>
        <p:nvGrpSpPr>
          <p:cNvPr id="12" name="组合 11">
            <a:extLst>
              <a:ext uri="{FF2B5EF4-FFF2-40B4-BE49-F238E27FC236}">
                <a16:creationId xmlns:a16="http://schemas.microsoft.com/office/drawing/2014/main" id="{76208C4B-39C0-4948-B907-C38D244BF02D}"/>
              </a:ext>
            </a:extLst>
          </p:cNvPr>
          <p:cNvGrpSpPr/>
          <p:nvPr/>
        </p:nvGrpSpPr>
        <p:grpSpPr>
          <a:xfrm>
            <a:off x="4306615" y="1696862"/>
            <a:ext cx="7368595" cy="1825646"/>
            <a:chOff x="4296990" y="1572776"/>
            <a:chExt cx="7368595" cy="1825646"/>
          </a:xfrm>
        </p:grpSpPr>
        <p:sp>
          <p:nvSpPr>
            <p:cNvPr id="9" name="文本框 8">
              <a:extLst>
                <a:ext uri="{FF2B5EF4-FFF2-40B4-BE49-F238E27FC236}">
                  <a16:creationId xmlns:a16="http://schemas.microsoft.com/office/drawing/2014/main" id="{4D208AD9-5D3B-4386-9545-F8FD5FDCBF2F}"/>
                </a:ext>
              </a:extLst>
            </p:cNvPr>
            <p:cNvSpPr txBox="1"/>
            <p:nvPr/>
          </p:nvSpPr>
          <p:spPr>
            <a:xfrm>
              <a:off x="4296990" y="1572776"/>
              <a:ext cx="1763949" cy="470005"/>
            </a:xfrm>
            <a:prstGeom prst="rect">
              <a:avLst/>
            </a:prstGeom>
            <a:noFill/>
          </p:spPr>
          <p:txBody>
            <a:bodyPr wrap="square" rtlCol="0">
              <a:spAutoFit/>
            </a:bodyPr>
            <a:lstStyle/>
            <a:p>
              <a:r>
                <a:rPr lang="zh-CN" altLang="en-US" sz="2400" b="1" dirty="0">
                  <a:latin typeface="+mn-ea"/>
                </a:rPr>
                <a:t>这里是标题</a:t>
              </a:r>
            </a:p>
          </p:txBody>
        </p:sp>
        <p:sp>
          <p:nvSpPr>
            <p:cNvPr id="10" name="文本框 9">
              <a:extLst>
                <a:ext uri="{FF2B5EF4-FFF2-40B4-BE49-F238E27FC236}">
                  <a16:creationId xmlns:a16="http://schemas.microsoft.com/office/drawing/2014/main" id="{7A978BD5-5680-4A1C-A487-8CEABF44285A}"/>
                </a:ext>
              </a:extLst>
            </p:cNvPr>
            <p:cNvSpPr txBox="1"/>
            <p:nvPr/>
          </p:nvSpPr>
          <p:spPr>
            <a:xfrm>
              <a:off x="4300676" y="2229384"/>
              <a:ext cx="7364909" cy="1169038"/>
            </a:xfrm>
            <a:prstGeom prst="rect">
              <a:avLst/>
            </a:prstGeom>
            <a:noFill/>
          </p:spPr>
          <p:txBody>
            <a:bodyPr wrap="square" rtlCol="0">
              <a:spAutoFit/>
            </a:bodyPr>
            <a:lstStyle/>
            <a:p>
              <a:pPr>
                <a:lnSpc>
                  <a:spcPct val="120000"/>
                </a:lnSpc>
              </a:pPr>
              <a:r>
                <a:rPr lang="zh-CN" altLang="en-US" sz="2000" dirty="0">
                  <a:latin typeface="+mn-ea"/>
                </a:rPr>
                <a:t>添加介绍文字。华中科技大是中华人民共和国教育部直属的综合性研究型全国重点大学。华中科技大学是中华人民共和国教育部直属的综合性研究型全国重点大学</a:t>
              </a:r>
            </a:p>
          </p:txBody>
        </p:sp>
        <p:cxnSp>
          <p:nvCxnSpPr>
            <p:cNvPr id="11" name="直接连接符 10">
              <a:extLst>
                <a:ext uri="{FF2B5EF4-FFF2-40B4-BE49-F238E27FC236}">
                  <a16:creationId xmlns:a16="http://schemas.microsoft.com/office/drawing/2014/main" id="{48B09CF8-F1EC-4830-9804-E43040253EDC}"/>
                </a:ext>
              </a:extLst>
            </p:cNvPr>
            <p:cNvCxnSpPr>
              <a:cxnSpLocks/>
            </p:cNvCxnSpPr>
            <p:nvPr/>
          </p:nvCxnSpPr>
          <p:spPr>
            <a:xfrm>
              <a:off x="4393029" y="2146242"/>
              <a:ext cx="7350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文本框 18">
            <a:extLst>
              <a:ext uri="{FF2B5EF4-FFF2-40B4-BE49-F238E27FC236}">
                <a16:creationId xmlns:a16="http://schemas.microsoft.com/office/drawing/2014/main" id="{66A42B35-7371-4861-91C2-D2521C417BB2}"/>
              </a:ext>
            </a:extLst>
          </p:cNvPr>
          <p:cNvSpPr txBox="1"/>
          <p:nvPr/>
        </p:nvSpPr>
        <p:spPr>
          <a:xfrm>
            <a:off x="5020456" y="4015081"/>
            <a:ext cx="2561081" cy="728982"/>
          </a:xfrm>
          <a:prstGeom prst="rect">
            <a:avLst/>
          </a:prstGeom>
          <a:noFill/>
        </p:spPr>
        <p:txBody>
          <a:bodyPr wrap="square" rtlCol="0">
            <a:spAutoFit/>
          </a:bodyPr>
          <a:lstStyle/>
          <a:p>
            <a:pPr>
              <a:lnSpc>
                <a:spcPct val="120000"/>
              </a:lnSpc>
            </a:pPr>
            <a:r>
              <a:rPr lang="zh-CN" altLang="en-US" dirty="0">
                <a:latin typeface="+mn-ea"/>
              </a:rPr>
              <a:t>此处添加文字添加文字</a:t>
            </a:r>
            <a:endParaRPr lang="en-US" altLang="zh-CN" dirty="0">
              <a:latin typeface="+mn-ea"/>
            </a:endParaRPr>
          </a:p>
          <a:p>
            <a:pPr>
              <a:lnSpc>
                <a:spcPct val="120000"/>
              </a:lnSpc>
            </a:pPr>
            <a:r>
              <a:rPr lang="zh-CN" altLang="en-US" dirty="0">
                <a:latin typeface="+mn-ea"/>
              </a:rPr>
              <a:t>此处添加文字添加文字</a:t>
            </a:r>
            <a:endParaRPr lang="en-US" altLang="zh-CN" dirty="0">
              <a:latin typeface="+mn-ea"/>
            </a:endParaRPr>
          </a:p>
        </p:txBody>
      </p:sp>
      <p:sp>
        <p:nvSpPr>
          <p:cNvPr id="25" name="文本框 24">
            <a:extLst>
              <a:ext uri="{FF2B5EF4-FFF2-40B4-BE49-F238E27FC236}">
                <a16:creationId xmlns:a16="http://schemas.microsoft.com/office/drawing/2014/main" id="{132B0BEA-B8AC-49B1-98E5-60DDE909F993}"/>
              </a:ext>
            </a:extLst>
          </p:cNvPr>
          <p:cNvSpPr txBox="1"/>
          <p:nvPr/>
        </p:nvSpPr>
        <p:spPr>
          <a:xfrm>
            <a:off x="5020456" y="4964429"/>
            <a:ext cx="2561081" cy="728982"/>
          </a:xfrm>
          <a:prstGeom prst="rect">
            <a:avLst/>
          </a:prstGeom>
          <a:noFill/>
        </p:spPr>
        <p:txBody>
          <a:bodyPr wrap="square" rtlCol="0">
            <a:spAutoFit/>
          </a:bodyPr>
          <a:lstStyle/>
          <a:p>
            <a:pPr>
              <a:lnSpc>
                <a:spcPct val="120000"/>
              </a:lnSpc>
            </a:pPr>
            <a:r>
              <a:rPr lang="zh-CN" altLang="en-US" dirty="0">
                <a:latin typeface="+mn-ea"/>
              </a:rPr>
              <a:t>此处添加文字添加文字</a:t>
            </a:r>
            <a:endParaRPr lang="en-US" altLang="zh-CN" dirty="0">
              <a:latin typeface="+mn-ea"/>
            </a:endParaRPr>
          </a:p>
          <a:p>
            <a:pPr>
              <a:lnSpc>
                <a:spcPct val="120000"/>
              </a:lnSpc>
            </a:pPr>
            <a:r>
              <a:rPr lang="zh-CN" altLang="en-US" dirty="0">
                <a:latin typeface="+mn-ea"/>
              </a:rPr>
              <a:t>此处添加文字添加文字</a:t>
            </a:r>
            <a:endParaRPr lang="en-US" altLang="zh-CN" dirty="0">
              <a:latin typeface="+mn-ea"/>
            </a:endParaRPr>
          </a:p>
        </p:txBody>
      </p:sp>
      <p:sp>
        <p:nvSpPr>
          <p:cNvPr id="29" name="Freeform 17">
            <a:extLst>
              <a:ext uri="{FF2B5EF4-FFF2-40B4-BE49-F238E27FC236}">
                <a16:creationId xmlns:a16="http://schemas.microsoft.com/office/drawing/2014/main" id="{FAD7A8D9-0FF5-4AD5-AFB4-E8083F22E701}"/>
              </a:ext>
            </a:extLst>
          </p:cNvPr>
          <p:cNvSpPr>
            <a:spLocks noEditPoints="1"/>
          </p:cNvSpPr>
          <p:nvPr/>
        </p:nvSpPr>
        <p:spPr bwMode="auto">
          <a:xfrm>
            <a:off x="4403725" y="5102114"/>
            <a:ext cx="401559" cy="453612"/>
          </a:xfrm>
          <a:custGeom>
            <a:avLst/>
            <a:gdLst>
              <a:gd name="T0" fmla="*/ 37 w 162"/>
              <a:gd name="T1" fmla="*/ 26 h 183"/>
              <a:gd name="T2" fmla="*/ 6 w 162"/>
              <a:gd name="T3" fmla="*/ 43 h 183"/>
              <a:gd name="T4" fmla="*/ 80 w 162"/>
              <a:gd name="T5" fmla="*/ 85 h 183"/>
              <a:gd name="T6" fmla="*/ 112 w 162"/>
              <a:gd name="T7" fmla="*/ 69 h 183"/>
              <a:gd name="T8" fmla="*/ 37 w 162"/>
              <a:gd name="T9" fmla="*/ 26 h 183"/>
              <a:gd name="T10" fmla="*/ 155 w 162"/>
              <a:gd name="T11" fmla="*/ 44 h 183"/>
              <a:gd name="T12" fmla="*/ 80 w 162"/>
              <a:gd name="T13" fmla="*/ 0 h 183"/>
              <a:gd name="T14" fmla="*/ 52 w 162"/>
              <a:gd name="T15" fmla="*/ 17 h 183"/>
              <a:gd name="T16" fmla="*/ 127 w 162"/>
              <a:gd name="T17" fmla="*/ 59 h 183"/>
              <a:gd name="T18" fmla="*/ 155 w 162"/>
              <a:gd name="T19" fmla="*/ 44 h 183"/>
              <a:gd name="T20" fmla="*/ 88 w 162"/>
              <a:gd name="T21" fmla="*/ 98 h 183"/>
              <a:gd name="T22" fmla="*/ 88 w 162"/>
              <a:gd name="T23" fmla="*/ 183 h 183"/>
              <a:gd name="T24" fmla="*/ 162 w 162"/>
              <a:gd name="T25" fmla="*/ 141 h 183"/>
              <a:gd name="T26" fmla="*/ 162 w 162"/>
              <a:gd name="T27" fmla="*/ 56 h 183"/>
              <a:gd name="T28" fmla="*/ 88 w 162"/>
              <a:gd name="T29" fmla="*/ 98 h 183"/>
              <a:gd name="T30" fmla="*/ 0 w 162"/>
              <a:gd name="T31" fmla="*/ 141 h 183"/>
              <a:gd name="T32" fmla="*/ 73 w 162"/>
              <a:gd name="T33" fmla="*/ 183 h 183"/>
              <a:gd name="T34" fmla="*/ 73 w 162"/>
              <a:gd name="T35" fmla="*/ 98 h 183"/>
              <a:gd name="T36" fmla="*/ 0 w 162"/>
              <a:gd name="T37" fmla="*/ 56 h 183"/>
              <a:gd name="T38" fmla="*/ 0 w 162"/>
              <a:gd name="T39"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183">
                <a:moveTo>
                  <a:pt x="37" y="26"/>
                </a:moveTo>
                <a:lnTo>
                  <a:pt x="6" y="43"/>
                </a:lnTo>
                <a:lnTo>
                  <a:pt x="80" y="85"/>
                </a:lnTo>
                <a:lnTo>
                  <a:pt x="112" y="69"/>
                </a:lnTo>
                <a:lnTo>
                  <a:pt x="37" y="26"/>
                </a:lnTo>
                <a:close/>
                <a:moveTo>
                  <a:pt x="155" y="44"/>
                </a:moveTo>
                <a:lnTo>
                  <a:pt x="80" y="0"/>
                </a:lnTo>
                <a:lnTo>
                  <a:pt x="52" y="17"/>
                </a:lnTo>
                <a:lnTo>
                  <a:pt x="127" y="59"/>
                </a:lnTo>
                <a:lnTo>
                  <a:pt x="155" y="44"/>
                </a:lnTo>
                <a:close/>
                <a:moveTo>
                  <a:pt x="88" y="98"/>
                </a:moveTo>
                <a:lnTo>
                  <a:pt x="88" y="183"/>
                </a:lnTo>
                <a:lnTo>
                  <a:pt x="162" y="141"/>
                </a:lnTo>
                <a:lnTo>
                  <a:pt x="162" y="56"/>
                </a:lnTo>
                <a:lnTo>
                  <a:pt x="88" y="98"/>
                </a:lnTo>
                <a:close/>
                <a:moveTo>
                  <a:pt x="0" y="141"/>
                </a:moveTo>
                <a:lnTo>
                  <a:pt x="73" y="183"/>
                </a:lnTo>
                <a:lnTo>
                  <a:pt x="73" y="98"/>
                </a:lnTo>
                <a:lnTo>
                  <a:pt x="0" y="56"/>
                </a:lnTo>
                <a:lnTo>
                  <a:pt x="0" y="141"/>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3">
            <a:extLst>
              <a:ext uri="{FF2B5EF4-FFF2-40B4-BE49-F238E27FC236}">
                <a16:creationId xmlns:a16="http://schemas.microsoft.com/office/drawing/2014/main" id="{A758D25E-9D4E-411E-A128-68E2ED9B0F0A}"/>
              </a:ext>
            </a:extLst>
          </p:cNvPr>
          <p:cNvSpPr>
            <a:spLocks noEditPoints="1"/>
          </p:cNvSpPr>
          <p:nvPr/>
        </p:nvSpPr>
        <p:spPr bwMode="auto">
          <a:xfrm>
            <a:off x="4403725" y="4149699"/>
            <a:ext cx="371475" cy="459747"/>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文本框 30">
            <a:extLst>
              <a:ext uri="{FF2B5EF4-FFF2-40B4-BE49-F238E27FC236}">
                <a16:creationId xmlns:a16="http://schemas.microsoft.com/office/drawing/2014/main" id="{04C2CC1B-10CC-4FA2-9EBD-B454999C5120}"/>
              </a:ext>
            </a:extLst>
          </p:cNvPr>
          <p:cNvSpPr txBox="1"/>
          <p:nvPr/>
        </p:nvSpPr>
        <p:spPr>
          <a:xfrm>
            <a:off x="9144609" y="4015081"/>
            <a:ext cx="2561081" cy="728982"/>
          </a:xfrm>
          <a:prstGeom prst="rect">
            <a:avLst/>
          </a:prstGeom>
          <a:noFill/>
        </p:spPr>
        <p:txBody>
          <a:bodyPr wrap="square" rtlCol="0">
            <a:spAutoFit/>
          </a:bodyPr>
          <a:lstStyle/>
          <a:p>
            <a:pPr>
              <a:lnSpc>
                <a:spcPct val="120000"/>
              </a:lnSpc>
            </a:pPr>
            <a:r>
              <a:rPr lang="zh-CN" altLang="en-US" dirty="0">
                <a:latin typeface="+mn-ea"/>
              </a:rPr>
              <a:t>此处添加文字添加文字</a:t>
            </a:r>
            <a:endParaRPr lang="en-US" altLang="zh-CN" dirty="0">
              <a:latin typeface="+mn-ea"/>
            </a:endParaRPr>
          </a:p>
          <a:p>
            <a:pPr>
              <a:lnSpc>
                <a:spcPct val="120000"/>
              </a:lnSpc>
            </a:pPr>
            <a:r>
              <a:rPr lang="zh-CN" altLang="en-US" dirty="0">
                <a:latin typeface="+mn-ea"/>
              </a:rPr>
              <a:t>此处添加文字添加文字</a:t>
            </a:r>
            <a:endParaRPr lang="en-US" altLang="zh-CN" dirty="0">
              <a:latin typeface="+mn-ea"/>
            </a:endParaRPr>
          </a:p>
        </p:txBody>
      </p:sp>
      <p:sp>
        <p:nvSpPr>
          <p:cNvPr id="32" name="文本框 31">
            <a:extLst>
              <a:ext uri="{FF2B5EF4-FFF2-40B4-BE49-F238E27FC236}">
                <a16:creationId xmlns:a16="http://schemas.microsoft.com/office/drawing/2014/main" id="{AF474C3D-9569-4C10-B272-FB9B7F03202A}"/>
              </a:ext>
            </a:extLst>
          </p:cNvPr>
          <p:cNvSpPr txBox="1"/>
          <p:nvPr/>
        </p:nvSpPr>
        <p:spPr>
          <a:xfrm>
            <a:off x="9144609" y="4964429"/>
            <a:ext cx="2561081" cy="728982"/>
          </a:xfrm>
          <a:prstGeom prst="rect">
            <a:avLst/>
          </a:prstGeom>
          <a:noFill/>
        </p:spPr>
        <p:txBody>
          <a:bodyPr wrap="square" rtlCol="0">
            <a:spAutoFit/>
          </a:bodyPr>
          <a:lstStyle/>
          <a:p>
            <a:pPr>
              <a:lnSpc>
                <a:spcPct val="120000"/>
              </a:lnSpc>
            </a:pPr>
            <a:r>
              <a:rPr lang="zh-CN" altLang="en-US" dirty="0">
                <a:latin typeface="+mn-ea"/>
              </a:rPr>
              <a:t>此处添加文字添加文字</a:t>
            </a:r>
            <a:endParaRPr lang="en-US" altLang="zh-CN" dirty="0">
              <a:latin typeface="+mn-ea"/>
            </a:endParaRPr>
          </a:p>
          <a:p>
            <a:pPr>
              <a:lnSpc>
                <a:spcPct val="120000"/>
              </a:lnSpc>
            </a:pPr>
            <a:r>
              <a:rPr lang="zh-CN" altLang="en-US" dirty="0">
                <a:latin typeface="+mn-ea"/>
              </a:rPr>
              <a:t>此处添加文字添加文字</a:t>
            </a:r>
            <a:endParaRPr lang="en-US" altLang="zh-CN" dirty="0">
              <a:latin typeface="+mn-ea"/>
            </a:endParaRPr>
          </a:p>
        </p:txBody>
      </p:sp>
      <p:sp>
        <p:nvSpPr>
          <p:cNvPr id="35" name="Freeform 9">
            <a:extLst>
              <a:ext uri="{FF2B5EF4-FFF2-40B4-BE49-F238E27FC236}">
                <a16:creationId xmlns:a16="http://schemas.microsoft.com/office/drawing/2014/main" id="{039ECE46-9C18-4A7A-B045-3474898F80D8}"/>
              </a:ext>
            </a:extLst>
          </p:cNvPr>
          <p:cNvSpPr>
            <a:spLocks noEditPoints="1"/>
          </p:cNvSpPr>
          <p:nvPr/>
        </p:nvSpPr>
        <p:spPr bwMode="auto">
          <a:xfrm>
            <a:off x="8527878" y="4159856"/>
            <a:ext cx="435858" cy="439431"/>
          </a:xfrm>
          <a:custGeom>
            <a:avLst/>
            <a:gdLst>
              <a:gd name="T0" fmla="*/ 103 w 103"/>
              <a:gd name="T1" fmla="*/ 57 h 104"/>
              <a:gd name="T2" fmla="*/ 103 w 103"/>
              <a:gd name="T3" fmla="*/ 46 h 104"/>
              <a:gd name="T4" fmla="*/ 102 w 103"/>
              <a:gd name="T5" fmla="*/ 45 h 104"/>
              <a:gd name="T6" fmla="*/ 89 w 103"/>
              <a:gd name="T7" fmla="*/ 41 h 104"/>
              <a:gd name="T8" fmla="*/ 86 w 103"/>
              <a:gd name="T9" fmla="*/ 33 h 104"/>
              <a:gd name="T10" fmla="*/ 92 w 103"/>
              <a:gd name="T11" fmla="*/ 19 h 104"/>
              <a:gd name="T12" fmla="*/ 84 w 103"/>
              <a:gd name="T13" fmla="*/ 11 h 104"/>
              <a:gd name="T14" fmla="*/ 82 w 103"/>
              <a:gd name="T15" fmla="*/ 12 h 104"/>
              <a:gd name="T16" fmla="*/ 71 w 103"/>
              <a:gd name="T17" fmla="*/ 18 h 104"/>
              <a:gd name="T18" fmla="*/ 62 w 103"/>
              <a:gd name="T19" fmla="*/ 14 h 104"/>
              <a:gd name="T20" fmla="*/ 57 w 103"/>
              <a:gd name="T21" fmla="*/ 0 h 104"/>
              <a:gd name="T22" fmla="*/ 46 w 103"/>
              <a:gd name="T23" fmla="*/ 0 h 104"/>
              <a:gd name="T24" fmla="*/ 45 w 103"/>
              <a:gd name="T25" fmla="*/ 2 h 104"/>
              <a:gd name="T26" fmla="*/ 41 w 103"/>
              <a:gd name="T27" fmla="*/ 14 h 104"/>
              <a:gd name="T28" fmla="*/ 33 w 103"/>
              <a:gd name="T29" fmla="*/ 18 h 104"/>
              <a:gd name="T30" fmla="*/ 19 w 103"/>
              <a:gd name="T31" fmla="*/ 11 h 104"/>
              <a:gd name="T32" fmla="*/ 11 w 103"/>
              <a:gd name="T33" fmla="*/ 20 h 104"/>
              <a:gd name="T34" fmla="*/ 12 w 103"/>
              <a:gd name="T35" fmla="*/ 21 h 104"/>
              <a:gd name="T36" fmla="*/ 18 w 103"/>
              <a:gd name="T37" fmla="*/ 33 h 104"/>
              <a:gd name="T38" fmla="*/ 14 w 103"/>
              <a:gd name="T39" fmla="*/ 41 h 104"/>
              <a:gd name="T40" fmla="*/ 0 w 103"/>
              <a:gd name="T41" fmla="*/ 46 h 104"/>
              <a:gd name="T42" fmla="*/ 0 w 103"/>
              <a:gd name="T43" fmla="*/ 58 h 104"/>
              <a:gd name="T44" fmla="*/ 2 w 103"/>
              <a:gd name="T45" fmla="*/ 58 h 104"/>
              <a:gd name="T46" fmla="*/ 14 w 103"/>
              <a:gd name="T47" fmla="*/ 63 h 104"/>
              <a:gd name="T48" fmla="*/ 18 w 103"/>
              <a:gd name="T49" fmla="*/ 71 h 104"/>
              <a:gd name="T50" fmla="*/ 11 w 103"/>
              <a:gd name="T51" fmla="*/ 84 h 104"/>
              <a:gd name="T52" fmla="*/ 19 w 103"/>
              <a:gd name="T53" fmla="*/ 93 h 104"/>
              <a:gd name="T54" fmla="*/ 21 w 103"/>
              <a:gd name="T55" fmla="*/ 92 h 104"/>
              <a:gd name="T56" fmla="*/ 33 w 103"/>
              <a:gd name="T57" fmla="*/ 86 h 104"/>
              <a:gd name="T58" fmla="*/ 41 w 103"/>
              <a:gd name="T59" fmla="*/ 89 h 104"/>
              <a:gd name="T60" fmla="*/ 46 w 103"/>
              <a:gd name="T61" fmla="*/ 104 h 104"/>
              <a:gd name="T62" fmla="*/ 58 w 103"/>
              <a:gd name="T63" fmla="*/ 104 h 104"/>
              <a:gd name="T64" fmla="*/ 58 w 103"/>
              <a:gd name="T65" fmla="*/ 102 h 104"/>
              <a:gd name="T66" fmla="*/ 63 w 103"/>
              <a:gd name="T67" fmla="*/ 89 h 104"/>
              <a:gd name="T68" fmla="*/ 71 w 103"/>
              <a:gd name="T69" fmla="*/ 86 h 104"/>
              <a:gd name="T70" fmla="*/ 84 w 103"/>
              <a:gd name="T71" fmla="*/ 92 h 104"/>
              <a:gd name="T72" fmla="*/ 93 w 103"/>
              <a:gd name="T73" fmla="*/ 84 h 104"/>
              <a:gd name="T74" fmla="*/ 92 w 103"/>
              <a:gd name="T75" fmla="*/ 82 h 104"/>
              <a:gd name="T76" fmla="*/ 86 w 103"/>
              <a:gd name="T77" fmla="*/ 71 h 104"/>
              <a:gd name="T78" fmla="*/ 89 w 103"/>
              <a:gd name="T79" fmla="*/ 63 h 104"/>
              <a:gd name="T80" fmla="*/ 103 w 103"/>
              <a:gd name="T81" fmla="*/ 57 h 104"/>
              <a:gd name="T82" fmla="*/ 52 w 103"/>
              <a:gd name="T83" fmla="*/ 68 h 104"/>
              <a:gd name="T84" fmla="*/ 35 w 103"/>
              <a:gd name="T85" fmla="*/ 52 h 104"/>
              <a:gd name="T86" fmla="*/ 52 w 103"/>
              <a:gd name="T87" fmla="*/ 35 h 104"/>
              <a:gd name="T88" fmla="*/ 68 w 103"/>
              <a:gd name="T89" fmla="*/ 52 h 104"/>
              <a:gd name="T90" fmla="*/ 52 w 103"/>
              <a:gd name="T91" fmla="*/ 6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7"/>
                </a:moveTo>
                <a:cubicBezTo>
                  <a:pt x="103" y="46"/>
                  <a:pt x="103" y="46"/>
                  <a:pt x="103" y="46"/>
                </a:cubicBezTo>
                <a:cubicBezTo>
                  <a:pt x="102" y="45"/>
                  <a:pt x="102" y="45"/>
                  <a:pt x="102" y="45"/>
                </a:cubicBezTo>
                <a:cubicBezTo>
                  <a:pt x="89" y="41"/>
                  <a:pt x="89" y="41"/>
                  <a:pt x="89" y="41"/>
                </a:cubicBezTo>
                <a:cubicBezTo>
                  <a:pt x="86" y="33"/>
                  <a:pt x="86" y="33"/>
                  <a:pt x="86" y="33"/>
                </a:cubicBezTo>
                <a:cubicBezTo>
                  <a:pt x="92" y="19"/>
                  <a:pt x="92" y="19"/>
                  <a:pt x="92" y="19"/>
                </a:cubicBezTo>
                <a:cubicBezTo>
                  <a:pt x="84" y="11"/>
                  <a:pt x="84" y="11"/>
                  <a:pt x="84" y="11"/>
                </a:cubicBezTo>
                <a:cubicBezTo>
                  <a:pt x="82" y="12"/>
                  <a:pt x="82" y="12"/>
                  <a:pt x="82" y="12"/>
                </a:cubicBezTo>
                <a:cubicBezTo>
                  <a:pt x="71" y="18"/>
                  <a:pt x="71" y="18"/>
                  <a:pt x="71" y="18"/>
                </a:cubicBezTo>
                <a:cubicBezTo>
                  <a:pt x="62" y="14"/>
                  <a:pt x="62" y="14"/>
                  <a:pt x="62" y="14"/>
                </a:cubicBezTo>
                <a:cubicBezTo>
                  <a:pt x="57" y="0"/>
                  <a:pt x="57" y="0"/>
                  <a:pt x="57" y="0"/>
                </a:cubicBezTo>
                <a:cubicBezTo>
                  <a:pt x="46" y="0"/>
                  <a:pt x="46" y="0"/>
                  <a:pt x="46" y="0"/>
                </a:cubicBezTo>
                <a:cubicBezTo>
                  <a:pt x="45" y="2"/>
                  <a:pt x="45" y="2"/>
                  <a:pt x="45" y="2"/>
                </a:cubicBezTo>
                <a:cubicBezTo>
                  <a:pt x="41" y="14"/>
                  <a:pt x="41" y="14"/>
                  <a:pt x="41" y="14"/>
                </a:cubicBezTo>
                <a:cubicBezTo>
                  <a:pt x="33" y="18"/>
                  <a:pt x="33" y="18"/>
                  <a:pt x="33" y="18"/>
                </a:cubicBezTo>
                <a:cubicBezTo>
                  <a:pt x="19" y="11"/>
                  <a:pt x="19" y="11"/>
                  <a:pt x="19" y="11"/>
                </a:cubicBezTo>
                <a:cubicBezTo>
                  <a:pt x="11" y="20"/>
                  <a:pt x="11" y="20"/>
                  <a:pt x="11" y="20"/>
                </a:cubicBezTo>
                <a:cubicBezTo>
                  <a:pt x="12" y="21"/>
                  <a:pt x="12" y="21"/>
                  <a:pt x="12" y="21"/>
                </a:cubicBezTo>
                <a:cubicBezTo>
                  <a:pt x="18" y="33"/>
                  <a:pt x="18" y="33"/>
                  <a:pt x="18" y="33"/>
                </a:cubicBezTo>
                <a:cubicBezTo>
                  <a:pt x="14" y="41"/>
                  <a:pt x="14" y="41"/>
                  <a:pt x="14" y="41"/>
                </a:cubicBezTo>
                <a:cubicBezTo>
                  <a:pt x="0" y="46"/>
                  <a:pt x="0" y="46"/>
                  <a:pt x="0" y="46"/>
                </a:cubicBezTo>
                <a:cubicBezTo>
                  <a:pt x="0" y="58"/>
                  <a:pt x="0" y="58"/>
                  <a:pt x="0" y="58"/>
                </a:cubicBezTo>
                <a:cubicBezTo>
                  <a:pt x="2" y="58"/>
                  <a:pt x="2" y="58"/>
                  <a:pt x="2" y="58"/>
                </a:cubicBezTo>
                <a:cubicBezTo>
                  <a:pt x="14" y="63"/>
                  <a:pt x="14" y="63"/>
                  <a:pt x="14" y="63"/>
                </a:cubicBezTo>
                <a:cubicBezTo>
                  <a:pt x="18" y="71"/>
                  <a:pt x="18" y="71"/>
                  <a:pt x="18" y="71"/>
                </a:cubicBezTo>
                <a:cubicBezTo>
                  <a:pt x="11" y="84"/>
                  <a:pt x="11" y="84"/>
                  <a:pt x="11" y="84"/>
                </a:cubicBezTo>
                <a:cubicBezTo>
                  <a:pt x="19" y="93"/>
                  <a:pt x="19" y="93"/>
                  <a:pt x="19" y="93"/>
                </a:cubicBezTo>
                <a:cubicBezTo>
                  <a:pt x="21" y="92"/>
                  <a:pt x="21" y="92"/>
                  <a:pt x="21" y="92"/>
                </a:cubicBezTo>
                <a:cubicBezTo>
                  <a:pt x="33" y="86"/>
                  <a:pt x="33" y="86"/>
                  <a:pt x="33" y="86"/>
                </a:cubicBezTo>
                <a:cubicBezTo>
                  <a:pt x="41" y="89"/>
                  <a:pt x="41" y="89"/>
                  <a:pt x="41" y="89"/>
                </a:cubicBezTo>
                <a:cubicBezTo>
                  <a:pt x="46" y="104"/>
                  <a:pt x="46" y="104"/>
                  <a:pt x="46" y="104"/>
                </a:cubicBezTo>
                <a:cubicBezTo>
                  <a:pt x="58" y="104"/>
                  <a:pt x="58" y="104"/>
                  <a:pt x="58" y="104"/>
                </a:cubicBezTo>
                <a:cubicBezTo>
                  <a:pt x="58" y="102"/>
                  <a:pt x="58" y="102"/>
                  <a:pt x="58" y="102"/>
                </a:cubicBezTo>
                <a:cubicBezTo>
                  <a:pt x="63" y="89"/>
                  <a:pt x="63" y="89"/>
                  <a:pt x="63" y="89"/>
                </a:cubicBezTo>
                <a:cubicBezTo>
                  <a:pt x="71" y="86"/>
                  <a:pt x="71" y="86"/>
                  <a:pt x="71" y="86"/>
                </a:cubicBezTo>
                <a:cubicBezTo>
                  <a:pt x="84" y="92"/>
                  <a:pt x="84" y="92"/>
                  <a:pt x="84" y="92"/>
                </a:cubicBezTo>
                <a:cubicBezTo>
                  <a:pt x="93" y="84"/>
                  <a:pt x="93" y="84"/>
                  <a:pt x="93" y="84"/>
                </a:cubicBezTo>
                <a:cubicBezTo>
                  <a:pt x="92" y="82"/>
                  <a:pt x="92" y="82"/>
                  <a:pt x="92" y="82"/>
                </a:cubicBezTo>
                <a:cubicBezTo>
                  <a:pt x="86" y="71"/>
                  <a:pt x="86" y="71"/>
                  <a:pt x="86" y="71"/>
                </a:cubicBezTo>
                <a:cubicBezTo>
                  <a:pt x="89" y="63"/>
                  <a:pt x="89" y="63"/>
                  <a:pt x="89" y="63"/>
                </a:cubicBezTo>
                <a:lnTo>
                  <a:pt x="103" y="57"/>
                </a:lnTo>
                <a:close/>
                <a:moveTo>
                  <a:pt x="52" y="68"/>
                </a:moveTo>
                <a:cubicBezTo>
                  <a:pt x="43" y="68"/>
                  <a:pt x="35" y="61"/>
                  <a:pt x="35" y="52"/>
                </a:cubicBezTo>
                <a:cubicBezTo>
                  <a:pt x="35" y="43"/>
                  <a:pt x="43" y="35"/>
                  <a:pt x="52" y="35"/>
                </a:cubicBezTo>
                <a:cubicBezTo>
                  <a:pt x="61" y="35"/>
                  <a:pt x="68" y="43"/>
                  <a:pt x="68" y="52"/>
                </a:cubicBezTo>
                <a:cubicBezTo>
                  <a:pt x="68" y="61"/>
                  <a:pt x="61" y="68"/>
                  <a:pt x="52" y="68"/>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6" name="Freeform 13">
            <a:extLst>
              <a:ext uri="{FF2B5EF4-FFF2-40B4-BE49-F238E27FC236}">
                <a16:creationId xmlns:a16="http://schemas.microsoft.com/office/drawing/2014/main" id="{BB523101-B72A-46F6-B316-541746AF1D06}"/>
              </a:ext>
            </a:extLst>
          </p:cNvPr>
          <p:cNvSpPr>
            <a:spLocks noEditPoints="1"/>
          </p:cNvSpPr>
          <p:nvPr/>
        </p:nvSpPr>
        <p:spPr bwMode="auto">
          <a:xfrm>
            <a:off x="8527878" y="5109205"/>
            <a:ext cx="439430" cy="439430"/>
          </a:xfrm>
          <a:custGeom>
            <a:avLst/>
            <a:gdLst>
              <a:gd name="T0" fmla="*/ 19 w 88"/>
              <a:gd name="T1" fmla="*/ 59 h 88"/>
              <a:gd name="T2" fmla="*/ 0 w 88"/>
              <a:gd name="T3" fmla="*/ 88 h 88"/>
              <a:gd name="T4" fmla="*/ 29 w 88"/>
              <a:gd name="T5" fmla="*/ 69 h 88"/>
              <a:gd name="T6" fmla="*/ 23 w 88"/>
              <a:gd name="T7" fmla="*/ 64 h 88"/>
              <a:gd name="T8" fmla="*/ 19 w 88"/>
              <a:gd name="T9" fmla="*/ 59 h 88"/>
              <a:gd name="T10" fmla="*/ 76 w 88"/>
              <a:gd name="T11" fmla="*/ 12 h 88"/>
              <a:gd name="T12" fmla="*/ 55 w 88"/>
              <a:gd name="T13" fmla="*/ 3 h 88"/>
              <a:gd name="T14" fmla="*/ 53 w 88"/>
              <a:gd name="T15" fmla="*/ 8 h 88"/>
              <a:gd name="T16" fmla="*/ 52 w 88"/>
              <a:gd name="T17" fmla="*/ 13 h 88"/>
              <a:gd name="T18" fmla="*/ 38 w 88"/>
              <a:gd name="T19" fmla="*/ 27 h 88"/>
              <a:gd name="T20" fmla="*/ 27 w 88"/>
              <a:gd name="T21" fmla="*/ 28 h 88"/>
              <a:gd name="T22" fmla="*/ 16 w 88"/>
              <a:gd name="T23" fmla="*/ 30 h 88"/>
              <a:gd name="T24" fmla="*/ 28 w 88"/>
              <a:gd name="T25" fmla="*/ 60 h 88"/>
              <a:gd name="T26" fmla="*/ 58 w 88"/>
              <a:gd name="T27" fmla="*/ 71 h 88"/>
              <a:gd name="T28" fmla="*/ 60 w 88"/>
              <a:gd name="T29" fmla="*/ 62 h 88"/>
              <a:gd name="T30" fmla="*/ 60 w 88"/>
              <a:gd name="T31" fmla="*/ 62 h 88"/>
              <a:gd name="T32" fmla="*/ 61 w 88"/>
              <a:gd name="T33" fmla="*/ 49 h 88"/>
              <a:gd name="T34" fmla="*/ 74 w 88"/>
              <a:gd name="T35" fmla="*/ 36 h 88"/>
              <a:gd name="T36" fmla="*/ 80 w 88"/>
              <a:gd name="T37" fmla="*/ 35 h 88"/>
              <a:gd name="T38" fmla="*/ 85 w 88"/>
              <a:gd name="T39" fmla="*/ 33 h 88"/>
              <a:gd name="T40" fmla="*/ 76 w 88"/>
              <a:gd name="T4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8">
                <a:moveTo>
                  <a:pt x="19" y="59"/>
                </a:moveTo>
                <a:cubicBezTo>
                  <a:pt x="0" y="88"/>
                  <a:pt x="0" y="88"/>
                  <a:pt x="0" y="88"/>
                </a:cubicBezTo>
                <a:cubicBezTo>
                  <a:pt x="29" y="69"/>
                  <a:pt x="29" y="69"/>
                  <a:pt x="29" y="69"/>
                </a:cubicBezTo>
                <a:cubicBezTo>
                  <a:pt x="27" y="67"/>
                  <a:pt x="25" y="66"/>
                  <a:pt x="23" y="64"/>
                </a:cubicBezTo>
                <a:cubicBezTo>
                  <a:pt x="22" y="62"/>
                  <a:pt x="20" y="61"/>
                  <a:pt x="19" y="59"/>
                </a:cubicBezTo>
                <a:close/>
                <a:moveTo>
                  <a:pt x="76" y="12"/>
                </a:moveTo>
                <a:cubicBezTo>
                  <a:pt x="68" y="3"/>
                  <a:pt x="58" y="0"/>
                  <a:pt x="55" y="3"/>
                </a:cubicBezTo>
                <a:cubicBezTo>
                  <a:pt x="53" y="4"/>
                  <a:pt x="53" y="6"/>
                  <a:pt x="53" y="8"/>
                </a:cubicBezTo>
                <a:cubicBezTo>
                  <a:pt x="53" y="10"/>
                  <a:pt x="53" y="11"/>
                  <a:pt x="52" y="13"/>
                </a:cubicBezTo>
                <a:cubicBezTo>
                  <a:pt x="38" y="27"/>
                  <a:pt x="38" y="27"/>
                  <a:pt x="38" y="27"/>
                </a:cubicBezTo>
                <a:cubicBezTo>
                  <a:pt x="34" y="28"/>
                  <a:pt x="30" y="29"/>
                  <a:pt x="27" y="28"/>
                </a:cubicBezTo>
                <a:cubicBezTo>
                  <a:pt x="22" y="27"/>
                  <a:pt x="18" y="27"/>
                  <a:pt x="16" y="30"/>
                </a:cubicBezTo>
                <a:cubicBezTo>
                  <a:pt x="11" y="35"/>
                  <a:pt x="16" y="48"/>
                  <a:pt x="28" y="60"/>
                </a:cubicBezTo>
                <a:cubicBezTo>
                  <a:pt x="39" y="72"/>
                  <a:pt x="53" y="77"/>
                  <a:pt x="58" y="71"/>
                </a:cubicBezTo>
                <a:cubicBezTo>
                  <a:pt x="60" y="69"/>
                  <a:pt x="60" y="66"/>
                  <a:pt x="60" y="62"/>
                </a:cubicBezTo>
                <a:cubicBezTo>
                  <a:pt x="60" y="62"/>
                  <a:pt x="60" y="62"/>
                  <a:pt x="60" y="62"/>
                </a:cubicBezTo>
                <a:cubicBezTo>
                  <a:pt x="60" y="62"/>
                  <a:pt x="59" y="56"/>
                  <a:pt x="61" y="49"/>
                </a:cubicBezTo>
                <a:cubicBezTo>
                  <a:pt x="74" y="36"/>
                  <a:pt x="74" y="36"/>
                  <a:pt x="74" y="36"/>
                </a:cubicBezTo>
                <a:cubicBezTo>
                  <a:pt x="76" y="35"/>
                  <a:pt x="78" y="35"/>
                  <a:pt x="80" y="35"/>
                </a:cubicBezTo>
                <a:cubicBezTo>
                  <a:pt x="82" y="35"/>
                  <a:pt x="83" y="35"/>
                  <a:pt x="85" y="33"/>
                </a:cubicBezTo>
                <a:cubicBezTo>
                  <a:pt x="88" y="30"/>
                  <a:pt x="85" y="20"/>
                  <a:pt x="76" y="12"/>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274573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37E4BAD-4ACE-4DAE-8057-FFEC6C22FCD0}"/>
              </a:ext>
            </a:extLst>
          </p:cNvPr>
          <p:cNvSpPr>
            <a:spLocks noGrp="1"/>
          </p:cNvSpPr>
          <p:nvPr>
            <p:ph type="body" sz="quarter" idx="12"/>
          </p:nvPr>
        </p:nvSpPr>
        <p:spPr/>
        <p:txBody>
          <a:bodyPr/>
          <a:lstStyle/>
          <a:p>
            <a:pPr marL="0" indent="0">
              <a:buNone/>
            </a:pPr>
            <a:r>
              <a:rPr lang="zh-CN" altLang="en-US" dirty="0"/>
              <a:t>参考文献</a:t>
            </a:r>
          </a:p>
        </p:txBody>
      </p:sp>
      <p:sp>
        <p:nvSpPr>
          <p:cNvPr id="5" name="矩形: 圆角 4">
            <a:extLst>
              <a:ext uri="{FF2B5EF4-FFF2-40B4-BE49-F238E27FC236}">
                <a16:creationId xmlns:a16="http://schemas.microsoft.com/office/drawing/2014/main" id="{33C0EE9C-46B1-4DEE-8007-08E3F7D7948E}"/>
              </a:ext>
            </a:extLst>
          </p:cNvPr>
          <p:cNvSpPr/>
          <p:nvPr/>
        </p:nvSpPr>
        <p:spPr>
          <a:xfrm>
            <a:off x="743857" y="1028700"/>
            <a:ext cx="10704286" cy="4992090"/>
          </a:xfrm>
          <a:prstGeom prst="roundRect">
            <a:avLst>
              <a:gd name="adj" fmla="val 4159"/>
            </a:avLst>
          </a:prstGeom>
          <a:solidFill>
            <a:schemeClr val="bg1">
              <a:alpha val="80000"/>
            </a:schemeClr>
          </a:solidFill>
          <a:ln w="9525">
            <a:gradFill flip="none" rotWithShape="1">
              <a:gsLst>
                <a:gs pos="0">
                  <a:schemeClr val="accent1">
                    <a:lumMod val="5000"/>
                    <a:lumOff val="95000"/>
                  </a:schemeClr>
                </a:gs>
                <a:gs pos="54000">
                  <a:schemeClr val="accent1">
                    <a:lumMod val="45000"/>
                    <a:lumOff val="55000"/>
                    <a:alpha val="0"/>
                  </a:schemeClr>
                </a:gs>
                <a:gs pos="100000">
                  <a:schemeClr val="accent1">
                    <a:lumMod val="30000"/>
                    <a:lumOff val="70000"/>
                  </a:schemeClr>
                </a:gs>
              </a:gsLst>
              <a:path path="shape">
                <a:fillToRect l="50000" t="50000" r="50000" b="50000"/>
              </a:path>
              <a:tileRect/>
            </a:gradFill>
          </a:ln>
          <a:effectLst>
            <a:outerShdw blurRad="127000" dist="12700" sx="102000" sy="102000" algn="ctr" rotWithShape="0">
              <a:schemeClr val="accent1">
                <a:lumMod val="20000"/>
                <a:lumOff val="8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7" name="矩形 6">
            <a:extLst>
              <a:ext uri="{FF2B5EF4-FFF2-40B4-BE49-F238E27FC236}">
                <a16:creationId xmlns:a16="http://schemas.microsoft.com/office/drawing/2014/main" id="{F32EA404-E691-4494-A50B-6F694720B92E}"/>
              </a:ext>
            </a:extLst>
          </p:cNvPr>
          <p:cNvSpPr/>
          <p:nvPr/>
        </p:nvSpPr>
        <p:spPr>
          <a:xfrm>
            <a:off x="1270681" y="1498261"/>
            <a:ext cx="9650639" cy="4052969"/>
          </a:xfrm>
          <a:prstGeom prst="rect">
            <a:avLst/>
          </a:prstGeom>
        </p:spPr>
        <p:txBody>
          <a:bodyPr wrap="square">
            <a:spAutoFit/>
          </a:bodyPr>
          <a:lstStyle/>
          <a:p>
            <a:pPr>
              <a:lnSpc>
                <a:spcPct val="120000"/>
              </a:lnSpc>
            </a:pPr>
            <a:r>
              <a:rPr lang="en-US" altLang="zh-CN" dirty="0">
                <a:latin typeface="+mn-ea"/>
              </a:rPr>
              <a:t>[1] </a:t>
            </a:r>
            <a:r>
              <a:rPr lang="zh-CN" altLang="en-US" dirty="0">
                <a:latin typeface="+mn-ea"/>
              </a:rPr>
              <a:t>李婕</a:t>
            </a:r>
            <a:r>
              <a:rPr lang="en-US" altLang="zh-CN" dirty="0">
                <a:latin typeface="+mn-ea"/>
              </a:rPr>
              <a:t>. </a:t>
            </a:r>
            <a:r>
              <a:rPr lang="zh-CN" altLang="en-US" dirty="0">
                <a:latin typeface="+mn-ea"/>
              </a:rPr>
              <a:t>小儿急性白血病的危险因素分析</a:t>
            </a:r>
            <a:r>
              <a:rPr lang="en-US" altLang="zh-CN" dirty="0">
                <a:latin typeface="+mn-ea"/>
              </a:rPr>
              <a:t>. </a:t>
            </a:r>
            <a:r>
              <a:rPr lang="zh-CN" altLang="en-US" dirty="0">
                <a:latin typeface="+mn-ea"/>
              </a:rPr>
              <a:t>乌鲁木齐</a:t>
            </a:r>
            <a:r>
              <a:rPr lang="en-US" altLang="zh-CN" dirty="0">
                <a:latin typeface="+mn-ea"/>
              </a:rPr>
              <a:t>: </a:t>
            </a:r>
            <a:r>
              <a:rPr lang="zh-CN" altLang="en-US" dirty="0">
                <a:latin typeface="+mn-ea"/>
              </a:rPr>
              <a:t>新疆医科大学</a:t>
            </a:r>
            <a:r>
              <a:rPr lang="en-US" altLang="zh-CN" dirty="0">
                <a:latin typeface="+mn-ea"/>
              </a:rPr>
              <a:t>, 2011.</a:t>
            </a:r>
            <a:br>
              <a:rPr lang="en-US" altLang="zh-CN" dirty="0">
                <a:latin typeface="+mn-ea"/>
              </a:rPr>
            </a:br>
            <a:r>
              <a:rPr lang="en-US" altLang="zh-CN" dirty="0">
                <a:latin typeface="+mn-ea"/>
              </a:rPr>
              <a:t>[2] </a:t>
            </a:r>
            <a:r>
              <a:rPr lang="zh-CN" altLang="en-US" dirty="0">
                <a:latin typeface="+mn-ea"/>
              </a:rPr>
              <a:t>王晨光</a:t>
            </a:r>
            <a:r>
              <a:rPr lang="en-US" altLang="zh-CN" dirty="0">
                <a:latin typeface="+mn-ea"/>
              </a:rPr>
              <a:t>. </a:t>
            </a:r>
            <a:r>
              <a:rPr lang="zh-CN" altLang="en-US" dirty="0">
                <a:latin typeface="+mn-ea"/>
              </a:rPr>
              <a:t>区域认知在地理高考试题中的体现</a:t>
            </a:r>
            <a:r>
              <a:rPr lang="en-US" altLang="zh-CN" dirty="0">
                <a:latin typeface="+mn-ea"/>
              </a:rPr>
              <a:t>[J]. </a:t>
            </a:r>
            <a:r>
              <a:rPr lang="zh-CN" altLang="en-US" dirty="0">
                <a:latin typeface="+mn-ea"/>
              </a:rPr>
              <a:t>教学参考</a:t>
            </a:r>
            <a:r>
              <a:rPr lang="en-US" altLang="zh-CN" dirty="0">
                <a:latin typeface="+mn-ea"/>
              </a:rPr>
              <a:t>, 2018, (4): 62-63</a:t>
            </a:r>
            <a:br>
              <a:rPr lang="en-US" altLang="zh-CN" dirty="0">
                <a:latin typeface="+mn-ea"/>
              </a:rPr>
            </a:br>
            <a:r>
              <a:rPr lang="en-US" altLang="zh-CN" dirty="0">
                <a:latin typeface="+mn-ea"/>
              </a:rPr>
              <a:t>[3] </a:t>
            </a:r>
            <a:r>
              <a:rPr lang="zh-CN" altLang="en-US" dirty="0">
                <a:latin typeface="+mn-ea"/>
              </a:rPr>
              <a:t>于水晴</a:t>
            </a:r>
            <a:r>
              <a:rPr lang="en-US" altLang="zh-CN" dirty="0">
                <a:latin typeface="+mn-ea"/>
              </a:rPr>
              <a:t>. </a:t>
            </a:r>
            <a:r>
              <a:rPr lang="zh-CN" altLang="en-US" dirty="0">
                <a:latin typeface="+mn-ea"/>
              </a:rPr>
              <a:t>地图运用策略对高中生地理空间定位能力的影响研究</a:t>
            </a:r>
            <a:r>
              <a:rPr lang="en-US" altLang="zh-CN" dirty="0">
                <a:latin typeface="+mn-ea"/>
              </a:rPr>
              <a:t>[D]. </a:t>
            </a:r>
            <a:r>
              <a:rPr lang="zh-CN" altLang="en-US" dirty="0">
                <a:latin typeface="+mn-ea"/>
              </a:rPr>
              <a:t>东北师范大学</a:t>
            </a:r>
            <a:r>
              <a:rPr lang="en-US" altLang="zh-CN" dirty="0">
                <a:latin typeface="+mn-ea"/>
              </a:rPr>
              <a:t>, 2013.</a:t>
            </a:r>
            <a:br>
              <a:rPr lang="en-US" altLang="zh-CN" dirty="0">
                <a:latin typeface="+mn-ea"/>
              </a:rPr>
            </a:br>
            <a:r>
              <a:rPr lang="en-US" altLang="zh-CN" dirty="0">
                <a:latin typeface="+mn-ea"/>
              </a:rPr>
              <a:t>[4] </a:t>
            </a:r>
            <a:r>
              <a:rPr lang="zh-CN" altLang="en-US" dirty="0">
                <a:latin typeface="+mn-ea"/>
              </a:rPr>
              <a:t>徐志梅</a:t>
            </a:r>
            <a:r>
              <a:rPr lang="en-US" altLang="zh-CN" dirty="0">
                <a:latin typeface="+mn-ea"/>
              </a:rPr>
              <a:t>. </a:t>
            </a:r>
            <a:r>
              <a:rPr lang="zh-CN" altLang="en-US" dirty="0">
                <a:latin typeface="+mn-ea"/>
              </a:rPr>
              <a:t>中学生地理空间能力及其培养研究</a:t>
            </a:r>
            <a:r>
              <a:rPr lang="en-US" altLang="zh-CN" dirty="0">
                <a:latin typeface="+mn-ea"/>
              </a:rPr>
              <a:t>[D]. </a:t>
            </a:r>
            <a:r>
              <a:rPr lang="zh-CN" altLang="en-US" dirty="0">
                <a:latin typeface="+mn-ea"/>
              </a:rPr>
              <a:t>东北师范大学</a:t>
            </a:r>
            <a:r>
              <a:rPr lang="en-US" altLang="zh-CN" dirty="0">
                <a:latin typeface="+mn-ea"/>
              </a:rPr>
              <a:t>, 2011.</a:t>
            </a:r>
            <a:br>
              <a:rPr lang="en-US" altLang="zh-CN" dirty="0">
                <a:latin typeface="+mn-ea"/>
              </a:rPr>
            </a:br>
            <a:r>
              <a:rPr lang="en-US" altLang="zh-CN" dirty="0">
                <a:latin typeface="+mn-ea"/>
              </a:rPr>
              <a:t>[5] </a:t>
            </a:r>
            <a:r>
              <a:rPr lang="zh-CN" altLang="en-US" dirty="0">
                <a:latin typeface="+mn-ea"/>
              </a:rPr>
              <a:t>刘康琴</a:t>
            </a:r>
            <a:r>
              <a:rPr lang="en-US" altLang="zh-CN" dirty="0">
                <a:latin typeface="+mn-ea"/>
              </a:rPr>
              <a:t>. </a:t>
            </a:r>
            <a:r>
              <a:rPr lang="zh-CN" altLang="en-US" dirty="0">
                <a:latin typeface="+mn-ea"/>
              </a:rPr>
              <a:t>中学生地理空间思维能力的培养</a:t>
            </a:r>
            <a:r>
              <a:rPr lang="en-US" altLang="zh-CN" dirty="0">
                <a:latin typeface="+mn-ea"/>
              </a:rPr>
              <a:t>[D]. </a:t>
            </a:r>
            <a:r>
              <a:rPr lang="zh-CN" altLang="en-US" dirty="0">
                <a:latin typeface="+mn-ea"/>
              </a:rPr>
              <a:t>重庆师范大学</a:t>
            </a:r>
            <a:r>
              <a:rPr lang="en-US" altLang="zh-CN" dirty="0">
                <a:latin typeface="+mn-ea"/>
              </a:rPr>
              <a:t>, 2013.</a:t>
            </a:r>
            <a:br>
              <a:rPr lang="en-US" altLang="zh-CN" dirty="0">
                <a:latin typeface="+mn-ea"/>
              </a:rPr>
            </a:br>
            <a:r>
              <a:rPr lang="en-US" altLang="zh-CN" dirty="0">
                <a:latin typeface="+mn-ea"/>
              </a:rPr>
              <a:t>[6] </a:t>
            </a:r>
            <a:r>
              <a:rPr lang="zh-CN" altLang="en-US" dirty="0">
                <a:latin typeface="+mn-ea"/>
              </a:rPr>
              <a:t>张丽霞</a:t>
            </a:r>
            <a:r>
              <a:rPr lang="en-US" altLang="zh-CN" dirty="0">
                <a:latin typeface="+mn-ea"/>
              </a:rPr>
              <a:t>, </a:t>
            </a:r>
            <a:r>
              <a:rPr lang="zh-CN" altLang="en-US" dirty="0">
                <a:latin typeface="+mn-ea"/>
              </a:rPr>
              <a:t>李家清</a:t>
            </a:r>
            <a:r>
              <a:rPr lang="en-US" altLang="zh-CN" dirty="0">
                <a:latin typeface="+mn-ea"/>
              </a:rPr>
              <a:t>. </a:t>
            </a:r>
            <a:r>
              <a:rPr lang="zh-CN" altLang="en-US" dirty="0">
                <a:latin typeface="+mn-ea"/>
              </a:rPr>
              <a:t>基于区域认知的高中地理教材图像系统的教学研究</a:t>
            </a:r>
            <a:r>
              <a:rPr lang="en-US" altLang="zh-CN" dirty="0">
                <a:latin typeface="+mn-ea"/>
              </a:rPr>
              <a:t>——</a:t>
            </a:r>
            <a:r>
              <a:rPr lang="zh-CN" altLang="en-US" dirty="0">
                <a:latin typeface="+mn-ea"/>
              </a:rPr>
              <a:t>以人教版必修</a:t>
            </a:r>
            <a:r>
              <a:rPr lang="en-US" altLang="zh-CN" dirty="0">
                <a:latin typeface="+mn-ea"/>
              </a:rPr>
              <a:t>3“</a:t>
            </a:r>
            <a:r>
              <a:rPr lang="zh-CN" altLang="en-US" dirty="0">
                <a:latin typeface="+mn-ea"/>
              </a:rPr>
              <a:t>流</a:t>
            </a:r>
            <a:br>
              <a:rPr lang="zh-CN" altLang="en-US" dirty="0">
                <a:latin typeface="+mn-ea"/>
              </a:rPr>
            </a:br>
            <a:r>
              <a:rPr lang="zh-CN" altLang="en-US" dirty="0">
                <a:latin typeface="+mn-ea"/>
              </a:rPr>
              <a:t>域的综合开发”为例</a:t>
            </a:r>
            <a:r>
              <a:rPr lang="en-US" altLang="zh-CN" dirty="0">
                <a:latin typeface="+mn-ea"/>
              </a:rPr>
              <a:t>[J]. </a:t>
            </a:r>
            <a:r>
              <a:rPr lang="zh-CN" altLang="en-US" dirty="0">
                <a:latin typeface="+mn-ea"/>
              </a:rPr>
              <a:t>地理教学</a:t>
            </a:r>
            <a:r>
              <a:rPr lang="en-US" altLang="zh-CN" dirty="0">
                <a:latin typeface="+mn-ea"/>
              </a:rPr>
              <a:t>, 2017, (21): 11-20</a:t>
            </a:r>
            <a:br>
              <a:rPr lang="en-US" altLang="zh-CN" dirty="0">
                <a:latin typeface="+mn-ea"/>
              </a:rPr>
            </a:br>
            <a:r>
              <a:rPr lang="en-US" altLang="zh-CN" dirty="0">
                <a:latin typeface="+mn-ea"/>
              </a:rPr>
              <a:t>[7] </a:t>
            </a:r>
            <a:r>
              <a:rPr lang="zh-CN" altLang="en-US" dirty="0">
                <a:latin typeface="+mn-ea"/>
              </a:rPr>
              <a:t>林微华</a:t>
            </a:r>
            <a:r>
              <a:rPr lang="en-US" altLang="zh-CN" dirty="0">
                <a:latin typeface="+mn-ea"/>
              </a:rPr>
              <a:t>. </a:t>
            </a:r>
            <a:r>
              <a:rPr lang="zh-CN" altLang="en-US" dirty="0">
                <a:latin typeface="+mn-ea"/>
              </a:rPr>
              <a:t>浅谈通过学生自主读图提高 “区域认知”素养的教学探索</a:t>
            </a:r>
            <a:r>
              <a:rPr lang="en-US" altLang="zh-CN" dirty="0">
                <a:latin typeface="+mn-ea"/>
              </a:rPr>
              <a:t>[J]. </a:t>
            </a:r>
            <a:r>
              <a:rPr lang="zh-CN" altLang="en-US" dirty="0">
                <a:latin typeface="+mn-ea"/>
              </a:rPr>
              <a:t>新课程</a:t>
            </a:r>
            <a:r>
              <a:rPr lang="en-US" altLang="zh-CN" dirty="0">
                <a:latin typeface="+mn-ea"/>
              </a:rPr>
              <a:t>, 2018, (5): </a:t>
            </a:r>
            <a:br>
              <a:rPr lang="en-US" altLang="zh-CN" dirty="0">
                <a:latin typeface="+mn-ea"/>
              </a:rPr>
            </a:br>
            <a:r>
              <a:rPr lang="en-US" altLang="zh-CN" dirty="0">
                <a:latin typeface="+mn-ea"/>
              </a:rPr>
              <a:t>192-193</a:t>
            </a:r>
            <a:br>
              <a:rPr lang="en-US" altLang="zh-CN" dirty="0">
                <a:latin typeface="+mn-ea"/>
              </a:rPr>
            </a:br>
            <a:r>
              <a:rPr lang="en-US" altLang="zh-CN" dirty="0">
                <a:latin typeface="+mn-ea"/>
              </a:rPr>
              <a:t>[8] </a:t>
            </a:r>
            <a:r>
              <a:rPr lang="zh-CN" altLang="en-US" dirty="0">
                <a:latin typeface="+mn-ea"/>
              </a:rPr>
              <a:t>刘芮菡</a:t>
            </a:r>
            <a:r>
              <a:rPr lang="en-US" altLang="zh-CN" dirty="0">
                <a:latin typeface="+mn-ea"/>
              </a:rPr>
              <a:t>, </a:t>
            </a:r>
            <a:r>
              <a:rPr lang="zh-CN" altLang="en-US" dirty="0">
                <a:latin typeface="+mn-ea"/>
              </a:rPr>
              <a:t>王春婷</a:t>
            </a:r>
            <a:r>
              <a:rPr lang="en-US" altLang="zh-CN" dirty="0">
                <a:latin typeface="+mn-ea"/>
              </a:rPr>
              <a:t>. </a:t>
            </a:r>
            <a:r>
              <a:rPr lang="zh-CN" altLang="en-US" dirty="0">
                <a:latin typeface="+mn-ea"/>
              </a:rPr>
              <a:t>高考地理热点问题中区域认知能力的体现</a:t>
            </a:r>
            <a:r>
              <a:rPr lang="en-US" altLang="zh-CN" dirty="0">
                <a:latin typeface="+mn-ea"/>
              </a:rPr>
              <a:t>[J]. </a:t>
            </a:r>
            <a:r>
              <a:rPr lang="zh-CN" altLang="en-US" dirty="0">
                <a:latin typeface="+mn-ea"/>
              </a:rPr>
              <a:t>高教论坛</a:t>
            </a:r>
            <a:r>
              <a:rPr lang="en-US" altLang="zh-CN" dirty="0">
                <a:latin typeface="+mn-ea"/>
              </a:rPr>
              <a:t>, 2016, (23): 78-79</a:t>
            </a:r>
            <a:br>
              <a:rPr lang="en-US" altLang="zh-CN" dirty="0">
                <a:latin typeface="+mn-ea"/>
              </a:rPr>
            </a:br>
            <a:r>
              <a:rPr lang="en-US" altLang="zh-CN" dirty="0">
                <a:latin typeface="+mn-ea"/>
              </a:rPr>
              <a:t>[9] </a:t>
            </a:r>
            <a:r>
              <a:rPr lang="zh-CN" altLang="en-US" dirty="0">
                <a:latin typeface="+mn-ea"/>
              </a:rPr>
              <a:t>胡良</a:t>
            </a:r>
            <a:r>
              <a:rPr lang="en-US" altLang="zh-CN" dirty="0">
                <a:latin typeface="+mn-ea"/>
              </a:rPr>
              <a:t>, </a:t>
            </a:r>
            <a:r>
              <a:rPr lang="zh-CN" altLang="en-US" dirty="0">
                <a:latin typeface="+mn-ea"/>
              </a:rPr>
              <a:t>张全玉</a:t>
            </a:r>
            <a:r>
              <a:rPr lang="en-US" altLang="zh-CN" dirty="0">
                <a:latin typeface="+mn-ea"/>
              </a:rPr>
              <a:t>. </a:t>
            </a:r>
            <a:r>
              <a:rPr lang="zh-CN" altLang="en-US" dirty="0">
                <a:latin typeface="+mn-ea"/>
              </a:rPr>
              <a:t>对比自然环境差异，培养区域认知 </a:t>
            </a:r>
            <a:r>
              <a:rPr lang="en-US" altLang="zh-CN" dirty="0">
                <a:latin typeface="+mn-ea"/>
              </a:rPr>
              <a:t>——</a:t>
            </a:r>
            <a:r>
              <a:rPr lang="zh-CN" altLang="en-US" dirty="0">
                <a:latin typeface="+mn-ea"/>
              </a:rPr>
              <a:t>以近几年高考综合题为例</a:t>
            </a:r>
            <a:r>
              <a:rPr lang="en-US" altLang="zh-CN" dirty="0">
                <a:latin typeface="+mn-ea"/>
              </a:rPr>
              <a:t>[J]. </a:t>
            </a:r>
            <a:r>
              <a:rPr lang="zh-CN" altLang="en-US" dirty="0">
                <a:latin typeface="+mn-ea"/>
              </a:rPr>
              <a:t>地理教</a:t>
            </a:r>
            <a:br>
              <a:rPr lang="zh-CN" altLang="en-US" dirty="0">
                <a:latin typeface="+mn-ea"/>
              </a:rPr>
            </a:br>
            <a:r>
              <a:rPr lang="zh-CN" altLang="en-US" dirty="0">
                <a:latin typeface="+mn-ea"/>
              </a:rPr>
              <a:t>学</a:t>
            </a:r>
            <a:r>
              <a:rPr lang="en-US" altLang="zh-CN" dirty="0">
                <a:latin typeface="+mn-ea"/>
              </a:rPr>
              <a:t>, 2017, (3): 57-59</a:t>
            </a:r>
          </a:p>
        </p:txBody>
      </p:sp>
    </p:spTree>
    <p:extLst>
      <p:ext uri="{BB962C8B-B14F-4D97-AF65-F5344CB8AC3E}">
        <p14:creationId xmlns:p14="http://schemas.microsoft.com/office/powerpoint/2010/main" val="3594068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61" name="图片占位符 160">
            <a:extLst>
              <a:ext uri="{FF2B5EF4-FFF2-40B4-BE49-F238E27FC236}">
                <a16:creationId xmlns:a16="http://schemas.microsoft.com/office/drawing/2014/main" id="{C48609DA-6972-4956-9266-187681445FCE}"/>
              </a:ext>
            </a:extLst>
          </p:cNvPr>
          <p:cNvPicPr>
            <a:picLocks noGrp="1" noChangeAspect="1"/>
          </p:cNvPicPr>
          <p:nvPr>
            <p:ph type="pic" sz="quarter" idx="14"/>
          </p:nvPr>
        </p:nvPicPr>
        <p:blipFill>
          <a:blip r:embed="rId3">
            <a:alphaModFix amt="85000"/>
            <a:extLst>
              <a:ext uri="{28A0092B-C50C-407E-A947-70E740481C1C}">
                <a14:useLocalDpi xmlns:a14="http://schemas.microsoft.com/office/drawing/2010/main" val="0"/>
              </a:ext>
            </a:extLst>
          </a:blip>
          <a:srcRect l="12500" r="12500"/>
          <a:stretch>
            <a:fillRect/>
          </a:stretch>
        </p:blipFill>
        <p:spPr>
          <a:xfrm>
            <a:off x="5656409" y="322405"/>
            <a:ext cx="6540686" cy="6540688"/>
          </a:xfrm>
        </p:spPr>
      </p:pic>
      <p:sp>
        <p:nvSpPr>
          <p:cNvPr id="8" name="文本占位符 7">
            <a:extLst>
              <a:ext uri="{FF2B5EF4-FFF2-40B4-BE49-F238E27FC236}">
                <a16:creationId xmlns:a16="http://schemas.microsoft.com/office/drawing/2014/main" id="{589E7773-34D1-4ECA-9CC9-CDFF8F80188C}"/>
              </a:ext>
            </a:extLst>
          </p:cNvPr>
          <p:cNvSpPr>
            <a:spLocks noGrp="1"/>
          </p:cNvSpPr>
          <p:nvPr>
            <p:ph type="body" sz="quarter" idx="11"/>
          </p:nvPr>
        </p:nvSpPr>
        <p:spPr/>
        <p:txBody>
          <a:bodyPr/>
          <a:lstStyle/>
          <a:p>
            <a:r>
              <a:rPr lang="en-US" altLang="zh-CN" dirty="0">
                <a:solidFill>
                  <a:schemeClr val="bg1">
                    <a:alpha val="84000"/>
                  </a:schemeClr>
                </a:solidFill>
              </a:rPr>
              <a:t>01</a:t>
            </a:r>
            <a:endParaRPr lang="zh-CN" altLang="en-US" dirty="0">
              <a:solidFill>
                <a:schemeClr val="bg1">
                  <a:alpha val="84000"/>
                </a:schemeClr>
              </a:solidFill>
            </a:endParaRPr>
          </a:p>
        </p:txBody>
      </p:sp>
      <p:sp>
        <p:nvSpPr>
          <p:cNvPr id="18" name="文本占位符 17">
            <a:extLst>
              <a:ext uri="{FF2B5EF4-FFF2-40B4-BE49-F238E27FC236}">
                <a16:creationId xmlns:a16="http://schemas.microsoft.com/office/drawing/2014/main" id="{AC76E90D-F894-41B7-A5DB-F6FDDA3FA64D}"/>
              </a:ext>
            </a:extLst>
          </p:cNvPr>
          <p:cNvSpPr>
            <a:spLocks noGrp="1"/>
          </p:cNvSpPr>
          <p:nvPr>
            <p:ph type="body" sz="quarter" idx="12"/>
          </p:nvPr>
        </p:nvSpPr>
        <p:spPr/>
        <p:txBody>
          <a:bodyPr/>
          <a:lstStyle/>
          <a:p>
            <a:r>
              <a:rPr lang="zh-CN" altLang="en-US" dirty="0"/>
              <a:t>论文背景</a:t>
            </a:r>
          </a:p>
        </p:txBody>
      </p:sp>
      <p:sp>
        <p:nvSpPr>
          <p:cNvPr id="19" name="文本占位符 18">
            <a:extLst>
              <a:ext uri="{FF2B5EF4-FFF2-40B4-BE49-F238E27FC236}">
                <a16:creationId xmlns:a16="http://schemas.microsoft.com/office/drawing/2014/main" id="{F76A0021-36F6-4D5B-9B28-47968B51F7A9}"/>
              </a:ext>
            </a:extLst>
          </p:cNvPr>
          <p:cNvSpPr>
            <a:spLocks noGrp="1"/>
          </p:cNvSpPr>
          <p:nvPr>
            <p:ph type="body" sz="quarter" idx="13"/>
          </p:nvPr>
        </p:nvSpPr>
        <p:spPr/>
        <p:txBody>
          <a:bodyPr/>
          <a:lstStyle/>
          <a:p>
            <a:r>
              <a:rPr lang="en-US" altLang="zh-CN" dirty="0"/>
              <a:t>Paper</a:t>
            </a:r>
            <a:r>
              <a:rPr lang="zh-CN" altLang="en-US" dirty="0"/>
              <a:t> </a:t>
            </a:r>
            <a:r>
              <a:rPr lang="en-US" altLang="zh-CN" dirty="0"/>
              <a:t>Background</a:t>
            </a:r>
            <a:endParaRPr lang="zh-CN" altLang="en-US" dirty="0"/>
          </a:p>
        </p:txBody>
      </p:sp>
      <p:grpSp>
        <p:nvGrpSpPr>
          <p:cNvPr id="133" name="组合 132">
            <a:extLst>
              <a:ext uri="{FF2B5EF4-FFF2-40B4-BE49-F238E27FC236}">
                <a16:creationId xmlns:a16="http://schemas.microsoft.com/office/drawing/2014/main" id="{A0B2011B-4140-48AE-BBB7-D7F19C909FA2}"/>
              </a:ext>
            </a:extLst>
          </p:cNvPr>
          <p:cNvGrpSpPr/>
          <p:nvPr/>
        </p:nvGrpSpPr>
        <p:grpSpPr>
          <a:xfrm>
            <a:off x="660400" y="338593"/>
            <a:ext cx="1378010" cy="690656"/>
            <a:chOff x="1585727" y="453077"/>
            <a:chExt cx="374706" cy="187802"/>
          </a:xfrm>
          <a:solidFill>
            <a:schemeClr val="accent1"/>
          </a:solidFill>
        </p:grpSpPr>
        <p:sp>
          <p:nvSpPr>
            <p:cNvPr id="134" name="îśliďe">
              <a:extLst>
                <a:ext uri="{FF2B5EF4-FFF2-40B4-BE49-F238E27FC236}">
                  <a16:creationId xmlns:a16="http://schemas.microsoft.com/office/drawing/2014/main" id="{4C8A7B61-168E-4BAD-8D9E-0633B710C5B0}"/>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35" name="íšḻíḍé">
              <a:extLst>
                <a:ext uri="{FF2B5EF4-FFF2-40B4-BE49-F238E27FC236}">
                  <a16:creationId xmlns:a16="http://schemas.microsoft.com/office/drawing/2014/main" id="{C0341A35-3F46-4A62-9A8D-A318C357567B}"/>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36" name="ïṥḻïḓé">
              <a:extLst>
                <a:ext uri="{FF2B5EF4-FFF2-40B4-BE49-F238E27FC236}">
                  <a16:creationId xmlns:a16="http://schemas.microsoft.com/office/drawing/2014/main" id="{DC96FC60-ACAD-41BF-BB27-B0A2F8B05944}"/>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37" name="î$ḷíḋè">
              <a:extLst>
                <a:ext uri="{FF2B5EF4-FFF2-40B4-BE49-F238E27FC236}">
                  <a16:creationId xmlns:a16="http://schemas.microsoft.com/office/drawing/2014/main" id="{979AF681-F78C-41BC-B4FA-C5797CCA7C0E}"/>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38" name="i$ḷiḍe">
              <a:extLst>
                <a:ext uri="{FF2B5EF4-FFF2-40B4-BE49-F238E27FC236}">
                  <a16:creationId xmlns:a16="http://schemas.microsoft.com/office/drawing/2014/main" id="{5E52256A-E961-4761-862A-E5E6A0A5A08B}"/>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39" name="ïṡļïdè">
              <a:extLst>
                <a:ext uri="{FF2B5EF4-FFF2-40B4-BE49-F238E27FC236}">
                  <a16:creationId xmlns:a16="http://schemas.microsoft.com/office/drawing/2014/main" id="{A926BB29-524F-4388-B68F-7AB7DEBBC2C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40" name="íŝḻíḓê">
              <a:extLst>
                <a:ext uri="{FF2B5EF4-FFF2-40B4-BE49-F238E27FC236}">
                  <a16:creationId xmlns:a16="http://schemas.microsoft.com/office/drawing/2014/main" id="{E6CE49C1-C82F-4FF7-BABA-E4FCB3000053}"/>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41" name="isľîḑê">
              <a:extLst>
                <a:ext uri="{FF2B5EF4-FFF2-40B4-BE49-F238E27FC236}">
                  <a16:creationId xmlns:a16="http://schemas.microsoft.com/office/drawing/2014/main" id="{B7F2B6DF-AA38-4FBA-8598-6B9398B33B75}"/>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49" name="弧形 148">
            <a:extLst>
              <a:ext uri="{FF2B5EF4-FFF2-40B4-BE49-F238E27FC236}">
                <a16:creationId xmlns:a16="http://schemas.microsoft.com/office/drawing/2014/main" id="{F77E1A82-A15C-429B-8353-78D7FD89799C}"/>
              </a:ext>
            </a:extLst>
          </p:cNvPr>
          <p:cNvSpPr/>
          <p:nvPr/>
        </p:nvSpPr>
        <p:spPr>
          <a:xfrm>
            <a:off x="5334000" y="0"/>
            <a:ext cx="13714800" cy="13714800"/>
          </a:xfrm>
          <a:prstGeom prst="arc">
            <a:avLst>
              <a:gd name="adj1" fmla="val 11667376"/>
              <a:gd name="adj2" fmla="val 14369924"/>
            </a:avLst>
          </a:pr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dirty="0">
                <a:solidFill>
                  <a:schemeClr val="lt1"/>
                </a:solidFill>
              </a:rPr>
              <a:t>`</a:t>
            </a:r>
            <a:endParaRPr lang="zh-CN" altLang="en-US" dirty="0">
              <a:solidFill>
                <a:schemeClr val="lt1"/>
              </a:solidFill>
            </a:endParaRPr>
          </a:p>
        </p:txBody>
      </p:sp>
    </p:spTree>
    <p:extLst>
      <p:ext uri="{BB962C8B-B14F-4D97-AF65-F5344CB8AC3E}">
        <p14:creationId xmlns:p14="http://schemas.microsoft.com/office/powerpoint/2010/main" val="4191356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C8EB573-50B4-43FB-BAE6-A2FB864219AA}"/>
              </a:ext>
            </a:extLst>
          </p:cNvPr>
          <p:cNvSpPr>
            <a:spLocks noGrp="1"/>
          </p:cNvSpPr>
          <p:nvPr>
            <p:ph type="body" sz="quarter" idx="12"/>
          </p:nvPr>
        </p:nvSpPr>
        <p:spPr/>
        <p:txBody>
          <a:bodyPr/>
          <a:lstStyle/>
          <a:p>
            <a:pPr marL="0" indent="0">
              <a:buNone/>
            </a:pPr>
            <a:r>
              <a:rPr lang="zh-CN" altLang="en-US" dirty="0"/>
              <a:t>素材之图标</a:t>
            </a:r>
          </a:p>
        </p:txBody>
      </p:sp>
      <p:sp>
        <p:nvSpPr>
          <p:cNvPr id="6" name="Freeform 5">
            <a:extLst>
              <a:ext uri="{FF2B5EF4-FFF2-40B4-BE49-F238E27FC236}">
                <a16:creationId xmlns:a16="http://schemas.microsoft.com/office/drawing/2014/main" id="{1147A1A5-17AA-4DA9-81CE-A14F0918E769}"/>
              </a:ext>
            </a:extLst>
          </p:cNvPr>
          <p:cNvSpPr>
            <a:spLocks noEditPoints="1"/>
          </p:cNvSpPr>
          <p:nvPr/>
        </p:nvSpPr>
        <p:spPr bwMode="auto">
          <a:xfrm>
            <a:off x="858687" y="1355585"/>
            <a:ext cx="276176" cy="365265"/>
          </a:xfrm>
          <a:custGeom>
            <a:avLst/>
            <a:gdLst>
              <a:gd name="T0" fmla="*/ 8 w 80"/>
              <a:gd name="T1" fmla="*/ 106 h 106"/>
              <a:gd name="T2" fmla="*/ 71 w 80"/>
              <a:gd name="T3" fmla="*/ 106 h 106"/>
              <a:gd name="T4" fmla="*/ 71 w 80"/>
              <a:gd name="T5" fmla="*/ 39 h 106"/>
              <a:gd name="T6" fmla="*/ 8 w 80"/>
              <a:gd name="T7" fmla="*/ 39 h 106"/>
              <a:gd name="T8" fmla="*/ 8 w 80"/>
              <a:gd name="T9" fmla="*/ 106 h 106"/>
              <a:gd name="T10" fmla="*/ 52 w 80"/>
              <a:gd name="T11" fmla="*/ 52 h 106"/>
              <a:gd name="T12" fmla="*/ 55 w 80"/>
              <a:gd name="T13" fmla="*/ 48 h 106"/>
              <a:gd name="T14" fmla="*/ 59 w 80"/>
              <a:gd name="T15" fmla="*/ 52 h 106"/>
              <a:gd name="T16" fmla="*/ 59 w 80"/>
              <a:gd name="T17" fmla="*/ 91 h 106"/>
              <a:gd name="T18" fmla="*/ 55 w 80"/>
              <a:gd name="T19" fmla="*/ 95 h 106"/>
              <a:gd name="T20" fmla="*/ 52 w 80"/>
              <a:gd name="T21" fmla="*/ 91 h 106"/>
              <a:gd name="T22" fmla="*/ 52 w 80"/>
              <a:gd name="T23" fmla="*/ 52 h 106"/>
              <a:gd name="T24" fmla="*/ 36 w 80"/>
              <a:gd name="T25" fmla="*/ 52 h 106"/>
              <a:gd name="T26" fmla="*/ 40 w 80"/>
              <a:gd name="T27" fmla="*/ 48 h 106"/>
              <a:gd name="T28" fmla="*/ 43 w 80"/>
              <a:gd name="T29" fmla="*/ 52 h 106"/>
              <a:gd name="T30" fmla="*/ 43 w 80"/>
              <a:gd name="T31" fmla="*/ 91 h 106"/>
              <a:gd name="T32" fmla="*/ 40 w 80"/>
              <a:gd name="T33" fmla="*/ 95 h 106"/>
              <a:gd name="T34" fmla="*/ 36 w 80"/>
              <a:gd name="T35" fmla="*/ 91 h 106"/>
              <a:gd name="T36" fmla="*/ 36 w 80"/>
              <a:gd name="T37" fmla="*/ 52 h 106"/>
              <a:gd name="T38" fmla="*/ 20 w 80"/>
              <a:gd name="T39" fmla="*/ 52 h 106"/>
              <a:gd name="T40" fmla="*/ 24 w 80"/>
              <a:gd name="T41" fmla="*/ 48 h 106"/>
              <a:gd name="T42" fmla="*/ 28 w 80"/>
              <a:gd name="T43" fmla="*/ 52 h 106"/>
              <a:gd name="T44" fmla="*/ 28 w 80"/>
              <a:gd name="T45" fmla="*/ 91 h 106"/>
              <a:gd name="T46" fmla="*/ 24 w 80"/>
              <a:gd name="T47" fmla="*/ 95 h 106"/>
              <a:gd name="T48" fmla="*/ 20 w 80"/>
              <a:gd name="T49" fmla="*/ 91 h 106"/>
              <a:gd name="T50" fmla="*/ 20 w 80"/>
              <a:gd name="T51" fmla="*/ 52 h 106"/>
              <a:gd name="T52" fmla="*/ 74 w 80"/>
              <a:gd name="T53" fmla="*/ 13 h 106"/>
              <a:gd name="T54" fmla="*/ 61 w 80"/>
              <a:gd name="T55" fmla="*/ 13 h 106"/>
              <a:gd name="T56" fmla="*/ 61 w 80"/>
              <a:gd name="T57" fmla="*/ 11 h 106"/>
              <a:gd name="T58" fmla="*/ 50 w 80"/>
              <a:gd name="T59" fmla="*/ 0 h 106"/>
              <a:gd name="T60" fmla="*/ 29 w 80"/>
              <a:gd name="T61" fmla="*/ 0 h 106"/>
              <a:gd name="T62" fmla="*/ 19 w 80"/>
              <a:gd name="T63" fmla="*/ 11 h 106"/>
              <a:gd name="T64" fmla="*/ 19 w 80"/>
              <a:gd name="T65" fmla="*/ 13 h 106"/>
              <a:gd name="T66" fmla="*/ 5 w 80"/>
              <a:gd name="T67" fmla="*/ 13 h 106"/>
              <a:gd name="T68" fmla="*/ 0 w 80"/>
              <a:gd name="T69" fmla="*/ 18 h 106"/>
              <a:gd name="T70" fmla="*/ 0 w 80"/>
              <a:gd name="T71" fmla="*/ 32 h 106"/>
              <a:gd name="T72" fmla="*/ 80 w 80"/>
              <a:gd name="T73" fmla="*/ 32 h 106"/>
              <a:gd name="T74" fmla="*/ 80 w 80"/>
              <a:gd name="T75" fmla="*/ 18 h 106"/>
              <a:gd name="T76" fmla="*/ 74 w 80"/>
              <a:gd name="T77" fmla="*/ 13 h 106"/>
              <a:gd name="T78" fmla="*/ 53 w 80"/>
              <a:gd name="T79" fmla="*/ 13 h 106"/>
              <a:gd name="T80" fmla="*/ 26 w 80"/>
              <a:gd name="T81" fmla="*/ 13 h 106"/>
              <a:gd name="T82" fmla="*/ 26 w 80"/>
              <a:gd name="T83" fmla="*/ 11 h 106"/>
              <a:gd name="T84" fmla="*/ 29 w 80"/>
              <a:gd name="T85" fmla="*/ 7 h 106"/>
              <a:gd name="T86" fmla="*/ 50 w 80"/>
              <a:gd name="T87" fmla="*/ 7 h 106"/>
              <a:gd name="T88" fmla="*/ 53 w 80"/>
              <a:gd name="T89" fmla="*/ 11 h 106"/>
              <a:gd name="T90" fmla="*/ 53 w 80"/>
              <a:gd name="T91"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06">
                <a:moveTo>
                  <a:pt x="8" y="106"/>
                </a:moveTo>
                <a:cubicBezTo>
                  <a:pt x="71" y="106"/>
                  <a:pt x="71" y="106"/>
                  <a:pt x="71" y="106"/>
                </a:cubicBezTo>
                <a:cubicBezTo>
                  <a:pt x="71" y="39"/>
                  <a:pt x="71" y="39"/>
                  <a:pt x="71" y="39"/>
                </a:cubicBezTo>
                <a:cubicBezTo>
                  <a:pt x="8" y="39"/>
                  <a:pt x="8" y="39"/>
                  <a:pt x="8" y="39"/>
                </a:cubicBezTo>
                <a:lnTo>
                  <a:pt x="8" y="106"/>
                </a:lnTo>
                <a:close/>
                <a:moveTo>
                  <a:pt x="52" y="52"/>
                </a:moveTo>
                <a:cubicBezTo>
                  <a:pt x="52" y="50"/>
                  <a:pt x="53" y="48"/>
                  <a:pt x="55" y="48"/>
                </a:cubicBezTo>
                <a:cubicBezTo>
                  <a:pt x="57" y="48"/>
                  <a:pt x="59" y="50"/>
                  <a:pt x="59" y="52"/>
                </a:cubicBezTo>
                <a:cubicBezTo>
                  <a:pt x="59" y="91"/>
                  <a:pt x="59" y="91"/>
                  <a:pt x="59" y="91"/>
                </a:cubicBezTo>
                <a:cubicBezTo>
                  <a:pt x="59" y="93"/>
                  <a:pt x="57" y="95"/>
                  <a:pt x="55" y="95"/>
                </a:cubicBezTo>
                <a:cubicBezTo>
                  <a:pt x="53" y="95"/>
                  <a:pt x="52" y="93"/>
                  <a:pt x="52" y="91"/>
                </a:cubicBezTo>
                <a:lnTo>
                  <a:pt x="52" y="52"/>
                </a:lnTo>
                <a:close/>
                <a:moveTo>
                  <a:pt x="36" y="52"/>
                </a:moveTo>
                <a:cubicBezTo>
                  <a:pt x="36" y="50"/>
                  <a:pt x="38" y="48"/>
                  <a:pt x="40" y="48"/>
                </a:cubicBezTo>
                <a:cubicBezTo>
                  <a:pt x="42" y="48"/>
                  <a:pt x="43" y="50"/>
                  <a:pt x="43" y="52"/>
                </a:cubicBezTo>
                <a:cubicBezTo>
                  <a:pt x="43" y="91"/>
                  <a:pt x="43" y="91"/>
                  <a:pt x="43" y="91"/>
                </a:cubicBezTo>
                <a:cubicBezTo>
                  <a:pt x="43" y="93"/>
                  <a:pt x="42" y="95"/>
                  <a:pt x="40" y="95"/>
                </a:cubicBezTo>
                <a:cubicBezTo>
                  <a:pt x="38" y="95"/>
                  <a:pt x="36" y="93"/>
                  <a:pt x="36" y="91"/>
                </a:cubicBezTo>
                <a:lnTo>
                  <a:pt x="36" y="52"/>
                </a:lnTo>
                <a:close/>
                <a:moveTo>
                  <a:pt x="20" y="52"/>
                </a:moveTo>
                <a:cubicBezTo>
                  <a:pt x="20" y="50"/>
                  <a:pt x="22" y="48"/>
                  <a:pt x="24" y="48"/>
                </a:cubicBezTo>
                <a:cubicBezTo>
                  <a:pt x="26" y="48"/>
                  <a:pt x="28" y="50"/>
                  <a:pt x="28" y="52"/>
                </a:cubicBezTo>
                <a:cubicBezTo>
                  <a:pt x="28" y="91"/>
                  <a:pt x="28" y="91"/>
                  <a:pt x="28" y="91"/>
                </a:cubicBezTo>
                <a:cubicBezTo>
                  <a:pt x="28" y="93"/>
                  <a:pt x="26" y="95"/>
                  <a:pt x="24" y="95"/>
                </a:cubicBezTo>
                <a:cubicBezTo>
                  <a:pt x="22" y="95"/>
                  <a:pt x="20" y="93"/>
                  <a:pt x="20" y="91"/>
                </a:cubicBezTo>
                <a:lnTo>
                  <a:pt x="20" y="52"/>
                </a:lnTo>
                <a:close/>
                <a:moveTo>
                  <a:pt x="74" y="13"/>
                </a:moveTo>
                <a:cubicBezTo>
                  <a:pt x="61" y="13"/>
                  <a:pt x="61" y="13"/>
                  <a:pt x="61" y="13"/>
                </a:cubicBezTo>
                <a:cubicBezTo>
                  <a:pt x="61" y="11"/>
                  <a:pt x="61" y="11"/>
                  <a:pt x="61" y="11"/>
                </a:cubicBezTo>
                <a:cubicBezTo>
                  <a:pt x="61" y="5"/>
                  <a:pt x="56" y="0"/>
                  <a:pt x="50" y="0"/>
                </a:cubicBezTo>
                <a:cubicBezTo>
                  <a:pt x="29" y="0"/>
                  <a:pt x="29" y="0"/>
                  <a:pt x="29" y="0"/>
                </a:cubicBezTo>
                <a:cubicBezTo>
                  <a:pt x="23" y="0"/>
                  <a:pt x="19" y="5"/>
                  <a:pt x="19" y="11"/>
                </a:cubicBezTo>
                <a:cubicBezTo>
                  <a:pt x="19" y="13"/>
                  <a:pt x="19" y="13"/>
                  <a:pt x="19" y="13"/>
                </a:cubicBezTo>
                <a:cubicBezTo>
                  <a:pt x="5" y="13"/>
                  <a:pt x="5" y="13"/>
                  <a:pt x="5" y="13"/>
                </a:cubicBezTo>
                <a:cubicBezTo>
                  <a:pt x="2" y="13"/>
                  <a:pt x="0" y="15"/>
                  <a:pt x="0" y="18"/>
                </a:cubicBezTo>
                <a:cubicBezTo>
                  <a:pt x="0" y="32"/>
                  <a:pt x="0" y="32"/>
                  <a:pt x="0" y="32"/>
                </a:cubicBezTo>
                <a:cubicBezTo>
                  <a:pt x="80" y="32"/>
                  <a:pt x="80" y="32"/>
                  <a:pt x="80" y="32"/>
                </a:cubicBezTo>
                <a:cubicBezTo>
                  <a:pt x="80" y="18"/>
                  <a:pt x="80" y="18"/>
                  <a:pt x="80" y="18"/>
                </a:cubicBezTo>
                <a:cubicBezTo>
                  <a:pt x="80" y="15"/>
                  <a:pt x="77" y="13"/>
                  <a:pt x="74" y="13"/>
                </a:cubicBezTo>
                <a:close/>
                <a:moveTo>
                  <a:pt x="53" y="13"/>
                </a:moveTo>
                <a:cubicBezTo>
                  <a:pt x="26" y="13"/>
                  <a:pt x="26" y="13"/>
                  <a:pt x="26" y="13"/>
                </a:cubicBezTo>
                <a:cubicBezTo>
                  <a:pt x="26" y="11"/>
                  <a:pt x="26" y="11"/>
                  <a:pt x="26" y="11"/>
                </a:cubicBezTo>
                <a:cubicBezTo>
                  <a:pt x="26" y="9"/>
                  <a:pt x="28" y="7"/>
                  <a:pt x="29" y="7"/>
                </a:cubicBezTo>
                <a:cubicBezTo>
                  <a:pt x="50" y="7"/>
                  <a:pt x="50" y="7"/>
                  <a:pt x="50" y="7"/>
                </a:cubicBezTo>
                <a:cubicBezTo>
                  <a:pt x="52" y="7"/>
                  <a:pt x="53" y="9"/>
                  <a:pt x="53" y="11"/>
                </a:cubicBezTo>
                <a:lnTo>
                  <a:pt x="5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6">
            <a:extLst>
              <a:ext uri="{FF2B5EF4-FFF2-40B4-BE49-F238E27FC236}">
                <a16:creationId xmlns:a16="http://schemas.microsoft.com/office/drawing/2014/main" id="{0C048159-7FDA-439E-9D50-BE2F008B6111}"/>
              </a:ext>
            </a:extLst>
          </p:cNvPr>
          <p:cNvSpPr>
            <a:spLocks noEditPoints="1"/>
          </p:cNvSpPr>
          <p:nvPr/>
        </p:nvSpPr>
        <p:spPr bwMode="auto">
          <a:xfrm>
            <a:off x="1963391" y="1364494"/>
            <a:ext cx="216784" cy="347447"/>
          </a:xfrm>
          <a:custGeom>
            <a:avLst/>
            <a:gdLst>
              <a:gd name="T0" fmla="*/ 32 w 63"/>
              <a:gd name="T1" fmla="*/ 66 h 101"/>
              <a:gd name="T2" fmla="*/ 49 w 63"/>
              <a:gd name="T3" fmla="*/ 49 h 101"/>
              <a:gd name="T4" fmla="*/ 49 w 63"/>
              <a:gd name="T5" fmla="*/ 17 h 101"/>
              <a:gd name="T6" fmla="*/ 32 w 63"/>
              <a:gd name="T7" fmla="*/ 0 h 101"/>
              <a:gd name="T8" fmla="*/ 15 w 63"/>
              <a:gd name="T9" fmla="*/ 17 h 101"/>
              <a:gd name="T10" fmla="*/ 15 w 63"/>
              <a:gd name="T11" fmla="*/ 49 h 101"/>
              <a:gd name="T12" fmla="*/ 32 w 63"/>
              <a:gd name="T13" fmla="*/ 66 h 101"/>
              <a:gd name="T14" fmla="*/ 55 w 63"/>
              <a:gd name="T15" fmla="*/ 38 h 101"/>
              <a:gd name="T16" fmla="*/ 55 w 63"/>
              <a:gd name="T17" fmla="*/ 49 h 101"/>
              <a:gd name="T18" fmla="*/ 48 w 63"/>
              <a:gd name="T19" fmla="*/ 65 h 101"/>
              <a:gd name="T20" fmla="*/ 32 w 63"/>
              <a:gd name="T21" fmla="*/ 72 h 101"/>
              <a:gd name="T22" fmla="*/ 15 w 63"/>
              <a:gd name="T23" fmla="*/ 65 h 101"/>
              <a:gd name="T24" fmla="*/ 9 w 63"/>
              <a:gd name="T25" fmla="*/ 49 h 101"/>
              <a:gd name="T26" fmla="*/ 9 w 63"/>
              <a:gd name="T27" fmla="*/ 38 h 101"/>
              <a:gd name="T28" fmla="*/ 0 w 63"/>
              <a:gd name="T29" fmla="*/ 38 h 101"/>
              <a:gd name="T30" fmla="*/ 0 w 63"/>
              <a:gd name="T31" fmla="*/ 49 h 101"/>
              <a:gd name="T32" fmla="*/ 28 w 63"/>
              <a:gd name="T33" fmla="*/ 80 h 101"/>
              <a:gd name="T34" fmla="*/ 28 w 63"/>
              <a:gd name="T35" fmla="*/ 92 h 101"/>
              <a:gd name="T36" fmla="*/ 14 w 63"/>
              <a:gd name="T37" fmla="*/ 92 h 101"/>
              <a:gd name="T38" fmla="*/ 14 w 63"/>
              <a:gd name="T39" fmla="*/ 101 h 101"/>
              <a:gd name="T40" fmla="*/ 50 w 63"/>
              <a:gd name="T41" fmla="*/ 101 h 101"/>
              <a:gd name="T42" fmla="*/ 50 w 63"/>
              <a:gd name="T43" fmla="*/ 92 h 101"/>
              <a:gd name="T44" fmla="*/ 36 w 63"/>
              <a:gd name="T45" fmla="*/ 92 h 101"/>
              <a:gd name="T46" fmla="*/ 36 w 63"/>
              <a:gd name="T47" fmla="*/ 80 h 101"/>
              <a:gd name="T48" fmla="*/ 63 w 63"/>
              <a:gd name="T49" fmla="*/ 49 h 101"/>
              <a:gd name="T50" fmla="*/ 63 w 63"/>
              <a:gd name="T51" fmla="*/ 38 h 101"/>
              <a:gd name="T52" fmla="*/ 55 w 63"/>
              <a:gd name="T53" fmla="*/ 3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101">
                <a:moveTo>
                  <a:pt x="32" y="66"/>
                </a:moveTo>
                <a:cubicBezTo>
                  <a:pt x="41" y="66"/>
                  <a:pt x="49" y="58"/>
                  <a:pt x="49" y="49"/>
                </a:cubicBezTo>
                <a:cubicBezTo>
                  <a:pt x="49" y="17"/>
                  <a:pt x="49" y="17"/>
                  <a:pt x="49" y="17"/>
                </a:cubicBezTo>
                <a:cubicBezTo>
                  <a:pt x="49" y="7"/>
                  <a:pt x="41" y="0"/>
                  <a:pt x="32" y="0"/>
                </a:cubicBezTo>
                <a:cubicBezTo>
                  <a:pt x="22" y="0"/>
                  <a:pt x="15" y="7"/>
                  <a:pt x="15" y="17"/>
                </a:cubicBezTo>
                <a:cubicBezTo>
                  <a:pt x="15" y="49"/>
                  <a:pt x="15" y="49"/>
                  <a:pt x="15" y="49"/>
                </a:cubicBezTo>
                <a:cubicBezTo>
                  <a:pt x="15" y="58"/>
                  <a:pt x="22" y="66"/>
                  <a:pt x="32" y="66"/>
                </a:cubicBezTo>
                <a:close/>
                <a:moveTo>
                  <a:pt x="55" y="38"/>
                </a:moveTo>
                <a:cubicBezTo>
                  <a:pt x="55" y="49"/>
                  <a:pt x="55" y="49"/>
                  <a:pt x="55" y="49"/>
                </a:cubicBezTo>
                <a:cubicBezTo>
                  <a:pt x="55" y="56"/>
                  <a:pt x="52" y="61"/>
                  <a:pt x="48" y="65"/>
                </a:cubicBezTo>
                <a:cubicBezTo>
                  <a:pt x="44" y="70"/>
                  <a:pt x="38" y="72"/>
                  <a:pt x="32" y="72"/>
                </a:cubicBezTo>
                <a:cubicBezTo>
                  <a:pt x="25" y="72"/>
                  <a:pt x="20" y="70"/>
                  <a:pt x="15" y="65"/>
                </a:cubicBezTo>
                <a:cubicBezTo>
                  <a:pt x="11" y="61"/>
                  <a:pt x="9" y="56"/>
                  <a:pt x="9" y="49"/>
                </a:cubicBezTo>
                <a:cubicBezTo>
                  <a:pt x="9" y="38"/>
                  <a:pt x="9" y="38"/>
                  <a:pt x="9" y="38"/>
                </a:cubicBezTo>
                <a:cubicBezTo>
                  <a:pt x="0" y="38"/>
                  <a:pt x="0" y="38"/>
                  <a:pt x="0" y="38"/>
                </a:cubicBezTo>
                <a:cubicBezTo>
                  <a:pt x="0" y="49"/>
                  <a:pt x="0" y="49"/>
                  <a:pt x="0" y="49"/>
                </a:cubicBezTo>
                <a:cubicBezTo>
                  <a:pt x="0" y="65"/>
                  <a:pt x="12" y="78"/>
                  <a:pt x="28" y="80"/>
                </a:cubicBezTo>
                <a:cubicBezTo>
                  <a:pt x="28" y="92"/>
                  <a:pt x="28" y="92"/>
                  <a:pt x="28" y="92"/>
                </a:cubicBezTo>
                <a:cubicBezTo>
                  <a:pt x="14" y="92"/>
                  <a:pt x="14" y="92"/>
                  <a:pt x="14" y="92"/>
                </a:cubicBezTo>
                <a:cubicBezTo>
                  <a:pt x="14" y="101"/>
                  <a:pt x="14" y="101"/>
                  <a:pt x="14" y="101"/>
                </a:cubicBezTo>
                <a:cubicBezTo>
                  <a:pt x="50" y="101"/>
                  <a:pt x="50" y="101"/>
                  <a:pt x="50" y="101"/>
                </a:cubicBezTo>
                <a:cubicBezTo>
                  <a:pt x="50" y="92"/>
                  <a:pt x="50" y="92"/>
                  <a:pt x="50" y="92"/>
                </a:cubicBezTo>
                <a:cubicBezTo>
                  <a:pt x="36" y="92"/>
                  <a:pt x="36" y="92"/>
                  <a:pt x="36" y="92"/>
                </a:cubicBezTo>
                <a:cubicBezTo>
                  <a:pt x="36" y="80"/>
                  <a:pt x="36" y="80"/>
                  <a:pt x="36" y="80"/>
                </a:cubicBezTo>
                <a:cubicBezTo>
                  <a:pt x="51" y="78"/>
                  <a:pt x="63" y="65"/>
                  <a:pt x="63" y="49"/>
                </a:cubicBezTo>
                <a:cubicBezTo>
                  <a:pt x="63" y="38"/>
                  <a:pt x="63" y="38"/>
                  <a:pt x="63" y="38"/>
                </a:cubicBezTo>
                <a:lnTo>
                  <a:pt x="55"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7">
            <a:extLst>
              <a:ext uri="{FF2B5EF4-FFF2-40B4-BE49-F238E27FC236}">
                <a16:creationId xmlns:a16="http://schemas.microsoft.com/office/drawing/2014/main" id="{DC14080A-8408-4B3C-8F65-1C5617358FE7}"/>
              </a:ext>
            </a:extLst>
          </p:cNvPr>
          <p:cNvSpPr>
            <a:spLocks noEditPoints="1"/>
          </p:cNvSpPr>
          <p:nvPr/>
        </p:nvSpPr>
        <p:spPr bwMode="auto">
          <a:xfrm>
            <a:off x="3068095" y="1360040"/>
            <a:ext cx="356355" cy="356355"/>
          </a:xfrm>
          <a:custGeom>
            <a:avLst/>
            <a:gdLst>
              <a:gd name="T0" fmla="*/ 103 w 103"/>
              <a:gd name="T1" fmla="*/ 58 h 104"/>
              <a:gd name="T2" fmla="*/ 103 w 103"/>
              <a:gd name="T3" fmla="*/ 46 h 104"/>
              <a:gd name="T4" fmla="*/ 101 w 103"/>
              <a:gd name="T5" fmla="*/ 46 h 104"/>
              <a:gd name="T6" fmla="*/ 89 w 103"/>
              <a:gd name="T7" fmla="*/ 41 h 104"/>
              <a:gd name="T8" fmla="*/ 85 w 103"/>
              <a:gd name="T9" fmla="*/ 33 h 104"/>
              <a:gd name="T10" fmla="*/ 92 w 103"/>
              <a:gd name="T11" fmla="*/ 20 h 104"/>
              <a:gd name="T12" fmla="*/ 84 w 103"/>
              <a:gd name="T13" fmla="*/ 11 h 104"/>
              <a:gd name="T14" fmla="*/ 82 w 103"/>
              <a:gd name="T15" fmla="*/ 12 h 104"/>
              <a:gd name="T16" fmla="*/ 70 w 103"/>
              <a:gd name="T17" fmla="*/ 18 h 104"/>
              <a:gd name="T18" fmla="*/ 62 w 103"/>
              <a:gd name="T19" fmla="*/ 15 h 104"/>
              <a:gd name="T20" fmla="*/ 57 w 103"/>
              <a:gd name="T21" fmla="*/ 0 h 104"/>
              <a:gd name="T22" fmla="*/ 45 w 103"/>
              <a:gd name="T23" fmla="*/ 0 h 104"/>
              <a:gd name="T24" fmla="*/ 45 w 103"/>
              <a:gd name="T25" fmla="*/ 2 h 104"/>
              <a:gd name="T26" fmla="*/ 40 w 103"/>
              <a:gd name="T27" fmla="*/ 15 h 104"/>
              <a:gd name="T28" fmla="*/ 32 w 103"/>
              <a:gd name="T29" fmla="*/ 18 h 104"/>
              <a:gd name="T30" fmla="*/ 19 w 103"/>
              <a:gd name="T31" fmla="*/ 12 h 104"/>
              <a:gd name="T32" fmla="*/ 10 w 103"/>
              <a:gd name="T33" fmla="*/ 20 h 104"/>
              <a:gd name="T34" fmla="*/ 11 w 103"/>
              <a:gd name="T35" fmla="*/ 22 h 104"/>
              <a:gd name="T36" fmla="*/ 17 w 103"/>
              <a:gd name="T37" fmla="*/ 33 h 104"/>
              <a:gd name="T38" fmla="*/ 14 w 103"/>
              <a:gd name="T39" fmla="*/ 41 h 104"/>
              <a:gd name="T40" fmla="*/ 0 w 103"/>
              <a:gd name="T41" fmla="*/ 47 h 104"/>
              <a:gd name="T42" fmla="*/ 0 w 103"/>
              <a:gd name="T43" fmla="*/ 58 h 104"/>
              <a:gd name="T44" fmla="*/ 1 w 103"/>
              <a:gd name="T45" fmla="*/ 59 h 104"/>
              <a:gd name="T46" fmla="*/ 14 w 103"/>
              <a:gd name="T47" fmla="*/ 63 h 104"/>
              <a:gd name="T48" fmla="*/ 17 w 103"/>
              <a:gd name="T49" fmla="*/ 71 h 104"/>
              <a:gd name="T50" fmla="*/ 11 w 103"/>
              <a:gd name="T51" fmla="*/ 85 h 104"/>
              <a:gd name="T52" fmla="*/ 19 w 103"/>
              <a:gd name="T53" fmla="*/ 93 h 104"/>
              <a:gd name="T54" fmla="*/ 21 w 103"/>
              <a:gd name="T55" fmla="*/ 92 h 104"/>
              <a:gd name="T56" fmla="*/ 32 w 103"/>
              <a:gd name="T57" fmla="*/ 86 h 104"/>
              <a:gd name="T58" fmla="*/ 41 w 103"/>
              <a:gd name="T59" fmla="*/ 90 h 104"/>
              <a:gd name="T60" fmla="*/ 46 w 103"/>
              <a:gd name="T61" fmla="*/ 104 h 104"/>
              <a:gd name="T62" fmla="*/ 57 w 103"/>
              <a:gd name="T63" fmla="*/ 104 h 104"/>
              <a:gd name="T64" fmla="*/ 58 w 103"/>
              <a:gd name="T65" fmla="*/ 102 h 104"/>
              <a:gd name="T66" fmla="*/ 62 w 103"/>
              <a:gd name="T67" fmla="*/ 90 h 104"/>
              <a:gd name="T68" fmla="*/ 70 w 103"/>
              <a:gd name="T69" fmla="*/ 86 h 104"/>
              <a:gd name="T70" fmla="*/ 84 w 103"/>
              <a:gd name="T71" fmla="*/ 93 h 104"/>
              <a:gd name="T72" fmla="*/ 92 w 103"/>
              <a:gd name="T73" fmla="*/ 84 h 104"/>
              <a:gd name="T74" fmla="*/ 91 w 103"/>
              <a:gd name="T75" fmla="*/ 83 h 104"/>
              <a:gd name="T76" fmla="*/ 85 w 103"/>
              <a:gd name="T77" fmla="*/ 71 h 104"/>
              <a:gd name="T78" fmla="*/ 89 w 103"/>
              <a:gd name="T79" fmla="*/ 63 h 104"/>
              <a:gd name="T80" fmla="*/ 103 w 103"/>
              <a:gd name="T81" fmla="*/ 58 h 104"/>
              <a:gd name="T82" fmla="*/ 51 w 103"/>
              <a:gd name="T83" fmla="*/ 69 h 104"/>
              <a:gd name="T84" fmla="*/ 35 w 103"/>
              <a:gd name="T85" fmla="*/ 52 h 104"/>
              <a:gd name="T86" fmla="*/ 51 w 103"/>
              <a:gd name="T87" fmla="*/ 36 h 104"/>
              <a:gd name="T88" fmla="*/ 68 w 103"/>
              <a:gd name="T89" fmla="*/ 52 h 104"/>
              <a:gd name="T90" fmla="*/ 51 w 103"/>
              <a:gd name="T91"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104">
                <a:moveTo>
                  <a:pt x="103" y="58"/>
                </a:moveTo>
                <a:cubicBezTo>
                  <a:pt x="103" y="46"/>
                  <a:pt x="103" y="46"/>
                  <a:pt x="103" y="46"/>
                </a:cubicBezTo>
                <a:cubicBezTo>
                  <a:pt x="101" y="46"/>
                  <a:pt x="101" y="46"/>
                  <a:pt x="101" y="46"/>
                </a:cubicBezTo>
                <a:cubicBezTo>
                  <a:pt x="89" y="41"/>
                  <a:pt x="89" y="41"/>
                  <a:pt x="89" y="41"/>
                </a:cubicBezTo>
                <a:cubicBezTo>
                  <a:pt x="85" y="33"/>
                  <a:pt x="85" y="33"/>
                  <a:pt x="85" y="33"/>
                </a:cubicBezTo>
                <a:cubicBezTo>
                  <a:pt x="92" y="20"/>
                  <a:pt x="92" y="20"/>
                  <a:pt x="92" y="20"/>
                </a:cubicBezTo>
                <a:cubicBezTo>
                  <a:pt x="84" y="11"/>
                  <a:pt x="84" y="11"/>
                  <a:pt x="84" y="11"/>
                </a:cubicBezTo>
                <a:cubicBezTo>
                  <a:pt x="82" y="12"/>
                  <a:pt x="82" y="12"/>
                  <a:pt x="82" y="12"/>
                </a:cubicBezTo>
                <a:cubicBezTo>
                  <a:pt x="70" y="18"/>
                  <a:pt x="70" y="18"/>
                  <a:pt x="70" y="18"/>
                </a:cubicBezTo>
                <a:cubicBezTo>
                  <a:pt x="62" y="15"/>
                  <a:pt x="62" y="15"/>
                  <a:pt x="62" y="15"/>
                </a:cubicBezTo>
                <a:cubicBezTo>
                  <a:pt x="57" y="0"/>
                  <a:pt x="57" y="0"/>
                  <a:pt x="57" y="0"/>
                </a:cubicBezTo>
                <a:cubicBezTo>
                  <a:pt x="45" y="0"/>
                  <a:pt x="45" y="0"/>
                  <a:pt x="45" y="0"/>
                </a:cubicBezTo>
                <a:cubicBezTo>
                  <a:pt x="45" y="2"/>
                  <a:pt x="45" y="2"/>
                  <a:pt x="45" y="2"/>
                </a:cubicBezTo>
                <a:cubicBezTo>
                  <a:pt x="40" y="15"/>
                  <a:pt x="40" y="15"/>
                  <a:pt x="40" y="15"/>
                </a:cubicBezTo>
                <a:cubicBezTo>
                  <a:pt x="32" y="18"/>
                  <a:pt x="32" y="18"/>
                  <a:pt x="32" y="18"/>
                </a:cubicBezTo>
                <a:cubicBezTo>
                  <a:pt x="19" y="12"/>
                  <a:pt x="19" y="12"/>
                  <a:pt x="19" y="12"/>
                </a:cubicBezTo>
                <a:cubicBezTo>
                  <a:pt x="10" y="20"/>
                  <a:pt x="10" y="20"/>
                  <a:pt x="10" y="20"/>
                </a:cubicBezTo>
                <a:cubicBezTo>
                  <a:pt x="11" y="22"/>
                  <a:pt x="11" y="22"/>
                  <a:pt x="11" y="22"/>
                </a:cubicBezTo>
                <a:cubicBezTo>
                  <a:pt x="17" y="33"/>
                  <a:pt x="17" y="33"/>
                  <a:pt x="17" y="33"/>
                </a:cubicBezTo>
                <a:cubicBezTo>
                  <a:pt x="14" y="41"/>
                  <a:pt x="14" y="41"/>
                  <a:pt x="14" y="41"/>
                </a:cubicBezTo>
                <a:cubicBezTo>
                  <a:pt x="0" y="47"/>
                  <a:pt x="0" y="47"/>
                  <a:pt x="0" y="47"/>
                </a:cubicBezTo>
                <a:cubicBezTo>
                  <a:pt x="0" y="58"/>
                  <a:pt x="0" y="58"/>
                  <a:pt x="0" y="58"/>
                </a:cubicBezTo>
                <a:cubicBezTo>
                  <a:pt x="1" y="59"/>
                  <a:pt x="1" y="59"/>
                  <a:pt x="1" y="59"/>
                </a:cubicBezTo>
                <a:cubicBezTo>
                  <a:pt x="14" y="63"/>
                  <a:pt x="14" y="63"/>
                  <a:pt x="14" y="63"/>
                </a:cubicBezTo>
                <a:cubicBezTo>
                  <a:pt x="17" y="71"/>
                  <a:pt x="17" y="71"/>
                  <a:pt x="17" y="71"/>
                </a:cubicBezTo>
                <a:cubicBezTo>
                  <a:pt x="11" y="85"/>
                  <a:pt x="11" y="85"/>
                  <a:pt x="11" y="85"/>
                </a:cubicBezTo>
                <a:cubicBezTo>
                  <a:pt x="19" y="93"/>
                  <a:pt x="19" y="93"/>
                  <a:pt x="19" y="93"/>
                </a:cubicBezTo>
                <a:cubicBezTo>
                  <a:pt x="21" y="92"/>
                  <a:pt x="21" y="92"/>
                  <a:pt x="21" y="92"/>
                </a:cubicBezTo>
                <a:cubicBezTo>
                  <a:pt x="32" y="86"/>
                  <a:pt x="32" y="86"/>
                  <a:pt x="32" y="86"/>
                </a:cubicBezTo>
                <a:cubicBezTo>
                  <a:pt x="41" y="90"/>
                  <a:pt x="41" y="90"/>
                  <a:pt x="41" y="90"/>
                </a:cubicBezTo>
                <a:cubicBezTo>
                  <a:pt x="46" y="104"/>
                  <a:pt x="46" y="104"/>
                  <a:pt x="46" y="104"/>
                </a:cubicBezTo>
                <a:cubicBezTo>
                  <a:pt x="57" y="104"/>
                  <a:pt x="57" y="104"/>
                  <a:pt x="57" y="104"/>
                </a:cubicBezTo>
                <a:cubicBezTo>
                  <a:pt x="58" y="102"/>
                  <a:pt x="58" y="102"/>
                  <a:pt x="58" y="102"/>
                </a:cubicBezTo>
                <a:cubicBezTo>
                  <a:pt x="62" y="90"/>
                  <a:pt x="62" y="90"/>
                  <a:pt x="62" y="90"/>
                </a:cubicBezTo>
                <a:cubicBezTo>
                  <a:pt x="70" y="86"/>
                  <a:pt x="70" y="86"/>
                  <a:pt x="70" y="86"/>
                </a:cubicBezTo>
                <a:cubicBezTo>
                  <a:pt x="84" y="93"/>
                  <a:pt x="84" y="93"/>
                  <a:pt x="84" y="93"/>
                </a:cubicBezTo>
                <a:cubicBezTo>
                  <a:pt x="92" y="84"/>
                  <a:pt x="92" y="84"/>
                  <a:pt x="92" y="84"/>
                </a:cubicBezTo>
                <a:cubicBezTo>
                  <a:pt x="91" y="83"/>
                  <a:pt x="91" y="83"/>
                  <a:pt x="91" y="83"/>
                </a:cubicBezTo>
                <a:cubicBezTo>
                  <a:pt x="85" y="71"/>
                  <a:pt x="85" y="71"/>
                  <a:pt x="85" y="71"/>
                </a:cubicBezTo>
                <a:cubicBezTo>
                  <a:pt x="89" y="63"/>
                  <a:pt x="89" y="63"/>
                  <a:pt x="89" y="63"/>
                </a:cubicBezTo>
                <a:lnTo>
                  <a:pt x="103" y="58"/>
                </a:lnTo>
                <a:close/>
                <a:moveTo>
                  <a:pt x="51" y="69"/>
                </a:moveTo>
                <a:cubicBezTo>
                  <a:pt x="42" y="69"/>
                  <a:pt x="35" y="61"/>
                  <a:pt x="35" y="52"/>
                </a:cubicBezTo>
                <a:cubicBezTo>
                  <a:pt x="35" y="43"/>
                  <a:pt x="42" y="36"/>
                  <a:pt x="51" y="36"/>
                </a:cubicBezTo>
                <a:cubicBezTo>
                  <a:pt x="60" y="36"/>
                  <a:pt x="68" y="43"/>
                  <a:pt x="68" y="52"/>
                </a:cubicBezTo>
                <a:cubicBezTo>
                  <a:pt x="68" y="61"/>
                  <a:pt x="60" y="69"/>
                  <a:pt x="51"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8">
            <a:extLst>
              <a:ext uri="{FF2B5EF4-FFF2-40B4-BE49-F238E27FC236}">
                <a16:creationId xmlns:a16="http://schemas.microsoft.com/office/drawing/2014/main" id="{5D4A0763-65C2-4CEB-BF80-382C8C51A279}"/>
              </a:ext>
            </a:extLst>
          </p:cNvPr>
          <p:cNvSpPr>
            <a:spLocks noEditPoints="1"/>
          </p:cNvSpPr>
          <p:nvPr/>
        </p:nvSpPr>
        <p:spPr bwMode="auto">
          <a:xfrm>
            <a:off x="4172799" y="1423886"/>
            <a:ext cx="362294" cy="228662"/>
          </a:xfrm>
          <a:custGeom>
            <a:avLst/>
            <a:gdLst>
              <a:gd name="T0" fmla="*/ 121 w 122"/>
              <a:gd name="T1" fmla="*/ 0 h 77"/>
              <a:gd name="T2" fmla="*/ 1 w 122"/>
              <a:gd name="T3" fmla="*/ 0 h 77"/>
              <a:gd name="T4" fmla="*/ 61 w 122"/>
              <a:gd name="T5" fmla="*/ 51 h 77"/>
              <a:gd name="T6" fmla="*/ 121 w 122"/>
              <a:gd name="T7" fmla="*/ 0 h 77"/>
              <a:gd name="T8" fmla="*/ 61 w 122"/>
              <a:gd name="T9" fmla="*/ 60 h 77"/>
              <a:gd name="T10" fmla="*/ 0 w 122"/>
              <a:gd name="T11" fmla="*/ 8 h 77"/>
              <a:gd name="T12" fmla="*/ 0 w 122"/>
              <a:gd name="T13" fmla="*/ 77 h 77"/>
              <a:gd name="T14" fmla="*/ 122 w 122"/>
              <a:gd name="T15" fmla="*/ 77 h 77"/>
              <a:gd name="T16" fmla="*/ 122 w 122"/>
              <a:gd name="T17" fmla="*/ 8 h 77"/>
              <a:gd name="T18" fmla="*/ 61 w 122"/>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77">
                <a:moveTo>
                  <a:pt x="121" y="0"/>
                </a:moveTo>
                <a:lnTo>
                  <a:pt x="1" y="0"/>
                </a:lnTo>
                <a:lnTo>
                  <a:pt x="61" y="51"/>
                </a:lnTo>
                <a:lnTo>
                  <a:pt x="121" y="0"/>
                </a:lnTo>
                <a:close/>
                <a:moveTo>
                  <a:pt x="61" y="60"/>
                </a:moveTo>
                <a:lnTo>
                  <a:pt x="0" y="8"/>
                </a:lnTo>
                <a:lnTo>
                  <a:pt x="0" y="77"/>
                </a:lnTo>
                <a:lnTo>
                  <a:pt x="122" y="77"/>
                </a:lnTo>
                <a:lnTo>
                  <a:pt x="122" y="8"/>
                </a:lnTo>
                <a:lnTo>
                  <a:pt x="61"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9">
            <a:extLst>
              <a:ext uri="{FF2B5EF4-FFF2-40B4-BE49-F238E27FC236}">
                <a16:creationId xmlns:a16="http://schemas.microsoft.com/office/drawing/2014/main" id="{86E9E45D-CE99-4859-9B77-51BF155B906D}"/>
              </a:ext>
            </a:extLst>
          </p:cNvPr>
          <p:cNvSpPr>
            <a:spLocks noEditPoints="1"/>
          </p:cNvSpPr>
          <p:nvPr/>
        </p:nvSpPr>
        <p:spPr bwMode="auto">
          <a:xfrm>
            <a:off x="5277503" y="1358555"/>
            <a:ext cx="359325" cy="359325"/>
          </a:xfrm>
          <a:custGeom>
            <a:avLst/>
            <a:gdLst>
              <a:gd name="T0" fmla="*/ 9 w 105"/>
              <a:gd name="T1" fmla="*/ 104 h 104"/>
              <a:gd name="T2" fmla="*/ 50 w 105"/>
              <a:gd name="T3" fmla="*/ 104 h 104"/>
              <a:gd name="T4" fmla="*/ 50 w 105"/>
              <a:gd name="T5" fmla="*/ 60 h 104"/>
              <a:gd name="T6" fmla="*/ 9 w 105"/>
              <a:gd name="T7" fmla="*/ 60 h 104"/>
              <a:gd name="T8" fmla="*/ 9 w 105"/>
              <a:gd name="T9" fmla="*/ 104 h 104"/>
              <a:gd name="T10" fmla="*/ 100 w 105"/>
              <a:gd name="T11" fmla="*/ 28 h 104"/>
              <a:gd name="T12" fmla="*/ 77 w 105"/>
              <a:gd name="T13" fmla="*/ 28 h 104"/>
              <a:gd name="T14" fmla="*/ 81 w 105"/>
              <a:gd name="T15" fmla="*/ 26 h 104"/>
              <a:gd name="T16" fmla="*/ 89 w 105"/>
              <a:gd name="T17" fmla="*/ 13 h 104"/>
              <a:gd name="T18" fmla="*/ 85 w 105"/>
              <a:gd name="T19" fmla="*/ 3 h 104"/>
              <a:gd name="T20" fmla="*/ 75 w 105"/>
              <a:gd name="T21" fmla="*/ 0 h 104"/>
              <a:gd name="T22" fmla="*/ 64 w 105"/>
              <a:gd name="T23" fmla="*/ 3 h 104"/>
              <a:gd name="T24" fmla="*/ 53 w 105"/>
              <a:gd name="T25" fmla="*/ 16 h 104"/>
              <a:gd name="T26" fmla="*/ 53 w 105"/>
              <a:gd name="T27" fmla="*/ 17 h 104"/>
              <a:gd name="T28" fmla="*/ 49 w 105"/>
              <a:gd name="T29" fmla="*/ 11 h 104"/>
              <a:gd name="T30" fmla="*/ 41 w 105"/>
              <a:gd name="T31" fmla="*/ 3 h 104"/>
              <a:gd name="T32" fmla="*/ 31 w 105"/>
              <a:gd name="T33" fmla="*/ 0 h 104"/>
              <a:gd name="T34" fmla="*/ 21 w 105"/>
              <a:gd name="T35" fmla="*/ 4 h 104"/>
              <a:gd name="T36" fmla="*/ 16 w 105"/>
              <a:gd name="T37" fmla="*/ 14 h 104"/>
              <a:gd name="T38" fmla="*/ 18 w 105"/>
              <a:gd name="T39" fmla="*/ 21 h 104"/>
              <a:gd name="T40" fmla="*/ 27 w 105"/>
              <a:gd name="T41" fmla="*/ 28 h 104"/>
              <a:gd name="T42" fmla="*/ 5 w 105"/>
              <a:gd name="T43" fmla="*/ 28 h 104"/>
              <a:gd name="T44" fmla="*/ 0 w 105"/>
              <a:gd name="T45" fmla="*/ 33 h 104"/>
              <a:gd name="T46" fmla="*/ 0 w 105"/>
              <a:gd name="T47" fmla="*/ 52 h 104"/>
              <a:gd name="T48" fmla="*/ 50 w 105"/>
              <a:gd name="T49" fmla="*/ 52 h 104"/>
              <a:gd name="T50" fmla="*/ 50 w 105"/>
              <a:gd name="T51" fmla="*/ 28 h 104"/>
              <a:gd name="T52" fmla="*/ 56 w 105"/>
              <a:gd name="T53" fmla="*/ 28 h 104"/>
              <a:gd name="T54" fmla="*/ 56 w 105"/>
              <a:gd name="T55" fmla="*/ 52 h 104"/>
              <a:gd name="T56" fmla="*/ 105 w 105"/>
              <a:gd name="T57" fmla="*/ 52 h 104"/>
              <a:gd name="T58" fmla="*/ 105 w 105"/>
              <a:gd name="T59" fmla="*/ 33 h 104"/>
              <a:gd name="T60" fmla="*/ 100 w 105"/>
              <a:gd name="T61" fmla="*/ 28 h 104"/>
              <a:gd name="T62" fmla="*/ 28 w 105"/>
              <a:gd name="T63" fmla="*/ 21 h 104"/>
              <a:gd name="T64" fmla="*/ 24 w 105"/>
              <a:gd name="T65" fmla="*/ 17 h 104"/>
              <a:gd name="T66" fmla="*/ 23 w 105"/>
              <a:gd name="T67" fmla="*/ 14 h 104"/>
              <a:gd name="T68" fmla="*/ 26 w 105"/>
              <a:gd name="T69" fmla="*/ 9 h 104"/>
              <a:gd name="T70" fmla="*/ 31 w 105"/>
              <a:gd name="T71" fmla="*/ 7 h 104"/>
              <a:gd name="T72" fmla="*/ 31 w 105"/>
              <a:gd name="T73" fmla="*/ 7 h 104"/>
              <a:gd name="T74" fmla="*/ 37 w 105"/>
              <a:gd name="T75" fmla="*/ 9 h 104"/>
              <a:gd name="T76" fmla="*/ 46 w 105"/>
              <a:gd name="T77" fmla="*/ 20 h 104"/>
              <a:gd name="T78" fmla="*/ 48 w 105"/>
              <a:gd name="T79" fmla="*/ 26 h 104"/>
              <a:gd name="T80" fmla="*/ 28 w 105"/>
              <a:gd name="T81" fmla="*/ 21 h 104"/>
              <a:gd name="T82" fmla="*/ 62 w 105"/>
              <a:gd name="T83" fmla="*/ 16 h 104"/>
              <a:gd name="T84" fmla="*/ 68 w 105"/>
              <a:gd name="T85" fmla="*/ 9 h 104"/>
              <a:gd name="T86" fmla="*/ 75 w 105"/>
              <a:gd name="T87" fmla="*/ 7 h 104"/>
              <a:gd name="T88" fmla="*/ 75 w 105"/>
              <a:gd name="T89" fmla="*/ 7 h 104"/>
              <a:gd name="T90" fmla="*/ 80 w 105"/>
              <a:gd name="T91" fmla="*/ 9 h 104"/>
              <a:gd name="T92" fmla="*/ 82 w 105"/>
              <a:gd name="T93" fmla="*/ 13 h 104"/>
              <a:gd name="T94" fmla="*/ 77 w 105"/>
              <a:gd name="T95" fmla="*/ 20 h 104"/>
              <a:gd name="T96" fmla="*/ 57 w 105"/>
              <a:gd name="T97" fmla="*/ 27 h 104"/>
              <a:gd name="T98" fmla="*/ 62 w 105"/>
              <a:gd name="T99" fmla="*/ 16 h 104"/>
              <a:gd name="T100" fmla="*/ 56 w 105"/>
              <a:gd name="T101" fmla="*/ 104 h 104"/>
              <a:gd name="T102" fmla="*/ 96 w 105"/>
              <a:gd name="T103" fmla="*/ 104 h 104"/>
              <a:gd name="T104" fmla="*/ 96 w 105"/>
              <a:gd name="T105" fmla="*/ 60 h 104"/>
              <a:gd name="T106" fmla="*/ 56 w 105"/>
              <a:gd name="T107" fmla="*/ 60 h 104"/>
              <a:gd name="T108" fmla="*/ 56 w 105"/>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 h="104">
                <a:moveTo>
                  <a:pt x="9" y="104"/>
                </a:moveTo>
                <a:cubicBezTo>
                  <a:pt x="50" y="104"/>
                  <a:pt x="50" y="104"/>
                  <a:pt x="50" y="104"/>
                </a:cubicBezTo>
                <a:cubicBezTo>
                  <a:pt x="50" y="60"/>
                  <a:pt x="50" y="60"/>
                  <a:pt x="50" y="60"/>
                </a:cubicBezTo>
                <a:cubicBezTo>
                  <a:pt x="9" y="60"/>
                  <a:pt x="9" y="60"/>
                  <a:pt x="9" y="60"/>
                </a:cubicBezTo>
                <a:lnTo>
                  <a:pt x="9" y="104"/>
                </a:lnTo>
                <a:close/>
                <a:moveTo>
                  <a:pt x="100" y="28"/>
                </a:moveTo>
                <a:cubicBezTo>
                  <a:pt x="77" y="28"/>
                  <a:pt x="77" y="28"/>
                  <a:pt x="77" y="28"/>
                </a:cubicBezTo>
                <a:cubicBezTo>
                  <a:pt x="78" y="27"/>
                  <a:pt x="80" y="27"/>
                  <a:pt x="81" y="26"/>
                </a:cubicBezTo>
                <a:cubicBezTo>
                  <a:pt x="86" y="22"/>
                  <a:pt x="89" y="17"/>
                  <a:pt x="89" y="13"/>
                </a:cubicBezTo>
                <a:cubicBezTo>
                  <a:pt x="89" y="9"/>
                  <a:pt x="87" y="6"/>
                  <a:pt x="85" y="3"/>
                </a:cubicBezTo>
                <a:cubicBezTo>
                  <a:pt x="82" y="1"/>
                  <a:pt x="79" y="0"/>
                  <a:pt x="75" y="0"/>
                </a:cubicBezTo>
                <a:cubicBezTo>
                  <a:pt x="71" y="0"/>
                  <a:pt x="67" y="1"/>
                  <a:pt x="64" y="3"/>
                </a:cubicBezTo>
                <a:cubicBezTo>
                  <a:pt x="59" y="6"/>
                  <a:pt x="56" y="11"/>
                  <a:pt x="53" y="16"/>
                </a:cubicBezTo>
                <a:cubicBezTo>
                  <a:pt x="53" y="17"/>
                  <a:pt x="53" y="17"/>
                  <a:pt x="53" y="17"/>
                </a:cubicBezTo>
                <a:cubicBezTo>
                  <a:pt x="52" y="15"/>
                  <a:pt x="51" y="13"/>
                  <a:pt x="49" y="11"/>
                </a:cubicBezTo>
                <a:cubicBezTo>
                  <a:pt x="47" y="8"/>
                  <a:pt x="45" y="5"/>
                  <a:pt x="41" y="3"/>
                </a:cubicBezTo>
                <a:cubicBezTo>
                  <a:pt x="38" y="1"/>
                  <a:pt x="35" y="0"/>
                  <a:pt x="31" y="0"/>
                </a:cubicBezTo>
                <a:cubicBezTo>
                  <a:pt x="27" y="0"/>
                  <a:pt x="23" y="1"/>
                  <a:pt x="21" y="4"/>
                </a:cubicBezTo>
                <a:cubicBezTo>
                  <a:pt x="18" y="6"/>
                  <a:pt x="16" y="10"/>
                  <a:pt x="16" y="14"/>
                </a:cubicBezTo>
                <a:cubicBezTo>
                  <a:pt x="16" y="16"/>
                  <a:pt x="17" y="19"/>
                  <a:pt x="18" y="21"/>
                </a:cubicBezTo>
                <a:cubicBezTo>
                  <a:pt x="20" y="24"/>
                  <a:pt x="23" y="26"/>
                  <a:pt x="27" y="28"/>
                </a:cubicBezTo>
                <a:cubicBezTo>
                  <a:pt x="5" y="28"/>
                  <a:pt x="5" y="28"/>
                  <a:pt x="5" y="28"/>
                </a:cubicBezTo>
                <a:cubicBezTo>
                  <a:pt x="2" y="28"/>
                  <a:pt x="0" y="31"/>
                  <a:pt x="0" y="33"/>
                </a:cubicBezTo>
                <a:cubicBezTo>
                  <a:pt x="0" y="52"/>
                  <a:pt x="0" y="52"/>
                  <a:pt x="0" y="52"/>
                </a:cubicBezTo>
                <a:cubicBezTo>
                  <a:pt x="50" y="52"/>
                  <a:pt x="50" y="52"/>
                  <a:pt x="50" y="52"/>
                </a:cubicBezTo>
                <a:cubicBezTo>
                  <a:pt x="50" y="28"/>
                  <a:pt x="50" y="28"/>
                  <a:pt x="50" y="28"/>
                </a:cubicBezTo>
                <a:cubicBezTo>
                  <a:pt x="56" y="28"/>
                  <a:pt x="56" y="28"/>
                  <a:pt x="56" y="28"/>
                </a:cubicBezTo>
                <a:cubicBezTo>
                  <a:pt x="56" y="52"/>
                  <a:pt x="56" y="52"/>
                  <a:pt x="56" y="52"/>
                </a:cubicBezTo>
                <a:cubicBezTo>
                  <a:pt x="105" y="52"/>
                  <a:pt x="105" y="52"/>
                  <a:pt x="105" y="52"/>
                </a:cubicBezTo>
                <a:cubicBezTo>
                  <a:pt x="105" y="33"/>
                  <a:pt x="105" y="33"/>
                  <a:pt x="105" y="33"/>
                </a:cubicBezTo>
                <a:cubicBezTo>
                  <a:pt x="105" y="31"/>
                  <a:pt x="103" y="28"/>
                  <a:pt x="100" y="28"/>
                </a:cubicBezTo>
                <a:close/>
                <a:moveTo>
                  <a:pt x="28" y="21"/>
                </a:moveTo>
                <a:cubicBezTo>
                  <a:pt x="26" y="20"/>
                  <a:pt x="25" y="18"/>
                  <a:pt x="24" y="17"/>
                </a:cubicBezTo>
                <a:cubicBezTo>
                  <a:pt x="24" y="16"/>
                  <a:pt x="23" y="15"/>
                  <a:pt x="23" y="14"/>
                </a:cubicBezTo>
                <a:cubicBezTo>
                  <a:pt x="23" y="12"/>
                  <a:pt x="24" y="11"/>
                  <a:pt x="26" y="9"/>
                </a:cubicBezTo>
                <a:cubicBezTo>
                  <a:pt x="27" y="8"/>
                  <a:pt x="29" y="7"/>
                  <a:pt x="31" y="7"/>
                </a:cubicBezTo>
                <a:cubicBezTo>
                  <a:pt x="31" y="7"/>
                  <a:pt x="31" y="7"/>
                  <a:pt x="31" y="7"/>
                </a:cubicBezTo>
                <a:cubicBezTo>
                  <a:pt x="33" y="7"/>
                  <a:pt x="35" y="8"/>
                  <a:pt x="37" y="9"/>
                </a:cubicBezTo>
                <a:cubicBezTo>
                  <a:pt x="41" y="12"/>
                  <a:pt x="44" y="15"/>
                  <a:pt x="46" y="20"/>
                </a:cubicBezTo>
                <a:cubicBezTo>
                  <a:pt x="47" y="22"/>
                  <a:pt x="48" y="24"/>
                  <a:pt x="48" y="26"/>
                </a:cubicBezTo>
                <a:cubicBezTo>
                  <a:pt x="38" y="25"/>
                  <a:pt x="32" y="23"/>
                  <a:pt x="28" y="21"/>
                </a:cubicBezTo>
                <a:close/>
                <a:moveTo>
                  <a:pt x="62" y="16"/>
                </a:moveTo>
                <a:cubicBezTo>
                  <a:pt x="64" y="13"/>
                  <a:pt x="66" y="11"/>
                  <a:pt x="68" y="9"/>
                </a:cubicBezTo>
                <a:cubicBezTo>
                  <a:pt x="70" y="8"/>
                  <a:pt x="73" y="7"/>
                  <a:pt x="75" y="7"/>
                </a:cubicBezTo>
                <a:cubicBezTo>
                  <a:pt x="75" y="7"/>
                  <a:pt x="75" y="7"/>
                  <a:pt x="75" y="7"/>
                </a:cubicBezTo>
                <a:cubicBezTo>
                  <a:pt x="77" y="7"/>
                  <a:pt x="78" y="8"/>
                  <a:pt x="80" y="9"/>
                </a:cubicBezTo>
                <a:cubicBezTo>
                  <a:pt x="81" y="10"/>
                  <a:pt x="82" y="11"/>
                  <a:pt x="82" y="13"/>
                </a:cubicBezTo>
                <a:cubicBezTo>
                  <a:pt x="82" y="14"/>
                  <a:pt x="81" y="17"/>
                  <a:pt x="77" y="20"/>
                </a:cubicBezTo>
                <a:cubicBezTo>
                  <a:pt x="73" y="22"/>
                  <a:pt x="67" y="25"/>
                  <a:pt x="57" y="27"/>
                </a:cubicBezTo>
                <a:cubicBezTo>
                  <a:pt x="58" y="23"/>
                  <a:pt x="60" y="19"/>
                  <a:pt x="62" y="16"/>
                </a:cubicBezTo>
                <a:close/>
                <a:moveTo>
                  <a:pt x="56" y="104"/>
                </a:moveTo>
                <a:cubicBezTo>
                  <a:pt x="96" y="104"/>
                  <a:pt x="96" y="104"/>
                  <a:pt x="96" y="104"/>
                </a:cubicBezTo>
                <a:cubicBezTo>
                  <a:pt x="96" y="60"/>
                  <a:pt x="96" y="60"/>
                  <a:pt x="96" y="60"/>
                </a:cubicBezTo>
                <a:cubicBezTo>
                  <a:pt x="56" y="60"/>
                  <a:pt x="56" y="60"/>
                  <a:pt x="56" y="60"/>
                </a:cubicBezTo>
                <a:lnTo>
                  <a:pt x="56"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0">
            <a:extLst>
              <a:ext uri="{FF2B5EF4-FFF2-40B4-BE49-F238E27FC236}">
                <a16:creationId xmlns:a16="http://schemas.microsoft.com/office/drawing/2014/main" id="{1E15291A-E7D8-43EC-8BC8-A9B69B17BF00}"/>
              </a:ext>
            </a:extLst>
          </p:cNvPr>
          <p:cNvSpPr>
            <a:spLocks noEditPoints="1"/>
          </p:cNvSpPr>
          <p:nvPr/>
        </p:nvSpPr>
        <p:spPr bwMode="auto">
          <a:xfrm>
            <a:off x="6382207" y="1367463"/>
            <a:ext cx="335569" cy="341509"/>
          </a:xfrm>
          <a:custGeom>
            <a:avLst/>
            <a:gdLst>
              <a:gd name="T0" fmla="*/ 86 w 98"/>
              <a:gd name="T1" fmla="*/ 85 h 100"/>
              <a:gd name="T2" fmla="*/ 78 w 98"/>
              <a:gd name="T3" fmla="*/ 93 h 100"/>
              <a:gd name="T4" fmla="*/ 86 w 98"/>
              <a:gd name="T5" fmla="*/ 100 h 100"/>
              <a:gd name="T6" fmla="*/ 94 w 98"/>
              <a:gd name="T7" fmla="*/ 93 h 100"/>
              <a:gd name="T8" fmla="*/ 86 w 98"/>
              <a:gd name="T9" fmla="*/ 85 h 100"/>
              <a:gd name="T10" fmla="*/ 25 w 98"/>
              <a:gd name="T11" fmla="*/ 85 h 100"/>
              <a:gd name="T12" fmla="*/ 17 w 98"/>
              <a:gd name="T13" fmla="*/ 93 h 100"/>
              <a:gd name="T14" fmla="*/ 25 w 98"/>
              <a:gd name="T15" fmla="*/ 100 h 100"/>
              <a:gd name="T16" fmla="*/ 33 w 98"/>
              <a:gd name="T17" fmla="*/ 93 h 100"/>
              <a:gd name="T18" fmla="*/ 25 w 98"/>
              <a:gd name="T19" fmla="*/ 85 h 100"/>
              <a:gd name="T20" fmla="*/ 81 w 98"/>
              <a:gd name="T21" fmla="*/ 54 h 100"/>
              <a:gd name="T22" fmla="*/ 98 w 98"/>
              <a:gd name="T23" fmla="*/ 36 h 100"/>
              <a:gd name="T24" fmla="*/ 98 w 98"/>
              <a:gd name="T25" fmla="*/ 12 h 100"/>
              <a:gd name="T26" fmla="*/ 23 w 98"/>
              <a:gd name="T27" fmla="*/ 12 h 100"/>
              <a:gd name="T28" fmla="*/ 18 w 98"/>
              <a:gd name="T29" fmla="*/ 0 h 100"/>
              <a:gd name="T30" fmla="*/ 5 w 98"/>
              <a:gd name="T31" fmla="*/ 0 h 100"/>
              <a:gd name="T32" fmla="*/ 0 w 98"/>
              <a:gd name="T33" fmla="*/ 6 h 100"/>
              <a:gd name="T34" fmla="*/ 5 w 98"/>
              <a:gd name="T35" fmla="*/ 11 h 100"/>
              <a:gd name="T36" fmla="*/ 10 w 98"/>
              <a:gd name="T37" fmla="*/ 11 h 100"/>
              <a:gd name="T38" fmla="*/ 26 w 98"/>
              <a:gd name="T39" fmla="*/ 53 h 100"/>
              <a:gd name="T40" fmla="*/ 17 w 98"/>
              <a:gd name="T41" fmla="*/ 79 h 100"/>
              <a:gd name="T42" fmla="*/ 92 w 98"/>
              <a:gd name="T43" fmla="*/ 79 h 100"/>
              <a:gd name="T44" fmla="*/ 97 w 98"/>
              <a:gd name="T45" fmla="*/ 73 h 100"/>
              <a:gd name="T46" fmla="*/ 92 w 98"/>
              <a:gd name="T47" fmla="*/ 67 h 100"/>
              <a:gd name="T48" fmla="*/ 33 w 98"/>
              <a:gd name="T49" fmla="*/ 67 h 100"/>
              <a:gd name="T50" fmla="*/ 37 w 98"/>
              <a:gd name="T51" fmla="*/ 54 h 100"/>
              <a:gd name="T52" fmla="*/ 81 w 98"/>
              <a:gd name="T53"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00">
                <a:moveTo>
                  <a:pt x="86" y="85"/>
                </a:moveTo>
                <a:cubicBezTo>
                  <a:pt x="82" y="85"/>
                  <a:pt x="78" y="88"/>
                  <a:pt x="78" y="93"/>
                </a:cubicBezTo>
                <a:cubicBezTo>
                  <a:pt x="78" y="97"/>
                  <a:pt x="82" y="100"/>
                  <a:pt x="86" y="100"/>
                </a:cubicBezTo>
                <a:cubicBezTo>
                  <a:pt x="90" y="100"/>
                  <a:pt x="94" y="97"/>
                  <a:pt x="94" y="93"/>
                </a:cubicBezTo>
                <a:cubicBezTo>
                  <a:pt x="94" y="88"/>
                  <a:pt x="90" y="85"/>
                  <a:pt x="86" y="85"/>
                </a:cubicBezTo>
                <a:close/>
                <a:moveTo>
                  <a:pt x="25" y="85"/>
                </a:moveTo>
                <a:cubicBezTo>
                  <a:pt x="21" y="85"/>
                  <a:pt x="17" y="88"/>
                  <a:pt x="17" y="93"/>
                </a:cubicBezTo>
                <a:cubicBezTo>
                  <a:pt x="17" y="97"/>
                  <a:pt x="21" y="100"/>
                  <a:pt x="25" y="100"/>
                </a:cubicBezTo>
                <a:cubicBezTo>
                  <a:pt x="29" y="100"/>
                  <a:pt x="33" y="97"/>
                  <a:pt x="33" y="93"/>
                </a:cubicBezTo>
                <a:cubicBezTo>
                  <a:pt x="33" y="88"/>
                  <a:pt x="29" y="85"/>
                  <a:pt x="25" y="85"/>
                </a:cubicBezTo>
                <a:close/>
                <a:moveTo>
                  <a:pt x="81" y="54"/>
                </a:moveTo>
                <a:cubicBezTo>
                  <a:pt x="98" y="36"/>
                  <a:pt x="98" y="36"/>
                  <a:pt x="98" y="36"/>
                </a:cubicBezTo>
                <a:cubicBezTo>
                  <a:pt x="98" y="12"/>
                  <a:pt x="98" y="12"/>
                  <a:pt x="98" y="12"/>
                </a:cubicBezTo>
                <a:cubicBezTo>
                  <a:pt x="23" y="12"/>
                  <a:pt x="23" y="12"/>
                  <a:pt x="23" y="12"/>
                </a:cubicBezTo>
                <a:cubicBezTo>
                  <a:pt x="18" y="0"/>
                  <a:pt x="18" y="0"/>
                  <a:pt x="18" y="0"/>
                </a:cubicBezTo>
                <a:cubicBezTo>
                  <a:pt x="5" y="0"/>
                  <a:pt x="5" y="0"/>
                  <a:pt x="5" y="0"/>
                </a:cubicBezTo>
                <a:cubicBezTo>
                  <a:pt x="2" y="0"/>
                  <a:pt x="0" y="2"/>
                  <a:pt x="0" y="6"/>
                </a:cubicBezTo>
                <a:cubicBezTo>
                  <a:pt x="0" y="9"/>
                  <a:pt x="2" y="11"/>
                  <a:pt x="5" y="11"/>
                </a:cubicBezTo>
                <a:cubicBezTo>
                  <a:pt x="10" y="11"/>
                  <a:pt x="10" y="11"/>
                  <a:pt x="10" y="11"/>
                </a:cubicBezTo>
                <a:cubicBezTo>
                  <a:pt x="26" y="53"/>
                  <a:pt x="26" y="53"/>
                  <a:pt x="26" y="53"/>
                </a:cubicBezTo>
                <a:cubicBezTo>
                  <a:pt x="17" y="79"/>
                  <a:pt x="17" y="79"/>
                  <a:pt x="17" y="79"/>
                </a:cubicBezTo>
                <a:cubicBezTo>
                  <a:pt x="92" y="79"/>
                  <a:pt x="92" y="79"/>
                  <a:pt x="92" y="79"/>
                </a:cubicBezTo>
                <a:cubicBezTo>
                  <a:pt x="95" y="79"/>
                  <a:pt x="97" y="76"/>
                  <a:pt x="97" y="73"/>
                </a:cubicBezTo>
                <a:cubicBezTo>
                  <a:pt x="97" y="70"/>
                  <a:pt x="95" y="67"/>
                  <a:pt x="92" y="67"/>
                </a:cubicBezTo>
                <a:cubicBezTo>
                  <a:pt x="33" y="67"/>
                  <a:pt x="33" y="67"/>
                  <a:pt x="33" y="67"/>
                </a:cubicBezTo>
                <a:cubicBezTo>
                  <a:pt x="37" y="54"/>
                  <a:pt x="37" y="54"/>
                  <a:pt x="37" y="54"/>
                </a:cubicBezTo>
                <a:lnTo>
                  <a:pt x="8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
            <a:extLst>
              <a:ext uri="{FF2B5EF4-FFF2-40B4-BE49-F238E27FC236}">
                <a16:creationId xmlns:a16="http://schemas.microsoft.com/office/drawing/2014/main" id="{CB29672A-054A-4645-9F8F-1DE64A216752}"/>
              </a:ext>
            </a:extLst>
          </p:cNvPr>
          <p:cNvSpPr>
            <a:spLocks noEditPoints="1"/>
          </p:cNvSpPr>
          <p:nvPr/>
        </p:nvSpPr>
        <p:spPr bwMode="auto">
          <a:xfrm>
            <a:off x="7486911" y="1357070"/>
            <a:ext cx="276176" cy="362294"/>
          </a:xfrm>
          <a:custGeom>
            <a:avLst/>
            <a:gdLst>
              <a:gd name="T0" fmla="*/ 76 w 80"/>
              <a:gd name="T1" fmla="*/ 50 h 105"/>
              <a:gd name="T2" fmla="*/ 71 w 80"/>
              <a:gd name="T3" fmla="*/ 50 h 105"/>
              <a:gd name="T4" fmla="*/ 71 w 80"/>
              <a:gd name="T5" fmla="*/ 32 h 105"/>
              <a:gd name="T6" fmla="*/ 62 w 80"/>
              <a:gd name="T7" fmla="*/ 9 h 105"/>
              <a:gd name="T8" fmla="*/ 40 w 80"/>
              <a:gd name="T9" fmla="*/ 0 h 105"/>
              <a:gd name="T10" fmla="*/ 18 w 80"/>
              <a:gd name="T11" fmla="*/ 9 h 105"/>
              <a:gd name="T12" fmla="*/ 9 w 80"/>
              <a:gd name="T13" fmla="*/ 32 h 105"/>
              <a:gd name="T14" fmla="*/ 9 w 80"/>
              <a:gd name="T15" fmla="*/ 50 h 105"/>
              <a:gd name="T16" fmla="*/ 4 w 80"/>
              <a:gd name="T17" fmla="*/ 50 h 105"/>
              <a:gd name="T18" fmla="*/ 0 w 80"/>
              <a:gd name="T19" fmla="*/ 54 h 105"/>
              <a:gd name="T20" fmla="*/ 0 w 80"/>
              <a:gd name="T21" fmla="*/ 101 h 105"/>
              <a:gd name="T22" fmla="*/ 4 w 80"/>
              <a:gd name="T23" fmla="*/ 105 h 105"/>
              <a:gd name="T24" fmla="*/ 76 w 80"/>
              <a:gd name="T25" fmla="*/ 105 h 105"/>
              <a:gd name="T26" fmla="*/ 80 w 80"/>
              <a:gd name="T27" fmla="*/ 101 h 105"/>
              <a:gd name="T28" fmla="*/ 80 w 80"/>
              <a:gd name="T29" fmla="*/ 54 h 105"/>
              <a:gd name="T30" fmla="*/ 76 w 80"/>
              <a:gd name="T31" fmla="*/ 50 h 105"/>
              <a:gd name="T32" fmla="*/ 24 w 80"/>
              <a:gd name="T33" fmla="*/ 32 h 105"/>
              <a:gd name="T34" fmla="*/ 28 w 80"/>
              <a:gd name="T35" fmla="*/ 19 h 105"/>
              <a:gd name="T36" fmla="*/ 40 w 80"/>
              <a:gd name="T37" fmla="*/ 14 h 105"/>
              <a:gd name="T38" fmla="*/ 51 w 80"/>
              <a:gd name="T39" fmla="*/ 19 h 105"/>
              <a:gd name="T40" fmla="*/ 56 w 80"/>
              <a:gd name="T41" fmla="*/ 32 h 105"/>
              <a:gd name="T42" fmla="*/ 56 w 80"/>
              <a:gd name="T43" fmla="*/ 50 h 105"/>
              <a:gd name="T44" fmla="*/ 24 w 80"/>
              <a:gd name="T45" fmla="*/ 50 h 105"/>
              <a:gd name="T46" fmla="*/ 24 w 80"/>
              <a:gd name="T47" fmla="*/ 3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05">
                <a:moveTo>
                  <a:pt x="76" y="50"/>
                </a:moveTo>
                <a:cubicBezTo>
                  <a:pt x="71" y="50"/>
                  <a:pt x="71" y="50"/>
                  <a:pt x="71" y="50"/>
                </a:cubicBezTo>
                <a:cubicBezTo>
                  <a:pt x="71" y="32"/>
                  <a:pt x="71" y="32"/>
                  <a:pt x="71" y="32"/>
                </a:cubicBezTo>
                <a:cubicBezTo>
                  <a:pt x="71" y="23"/>
                  <a:pt x="67" y="15"/>
                  <a:pt x="62" y="9"/>
                </a:cubicBezTo>
                <a:cubicBezTo>
                  <a:pt x="56" y="3"/>
                  <a:pt x="48" y="0"/>
                  <a:pt x="40" y="0"/>
                </a:cubicBezTo>
                <a:cubicBezTo>
                  <a:pt x="31" y="0"/>
                  <a:pt x="23" y="3"/>
                  <a:pt x="18" y="9"/>
                </a:cubicBezTo>
                <a:cubicBezTo>
                  <a:pt x="12" y="15"/>
                  <a:pt x="9" y="23"/>
                  <a:pt x="9" y="32"/>
                </a:cubicBezTo>
                <a:cubicBezTo>
                  <a:pt x="9" y="50"/>
                  <a:pt x="9" y="50"/>
                  <a:pt x="9" y="50"/>
                </a:cubicBezTo>
                <a:cubicBezTo>
                  <a:pt x="4" y="50"/>
                  <a:pt x="4" y="50"/>
                  <a:pt x="4" y="50"/>
                </a:cubicBezTo>
                <a:cubicBezTo>
                  <a:pt x="1" y="50"/>
                  <a:pt x="0" y="52"/>
                  <a:pt x="0" y="54"/>
                </a:cubicBezTo>
                <a:cubicBezTo>
                  <a:pt x="0" y="101"/>
                  <a:pt x="0" y="101"/>
                  <a:pt x="0" y="101"/>
                </a:cubicBezTo>
                <a:cubicBezTo>
                  <a:pt x="0" y="103"/>
                  <a:pt x="1" y="105"/>
                  <a:pt x="4" y="105"/>
                </a:cubicBezTo>
                <a:cubicBezTo>
                  <a:pt x="76" y="105"/>
                  <a:pt x="76" y="105"/>
                  <a:pt x="76" y="105"/>
                </a:cubicBezTo>
                <a:cubicBezTo>
                  <a:pt x="78" y="105"/>
                  <a:pt x="80" y="103"/>
                  <a:pt x="80" y="101"/>
                </a:cubicBezTo>
                <a:cubicBezTo>
                  <a:pt x="80" y="54"/>
                  <a:pt x="80" y="54"/>
                  <a:pt x="80" y="54"/>
                </a:cubicBezTo>
                <a:cubicBezTo>
                  <a:pt x="80" y="52"/>
                  <a:pt x="78" y="50"/>
                  <a:pt x="76" y="50"/>
                </a:cubicBezTo>
                <a:close/>
                <a:moveTo>
                  <a:pt x="24" y="32"/>
                </a:moveTo>
                <a:cubicBezTo>
                  <a:pt x="24" y="27"/>
                  <a:pt x="25" y="23"/>
                  <a:pt x="28" y="19"/>
                </a:cubicBezTo>
                <a:cubicBezTo>
                  <a:pt x="31" y="16"/>
                  <a:pt x="35" y="14"/>
                  <a:pt x="40" y="14"/>
                </a:cubicBezTo>
                <a:cubicBezTo>
                  <a:pt x="44" y="14"/>
                  <a:pt x="48" y="16"/>
                  <a:pt x="51" y="19"/>
                </a:cubicBezTo>
                <a:cubicBezTo>
                  <a:pt x="54" y="23"/>
                  <a:pt x="56" y="27"/>
                  <a:pt x="56" y="32"/>
                </a:cubicBezTo>
                <a:cubicBezTo>
                  <a:pt x="56" y="50"/>
                  <a:pt x="56" y="50"/>
                  <a:pt x="56" y="50"/>
                </a:cubicBezTo>
                <a:cubicBezTo>
                  <a:pt x="24" y="50"/>
                  <a:pt x="24" y="50"/>
                  <a:pt x="24" y="50"/>
                </a:cubicBez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2">
            <a:extLst>
              <a:ext uri="{FF2B5EF4-FFF2-40B4-BE49-F238E27FC236}">
                <a16:creationId xmlns:a16="http://schemas.microsoft.com/office/drawing/2014/main" id="{89EBB976-0301-4347-B6F5-89CE41ED348A}"/>
              </a:ext>
            </a:extLst>
          </p:cNvPr>
          <p:cNvSpPr>
            <a:spLocks noEditPoints="1"/>
          </p:cNvSpPr>
          <p:nvPr/>
        </p:nvSpPr>
        <p:spPr bwMode="auto">
          <a:xfrm>
            <a:off x="8591615" y="1360040"/>
            <a:ext cx="172238" cy="356354"/>
          </a:xfrm>
          <a:custGeom>
            <a:avLst/>
            <a:gdLst>
              <a:gd name="T0" fmla="*/ 25 w 50"/>
              <a:gd name="T1" fmla="*/ 0 h 103"/>
              <a:gd name="T2" fmla="*/ 0 w 50"/>
              <a:gd name="T3" fmla="*/ 25 h 103"/>
              <a:gd name="T4" fmla="*/ 14 w 50"/>
              <a:gd name="T5" fmla="*/ 48 h 103"/>
              <a:gd name="T6" fmla="*/ 14 w 50"/>
              <a:gd name="T7" fmla="*/ 57 h 103"/>
              <a:gd name="T8" fmla="*/ 14 w 50"/>
              <a:gd name="T9" fmla="*/ 57 h 103"/>
              <a:gd name="T10" fmla="*/ 23 w 50"/>
              <a:gd name="T11" fmla="*/ 66 h 103"/>
              <a:gd name="T12" fmla="*/ 14 w 50"/>
              <a:gd name="T13" fmla="*/ 75 h 103"/>
              <a:gd name="T14" fmla="*/ 14 w 50"/>
              <a:gd name="T15" fmla="*/ 75 h 103"/>
              <a:gd name="T16" fmla="*/ 22 w 50"/>
              <a:gd name="T17" fmla="*/ 84 h 103"/>
              <a:gd name="T18" fmla="*/ 14 w 50"/>
              <a:gd name="T19" fmla="*/ 91 h 103"/>
              <a:gd name="T20" fmla="*/ 25 w 50"/>
              <a:gd name="T21" fmla="*/ 103 h 103"/>
              <a:gd name="T22" fmla="*/ 36 w 50"/>
              <a:gd name="T23" fmla="*/ 91 h 103"/>
              <a:gd name="T24" fmla="*/ 36 w 50"/>
              <a:gd name="T25" fmla="*/ 48 h 103"/>
              <a:gd name="T26" fmla="*/ 50 w 50"/>
              <a:gd name="T27" fmla="*/ 25 h 103"/>
              <a:gd name="T28" fmla="*/ 25 w 50"/>
              <a:gd name="T29" fmla="*/ 0 h 103"/>
              <a:gd name="T30" fmla="*/ 25 w 50"/>
              <a:gd name="T31" fmla="*/ 26 h 103"/>
              <a:gd name="T32" fmla="*/ 17 w 50"/>
              <a:gd name="T33" fmla="*/ 18 h 103"/>
              <a:gd name="T34" fmla="*/ 25 w 50"/>
              <a:gd name="T35" fmla="*/ 11 h 103"/>
              <a:gd name="T36" fmla="*/ 33 w 50"/>
              <a:gd name="T37" fmla="*/ 18 h 103"/>
              <a:gd name="T38" fmla="*/ 25 w 50"/>
              <a:gd name="T39" fmla="*/ 2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03">
                <a:moveTo>
                  <a:pt x="25" y="0"/>
                </a:moveTo>
                <a:cubicBezTo>
                  <a:pt x="11" y="0"/>
                  <a:pt x="0" y="11"/>
                  <a:pt x="0" y="25"/>
                </a:cubicBezTo>
                <a:cubicBezTo>
                  <a:pt x="0" y="35"/>
                  <a:pt x="5" y="44"/>
                  <a:pt x="14" y="48"/>
                </a:cubicBezTo>
                <a:cubicBezTo>
                  <a:pt x="14" y="57"/>
                  <a:pt x="14" y="57"/>
                  <a:pt x="14" y="57"/>
                </a:cubicBezTo>
                <a:cubicBezTo>
                  <a:pt x="14" y="57"/>
                  <a:pt x="14" y="57"/>
                  <a:pt x="14" y="57"/>
                </a:cubicBezTo>
                <a:cubicBezTo>
                  <a:pt x="23" y="66"/>
                  <a:pt x="23" y="66"/>
                  <a:pt x="23" y="66"/>
                </a:cubicBezTo>
                <a:cubicBezTo>
                  <a:pt x="14" y="75"/>
                  <a:pt x="14" y="75"/>
                  <a:pt x="14" y="75"/>
                </a:cubicBezTo>
                <a:cubicBezTo>
                  <a:pt x="14" y="75"/>
                  <a:pt x="14" y="75"/>
                  <a:pt x="14" y="75"/>
                </a:cubicBezTo>
                <a:cubicBezTo>
                  <a:pt x="22" y="84"/>
                  <a:pt x="22" y="84"/>
                  <a:pt x="22" y="84"/>
                </a:cubicBezTo>
                <a:cubicBezTo>
                  <a:pt x="14" y="91"/>
                  <a:pt x="14" y="91"/>
                  <a:pt x="14" y="91"/>
                </a:cubicBezTo>
                <a:cubicBezTo>
                  <a:pt x="25" y="103"/>
                  <a:pt x="25" y="103"/>
                  <a:pt x="25" y="103"/>
                </a:cubicBezTo>
                <a:cubicBezTo>
                  <a:pt x="36" y="91"/>
                  <a:pt x="36" y="91"/>
                  <a:pt x="36" y="91"/>
                </a:cubicBezTo>
                <a:cubicBezTo>
                  <a:pt x="36" y="48"/>
                  <a:pt x="36" y="48"/>
                  <a:pt x="36" y="48"/>
                </a:cubicBezTo>
                <a:cubicBezTo>
                  <a:pt x="45" y="44"/>
                  <a:pt x="50" y="35"/>
                  <a:pt x="50" y="25"/>
                </a:cubicBezTo>
                <a:cubicBezTo>
                  <a:pt x="50" y="11"/>
                  <a:pt x="39" y="0"/>
                  <a:pt x="25" y="0"/>
                </a:cubicBezTo>
                <a:close/>
                <a:moveTo>
                  <a:pt x="25" y="26"/>
                </a:moveTo>
                <a:cubicBezTo>
                  <a:pt x="21" y="26"/>
                  <a:pt x="17" y="23"/>
                  <a:pt x="17" y="18"/>
                </a:cubicBezTo>
                <a:cubicBezTo>
                  <a:pt x="17" y="14"/>
                  <a:pt x="21" y="11"/>
                  <a:pt x="25" y="11"/>
                </a:cubicBezTo>
                <a:cubicBezTo>
                  <a:pt x="29" y="11"/>
                  <a:pt x="33" y="14"/>
                  <a:pt x="33" y="18"/>
                </a:cubicBezTo>
                <a:cubicBezTo>
                  <a:pt x="33" y="23"/>
                  <a:pt x="29" y="26"/>
                  <a:pt x="25"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3">
            <a:extLst>
              <a:ext uri="{FF2B5EF4-FFF2-40B4-BE49-F238E27FC236}">
                <a16:creationId xmlns:a16="http://schemas.microsoft.com/office/drawing/2014/main" id="{03ADB58D-F443-4E70-89F2-FC5FA7E0A9F6}"/>
              </a:ext>
            </a:extLst>
          </p:cNvPr>
          <p:cNvSpPr>
            <a:spLocks/>
          </p:cNvSpPr>
          <p:nvPr/>
        </p:nvSpPr>
        <p:spPr bwMode="auto">
          <a:xfrm>
            <a:off x="9696319" y="1377857"/>
            <a:ext cx="389022" cy="320720"/>
          </a:xfrm>
          <a:custGeom>
            <a:avLst/>
            <a:gdLst>
              <a:gd name="T0" fmla="*/ 93 w 113"/>
              <a:gd name="T1" fmla="*/ 6 h 94"/>
              <a:gd name="T2" fmla="*/ 57 w 113"/>
              <a:gd name="T3" fmla="*/ 19 h 94"/>
              <a:gd name="T4" fmla="*/ 56 w 113"/>
              <a:gd name="T5" fmla="*/ 23 h 94"/>
              <a:gd name="T6" fmla="*/ 55 w 113"/>
              <a:gd name="T7" fmla="*/ 19 h 94"/>
              <a:gd name="T8" fmla="*/ 19 w 113"/>
              <a:gd name="T9" fmla="*/ 6 h 94"/>
              <a:gd name="T10" fmla="*/ 6 w 113"/>
              <a:gd name="T11" fmla="*/ 42 h 94"/>
              <a:gd name="T12" fmla="*/ 56 w 113"/>
              <a:gd name="T13" fmla="*/ 94 h 94"/>
              <a:gd name="T14" fmla="*/ 56 w 113"/>
              <a:gd name="T15" fmla="*/ 94 h 94"/>
              <a:gd name="T16" fmla="*/ 56 w 113"/>
              <a:gd name="T17" fmla="*/ 94 h 94"/>
              <a:gd name="T18" fmla="*/ 106 w 113"/>
              <a:gd name="T19" fmla="*/ 42 h 94"/>
              <a:gd name="T20" fmla="*/ 93 w 113"/>
              <a:gd name="T21"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94">
                <a:moveTo>
                  <a:pt x="93" y="6"/>
                </a:moveTo>
                <a:cubicBezTo>
                  <a:pt x="80" y="0"/>
                  <a:pt x="64" y="6"/>
                  <a:pt x="57" y="19"/>
                </a:cubicBezTo>
                <a:cubicBezTo>
                  <a:pt x="57" y="20"/>
                  <a:pt x="57" y="21"/>
                  <a:pt x="56" y="23"/>
                </a:cubicBezTo>
                <a:cubicBezTo>
                  <a:pt x="56" y="21"/>
                  <a:pt x="56" y="20"/>
                  <a:pt x="55" y="19"/>
                </a:cubicBezTo>
                <a:cubicBezTo>
                  <a:pt x="49" y="6"/>
                  <a:pt x="33" y="0"/>
                  <a:pt x="19" y="6"/>
                </a:cubicBezTo>
                <a:cubicBezTo>
                  <a:pt x="6" y="13"/>
                  <a:pt x="0" y="29"/>
                  <a:pt x="6" y="42"/>
                </a:cubicBezTo>
                <a:cubicBezTo>
                  <a:pt x="13" y="56"/>
                  <a:pt x="56" y="94"/>
                  <a:pt x="56" y="94"/>
                </a:cubicBezTo>
                <a:cubicBezTo>
                  <a:pt x="56" y="94"/>
                  <a:pt x="56" y="94"/>
                  <a:pt x="56" y="94"/>
                </a:cubicBezTo>
                <a:cubicBezTo>
                  <a:pt x="56" y="94"/>
                  <a:pt x="56" y="94"/>
                  <a:pt x="56" y="94"/>
                </a:cubicBezTo>
                <a:cubicBezTo>
                  <a:pt x="56" y="94"/>
                  <a:pt x="100" y="56"/>
                  <a:pt x="106" y="42"/>
                </a:cubicBezTo>
                <a:cubicBezTo>
                  <a:pt x="113" y="29"/>
                  <a:pt x="107" y="13"/>
                  <a:pt x="93"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4">
            <a:extLst>
              <a:ext uri="{FF2B5EF4-FFF2-40B4-BE49-F238E27FC236}">
                <a16:creationId xmlns:a16="http://schemas.microsoft.com/office/drawing/2014/main" id="{D0DDF402-E40B-41C4-BBAD-DF15D70BFC9E}"/>
              </a:ext>
            </a:extLst>
          </p:cNvPr>
          <p:cNvSpPr>
            <a:spLocks/>
          </p:cNvSpPr>
          <p:nvPr/>
        </p:nvSpPr>
        <p:spPr bwMode="auto">
          <a:xfrm>
            <a:off x="10801023" y="1382311"/>
            <a:ext cx="365265" cy="311812"/>
          </a:xfrm>
          <a:custGeom>
            <a:avLst/>
            <a:gdLst>
              <a:gd name="T0" fmla="*/ 54 w 106"/>
              <a:gd name="T1" fmla="*/ 1 h 91"/>
              <a:gd name="T2" fmla="*/ 0 w 106"/>
              <a:gd name="T3" fmla="*/ 41 h 91"/>
              <a:gd name="T4" fmla="*/ 8 w 106"/>
              <a:gd name="T5" fmla="*/ 62 h 91"/>
              <a:gd name="T6" fmla="*/ 8 w 106"/>
              <a:gd name="T7" fmla="*/ 62 h 91"/>
              <a:gd name="T8" fmla="*/ 7 w 106"/>
              <a:gd name="T9" fmla="*/ 91 h 91"/>
              <a:gd name="T10" fmla="*/ 34 w 106"/>
              <a:gd name="T11" fmla="*/ 80 h 91"/>
              <a:gd name="T12" fmla="*/ 52 w 106"/>
              <a:gd name="T13" fmla="*/ 83 h 91"/>
              <a:gd name="T14" fmla="*/ 106 w 106"/>
              <a:gd name="T15" fmla="*/ 43 h 91"/>
              <a:gd name="T16" fmla="*/ 54 w 106"/>
              <a:gd name="T1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91">
                <a:moveTo>
                  <a:pt x="54" y="1"/>
                </a:moveTo>
                <a:cubicBezTo>
                  <a:pt x="25" y="0"/>
                  <a:pt x="1" y="18"/>
                  <a:pt x="0" y="41"/>
                </a:cubicBezTo>
                <a:cubicBezTo>
                  <a:pt x="0" y="49"/>
                  <a:pt x="3" y="56"/>
                  <a:pt x="8" y="62"/>
                </a:cubicBezTo>
                <a:cubicBezTo>
                  <a:pt x="8" y="62"/>
                  <a:pt x="8" y="62"/>
                  <a:pt x="8" y="62"/>
                </a:cubicBezTo>
                <a:cubicBezTo>
                  <a:pt x="16" y="73"/>
                  <a:pt x="7" y="91"/>
                  <a:pt x="7" y="91"/>
                </a:cubicBezTo>
                <a:cubicBezTo>
                  <a:pt x="34" y="80"/>
                  <a:pt x="34" y="80"/>
                  <a:pt x="34" y="80"/>
                </a:cubicBezTo>
                <a:cubicBezTo>
                  <a:pt x="39" y="82"/>
                  <a:pt x="46" y="83"/>
                  <a:pt x="52" y="83"/>
                </a:cubicBezTo>
                <a:cubicBezTo>
                  <a:pt x="81" y="83"/>
                  <a:pt x="105" y="66"/>
                  <a:pt x="106" y="43"/>
                </a:cubicBezTo>
                <a:cubicBezTo>
                  <a:pt x="106" y="20"/>
                  <a:pt x="83" y="1"/>
                  <a:pt x="5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5">
            <a:extLst>
              <a:ext uri="{FF2B5EF4-FFF2-40B4-BE49-F238E27FC236}">
                <a16:creationId xmlns:a16="http://schemas.microsoft.com/office/drawing/2014/main" id="{A08E3B31-16F1-4852-B7AD-11C2F7902B73}"/>
              </a:ext>
            </a:extLst>
          </p:cNvPr>
          <p:cNvSpPr>
            <a:spLocks noEditPoints="1"/>
          </p:cNvSpPr>
          <p:nvPr/>
        </p:nvSpPr>
        <p:spPr bwMode="auto">
          <a:xfrm>
            <a:off x="858687" y="2734746"/>
            <a:ext cx="359325" cy="296961"/>
          </a:xfrm>
          <a:custGeom>
            <a:avLst/>
            <a:gdLst>
              <a:gd name="T0" fmla="*/ 101 w 105"/>
              <a:gd name="T1" fmla="*/ 23 h 87"/>
              <a:gd name="T2" fmla="*/ 101 w 105"/>
              <a:gd name="T3" fmla="*/ 23 h 87"/>
              <a:gd name="T4" fmla="*/ 4 w 105"/>
              <a:gd name="T5" fmla="*/ 23 h 87"/>
              <a:gd name="T6" fmla="*/ 4 w 105"/>
              <a:gd name="T7" fmla="*/ 23 h 87"/>
              <a:gd name="T8" fmla="*/ 0 w 105"/>
              <a:gd name="T9" fmla="*/ 27 h 87"/>
              <a:gd name="T10" fmla="*/ 2 w 105"/>
              <a:gd name="T11" fmla="*/ 55 h 87"/>
              <a:gd name="T12" fmla="*/ 3 w 105"/>
              <a:gd name="T13" fmla="*/ 83 h 87"/>
              <a:gd name="T14" fmla="*/ 6 w 105"/>
              <a:gd name="T15" fmla="*/ 87 h 87"/>
              <a:gd name="T16" fmla="*/ 99 w 105"/>
              <a:gd name="T17" fmla="*/ 87 h 87"/>
              <a:gd name="T18" fmla="*/ 102 w 105"/>
              <a:gd name="T19" fmla="*/ 83 h 87"/>
              <a:gd name="T20" fmla="*/ 103 w 105"/>
              <a:gd name="T21" fmla="*/ 55 h 87"/>
              <a:gd name="T22" fmla="*/ 105 w 105"/>
              <a:gd name="T23" fmla="*/ 27 h 87"/>
              <a:gd name="T24" fmla="*/ 101 w 105"/>
              <a:gd name="T25" fmla="*/ 23 h 87"/>
              <a:gd name="T26" fmla="*/ 101 w 105"/>
              <a:gd name="T27" fmla="*/ 13 h 87"/>
              <a:gd name="T28" fmla="*/ 97 w 105"/>
              <a:gd name="T29" fmla="*/ 9 h 87"/>
              <a:gd name="T30" fmla="*/ 48 w 105"/>
              <a:gd name="T31" fmla="*/ 9 h 87"/>
              <a:gd name="T32" fmla="*/ 45 w 105"/>
              <a:gd name="T33" fmla="*/ 5 h 87"/>
              <a:gd name="T34" fmla="*/ 45 w 105"/>
              <a:gd name="T35" fmla="*/ 4 h 87"/>
              <a:gd name="T36" fmla="*/ 41 w 105"/>
              <a:gd name="T37" fmla="*/ 0 h 87"/>
              <a:gd name="T38" fmla="*/ 15 w 105"/>
              <a:gd name="T39" fmla="*/ 0 h 87"/>
              <a:gd name="T40" fmla="*/ 10 w 105"/>
              <a:gd name="T41" fmla="*/ 4 h 87"/>
              <a:gd name="T42" fmla="*/ 10 w 105"/>
              <a:gd name="T43" fmla="*/ 5 h 87"/>
              <a:gd name="T44" fmla="*/ 8 w 105"/>
              <a:gd name="T45" fmla="*/ 9 h 87"/>
              <a:gd name="T46" fmla="*/ 8 w 105"/>
              <a:gd name="T47" fmla="*/ 9 h 87"/>
              <a:gd name="T48" fmla="*/ 4 w 105"/>
              <a:gd name="T49" fmla="*/ 13 h 87"/>
              <a:gd name="T50" fmla="*/ 4 w 105"/>
              <a:gd name="T51" fmla="*/ 15 h 87"/>
              <a:gd name="T52" fmla="*/ 101 w 105"/>
              <a:gd name="T53" fmla="*/ 15 h 87"/>
              <a:gd name="T54" fmla="*/ 101 w 105"/>
              <a:gd name="T55" fmla="*/ 1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87">
                <a:moveTo>
                  <a:pt x="101" y="23"/>
                </a:moveTo>
                <a:cubicBezTo>
                  <a:pt x="101" y="23"/>
                  <a:pt x="101" y="23"/>
                  <a:pt x="101" y="23"/>
                </a:cubicBezTo>
                <a:cubicBezTo>
                  <a:pt x="4" y="23"/>
                  <a:pt x="4" y="23"/>
                  <a:pt x="4" y="23"/>
                </a:cubicBezTo>
                <a:cubicBezTo>
                  <a:pt x="4" y="23"/>
                  <a:pt x="4" y="23"/>
                  <a:pt x="4" y="23"/>
                </a:cubicBezTo>
                <a:cubicBezTo>
                  <a:pt x="2" y="23"/>
                  <a:pt x="0" y="25"/>
                  <a:pt x="0" y="27"/>
                </a:cubicBezTo>
                <a:cubicBezTo>
                  <a:pt x="0" y="27"/>
                  <a:pt x="2" y="48"/>
                  <a:pt x="2" y="55"/>
                </a:cubicBezTo>
                <a:cubicBezTo>
                  <a:pt x="2" y="63"/>
                  <a:pt x="3" y="83"/>
                  <a:pt x="3" y="83"/>
                </a:cubicBezTo>
                <a:cubicBezTo>
                  <a:pt x="3" y="85"/>
                  <a:pt x="3" y="87"/>
                  <a:pt x="6" y="87"/>
                </a:cubicBezTo>
                <a:cubicBezTo>
                  <a:pt x="99" y="87"/>
                  <a:pt x="99" y="87"/>
                  <a:pt x="99" y="87"/>
                </a:cubicBezTo>
                <a:cubicBezTo>
                  <a:pt x="102" y="87"/>
                  <a:pt x="102" y="85"/>
                  <a:pt x="102" y="83"/>
                </a:cubicBezTo>
                <a:cubicBezTo>
                  <a:pt x="102" y="83"/>
                  <a:pt x="103" y="63"/>
                  <a:pt x="103" y="55"/>
                </a:cubicBezTo>
                <a:cubicBezTo>
                  <a:pt x="103" y="48"/>
                  <a:pt x="105" y="27"/>
                  <a:pt x="105" y="27"/>
                </a:cubicBezTo>
                <a:cubicBezTo>
                  <a:pt x="105" y="25"/>
                  <a:pt x="103" y="23"/>
                  <a:pt x="101" y="23"/>
                </a:cubicBezTo>
                <a:close/>
                <a:moveTo>
                  <a:pt x="101" y="13"/>
                </a:moveTo>
                <a:cubicBezTo>
                  <a:pt x="101" y="10"/>
                  <a:pt x="100" y="9"/>
                  <a:pt x="97" y="9"/>
                </a:cubicBezTo>
                <a:cubicBezTo>
                  <a:pt x="48" y="9"/>
                  <a:pt x="48" y="9"/>
                  <a:pt x="48" y="9"/>
                </a:cubicBezTo>
                <a:cubicBezTo>
                  <a:pt x="46" y="9"/>
                  <a:pt x="45" y="6"/>
                  <a:pt x="45" y="5"/>
                </a:cubicBezTo>
                <a:cubicBezTo>
                  <a:pt x="45" y="4"/>
                  <a:pt x="45" y="4"/>
                  <a:pt x="45" y="4"/>
                </a:cubicBezTo>
                <a:cubicBezTo>
                  <a:pt x="45" y="2"/>
                  <a:pt x="43" y="0"/>
                  <a:pt x="41" y="0"/>
                </a:cubicBezTo>
                <a:cubicBezTo>
                  <a:pt x="15" y="0"/>
                  <a:pt x="15" y="0"/>
                  <a:pt x="15" y="0"/>
                </a:cubicBezTo>
                <a:cubicBezTo>
                  <a:pt x="12" y="0"/>
                  <a:pt x="10" y="2"/>
                  <a:pt x="10" y="4"/>
                </a:cubicBezTo>
                <a:cubicBezTo>
                  <a:pt x="10" y="5"/>
                  <a:pt x="10" y="5"/>
                  <a:pt x="10" y="5"/>
                </a:cubicBezTo>
                <a:cubicBezTo>
                  <a:pt x="10" y="6"/>
                  <a:pt x="9" y="9"/>
                  <a:pt x="8" y="9"/>
                </a:cubicBezTo>
                <a:cubicBezTo>
                  <a:pt x="8" y="9"/>
                  <a:pt x="8" y="9"/>
                  <a:pt x="8" y="9"/>
                </a:cubicBezTo>
                <a:cubicBezTo>
                  <a:pt x="6" y="9"/>
                  <a:pt x="4" y="10"/>
                  <a:pt x="4" y="13"/>
                </a:cubicBezTo>
                <a:cubicBezTo>
                  <a:pt x="4" y="15"/>
                  <a:pt x="4" y="15"/>
                  <a:pt x="4" y="15"/>
                </a:cubicBezTo>
                <a:cubicBezTo>
                  <a:pt x="101" y="15"/>
                  <a:pt x="101" y="15"/>
                  <a:pt x="101" y="15"/>
                </a:cubicBezTo>
                <a:lnTo>
                  <a:pt x="10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6">
            <a:extLst>
              <a:ext uri="{FF2B5EF4-FFF2-40B4-BE49-F238E27FC236}">
                <a16:creationId xmlns:a16="http://schemas.microsoft.com/office/drawing/2014/main" id="{4B653F9E-679F-443D-8726-CC8974E5B057}"/>
              </a:ext>
            </a:extLst>
          </p:cNvPr>
          <p:cNvSpPr>
            <a:spLocks noEditPoints="1"/>
          </p:cNvSpPr>
          <p:nvPr/>
        </p:nvSpPr>
        <p:spPr bwMode="auto">
          <a:xfrm>
            <a:off x="1963391" y="2715442"/>
            <a:ext cx="299933" cy="335568"/>
          </a:xfrm>
          <a:custGeom>
            <a:avLst/>
            <a:gdLst>
              <a:gd name="T0" fmla="*/ 51 w 101"/>
              <a:gd name="T1" fmla="*/ 0 h 113"/>
              <a:gd name="T2" fmla="*/ 5 w 101"/>
              <a:gd name="T3" fmla="*/ 26 h 113"/>
              <a:gd name="T4" fmla="*/ 51 w 101"/>
              <a:gd name="T5" fmla="*/ 53 h 113"/>
              <a:gd name="T6" fmla="*/ 96 w 101"/>
              <a:gd name="T7" fmla="*/ 26 h 113"/>
              <a:gd name="T8" fmla="*/ 51 w 101"/>
              <a:gd name="T9" fmla="*/ 0 h 113"/>
              <a:gd name="T10" fmla="*/ 0 w 101"/>
              <a:gd name="T11" fmla="*/ 87 h 113"/>
              <a:gd name="T12" fmla="*/ 46 w 101"/>
              <a:gd name="T13" fmla="*/ 113 h 113"/>
              <a:gd name="T14" fmla="*/ 46 w 101"/>
              <a:gd name="T15" fmla="*/ 60 h 113"/>
              <a:gd name="T16" fmla="*/ 0 w 101"/>
              <a:gd name="T17" fmla="*/ 33 h 113"/>
              <a:gd name="T18" fmla="*/ 0 w 101"/>
              <a:gd name="T19" fmla="*/ 87 h 113"/>
              <a:gd name="T20" fmla="*/ 55 w 101"/>
              <a:gd name="T21" fmla="*/ 60 h 113"/>
              <a:gd name="T22" fmla="*/ 55 w 101"/>
              <a:gd name="T23" fmla="*/ 113 h 113"/>
              <a:gd name="T24" fmla="*/ 101 w 101"/>
              <a:gd name="T25" fmla="*/ 87 h 113"/>
              <a:gd name="T26" fmla="*/ 101 w 101"/>
              <a:gd name="T27" fmla="*/ 34 h 113"/>
              <a:gd name="T28" fmla="*/ 55 w 101"/>
              <a:gd name="T29"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13">
                <a:moveTo>
                  <a:pt x="51" y="0"/>
                </a:moveTo>
                <a:lnTo>
                  <a:pt x="5" y="26"/>
                </a:lnTo>
                <a:lnTo>
                  <a:pt x="51" y="53"/>
                </a:lnTo>
                <a:lnTo>
                  <a:pt x="96" y="26"/>
                </a:lnTo>
                <a:lnTo>
                  <a:pt x="51" y="0"/>
                </a:lnTo>
                <a:close/>
                <a:moveTo>
                  <a:pt x="0" y="87"/>
                </a:moveTo>
                <a:lnTo>
                  <a:pt x="46" y="113"/>
                </a:lnTo>
                <a:lnTo>
                  <a:pt x="46" y="60"/>
                </a:lnTo>
                <a:lnTo>
                  <a:pt x="0" y="33"/>
                </a:lnTo>
                <a:lnTo>
                  <a:pt x="0" y="87"/>
                </a:lnTo>
                <a:close/>
                <a:moveTo>
                  <a:pt x="55" y="60"/>
                </a:moveTo>
                <a:lnTo>
                  <a:pt x="55" y="113"/>
                </a:lnTo>
                <a:lnTo>
                  <a:pt x="101" y="87"/>
                </a:lnTo>
                <a:lnTo>
                  <a:pt x="101" y="34"/>
                </a:lnTo>
                <a:lnTo>
                  <a:pt x="55"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7">
            <a:extLst>
              <a:ext uri="{FF2B5EF4-FFF2-40B4-BE49-F238E27FC236}">
                <a16:creationId xmlns:a16="http://schemas.microsoft.com/office/drawing/2014/main" id="{A50746EA-EC1B-4970-B98C-288CDD67E9FD}"/>
              </a:ext>
            </a:extLst>
          </p:cNvPr>
          <p:cNvSpPr>
            <a:spLocks noEditPoints="1"/>
          </p:cNvSpPr>
          <p:nvPr/>
        </p:nvSpPr>
        <p:spPr bwMode="auto">
          <a:xfrm>
            <a:off x="3068095" y="2713958"/>
            <a:ext cx="299933" cy="338537"/>
          </a:xfrm>
          <a:custGeom>
            <a:avLst/>
            <a:gdLst>
              <a:gd name="T0" fmla="*/ 24 w 101"/>
              <a:gd name="T1" fmla="*/ 16 h 114"/>
              <a:gd name="T2" fmla="*/ 4 w 101"/>
              <a:gd name="T3" fmla="*/ 26 h 114"/>
              <a:gd name="T4" fmla="*/ 50 w 101"/>
              <a:gd name="T5" fmla="*/ 53 h 114"/>
              <a:gd name="T6" fmla="*/ 70 w 101"/>
              <a:gd name="T7" fmla="*/ 42 h 114"/>
              <a:gd name="T8" fmla="*/ 24 w 101"/>
              <a:gd name="T9" fmla="*/ 16 h 114"/>
              <a:gd name="T10" fmla="*/ 97 w 101"/>
              <a:gd name="T11" fmla="*/ 27 h 114"/>
              <a:gd name="T12" fmla="*/ 50 w 101"/>
              <a:gd name="T13" fmla="*/ 0 h 114"/>
              <a:gd name="T14" fmla="*/ 33 w 101"/>
              <a:gd name="T15" fmla="*/ 10 h 114"/>
              <a:gd name="T16" fmla="*/ 79 w 101"/>
              <a:gd name="T17" fmla="*/ 37 h 114"/>
              <a:gd name="T18" fmla="*/ 97 w 101"/>
              <a:gd name="T19" fmla="*/ 27 h 114"/>
              <a:gd name="T20" fmla="*/ 55 w 101"/>
              <a:gd name="T21" fmla="*/ 61 h 114"/>
              <a:gd name="T22" fmla="*/ 55 w 101"/>
              <a:gd name="T23" fmla="*/ 114 h 114"/>
              <a:gd name="T24" fmla="*/ 101 w 101"/>
              <a:gd name="T25" fmla="*/ 88 h 114"/>
              <a:gd name="T26" fmla="*/ 101 w 101"/>
              <a:gd name="T27" fmla="*/ 34 h 114"/>
              <a:gd name="T28" fmla="*/ 55 w 101"/>
              <a:gd name="T29" fmla="*/ 61 h 114"/>
              <a:gd name="T30" fmla="*/ 0 w 101"/>
              <a:gd name="T31" fmla="*/ 88 h 114"/>
              <a:gd name="T32" fmla="*/ 46 w 101"/>
              <a:gd name="T33" fmla="*/ 114 h 114"/>
              <a:gd name="T34" fmla="*/ 46 w 101"/>
              <a:gd name="T35" fmla="*/ 61 h 114"/>
              <a:gd name="T36" fmla="*/ 0 w 101"/>
              <a:gd name="T37" fmla="*/ 34 h 114"/>
              <a:gd name="T38" fmla="*/ 0 w 101"/>
              <a:gd name="T39" fmla="*/ 8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14">
                <a:moveTo>
                  <a:pt x="24" y="16"/>
                </a:moveTo>
                <a:lnTo>
                  <a:pt x="4" y="26"/>
                </a:lnTo>
                <a:lnTo>
                  <a:pt x="50" y="53"/>
                </a:lnTo>
                <a:lnTo>
                  <a:pt x="70" y="42"/>
                </a:lnTo>
                <a:lnTo>
                  <a:pt x="24" y="16"/>
                </a:lnTo>
                <a:close/>
                <a:moveTo>
                  <a:pt x="97" y="27"/>
                </a:moveTo>
                <a:lnTo>
                  <a:pt x="50" y="0"/>
                </a:lnTo>
                <a:lnTo>
                  <a:pt x="33" y="10"/>
                </a:lnTo>
                <a:lnTo>
                  <a:pt x="79" y="37"/>
                </a:lnTo>
                <a:lnTo>
                  <a:pt x="97" y="27"/>
                </a:lnTo>
                <a:close/>
                <a:moveTo>
                  <a:pt x="55" y="61"/>
                </a:moveTo>
                <a:lnTo>
                  <a:pt x="55" y="114"/>
                </a:lnTo>
                <a:lnTo>
                  <a:pt x="101" y="88"/>
                </a:lnTo>
                <a:lnTo>
                  <a:pt x="101" y="34"/>
                </a:lnTo>
                <a:lnTo>
                  <a:pt x="55" y="61"/>
                </a:lnTo>
                <a:close/>
                <a:moveTo>
                  <a:pt x="0" y="88"/>
                </a:moveTo>
                <a:lnTo>
                  <a:pt x="46" y="114"/>
                </a:lnTo>
                <a:lnTo>
                  <a:pt x="46" y="61"/>
                </a:lnTo>
                <a:lnTo>
                  <a:pt x="0" y="34"/>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8">
            <a:extLst>
              <a:ext uri="{FF2B5EF4-FFF2-40B4-BE49-F238E27FC236}">
                <a16:creationId xmlns:a16="http://schemas.microsoft.com/office/drawing/2014/main" id="{BE1B1491-07EA-4903-B6D8-707715937B21}"/>
              </a:ext>
            </a:extLst>
          </p:cNvPr>
          <p:cNvSpPr>
            <a:spLocks noEditPoints="1"/>
          </p:cNvSpPr>
          <p:nvPr/>
        </p:nvSpPr>
        <p:spPr bwMode="auto">
          <a:xfrm>
            <a:off x="4172799" y="2740684"/>
            <a:ext cx="282115" cy="285084"/>
          </a:xfrm>
          <a:custGeom>
            <a:avLst/>
            <a:gdLst>
              <a:gd name="T0" fmla="*/ 75 w 82"/>
              <a:gd name="T1" fmla="*/ 0 h 83"/>
              <a:gd name="T2" fmla="*/ 49 w 82"/>
              <a:gd name="T3" fmla="*/ 0 h 83"/>
              <a:gd name="T4" fmla="*/ 0 w 82"/>
              <a:gd name="T5" fmla="*/ 49 h 83"/>
              <a:gd name="T6" fmla="*/ 34 w 82"/>
              <a:gd name="T7" fmla="*/ 83 h 83"/>
              <a:gd name="T8" fmla="*/ 82 w 82"/>
              <a:gd name="T9" fmla="*/ 35 h 83"/>
              <a:gd name="T10" fmla="*/ 82 w 82"/>
              <a:gd name="T11" fmla="*/ 7 h 83"/>
              <a:gd name="T12" fmla="*/ 75 w 82"/>
              <a:gd name="T13" fmla="*/ 0 h 83"/>
              <a:gd name="T14" fmla="*/ 73 w 82"/>
              <a:gd name="T15" fmla="*/ 19 h 83"/>
              <a:gd name="T16" fmla="*/ 63 w 82"/>
              <a:gd name="T17" fmla="*/ 19 h 83"/>
              <a:gd name="T18" fmla="*/ 63 w 82"/>
              <a:gd name="T19" fmla="*/ 9 h 83"/>
              <a:gd name="T20" fmla="*/ 73 w 82"/>
              <a:gd name="T21" fmla="*/ 9 h 83"/>
              <a:gd name="T22" fmla="*/ 73 w 82"/>
              <a:gd name="T23"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3">
                <a:moveTo>
                  <a:pt x="75" y="0"/>
                </a:moveTo>
                <a:cubicBezTo>
                  <a:pt x="49" y="0"/>
                  <a:pt x="49" y="0"/>
                  <a:pt x="49" y="0"/>
                </a:cubicBezTo>
                <a:cubicBezTo>
                  <a:pt x="0" y="49"/>
                  <a:pt x="0" y="49"/>
                  <a:pt x="0" y="49"/>
                </a:cubicBezTo>
                <a:cubicBezTo>
                  <a:pt x="34" y="83"/>
                  <a:pt x="34" y="83"/>
                  <a:pt x="34" y="83"/>
                </a:cubicBezTo>
                <a:cubicBezTo>
                  <a:pt x="82" y="35"/>
                  <a:pt x="82" y="35"/>
                  <a:pt x="82" y="35"/>
                </a:cubicBezTo>
                <a:cubicBezTo>
                  <a:pt x="82" y="7"/>
                  <a:pt x="82" y="7"/>
                  <a:pt x="82" y="7"/>
                </a:cubicBezTo>
                <a:lnTo>
                  <a:pt x="75" y="0"/>
                </a:lnTo>
                <a:close/>
                <a:moveTo>
                  <a:pt x="73" y="19"/>
                </a:moveTo>
                <a:cubicBezTo>
                  <a:pt x="70" y="22"/>
                  <a:pt x="66" y="22"/>
                  <a:pt x="63" y="19"/>
                </a:cubicBezTo>
                <a:cubicBezTo>
                  <a:pt x="60" y="16"/>
                  <a:pt x="60" y="12"/>
                  <a:pt x="63" y="9"/>
                </a:cubicBezTo>
                <a:cubicBezTo>
                  <a:pt x="66" y="6"/>
                  <a:pt x="70" y="6"/>
                  <a:pt x="73" y="9"/>
                </a:cubicBezTo>
                <a:cubicBezTo>
                  <a:pt x="76" y="12"/>
                  <a:pt x="76" y="16"/>
                  <a:pt x="7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9">
            <a:extLst>
              <a:ext uri="{FF2B5EF4-FFF2-40B4-BE49-F238E27FC236}">
                <a16:creationId xmlns:a16="http://schemas.microsoft.com/office/drawing/2014/main" id="{50211E6B-2BD7-4CD7-AEDA-57E8ACAA3139}"/>
              </a:ext>
            </a:extLst>
          </p:cNvPr>
          <p:cNvSpPr>
            <a:spLocks noEditPoints="1"/>
          </p:cNvSpPr>
          <p:nvPr/>
        </p:nvSpPr>
        <p:spPr bwMode="auto">
          <a:xfrm>
            <a:off x="5277503" y="2708019"/>
            <a:ext cx="305872" cy="350415"/>
          </a:xfrm>
          <a:custGeom>
            <a:avLst/>
            <a:gdLst>
              <a:gd name="T0" fmla="*/ 52 w 89"/>
              <a:gd name="T1" fmla="*/ 16 h 102"/>
              <a:gd name="T2" fmla="*/ 54 w 89"/>
              <a:gd name="T3" fmla="*/ 14 h 102"/>
              <a:gd name="T4" fmla="*/ 82 w 89"/>
              <a:gd name="T5" fmla="*/ 14 h 102"/>
              <a:gd name="T6" fmla="*/ 82 w 89"/>
              <a:gd name="T7" fmla="*/ 7 h 102"/>
              <a:gd name="T8" fmla="*/ 75 w 89"/>
              <a:gd name="T9" fmla="*/ 0 h 102"/>
              <a:gd name="T10" fmla="*/ 49 w 89"/>
              <a:gd name="T11" fmla="*/ 0 h 102"/>
              <a:gd name="T12" fmla="*/ 0 w 89"/>
              <a:gd name="T13" fmla="*/ 48 h 102"/>
              <a:gd name="T14" fmla="*/ 10 w 89"/>
              <a:gd name="T15" fmla="*/ 58 h 102"/>
              <a:gd name="T16" fmla="*/ 52 w 89"/>
              <a:gd name="T17" fmla="*/ 16 h 102"/>
              <a:gd name="T18" fmla="*/ 82 w 89"/>
              <a:gd name="T19" fmla="*/ 20 h 102"/>
              <a:gd name="T20" fmla="*/ 56 w 89"/>
              <a:gd name="T21" fmla="*/ 20 h 102"/>
              <a:gd name="T22" fmla="*/ 7 w 89"/>
              <a:gd name="T23" fmla="*/ 68 h 102"/>
              <a:gd name="T24" fmla="*/ 41 w 89"/>
              <a:gd name="T25" fmla="*/ 102 h 102"/>
              <a:gd name="T26" fmla="*/ 89 w 89"/>
              <a:gd name="T27" fmla="*/ 54 h 102"/>
              <a:gd name="T28" fmla="*/ 89 w 89"/>
              <a:gd name="T29" fmla="*/ 27 h 102"/>
              <a:gd name="T30" fmla="*/ 82 w 89"/>
              <a:gd name="T31" fmla="*/ 20 h 102"/>
              <a:gd name="T32" fmla="*/ 80 w 89"/>
              <a:gd name="T33" fmla="*/ 38 h 102"/>
              <a:gd name="T34" fmla="*/ 70 w 89"/>
              <a:gd name="T35" fmla="*/ 38 h 102"/>
              <a:gd name="T36" fmla="*/ 70 w 89"/>
              <a:gd name="T37" fmla="*/ 28 h 102"/>
              <a:gd name="T38" fmla="*/ 80 w 89"/>
              <a:gd name="T39" fmla="*/ 28 h 102"/>
              <a:gd name="T40" fmla="*/ 80 w 89"/>
              <a:gd name="T41"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02">
                <a:moveTo>
                  <a:pt x="52" y="16"/>
                </a:moveTo>
                <a:cubicBezTo>
                  <a:pt x="54" y="14"/>
                  <a:pt x="54" y="14"/>
                  <a:pt x="54" y="14"/>
                </a:cubicBezTo>
                <a:cubicBezTo>
                  <a:pt x="82" y="14"/>
                  <a:pt x="82" y="14"/>
                  <a:pt x="82" y="14"/>
                </a:cubicBezTo>
                <a:cubicBezTo>
                  <a:pt x="82" y="7"/>
                  <a:pt x="82" y="7"/>
                  <a:pt x="82" y="7"/>
                </a:cubicBezTo>
                <a:cubicBezTo>
                  <a:pt x="75" y="0"/>
                  <a:pt x="75" y="0"/>
                  <a:pt x="75" y="0"/>
                </a:cubicBezTo>
                <a:cubicBezTo>
                  <a:pt x="49" y="0"/>
                  <a:pt x="49" y="0"/>
                  <a:pt x="49" y="0"/>
                </a:cubicBezTo>
                <a:cubicBezTo>
                  <a:pt x="0" y="48"/>
                  <a:pt x="0" y="48"/>
                  <a:pt x="0" y="48"/>
                </a:cubicBezTo>
                <a:cubicBezTo>
                  <a:pt x="10" y="58"/>
                  <a:pt x="10" y="58"/>
                  <a:pt x="10" y="58"/>
                </a:cubicBezTo>
                <a:lnTo>
                  <a:pt x="52" y="16"/>
                </a:lnTo>
                <a:close/>
                <a:moveTo>
                  <a:pt x="82" y="20"/>
                </a:moveTo>
                <a:cubicBezTo>
                  <a:pt x="56" y="20"/>
                  <a:pt x="56" y="20"/>
                  <a:pt x="56" y="20"/>
                </a:cubicBezTo>
                <a:cubicBezTo>
                  <a:pt x="7" y="68"/>
                  <a:pt x="7" y="68"/>
                  <a:pt x="7" y="68"/>
                </a:cubicBezTo>
                <a:cubicBezTo>
                  <a:pt x="41" y="102"/>
                  <a:pt x="41" y="102"/>
                  <a:pt x="41" y="102"/>
                </a:cubicBezTo>
                <a:cubicBezTo>
                  <a:pt x="89" y="54"/>
                  <a:pt x="89" y="54"/>
                  <a:pt x="89" y="54"/>
                </a:cubicBezTo>
                <a:cubicBezTo>
                  <a:pt x="89" y="27"/>
                  <a:pt x="89" y="27"/>
                  <a:pt x="89" y="27"/>
                </a:cubicBezTo>
                <a:lnTo>
                  <a:pt x="82" y="20"/>
                </a:lnTo>
                <a:close/>
                <a:moveTo>
                  <a:pt x="80" y="38"/>
                </a:moveTo>
                <a:cubicBezTo>
                  <a:pt x="77" y="41"/>
                  <a:pt x="73" y="41"/>
                  <a:pt x="70" y="38"/>
                </a:cubicBezTo>
                <a:cubicBezTo>
                  <a:pt x="68" y="36"/>
                  <a:pt x="68" y="31"/>
                  <a:pt x="70" y="28"/>
                </a:cubicBezTo>
                <a:cubicBezTo>
                  <a:pt x="73" y="26"/>
                  <a:pt x="77" y="26"/>
                  <a:pt x="80" y="28"/>
                </a:cubicBezTo>
                <a:cubicBezTo>
                  <a:pt x="83" y="31"/>
                  <a:pt x="83" y="36"/>
                  <a:pt x="80"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
            <a:extLst>
              <a:ext uri="{FF2B5EF4-FFF2-40B4-BE49-F238E27FC236}">
                <a16:creationId xmlns:a16="http://schemas.microsoft.com/office/drawing/2014/main" id="{7839F843-DE10-4A6C-A7F7-4CB11BFD7C89}"/>
              </a:ext>
            </a:extLst>
          </p:cNvPr>
          <p:cNvSpPr>
            <a:spLocks noEditPoints="1"/>
          </p:cNvSpPr>
          <p:nvPr/>
        </p:nvSpPr>
        <p:spPr bwMode="auto">
          <a:xfrm>
            <a:off x="6382207" y="2748108"/>
            <a:ext cx="279145" cy="270237"/>
          </a:xfrm>
          <a:custGeom>
            <a:avLst/>
            <a:gdLst>
              <a:gd name="T0" fmla="*/ 49 w 94"/>
              <a:gd name="T1" fmla="*/ 0 h 91"/>
              <a:gd name="T2" fmla="*/ 49 w 94"/>
              <a:gd name="T3" fmla="*/ 14 h 91"/>
              <a:gd name="T4" fmla="*/ 94 w 94"/>
              <a:gd name="T5" fmla="*/ 14 h 91"/>
              <a:gd name="T6" fmla="*/ 94 w 94"/>
              <a:gd name="T7" fmla="*/ 0 h 91"/>
              <a:gd name="T8" fmla="*/ 49 w 94"/>
              <a:gd name="T9" fmla="*/ 0 h 91"/>
              <a:gd name="T10" fmla="*/ 49 w 94"/>
              <a:gd name="T11" fmla="*/ 36 h 91"/>
              <a:gd name="T12" fmla="*/ 94 w 94"/>
              <a:gd name="T13" fmla="*/ 36 h 91"/>
              <a:gd name="T14" fmla="*/ 94 w 94"/>
              <a:gd name="T15" fmla="*/ 21 h 91"/>
              <a:gd name="T16" fmla="*/ 49 w 94"/>
              <a:gd name="T17" fmla="*/ 21 h 91"/>
              <a:gd name="T18" fmla="*/ 49 w 94"/>
              <a:gd name="T19" fmla="*/ 36 h 91"/>
              <a:gd name="T20" fmla="*/ 49 w 94"/>
              <a:gd name="T21" fmla="*/ 69 h 91"/>
              <a:gd name="T22" fmla="*/ 94 w 94"/>
              <a:gd name="T23" fmla="*/ 69 h 91"/>
              <a:gd name="T24" fmla="*/ 94 w 94"/>
              <a:gd name="T25" fmla="*/ 55 h 91"/>
              <a:gd name="T26" fmla="*/ 49 w 94"/>
              <a:gd name="T27" fmla="*/ 55 h 91"/>
              <a:gd name="T28" fmla="*/ 49 w 94"/>
              <a:gd name="T29" fmla="*/ 69 h 91"/>
              <a:gd name="T30" fmla="*/ 49 w 94"/>
              <a:gd name="T31" fmla="*/ 91 h 91"/>
              <a:gd name="T32" fmla="*/ 94 w 94"/>
              <a:gd name="T33" fmla="*/ 91 h 91"/>
              <a:gd name="T34" fmla="*/ 94 w 94"/>
              <a:gd name="T35" fmla="*/ 77 h 91"/>
              <a:gd name="T36" fmla="*/ 49 w 94"/>
              <a:gd name="T37" fmla="*/ 77 h 91"/>
              <a:gd name="T38" fmla="*/ 49 w 94"/>
              <a:gd name="T39" fmla="*/ 91 h 91"/>
              <a:gd name="T40" fmla="*/ 0 w 94"/>
              <a:gd name="T41" fmla="*/ 36 h 91"/>
              <a:gd name="T42" fmla="*/ 36 w 94"/>
              <a:gd name="T43" fmla="*/ 36 h 91"/>
              <a:gd name="T44" fmla="*/ 36 w 94"/>
              <a:gd name="T45" fmla="*/ 0 h 91"/>
              <a:gd name="T46" fmla="*/ 0 w 94"/>
              <a:gd name="T47" fmla="*/ 0 h 91"/>
              <a:gd name="T48" fmla="*/ 0 w 94"/>
              <a:gd name="T49" fmla="*/ 36 h 91"/>
              <a:gd name="T50" fmla="*/ 0 w 94"/>
              <a:gd name="T51" fmla="*/ 91 h 91"/>
              <a:gd name="T52" fmla="*/ 36 w 94"/>
              <a:gd name="T53" fmla="*/ 91 h 91"/>
              <a:gd name="T54" fmla="*/ 36 w 94"/>
              <a:gd name="T55" fmla="*/ 55 h 91"/>
              <a:gd name="T56" fmla="*/ 0 w 94"/>
              <a:gd name="T57" fmla="*/ 55 h 91"/>
              <a:gd name="T58" fmla="*/ 0 w 94"/>
              <a:gd name="T5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1">
                <a:moveTo>
                  <a:pt x="49" y="0"/>
                </a:moveTo>
                <a:lnTo>
                  <a:pt x="49" y="14"/>
                </a:lnTo>
                <a:lnTo>
                  <a:pt x="94" y="14"/>
                </a:lnTo>
                <a:lnTo>
                  <a:pt x="94" y="0"/>
                </a:lnTo>
                <a:lnTo>
                  <a:pt x="49" y="0"/>
                </a:lnTo>
                <a:close/>
                <a:moveTo>
                  <a:pt x="49" y="36"/>
                </a:moveTo>
                <a:lnTo>
                  <a:pt x="94" y="36"/>
                </a:lnTo>
                <a:lnTo>
                  <a:pt x="94" y="21"/>
                </a:lnTo>
                <a:lnTo>
                  <a:pt x="49" y="21"/>
                </a:lnTo>
                <a:lnTo>
                  <a:pt x="49" y="36"/>
                </a:lnTo>
                <a:close/>
                <a:moveTo>
                  <a:pt x="49" y="69"/>
                </a:moveTo>
                <a:lnTo>
                  <a:pt x="94" y="69"/>
                </a:lnTo>
                <a:lnTo>
                  <a:pt x="94" y="55"/>
                </a:lnTo>
                <a:lnTo>
                  <a:pt x="49" y="55"/>
                </a:lnTo>
                <a:lnTo>
                  <a:pt x="49" y="69"/>
                </a:lnTo>
                <a:close/>
                <a:moveTo>
                  <a:pt x="49" y="91"/>
                </a:moveTo>
                <a:lnTo>
                  <a:pt x="94" y="91"/>
                </a:lnTo>
                <a:lnTo>
                  <a:pt x="94" y="77"/>
                </a:lnTo>
                <a:lnTo>
                  <a:pt x="49" y="77"/>
                </a:lnTo>
                <a:lnTo>
                  <a:pt x="49" y="91"/>
                </a:lnTo>
                <a:close/>
                <a:moveTo>
                  <a:pt x="0" y="36"/>
                </a:moveTo>
                <a:lnTo>
                  <a:pt x="36" y="36"/>
                </a:lnTo>
                <a:lnTo>
                  <a:pt x="36" y="0"/>
                </a:lnTo>
                <a:lnTo>
                  <a:pt x="0" y="0"/>
                </a:lnTo>
                <a:lnTo>
                  <a:pt x="0" y="36"/>
                </a:lnTo>
                <a:close/>
                <a:moveTo>
                  <a:pt x="0" y="91"/>
                </a:moveTo>
                <a:lnTo>
                  <a:pt x="36" y="91"/>
                </a:lnTo>
                <a:lnTo>
                  <a:pt x="36" y="55"/>
                </a:lnTo>
                <a:lnTo>
                  <a:pt x="0" y="55"/>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1">
            <a:extLst>
              <a:ext uri="{FF2B5EF4-FFF2-40B4-BE49-F238E27FC236}">
                <a16:creationId xmlns:a16="http://schemas.microsoft.com/office/drawing/2014/main" id="{D27B5CDE-1A5B-4CA5-A318-11A4B11DA7E3}"/>
              </a:ext>
            </a:extLst>
          </p:cNvPr>
          <p:cNvSpPr>
            <a:spLocks noEditPoints="1"/>
          </p:cNvSpPr>
          <p:nvPr/>
        </p:nvSpPr>
        <p:spPr bwMode="auto">
          <a:xfrm>
            <a:off x="7486911" y="2725836"/>
            <a:ext cx="365265" cy="314781"/>
          </a:xfrm>
          <a:custGeom>
            <a:avLst/>
            <a:gdLst>
              <a:gd name="T0" fmla="*/ 54 w 106"/>
              <a:gd name="T1" fmla="*/ 0 h 91"/>
              <a:gd name="T2" fmla="*/ 1 w 106"/>
              <a:gd name="T3" fmla="*/ 40 h 91"/>
              <a:gd name="T4" fmla="*/ 8 w 106"/>
              <a:gd name="T5" fmla="*/ 62 h 91"/>
              <a:gd name="T6" fmla="*/ 8 w 106"/>
              <a:gd name="T7" fmla="*/ 62 h 91"/>
              <a:gd name="T8" fmla="*/ 7 w 106"/>
              <a:gd name="T9" fmla="*/ 91 h 91"/>
              <a:gd name="T10" fmla="*/ 34 w 106"/>
              <a:gd name="T11" fmla="*/ 79 h 91"/>
              <a:gd name="T12" fmla="*/ 52 w 106"/>
              <a:gd name="T13" fmla="*/ 82 h 91"/>
              <a:gd name="T14" fmla="*/ 106 w 106"/>
              <a:gd name="T15" fmla="*/ 42 h 91"/>
              <a:gd name="T16" fmla="*/ 54 w 106"/>
              <a:gd name="T17" fmla="*/ 0 h 91"/>
              <a:gd name="T18" fmla="*/ 31 w 106"/>
              <a:gd name="T19" fmla="*/ 48 h 91"/>
              <a:gd name="T20" fmla="*/ 24 w 106"/>
              <a:gd name="T21" fmla="*/ 41 h 91"/>
              <a:gd name="T22" fmla="*/ 31 w 106"/>
              <a:gd name="T23" fmla="*/ 35 h 91"/>
              <a:gd name="T24" fmla="*/ 37 w 106"/>
              <a:gd name="T25" fmla="*/ 41 h 91"/>
              <a:gd name="T26" fmla="*/ 31 w 106"/>
              <a:gd name="T27" fmla="*/ 48 h 91"/>
              <a:gd name="T28" fmla="*/ 52 w 106"/>
              <a:gd name="T29" fmla="*/ 48 h 91"/>
              <a:gd name="T30" fmla="*/ 46 w 106"/>
              <a:gd name="T31" fmla="*/ 41 h 91"/>
              <a:gd name="T32" fmla="*/ 52 w 106"/>
              <a:gd name="T33" fmla="*/ 35 h 91"/>
              <a:gd name="T34" fmla="*/ 59 w 106"/>
              <a:gd name="T35" fmla="*/ 41 h 91"/>
              <a:gd name="T36" fmla="*/ 52 w 106"/>
              <a:gd name="T37" fmla="*/ 48 h 91"/>
              <a:gd name="T38" fmla="*/ 74 w 106"/>
              <a:gd name="T39" fmla="*/ 48 h 91"/>
              <a:gd name="T40" fmla="*/ 67 w 106"/>
              <a:gd name="T41" fmla="*/ 41 h 91"/>
              <a:gd name="T42" fmla="*/ 74 w 106"/>
              <a:gd name="T43" fmla="*/ 35 h 91"/>
              <a:gd name="T44" fmla="*/ 80 w 106"/>
              <a:gd name="T45" fmla="*/ 41 h 91"/>
              <a:gd name="T46" fmla="*/ 74 w 106"/>
              <a:gd name="T4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91">
                <a:moveTo>
                  <a:pt x="54" y="0"/>
                </a:moveTo>
                <a:cubicBezTo>
                  <a:pt x="25" y="0"/>
                  <a:pt x="1" y="18"/>
                  <a:pt x="1" y="40"/>
                </a:cubicBezTo>
                <a:cubicBezTo>
                  <a:pt x="0" y="48"/>
                  <a:pt x="3" y="56"/>
                  <a:pt x="8" y="62"/>
                </a:cubicBezTo>
                <a:cubicBezTo>
                  <a:pt x="8" y="62"/>
                  <a:pt x="8" y="62"/>
                  <a:pt x="8" y="62"/>
                </a:cubicBezTo>
                <a:cubicBezTo>
                  <a:pt x="16" y="73"/>
                  <a:pt x="7" y="91"/>
                  <a:pt x="7" y="91"/>
                </a:cubicBezTo>
                <a:cubicBezTo>
                  <a:pt x="34" y="79"/>
                  <a:pt x="34" y="79"/>
                  <a:pt x="34" y="79"/>
                </a:cubicBezTo>
                <a:cubicBezTo>
                  <a:pt x="40" y="81"/>
                  <a:pt x="46" y="82"/>
                  <a:pt x="52" y="82"/>
                </a:cubicBezTo>
                <a:cubicBezTo>
                  <a:pt x="81" y="83"/>
                  <a:pt x="105" y="65"/>
                  <a:pt x="106" y="42"/>
                </a:cubicBezTo>
                <a:cubicBezTo>
                  <a:pt x="106" y="20"/>
                  <a:pt x="83" y="1"/>
                  <a:pt x="54" y="0"/>
                </a:cubicBezTo>
                <a:close/>
                <a:moveTo>
                  <a:pt x="31" y="48"/>
                </a:moveTo>
                <a:cubicBezTo>
                  <a:pt x="27" y="48"/>
                  <a:pt x="24" y="45"/>
                  <a:pt x="24" y="41"/>
                </a:cubicBezTo>
                <a:cubicBezTo>
                  <a:pt x="24" y="38"/>
                  <a:pt x="27" y="35"/>
                  <a:pt x="31" y="35"/>
                </a:cubicBezTo>
                <a:cubicBezTo>
                  <a:pt x="34" y="35"/>
                  <a:pt x="37" y="38"/>
                  <a:pt x="37" y="41"/>
                </a:cubicBezTo>
                <a:cubicBezTo>
                  <a:pt x="37" y="45"/>
                  <a:pt x="34" y="48"/>
                  <a:pt x="31" y="48"/>
                </a:cubicBezTo>
                <a:close/>
                <a:moveTo>
                  <a:pt x="52" y="48"/>
                </a:moveTo>
                <a:cubicBezTo>
                  <a:pt x="49" y="48"/>
                  <a:pt x="46" y="45"/>
                  <a:pt x="46" y="41"/>
                </a:cubicBezTo>
                <a:cubicBezTo>
                  <a:pt x="46" y="38"/>
                  <a:pt x="49" y="35"/>
                  <a:pt x="52" y="35"/>
                </a:cubicBezTo>
                <a:cubicBezTo>
                  <a:pt x="56" y="35"/>
                  <a:pt x="59" y="38"/>
                  <a:pt x="59" y="41"/>
                </a:cubicBezTo>
                <a:cubicBezTo>
                  <a:pt x="59" y="45"/>
                  <a:pt x="56" y="48"/>
                  <a:pt x="52" y="48"/>
                </a:cubicBezTo>
                <a:close/>
                <a:moveTo>
                  <a:pt x="74" y="48"/>
                </a:moveTo>
                <a:cubicBezTo>
                  <a:pt x="70" y="48"/>
                  <a:pt x="67" y="45"/>
                  <a:pt x="67" y="41"/>
                </a:cubicBezTo>
                <a:cubicBezTo>
                  <a:pt x="67" y="38"/>
                  <a:pt x="70" y="35"/>
                  <a:pt x="74" y="35"/>
                </a:cubicBezTo>
                <a:cubicBezTo>
                  <a:pt x="78" y="35"/>
                  <a:pt x="80" y="38"/>
                  <a:pt x="80" y="41"/>
                </a:cubicBezTo>
                <a:cubicBezTo>
                  <a:pt x="80" y="45"/>
                  <a:pt x="78" y="48"/>
                  <a:pt x="74"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2">
            <a:extLst>
              <a:ext uri="{FF2B5EF4-FFF2-40B4-BE49-F238E27FC236}">
                <a16:creationId xmlns:a16="http://schemas.microsoft.com/office/drawing/2014/main" id="{ED1F6B40-F669-4E85-AADD-A3D634E00D61}"/>
              </a:ext>
            </a:extLst>
          </p:cNvPr>
          <p:cNvSpPr>
            <a:spLocks noEditPoints="1"/>
          </p:cNvSpPr>
          <p:nvPr/>
        </p:nvSpPr>
        <p:spPr bwMode="auto">
          <a:xfrm>
            <a:off x="8591615" y="2705049"/>
            <a:ext cx="356355" cy="356355"/>
          </a:xfrm>
          <a:custGeom>
            <a:avLst/>
            <a:gdLst>
              <a:gd name="T0" fmla="*/ 46 w 104"/>
              <a:gd name="T1" fmla="*/ 0 h 104"/>
              <a:gd name="T2" fmla="*/ 0 w 104"/>
              <a:gd name="T3" fmla="*/ 46 h 104"/>
              <a:gd name="T4" fmla="*/ 46 w 104"/>
              <a:gd name="T5" fmla="*/ 91 h 104"/>
              <a:gd name="T6" fmla="*/ 46 w 104"/>
              <a:gd name="T7" fmla="*/ 46 h 104"/>
              <a:gd name="T8" fmla="*/ 92 w 104"/>
              <a:gd name="T9" fmla="*/ 46 h 104"/>
              <a:gd name="T10" fmla="*/ 46 w 104"/>
              <a:gd name="T11" fmla="*/ 0 h 104"/>
              <a:gd name="T12" fmla="*/ 58 w 104"/>
              <a:gd name="T13" fmla="*/ 58 h 104"/>
              <a:gd name="T14" fmla="*/ 58 w 104"/>
              <a:gd name="T15" fmla="*/ 104 h 104"/>
              <a:gd name="T16" fmla="*/ 104 w 104"/>
              <a:gd name="T17" fmla="*/ 58 h 104"/>
              <a:gd name="T18" fmla="*/ 58 w 104"/>
              <a:gd name="T19"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46" y="0"/>
                </a:moveTo>
                <a:cubicBezTo>
                  <a:pt x="20" y="0"/>
                  <a:pt x="0" y="20"/>
                  <a:pt x="0" y="46"/>
                </a:cubicBezTo>
                <a:cubicBezTo>
                  <a:pt x="0" y="71"/>
                  <a:pt x="20" y="91"/>
                  <a:pt x="46" y="91"/>
                </a:cubicBezTo>
                <a:cubicBezTo>
                  <a:pt x="46" y="46"/>
                  <a:pt x="46" y="46"/>
                  <a:pt x="46" y="46"/>
                </a:cubicBezTo>
                <a:cubicBezTo>
                  <a:pt x="92" y="46"/>
                  <a:pt x="92" y="46"/>
                  <a:pt x="92" y="46"/>
                </a:cubicBezTo>
                <a:cubicBezTo>
                  <a:pt x="92" y="20"/>
                  <a:pt x="71" y="0"/>
                  <a:pt x="46" y="0"/>
                </a:cubicBezTo>
                <a:close/>
                <a:moveTo>
                  <a:pt x="58" y="58"/>
                </a:moveTo>
                <a:cubicBezTo>
                  <a:pt x="58" y="104"/>
                  <a:pt x="58" y="104"/>
                  <a:pt x="58" y="104"/>
                </a:cubicBezTo>
                <a:cubicBezTo>
                  <a:pt x="84" y="104"/>
                  <a:pt x="104" y="84"/>
                  <a:pt x="104" y="58"/>
                </a:cubicBezTo>
                <a:lnTo>
                  <a:pt x="58"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3">
            <a:extLst>
              <a:ext uri="{FF2B5EF4-FFF2-40B4-BE49-F238E27FC236}">
                <a16:creationId xmlns:a16="http://schemas.microsoft.com/office/drawing/2014/main" id="{EE8C39DE-03EA-4C4D-ABC8-F8B93453C1DC}"/>
              </a:ext>
            </a:extLst>
          </p:cNvPr>
          <p:cNvSpPr>
            <a:spLocks/>
          </p:cNvSpPr>
          <p:nvPr/>
        </p:nvSpPr>
        <p:spPr bwMode="auto">
          <a:xfrm>
            <a:off x="9696319" y="2759986"/>
            <a:ext cx="365265" cy="246480"/>
          </a:xfrm>
          <a:custGeom>
            <a:avLst/>
            <a:gdLst>
              <a:gd name="T0" fmla="*/ 91 w 106"/>
              <a:gd name="T1" fmla="*/ 32 h 72"/>
              <a:gd name="T2" fmla="*/ 92 w 106"/>
              <a:gd name="T3" fmla="*/ 25 h 72"/>
              <a:gd name="T4" fmla="*/ 67 w 106"/>
              <a:gd name="T5" fmla="*/ 0 h 72"/>
              <a:gd name="T6" fmla="*/ 44 w 106"/>
              <a:gd name="T7" fmla="*/ 16 h 72"/>
              <a:gd name="T8" fmla="*/ 31 w 106"/>
              <a:gd name="T9" fmla="*/ 10 h 72"/>
              <a:gd name="T10" fmla="*/ 13 w 106"/>
              <a:gd name="T11" fmla="*/ 27 h 72"/>
              <a:gd name="T12" fmla="*/ 14 w 106"/>
              <a:gd name="T13" fmla="*/ 32 h 72"/>
              <a:gd name="T14" fmla="*/ 0 w 106"/>
              <a:gd name="T15" fmla="*/ 51 h 72"/>
              <a:gd name="T16" fmla="*/ 21 w 106"/>
              <a:gd name="T17" fmla="*/ 72 h 72"/>
              <a:gd name="T18" fmla="*/ 85 w 106"/>
              <a:gd name="T19" fmla="*/ 72 h 72"/>
              <a:gd name="T20" fmla="*/ 106 w 106"/>
              <a:gd name="T21" fmla="*/ 51 h 72"/>
              <a:gd name="T22" fmla="*/ 91 w 106"/>
              <a:gd name="T23"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72">
                <a:moveTo>
                  <a:pt x="91" y="32"/>
                </a:moveTo>
                <a:cubicBezTo>
                  <a:pt x="92" y="30"/>
                  <a:pt x="92" y="28"/>
                  <a:pt x="92" y="25"/>
                </a:cubicBezTo>
                <a:cubicBezTo>
                  <a:pt x="92" y="12"/>
                  <a:pt x="81" y="0"/>
                  <a:pt x="67" y="0"/>
                </a:cubicBezTo>
                <a:cubicBezTo>
                  <a:pt x="57" y="0"/>
                  <a:pt x="48" y="7"/>
                  <a:pt x="44" y="16"/>
                </a:cubicBezTo>
                <a:cubicBezTo>
                  <a:pt x="41" y="12"/>
                  <a:pt x="36" y="10"/>
                  <a:pt x="31" y="10"/>
                </a:cubicBezTo>
                <a:cubicBezTo>
                  <a:pt x="21" y="10"/>
                  <a:pt x="13" y="17"/>
                  <a:pt x="13" y="27"/>
                </a:cubicBezTo>
                <a:cubicBezTo>
                  <a:pt x="13" y="29"/>
                  <a:pt x="13" y="30"/>
                  <a:pt x="14" y="32"/>
                </a:cubicBezTo>
                <a:cubicBezTo>
                  <a:pt x="6" y="35"/>
                  <a:pt x="0" y="43"/>
                  <a:pt x="0" y="51"/>
                </a:cubicBezTo>
                <a:cubicBezTo>
                  <a:pt x="0" y="63"/>
                  <a:pt x="10" y="72"/>
                  <a:pt x="21" y="72"/>
                </a:cubicBezTo>
                <a:cubicBezTo>
                  <a:pt x="85" y="72"/>
                  <a:pt x="85" y="72"/>
                  <a:pt x="85" y="72"/>
                </a:cubicBezTo>
                <a:cubicBezTo>
                  <a:pt x="97" y="72"/>
                  <a:pt x="106" y="63"/>
                  <a:pt x="106" y="51"/>
                </a:cubicBezTo>
                <a:cubicBezTo>
                  <a:pt x="106" y="42"/>
                  <a:pt x="100" y="34"/>
                  <a:pt x="91"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4F679D-0FA9-4E52-A364-6850CB471D91}"/>
              </a:ext>
            </a:extLst>
          </p:cNvPr>
          <p:cNvSpPr>
            <a:spLocks noEditPoints="1"/>
          </p:cNvSpPr>
          <p:nvPr/>
        </p:nvSpPr>
        <p:spPr bwMode="auto">
          <a:xfrm>
            <a:off x="10801023" y="2728806"/>
            <a:ext cx="362294" cy="308841"/>
          </a:xfrm>
          <a:custGeom>
            <a:avLst/>
            <a:gdLst>
              <a:gd name="T0" fmla="*/ 108 w 122"/>
              <a:gd name="T1" fmla="*/ 25 h 104"/>
              <a:gd name="T2" fmla="*/ 14 w 122"/>
              <a:gd name="T3" fmla="*/ 25 h 104"/>
              <a:gd name="T4" fmla="*/ 14 w 122"/>
              <a:gd name="T5" fmla="*/ 90 h 104"/>
              <a:gd name="T6" fmla="*/ 108 w 122"/>
              <a:gd name="T7" fmla="*/ 90 h 104"/>
              <a:gd name="T8" fmla="*/ 108 w 122"/>
              <a:gd name="T9" fmla="*/ 25 h 104"/>
              <a:gd name="T10" fmla="*/ 43 w 122"/>
              <a:gd name="T11" fmla="*/ 45 h 104"/>
              <a:gd name="T12" fmla="*/ 23 w 122"/>
              <a:gd name="T13" fmla="*/ 53 h 104"/>
              <a:gd name="T14" fmla="*/ 23 w 122"/>
              <a:gd name="T15" fmla="*/ 48 h 104"/>
              <a:gd name="T16" fmla="*/ 38 w 122"/>
              <a:gd name="T17" fmla="*/ 43 h 104"/>
              <a:gd name="T18" fmla="*/ 23 w 122"/>
              <a:gd name="T19" fmla="*/ 37 h 104"/>
              <a:gd name="T20" fmla="*/ 23 w 122"/>
              <a:gd name="T21" fmla="*/ 31 h 104"/>
              <a:gd name="T22" fmla="*/ 43 w 122"/>
              <a:gd name="T23" fmla="*/ 41 h 104"/>
              <a:gd name="T24" fmla="*/ 43 w 122"/>
              <a:gd name="T25" fmla="*/ 45 h 104"/>
              <a:gd name="T26" fmla="*/ 68 w 122"/>
              <a:gd name="T27" fmla="*/ 52 h 104"/>
              <a:gd name="T28" fmla="*/ 50 w 122"/>
              <a:gd name="T29" fmla="*/ 52 h 104"/>
              <a:gd name="T30" fmla="*/ 50 w 122"/>
              <a:gd name="T31" fmla="*/ 48 h 104"/>
              <a:gd name="T32" fmla="*/ 68 w 122"/>
              <a:gd name="T33" fmla="*/ 48 h 104"/>
              <a:gd name="T34" fmla="*/ 68 w 122"/>
              <a:gd name="T35" fmla="*/ 52 h 104"/>
              <a:gd name="T36" fmla="*/ 0 w 122"/>
              <a:gd name="T37" fmla="*/ 0 h 104"/>
              <a:gd name="T38" fmla="*/ 0 w 122"/>
              <a:gd name="T39" fmla="*/ 104 h 104"/>
              <a:gd name="T40" fmla="*/ 122 w 122"/>
              <a:gd name="T41" fmla="*/ 104 h 104"/>
              <a:gd name="T42" fmla="*/ 122 w 122"/>
              <a:gd name="T43" fmla="*/ 0 h 104"/>
              <a:gd name="T44" fmla="*/ 0 w 122"/>
              <a:gd name="T45" fmla="*/ 0 h 104"/>
              <a:gd name="T46" fmla="*/ 115 w 122"/>
              <a:gd name="T47" fmla="*/ 97 h 104"/>
              <a:gd name="T48" fmla="*/ 7 w 122"/>
              <a:gd name="T49" fmla="*/ 97 h 104"/>
              <a:gd name="T50" fmla="*/ 7 w 122"/>
              <a:gd name="T51" fmla="*/ 18 h 104"/>
              <a:gd name="T52" fmla="*/ 115 w 122"/>
              <a:gd name="T53" fmla="*/ 18 h 104"/>
              <a:gd name="T54" fmla="*/ 115 w 122"/>
              <a:gd name="T55"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104">
                <a:moveTo>
                  <a:pt x="108" y="25"/>
                </a:moveTo>
                <a:lnTo>
                  <a:pt x="14" y="25"/>
                </a:lnTo>
                <a:lnTo>
                  <a:pt x="14" y="90"/>
                </a:lnTo>
                <a:lnTo>
                  <a:pt x="108" y="90"/>
                </a:lnTo>
                <a:lnTo>
                  <a:pt x="108" y="25"/>
                </a:lnTo>
                <a:close/>
                <a:moveTo>
                  <a:pt x="43" y="45"/>
                </a:moveTo>
                <a:lnTo>
                  <a:pt x="23" y="53"/>
                </a:lnTo>
                <a:lnTo>
                  <a:pt x="23" y="48"/>
                </a:lnTo>
                <a:lnTo>
                  <a:pt x="38" y="43"/>
                </a:lnTo>
                <a:lnTo>
                  <a:pt x="23" y="37"/>
                </a:lnTo>
                <a:lnTo>
                  <a:pt x="23" y="31"/>
                </a:lnTo>
                <a:lnTo>
                  <a:pt x="43" y="41"/>
                </a:lnTo>
                <a:lnTo>
                  <a:pt x="43" y="45"/>
                </a:lnTo>
                <a:close/>
                <a:moveTo>
                  <a:pt x="68" y="52"/>
                </a:moveTo>
                <a:lnTo>
                  <a:pt x="50" y="52"/>
                </a:lnTo>
                <a:lnTo>
                  <a:pt x="50" y="48"/>
                </a:lnTo>
                <a:lnTo>
                  <a:pt x="68" y="48"/>
                </a:lnTo>
                <a:lnTo>
                  <a:pt x="68" y="52"/>
                </a:lnTo>
                <a:close/>
                <a:moveTo>
                  <a:pt x="0" y="0"/>
                </a:moveTo>
                <a:lnTo>
                  <a:pt x="0" y="104"/>
                </a:lnTo>
                <a:lnTo>
                  <a:pt x="122" y="104"/>
                </a:lnTo>
                <a:lnTo>
                  <a:pt x="122" y="0"/>
                </a:lnTo>
                <a:lnTo>
                  <a:pt x="0" y="0"/>
                </a:lnTo>
                <a:close/>
                <a:moveTo>
                  <a:pt x="115" y="97"/>
                </a:moveTo>
                <a:lnTo>
                  <a:pt x="7" y="97"/>
                </a:lnTo>
                <a:lnTo>
                  <a:pt x="7" y="18"/>
                </a:lnTo>
                <a:lnTo>
                  <a:pt x="115" y="18"/>
                </a:lnTo>
                <a:lnTo>
                  <a:pt x="115"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5">
            <a:extLst>
              <a:ext uri="{FF2B5EF4-FFF2-40B4-BE49-F238E27FC236}">
                <a16:creationId xmlns:a16="http://schemas.microsoft.com/office/drawing/2014/main" id="{771D47E2-9F26-4D33-9E54-44CFFBD3545E}"/>
              </a:ext>
            </a:extLst>
          </p:cNvPr>
          <p:cNvSpPr>
            <a:spLocks noEditPoints="1"/>
          </p:cNvSpPr>
          <p:nvPr/>
        </p:nvSpPr>
        <p:spPr bwMode="auto">
          <a:xfrm>
            <a:off x="858687" y="4066390"/>
            <a:ext cx="193027" cy="323690"/>
          </a:xfrm>
          <a:custGeom>
            <a:avLst/>
            <a:gdLst>
              <a:gd name="T0" fmla="*/ 28 w 56"/>
              <a:gd name="T1" fmla="*/ 0 h 94"/>
              <a:gd name="T2" fmla="*/ 0 w 56"/>
              <a:gd name="T3" fmla="*/ 28 h 94"/>
              <a:gd name="T4" fmla="*/ 28 w 56"/>
              <a:gd name="T5" fmla="*/ 94 h 94"/>
              <a:gd name="T6" fmla="*/ 56 w 56"/>
              <a:gd name="T7" fmla="*/ 28 h 94"/>
              <a:gd name="T8" fmla="*/ 28 w 56"/>
              <a:gd name="T9" fmla="*/ 0 h 94"/>
              <a:gd name="T10" fmla="*/ 28 w 56"/>
              <a:gd name="T11" fmla="*/ 36 h 94"/>
              <a:gd name="T12" fmla="*/ 19 w 56"/>
              <a:gd name="T13" fmla="*/ 28 h 94"/>
              <a:gd name="T14" fmla="*/ 28 w 56"/>
              <a:gd name="T15" fmla="*/ 19 h 94"/>
              <a:gd name="T16" fmla="*/ 36 w 56"/>
              <a:gd name="T17" fmla="*/ 28 h 94"/>
              <a:gd name="T18" fmla="*/ 28 w 56"/>
              <a:gd name="T19"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94">
                <a:moveTo>
                  <a:pt x="28" y="0"/>
                </a:moveTo>
                <a:cubicBezTo>
                  <a:pt x="13" y="0"/>
                  <a:pt x="0" y="12"/>
                  <a:pt x="0" y="28"/>
                </a:cubicBezTo>
                <a:cubicBezTo>
                  <a:pt x="0" y="43"/>
                  <a:pt x="28" y="94"/>
                  <a:pt x="28" y="94"/>
                </a:cubicBezTo>
                <a:cubicBezTo>
                  <a:pt x="28" y="94"/>
                  <a:pt x="56" y="43"/>
                  <a:pt x="56" y="28"/>
                </a:cubicBezTo>
                <a:cubicBezTo>
                  <a:pt x="56" y="12"/>
                  <a:pt x="43" y="0"/>
                  <a:pt x="28" y="0"/>
                </a:cubicBezTo>
                <a:close/>
                <a:moveTo>
                  <a:pt x="28" y="36"/>
                </a:moveTo>
                <a:cubicBezTo>
                  <a:pt x="23" y="36"/>
                  <a:pt x="19" y="32"/>
                  <a:pt x="19" y="28"/>
                </a:cubicBezTo>
                <a:cubicBezTo>
                  <a:pt x="19" y="23"/>
                  <a:pt x="23" y="19"/>
                  <a:pt x="28" y="19"/>
                </a:cubicBezTo>
                <a:cubicBezTo>
                  <a:pt x="33" y="19"/>
                  <a:pt x="36" y="23"/>
                  <a:pt x="36" y="28"/>
                </a:cubicBezTo>
                <a:cubicBezTo>
                  <a:pt x="36" y="32"/>
                  <a:pt x="33" y="36"/>
                  <a:pt x="28"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6">
            <a:extLst>
              <a:ext uri="{FF2B5EF4-FFF2-40B4-BE49-F238E27FC236}">
                <a16:creationId xmlns:a16="http://schemas.microsoft.com/office/drawing/2014/main" id="{3E0187E7-805A-4147-934F-49EF357EACDE}"/>
              </a:ext>
            </a:extLst>
          </p:cNvPr>
          <p:cNvSpPr>
            <a:spLocks noEditPoints="1"/>
          </p:cNvSpPr>
          <p:nvPr/>
        </p:nvSpPr>
        <p:spPr bwMode="auto">
          <a:xfrm>
            <a:off x="1963391" y="4048573"/>
            <a:ext cx="291023" cy="359325"/>
          </a:xfrm>
          <a:custGeom>
            <a:avLst/>
            <a:gdLst>
              <a:gd name="T0" fmla="*/ 12 w 85"/>
              <a:gd name="T1" fmla="*/ 2 h 105"/>
              <a:gd name="T2" fmla="*/ 4 w 85"/>
              <a:gd name="T3" fmla="*/ 5 h 105"/>
              <a:gd name="T4" fmla="*/ 1 w 85"/>
              <a:gd name="T5" fmla="*/ 8 h 105"/>
              <a:gd name="T6" fmla="*/ 0 w 85"/>
              <a:gd name="T7" fmla="*/ 12 h 105"/>
              <a:gd name="T8" fmla="*/ 0 w 85"/>
              <a:gd name="T9" fmla="*/ 91 h 105"/>
              <a:gd name="T10" fmla="*/ 1 w 85"/>
              <a:gd name="T11" fmla="*/ 95 h 105"/>
              <a:gd name="T12" fmla="*/ 6 w 85"/>
              <a:gd name="T13" fmla="*/ 99 h 105"/>
              <a:gd name="T14" fmla="*/ 12 w 85"/>
              <a:gd name="T15" fmla="*/ 100 h 105"/>
              <a:gd name="T16" fmla="*/ 73 w 85"/>
              <a:gd name="T17" fmla="*/ 105 h 105"/>
              <a:gd name="T18" fmla="*/ 73 w 85"/>
              <a:gd name="T19" fmla="*/ 94 h 105"/>
              <a:gd name="T20" fmla="*/ 85 w 85"/>
              <a:gd name="T21" fmla="*/ 93 h 105"/>
              <a:gd name="T22" fmla="*/ 85 w 85"/>
              <a:gd name="T23" fmla="*/ 0 h 105"/>
              <a:gd name="T24" fmla="*/ 12 w 85"/>
              <a:gd name="T25" fmla="*/ 2 h 105"/>
              <a:gd name="T26" fmla="*/ 49 w 85"/>
              <a:gd name="T27" fmla="*/ 62 h 105"/>
              <a:gd name="T28" fmla="*/ 23 w 85"/>
              <a:gd name="T29" fmla="*/ 60 h 105"/>
              <a:gd name="T30" fmla="*/ 24 w 85"/>
              <a:gd name="T31" fmla="*/ 53 h 105"/>
              <a:gd name="T32" fmla="*/ 49 w 85"/>
              <a:gd name="T33" fmla="*/ 55 h 105"/>
              <a:gd name="T34" fmla="*/ 49 w 85"/>
              <a:gd name="T35" fmla="*/ 62 h 105"/>
              <a:gd name="T36" fmla="*/ 60 w 85"/>
              <a:gd name="T37" fmla="*/ 45 h 105"/>
              <a:gd name="T38" fmla="*/ 16 w 85"/>
              <a:gd name="T39" fmla="*/ 41 h 105"/>
              <a:gd name="T40" fmla="*/ 17 w 85"/>
              <a:gd name="T41" fmla="*/ 34 h 105"/>
              <a:gd name="T42" fmla="*/ 60 w 85"/>
              <a:gd name="T43" fmla="*/ 37 h 105"/>
              <a:gd name="T44" fmla="*/ 60 w 85"/>
              <a:gd name="T45" fmla="*/ 45 h 105"/>
              <a:gd name="T46" fmla="*/ 79 w 85"/>
              <a:gd name="T47" fmla="*/ 87 h 105"/>
              <a:gd name="T48" fmla="*/ 73 w 85"/>
              <a:gd name="T49" fmla="*/ 87 h 105"/>
              <a:gd name="T50" fmla="*/ 73 w 85"/>
              <a:gd name="T51" fmla="*/ 19 h 105"/>
              <a:gd name="T52" fmla="*/ 13 w 85"/>
              <a:gd name="T53" fmla="*/ 15 h 105"/>
              <a:gd name="T54" fmla="*/ 7 w 85"/>
              <a:gd name="T55" fmla="*/ 13 h 105"/>
              <a:gd name="T56" fmla="*/ 6 w 85"/>
              <a:gd name="T57" fmla="*/ 12 h 105"/>
              <a:gd name="T58" fmla="*/ 6 w 85"/>
              <a:gd name="T59" fmla="*/ 12 h 105"/>
              <a:gd name="T60" fmla="*/ 6 w 85"/>
              <a:gd name="T61" fmla="*/ 11 h 105"/>
              <a:gd name="T62" fmla="*/ 8 w 85"/>
              <a:gd name="T63" fmla="*/ 10 h 105"/>
              <a:gd name="T64" fmla="*/ 13 w 85"/>
              <a:gd name="T65" fmla="*/ 9 h 105"/>
              <a:gd name="T66" fmla="*/ 13 w 85"/>
              <a:gd name="T67" fmla="*/ 9 h 105"/>
              <a:gd name="T68" fmla="*/ 79 w 85"/>
              <a:gd name="T69" fmla="*/ 7 h 105"/>
              <a:gd name="T70" fmla="*/ 79 w 85"/>
              <a:gd name="T7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05">
                <a:moveTo>
                  <a:pt x="12" y="2"/>
                </a:moveTo>
                <a:cubicBezTo>
                  <a:pt x="9" y="2"/>
                  <a:pt x="6" y="3"/>
                  <a:pt x="4" y="5"/>
                </a:cubicBezTo>
                <a:cubicBezTo>
                  <a:pt x="3" y="5"/>
                  <a:pt x="2" y="6"/>
                  <a:pt x="1" y="8"/>
                </a:cubicBezTo>
                <a:cubicBezTo>
                  <a:pt x="0" y="9"/>
                  <a:pt x="0" y="10"/>
                  <a:pt x="0" y="12"/>
                </a:cubicBezTo>
                <a:cubicBezTo>
                  <a:pt x="0" y="91"/>
                  <a:pt x="0" y="91"/>
                  <a:pt x="0" y="91"/>
                </a:cubicBezTo>
                <a:cubicBezTo>
                  <a:pt x="0" y="92"/>
                  <a:pt x="0" y="94"/>
                  <a:pt x="1" y="95"/>
                </a:cubicBezTo>
                <a:cubicBezTo>
                  <a:pt x="2" y="97"/>
                  <a:pt x="4" y="98"/>
                  <a:pt x="6" y="99"/>
                </a:cubicBezTo>
                <a:cubicBezTo>
                  <a:pt x="8" y="100"/>
                  <a:pt x="10" y="100"/>
                  <a:pt x="12" y="100"/>
                </a:cubicBezTo>
                <a:cubicBezTo>
                  <a:pt x="73" y="105"/>
                  <a:pt x="73" y="105"/>
                  <a:pt x="73" y="105"/>
                </a:cubicBezTo>
                <a:cubicBezTo>
                  <a:pt x="73" y="94"/>
                  <a:pt x="73" y="94"/>
                  <a:pt x="73" y="94"/>
                </a:cubicBezTo>
                <a:cubicBezTo>
                  <a:pt x="85" y="93"/>
                  <a:pt x="85" y="93"/>
                  <a:pt x="85" y="93"/>
                </a:cubicBezTo>
                <a:cubicBezTo>
                  <a:pt x="85" y="0"/>
                  <a:pt x="85" y="0"/>
                  <a:pt x="85" y="0"/>
                </a:cubicBezTo>
                <a:lnTo>
                  <a:pt x="12" y="2"/>
                </a:lnTo>
                <a:close/>
                <a:moveTo>
                  <a:pt x="49" y="62"/>
                </a:moveTo>
                <a:cubicBezTo>
                  <a:pt x="23" y="60"/>
                  <a:pt x="23" y="60"/>
                  <a:pt x="23" y="60"/>
                </a:cubicBezTo>
                <a:cubicBezTo>
                  <a:pt x="24" y="53"/>
                  <a:pt x="24" y="53"/>
                  <a:pt x="24" y="53"/>
                </a:cubicBezTo>
                <a:cubicBezTo>
                  <a:pt x="49" y="55"/>
                  <a:pt x="49" y="55"/>
                  <a:pt x="49" y="55"/>
                </a:cubicBezTo>
                <a:lnTo>
                  <a:pt x="49" y="62"/>
                </a:lnTo>
                <a:close/>
                <a:moveTo>
                  <a:pt x="60" y="45"/>
                </a:moveTo>
                <a:cubicBezTo>
                  <a:pt x="16" y="41"/>
                  <a:pt x="16" y="41"/>
                  <a:pt x="16" y="41"/>
                </a:cubicBezTo>
                <a:cubicBezTo>
                  <a:pt x="17" y="34"/>
                  <a:pt x="17" y="34"/>
                  <a:pt x="17" y="34"/>
                </a:cubicBezTo>
                <a:cubicBezTo>
                  <a:pt x="60" y="37"/>
                  <a:pt x="60" y="37"/>
                  <a:pt x="60" y="37"/>
                </a:cubicBezTo>
                <a:lnTo>
                  <a:pt x="60" y="45"/>
                </a:lnTo>
                <a:close/>
                <a:moveTo>
                  <a:pt x="79" y="87"/>
                </a:moveTo>
                <a:cubicBezTo>
                  <a:pt x="73" y="87"/>
                  <a:pt x="73" y="87"/>
                  <a:pt x="73" y="87"/>
                </a:cubicBezTo>
                <a:cubicBezTo>
                  <a:pt x="73" y="19"/>
                  <a:pt x="73" y="19"/>
                  <a:pt x="73" y="19"/>
                </a:cubicBezTo>
                <a:cubicBezTo>
                  <a:pt x="13" y="15"/>
                  <a:pt x="13" y="15"/>
                  <a:pt x="13" y="15"/>
                </a:cubicBezTo>
                <a:cubicBezTo>
                  <a:pt x="11" y="14"/>
                  <a:pt x="9" y="14"/>
                  <a:pt x="7" y="13"/>
                </a:cubicBezTo>
                <a:cubicBezTo>
                  <a:pt x="7" y="13"/>
                  <a:pt x="7" y="13"/>
                  <a:pt x="6" y="12"/>
                </a:cubicBezTo>
                <a:cubicBezTo>
                  <a:pt x="6" y="12"/>
                  <a:pt x="6" y="12"/>
                  <a:pt x="6" y="12"/>
                </a:cubicBezTo>
                <a:cubicBezTo>
                  <a:pt x="6" y="12"/>
                  <a:pt x="6" y="11"/>
                  <a:pt x="6" y="11"/>
                </a:cubicBezTo>
                <a:cubicBezTo>
                  <a:pt x="7" y="11"/>
                  <a:pt x="7" y="10"/>
                  <a:pt x="8" y="10"/>
                </a:cubicBezTo>
                <a:cubicBezTo>
                  <a:pt x="10" y="9"/>
                  <a:pt x="11" y="9"/>
                  <a:pt x="13" y="9"/>
                </a:cubicBezTo>
                <a:cubicBezTo>
                  <a:pt x="13" y="9"/>
                  <a:pt x="13" y="9"/>
                  <a:pt x="13" y="9"/>
                </a:cubicBezTo>
                <a:cubicBezTo>
                  <a:pt x="79" y="7"/>
                  <a:pt x="79" y="7"/>
                  <a:pt x="79" y="7"/>
                </a:cubicBezTo>
                <a:lnTo>
                  <a:pt x="79"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7">
            <a:extLst>
              <a:ext uri="{FF2B5EF4-FFF2-40B4-BE49-F238E27FC236}">
                <a16:creationId xmlns:a16="http://schemas.microsoft.com/office/drawing/2014/main" id="{E7C47E40-FC5B-47A7-B00D-00ECB3CC06EC}"/>
              </a:ext>
            </a:extLst>
          </p:cNvPr>
          <p:cNvSpPr>
            <a:spLocks noEditPoints="1"/>
          </p:cNvSpPr>
          <p:nvPr/>
        </p:nvSpPr>
        <p:spPr bwMode="auto">
          <a:xfrm>
            <a:off x="3068095" y="4115390"/>
            <a:ext cx="365265" cy="225691"/>
          </a:xfrm>
          <a:custGeom>
            <a:avLst/>
            <a:gdLst>
              <a:gd name="T0" fmla="*/ 0 w 106"/>
              <a:gd name="T1" fmla="*/ 0 h 66"/>
              <a:gd name="T2" fmla="*/ 0 w 106"/>
              <a:gd name="T3" fmla="*/ 66 h 66"/>
              <a:gd name="T4" fmla="*/ 23 w 106"/>
              <a:gd name="T5" fmla="*/ 66 h 66"/>
              <a:gd name="T6" fmla="*/ 23 w 106"/>
              <a:gd name="T7" fmla="*/ 58 h 66"/>
              <a:gd name="T8" fmla="*/ 16 w 106"/>
              <a:gd name="T9" fmla="*/ 58 h 66"/>
              <a:gd name="T10" fmla="*/ 16 w 106"/>
              <a:gd name="T11" fmla="*/ 52 h 66"/>
              <a:gd name="T12" fmla="*/ 33 w 106"/>
              <a:gd name="T13" fmla="*/ 52 h 66"/>
              <a:gd name="T14" fmla="*/ 33 w 106"/>
              <a:gd name="T15" fmla="*/ 58 h 66"/>
              <a:gd name="T16" fmla="*/ 26 w 106"/>
              <a:gd name="T17" fmla="*/ 58 h 66"/>
              <a:gd name="T18" fmla="*/ 26 w 106"/>
              <a:gd name="T19" fmla="*/ 66 h 66"/>
              <a:gd name="T20" fmla="*/ 79 w 106"/>
              <a:gd name="T21" fmla="*/ 66 h 66"/>
              <a:gd name="T22" fmla="*/ 79 w 106"/>
              <a:gd name="T23" fmla="*/ 58 h 66"/>
              <a:gd name="T24" fmla="*/ 72 w 106"/>
              <a:gd name="T25" fmla="*/ 58 h 66"/>
              <a:gd name="T26" fmla="*/ 72 w 106"/>
              <a:gd name="T27" fmla="*/ 52 h 66"/>
              <a:gd name="T28" fmla="*/ 89 w 106"/>
              <a:gd name="T29" fmla="*/ 52 h 66"/>
              <a:gd name="T30" fmla="*/ 89 w 106"/>
              <a:gd name="T31" fmla="*/ 58 h 66"/>
              <a:gd name="T32" fmla="*/ 83 w 106"/>
              <a:gd name="T33" fmla="*/ 58 h 66"/>
              <a:gd name="T34" fmla="*/ 83 w 106"/>
              <a:gd name="T35" fmla="*/ 66 h 66"/>
              <a:gd name="T36" fmla="*/ 106 w 106"/>
              <a:gd name="T37" fmla="*/ 66 h 66"/>
              <a:gd name="T38" fmla="*/ 106 w 106"/>
              <a:gd name="T39" fmla="*/ 0 h 66"/>
              <a:gd name="T40" fmla="*/ 0 w 106"/>
              <a:gd name="T41" fmla="*/ 0 h 66"/>
              <a:gd name="T42" fmla="*/ 50 w 106"/>
              <a:gd name="T43" fmla="*/ 17 h 66"/>
              <a:gd name="T44" fmla="*/ 95 w 106"/>
              <a:gd name="T45" fmla="*/ 17 h 66"/>
              <a:gd name="T46" fmla="*/ 95 w 106"/>
              <a:gd name="T47" fmla="*/ 23 h 66"/>
              <a:gd name="T48" fmla="*/ 50 w 106"/>
              <a:gd name="T49" fmla="*/ 23 h 66"/>
              <a:gd name="T50" fmla="*/ 50 w 106"/>
              <a:gd name="T51" fmla="*/ 17 h 66"/>
              <a:gd name="T52" fmla="*/ 38 w 106"/>
              <a:gd name="T53" fmla="*/ 37 h 66"/>
              <a:gd name="T54" fmla="*/ 35 w 106"/>
              <a:gd name="T55" fmla="*/ 35 h 66"/>
              <a:gd name="T56" fmla="*/ 31 w 106"/>
              <a:gd name="T57" fmla="*/ 33 h 66"/>
              <a:gd name="T58" fmla="*/ 30 w 106"/>
              <a:gd name="T59" fmla="*/ 33 h 66"/>
              <a:gd name="T60" fmla="*/ 29 w 106"/>
              <a:gd name="T61" fmla="*/ 31 h 66"/>
              <a:gd name="T62" fmla="*/ 28 w 106"/>
              <a:gd name="T63" fmla="*/ 31 h 66"/>
              <a:gd name="T64" fmla="*/ 29 w 106"/>
              <a:gd name="T65" fmla="*/ 30 h 66"/>
              <a:gd name="T66" fmla="*/ 29 w 106"/>
              <a:gd name="T67" fmla="*/ 28 h 66"/>
              <a:gd name="T68" fmla="*/ 30 w 106"/>
              <a:gd name="T69" fmla="*/ 27 h 66"/>
              <a:gd name="T70" fmla="*/ 30 w 106"/>
              <a:gd name="T71" fmla="*/ 26 h 66"/>
              <a:gd name="T72" fmla="*/ 30 w 106"/>
              <a:gd name="T73" fmla="*/ 24 h 66"/>
              <a:gd name="T74" fmla="*/ 30 w 106"/>
              <a:gd name="T75" fmla="*/ 23 h 66"/>
              <a:gd name="T76" fmla="*/ 30 w 106"/>
              <a:gd name="T77" fmla="*/ 20 h 66"/>
              <a:gd name="T78" fmla="*/ 30 w 106"/>
              <a:gd name="T79" fmla="*/ 18 h 66"/>
              <a:gd name="T80" fmla="*/ 29 w 106"/>
              <a:gd name="T81" fmla="*/ 17 h 66"/>
              <a:gd name="T82" fmla="*/ 28 w 106"/>
              <a:gd name="T83" fmla="*/ 16 h 66"/>
              <a:gd name="T84" fmla="*/ 28 w 106"/>
              <a:gd name="T85" fmla="*/ 16 h 66"/>
              <a:gd name="T86" fmla="*/ 22 w 106"/>
              <a:gd name="T87" fmla="*/ 16 h 66"/>
              <a:gd name="T88" fmla="*/ 20 w 106"/>
              <a:gd name="T89" fmla="*/ 23 h 66"/>
              <a:gd name="T90" fmla="*/ 19 w 106"/>
              <a:gd name="T91" fmla="*/ 24 h 66"/>
              <a:gd name="T92" fmla="*/ 20 w 106"/>
              <a:gd name="T93" fmla="*/ 27 h 66"/>
              <a:gd name="T94" fmla="*/ 21 w 106"/>
              <a:gd name="T95" fmla="*/ 28 h 66"/>
              <a:gd name="T96" fmla="*/ 21 w 106"/>
              <a:gd name="T97" fmla="*/ 30 h 66"/>
              <a:gd name="T98" fmla="*/ 22 w 106"/>
              <a:gd name="T99" fmla="*/ 31 h 66"/>
              <a:gd name="T100" fmla="*/ 21 w 106"/>
              <a:gd name="T101" fmla="*/ 31 h 66"/>
              <a:gd name="T102" fmla="*/ 20 w 106"/>
              <a:gd name="T103" fmla="*/ 33 h 66"/>
              <a:gd name="T104" fmla="*/ 19 w 106"/>
              <a:gd name="T105" fmla="*/ 33 h 66"/>
              <a:gd name="T106" fmla="*/ 14 w 106"/>
              <a:gd name="T107" fmla="*/ 35 h 66"/>
              <a:gd name="T108" fmla="*/ 12 w 106"/>
              <a:gd name="T109" fmla="*/ 37 h 66"/>
              <a:gd name="T110" fmla="*/ 12 w 106"/>
              <a:gd name="T111" fmla="*/ 12 h 66"/>
              <a:gd name="T112" fmla="*/ 38 w 106"/>
              <a:gd name="T113" fmla="*/ 12 h 66"/>
              <a:gd name="T114" fmla="*/ 38 w 106"/>
              <a:gd name="T115" fmla="*/ 37 h 66"/>
              <a:gd name="T116" fmla="*/ 95 w 106"/>
              <a:gd name="T117" fmla="*/ 35 h 66"/>
              <a:gd name="T118" fmla="*/ 50 w 106"/>
              <a:gd name="T119" fmla="*/ 35 h 66"/>
              <a:gd name="T120" fmla="*/ 50 w 106"/>
              <a:gd name="T121" fmla="*/ 29 h 66"/>
              <a:gd name="T122" fmla="*/ 95 w 106"/>
              <a:gd name="T123" fmla="*/ 29 h 66"/>
              <a:gd name="T124" fmla="*/ 95 w 106"/>
              <a:gd name="T125" fmla="*/ 3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66">
                <a:moveTo>
                  <a:pt x="0" y="0"/>
                </a:moveTo>
                <a:cubicBezTo>
                  <a:pt x="0" y="66"/>
                  <a:pt x="0" y="66"/>
                  <a:pt x="0" y="66"/>
                </a:cubicBezTo>
                <a:cubicBezTo>
                  <a:pt x="23" y="66"/>
                  <a:pt x="23" y="66"/>
                  <a:pt x="23" y="66"/>
                </a:cubicBezTo>
                <a:cubicBezTo>
                  <a:pt x="23" y="58"/>
                  <a:pt x="23" y="58"/>
                  <a:pt x="23" y="58"/>
                </a:cubicBezTo>
                <a:cubicBezTo>
                  <a:pt x="16" y="58"/>
                  <a:pt x="16" y="58"/>
                  <a:pt x="16" y="58"/>
                </a:cubicBezTo>
                <a:cubicBezTo>
                  <a:pt x="16" y="52"/>
                  <a:pt x="16" y="52"/>
                  <a:pt x="16" y="52"/>
                </a:cubicBezTo>
                <a:cubicBezTo>
                  <a:pt x="33" y="52"/>
                  <a:pt x="33" y="52"/>
                  <a:pt x="33" y="52"/>
                </a:cubicBezTo>
                <a:cubicBezTo>
                  <a:pt x="33" y="58"/>
                  <a:pt x="33" y="58"/>
                  <a:pt x="33" y="58"/>
                </a:cubicBezTo>
                <a:cubicBezTo>
                  <a:pt x="26" y="58"/>
                  <a:pt x="26" y="58"/>
                  <a:pt x="26" y="58"/>
                </a:cubicBezTo>
                <a:cubicBezTo>
                  <a:pt x="26" y="66"/>
                  <a:pt x="26" y="66"/>
                  <a:pt x="26" y="66"/>
                </a:cubicBezTo>
                <a:cubicBezTo>
                  <a:pt x="79" y="66"/>
                  <a:pt x="79" y="66"/>
                  <a:pt x="79" y="66"/>
                </a:cubicBezTo>
                <a:cubicBezTo>
                  <a:pt x="79" y="58"/>
                  <a:pt x="79" y="58"/>
                  <a:pt x="79" y="58"/>
                </a:cubicBezTo>
                <a:cubicBezTo>
                  <a:pt x="72" y="58"/>
                  <a:pt x="72" y="58"/>
                  <a:pt x="72" y="58"/>
                </a:cubicBezTo>
                <a:cubicBezTo>
                  <a:pt x="72" y="52"/>
                  <a:pt x="72" y="52"/>
                  <a:pt x="72" y="52"/>
                </a:cubicBezTo>
                <a:cubicBezTo>
                  <a:pt x="89" y="52"/>
                  <a:pt x="89" y="52"/>
                  <a:pt x="89" y="52"/>
                </a:cubicBezTo>
                <a:cubicBezTo>
                  <a:pt x="89" y="58"/>
                  <a:pt x="89" y="58"/>
                  <a:pt x="89" y="58"/>
                </a:cubicBezTo>
                <a:cubicBezTo>
                  <a:pt x="83" y="58"/>
                  <a:pt x="83" y="58"/>
                  <a:pt x="83" y="58"/>
                </a:cubicBezTo>
                <a:cubicBezTo>
                  <a:pt x="83" y="66"/>
                  <a:pt x="83" y="66"/>
                  <a:pt x="83" y="66"/>
                </a:cubicBezTo>
                <a:cubicBezTo>
                  <a:pt x="106" y="66"/>
                  <a:pt x="106" y="66"/>
                  <a:pt x="106" y="66"/>
                </a:cubicBezTo>
                <a:cubicBezTo>
                  <a:pt x="106" y="0"/>
                  <a:pt x="106" y="0"/>
                  <a:pt x="106" y="0"/>
                </a:cubicBezTo>
                <a:lnTo>
                  <a:pt x="0" y="0"/>
                </a:lnTo>
                <a:close/>
                <a:moveTo>
                  <a:pt x="50" y="17"/>
                </a:moveTo>
                <a:cubicBezTo>
                  <a:pt x="95" y="17"/>
                  <a:pt x="95" y="17"/>
                  <a:pt x="95" y="17"/>
                </a:cubicBezTo>
                <a:cubicBezTo>
                  <a:pt x="95" y="23"/>
                  <a:pt x="95" y="23"/>
                  <a:pt x="95" y="23"/>
                </a:cubicBezTo>
                <a:cubicBezTo>
                  <a:pt x="50" y="23"/>
                  <a:pt x="50" y="23"/>
                  <a:pt x="50" y="23"/>
                </a:cubicBezTo>
                <a:lnTo>
                  <a:pt x="50" y="17"/>
                </a:lnTo>
                <a:close/>
                <a:moveTo>
                  <a:pt x="38" y="37"/>
                </a:moveTo>
                <a:cubicBezTo>
                  <a:pt x="38" y="36"/>
                  <a:pt x="36" y="36"/>
                  <a:pt x="35" y="35"/>
                </a:cubicBezTo>
                <a:cubicBezTo>
                  <a:pt x="34" y="35"/>
                  <a:pt x="33" y="34"/>
                  <a:pt x="31" y="33"/>
                </a:cubicBezTo>
                <a:cubicBezTo>
                  <a:pt x="31" y="33"/>
                  <a:pt x="30" y="33"/>
                  <a:pt x="30" y="33"/>
                </a:cubicBezTo>
                <a:cubicBezTo>
                  <a:pt x="29" y="33"/>
                  <a:pt x="29" y="32"/>
                  <a:pt x="29" y="31"/>
                </a:cubicBezTo>
                <a:cubicBezTo>
                  <a:pt x="29" y="31"/>
                  <a:pt x="28" y="31"/>
                  <a:pt x="28" y="31"/>
                </a:cubicBezTo>
                <a:cubicBezTo>
                  <a:pt x="28" y="30"/>
                  <a:pt x="29" y="30"/>
                  <a:pt x="29" y="30"/>
                </a:cubicBezTo>
                <a:cubicBezTo>
                  <a:pt x="29" y="29"/>
                  <a:pt x="29" y="28"/>
                  <a:pt x="29" y="28"/>
                </a:cubicBezTo>
                <a:cubicBezTo>
                  <a:pt x="29" y="27"/>
                  <a:pt x="30" y="27"/>
                  <a:pt x="30" y="27"/>
                </a:cubicBezTo>
                <a:cubicBezTo>
                  <a:pt x="30" y="27"/>
                  <a:pt x="30" y="26"/>
                  <a:pt x="30" y="26"/>
                </a:cubicBezTo>
                <a:cubicBezTo>
                  <a:pt x="30" y="25"/>
                  <a:pt x="31" y="24"/>
                  <a:pt x="30" y="24"/>
                </a:cubicBezTo>
                <a:cubicBezTo>
                  <a:pt x="30" y="24"/>
                  <a:pt x="30" y="23"/>
                  <a:pt x="30" y="23"/>
                </a:cubicBezTo>
                <a:cubicBezTo>
                  <a:pt x="30" y="23"/>
                  <a:pt x="30" y="21"/>
                  <a:pt x="30" y="20"/>
                </a:cubicBezTo>
                <a:cubicBezTo>
                  <a:pt x="30" y="19"/>
                  <a:pt x="30" y="19"/>
                  <a:pt x="30" y="18"/>
                </a:cubicBezTo>
                <a:cubicBezTo>
                  <a:pt x="30" y="18"/>
                  <a:pt x="30" y="17"/>
                  <a:pt x="29" y="17"/>
                </a:cubicBezTo>
                <a:cubicBezTo>
                  <a:pt x="28" y="16"/>
                  <a:pt x="28" y="16"/>
                  <a:pt x="28" y="16"/>
                </a:cubicBezTo>
                <a:cubicBezTo>
                  <a:pt x="28" y="16"/>
                  <a:pt x="28" y="16"/>
                  <a:pt x="28" y="16"/>
                </a:cubicBezTo>
                <a:cubicBezTo>
                  <a:pt x="25" y="15"/>
                  <a:pt x="23" y="16"/>
                  <a:pt x="22" y="16"/>
                </a:cubicBezTo>
                <a:cubicBezTo>
                  <a:pt x="20" y="17"/>
                  <a:pt x="19" y="19"/>
                  <a:pt x="20" y="23"/>
                </a:cubicBezTo>
                <a:cubicBezTo>
                  <a:pt x="20" y="24"/>
                  <a:pt x="19" y="24"/>
                  <a:pt x="19" y="24"/>
                </a:cubicBezTo>
                <a:cubicBezTo>
                  <a:pt x="19" y="25"/>
                  <a:pt x="19" y="27"/>
                  <a:pt x="20" y="27"/>
                </a:cubicBezTo>
                <a:cubicBezTo>
                  <a:pt x="20" y="27"/>
                  <a:pt x="21" y="28"/>
                  <a:pt x="21" y="28"/>
                </a:cubicBezTo>
                <a:cubicBezTo>
                  <a:pt x="21" y="28"/>
                  <a:pt x="21" y="29"/>
                  <a:pt x="21" y="30"/>
                </a:cubicBezTo>
                <a:cubicBezTo>
                  <a:pt x="21" y="30"/>
                  <a:pt x="22" y="30"/>
                  <a:pt x="22" y="31"/>
                </a:cubicBezTo>
                <a:cubicBezTo>
                  <a:pt x="21" y="31"/>
                  <a:pt x="21" y="31"/>
                  <a:pt x="21" y="31"/>
                </a:cubicBezTo>
                <a:cubicBezTo>
                  <a:pt x="21" y="32"/>
                  <a:pt x="20" y="33"/>
                  <a:pt x="20" y="33"/>
                </a:cubicBezTo>
                <a:cubicBezTo>
                  <a:pt x="20" y="33"/>
                  <a:pt x="19" y="33"/>
                  <a:pt x="19" y="33"/>
                </a:cubicBezTo>
                <a:cubicBezTo>
                  <a:pt x="17" y="34"/>
                  <a:pt x="16" y="35"/>
                  <a:pt x="14" y="35"/>
                </a:cubicBezTo>
                <a:cubicBezTo>
                  <a:pt x="14" y="36"/>
                  <a:pt x="12" y="36"/>
                  <a:pt x="12" y="37"/>
                </a:cubicBezTo>
                <a:cubicBezTo>
                  <a:pt x="12" y="12"/>
                  <a:pt x="12" y="12"/>
                  <a:pt x="12" y="12"/>
                </a:cubicBezTo>
                <a:cubicBezTo>
                  <a:pt x="38" y="12"/>
                  <a:pt x="38" y="12"/>
                  <a:pt x="38" y="12"/>
                </a:cubicBezTo>
                <a:lnTo>
                  <a:pt x="38" y="37"/>
                </a:lnTo>
                <a:close/>
                <a:moveTo>
                  <a:pt x="95" y="35"/>
                </a:moveTo>
                <a:cubicBezTo>
                  <a:pt x="50" y="35"/>
                  <a:pt x="50" y="35"/>
                  <a:pt x="50" y="35"/>
                </a:cubicBezTo>
                <a:cubicBezTo>
                  <a:pt x="50" y="29"/>
                  <a:pt x="50" y="29"/>
                  <a:pt x="50" y="29"/>
                </a:cubicBezTo>
                <a:cubicBezTo>
                  <a:pt x="95" y="29"/>
                  <a:pt x="95" y="29"/>
                  <a:pt x="95" y="29"/>
                </a:cubicBezTo>
                <a:lnTo>
                  <a:pt x="9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8">
            <a:extLst>
              <a:ext uri="{FF2B5EF4-FFF2-40B4-BE49-F238E27FC236}">
                <a16:creationId xmlns:a16="http://schemas.microsoft.com/office/drawing/2014/main" id="{A24FF48D-027E-4981-B1FD-A814A7EE7FF2}"/>
              </a:ext>
            </a:extLst>
          </p:cNvPr>
          <p:cNvSpPr>
            <a:spLocks noEditPoints="1"/>
          </p:cNvSpPr>
          <p:nvPr/>
        </p:nvSpPr>
        <p:spPr bwMode="auto">
          <a:xfrm>
            <a:off x="4172799" y="4045604"/>
            <a:ext cx="317750" cy="365263"/>
          </a:xfrm>
          <a:custGeom>
            <a:avLst/>
            <a:gdLst>
              <a:gd name="T0" fmla="*/ 14 w 92"/>
              <a:gd name="T1" fmla="*/ 106 h 106"/>
              <a:gd name="T2" fmla="*/ 77 w 92"/>
              <a:gd name="T3" fmla="*/ 106 h 106"/>
              <a:gd name="T4" fmla="*/ 83 w 92"/>
              <a:gd name="T5" fmla="*/ 36 h 106"/>
              <a:gd name="T6" fmla="*/ 8 w 92"/>
              <a:gd name="T7" fmla="*/ 36 h 106"/>
              <a:gd name="T8" fmla="*/ 14 w 92"/>
              <a:gd name="T9" fmla="*/ 106 h 106"/>
              <a:gd name="T10" fmla="*/ 86 w 92"/>
              <a:gd name="T11" fmla="*/ 13 h 106"/>
              <a:gd name="T12" fmla="*/ 67 w 92"/>
              <a:gd name="T13" fmla="*/ 13 h 106"/>
              <a:gd name="T14" fmla="*/ 67 w 92"/>
              <a:gd name="T15" fmla="*/ 11 h 106"/>
              <a:gd name="T16" fmla="*/ 56 w 92"/>
              <a:gd name="T17" fmla="*/ 0 h 106"/>
              <a:gd name="T18" fmla="*/ 35 w 92"/>
              <a:gd name="T19" fmla="*/ 0 h 106"/>
              <a:gd name="T20" fmla="*/ 25 w 92"/>
              <a:gd name="T21" fmla="*/ 11 h 106"/>
              <a:gd name="T22" fmla="*/ 25 w 92"/>
              <a:gd name="T23" fmla="*/ 13 h 106"/>
              <a:gd name="T24" fmla="*/ 5 w 92"/>
              <a:gd name="T25" fmla="*/ 13 h 106"/>
              <a:gd name="T26" fmla="*/ 0 w 92"/>
              <a:gd name="T27" fmla="*/ 18 h 106"/>
              <a:gd name="T28" fmla="*/ 0 w 92"/>
              <a:gd name="T29" fmla="*/ 30 h 106"/>
              <a:gd name="T30" fmla="*/ 92 w 92"/>
              <a:gd name="T31" fmla="*/ 30 h 106"/>
              <a:gd name="T32" fmla="*/ 92 w 92"/>
              <a:gd name="T33" fmla="*/ 18 h 106"/>
              <a:gd name="T34" fmla="*/ 86 w 92"/>
              <a:gd name="T35" fmla="*/ 13 h 106"/>
              <a:gd name="T36" fmla="*/ 59 w 92"/>
              <a:gd name="T37" fmla="*/ 13 h 106"/>
              <a:gd name="T38" fmla="*/ 32 w 92"/>
              <a:gd name="T39" fmla="*/ 13 h 106"/>
              <a:gd name="T40" fmla="*/ 32 w 92"/>
              <a:gd name="T41" fmla="*/ 11 h 106"/>
              <a:gd name="T42" fmla="*/ 35 w 92"/>
              <a:gd name="T43" fmla="*/ 7 h 106"/>
              <a:gd name="T44" fmla="*/ 56 w 92"/>
              <a:gd name="T45" fmla="*/ 7 h 106"/>
              <a:gd name="T46" fmla="*/ 59 w 92"/>
              <a:gd name="T47" fmla="*/ 11 h 106"/>
              <a:gd name="T48" fmla="*/ 59 w 92"/>
              <a:gd name="T49"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6">
                <a:moveTo>
                  <a:pt x="14" y="106"/>
                </a:moveTo>
                <a:cubicBezTo>
                  <a:pt x="77" y="106"/>
                  <a:pt x="77" y="106"/>
                  <a:pt x="77" y="106"/>
                </a:cubicBezTo>
                <a:cubicBezTo>
                  <a:pt x="83" y="36"/>
                  <a:pt x="83" y="36"/>
                  <a:pt x="83" y="36"/>
                </a:cubicBezTo>
                <a:cubicBezTo>
                  <a:pt x="8" y="36"/>
                  <a:pt x="8" y="36"/>
                  <a:pt x="8" y="36"/>
                </a:cubicBezTo>
                <a:lnTo>
                  <a:pt x="14" y="106"/>
                </a:lnTo>
                <a:close/>
                <a:moveTo>
                  <a:pt x="86" y="13"/>
                </a:moveTo>
                <a:cubicBezTo>
                  <a:pt x="67" y="13"/>
                  <a:pt x="67" y="13"/>
                  <a:pt x="67" y="13"/>
                </a:cubicBezTo>
                <a:cubicBezTo>
                  <a:pt x="67" y="11"/>
                  <a:pt x="67" y="11"/>
                  <a:pt x="67" y="11"/>
                </a:cubicBezTo>
                <a:cubicBezTo>
                  <a:pt x="67" y="5"/>
                  <a:pt x="62" y="0"/>
                  <a:pt x="56" y="0"/>
                </a:cubicBezTo>
                <a:cubicBezTo>
                  <a:pt x="35" y="0"/>
                  <a:pt x="35" y="0"/>
                  <a:pt x="35" y="0"/>
                </a:cubicBezTo>
                <a:cubicBezTo>
                  <a:pt x="29" y="0"/>
                  <a:pt x="25" y="5"/>
                  <a:pt x="25" y="11"/>
                </a:cubicBezTo>
                <a:cubicBezTo>
                  <a:pt x="25" y="13"/>
                  <a:pt x="25" y="13"/>
                  <a:pt x="25" y="13"/>
                </a:cubicBezTo>
                <a:cubicBezTo>
                  <a:pt x="5" y="13"/>
                  <a:pt x="5" y="13"/>
                  <a:pt x="5" y="13"/>
                </a:cubicBezTo>
                <a:cubicBezTo>
                  <a:pt x="2" y="13"/>
                  <a:pt x="0" y="15"/>
                  <a:pt x="0" y="18"/>
                </a:cubicBezTo>
                <a:cubicBezTo>
                  <a:pt x="0" y="30"/>
                  <a:pt x="0" y="30"/>
                  <a:pt x="0" y="30"/>
                </a:cubicBezTo>
                <a:cubicBezTo>
                  <a:pt x="92" y="30"/>
                  <a:pt x="92" y="30"/>
                  <a:pt x="92" y="30"/>
                </a:cubicBezTo>
                <a:cubicBezTo>
                  <a:pt x="92" y="18"/>
                  <a:pt x="92" y="18"/>
                  <a:pt x="92" y="18"/>
                </a:cubicBezTo>
                <a:cubicBezTo>
                  <a:pt x="92" y="15"/>
                  <a:pt x="89" y="13"/>
                  <a:pt x="86" y="13"/>
                </a:cubicBezTo>
                <a:close/>
                <a:moveTo>
                  <a:pt x="59" y="13"/>
                </a:moveTo>
                <a:cubicBezTo>
                  <a:pt x="32" y="13"/>
                  <a:pt x="32" y="13"/>
                  <a:pt x="32" y="13"/>
                </a:cubicBezTo>
                <a:cubicBezTo>
                  <a:pt x="32" y="11"/>
                  <a:pt x="32" y="11"/>
                  <a:pt x="32" y="11"/>
                </a:cubicBezTo>
                <a:cubicBezTo>
                  <a:pt x="32" y="9"/>
                  <a:pt x="34" y="7"/>
                  <a:pt x="35" y="7"/>
                </a:cubicBezTo>
                <a:cubicBezTo>
                  <a:pt x="56" y="7"/>
                  <a:pt x="56" y="7"/>
                  <a:pt x="56" y="7"/>
                </a:cubicBezTo>
                <a:cubicBezTo>
                  <a:pt x="58" y="7"/>
                  <a:pt x="59" y="9"/>
                  <a:pt x="59" y="11"/>
                </a:cubicBezTo>
                <a:lnTo>
                  <a:pt x="5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0">
            <a:extLst>
              <a:ext uri="{FF2B5EF4-FFF2-40B4-BE49-F238E27FC236}">
                <a16:creationId xmlns:a16="http://schemas.microsoft.com/office/drawing/2014/main" id="{CB165A5D-49FD-49D0-BCA6-4E3508351628}"/>
              </a:ext>
            </a:extLst>
          </p:cNvPr>
          <p:cNvSpPr>
            <a:spLocks noEditPoints="1"/>
          </p:cNvSpPr>
          <p:nvPr/>
        </p:nvSpPr>
        <p:spPr bwMode="auto">
          <a:xfrm>
            <a:off x="5277503" y="4064906"/>
            <a:ext cx="326658" cy="326658"/>
          </a:xfrm>
          <a:custGeom>
            <a:avLst/>
            <a:gdLst>
              <a:gd name="T0" fmla="*/ 0 w 110"/>
              <a:gd name="T1" fmla="*/ 31 h 110"/>
              <a:gd name="T2" fmla="*/ 31 w 110"/>
              <a:gd name="T3" fmla="*/ 31 h 110"/>
              <a:gd name="T4" fmla="*/ 31 w 110"/>
              <a:gd name="T5" fmla="*/ 0 h 110"/>
              <a:gd name="T6" fmla="*/ 0 w 110"/>
              <a:gd name="T7" fmla="*/ 0 h 110"/>
              <a:gd name="T8" fmla="*/ 0 w 110"/>
              <a:gd name="T9" fmla="*/ 31 h 110"/>
              <a:gd name="T10" fmla="*/ 39 w 110"/>
              <a:gd name="T11" fmla="*/ 31 h 110"/>
              <a:gd name="T12" fmla="*/ 71 w 110"/>
              <a:gd name="T13" fmla="*/ 31 h 110"/>
              <a:gd name="T14" fmla="*/ 71 w 110"/>
              <a:gd name="T15" fmla="*/ 0 h 110"/>
              <a:gd name="T16" fmla="*/ 39 w 110"/>
              <a:gd name="T17" fmla="*/ 0 h 110"/>
              <a:gd name="T18" fmla="*/ 39 w 110"/>
              <a:gd name="T19" fmla="*/ 31 h 110"/>
              <a:gd name="T20" fmla="*/ 79 w 110"/>
              <a:gd name="T21" fmla="*/ 0 h 110"/>
              <a:gd name="T22" fmla="*/ 79 w 110"/>
              <a:gd name="T23" fmla="*/ 31 h 110"/>
              <a:gd name="T24" fmla="*/ 110 w 110"/>
              <a:gd name="T25" fmla="*/ 31 h 110"/>
              <a:gd name="T26" fmla="*/ 110 w 110"/>
              <a:gd name="T27" fmla="*/ 0 h 110"/>
              <a:gd name="T28" fmla="*/ 79 w 110"/>
              <a:gd name="T29" fmla="*/ 0 h 110"/>
              <a:gd name="T30" fmla="*/ 0 w 110"/>
              <a:gd name="T31" fmla="*/ 71 h 110"/>
              <a:gd name="T32" fmla="*/ 31 w 110"/>
              <a:gd name="T33" fmla="*/ 71 h 110"/>
              <a:gd name="T34" fmla="*/ 31 w 110"/>
              <a:gd name="T35" fmla="*/ 39 h 110"/>
              <a:gd name="T36" fmla="*/ 0 w 110"/>
              <a:gd name="T37" fmla="*/ 39 h 110"/>
              <a:gd name="T38" fmla="*/ 0 w 110"/>
              <a:gd name="T39" fmla="*/ 71 h 110"/>
              <a:gd name="T40" fmla="*/ 39 w 110"/>
              <a:gd name="T41" fmla="*/ 71 h 110"/>
              <a:gd name="T42" fmla="*/ 71 w 110"/>
              <a:gd name="T43" fmla="*/ 71 h 110"/>
              <a:gd name="T44" fmla="*/ 71 w 110"/>
              <a:gd name="T45" fmla="*/ 39 h 110"/>
              <a:gd name="T46" fmla="*/ 39 w 110"/>
              <a:gd name="T47" fmla="*/ 39 h 110"/>
              <a:gd name="T48" fmla="*/ 39 w 110"/>
              <a:gd name="T49" fmla="*/ 71 h 110"/>
              <a:gd name="T50" fmla="*/ 79 w 110"/>
              <a:gd name="T51" fmla="*/ 71 h 110"/>
              <a:gd name="T52" fmla="*/ 110 w 110"/>
              <a:gd name="T53" fmla="*/ 71 h 110"/>
              <a:gd name="T54" fmla="*/ 110 w 110"/>
              <a:gd name="T55" fmla="*/ 39 h 110"/>
              <a:gd name="T56" fmla="*/ 79 w 110"/>
              <a:gd name="T57" fmla="*/ 39 h 110"/>
              <a:gd name="T58" fmla="*/ 79 w 110"/>
              <a:gd name="T59" fmla="*/ 71 h 110"/>
              <a:gd name="T60" fmla="*/ 0 w 110"/>
              <a:gd name="T61" fmla="*/ 110 h 110"/>
              <a:gd name="T62" fmla="*/ 31 w 110"/>
              <a:gd name="T63" fmla="*/ 110 h 110"/>
              <a:gd name="T64" fmla="*/ 31 w 110"/>
              <a:gd name="T65" fmla="*/ 79 h 110"/>
              <a:gd name="T66" fmla="*/ 0 w 110"/>
              <a:gd name="T67" fmla="*/ 79 h 110"/>
              <a:gd name="T68" fmla="*/ 0 w 110"/>
              <a:gd name="T69" fmla="*/ 110 h 110"/>
              <a:gd name="T70" fmla="*/ 39 w 110"/>
              <a:gd name="T71" fmla="*/ 110 h 110"/>
              <a:gd name="T72" fmla="*/ 71 w 110"/>
              <a:gd name="T73" fmla="*/ 110 h 110"/>
              <a:gd name="T74" fmla="*/ 71 w 110"/>
              <a:gd name="T75" fmla="*/ 79 h 110"/>
              <a:gd name="T76" fmla="*/ 39 w 110"/>
              <a:gd name="T77" fmla="*/ 79 h 110"/>
              <a:gd name="T78" fmla="*/ 39 w 110"/>
              <a:gd name="T79" fmla="*/ 110 h 110"/>
              <a:gd name="T80" fmla="*/ 79 w 110"/>
              <a:gd name="T81" fmla="*/ 110 h 110"/>
              <a:gd name="T82" fmla="*/ 110 w 110"/>
              <a:gd name="T83" fmla="*/ 110 h 110"/>
              <a:gd name="T84" fmla="*/ 110 w 110"/>
              <a:gd name="T85" fmla="*/ 79 h 110"/>
              <a:gd name="T86" fmla="*/ 79 w 110"/>
              <a:gd name="T87" fmla="*/ 79 h 110"/>
              <a:gd name="T88" fmla="*/ 79 w 110"/>
              <a:gd name="T8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10">
                <a:moveTo>
                  <a:pt x="0" y="31"/>
                </a:moveTo>
                <a:lnTo>
                  <a:pt x="31" y="31"/>
                </a:lnTo>
                <a:lnTo>
                  <a:pt x="31" y="0"/>
                </a:lnTo>
                <a:lnTo>
                  <a:pt x="0" y="0"/>
                </a:lnTo>
                <a:lnTo>
                  <a:pt x="0" y="31"/>
                </a:lnTo>
                <a:close/>
                <a:moveTo>
                  <a:pt x="39" y="31"/>
                </a:moveTo>
                <a:lnTo>
                  <a:pt x="71" y="31"/>
                </a:lnTo>
                <a:lnTo>
                  <a:pt x="71" y="0"/>
                </a:lnTo>
                <a:lnTo>
                  <a:pt x="39" y="0"/>
                </a:lnTo>
                <a:lnTo>
                  <a:pt x="39" y="31"/>
                </a:lnTo>
                <a:close/>
                <a:moveTo>
                  <a:pt x="79" y="0"/>
                </a:moveTo>
                <a:lnTo>
                  <a:pt x="79" y="31"/>
                </a:lnTo>
                <a:lnTo>
                  <a:pt x="110" y="31"/>
                </a:lnTo>
                <a:lnTo>
                  <a:pt x="110" y="0"/>
                </a:lnTo>
                <a:lnTo>
                  <a:pt x="79" y="0"/>
                </a:lnTo>
                <a:close/>
                <a:moveTo>
                  <a:pt x="0" y="71"/>
                </a:moveTo>
                <a:lnTo>
                  <a:pt x="31" y="71"/>
                </a:lnTo>
                <a:lnTo>
                  <a:pt x="31" y="39"/>
                </a:lnTo>
                <a:lnTo>
                  <a:pt x="0" y="39"/>
                </a:lnTo>
                <a:lnTo>
                  <a:pt x="0" y="71"/>
                </a:lnTo>
                <a:close/>
                <a:moveTo>
                  <a:pt x="39" y="71"/>
                </a:moveTo>
                <a:lnTo>
                  <a:pt x="71" y="71"/>
                </a:lnTo>
                <a:lnTo>
                  <a:pt x="71" y="39"/>
                </a:lnTo>
                <a:lnTo>
                  <a:pt x="39" y="39"/>
                </a:lnTo>
                <a:lnTo>
                  <a:pt x="39" y="71"/>
                </a:lnTo>
                <a:close/>
                <a:moveTo>
                  <a:pt x="79" y="71"/>
                </a:moveTo>
                <a:lnTo>
                  <a:pt x="110" y="71"/>
                </a:lnTo>
                <a:lnTo>
                  <a:pt x="110" y="39"/>
                </a:lnTo>
                <a:lnTo>
                  <a:pt x="79" y="39"/>
                </a:lnTo>
                <a:lnTo>
                  <a:pt x="79" y="71"/>
                </a:lnTo>
                <a:close/>
                <a:moveTo>
                  <a:pt x="0" y="110"/>
                </a:moveTo>
                <a:lnTo>
                  <a:pt x="31" y="110"/>
                </a:lnTo>
                <a:lnTo>
                  <a:pt x="31" y="79"/>
                </a:lnTo>
                <a:lnTo>
                  <a:pt x="0" y="79"/>
                </a:lnTo>
                <a:lnTo>
                  <a:pt x="0" y="110"/>
                </a:lnTo>
                <a:close/>
                <a:moveTo>
                  <a:pt x="39" y="110"/>
                </a:moveTo>
                <a:lnTo>
                  <a:pt x="71" y="110"/>
                </a:lnTo>
                <a:lnTo>
                  <a:pt x="71" y="79"/>
                </a:lnTo>
                <a:lnTo>
                  <a:pt x="39" y="79"/>
                </a:lnTo>
                <a:lnTo>
                  <a:pt x="39" y="110"/>
                </a:lnTo>
                <a:close/>
                <a:moveTo>
                  <a:pt x="79" y="110"/>
                </a:moveTo>
                <a:lnTo>
                  <a:pt x="110" y="110"/>
                </a:lnTo>
                <a:lnTo>
                  <a:pt x="110" y="79"/>
                </a:lnTo>
                <a:lnTo>
                  <a:pt x="79" y="79"/>
                </a:lnTo>
                <a:lnTo>
                  <a:pt x="79"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1">
            <a:extLst>
              <a:ext uri="{FF2B5EF4-FFF2-40B4-BE49-F238E27FC236}">
                <a16:creationId xmlns:a16="http://schemas.microsoft.com/office/drawing/2014/main" id="{9F3427B4-0B80-4529-A8D8-787AEB5522F3}"/>
              </a:ext>
            </a:extLst>
          </p:cNvPr>
          <p:cNvSpPr>
            <a:spLocks noEditPoints="1"/>
          </p:cNvSpPr>
          <p:nvPr/>
        </p:nvSpPr>
        <p:spPr bwMode="auto">
          <a:xfrm>
            <a:off x="6382207" y="4045603"/>
            <a:ext cx="187087" cy="365265"/>
          </a:xfrm>
          <a:custGeom>
            <a:avLst/>
            <a:gdLst>
              <a:gd name="T0" fmla="*/ 32 w 54"/>
              <a:gd name="T1" fmla="*/ 15 h 106"/>
              <a:gd name="T2" fmla="*/ 14 w 54"/>
              <a:gd name="T3" fmla="*/ 0 h 106"/>
              <a:gd name="T4" fmla="*/ 0 w 54"/>
              <a:gd name="T5" fmla="*/ 0 h 106"/>
              <a:gd name="T6" fmla="*/ 0 w 54"/>
              <a:gd name="T7" fmla="*/ 6 h 106"/>
              <a:gd name="T8" fmla="*/ 14 w 54"/>
              <a:gd name="T9" fmla="*/ 6 h 106"/>
              <a:gd name="T10" fmla="*/ 26 w 54"/>
              <a:gd name="T11" fmla="*/ 15 h 106"/>
              <a:gd name="T12" fmla="*/ 5 w 54"/>
              <a:gd name="T13" fmla="*/ 39 h 106"/>
              <a:gd name="T14" fmla="*/ 5 w 54"/>
              <a:gd name="T15" fmla="*/ 50 h 106"/>
              <a:gd name="T16" fmla="*/ 5 w 54"/>
              <a:gd name="T17" fmla="*/ 50 h 106"/>
              <a:gd name="T18" fmla="*/ 5 w 54"/>
              <a:gd name="T19" fmla="*/ 50 h 106"/>
              <a:gd name="T20" fmla="*/ 5 w 54"/>
              <a:gd name="T21" fmla="*/ 51 h 106"/>
              <a:gd name="T22" fmla="*/ 6 w 54"/>
              <a:gd name="T23" fmla="*/ 52 h 106"/>
              <a:gd name="T24" fmla="*/ 11 w 54"/>
              <a:gd name="T25" fmla="*/ 56 h 106"/>
              <a:gd name="T26" fmla="*/ 29 w 54"/>
              <a:gd name="T27" fmla="*/ 61 h 106"/>
              <a:gd name="T28" fmla="*/ 54 w 54"/>
              <a:gd name="T29" fmla="*/ 52 h 106"/>
              <a:gd name="T30" fmla="*/ 54 w 54"/>
              <a:gd name="T31" fmla="*/ 39 h 106"/>
              <a:gd name="T32" fmla="*/ 32 w 54"/>
              <a:gd name="T33" fmla="*/ 15 h 106"/>
              <a:gd name="T34" fmla="*/ 33 w 54"/>
              <a:gd name="T35" fmla="*/ 38 h 106"/>
              <a:gd name="T36" fmla="*/ 29 w 54"/>
              <a:gd name="T37" fmla="*/ 43 h 106"/>
              <a:gd name="T38" fmla="*/ 25 w 54"/>
              <a:gd name="T39" fmla="*/ 38 h 106"/>
              <a:gd name="T40" fmla="*/ 25 w 54"/>
              <a:gd name="T41" fmla="*/ 31 h 106"/>
              <a:gd name="T42" fmla="*/ 29 w 54"/>
              <a:gd name="T43" fmla="*/ 27 h 106"/>
              <a:gd name="T44" fmla="*/ 33 w 54"/>
              <a:gd name="T45" fmla="*/ 31 h 106"/>
              <a:gd name="T46" fmla="*/ 33 w 54"/>
              <a:gd name="T47" fmla="*/ 38 h 106"/>
              <a:gd name="T48" fmla="*/ 9 w 54"/>
              <a:gd name="T49" fmla="*/ 59 h 106"/>
              <a:gd name="T50" fmla="*/ 5 w 54"/>
              <a:gd name="T51" fmla="*/ 56 h 106"/>
              <a:gd name="T52" fmla="*/ 5 w 54"/>
              <a:gd name="T53" fmla="*/ 81 h 106"/>
              <a:gd name="T54" fmla="*/ 29 w 54"/>
              <a:gd name="T55" fmla="*/ 106 h 106"/>
              <a:gd name="T56" fmla="*/ 54 w 54"/>
              <a:gd name="T57" fmla="*/ 81 h 106"/>
              <a:gd name="T58" fmla="*/ 54 w 54"/>
              <a:gd name="T59" fmla="*/ 57 h 106"/>
              <a:gd name="T60" fmla="*/ 29 w 54"/>
              <a:gd name="T61" fmla="*/ 65 h 106"/>
              <a:gd name="T62" fmla="*/ 9 w 54"/>
              <a:gd name="T63"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106">
                <a:moveTo>
                  <a:pt x="32" y="15"/>
                </a:moveTo>
                <a:cubicBezTo>
                  <a:pt x="31" y="7"/>
                  <a:pt x="23" y="0"/>
                  <a:pt x="14" y="0"/>
                </a:cubicBezTo>
                <a:cubicBezTo>
                  <a:pt x="0" y="0"/>
                  <a:pt x="0" y="0"/>
                  <a:pt x="0" y="0"/>
                </a:cubicBezTo>
                <a:cubicBezTo>
                  <a:pt x="0" y="6"/>
                  <a:pt x="0" y="6"/>
                  <a:pt x="0" y="6"/>
                </a:cubicBezTo>
                <a:cubicBezTo>
                  <a:pt x="14" y="6"/>
                  <a:pt x="14" y="6"/>
                  <a:pt x="14" y="6"/>
                </a:cubicBezTo>
                <a:cubicBezTo>
                  <a:pt x="20" y="6"/>
                  <a:pt x="25" y="10"/>
                  <a:pt x="26" y="15"/>
                </a:cubicBezTo>
                <a:cubicBezTo>
                  <a:pt x="14" y="17"/>
                  <a:pt x="5" y="27"/>
                  <a:pt x="5" y="39"/>
                </a:cubicBezTo>
                <a:cubicBezTo>
                  <a:pt x="5" y="50"/>
                  <a:pt x="5" y="50"/>
                  <a:pt x="5" y="50"/>
                </a:cubicBezTo>
                <a:cubicBezTo>
                  <a:pt x="5" y="50"/>
                  <a:pt x="5" y="50"/>
                  <a:pt x="5" y="50"/>
                </a:cubicBezTo>
                <a:cubicBezTo>
                  <a:pt x="5" y="50"/>
                  <a:pt x="5" y="50"/>
                  <a:pt x="5" y="50"/>
                </a:cubicBezTo>
                <a:cubicBezTo>
                  <a:pt x="5" y="50"/>
                  <a:pt x="5" y="51"/>
                  <a:pt x="5" y="51"/>
                </a:cubicBezTo>
                <a:cubicBezTo>
                  <a:pt x="5" y="51"/>
                  <a:pt x="6" y="51"/>
                  <a:pt x="6" y="52"/>
                </a:cubicBezTo>
                <a:cubicBezTo>
                  <a:pt x="7" y="53"/>
                  <a:pt x="9" y="54"/>
                  <a:pt x="11" y="56"/>
                </a:cubicBezTo>
                <a:cubicBezTo>
                  <a:pt x="15" y="58"/>
                  <a:pt x="21" y="61"/>
                  <a:pt x="29" y="61"/>
                </a:cubicBezTo>
                <a:cubicBezTo>
                  <a:pt x="44" y="61"/>
                  <a:pt x="53" y="53"/>
                  <a:pt x="54" y="52"/>
                </a:cubicBezTo>
                <a:cubicBezTo>
                  <a:pt x="54" y="39"/>
                  <a:pt x="54" y="39"/>
                  <a:pt x="54" y="39"/>
                </a:cubicBezTo>
                <a:cubicBezTo>
                  <a:pt x="54" y="27"/>
                  <a:pt x="44" y="17"/>
                  <a:pt x="32" y="15"/>
                </a:cubicBezTo>
                <a:close/>
                <a:moveTo>
                  <a:pt x="33" y="38"/>
                </a:moveTo>
                <a:cubicBezTo>
                  <a:pt x="33" y="41"/>
                  <a:pt x="31" y="43"/>
                  <a:pt x="29" y="43"/>
                </a:cubicBezTo>
                <a:cubicBezTo>
                  <a:pt x="27" y="43"/>
                  <a:pt x="25" y="41"/>
                  <a:pt x="25" y="38"/>
                </a:cubicBezTo>
                <a:cubicBezTo>
                  <a:pt x="25" y="31"/>
                  <a:pt x="25" y="31"/>
                  <a:pt x="25" y="31"/>
                </a:cubicBezTo>
                <a:cubicBezTo>
                  <a:pt x="25" y="29"/>
                  <a:pt x="27" y="27"/>
                  <a:pt x="29" y="27"/>
                </a:cubicBezTo>
                <a:cubicBezTo>
                  <a:pt x="31" y="27"/>
                  <a:pt x="33" y="29"/>
                  <a:pt x="33" y="31"/>
                </a:cubicBezTo>
                <a:lnTo>
                  <a:pt x="33" y="38"/>
                </a:lnTo>
                <a:close/>
                <a:moveTo>
                  <a:pt x="9" y="59"/>
                </a:moveTo>
                <a:cubicBezTo>
                  <a:pt x="7" y="58"/>
                  <a:pt x="6" y="57"/>
                  <a:pt x="5" y="56"/>
                </a:cubicBezTo>
                <a:cubicBezTo>
                  <a:pt x="5" y="81"/>
                  <a:pt x="5" y="81"/>
                  <a:pt x="5" y="81"/>
                </a:cubicBezTo>
                <a:cubicBezTo>
                  <a:pt x="5" y="95"/>
                  <a:pt x="16" y="106"/>
                  <a:pt x="29" y="106"/>
                </a:cubicBezTo>
                <a:cubicBezTo>
                  <a:pt x="43" y="106"/>
                  <a:pt x="54" y="95"/>
                  <a:pt x="54" y="81"/>
                </a:cubicBezTo>
                <a:cubicBezTo>
                  <a:pt x="54" y="57"/>
                  <a:pt x="54" y="57"/>
                  <a:pt x="54" y="57"/>
                </a:cubicBezTo>
                <a:cubicBezTo>
                  <a:pt x="49" y="61"/>
                  <a:pt x="41" y="65"/>
                  <a:pt x="29" y="65"/>
                </a:cubicBezTo>
                <a:cubicBezTo>
                  <a:pt x="20" y="65"/>
                  <a:pt x="13" y="62"/>
                  <a:pt x="9" y="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2">
            <a:extLst>
              <a:ext uri="{FF2B5EF4-FFF2-40B4-BE49-F238E27FC236}">
                <a16:creationId xmlns:a16="http://schemas.microsoft.com/office/drawing/2014/main" id="{9E32911B-10FE-427C-9F89-637CB9C2FABE}"/>
              </a:ext>
            </a:extLst>
          </p:cNvPr>
          <p:cNvSpPr>
            <a:spLocks/>
          </p:cNvSpPr>
          <p:nvPr/>
        </p:nvSpPr>
        <p:spPr bwMode="auto">
          <a:xfrm>
            <a:off x="7486911" y="4050058"/>
            <a:ext cx="362294" cy="356354"/>
          </a:xfrm>
          <a:custGeom>
            <a:avLst/>
            <a:gdLst>
              <a:gd name="T0" fmla="*/ 101 w 105"/>
              <a:gd name="T1" fmla="*/ 48 h 103"/>
              <a:gd name="T2" fmla="*/ 56 w 105"/>
              <a:gd name="T3" fmla="*/ 48 h 103"/>
              <a:gd name="T4" fmla="*/ 56 w 105"/>
              <a:gd name="T5" fmla="*/ 29 h 103"/>
              <a:gd name="T6" fmla="*/ 48 w 105"/>
              <a:gd name="T7" fmla="*/ 9 h 103"/>
              <a:gd name="T8" fmla="*/ 28 w 105"/>
              <a:gd name="T9" fmla="*/ 0 h 103"/>
              <a:gd name="T10" fmla="*/ 8 w 105"/>
              <a:gd name="T11" fmla="*/ 9 h 103"/>
              <a:gd name="T12" fmla="*/ 0 w 105"/>
              <a:gd name="T13" fmla="*/ 29 h 103"/>
              <a:gd name="T14" fmla="*/ 0 w 105"/>
              <a:gd name="T15" fmla="*/ 54 h 103"/>
              <a:gd name="T16" fmla="*/ 14 w 105"/>
              <a:gd name="T17" fmla="*/ 54 h 103"/>
              <a:gd name="T18" fmla="*/ 14 w 105"/>
              <a:gd name="T19" fmla="*/ 51 h 103"/>
              <a:gd name="T20" fmla="*/ 6 w 105"/>
              <a:gd name="T21" fmla="*/ 42 h 103"/>
              <a:gd name="T22" fmla="*/ 14 w 105"/>
              <a:gd name="T23" fmla="*/ 42 h 103"/>
              <a:gd name="T24" fmla="*/ 14 w 105"/>
              <a:gd name="T25" fmla="*/ 29 h 103"/>
              <a:gd name="T26" fmla="*/ 18 w 105"/>
              <a:gd name="T27" fmla="*/ 19 h 103"/>
              <a:gd name="T28" fmla="*/ 28 w 105"/>
              <a:gd name="T29" fmla="*/ 14 h 103"/>
              <a:gd name="T30" fmla="*/ 37 w 105"/>
              <a:gd name="T31" fmla="*/ 19 h 103"/>
              <a:gd name="T32" fmla="*/ 41 w 105"/>
              <a:gd name="T33" fmla="*/ 29 h 103"/>
              <a:gd name="T34" fmla="*/ 41 w 105"/>
              <a:gd name="T35" fmla="*/ 48 h 103"/>
              <a:gd name="T36" fmla="*/ 35 w 105"/>
              <a:gd name="T37" fmla="*/ 48 h 103"/>
              <a:gd name="T38" fmla="*/ 31 w 105"/>
              <a:gd name="T39" fmla="*/ 52 h 103"/>
              <a:gd name="T40" fmla="*/ 31 w 105"/>
              <a:gd name="T41" fmla="*/ 99 h 103"/>
              <a:gd name="T42" fmla="*/ 35 w 105"/>
              <a:gd name="T43" fmla="*/ 103 h 103"/>
              <a:gd name="T44" fmla="*/ 101 w 105"/>
              <a:gd name="T45" fmla="*/ 103 h 103"/>
              <a:gd name="T46" fmla="*/ 105 w 105"/>
              <a:gd name="T47" fmla="*/ 99 h 103"/>
              <a:gd name="T48" fmla="*/ 105 w 105"/>
              <a:gd name="T49" fmla="*/ 52 h 103"/>
              <a:gd name="T50" fmla="*/ 101 w 105"/>
              <a:gd name="T51" fmla="*/ 4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3">
                <a:moveTo>
                  <a:pt x="101" y="48"/>
                </a:moveTo>
                <a:cubicBezTo>
                  <a:pt x="56" y="48"/>
                  <a:pt x="56" y="48"/>
                  <a:pt x="56" y="48"/>
                </a:cubicBezTo>
                <a:cubicBezTo>
                  <a:pt x="56" y="29"/>
                  <a:pt x="56" y="29"/>
                  <a:pt x="56" y="29"/>
                </a:cubicBezTo>
                <a:cubicBezTo>
                  <a:pt x="56" y="21"/>
                  <a:pt x="53" y="14"/>
                  <a:pt x="48" y="9"/>
                </a:cubicBezTo>
                <a:cubicBezTo>
                  <a:pt x="43" y="3"/>
                  <a:pt x="36" y="0"/>
                  <a:pt x="28" y="0"/>
                </a:cubicBezTo>
                <a:cubicBezTo>
                  <a:pt x="20" y="0"/>
                  <a:pt x="13" y="3"/>
                  <a:pt x="8" y="9"/>
                </a:cubicBezTo>
                <a:cubicBezTo>
                  <a:pt x="3" y="14"/>
                  <a:pt x="0" y="21"/>
                  <a:pt x="0" y="29"/>
                </a:cubicBezTo>
                <a:cubicBezTo>
                  <a:pt x="0" y="54"/>
                  <a:pt x="0" y="54"/>
                  <a:pt x="0" y="54"/>
                </a:cubicBezTo>
                <a:cubicBezTo>
                  <a:pt x="14" y="54"/>
                  <a:pt x="14" y="54"/>
                  <a:pt x="14" y="54"/>
                </a:cubicBezTo>
                <a:cubicBezTo>
                  <a:pt x="14" y="51"/>
                  <a:pt x="14" y="51"/>
                  <a:pt x="14" y="51"/>
                </a:cubicBezTo>
                <a:cubicBezTo>
                  <a:pt x="6" y="42"/>
                  <a:pt x="6" y="42"/>
                  <a:pt x="6" y="42"/>
                </a:cubicBezTo>
                <a:cubicBezTo>
                  <a:pt x="14" y="42"/>
                  <a:pt x="14" y="42"/>
                  <a:pt x="14" y="42"/>
                </a:cubicBezTo>
                <a:cubicBezTo>
                  <a:pt x="14" y="29"/>
                  <a:pt x="14" y="29"/>
                  <a:pt x="14" y="29"/>
                </a:cubicBezTo>
                <a:cubicBezTo>
                  <a:pt x="14" y="25"/>
                  <a:pt x="16" y="21"/>
                  <a:pt x="18" y="19"/>
                </a:cubicBezTo>
                <a:cubicBezTo>
                  <a:pt x="21" y="16"/>
                  <a:pt x="24" y="14"/>
                  <a:pt x="28" y="14"/>
                </a:cubicBezTo>
                <a:cubicBezTo>
                  <a:pt x="31" y="14"/>
                  <a:pt x="35" y="16"/>
                  <a:pt x="37" y="19"/>
                </a:cubicBezTo>
                <a:cubicBezTo>
                  <a:pt x="40" y="21"/>
                  <a:pt x="41" y="25"/>
                  <a:pt x="41" y="29"/>
                </a:cubicBezTo>
                <a:cubicBezTo>
                  <a:pt x="41" y="48"/>
                  <a:pt x="41" y="48"/>
                  <a:pt x="41" y="48"/>
                </a:cubicBezTo>
                <a:cubicBezTo>
                  <a:pt x="35" y="48"/>
                  <a:pt x="35" y="48"/>
                  <a:pt x="35" y="48"/>
                </a:cubicBezTo>
                <a:cubicBezTo>
                  <a:pt x="33" y="48"/>
                  <a:pt x="31" y="50"/>
                  <a:pt x="31" y="52"/>
                </a:cubicBezTo>
                <a:cubicBezTo>
                  <a:pt x="31" y="99"/>
                  <a:pt x="31" y="99"/>
                  <a:pt x="31" y="99"/>
                </a:cubicBezTo>
                <a:cubicBezTo>
                  <a:pt x="31" y="101"/>
                  <a:pt x="33" y="103"/>
                  <a:pt x="35" y="103"/>
                </a:cubicBezTo>
                <a:cubicBezTo>
                  <a:pt x="101" y="103"/>
                  <a:pt x="101" y="103"/>
                  <a:pt x="101" y="103"/>
                </a:cubicBezTo>
                <a:cubicBezTo>
                  <a:pt x="104" y="103"/>
                  <a:pt x="105" y="101"/>
                  <a:pt x="105" y="99"/>
                </a:cubicBezTo>
                <a:cubicBezTo>
                  <a:pt x="105" y="52"/>
                  <a:pt x="105" y="52"/>
                  <a:pt x="105" y="52"/>
                </a:cubicBezTo>
                <a:cubicBezTo>
                  <a:pt x="105" y="50"/>
                  <a:pt x="104" y="48"/>
                  <a:pt x="101"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3">
            <a:extLst>
              <a:ext uri="{FF2B5EF4-FFF2-40B4-BE49-F238E27FC236}">
                <a16:creationId xmlns:a16="http://schemas.microsoft.com/office/drawing/2014/main" id="{02905DFF-3DD8-46F0-9EC6-E603FA5157AF}"/>
              </a:ext>
            </a:extLst>
          </p:cNvPr>
          <p:cNvSpPr>
            <a:spLocks noEditPoints="1"/>
          </p:cNvSpPr>
          <p:nvPr/>
        </p:nvSpPr>
        <p:spPr bwMode="auto">
          <a:xfrm>
            <a:off x="8591615" y="4075299"/>
            <a:ext cx="359325" cy="305872"/>
          </a:xfrm>
          <a:custGeom>
            <a:avLst/>
            <a:gdLst>
              <a:gd name="T0" fmla="*/ 65 w 105"/>
              <a:gd name="T1" fmla="*/ 48 h 89"/>
              <a:gd name="T2" fmla="*/ 65 w 105"/>
              <a:gd name="T3" fmla="*/ 62 h 89"/>
              <a:gd name="T4" fmla="*/ 41 w 105"/>
              <a:gd name="T5" fmla="*/ 62 h 89"/>
              <a:gd name="T6" fmla="*/ 41 w 105"/>
              <a:gd name="T7" fmla="*/ 48 h 89"/>
              <a:gd name="T8" fmla="*/ 0 w 105"/>
              <a:gd name="T9" fmla="*/ 48 h 89"/>
              <a:gd name="T10" fmla="*/ 0 w 105"/>
              <a:gd name="T11" fmla="*/ 89 h 89"/>
              <a:gd name="T12" fmla="*/ 105 w 105"/>
              <a:gd name="T13" fmla="*/ 89 h 89"/>
              <a:gd name="T14" fmla="*/ 105 w 105"/>
              <a:gd name="T15" fmla="*/ 48 h 89"/>
              <a:gd name="T16" fmla="*/ 65 w 105"/>
              <a:gd name="T17" fmla="*/ 48 h 89"/>
              <a:gd name="T18" fmla="*/ 41 w 105"/>
              <a:gd name="T19" fmla="*/ 32 h 89"/>
              <a:gd name="T20" fmla="*/ 65 w 105"/>
              <a:gd name="T21" fmla="*/ 32 h 89"/>
              <a:gd name="T22" fmla="*/ 65 w 105"/>
              <a:gd name="T23" fmla="*/ 42 h 89"/>
              <a:gd name="T24" fmla="*/ 105 w 105"/>
              <a:gd name="T25" fmla="*/ 42 h 89"/>
              <a:gd name="T26" fmla="*/ 105 w 105"/>
              <a:gd name="T27" fmla="*/ 23 h 89"/>
              <a:gd name="T28" fmla="*/ 100 w 105"/>
              <a:gd name="T29" fmla="*/ 17 h 89"/>
              <a:gd name="T30" fmla="*/ 81 w 105"/>
              <a:gd name="T31" fmla="*/ 17 h 89"/>
              <a:gd name="T32" fmla="*/ 81 w 105"/>
              <a:gd name="T33" fmla="*/ 11 h 89"/>
              <a:gd name="T34" fmla="*/ 70 w 105"/>
              <a:gd name="T35" fmla="*/ 0 h 89"/>
              <a:gd name="T36" fmla="*/ 35 w 105"/>
              <a:gd name="T37" fmla="*/ 0 h 89"/>
              <a:gd name="T38" fmla="*/ 24 w 105"/>
              <a:gd name="T39" fmla="*/ 11 h 89"/>
              <a:gd name="T40" fmla="*/ 24 w 105"/>
              <a:gd name="T41" fmla="*/ 17 h 89"/>
              <a:gd name="T42" fmla="*/ 5 w 105"/>
              <a:gd name="T43" fmla="*/ 17 h 89"/>
              <a:gd name="T44" fmla="*/ 0 w 105"/>
              <a:gd name="T45" fmla="*/ 23 h 89"/>
              <a:gd name="T46" fmla="*/ 0 w 105"/>
              <a:gd name="T47" fmla="*/ 42 h 89"/>
              <a:gd name="T48" fmla="*/ 41 w 105"/>
              <a:gd name="T49" fmla="*/ 42 h 89"/>
              <a:gd name="T50" fmla="*/ 41 w 105"/>
              <a:gd name="T51" fmla="*/ 32 h 89"/>
              <a:gd name="T52" fmla="*/ 31 w 105"/>
              <a:gd name="T53" fmla="*/ 11 h 89"/>
              <a:gd name="T54" fmla="*/ 35 w 105"/>
              <a:gd name="T55" fmla="*/ 7 h 89"/>
              <a:gd name="T56" fmla="*/ 70 w 105"/>
              <a:gd name="T57" fmla="*/ 7 h 89"/>
              <a:gd name="T58" fmla="*/ 74 w 105"/>
              <a:gd name="T59" fmla="*/ 11 h 89"/>
              <a:gd name="T60" fmla="*/ 74 w 105"/>
              <a:gd name="T61" fmla="*/ 17 h 89"/>
              <a:gd name="T62" fmla="*/ 31 w 105"/>
              <a:gd name="T63" fmla="*/ 17 h 89"/>
              <a:gd name="T64" fmla="*/ 31 w 105"/>
              <a:gd name="T65" fmla="*/ 11 h 89"/>
              <a:gd name="T66" fmla="*/ 59 w 105"/>
              <a:gd name="T67" fmla="*/ 56 h 89"/>
              <a:gd name="T68" fmla="*/ 59 w 105"/>
              <a:gd name="T69" fmla="*/ 38 h 89"/>
              <a:gd name="T70" fmla="*/ 47 w 105"/>
              <a:gd name="T71" fmla="*/ 38 h 89"/>
              <a:gd name="T72" fmla="*/ 47 w 105"/>
              <a:gd name="T73" fmla="*/ 56 h 89"/>
              <a:gd name="T74" fmla="*/ 59 w 105"/>
              <a:gd name="T75"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89">
                <a:moveTo>
                  <a:pt x="65" y="48"/>
                </a:moveTo>
                <a:cubicBezTo>
                  <a:pt x="65" y="62"/>
                  <a:pt x="65" y="62"/>
                  <a:pt x="65" y="62"/>
                </a:cubicBezTo>
                <a:cubicBezTo>
                  <a:pt x="41" y="62"/>
                  <a:pt x="41" y="62"/>
                  <a:pt x="41" y="62"/>
                </a:cubicBezTo>
                <a:cubicBezTo>
                  <a:pt x="41" y="48"/>
                  <a:pt x="41" y="48"/>
                  <a:pt x="41" y="48"/>
                </a:cubicBezTo>
                <a:cubicBezTo>
                  <a:pt x="0" y="48"/>
                  <a:pt x="0" y="48"/>
                  <a:pt x="0" y="48"/>
                </a:cubicBezTo>
                <a:cubicBezTo>
                  <a:pt x="0" y="89"/>
                  <a:pt x="0" y="89"/>
                  <a:pt x="0" y="89"/>
                </a:cubicBezTo>
                <a:cubicBezTo>
                  <a:pt x="105" y="89"/>
                  <a:pt x="105" y="89"/>
                  <a:pt x="105" y="89"/>
                </a:cubicBezTo>
                <a:cubicBezTo>
                  <a:pt x="105" y="48"/>
                  <a:pt x="105" y="48"/>
                  <a:pt x="105" y="48"/>
                </a:cubicBezTo>
                <a:lnTo>
                  <a:pt x="65" y="48"/>
                </a:lnTo>
                <a:close/>
                <a:moveTo>
                  <a:pt x="41" y="32"/>
                </a:moveTo>
                <a:cubicBezTo>
                  <a:pt x="65" y="32"/>
                  <a:pt x="65" y="32"/>
                  <a:pt x="65" y="32"/>
                </a:cubicBezTo>
                <a:cubicBezTo>
                  <a:pt x="65" y="42"/>
                  <a:pt x="65" y="42"/>
                  <a:pt x="65" y="42"/>
                </a:cubicBezTo>
                <a:cubicBezTo>
                  <a:pt x="105" y="42"/>
                  <a:pt x="105" y="42"/>
                  <a:pt x="105" y="42"/>
                </a:cubicBezTo>
                <a:cubicBezTo>
                  <a:pt x="105" y="23"/>
                  <a:pt x="105" y="23"/>
                  <a:pt x="105" y="23"/>
                </a:cubicBezTo>
                <a:cubicBezTo>
                  <a:pt x="105" y="20"/>
                  <a:pt x="103" y="17"/>
                  <a:pt x="100" y="17"/>
                </a:cubicBezTo>
                <a:cubicBezTo>
                  <a:pt x="81" y="17"/>
                  <a:pt x="81" y="17"/>
                  <a:pt x="81" y="17"/>
                </a:cubicBezTo>
                <a:cubicBezTo>
                  <a:pt x="81" y="11"/>
                  <a:pt x="81" y="11"/>
                  <a:pt x="81" y="11"/>
                </a:cubicBezTo>
                <a:cubicBezTo>
                  <a:pt x="81" y="5"/>
                  <a:pt x="76" y="0"/>
                  <a:pt x="70" y="0"/>
                </a:cubicBezTo>
                <a:cubicBezTo>
                  <a:pt x="35" y="0"/>
                  <a:pt x="35" y="0"/>
                  <a:pt x="35" y="0"/>
                </a:cubicBezTo>
                <a:cubicBezTo>
                  <a:pt x="29" y="0"/>
                  <a:pt x="24" y="5"/>
                  <a:pt x="24" y="11"/>
                </a:cubicBezTo>
                <a:cubicBezTo>
                  <a:pt x="24" y="17"/>
                  <a:pt x="24" y="17"/>
                  <a:pt x="24" y="17"/>
                </a:cubicBezTo>
                <a:cubicBezTo>
                  <a:pt x="5" y="17"/>
                  <a:pt x="5" y="17"/>
                  <a:pt x="5" y="17"/>
                </a:cubicBezTo>
                <a:cubicBezTo>
                  <a:pt x="2" y="17"/>
                  <a:pt x="0" y="20"/>
                  <a:pt x="0" y="23"/>
                </a:cubicBezTo>
                <a:cubicBezTo>
                  <a:pt x="0" y="42"/>
                  <a:pt x="0" y="42"/>
                  <a:pt x="0" y="42"/>
                </a:cubicBezTo>
                <a:cubicBezTo>
                  <a:pt x="41" y="42"/>
                  <a:pt x="41" y="42"/>
                  <a:pt x="41" y="42"/>
                </a:cubicBezTo>
                <a:lnTo>
                  <a:pt x="41" y="32"/>
                </a:lnTo>
                <a:close/>
                <a:moveTo>
                  <a:pt x="31" y="11"/>
                </a:moveTo>
                <a:cubicBezTo>
                  <a:pt x="31" y="9"/>
                  <a:pt x="33" y="7"/>
                  <a:pt x="35" y="7"/>
                </a:cubicBezTo>
                <a:cubicBezTo>
                  <a:pt x="70" y="7"/>
                  <a:pt x="70" y="7"/>
                  <a:pt x="70" y="7"/>
                </a:cubicBezTo>
                <a:cubicBezTo>
                  <a:pt x="72" y="7"/>
                  <a:pt x="74" y="9"/>
                  <a:pt x="74" y="11"/>
                </a:cubicBezTo>
                <a:cubicBezTo>
                  <a:pt x="74" y="17"/>
                  <a:pt x="74" y="17"/>
                  <a:pt x="74" y="17"/>
                </a:cubicBezTo>
                <a:cubicBezTo>
                  <a:pt x="31" y="17"/>
                  <a:pt x="31" y="17"/>
                  <a:pt x="31" y="17"/>
                </a:cubicBezTo>
                <a:lnTo>
                  <a:pt x="31" y="11"/>
                </a:lnTo>
                <a:close/>
                <a:moveTo>
                  <a:pt x="59" y="56"/>
                </a:moveTo>
                <a:cubicBezTo>
                  <a:pt x="59" y="38"/>
                  <a:pt x="59" y="38"/>
                  <a:pt x="59" y="38"/>
                </a:cubicBezTo>
                <a:cubicBezTo>
                  <a:pt x="47" y="38"/>
                  <a:pt x="47" y="38"/>
                  <a:pt x="47" y="38"/>
                </a:cubicBezTo>
                <a:cubicBezTo>
                  <a:pt x="47" y="56"/>
                  <a:pt x="47" y="56"/>
                  <a:pt x="47" y="56"/>
                </a:cubicBezTo>
                <a:lnTo>
                  <a:pt x="5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4">
            <a:extLst>
              <a:ext uri="{FF2B5EF4-FFF2-40B4-BE49-F238E27FC236}">
                <a16:creationId xmlns:a16="http://schemas.microsoft.com/office/drawing/2014/main" id="{910C5073-65D1-4C1A-ACF5-59396585BB34}"/>
              </a:ext>
            </a:extLst>
          </p:cNvPr>
          <p:cNvSpPr>
            <a:spLocks noEditPoints="1"/>
          </p:cNvSpPr>
          <p:nvPr/>
        </p:nvSpPr>
        <p:spPr bwMode="auto">
          <a:xfrm>
            <a:off x="9696319" y="4081238"/>
            <a:ext cx="329629" cy="293994"/>
          </a:xfrm>
          <a:custGeom>
            <a:avLst/>
            <a:gdLst>
              <a:gd name="T0" fmla="*/ 43 w 96"/>
              <a:gd name="T1" fmla="*/ 44 h 86"/>
              <a:gd name="T2" fmla="*/ 28 w 96"/>
              <a:gd name="T3" fmla="*/ 38 h 86"/>
              <a:gd name="T4" fmla="*/ 9 w 96"/>
              <a:gd name="T5" fmla="*/ 42 h 86"/>
              <a:gd name="T6" fmla="*/ 0 w 96"/>
              <a:gd name="T7" fmla="*/ 73 h 86"/>
              <a:gd name="T8" fmla="*/ 34 w 96"/>
              <a:gd name="T9" fmla="*/ 75 h 86"/>
              <a:gd name="T10" fmla="*/ 43 w 96"/>
              <a:gd name="T11" fmla="*/ 44 h 86"/>
              <a:gd name="T12" fmla="*/ 43 w 96"/>
              <a:gd name="T13" fmla="*/ 44 h 86"/>
              <a:gd name="T14" fmla="*/ 31 w 96"/>
              <a:gd name="T15" fmla="*/ 32 h 86"/>
              <a:gd name="T16" fmla="*/ 45 w 96"/>
              <a:gd name="T17" fmla="*/ 37 h 86"/>
              <a:gd name="T18" fmla="*/ 54 w 96"/>
              <a:gd name="T19" fmla="*/ 6 h 86"/>
              <a:gd name="T20" fmla="*/ 40 w 96"/>
              <a:gd name="T21" fmla="*/ 1 h 86"/>
              <a:gd name="T22" fmla="*/ 20 w 96"/>
              <a:gd name="T23" fmla="*/ 5 h 86"/>
              <a:gd name="T24" fmla="*/ 11 w 96"/>
              <a:gd name="T25" fmla="*/ 36 h 86"/>
              <a:gd name="T26" fmla="*/ 31 w 96"/>
              <a:gd name="T27" fmla="*/ 32 h 86"/>
              <a:gd name="T28" fmla="*/ 67 w 96"/>
              <a:gd name="T29" fmla="*/ 54 h 86"/>
              <a:gd name="T30" fmla="*/ 48 w 96"/>
              <a:gd name="T31" fmla="*/ 48 h 86"/>
              <a:gd name="T32" fmla="*/ 48 w 96"/>
              <a:gd name="T33" fmla="*/ 48 h 86"/>
              <a:gd name="T34" fmla="*/ 39 w 96"/>
              <a:gd name="T35" fmla="*/ 79 h 86"/>
              <a:gd name="T36" fmla="*/ 76 w 96"/>
              <a:gd name="T37" fmla="*/ 81 h 86"/>
              <a:gd name="T38" fmla="*/ 84 w 96"/>
              <a:gd name="T39" fmla="*/ 51 h 86"/>
              <a:gd name="T40" fmla="*/ 84 w 96"/>
              <a:gd name="T41" fmla="*/ 51 h 86"/>
              <a:gd name="T42" fmla="*/ 67 w 96"/>
              <a:gd name="T43" fmla="*/ 54 h 86"/>
              <a:gd name="T44" fmla="*/ 95 w 96"/>
              <a:gd name="T45" fmla="*/ 12 h 86"/>
              <a:gd name="T46" fmla="*/ 95 w 96"/>
              <a:gd name="T47" fmla="*/ 12 h 86"/>
              <a:gd name="T48" fmla="*/ 59 w 96"/>
              <a:gd name="T49" fmla="*/ 10 h 86"/>
              <a:gd name="T50" fmla="*/ 58 w 96"/>
              <a:gd name="T51" fmla="*/ 15 h 86"/>
              <a:gd name="T52" fmla="*/ 55 w 96"/>
              <a:gd name="T53" fmla="*/ 25 h 86"/>
              <a:gd name="T54" fmla="*/ 50 w 96"/>
              <a:gd name="T55" fmla="*/ 41 h 86"/>
              <a:gd name="T56" fmla="*/ 86 w 96"/>
              <a:gd name="T57" fmla="*/ 44 h 86"/>
              <a:gd name="T58" fmla="*/ 96 w 96"/>
              <a:gd name="T59" fmla="*/ 12 h 86"/>
              <a:gd name="T60" fmla="*/ 95 w 96"/>
              <a:gd name="T6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6">
                <a:moveTo>
                  <a:pt x="43" y="44"/>
                </a:moveTo>
                <a:cubicBezTo>
                  <a:pt x="38" y="41"/>
                  <a:pt x="34" y="39"/>
                  <a:pt x="28" y="38"/>
                </a:cubicBezTo>
                <a:cubicBezTo>
                  <a:pt x="22" y="38"/>
                  <a:pt x="15" y="40"/>
                  <a:pt x="9" y="42"/>
                </a:cubicBezTo>
                <a:cubicBezTo>
                  <a:pt x="0" y="73"/>
                  <a:pt x="0" y="73"/>
                  <a:pt x="0" y="73"/>
                </a:cubicBezTo>
                <a:cubicBezTo>
                  <a:pt x="12" y="69"/>
                  <a:pt x="23" y="68"/>
                  <a:pt x="34" y="75"/>
                </a:cubicBezTo>
                <a:cubicBezTo>
                  <a:pt x="43" y="44"/>
                  <a:pt x="43" y="44"/>
                  <a:pt x="43" y="44"/>
                </a:cubicBezTo>
                <a:cubicBezTo>
                  <a:pt x="43" y="44"/>
                  <a:pt x="43" y="44"/>
                  <a:pt x="43" y="44"/>
                </a:cubicBezTo>
                <a:moveTo>
                  <a:pt x="31" y="32"/>
                </a:moveTo>
                <a:cubicBezTo>
                  <a:pt x="37" y="33"/>
                  <a:pt x="41" y="35"/>
                  <a:pt x="45" y="37"/>
                </a:cubicBezTo>
                <a:cubicBezTo>
                  <a:pt x="48" y="27"/>
                  <a:pt x="51" y="17"/>
                  <a:pt x="54" y="6"/>
                </a:cubicBezTo>
                <a:cubicBezTo>
                  <a:pt x="49" y="4"/>
                  <a:pt x="45" y="1"/>
                  <a:pt x="40" y="1"/>
                </a:cubicBezTo>
                <a:cubicBezTo>
                  <a:pt x="33" y="0"/>
                  <a:pt x="26" y="2"/>
                  <a:pt x="20" y="5"/>
                </a:cubicBezTo>
                <a:cubicBezTo>
                  <a:pt x="17" y="15"/>
                  <a:pt x="14" y="25"/>
                  <a:pt x="11" y="36"/>
                </a:cubicBezTo>
                <a:cubicBezTo>
                  <a:pt x="17" y="33"/>
                  <a:pt x="24" y="31"/>
                  <a:pt x="31" y="32"/>
                </a:cubicBezTo>
                <a:moveTo>
                  <a:pt x="67" y="54"/>
                </a:moveTo>
                <a:cubicBezTo>
                  <a:pt x="59" y="54"/>
                  <a:pt x="53" y="51"/>
                  <a:pt x="48" y="48"/>
                </a:cubicBezTo>
                <a:cubicBezTo>
                  <a:pt x="48" y="48"/>
                  <a:pt x="48" y="48"/>
                  <a:pt x="48" y="48"/>
                </a:cubicBezTo>
                <a:cubicBezTo>
                  <a:pt x="39" y="79"/>
                  <a:pt x="39" y="79"/>
                  <a:pt x="39" y="79"/>
                </a:cubicBezTo>
                <a:cubicBezTo>
                  <a:pt x="51" y="86"/>
                  <a:pt x="63" y="86"/>
                  <a:pt x="76" y="81"/>
                </a:cubicBezTo>
                <a:cubicBezTo>
                  <a:pt x="84" y="51"/>
                  <a:pt x="84" y="51"/>
                  <a:pt x="84" y="51"/>
                </a:cubicBezTo>
                <a:cubicBezTo>
                  <a:pt x="84" y="51"/>
                  <a:pt x="84" y="51"/>
                  <a:pt x="84" y="51"/>
                </a:cubicBezTo>
                <a:cubicBezTo>
                  <a:pt x="78" y="53"/>
                  <a:pt x="72" y="54"/>
                  <a:pt x="67" y="54"/>
                </a:cubicBezTo>
                <a:moveTo>
                  <a:pt x="95" y="12"/>
                </a:moveTo>
                <a:cubicBezTo>
                  <a:pt x="95" y="12"/>
                  <a:pt x="95" y="12"/>
                  <a:pt x="95" y="12"/>
                </a:cubicBezTo>
                <a:cubicBezTo>
                  <a:pt x="83" y="17"/>
                  <a:pt x="71" y="18"/>
                  <a:pt x="59" y="10"/>
                </a:cubicBezTo>
                <a:cubicBezTo>
                  <a:pt x="59" y="12"/>
                  <a:pt x="58" y="13"/>
                  <a:pt x="58" y="15"/>
                </a:cubicBezTo>
                <a:cubicBezTo>
                  <a:pt x="57" y="18"/>
                  <a:pt x="56" y="22"/>
                  <a:pt x="55" y="25"/>
                </a:cubicBezTo>
                <a:cubicBezTo>
                  <a:pt x="53" y="31"/>
                  <a:pt x="52" y="36"/>
                  <a:pt x="50" y="41"/>
                </a:cubicBezTo>
                <a:cubicBezTo>
                  <a:pt x="61" y="49"/>
                  <a:pt x="74" y="49"/>
                  <a:pt x="86" y="44"/>
                </a:cubicBezTo>
                <a:cubicBezTo>
                  <a:pt x="96" y="12"/>
                  <a:pt x="96" y="12"/>
                  <a:pt x="96" y="12"/>
                </a:cubicBezTo>
                <a:cubicBezTo>
                  <a:pt x="95" y="12"/>
                  <a:pt x="95" y="12"/>
                  <a:pt x="95"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
            <a:extLst>
              <a:ext uri="{FF2B5EF4-FFF2-40B4-BE49-F238E27FC236}">
                <a16:creationId xmlns:a16="http://schemas.microsoft.com/office/drawing/2014/main" id="{D9CB4902-FD73-4729-AAD6-BACD6FA9D03E}"/>
              </a:ext>
            </a:extLst>
          </p:cNvPr>
          <p:cNvSpPr>
            <a:spLocks noEditPoints="1"/>
          </p:cNvSpPr>
          <p:nvPr/>
        </p:nvSpPr>
        <p:spPr bwMode="auto">
          <a:xfrm>
            <a:off x="10838288" y="4084353"/>
            <a:ext cx="287764" cy="287764"/>
          </a:xfrm>
          <a:custGeom>
            <a:avLst/>
            <a:gdLst>
              <a:gd name="T0" fmla="*/ 47 w 95"/>
              <a:gd name="T1" fmla="*/ 0 h 95"/>
              <a:gd name="T2" fmla="*/ 0 w 95"/>
              <a:gd name="T3" fmla="*/ 48 h 95"/>
              <a:gd name="T4" fmla="*/ 47 w 95"/>
              <a:gd name="T5" fmla="*/ 95 h 95"/>
              <a:gd name="T6" fmla="*/ 95 w 95"/>
              <a:gd name="T7" fmla="*/ 48 h 95"/>
              <a:gd name="T8" fmla="*/ 47 w 95"/>
              <a:gd name="T9" fmla="*/ 0 h 95"/>
              <a:gd name="T10" fmla="*/ 45 w 95"/>
              <a:gd name="T11" fmla="*/ 9 h 95"/>
              <a:gd name="T12" fmla="*/ 51 w 95"/>
              <a:gd name="T13" fmla="*/ 9 h 95"/>
              <a:gd name="T14" fmla="*/ 51 w 95"/>
              <a:gd name="T15" fmla="*/ 21 h 95"/>
              <a:gd name="T16" fmla="*/ 45 w 95"/>
              <a:gd name="T17" fmla="*/ 21 h 95"/>
              <a:gd name="T18" fmla="*/ 45 w 95"/>
              <a:gd name="T19" fmla="*/ 9 h 95"/>
              <a:gd name="T20" fmla="*/ 27 w 95"/>
              <a:gd name="T21" fmla="*/ 31 h 95"/>
              <a:gd name="T22" fmla="*/ 19 w 95"/>
              <a:gd name="T23" fmla="*/ 23 h 95"/>
              <a:gd name="T24" fmla="*/ 23 w 95"/>
              <a:gd name="T25" fmla="*/ 19 h 95"/>
              <a:gd name="T26" fmla="*/ 31 w 95"/>
              <a:gd name="T27" fmla="*/ 27 h 95"/>
              <a:gd name="T28" fmla="*/ 27 w 95"/>
              <a:gd name="T29" fmla="*/ 31 h 95"/>
              <a:gd name="T30" fmla="*/ 30 w 95"/>
              <a:gd name="T31" fmla="*/ 13 h 95"/>
              <a:gd name="T32" fmla="*/ 35 w 95"/>
              <a:gd name="T33" fmla="*/ 11 h 95"/>
              <a:gd name="T34" fmla="*/ 40 w 95"/>
              <a:gd name="T35" fmla="*/ 22 h 95"/>
              <a:gd name="T36" fmla="*/ 35 w 95"/>
              <a:gd name="T37" fmla="*/ 24 h 95"/>
              <a:gd name="T38" fmla="*/ 30 w 95"/>
              <a:gd name="T39" fmla="*/ 13 h 95"/>
              <a:gd name="T40" fmla="*/ 48 w 95"/>
              <a:gd name="T41" fmla="*/ 82 h 95"/>
              <a:gd name="T42" fmla="*/ 39 w 95"/>
              <a:gd name="T43" fmla="*/ 73 h 95"/>
              <a:gd name="T44" fmla="*/ 45 w 95"/>
              <a:gd name="T45" fmla="*/ 64 h 95"/>
              <a:gd name="T46" fmla="*/ 45 w 95"/>
              <a:gd name="T47" fmla="*/ 37 h 95"/>
              <a:gd name="T48" fmla="*/ 51 w 95"/>
              <a:gd name="T49" fmla="*/ 37 h 95"/>
              <a:gd name="T50" fmla="*/ 51 w 95"/>
              <a:gd name="T51" fmla="*/ 64 h 95"/>
              <a:gd name="T52" fmla="*/ 58 w 95"/>
              <a:gd name="T53" fmla="*/ 73 h 95"/>
              <a:gd name="T54" fmla="*/ 48 w 95"/>
              <a:gd name="T55" fmla="*/ 82 h 95"/>
              <a:gd name="T56" fmla="*/ 55 w 95"/>
              <a:gd name="T57" fmla="*/ 22 h 95"/>
              <a:gd name="T58" fmla="*/ 60 w 95"/>
              <a:gd name="T59" fmla="*/ 11 h 95"/>
              <a:gd name="T60" fmla="*/ 66 w 95"/>
              <a:gd name="T61" fmla="*/ 13 h 95"/>
              <a:gd name="T62" fmla="*/ 61 w 95"/>
              <a:gd name="T63" fmla="*/ 24 h 95"/>
              <a:gd name="T64" fmla="*/ 55 w 95"/>
              <a:gd name="T65" fmla="*/ 22 h 95"/>
              <a:gd name="T66" fmla="*/ 68 w 95"/>
              <a:gd name="T67" fmla="*/ 31 h 95"/>
              <a:gd name="T68" fmla="*/ 64 w 95"/>
              <a:gd name="T69" fmla="*/ 27 h 95"/>
              <a:gd name="T70" fmla="*/ 73 w 95"/>
              <a:gd name="T71" fmla="*/ 19 h 95"/>
              <a:gd name="T72" fmla="*/ 77 w 95"/>
              <a:gd name="T73" fmla="*/ 23 h 95"/>
              <a:gd name="T74" fmla="*/ 68 w 95"/>
              <a:gd name="T75" fmla="*/ 3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5">
                <a:moveTo>
                  <a:pt x="47" y="0"/>
                </a:moveTo>
                <a:cubicBezTo>
                  <a:pt x="21" y="0"/>
                  <a:pt x="0" y="21"/>
                  <a:pt x="0" y="48"/>
                </a:cubicBezTo>
                <a:cubicBezTo>
                  <a:pt x="0" y="74"/>
                  <a:pt x="21" y="95"/>
                  <a:pt x="47" y="95"/>
                </a:cubicBezTo>
                <a:cubicBezTo>
                  <a:pt x="73" y="95"/>
                  <a:pt x="95" y="74"/>
                  <a:pt x="95" y="48"/>
                </a:cubicBezTo>
                <a:cubicBezTo>
                  <a:pt x="95" y="21"/>
                  <a:pt x="73" y="0"/>
                  <a:pt x="47" y="0"/>
                </a:cubicBezTo>
                <a:close/>
                <a:moveTo>
                  <a:pt x="45" y="9"/>
                </a:moveTo>
                <a:cubicBezTo>
                  <a:pt x="51" y="9"/>
                  <a:pt x="51" y="9"/>
                  <a:pt x="51" y="9"/>
                </a:cubicBezTo>
                <a:cubicBezTo>
                  <a:pt x="51" y="21"/>
                  <a:pt x="51" y="21"/>
                  <a:pt x="51" y="21"/>
                </a:cubicBezTo>
                <a:cubicBezTo>
                  <a:pt x="45" y="21"/>
                  <a:pt x="45" y="21"/>
                  <a:pt x="45" y="21"/>
                </a:cubicBezTo>
                <a:lnTo>
                  <a:pt x="45" y="9"/>
                </a:lnTo>
                <a:close/>
                <a:moveTo>
                  <a:pt x="27" y="31"/>
                </a:moveTo>
                <a:cubicBezTo>
                  <a:pt x="19" y="23"/>
                  <a:pt x="19" y="23"/>
                  <a:pt x="19" y="23"/>
                </a:cubicBezTo>
                <a:cubicBezTo>
                  <a:pt x="23" y="19"/>
                  <a:pt x="23" y="19"/>
                  <a:pt x="23" y="19"/>
                </a:cubicBezTo>
                <a:cubicBezTo>
                  <a:pt x="31" y="27"/>
                  <a:pt x="31" y="27"/>
                  <a:pt x="31" y="27"/>
                </a:cubicBezTo>
                <a:lnTo>
                  <a:pt x="27" y="31"/>
                </a:lnTo>
                <a:close/>
                <a:moveTo>
                  <a:pt x="30" y="13"/>
                </a:moveTo>
                <a:cubicBezTo>
                  <a:pt x="35" y="11"/>
                  <a:pt x="35" y="11"/>
                  <a:pt x="35" y="11"/>
                </a:cubicBezTo>
                <a:cubicBezTo>
                  <a:pt x="40" y="22"/>
                  <a:pt x="40" y="22"/>
                  <a:pt x="40" y="22"/>
                </a:cubicBezTo>
                <a:cubicBezTo>
                  <a:pt x="35" y="24"/>
                  <a:pt x="35" y="24"/>
                  <a:pt x="35" y="24"/>
                </a:cubicBezTo>
                <a:lnTo>
                  <a:pt x="30" y="13"/>
                </a:lnTo>
                <a:close/>
                <a:moveTo>
                  <a:pt x="48" y="82"/>
                </a:moveTo>
                <a:cubicBezTo>
                  <a:pt x="43" y="82"/>
                  <a:pt x="39" y="78"/>
                  <a:pt x="39" y="73"/>
                </a:cubicBezTo>
                <a:cubicBezTo>
                  <a:pt x="39" y="69"/>
                  <a:pt x="41" y="65"/>
                  <a:pt x="45" y="64"/>
                </a:cubicBezTo>
                <a:cubicBezTo>
                  <a:pt x="45" y="37"/>
                  <a:pt x="45" y="37"/>
                  <a:pt x="45" y="37"/>
                </a:cubicBezTo>
                <a:cubicBezTo>
                  <a:pt x="51" y="37"/>
                  <a:pt x="51" y="37"/>
                  <a:pt x="51" y="37"/>
                </a:cubicBezTo>
                <a:cubicBezTo>
                  <a:pt x="51" y="64"/>
                  <a:pt x="51" y="64"/>
                  <a:pt x="51" y="64"/>
                </a:cubicBezTo>
                <a:cubicBezTo>
                  <a:pt x="55" y="65"/>
                  <a:pt x="58" y="68"/>
                  <a:pt x="58" y="73"/>
                </a:cubicBezTo>
                <a:cubicBezTo>
                  <a:pt x="58" y="78"/>
                  <a:pt x="53" y="82"/>
                  <a:pt x="48" y="82"/>
                </a:cubicBezTo>
                <a:close/>
                <a:moveTo>
                  <a:pt x="55" y="22"/>
                </a:moveTo>
                <a:cubicBezTo>
                  <a:pt x="60" y="11"/>
                  <a:pt x="60" y="11"/>
                  <a:pt x="60" y="11"/>
                </a:cubicBezTo>
                <a:cubicBezTo>
                  <a:pt x="66" y="13"/>
                  <a:pt x="66" y="13"/>
                  <a:pt x="66" y="13"/>
                </a:cubicBezTo>
                <a:cubicBezTo>
                  <a:pt x="61" y="24"/>
                  <a:pt x="61" y="24"/>
                  <a:pt x="61" y="24"/>
                </a:cubicBezTo>
                <a:lnTo>
                  <a:pt x="55" y="22"/>
                </a:lnTo>
                <a:close/>
                <a:moveTo>
                  <a:pt x="68" y="31"/>
                </a:moveTo>
                <a:cubicBezTo>
                  <a:pt x="64" y="27"/>
                  <a:pt x="64" y="27"/>
                  <a:pt x="64" y="27"/>
                </a:cubicBezTo>
                <a:cubicBezTo>
                  <a:pt x="73" y="19"/>
                  <a:pt x="73" y="19"/>
                  <a:pt x="73" y="19"/>
                </a:cubicBezTo>
                <a:cubicBezTo>
                  <a:pt x="77" y="23"/>
                  <a:pt x="77" y="23"/>
                  <a:pt x="77" y="23"/>
                </a:cubicBezTo>
                <a:lnTo>
                  <a:pt x="68"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8">
            <a:extLst>
              <a:ext uri="{FF2B5EF4-FFF2-40B4-BE49-F238E27FC236}">
                <a16:creationId xmlns:a16="http://schemas.microsoft.com/office/drawing/2014/main" id="{6E32376F-820E-45C5-9E1F-2FB4B10D10BC}"/>
              </a:ext>
            </a:extLst>
          </p:cNvPr>
          <p:cNvSpPr>
            <a:spLocks noEditPoints="1"/>
          </p:cNvSpPr>
          <p:nvPr/>
        </p:nvSpPr>
        <p:spPr bwMode="auto">
          <a:xfrm>
            <a:off x="1974647" y="5423747"/>
            <a:ext cx="268510" cy="255924"/>
          </a:xfrm>
          <a:custGeom>
            <a:avLst/>
            <a:gdLst>
              <a:gd name="T0" fmla="*/ 64 w 128"/>
              <a:gd name="T1" fmla="*/ 0 h 122"/>
              <a:gd name="T2" fmla="*/ 0 w 128"/>
              <a:gd name="T3" fmla="*/ 64 h 122"/>
              <a:gd name="T4" fmla="*/ 12 w 128"/>
              <a:gd name="T5" fmla="*/ 77 h 122"/>
              <a:gd name="T6" fmla="*/ 64 w 128"/>
              <a:gd name="T7" fmla="*/ 25 h 122"/>
              <a:gd name="T8" fmla="*/ 116 w 128"/>
              <a:gd name="T9" fmla="*/ 77 h 122"/>
              <a:gd name="T10" fmla="*/ 128 w 128"/>
              <a:gd name="T11" fmla="*/ 65 h 122"/>
              <a:gd name="T12" fmla="*/ 64 w 128"/>
              <a:gd name="T13" fmla="*/ 0 h 122"/>
              <a:gd name="T14" fmla="*/ 19 w 128"/>
              <a:gd name="T15" fmla="*/ 80 h 122"/>
              <a:gd name="T16" fmla="*/ 19 w 128"/>
              <a:gd name="T17" fmla="*/ 122 h 122"/>
              <a:gd name="T18" fmla="*/ 51 w 128"/>
              <a:gd name="T19" fmla="*/ 122 h 122"/>
              <a:gd name="T20" fmla="*/ 51 w 128"/>
              <a:gd name="T21" fmla="*/ 84 h 122"/>
              <a:gd name="T22" fmla="*/ 77 w 128"/>
              <a:gd name="T23" fmla="*/ 84 h 122"/>
              <a:gd name="T24" fmla="*/ 77 w 128"/>
              <a:gd name="T25" fmla="*/ 122 h 122"/>
              <a:gd name="T26" fmla="*/ 110 w 128"/>
              <a:gd name="T27" fmla="*/ 122 h 122"/>
              <a:gd name="T28" fmla="*/ 110 w 128"/>
              <a:gd name="T29" fmla="*/ 80 h 122"/>
              <a:gd name="T30" fmla="*/ 64 w 128"/>
              <a:gd name="T31" fmla="*/ 35 h 122"/>
              <a:gd name="T32" fmla="*/ 19 w 128"/>
              <a:gd name="T33" fmla="*/ 8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2">
                <a:moveTo>
                  <a:pt x="64" y="0"/>
                </a:moveTo>
                <a:lnTo>
                  <a:pt x="0" y="64"/>
                </a:lnTo>
                <a:lnTo>
                  <a:pt x="12" y="77"/>
                </a:lnTo>
                <a:lnTo>
                  <a:pt x="64" y="25"/>
                </a:lnTo>
                <a:lnTo>
                  <a:pt x="116" y="77"/>
                </a:lnTo>
                <a:lnTo>
                  <a:pt x="128" y="65"/>
                </a:lnTo>
                <a:lnTo>
                  <a:pt x="64" y="0"/>
                </a:lnTo>
                <a:close/>
                <a:moveTo>
                  <a:pt x="19" y="80"/>
                </a:moveTo>
                <a:lnTo>
                  <a:pt x="19" y="122"/>
                </a:lnTo>
                <a:lnTo>
                  <a:pt x="51" y="122"/>
                </a:lnTo>
                <a:lnTo>
                  <a:pt x="51" y="84"/>
                </a:lnTo>
                <a:lnTo>
                  <a:pt x="77" y="84"/>
                </a:lnTo>
                <a:lnTo>
                  <a:pt x="77" y="122"/>
                </a:lnTo>
                <a:lnTo>
                  <a:pt x="110" y="122"/>
                </a:lnTo>
                <a:lnTo>
                  <a:pt x="110" y="80"/>
                </a:lnTo>
                <a:lnTo>
                  <a:pt x="64" y="35"/>
                </a:lnTo>
                <a:lnTo>
                  <a:pt x="19"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9">
            <a:extLst>
              <a:ext uri="{FF2B5EF4-FFF2-40B4-BE49-F238E27FC236}">
                <a16:creationId xmlns:a16="http://schemas.microsoft.com/office/drawing/2014/main" id="{E75B2035-2BEF-42EA-8A12-218ECA96FE46}"/>
              </a:ext>
            </a:extLst>
          </p:cNvPr>
          <p:cNvSpPr>
            <a:spLocks/>
          </p:cNvSpPr>
          <p:nvPr/>
        </p:nvSpPr>
        <p:spPr bwMode="auto">
          <a:xfrm>
            <a:off x="4130324" y="5437378"/>
            <a:ext cx="367063" cy="228662"/>
          </a:xfrm>
          <a:custGeom>
            <a:avLst/>
            <a:gdLst>
              <a:gd name="T0" fmla="*/ 97 w 105"/>
              <a:gd name="T1" fmla="*/ 23 h 66"/>
              <a:gd name="T2" fmla="*/ 97 w 105"/>
              <a:gd name="T3" fmla="*/ 23 h 66"/>
              <a:gd name="T4" fmla="*/ 87 w 105"/>
              <a:gd name="T5" fmla="*/ 24 h 66"/>
              <a:gd name="T6" fmla="*/ 87 w 105"/>
              <a:gd name="T7" fmla="*/ 0 h 66"/>
              <a:gd name="T8" fmla="*/ 64 w 105"/>
              <a:gd name="T9" fmla="*/ 0 h 66"/>
              <a:gd name="T10" fmla="*/ 65 w 105"/>
              <a:gd name="T11" fmla="*/ 11 h 66"/>
              <a:gd name="T12" fmla="*/ 65 w 105"/>
              <a:gd name="T13" fmla="*/ 11 h 66"/>
              <a:gd name="T14" fmla="*/ 55 w 105"/>
              <a:gd name="T15" fmla="*/ 21 h 66"/>
              <a:gd name="T16" fmla="*/ 45 w 105"/>
              <a:gd name="T17" fmla="*/ 11 h 66"/>
              <a:gd name="T18" fmla="*/ 45 w 105"/>
              <a:gd name="T19" fmla="*/ 11 h 66"/>
              <a:gd name="T20" fmla="*/ 47 w 105"/>
              <a:gd name="T21" fmla="*/ 0 h 66"/>
              <a:gd name="T22" fmla="*/ 21 w 105"/>
              <a:gd name="T23" fmla="*/ 0 h 66"/>
              <a:gd name="T24" fmla="*/ 21 w 105"/>
              <a:gd name="T25" fmla="*/ 23 h 66"/>
              <a:gd name="T26" fmla="*/ 10 w 105"/>
              <a:gd name="T27" fmla="*/ 22 h 66"/>
              <a:gd name="T28" fmla="*/ 10 w 105"/>
              <a:gd name="T29" fmla="*/ 22 h 66"/>
              <a:gd name="T30" fmla="*/ 0 w 105"/>
              <a:gd name="T31" fmla="*/ 32 h 66"/>
              <a:gd name="T32" fmla="*/ 10 w 105"/>
              <a:gd name="T33" fmla="*/ 42 h 66"/>
              <a:gd name="T34" fmla="*/ 10 w 105"/>
              <a:gd name="T35" fmla="*/ 42 h 66"/>
              <a:gd name="T36" fmla="*/ 21 w 105"/>
              <a:gd name="T37" fmla="*/ 41 h 66"/>
              <a:gd name="T38" fmla="*/ 21 w 105"/>
              <a:gd name="T39" fmla="*/ 66 h 66"/>
              <a:gd name="T40" fmla="*/ 48 w 105"/>
              <a:gd name="T41" fmla="*/ 66 h 66"/>
              <a:gd name="T42" fmla="*/ 47 w 105"/>
              <a:gd name="T43" fmla="*/ 57 h 66"/>
              <a:gd name="T44" fmla="*/ 47 w 105"/>
              <a:gd name="T45" fmla="*/ 57 h 66"/>
              <a:gd name="T46" fmla="*/ 55 w 105"/>
              <a:gd name="T47" fmla="*/ 48 h 66"/>
              <a:gd name="T48" fmla="*/ 64 w 105"/>
              <a:gd name="T49" fmla="*/ 57 h 66"/>
              <a:gd name="T50" fmla="*/ 64 w 105"/>
              <a:gd name="T51" fmla="*/ 57 h 66"/>
              <a:gd name="T52" fmla="*/ 62 w 105"/>
              <a:gd name="T53" fmla="*/ 66 h 66"/>
              <a:gd name="T54" fmla="*/ 87 w 105"/>
              <a:gd name="T55" fmla="*/ 66 h 66"/>
              <a:gd name="T56" fmla="*/ 87 w 105"/>
              <a:gd name="T57" fmla="*/ 39 h 66"/>
              <a:gd name="T58" fmla="*/ 97 w 105"/>
              <a:gd name="T59" fmla="*/ 40 h 66"/>
              <a:gd name="T60" fmla="*/ 97 w 105"/>
              <a:gd name="T61" fmla="*/ 40 h 66"/>
              <a:gd name="T62" fmla="*/ 105 w 105"/>
              <a:gd name="T63" fmla="*/ 32 h 66"/>
              <a:gd name="T64" fmla="*/ 97 w 105"/>
              <a:gd name="T65"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66">
                <a:moveTo>
                  <a:pt x="97" y="23"/>
                </a:moveTo>
                <a:cubicBezTo>
                  <a:pt x="97" y="23"/>
                  <a:pt x="97" y="23"/>
                  <a:pt x="97" y="23"/>
                </a:cubicBezTo>
                <a:cubicBezTo>
                  <a:pt x="92" y="23"/>
                  <a:pt x="87" y="29"/>
                  <a:pt x="87" y="24"/>
                </a:cubicBezTo>
                <a:cubicBezTo>
                  <a:pt x="87" y="0"/>
                  <a:pt x="87" y="0"/>
                  <a:pt x="87" y="0"/>
                </a:cubicBezTo>
                <a:cubicBezTo>
                  <a:pt x="64" y="0"/>
                  <a:pt x="64" y="0"/>
                  <a:pt x="64" y="0"/>
                </a:cubicBezTo>
                <a:cubicBezTo>
                  <a:pt x="59" y="0"/>
                  <a:pt x="65" y="5"/>
                  <a:pt x="65" y="11"/>
                </a:cubicBezTo>
                <a:cubicBezTo>
                  <a:pt x="65" y="11"/>
                  <a:pt x="65" y="11"/>
                  <a:pt x="65" y="11"/>
                </a:cubicBezTo>
                <a:cubicBezTo>
                  <a:pt x="65" y="16"/>
                  <a:pt x="61" y="21"/>
                  <a:pt x="55" y="21"/>
                </a:cubicBezTo>
                <a:cubicBezTo>
                  <a:pt x="50" y="21"/>
                  <a:pt x="45" y="16"/>
                  <a:pt x="45" y="11"/>
                </a:cubicBezTo>
                <a:cubicBezTo>
                  <a:pt x="45" y="11"/>
                  <a:pt x="45" y="11"/>
                  <a:pt x="45" y="11"/>
                </a:cubicBezTo>
                <a:cubicBezTo>
                  <a:pt x="45" y="5"/>
                  <a:pt x="52" y="0"/>
                  <a:pt x="47" y="0"/>
                </a:cubicBezTo>
                <a:cubicBezTo>
                  <a:pt x="21" y="0"/>
                  <a:pt x="21" y="0"/>
                  <a:pt x="21" y="0"/>
                </a:cubicBezTo>
                <a:cubicBezTo>
                  <a:pt x="21" y="23"/>
                  <a:pt x="21" y="23"/>
                  <a:pt x="21" y="23"/>
                </a:cubicBezTo>
                <a:cubicBezTo>
                  <a:pt x="21" y="29"/>
                  <a:pt x="15" y="22"/>
                  <a:pt x="10" y="22"/>
                </a:cubicBezTo>
                <a:cubicBezTo>
                  <a:pt x="10" y="22"/>
                  <a:pt x="10" y="22"/>
                  <a:pt x="10" y="22"/>
                </a:cubicBezTo>
                <a:cubicBezTo>
                  <a:pt x="5" y="22"/>
                  <a:pt x="0" y="26"/>
                  <a:pt x="0" y="32"/>
                </a:cubicBezTo>
                <a:cubicBezTo>
                  <a:pt x="0" y="37"/>
                  <a:pt x="5" y="42"/>
                  <a:pt x="10" y="42"/>
                </a:cubicBezTo>
                <a:cubicBezTo>
                  <a:pt x="10" y="42"/>
                  <a:pt x="10" y="42"/>
                  <a:pt x="10" y="42"/>
                </a:cubicBezTo>
                <a:cubicBezTo>
                  <a:pt x="16" y="42"/>
                  <a:pt x="21" y="35"/>
                  <a:pt x="21" y="41"/>
                </a:cubicBezTo>
                <a:cubicBezTo>
                  <a:pt x="21" y="66"/>
                  <a:pt x="21" y="66"/>
                  <a:pt x="21" y="66"/>
                </a:cubicBezTo>
                <a:cubicBezTo>
                  <a:pt x="48" y="66"/>
                  <a:pt x="48" y="66"/>
                  <a:pt x="48" y="66"/>
                </a:cubicBezTo>
                <a:cubicBezTo>
                  <a:pt x="52" y="66"/>
                  <a:pt x="47" y="61"/>
                  <a:pt x="47" y="57"/>
                </a:cubicBezTo>
                <a:cubicBezTo>
                  <a:pt x="47" y="57"/>
                  <a:pt x="47" y="57"/>
                  <a:pt x="47" y="57"/>
                </a:cubicBezTo>
                <a:cubicBezTo>
                  <a:pt x="47" y="52"/>
                  <a:pt x="51" y="48"/>
                  <a:pt x="55" y="48"/>
                </a:cubicBezTo>
                <a:cubicBezTo>
                  <a:pt x="60" y="48"/>
                  <a:pt x="64" y="52"/>
                  <a:pt x="64" y="57"/>
                </a:cubicBezTo>
                <a:cubicBezTo>
                  <a:pt x="64" y="57"/>
                  <a:pt x="64" y="57"/>
                  <a:pt x="64" y="57"/>
                </a:cubicBezTo>
                <a:cubicBezTo>
                  <a:pt x="64" y="61"/>
                  <a:pt x="58" y="66"/>
                  <a:pt x="62" y="66"/>
                </a:cubicBezTo>
                <a:cubicBezTo>
                  <a:pt x="87" y="66"/>
                  <a:pt x="87" y="66"/>
                  <a:pt x="87" y="66"/>
                </a:cubicBezTo>
                <a:cubicBezTo>
                  <a:pt x="87" y="39"/>
                  <a:pt x="87" y="39"/>
                  <a:pt x="87" y="39"/>
                </a:cubicBezTo>
                <a:cubicBezTo>
                  <a:pt x="87" y="34"/>
                  <a:pt x="92" y="40"/>
                  <a:pt x="97" y="40"/>
                </a:cubicBezTo>
                <a:cubicBezTo>
                  <a:pt x="97" y="40"/>
                  <a:pt x="97" y="40"/>
                  <a:pt x="97" y="40"/>
                </a:cubicBezTo>
                <a:cubicBezTo>
                  <a:pt x="101" y="40"/>
                  <a:pt x="105" y="36"/>
                  <a:pt x="105" y="32"/>
                </a:cubicBezTo>
                <a:cubicBezTo>
                  <a:pt x="105" y="27"/>
                  <a:pt x="101" y="23"/>
                  <a:pt x="9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0">
            <a:extLst>
              <a:ext uri="{FF2B5EF4-FFF2-40B4-BE49-F238E27FC236}">
                <a16:creationId xmlns:a16="http://schemas.microsoft.com/office/drawing/2014/main" id="{DDDD82E1-7BC7-4B9F-8D09-C1C5CA3F7009}"/>
              </a:ext>
            </a:extLst>
          </p:cNvPr>
          <p:cNvSpPr>
            <a:spLocks/>
          </p:cNvSpPr>
          <p:nvPr/>
        </p:nvSpPr>
        <p:spPr bwMode="auto">
          <a:xfrm>
            <a:off x="786328" y="5429089"/>
            <a:ext cx="356184" cy="245241"/>
          </a:xfrm>
          <a:custGeom>
            <a:avLst/>
            <a:gdLst>
              <a:gd name="T0" fmla="*/ 91 w 106"/>
              <a:gd name="T1" fmla="*/ 31 h 72"/>
              <a:gd name="T2" fmla="*/ 92 w 106"/>
              <a:gd name="T3" fmla="*/ 25 h 72"/>
              <a:gd name="T4" fmla="*/ 67 w 106"/>
              <a:gd name="T5" fmla="*/ 0 h 72"/>
              <a:gd name="T6" fmla="*/ 44 w 106"/>
              <a:gd name="T7" fmla="*/ 15 h 72"/>
              <a:gd name="T8" fmla="*/ 31 w 106"/>
              <a:gd name="T9" fmla="*/ 9 h 72"/>
              <a:gd name="T10" fmla="*/ 13 w 106"/>
              <a:gd name="T11" fmla="*/ 26 h 72"/>
              <a:gd name="T12" fmla="*/ 14 w 106"/>
              <a:gd name="T13" fmla="*/ 31 h 72"/>
              <a:gd name="T14" fmla="*/ 0 w 106"/>
              <a:gd name="T15" fmla="*/ 51 h 72"/>
              <a:gd name="T16" fmla="*/ 21 w 106"/>
              <a:gd name="T17" fmla="*/ 72 h 72"/>
              <a:gd name="T18" fmla="*/ 48 w 106"/>
              <a:gd name="T19" fmla="*/ 72 h 72"/>
              <a:gd name="T20" fmla="*/ 48 w 106"/>
              <a:gd name="T21" fmla="*/ 54 h 72"/>
              <a:gd name="T22" fmla="*/ 37 w 106"/>
              <a:gd name="T23" fmla="*/ 54 h 72"/>
              <a:gd name="T24" fmla="*/ 54 w 106"/>
              <a:gd name="T25" fmla="*/ 33 h 72"/>
              <a:gd name="T26" fmla="*/ 71 w 106"/>
              <a:gd name="T27" fmla="*/ 54 h 72"/>
              <a:gd name="T28" fmla="*/ 60 w 106"/>
              <a:gd name="T29" fmla="*/ 54 h 72"/>
              <a:gd name="T30" fmla="*/ 60 w 106"/>
              <a:gd name="T31" fmla="*/ 72 h 72"/>
              <a:gd name="T32" fmla="*/ 85 w 106"/>
              <a:gd name="T33" fmla="*/ 72 h 72"/>
              <a:gd name="T34" fmla="*/ 106 w 106"/>
              <a:gd name="T35" fmla="*/ 51 h 72"/>
              <a:gd name="T36" fmla="*/ 91 w 106"/>
              <a:gd name="T37"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72">
                <a:moveTo>
                  <a:pt x="91" y="31"/>
                </a:moveTo>
                <a:cubicBezTo>
                  <a:pt x="92" y="29"/>
                  <a:pt x="92" y="27"/>
                  <a:pt x="92" y="25"/>
                </a:cubicBezTo>
                <a:cubicBezTo>
                  <a:pt x="92" y="11"/>
                  <a:pt x="81" y="0"/>
                  <a:pt x="67" y="0"/>
                </a:cubicBezTo>
                <a:cubicBezTo>
                  <a:pt x="57" y="0"/>
                  <a:pt x="48" y="6"/>
                  <a:pt x="44" y="15"/>
                </a:cubicBezTo>
                <a:cubicBezTo>
                  <a:pt x="41" y="11"/>
                  <a:pt x="36" y="9"/>
                  <a:pt x="31" y="9"/>
                </a:cubicBezTo>
                <a:cubicBezTo>
                  <a:pt x="21" y="9"/>
                  <a:pt x="13" y="17"/>
                  <a:pt x="13" y="26"/>
                </a:cubicBezTo>
                <a:cubicBezTo>
                  <a:pt x="13" y="28"/>
                  <a:pt x="13" y="30"/>
                  <a:pt x="14" y="31"/>
                </a:cubicBezTo>
                <a:cubicBezTo>
                  <a:pt x="6" y="34"/>
                  <a:pt x="0" y="42"/>
                  <a:pt x="0" y="51"/>
                </a:cubicBezTo>
                <a:cubicBezTo>
                  <a:pt x="0" y="62"/>
                  <a:pt x="9" y="72"/>
                  <a:pt x="21" y="72"/>
                </a:cubicBezTo>
                <a:cubicBezTo>
                  <a:pt x="48" y="72"/>
                  <a:pt x="48" y="72"/>
                  <a:pt x="48" y="72"/>
                </a:cubicBezTo>
                <a:cubicBezTo>
                  <a:pt x="48" y="54"/>
                  <a:pt x="48" y="54"/>
                  <a:pt x="48" y="54"/>
                </a:cubicBezTo>
                <a:cubicBezTo>
                  <a:pt x="37" y="54"/>
                  <a:pt x="37" y="54"/>
                  <a:pt x="37" y="54"/>
                </a:cubicBezTo>
                <a:cubicBezTo>
                  <a:pt x="54" y="33"/>
                  <a:pt x="54" y="33"/>
                  <a:pt x="54" y="33"/>
                </a:cubicBezTo>
                <a:cubicBezTo>
                  <a:pt x="71" y="54"/>
                  <a:pt x="71" y="54"/>
                  <a:pt x="71" y="54"/>
                </a:cubicBezTo>
                <a:cubicBezTo>
                  <a:pt x="60" y="54"/>
                  <a:pt x="60" y="54"/>
                  <a:pt x="60" y="54"/>
                </a:cubicBezTo>
                <a:cubicBezTo>
                  <a:pt x="60" y="72"/>
                  <a:pt x="60" y="72"/>
                  <a:pt x="60" y="72"/>
                </a:cubicBezTo>
                <a:cubicBezTo>
                  <a:pt x="85" y="72"/>
                  <a:pt x="85" y="72"/>
                  <a:pt x="85" y="72"/>
                </a:cubicBezTo>
                <a:cubicBezTo>
                  <a:pt x="97" y="72"/>
                  <a:pt x="106" y="62"/>
                  <a:pt x="106" y="51"/>
                </a:cubicBezTo>
                <a:cubicBezTo>
                  <a:pt x="106" y="42"/>
                  <a:pt x="100" y="34"/>
                  <a:pt x="91"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1">
            <a:extLst>
              <a:ext uri="{FF2B5EF4-FFF2-40B4-BE49-F238E27FC236}">
                <a16:creationId xmlns:a16="http://schemas.microsoft.com/office/drawing/2014/main" id="{5035F316-C98A-4531-ABB0-6A8B64616D34}"/>
              </a:ext>
            </a:extLst>
          </p:cNvPr>
          <p:cNvSpPr>
            <a:spLocks noEditPoints="1"/>
          </p:cNvSpPr>
          <p:nvPr/>
        </p:nvSpPr>
        <p:spPr bwMode="auto">
          <a:xfrm>
            <a:off x="5257594" y="5423592"/>
            <a:ext cx="366475" cy="256234"/>
          </a:xfrm>
          <a:custGeom>
            <a:avLst/>
            <a:gdLst>
              <a:gd name="T0" fmla="*/ 28 w 106"/>
              <a:gd name="T1" fmla="*/ 52 h 74"/>
              <a:gd name="T2" fmla="*/ 34 w 106"/>
              <a:gd name="T3" fmla="*/ 48 h 74"/>
              <a:gd name="T4" fmla="*/ 34 w 106"/>
              <a:gd name="T5" fmla="*/ 45 h 74"/>
              <a:gd name="T6" fmla="*/ 37 w 106"/>
              <a:gd name="T7" fmla="*/ 40 h 74"/>
              <a:gd name="T8" fmla="*/ 38 w 106"/>
              <a:gd name="T9" fmla="*/ 37 h 74"/>
              <a:gd name="T10" fmla="*/ 35 w 106"/>
              <a:gd name="T11" fmla="*/ 27 h 74"/>
              <a:gd name="T12" fmla="*/ 36 w 106"/>
              <a:gd name="T13" fmla="*/ 23 h 74"/>
              <a:gd name="T14" fmla="*/ 33 w 106"/>
              <a:gd name="T15" fmla="*/ 19 h 74"/>
              <a:gd name="T16" fmla="*/ 21 w 106"/>
              <a:gd name="T17" fmla="*/ 19 h 74"/>
              <a:gd name="T18" fmla="*/ 16 w 106"/>
              <a:gd name="T19" fmla="*/ 35 h 74"/>
              <a:gd name="T20" fmla="*/ 19 w 106"/>
              <a:gd name="T21" fmla="*/ 41 h 74"/>
              <a:gd name="T22" fmla="*/ 21 w 106"/>
              <a:gd name="T23" fmla="*/ 48 h 74"/>
              <a:gd name="T24" fmla="*/ 17 w 106"/>
              <a:gd name="T25" fmla="*/ 52 h 74"/>
              <a:gd name="T26" fmla="*/ 7 w 106"/>
              <a:gd name="T27" fmla="*/ 56 h 74"/>
              <a:gd name="T28" fmla="*/ 0 w 106"/>
              <a:gd name="T29" fmla="*/ 69 h 74"/>
              <a:gd name="T30" fmla="*/ 12 w 106"/>
              <a:gd name="T31" fmla="*/ 66 h 74"/>
              <a:gd name="T32" fmla="*/ 12 w 106"/>
              <a:gd name="T33" fmla="*/ 62 h 74"/>
              <a:gd name="T34" fmla="*/ 21 w 106"/>
              <a:gd name="T35" fmla="*/ 55 h 74"/>
              <a:gd name="T36" fmla="*/ 106 w 106"/>
              <a:gd name="T37" fmla="*/ 60 h 74"/>
              <a:gd name="T38" fmla="*/ 91 w 106"/>
              <a:gd name="T39" fmla="*/ 53 h 74"/>
              <a:gd name="T40" fmla="*/ 86 w 106"/>
              <a:gd name="T41" fmla="*/ 48 h 74"/>
              <a:gd name="T42" fmla="*/ 86 w 106"/>
              <a:gd name="T43" fmla="*/ 45 h 74"/>
              <a:gd name="T44" fmla="*/ 89 w 106"/>
              <a:gd name="T45" fmla="*/ 40 h 74"/>
              <a:gd name="T46" fmla="*/ 89 w 106"/>
              <a:gd name="T47" fmla="*/ 34 h 74"/>
              <a:gd name="T48" fmla="*/ 89 w 106"/>
              <a:gd name="T49" fmla="*/ 27 h 74"/>
              <a:gd name="T50" fmla="*/ 87 w 106"/>
              <a:gd name="T51" fmla="*/ 20 h 74"/>
              <a:gd name="T52" fmla="*/ 84 w 106"/>
              <a:gd name="T53" fmla="*/ 18 h 74"/>
              <a:gd name="T54" fmla="*/ 70 w 106"/>
              <a:gd name="T55" fmla="*/ 22 h 74"/>
              <a:gd name="T56" fmla="*/ 70 w 106"/>
              <a:gd name="T57" fmla="*/ 23 h 74"/>
              <a:gd name="T58" fmla="*/ 70 w 106"/>
              <a:gd name="T59" fmla="*/ 24 h 74"/>
              <a:gd name="T60" fmla="*/ 69 w 106"/>
              <a:gd name="T61" fmla="*/ 36 h 74"/>
              <a:gd name="T62" fmla="*/ 70 w 106"/>
              <a:gd name="T63" fmla="*/ 41 h 74"/>
              <a:gd name="T64" fmla="*/ 71 w 106"/>
              <a:gd name="T65" fmla="*/ 46 h 74"/>
              <a:gd name="T66" fmla="*/ 72 w 106"/>
              <a:gd name="T67" fmla="*/ 48 h 74"/>
              <a:gd name="T68" fmla="*/ 78 w 106"/>
              <a:gd name="T69" fmla="*/ 52 h 74"/>
              <a:gd name="T70" fmla="*/ 85 w 106"/>
              <a:gd name="T71" fmla="*/ 55 h 74"/>
              <a:gd name="T72" fmla="*/ 94 w 106"/>
              <a:gd name="T73" fmla="*/ 62 h 74"/>
              <a:gd name="T74" fmla="*/ 94 w 106"/>
              <a:gd name="T75" fmla="*/ 66 h 74"/>
              <a:gd name="T76" fmla="*/ 106 w 106"/>
              <a:gd name="T77" fmla="*/ 69 h 74"/>
              <a:gd name="T78" fmla="*/ 82 w 106"/>
              <a:gd name="T79" fmla="*/ 57 h 74"/>
              <a:gd name="T80" fmla="*/ 67 w 106"/>
              <a:gd name="T81" fmla="*/ 51 h 74"/>
              <a:gd name="T82" fmla="*/ 61 w 106"/>
              <a:gd name="T83" fmla="*/ 45 h 74"/>
              <a:gd name="T84" fmla="*/ 64 w 106"/>
              <a:gd name="T85" fmla="*/ 36 h 74"/>
              <a:gd name="T86" fmla="*/ 68 w 106"/>
              <a:gd name="T87" fmla="*/ 31 h 74"/>
              <a:gd name="T88" fmla="*/ 67 w 106"/>
              <a:gd name="T89" fmla="*/ 23 h 74"/>
              <a:gd name="T90" fmla="*/ 66 w 106"/>
              <a:gd name="T91" fmla="*/ 8 h 74"/>
              <a:gd name="T92" fmla="*/ 62 w 106"/>
              <a:gd name="T93" fmla="*/ 5 h 74"/>
              <a:gd name="T94" fmla="*/ 45 w 106"/>
              <a:gd name="T95" fmla="*/ 4 h 74"/>
              <a:gd name="T96" fmla="*/ 38 w 106"/>
              <a:gd name="T97" fmla="*/ 26 h 74"/>
              <a:gd name="T98" fmla="*/ 42 w 106"/>
              <a:gd name="T99" fmla="*/ 35 h 74"/>
              <a:gd name="T100" fmla="*/ 44 w 106"/>
              <a:gd name="T101" fmla="*/ 45 h 74"/>
              <a:gd name="T102" fmla="*/ 39 w 106"/>
              <a:gd name="T103" fmla="*/ 51 h 74"/>
              <a:gd name="T104" fmla="*/ 24 w 106"/>
              <a:gd name="T105" fmla="*/ 57 h 74"/>
              <a:gd name="T106" fmla="*/ 15 w 106"/>
              <a:gd name="T107" fmla="*/ 74 h 74"/>
              <a:gd name="T108" fmla="*/ 91 w 106"/>
              <a:gd name="T10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74">
                <a:moveTo>
                  <a:pt x="23" y="54"/>
                </a:moveTo>
                <a:cubicBezTo>
                  <a:pt x="25" y="53"/>
                  <a:pt x="26" y="53"/>
                  <a:pt x="28" y="52"/>
                </a:cubicBezTo>
                <a:cubicBezTo>
                  <a:pt x="30" y="51"/>
                  <a:pt x="32" y="50"/>
                  <a:pt x="35" y="49"/>
                </a:cubicBezTo>
                <a:cubicBezTo>
                  <a:pt x="35" y="49"/>
                  <a:pt x="34" y="48"/>
                  <a:pt x="34" y="48"/>
                </a:cubicBezTo>
                <a:cubicBezTo>
                  <a:pt x="34" y="48"/>
                  <a:pt x="33" y="48"/>
                  <a:pt x="33" y="48"/>
                </a:cubicBezTo>
                <a:cubicBezTo>
                  <a:pt x="33" y="46"/>
                  <a:pt x="34" y="46"/>
                  <a:pt x="34" y="45"/>
                </a:cubicBezTo>
                <a:cubicBezTo>
                  <a:pt x="35" y="44"/>
                  <a:pt x="34" y="43"/>
                  <a:pt x="35" y="42"/>
                </a:cubicBezTo>
                <a:cubicBezTo>
                  <a:pt x="35" y="41"/>
                  <a:pt x="36" y="41"/>
                  <a:pt x="37" y="40"/>
                </a:cubicBezTo>
                <a:cubicBezTo>
                  <a:pt x="37" y="40"/>
                  <a:pt x="37" y="39"/>
                  <a:pt x="37" y="38"/>
                </a:cubicBezTo>
                <a:cubicBezTo>
                  <a:pt x="38" y="38"/>
                  <a:pt x="38" y="37"/>
                  <a:pt x="38" y="37"/>
                </a:cubicBezTo>
                <a:cubicBezTo>
                  <a:pt x="35" y="35"/>
                  <a:pt x="35" y="31"/>
                  <a:pt x="35" y="28"/>
                </a:cubicBezTo>
                <a:cubicBezTo>
                  <a:pt x="35" y="27"/>
                  <a:pt x="35" y="27"/>
                  <a:pt x="35" y="27"/>
                </a:cubicBezTo>
                <a:cubicBezTo>
                  <a:pt x="35" y="25"/>
                  <a:pt x="35" y="24"/>
                  <a:pt x="35" y="24"/>
                </a:cubicBezTo>
                <a:cubicBezTo>
                  <a:pt x="36" y="24"/>
                  <a:pt x="36" y="24"/>
                  <a:pt x="36" y="23"/>
                </a:cubicBezTo>
                <a:cubicBezTo>
                  <a:pt x="35" y="22"/>
                  <a:pt x="35" y="21"/>
                  <a:pt x="35" y="20"/>
                </a:cubicBezTo>
                <a:cubicBezTo>
                  <a:pt x="33" y="19"/>
                  <a:pt x="33" y="19"/>
                  <a:pt x="33" y="19"/>
                </a:cubicBezTo>
                <a:cubicBezTo>
                  <a:pt x="32" y="18"/>
                  <a:pt x="32" y="18"/>
                  <a:pt x="32" y="18"/>
                </a:cubicBezTo>
                <a:cubicBezTo>
                  <a:pt x="28" y="16"/>
                  <a:pt x="23" y="18"/>
                  <a:pt x="21" y="19"/>
                </a:cubicBezTo>
                <a:cubicBezTo>
                  <a:pt x="17" y="20"/>
                  <a:pt x="15" y="25"/>
                  <a:pt x="17" y="32"/>
                </a:cubicBezTo>
                <a:cubicBezTo>
                  <a:pt x="17" y="34"/>
                  <a:pt x="16" y="34"/>
                  <a:pt x="16" y="35"/>
                </a:cubicBezTo>
                <a:cubicBezTo>
                  <a:pt x="16" y="36"/>
                  <a:pt x="16" y="40"/>
                  <a:pt x="18" y="41"/>
                </a:cubicBezTo>
                <a:cubicBezTo>
                  <a:pt x="18" y="41"/>
                  <a:pt x="19" y="41"/>
                  <a:pt x="19" y="41"/>
                </a:cubicBezTo>
                <a:cubicBezTo>
                  <a:pt x="19" y="43"/>
                  <a:pt x="19" y="44"/>
                  <a:pt x="19" y="46"/>
                </a:cubicBezTo>
                <a:cubicBezTo>
                  <a:pt x="20" y="47"/>
                  <a:pt x="20" y="47"/>
                  <a:pt x="21" y="48"/>
                </a:cubicBezTo>
                <a:cubicBezTo>
                  <a:pt x="20" y="48"/>
                  <a:pt x="20" y="48"/>
                  <a:pt x="20" y="48"/>
                </a:cubicBezTo>
                <a:cubicBezTo>
                  <a:pt x="19" y="49"/>
                  <a:pt x="18" y="51"/>
                  <a:pt x="17" y="52"/>
                </a:cubicBezTo>
                <a:cubicBezTo>
                  <a:pt x="16" y="52"/>
                  <a:pt x="16" y="52"/>
                  <a:pt x="15" y="53"/>
                </a:cubicBezTo>
                <a:cubicBezTo>
                  <a:pt x="12" y="54"/>
                  <a:pt x="9" y="55"/>
                  <a:pt x="7" y="56"/>
                </a:cubicBezTo>
                <a:cubicBezTo>
                  <a:pt x="4" y="57"/>
                  <a:pt x="1" y="58"/>
                  <a:pt x="0" y="60"/>
                </a:cubicBezTo>
                <a:cubicBezTo>
                  <a:pt x="0" y="62"/>
                  <a:pt x="0" y="66"/>
                  <a:pt x="0" y="69"/>
                </a:cubicBezTo>
                <a:cubicBezTo>
                  <a:pt x="12" y="69"/>
                  <a:pt x="12" y="69"/>
                  <a:pt x="12" y="69"/>
                </a:cubicBezTo>
                <a:cubicBezTo>
                  <a:pt x="12" y="68"/>
                  <a:pt x="12" y="67"/>
                  <a:pt x="12" y="66"/>
                </a:cubicBezTo>
                <a:cubicBezTo>
                  <a:pt x="12" y="65"/>
                  <a:pt x="12" y="63"/>
                  <a:pt x="12" y="62"/>
                </a:cubicBezTo>
                <a:cubicBezTo>
                  <a:pt x="12" y="62"/>
                  <a:pt x="12" y="62"/>
                  <a:pt x="12" y="62"/>
                </a:cubicBezTo>
                <a:cubicBezTo>
                  <a:pt x="13" y="61"/>
                  <a:pt x="13" y="61"/>
                  <a:pt x="13" y="61"/>
                </a:cubicBezTo>
                <a:cubicBezTo>
                  <a:pt x="14" y="57"/>
                  <a:pt x="18" y="56"/>
                  <a:pt x="21" y="55"/>
                </a:cubicBezTo>
                <a:cubicBezTo>
                  <a:pt x="22" y="54"/>
                  <a:pt x="22" y="54"/>
                  <a:pt x="23" y="54"/>
                </a:cubicBezTo>
                <a:close/>
                <a:moveTo>
                  <a:pt x="106" y="60"/>
                </a:moveTo>
                <a:cubicBezTo>
                  <a:pt x="105" y="58"/>
                  <a:pt x="102" y="57"/>
                  <a:pt x="100" y="56"/>
                </a:cubicBezTo>
                <a:cubicBezTo>
                  <a:pt x="97" y="55"/>
                  <a:pt x="94" y="54"/>
                  <a:pt x="91" y="53"/>
                </a:cubicBezTo>
                <a:cubicBezTo>
                  <a:pt x="90" y="52"/>
                  <a:pt x="90" y="52"/>
                  <a:pt x="89" y="52"/>
                </a:cubicBezTo>
                <a:cubicBezTo>
                  <a:pt x="88" y="51"/>
                  <a:pt x="87" y="49"/>
                  <a:pt x="86" y="48"/>
                </a:cubicBezTo>
                <a:cubicBezTo>
                  <a:pt x="86" y="48"/>
                  <a:pt x="85" y="48"/>
                  <a:pt x="85" y="48"/>
                </a:cubicBezTo>
                <a:cubicBezTo>
                  <a:pt x="85" y="46"/>
                  <a:pt x="86" y="46"/>
                  <a:pt x="86" y="45"/>
                </a:cubicBezTo>
                <a:cubicBezTo>
                  <a:pt x="87" y="44"/>
                  <a:pt x="87" y="43"/>
                  <a:pt x="87" y="42"/>
                </a:cubicBezTo>
                <a:cubicBezTo>
                  <a:pt x="87" y="41"/>
                  <a:pt x="88" y="41"/>
                  <a:pt x="89" y="40"/>
                </a:cubicBezTo>
                <a:cubicBezTo>
                  <a:pt x="89" y="40"/>
                  <a:pt x="89" y="39"/>
                  <a:pt x="90" y="38"/>
                </a:cubicBezTo>
                <a:cubicBezTo>
                  <a:pt x="90" y="37"/>
                  <a:pt x="90" y="35"/>
                  <a:pt x="89" y="34"/>
                </a:cubicBezTo>
                <a:cubicBezTo>
                  <a:pt x="89" y="33"/>
                  <a:pt x="89" y="33"/>
                  <a:pt x="89" y="32"/>
                </a:cubicBezTo>
                <a:cubicBezTo>
                  <a:pt x="89" y="31"/>
                  <a:pt x="89" y="28"/>
                  <a:pt x="89" y="27"/>
                </a:cubicBezTo>
                <a:cubicBezTo>
                  <a:pt x="89" y="25"/>
                  <a:pt x="89" y="24"/>
                  <a:pt x="89" y="22"/>
                </a:cubicBezTo>
                <a:cubicBezTo>
                  <a:pt x="89" y="22"/>
                  <a:pt x="88" y="20"/>
                  <a:pt x="87" y="20"/>
                </a:cubicBezTo>
                <a:cubicBezTo>
                  <a:pt x="85" y="19"/>
                  <a:pt x="85" y="19"/>
                  <a:pt x="85" y="19"/>
                </a:cubicBezTo>
                <a:cubicBezTo>
                  <a:pt x="84" y="18"/>
                  <a:pt x="84" y="18"/>
                  <a:pt x="84" y="18"/>
                </a:cubicBezTo>
                <a:cubicBezTo>
                  <a:pt x="80" y="16"/>
                  <a:pt x="75" y="18"/>
                  <a:pt x="73" y="19"/>
                </a:cubicBezTo>
                <a:cubicBezTo>
                  <a:pt x="72" y="19"/>
                  <a:pt x="70" y="20"/>
                  <a:pt x="70" y="22"/>
                </a:cubicBezTo>
                <a:cubicBezTo>
                  <a:pt x="70" y="22"/>
                  <a:pt x="70" y="23"/>
                  <a:pt x="70" y="23"/>
                </a:cubicBezTo>
                <a:cubicBezTo>
                  <a:pt x="70" y="23"/>
                  <a:pt x="70" y="23"/>
                  <a:pt x="70" y="23"/>
                </a:cubicBezTo>
                <a:cubicBezTo>
                  <a:pt x="70" y="23"/>
                  <a:pt x="70" y="23"/>
                  <a:pt x="70" y="23"/>
                </a:cubicBezTo>
                <a:cubicBezTo>
                  <a:pt x="70" y="23"/>
                  <a:pt x="70" y="24"/>
                  <a:pt x="70" y="24"/>
                </a:cubicBezTo>
                <a:cubicBezTo>
                  <a:pt x="71" y="27"/>
                  <a:pt x="71" y="30"/>
                  <a:pt x="71" y="32"/>
                </a:cubicBezTo>
                <a:cubicBezTo>
                  <a:pt x="71" y="33"/>
                  <a:pt x="70" y="35"/>
                  <a:pt x="69" y="36"/>
                </a:cubicBezTo>
                <a:cubicBezTo>
                  <a:pt x="69" y="36"/>
                  <a:pt x="69" y="37"/>
                  <a:pt x="68" y="37"/>
                </a:cubicBezTo>
                <a:cubicBezTo>
                  <a:pt x="68" y="38"/>
                  <a:pt x="69" y="40"/>
                  <a:pt x="70" y="41"/>
                </a:cubicBezTo>
                <a:cubicBezTo>
                  <a:pt x="70" y="41"/>
                  <a:pt x="71" y="41"/>
                  <a:pt x="71" y="41"/>
                </a:cubicBezTo>
                <a:cubicBezTo>
                  <a:pt x="71" y="43"/>
                  <a:pt x="71" y="44"/>
                  <a:pt x="71" y="46"/>
                </a:cubicBezTo>
                <a:cubicBezTo>
                  <a:pt x="72" y="47"/>
                  <a:pt x="73" y="47"/>
                  <a:pt x="73" y="48"/>
                </a:cubicBezTo>
                <a:cubicBezTo>
                  <a:pt x="72" y="48"/>
                  <a:pt x="72" y="48"/>
                  <a:pt x="72" y="48"/>
                </a:cubicBezTo>
                <a:cubicBezTo>
                  <a:pt x="72" y="48"/>
                  <a:pt x="71" y="49"/>
                  <a:pt x="71" y="49"/>
                </a:cubicBezTo>
                <a:cubicBezTo>
                  <a:pt x="74" y="50"/>
                  <a:pt x="76" y="51"/>
                  <a:pt x="78" y="52"/>
                </a:cubicBezTo>
                <a:cubicBezTo>
                  <a:pt x="80" y="53"/>
                  <a:pt x="81" y="53"/>
                  <a:pt x="83" y="54"/>
                </a:cubicBezTo>
                <a:cubicBezTo>
                  <a:pt x="84" y="54"/>
                  <a:pt x="84" y="54"/>
                  <a:pt x="85" y="55"/>
                </a:cubicBezTo>
                <a:cubicBezTo>
                  <a:pt x="88" y="56"/>
                  <a:pt x="92" y="57"/>
                  <a:pt x="94" y="61"/>
                </a:cubicBezTo>
                <a:cubicBezTo>
                  <a:pt x="94" y="62"/>
                  <a:pt x="94" y="62"/>
                  <a:pt x="94" y="62"/>
                </a:cubicBezTo>
                <a:cubicBezTo>
                  <a:pt x="94" y="62"/>
                  <a:pt x="94" y="62"/>
                  <a:pt x="94" y="62"/>
                </a:cubicBezTo>
                <a:cubicBezTo>
                  <a:pt x="94" y="63"/>
                  <a:pt x="94" y="65"/>
                  <a:pt x="94" y="66"/>
                </a:cubicBezTo>
                <a:cubicBezTo>
                  <a:pt x="94" y="67"/>
                  <a:pt x="94" y="68"/>
                  <a:pt x="94" y="69"/>
                </a:cubicBezTo>
                <a:cubicBezTo>
                  <a:pt x="106" y="69"/>
                  <a:pt x="106" y="69"/>
                  <a:pt x="106" y="69"/>
                </a:cubicBezTo>
                <a:cubicBezTo>
                  <a:pt x="106" y="66"/>
                  <a:pt x="106" y="62"/>
                  <a:pt x="106" y="60"/>
                </a:cubicBezTo>
                <a:close/>
                <a:moveTo>
                  <a:pt x="82" y="57"/>
                </a:moveTo>
                <a:cubicBezTo>
                  <a:pt x="78" y="55"/>
                  <a:pt x="74" y="53"/>
                  <a:pt x="70" y="52"/>
                </a:cubicBezTo>
                <a:cubicBezTo>
                  <a:pt x="69" y="51"/>
                  <a:pt x="68" y="51"/>
                  <a:pt x="67" y="51"/>
                </a:cubicBezTo>
                <a:cubicBezTo>
                  <a:pt x="65" y="50"/>
                  <a:pt x="64" y="47"/>
                  <a:pt x="63" y="45"/>
                </a:cubicBezTo>
                <a:cubicBezTo>
                  <a:pt x="63" y="45"/>
                  <a:pt x="62" y="45"/>
                  <a:pt x="61" y="45"/>
                </a:cubicBezTo>
                <a:cubicBezTo>
                  <a:pt x="61" y="43"/>
                  <a:pt x="63" y="43"/>
                  <a:pt x="63" y="41"/>
                </a:cubicBezTo>
                <a:cubicBezTo>
                  <a:pt x="64" y="39"/>
                  <a:pt x="64" y="37"/>
                  <a:pt x="64" y="36"/>
                </a:cubicBezTo>
                <a:cubicBezTo>
                  <a:pt x="65" y="35"/>
                  <a:pt x="66" y="35"/>
                  <a:pt x="67" y="34"/>
                </a:cubicBezTo>
                <a:cubicBezTo>
                  <a:pt x="67" y="33"/>
                  <a:pt x="68" y="32"/>
                  <a:pt x="68" y="31"/>
                </a:cubicBezTo>
                <a:cubicBezTo>
                  <a:pt x="68" y="29"/>
                  <a:pt x="68" y="27"/>
                  <a:pt x="67" y="25"/>
                </a:cubicBezTo>
                <a:cubicBezTo>
                  <a:pt x="67" y="24"/>
                  <a:pt x="67" y="24"/>
                  <a:pt x="67" y="23"/>
                </a:cubicBezTo>
                <a:cubicBezTo>
                  <a:pt x="66" y="22"/>
                  <a:pt x="67" y="17"/>
                  <a:pt x="67" y="16"/>
                </a:cubicBezTo>
                <a:cubicBezTo>
                  <a:pt x="67" y="13"/>
                  <a:pt x="67" y="11"/>
                  <a:pt x="66" y="8"/>
                </a:cubicBezTo>
                <a:cubicBezTo>
                  <a:pt x="66" y="8"/>
                  <a:pt x="66" y="6"/>
                  <a:pt x="64" y="5"/>
                </a:cubicBezTo>
                <a:cubicBezTo>
                  <a:pt x="62" y="5"/>
                  <a:pt x="62" y="5"/>
                  <a:pt x="62" y="5"/>
                </a:cubicBezTo>
                <a:cubicBezTo>
                  <a:pt x="60" y="3"/>
                  <a:pt x="60" y="3"/>
                  <a:pt x="60" y="3"/>
                </a:cubicBezTo>
                <a:cubicBezTo>
                  <a:pt x="54" y="0"/>
                  <a:pt x="48" y="2"/>
                  <a:pt x="45" y="4"/>
                </a:cubicBezTo>
                <a:cubicBezTo>
                  <a:pt x="40" y="5"/>
                  <a:pt x="36" y="12"/>
                  <a:pt x="39" y="23"/>
                </a:cubicBezTo>
                <a:cubicBezTo>
                  <a:pt x="39" y="25"/>
                  <a:pt x="38" y="25"/>
                  <a:pt x="38" y="26"/>
                </a:cubicBezTo>
                <a:cubicBezTo>
                  <a:pt x="38" y="29"/>
                  <a:pt x="38" y="34"/>
                  <a:pt x="40" y="35"/>
                </a:cubicBezTo>
                <a:cubicBezTo>
                  <a:pt x="40" y="35"/>
                  <a:pt x="42" y="35"/>
                  <a:pt x="42" y="35"/>
                </a:cubicBezTo>
                <a:cubicBezTo>
                  <a:pt x="42" y="37"/>
                  <a:pt x="42" y="39"/>
                  <a:pt x="42" y="41"/>
                </a:cubicBezTo>
                <a:cubicBezTo>
                  <a:pt x="43" y="43"/>
                  <a:pt x="44" y="43"/>
                  <a:pt x="44" y="45"/>
                </a:cubicBezTo>
                <a:cubicBezTo>
                  <a:pt x="43" y="45"/>
                  <a:pt x="43" y="45"/>
                  <a:pt x="43" y="45"/>
                </a:cubicBezTo>
                <a:cubicBezTo>
                  <a:pt x="42" y="47"/>
                  <a:pt x="41" y="50"/>
                  <a:pt x="39" y="51"/>
                </a:cubicBezTo>
                <a:cubicBezTo>
                  <a:pt x="38" y="51"/>
                  <a:pt x="37" y="51"/>
                  <a:pt x="36" y="52"/>
                </a:cubicBezTo>
                <a:cubicBezTo>
                  <a:pt x="32" y="53"/>
                  <a:pt x="28" y="55"/>
                  <a:pt x="24" y="57"/>
                </a:cubicBezTo>
                <a:cubicBezTo>
                  <a:pt x="21" y="58"/>
                  <a:pt x="17" y="59"/>
                  <a:pt x="15" y="62"/>
                </a:cubicBezTo>
                <a:cubicBezTo>
                  <a:pt x="15" y="65"/>
                  <a:pt x="15" y="71"/>
                  <a:pt x="15" y="74"/>
                </a:cubicBezTo>
                <a:cubicBezTo>
                  <a:pt x="91" y="74"/>
                  <a:pt x="91" y="74"/>
                  <a:pt x="91" y="74"/>
                </a:cubicBezTo>
                <a:cubicBezTo>
                  <a:pt x="91" y="71"/>
                  <a:pt x="91" y="65"/>
                  <a:pt x="91" y="62"/>
                </a:cubicBezTo>
                <a:cubicBezTo>
                  <a:pt x="89" y="59"/>
                  <a:pt x="85" y="58"/>
                  <a:pt x="82"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2">
            <a:extLst>
              <a:ext uri="{FF2B5EF4-FFF2-40B4-BE49-F238E27FC236}">
                <a16:creationId xmlns:a16="http://schemas.microsoft.com/office/drawing/2014/main" id="{AC919567-E55B-4E75-853B-51ED8A46EEB3}"/>
              </a:ext>
            </a:extLst>
          </p:cNvPr>
          <p:cNvSpPr>
            <a:spLocks noEditPoints="1"/>
          </p:cNvSpPr>
          <p:nvPr/>
        </p:nvSpPr>
        <p:spPr bwMode="auto">
          <a:xfrm>
            <a:off x="3100761" y="5409806"/>
            <a:ext cx="291022" cy="283806"/>
          </a:xfrm>
          <a:custGeom>
            <a:avLst/>
            <a:gdLst>
              <a:gd name="T0" fmla="*/ 44 w 121"/>
              <a:gd name="T1" fmla="*/ 104 h 118"/>
              <a:gd name="T2" fmla="*/ 77 w 121"/>
              <a:gd name="T3" fmla="*/ 117 h 118"/>
              <a:gd name="T4" fmla="*/ 77 w 121"/>
              <a:gd name="T5" fmla="*/ 14 h 118"/>
              <a:gd name="T6" fmla="*/ 44 w 121"/>
              <a:gd name="T7" fmla="*/ 1 h 118"/>
              <a:gd name="T8" fmla="*/ 44 w 121"/>
              <a:gd name="T9" fmla="*/ 104 h 118"/>
              <a:gd name="T10" fmla="*/ 0 w 121"/>
              <a:gd name="T11" fmla="*/ 118 h 118"/>
              <a:gd name="T12" fmla="*/ 37 w 121"/>
              <a:gd name="T13" fmla="*/ 104 h 118"/>
              <a:gd name="T14" fmla="*/ 37 w 121"/>
              <a:gd name="T15" fmla="*/ 1 h 118"/>
              <a:gd name="T16" fmla="*/ 0 w 121"/>
              <a:gd name="T17" fmla="*/ 15 h 118"/>
              <a:gd name="T18" fmla="*/ 0 w 121"/>
              <a:gd name="T19" fmla="*/ 118 h 118"/>
              <a:gd name="T20" fmla="*/ 84 w 121"/>
              <a:gd name="T21" fmla="*/ 14 h 118"/>
              <a:gd name="T22" fmla="*/ 84 w 121"/>
              <a:gd name="T23" fmla="*/ 117 h 118"/>
              <a:gd name="T24" fmla="*/ 121 w 121"/>
              <a:gd name="T25" fmla="*/ 103 h 118"/>
              <a:gd name="T26" fmla="*/ 121 w 121"/>
              <a:gd name="T27" fmla="*/ 0 h 118"/>
              <a:gd name="T28" fmla="*/ 84 w 121"/>
              <a:gd name="T29" fmla="*/ 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18">
                <a:moveTo>
                  <a:pt x="44" y="104"/>
                </a:moveTo>
                <a:lnTo>
                  <a:pt x="77" y="117"/>
                </a:lnTo>
                <a:lnTo>
                  <a:pt x="77" y="14"/>
                </a:lnTo>
                <a:lnTo>
                  <a:pt x="44" y="1"/>
                </a:lnTo>
                <a:lnTo>
                  <a:pt x="44" y="104"/>
                </a:lnTo>
                <a:close/>
                <a:moveTo>
                  <a:pt x="0" y="118"/>
                </a:moveTo>
                <a:lnTo>
                  <a:pt x="37" y="104"/>
                </a:lnTo>
                <a:lnTo>
                  <a:pt x="37" y="1"/>
                </a:lnTo>
                <a:lnTo>
                  <a:pt x="0" y="15"/>
                </a:lnTo>
                <a:lnTo>
                  <a:pt x="0" y="118"/>
                </a:lnTo>
                <a:close/>
                <a:moveTo>
                  <a:pt x="84" y="14"/>
                </a:moveTo>
                <a:lnTo>
                  <a:pt x="84" y="117"/>
                </a:lnTo>
                <a:lnTo>
                  <a:pt x="121" y="103"/>
                </a:lnTo>
                <a:lnTo>
                  <a:pt x="121" y="0"/>
                </a:lnTo>
                <a:lnTo>
                  <a:pt x="8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3">
            <a:extLst>
              <a:ext uri="{FF2B5EF4-FFF2-40B4-BE49-F238E27FC236}">
                <a16:creationId xmlns:a16="http://schemas.microsoft.com/office/drawing/2014/main" id="{81047C6F-9681-4220-A47E-92241CF3E9C1}"/>
              </a:ext>
            </a:extLst>
          </p:cNvPr>
          <p:cNvSpPr>
            <a:spLocks/>
          </p:cNvSpPr>
          <p:nvPr/>
        </p:nvSpPr>
        <p:spPr bwMode="auto">
          <a:xfrm>
            <a:off x="6390103" y="5416590"/>
            <a:ext cx="149762" cy="270238"/>
          </a:xfrm>
          <a:custGeom>
            <a:avLst/>
            <a:gdLst>
              <a:gd name="T0" fmla="*/ 51 w 51"/>
              <a:gd name="T1" fmla="*/ 100 h 100"/>
              <a:gd name="T2" fmla="*/ 26 w 51"/>
              <a:gd name="T3" fmla="*/ 75 h 100"/>
              <a:gd name="T4" fmla="*/ 0 w 51"/>
              <a:gd name="T5" fmla="*/ 100 h 100"/>
              <a:gd name="T6" fmla="*/ 0 w 51"/>
              <a:gd name="T7" fmla="*/ 0 h 100"/>
              <a:gd name="T8" fmla="*/ 51 w 51"/>
              <a:gd name="T9" fmla="*/ 0 h 100"/>
              <a:gd name="T10" fmla="*/ 51 w 51"/>
              <a:gd name="T11" fmla="*/ 100 h 100"/>
            </a:gdLst>
            <a:ahLst/>
            <a:cxnLst>
              <a:cxn ang="0">
                <a:pos x="T0" y="T1"/>
              </a:cxn>
              <a:cxn ang="0">
                <a:pos x="T2" y="T3"/>
              </a:cxn>
              <a:cxn ang="0">
                <a:pos x="T4" y="T5"/>
              </a:cxn>
              <a:cxn ang="0">
                <a:pos x="T6" y="T7"/>
              </a:cxn>
              <a:cxn ang="0">
                <a:pos x="T8" y="T9"/>
              </a:cxn>
              <a:cxn ang="0">
                <a:pos x="T10" y="T11"/>
              </a:cxn>
            </a:cxnLst>
            <a:rect l="0" t="0" r="r" b="b"/>
            <a:pathLst>
              <a:path w="51" h="100">
                <a:moveTo>
                  <a:pt x="51" y="100"/>
                </a:moveTo>
                <a:lnTo>
                  <a:pt x="26" y="75"/>
                </a:lnTo>
                <a:lnTo>
                  <a:pt x="0" y="100"/>
                </a:lnTo>
                <a:lnTo>
                  <a:pt x="0" y="0"/>
                </a:lnTo>
                <a:lnTo>
                  <a:pt x="51" y="0"/>
                </a:lnTo>
                <a:lnTo>
                  <a:pt x="51"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5">
            <a:extLst>
              <a:ext uri="{FF2B5EF4-FFF2-40B4-BE49-F238E27FC236}">
                <a16:creationId xmlns:a16="http://schemas.microsoft.com/office/drawing/2014/main" id="{C1A1313D-E558-4E91-8FDD-9DEE68447A92}"/>
              </a:ext>
            </a:extLst>
          </p:cNvPr>
          <p:cNvSpPr>
            <a:spLocks/>
          </p:cNvSpPr>
          <p:nvPr/>
        </p:nvSpPr>
        <p:spPr bwMode="auto">
          <a:xfrm>
            <a:off x="8606462" y="5395067"/>
            <a:ext cx="329629" cy="313284"/>
          </a:xfrm>
          <a:custGeom>
            <a:avLst/>
            <a:gdLst>
              <a:gd name="T0" fmla="*/ 105 w 105"/>
              <a:gd name="T1" fmla="*/ 83 h 99"/>
              <a:gd name="T2" fmla="*/ 93 w 105"/>
              <a:gd name="T3" fmla="*/ 75 h 99"/>
              <a:gd name="T4" fmla="*/ 76 w 105"/>
              <a:gd name="T5" fmla="*/ 69 h 99"/>
              <a:gd name="T6" fmla="*/ 72 w 105"/>
              <a:gd name="T7" fmla="*/ 67 h 99"/>
              <a:gd name="T8" fmla="*/ 67 w 105"/>
              <a:gd name="T9" fmla="*/ 60 h 99"/>
              <a:gd name="T10" fmla="*/ 64 w 105"/>
              <a:gd name="T11" fmla="*/ 59 h 99"/>
              <a:gd name="T12" fmla="*/ 67 w 105"/>
              <a:gd name="T13" fmla="*/ 54 h 99"/>
              <a:gd name="T14" fmla="*/ 68 w 105"/>
              <a:gd name="T15" fmla="*/ 47 h 99"/>
              <a:gd name="T16" fmla="*/ 72 w 105"/>
              <a:gd name="T17" fmla="*/ 44 h 99"/>
              <a:gd name="T18" fmla="*/ 73 w 105"/>
              <a:gd name="T19" fmla="*/ 40 h 99"/>
              <a:gd name="T20" fmla="*/ 73 w 105"/>
              <a:gd name="T21" fmla="*/ 32 h 99"/>
              <a:gd name="T22" fmla="*/ 72 w 105"/>
              <a:gd name="T23" fmla="*/ 29 h 99"/>
              <a:gd name="T24" fmla="*/ 72 w 105"/>
              <a:gd name="T25" fmla="*/ 19 h 99"/>
              <a:gd name="T26" fmla="*/ 71 w 105"/>
              <a:gd name="T27" fmla="*/ 11 h 99"/>
              <a:gd name="T28" fmla="*/ 69 w 105"/>
              <a:gd name="T29" fmla="*/ 7 h 99"/>
              <a:gd name="T30" fmla="*/ 65 w 105"/>
              <a:gd name="T31" fmla="*/ 7 h 99"/>
              <a:gd name="T32" fmla="*/ 63 w 105"/>
              <a:gd name="T33" fmla="*/ 5 h 99"/>
              <a:gd name="T34" fmla="*/ 41 w 105"/>
              <a:gd name="T35" fmla="*/ 5 h 99"/>
              <a:gd name="T36" fmla="*/ 33 w 105"/>
              <a:gd name="T37" fmla="*/ 29 h 99"/>
              <a:gd name="T38" fmla="*/ 32 w 105"/>
              <a:gd name="T39" fmla="*/ 34 h 99"/>
              <a:gd name="T40" fmla="*/ 35 w 105"/>
              <a:gd name="T41" fmla="*/ 45 h 99"/>
              <a:gd name="T42" fmla="*/ 37 w 105"/>
              <a:gd name="T43" fmla="*/ 46 h 99"/>
              <a:gd name="T44" fmla="*/ 38 w 105"/>
              <a:gd name="T45" fmla="*/ 55 h 99"/>
              <a:gd name="T46" fmla="*/ 41 w 105"/>
              <a:gd name="T47" fmla="*/ 59 h 99"/>
              <a:gd name="T48" fmla="*/ 38 w 105"/>
              <a:gd name="T49" fmla="*/ 60 h 99"/>
              <a:gd name="T50" fmla="*/ 34 w 105"/>
              <a:gd name="T51" fmla="*/ 67 h 99"/>
              <a:gd name="T52" fmla="*/ 29 w 105"/>
              <a:gd name="T53" fmla="*/ 69 h 99"/>
              <a:gd name="T54" fmla="*/ 13 w 105"/>
              <a:gd name="T55" fmla="*/ 75 h 99"/>
              <a:gd name="T56" fmla="*/ 1 w 105"/>
              <a:gd name="T57" fmla="*/ 83 h 99"/>
              <a:gd name="T58" fmla="*/ 0 w 105"/>
              <a:gd name="T59" fmla="*/ 99 h 99"/>
              <a:gd name="T60" fmla="*/ 47 w 105"/>
              <a:gd name="T61" fmla="*/ 99 h 99"/>
              <a:gd name="T62" fmla="*/ 50 w 105"/>
              <a:gd name="T63" fmla="*/ 76 h 99"/>
              <a:gd name="T64" fmla="*/ 47 w 105"/>
              <a:gd name="T65" fmla="*/ 70 h 99"/>
              <a:gd name="T66" fmla="*/ 54 w 105"/>
              <a:gd name="T67" fmla="*/ 67 h 99"/>
              <a:gd name="T68" fmla="*/ 59 w 105"/>
              <a:gd name="T69" fmla="*/ 70 h 99"/>
              <a:gd name="T70" fmla="*/ 56 w 105"/>
              <a:gd name="T71" fmla="*/ 76 h 99"/>
              <a:gd name="T72" fmla="*/ 61 w 105"/>
              <a:gd name="T73" fmla="*/ 99 h 99"/>
              <a:gd name="T74" fmla="*/ 105 w 105"/>
              <a:gd name="T75" fmla="*/ 99 h 99"/>
              <a:gd name="T76" fmla="*/ 105 w 105"/>
              <a:gd name="T77"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99">
                <a:moveTo>
                  <a:pt x="105" y="83"/>
                </a:moveTo>
                <a:cubicBezTo>
                  <a:pt x="103" y="78"/>
                  <a:pt x="98" y="78"/>
                  <a:pt x="93" y="75"/>
                </a:cubicBezTo>
                <a:cubicBezTo>
                  <a:pt x="88" y="73"/>
                  <a:pt x="82" y="71"/>
                  <a:pt x="76" y="69"/>
                </a:cubicBezTo>
                <a:cubicBezTo>
                  <a:pt x="75" y="68"/>
                  <a:pt x="73" y="68"/>
                  <a:pt x="72" y="67"/>
                </a:cubicBezTo>
                <a:cubicBezTo>
                  <a:pt x="70" y="66"/>
                  <a:pt x="68" y="62"/>
                  <a:pt x="67" y="60"/>
                </a:cubicBezTo>
                <a:cubicBezTo>
                  <a:pt x="66" y="60"/>
                  <a:pt x="65" y="60"/>
                  <a:pt x="64" y="59"/>
                </a:cubicBezTo>
                <a:cubicBezTo>
                  <a:pt x="65" y="56"/>
                  <a:pt x="67" y="56"/>
                  <a:pt x="67" y="54"/>
                </a:cubicBezTo>
                <a:cubicBezTo>
                  <a:pt x="68" y="52"/>
                  <a:pt x="67" y="49"/>
                  <a:pt x="68" y="47"/>
                </a:cubicBezTo>
                <a:cubicBezTo>
                  <a:pt x="69" y="45"/>
                  <a:pt x="71" y="45"/>
                  <a:pt x="72" y="44"/>
                </a:cubicBezTo>
                <a:cubicBezTo>
                  <a:pt x="73" y="43"/>
                  <a:pt x="73" y="41"/>
                  <a:pt x="73" y="40"/>
                </a:cubicBezTo>
                <a:cubicBezTo>
                  <a:pt x="74" y="38"/>
                  <a:pt x="74" y="34"/>
                  <a:pt x="73" y="32"/>
                </a:cubicBezTo>
                <a:cubicBezTo>
                  <a:pt x="72" y="31"/>
                  <a:pt x="72" y="31"/>
                  <a:pt x="72" y="29"/>
                </a:cubicBezTo>
                <a:cubicBezTo>
                  <a:pt x="71" y="27"/>
                  <a:pt x="72" y="20"/>
                  <a:pt x="72" y="19"/>
                </a:cubicBezTo>
                <a:cubicBezTo>
                  <a:pt x="72" y="15"/>
                  <a:pt x="72" y="15"/>
                  <a:pt x="71" y="11"/>
                </a:cubicBezTo>
                <a:cubicBezTo>
                  <a:pt x="71" y="11"/>
                  <a:pt x="70" y="8"/>
                  <a:pt x="69" y="7"/>
                </a:cubicBezTo>
                <a:cubicBezTo>
                  <a:pt x="65" y="7"/>
                  <a:pt x="65" y="7"/>
                  <a:pt x="65" y="7"/>
                </a:cubicBezTo>
                <a:cubicBezTo>
                  <a:pt x="63" y="5"/>
                  <a:pt x="63" y="5"/>
                  <a:pt x="63" y="5"/>
                </a:cubicBezTo>
                <a:cubicBezTo>
                  <a:pt x="55" y="0"/>
                  <a:pt x="46" y="3"/>
                  <a:pt x="41" y="5"/>
                </a:cubicBezTo>
                <a:cubicBezTo>
                  <a:pt x="34" y="7"/>
                  <a:pt x="30" y="14"/>
                  <a:pt x="33" y="29"/>
                </a:cubicBezTo>
                <a:cubicBezTo>
                  <a:pt x="33" y="31"/>
                  <a:pt x="31" y="32"/>
                  <a:pt x="32" y="34"/>
                </a:cubicBezTo>
                <a:cubicBezTo>
                  <a:pt x="32" y="37"/>
                  <a:pt x="32" y="44"/>
                  <a:pt x="35" y="45"/>
                </a:cubicBezTo>
                <a:cubicBezTo>
                  <a:pt x="35" y="46"/>
                  <a:pt x="37" y="46"/>
                  <a:pt x="37" y="46"/>
                </a:cubicBezTo>
                <a:cubicBezTo>
                  <a:pt x="37" y="49"/>
                  <a:pt x="38" y="52"/>
                  <a:pt x="38" y="55"/>
                </a:cubicBezTo>
                <a:cubicBezTo>
                  <a:pt x="38" y="56"/>
                  <a:pt x="40" y="57"/>
                  <a:pt x="41" y="59"/>
                </a:cubicBezTo>
                <a:cubicBezTo>
                  <a:pt x="38" y="60"/>
                  <a:pt x="38" y="60"/>
                  <a:pt x="38" y="60"/>
                </a:cubicBezTo>
                <a:cubicBezTo>
                  <a:pt x="38" y="62"/>
                  <a:pt x="36" y="66"/>
                  <a:pt x="34" y="67"/>
                </a:cubicBezTo>
                <a:cubicBezTo>
                  <a:pt x="32" y="68"/>
                  <a:pt x="31" y="68"/>
                  <a:pt x="29" y="69"/>
                </a:cubicBezTo>
                <a:cubicBezTo>
                  <a:pt x="24" y="71"/>
                  <a:pt x="18" y="73"/>
                  <a:pt x="13" y="75"/>
                </a:cubicBezTo>
                <a:cubicBezTo>
                  <a:pt x="8" y="78"/>
                  <a:pt x="2" y="78"/>
                  <a:pt x="1" y="83"/>
                </a:cubicBezTo>
                <a:cubicBezTo>
                  <a:pt x="1" y="87"/>
                  <a:pt x="0" y="95"/>
                  <a:pt x="0" y="99"/>
                </a:cubicBezTo>
                <a:cubicBezTo>
                  <a:pt x="47" y="99"/>
                  <a:pt x="47" y="99"/>
                  <a:pt x="47" y="99"/>
                </a:cubicBezTo>
                <a:cubicBezTo>
                  <a:pt x="50" y="76"/>
                  <a:pt x="50" y="76"/>
                  <a:pt x="50" y="76"/>
                </a:cubicBezTo>
                <a:cubicBezTo>
                  <a:pt x="47" y="70"/>
                  <a:pt x="47" y="70"/>
                  <a:pt x="47" y="70"/>
                </a:cubicBezTo>
                <a:cubicBezTo>
                  <a:pt x="54" y="67"/>
                  <a:pt x="54" y="67"/>
                  <a:pt x="54" y="67"/>
                </a:cubicBezTo>
                <a:cubicBezTo>
                  <a:pt x="59" y="70"/>
                  <a:pt x="59" y="70"/>
                  <a:pt x="59" y="70"/>
                </a:cubicBezTo>
                <a:cubicBezTo>
                  <a:pt x="56" y="76"/>
                  <a:pt x="56" y="76"/>
                  <a:pt x="56" y="76"/>
                </a:cubicBezTo>
                <a:cubicBezTo>
                  <a:pt x="61" y="99"/>
                  <a:pt x="61" y="99"/>
                  <a:pt x="61" y="99"/>
                </a:cubicBezTo>
                <a:cubicBezTo>
                  <a:pt x="105" y="99"/>
                  <a:pt x="105" y="99"/>
                  <a:pt x="105" y="99"/>
                </a:cubicBezTo>
                <a:cubicBezTo>
                  <a:pt x="105" y="95"/>
                  <a:pt x="105" y="87"/>
                  <a:pt x="105"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6">
            <a:extLst>
              <a:ext uri="{FF2B5EF4-FFF2-40B4-BE49-F238E27FC236}">
                <a16:creationId xmlns:a16="http://schemas.microsoft.com/office/drawing/2014/main" id="{3D896E89-BEF5-4E74-AE62-984FEA4F9D00}"/>
              </a:ext>
            </a:extLst>
          </p:cNvPr>
          <p:cNvSpPr>
            <a:spLocks noEditPoints="1"/>
          </p:cNvSpPr>
          <p:nvPr/>
        </p:nvSpPr>
        <p:spPr bwMode="auto">
          <a:xfrm>
            <a:off x="9696319" y="5397614"/>
            <a:ext cx="329629" cy="308190"/>
          </a:xfrm>
          <a:custGeom>
            <a:avLst/>
            <a:gdLst>
              <a:gd name="T0" fmla="*/ 105 w 106"/>
              <a:gd name="T1" fmla="*/ 83 h 99"/>
              <a:gd name="T2" fmla="*/ 93 w 106"/>
              <a:gd name="T3" fmla="*/ 75 h 99"/>
              <a:gd name="T4" fmla="*/ 76 w 106"/>
              <a:gd name="T5" fmla="*/ 69 h 99"/>
              <a:gd name="T6" fmla="*/ 72 w 106"/>
              <a:gd name="T7" fmla="*/ 67 h 99"/>
              <a:gd name="T8" fmla="*/ 67 w 106"/>
              <a:gd name="T9" fmla="*/ 60 h 99"/>
              <a:gd name="T10" fmla="*/ 65 w 106"/>
              <a:gd name="T11" fmla="*/ 59 h 99"/>
              <a:gd name="T12" fmla="*/ 67 w 106"/>
              <a:gd name="T13" fmla="*/ 54 h 99"/>
              <a:gd name="T14" fmla="*/ 69 w 106"/>
              <a:gd name="T15" fmla="*/ 47 h 99"/>
              <a:gd name="T16" fmla="*/ 72 w 106"/>
              <a:gd name="T17" fmla="*/ 44 h 99"/>
              <a:gd name="T18" fmla="*/ 73 w 106"/>
              <a:gd name="T19" fmla="*/ 40 h 99"/>
              <a:gd name="T20" fmla="*/ 73 w 106"/>
              <a:gd name="T21" fmla="*/ 32 h 99"/>
              <a:gd name="T22" fmla="*/ 72 w 106"/>
              <a:gd name="T23" fmla="*/ 29 h 99"/>
              <a:gd name="T24" fmla="*/ 72 w 106"/>
              <a:gd name="T25" fmla="*/ 19 h 99"/>
              <a:gd name="T26" fmla="*/ 72 w 106"/>
              <a:gd name="T27" fmla="*/ 11 h 99"/>
              <a:gd name="T28" fmla="*/ 69 w 106"/>
              <a:gd name="T29" fmla="*/ 7 h 99"/>
              <a:gd name="T30" fmla="*/ 65 w 106"/>
              <a:gd name="T31" fmla="*/ 7 h 99"/>
              <a:gd name="T32" fmla="*/ 63 w 106"/>
              <a:gd name="T33" fmla="*/ 5 h 99"/>
              <a:gd name="T34" fmla="*/ 41 w 106"/>
              <a:gd name="T35" fmla="*/ 5 h 99"/>
              <a:gd name="T36" fmla="*/ 33 w 106"/>
              <a:gd name="T37" fmla="*/ 29 h 99"/>
              <a:gd name="T38" fmla="*/ 32 w 106"/>
              <a:gd name="T39" fmla="*/ 34 h 99"/>
              <a:gd name="T40" fmla="*/ 35 w 106"/>
              <a:gd name="T41" fmla="*/ 45 h 99"/>
              <a:gd name="T42" fmla="*/ 37 w 106"/>
              <a:gd name="T43" fmla="*/ 46 h 99"/>
              <a:gd name="T44" fmla="*/ 38 w 106"/>
              <a:gd name="T45" fmla="*/ 55 h 99"/>
              <a:gd name="T46" fmla="*/ 41 w 106"/>
              <a:gd name="T47" fmla="*/ 59 h 99"/>
              <a:gd name="T48" fmla="*/ 39 w 106"/>
              <a:gd name="T49" fmla="*/ 60 h 99"/>
              <a:gd name="T50" fmla="*/ 34 w 106"/>
              <a:gd name="T51" fmla="*/ 67 h 99"/>
              <a:gd name="T52" fmla="*/ 30 w 106"/>
              <a:gd name="T53" fmla="*/ 69 h 99"/>
              <a:gd name="T54" fmla="*/ 13 w 106"/>
              <a:gd name="T55" fmla="*/ 75 h 99"/>
              <a:gd name="T56" fmla="*/ 1 w 106"/>
              <a:gd name="T57" fmla="*/ 83 h 99"/>
              <a:gd name="T58" fmla="*/ 1 w 106"/>
              <a:gd name="T59" fmla="*/ 99 h 99"/>
              <a:gd name="T60" fmla="*/ 105 w 106"/>
              <a:gd name="T61" fmla="*/ 99 h 99"/>
              <a:gd name="T62" fmla="*/ 105 w 106"/>
              <a:gd name="T63" fmla="*/ 83 h 99"/>
              <a:gd name="T64" fmla="*/ 83 w 106"/>
              <a:gd name="T65" fmla="*/ 95 h 99"/>
              <a:gd name="T66" fmla="*/ 65 w 106"/>
              <a:gd name="T67" fmla="*/ 95 h 99"/>
              <a:gd name="T68" fmla="*/ 65 w 106"/>
              <a:gd name="T69" fmla="*/ 87 h 99"/>
              <a:gd name="T70" fmla="*/ 83 w 106"/>
              <a:gd name="T71" fmla="*/ 87 h 99"/>
              <a:gd name="T72" fmla="*/ 83 w 106"/>
              <a:gd name="T73"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99">
                <a:moveTo>
                  <a:pt x="105" y="83"/>
                </a:moveTo>
                <a:cubicBezTo>
                  <a:pt x="103" y="78"/>
                  <a:pt x="98" y="78"/>
                  <a:pt x="93" y="75"/>
                </a:cubicBezTo>
                <a:cubicBezTo>
                  <a:pt x="88" y="73"/>
                  <a:pt x="82" y="71"/>
                  <a:pt x="76" y="69"/>
                </a:cubicBezTo>
                <a:cubicBezTo>
                  <a:pt x="75" y="68"/>
                  <a:pt x="73" y="68"/>
                  <a:pt x="72" y="67"/>
                </a:cubicBezTo>
                <a:cubicBezTo>
                  <a:pt x="70" y="66"/>
                  <a:pt x="68" y="62"/>
                  <a:pt x="67" y="60"/>
                </a:cubicBezTo>
                <a:cubicBezTo>
                  <a:pt x="66" y="60"/>
                  <a:pt x="66" y="60"/>
                  <a:pt x="65" y="59"/>
                </a:cubicBezTo>
                <a:cubicBezTo>
                  <a:pt x="65" y="56"/>
                  <a:pt x="67" y="56"/>
                  <a:pt x="67" y="54"/>
                </a:cubicBezTo>
                <a:cubicBezTo>
                  <a:pt x="68" y="52"/>
                  <a:pt x="67" y="49"/>
                  <a:pt x="69" y="47"/>
                </a:cubicBezTo>
                <a:cubicBezTo>
                  <a:pt x="69" y="45"/>
                  <a:pt x="71" y="45"/>
                  <a:pt x="72" y="44"/>
                </a:cubicBezTo>
                <a:cubicBezTo>
                  <a:pt x="73" y="43"/>
                  <a:pt x="73" y="41"/>
                  <a:pt x="73" y="40"/>
                </a:cubicBezTo>
                <a:cubicBezTo>
                  <a:pt x="74" y="38"/>
                  <a:pt x="74" y="34"/>
                  <a:pt x="73" y="32"/>
                </a:cubicBezTo>
                <a:cubicBezTo>
                  <a:pt x="72" y="31"/>
                  <a:pt x="72" y="31"/>
                  <a:pt x="72" y="29"/>
                </a:cubicBezTo>
                <a:cubicBezTo>
                  <a:pt x="72" y="27"/>
                  <a:pt x="72" y="20"/>
                  <a:pt x="72" y="19"/>
                </a:cubicBezTo>
                <a:cubicBezTo>
                  <a:pt x="72" y="15"/>
                  <a:pt x="72" y="15"/>
                  <a:pt x="72" y="11"/>
                </a:cubicBezTo>
                <a:cubicBezTo>
                  <a:pt x="72" y="11"/>
                  <a:pt x="70" y="8"/>
                  <a:pt x="69" y="7"/>
                </a:cubicBezTo>
                <a:cubicBezTo>
                  <a:pt x="65" y="7"/>
                  <a:pt x="65" y="7"/>
                  <a:pt x="65" y="7"/>
                </a:cubicBezTo>
                <a:cubicBezTo>
                  <a:pt x="63" y="5"/>
                  <a:pt x="63" y="5"/>
                  <a:pt x="63" y="5"/>
                </a:cubicBezTo>
                <a:cubicBezTo>
                  <a:pt x="55" y="0"/>
                  <a:pt x="46" y="3"/>
                  <a:pt x="41" y="5"/>
                </a:cubicBezTo>
                <a:cubicBezTo>
                  <a:pt x="34" y="7"/>
                  <a:pt x="30" y="14"/>
                  <a:pt x="33" y="29"/>
                </a:cubicBezTo>
                <a:cubicBezTo>
                  <a:pt x="33" y="31"/>
                  <a:pt x="32" y="32"/>
                  <a:pt x="32" y="34"/>
                </a:cubicBezTo>
                <a:cubicBezTo>
                  <a:pt x="32" y="37"/>
                  <a:pt x="32" y="44"/>
                  <a:pt x="35" y="45"/>
                </a:cubicBezTo>
                <a:cubicBezTo>
                  <a:pt x="35" y="46"/>
                  <a:pt x="37" y="46"/>
                  <a:pt x="37" y="46"/>
                </a:cubicBezTo>
                <a:cubicBezTo>
                  <a:pt x="37" y="49"/>
                  <a:pt x="38" y="52"/>
                  <a:pt x="38" y="55"/>
                </a:cubicBezTo>
                <a:cubicBezTo>
                  <a:pt x="39" y="56"/>
                  <a:pt x="40" y="57"/>
                  <a:pt x="41" y="59"/>
                </a:cubicBezTo>
                <a:cubicBezTo>
                  <a:pt x="39" y="60"/>
                  <a:pt x="39" y="60"/>
                  <a:pt x="39" y="60"/>
                </a:cubicBezTo>
                <a:cubicBezTo>
                  <a:pt x="38" y="62"/>
                  <a:pt x="36" y="66"/>
                  <a:pt x="34" y="67"/>
                </a:cubicBezTo>
                <a:cubicBezTo>
                  <a:pt x="33" y="68"/>
                  <a:pt x="31" y="68"/>
                  <a:pt x="30" y="69"/>
                </a:cubicBezTo>
                <a:cubicBezTo>
                  <a:pt x="24" y="71"/>
                  <a:pt x="18" y="73"/>
                  <a:pt x="13" y="75"/>
                </a:cubicBezTo>
                <a:cubicBezTo>
                  <a:pt x="8" y="78"/>
                  <a:pt x="3" y="78"/>
                  <a:pt x="1" y="83"/>
                </a:cubicBezTo>
                <a:cubicBezTo>
                  <a:pt x="1" y="87"/>
                  <a:pt x="0" y="95"/>
                  <a:pt x="1" y="99"/>
                </a:cubicBezTo>
                <a:cubicBezTo>
                  <a:pt x="105" y="99"/>
                  <a:pt x="105" y="99"/>
                  <a:pt x="105" y="99"/>
                </a:cubicBezTo>
                <a:cubicBezTo>
                  <a:pt x="106" y="95"/>
                  <a:pt x="105" y="87"/>
                  <a:pt x="105" y="83"/>
                </a:cubicBezTo>
                <a:close/>
                <a:moveTo>
                  <a:pt x="83" y="95"/>
                </a:moveTo>
                <a:cubicBezTo>
                  <a:pt x="65" y="95"/>
                  <a:pt x="65" y="95"/>
                  <a:pt x="65" y="95"/>
                </a:cubicBezTo>
                <a:cubicBezTo>
                  <a:pt x="65" y="87"/>
                  <a:pt x="65" y="87"/>
                  <a:pt x="65" y="87"/>
                </a:cubicBezTo>
                <a:cubicBezTo>
                  <a:pt x="83" y="87"/>
                  <a:pt x="83" y="87"/>
                  <a:pt x="83" y="87"/>
                </a:cubicBezTo>
                <a:lnTo>
                  <a:pt x="83"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7">
            <a:extLst>
              <a:ext uri="{FF2B5EF4-FFF2-40B4-BE49-F238E27FC236}">
                <a16:creationId xmlns:a16="http://schemas.microsoft.com/office/drawing/2014/main" id="{CEC8315E-E16D-4FF6-A89F-4D21AE1D587E}"/>
              </a:ext>
            </a:extLst>
          </p:cNvPr>
          <p:cNvSpPr>
            <a:spLocks/>
          </p:cNvSpPr>
          <p:nvPr/>
        </p:nvSpPr>
        <p:spPr bwMode="auto">
          <a:xfrm>
            <a:off x="7564076" y="5418391"/>
            <a:ext cx="237882" cy="266636"/>
          </a:xfrm>
          <a:custGeom>
            <a:avLst/>
            <a:gdLst>
              <a:gd name="T0" fmla="*/ 75 w 79"/>
              <a:gd name="T1" fmla="*/ 21 h 88"/>
              <a:gd name="T2" fmla="*/ 72 w 79"/>
              <a:gd name="T3" fmla="*/ 20 h 88"/>
              <a:gd name="T4" fmla="*/ 66 w 79"/>
              <a:gd name="T5" fmla="*/ 23 h 88"/>
              <a:gd name="T6" fmla="*/ 66 w 79"/>
              <a:gd name="T7" fmla="*/ 23 h 88"/>
              <a:gd name="T8" fmla="*/ 66 w 79"/>
              <a:gd name="T9" fmla="*/ 23 h 88"/>
              <a:gd name="T10" fmla="*/ 59 w 79"/>
              <a:gd name="T11" fmla="*/ 38 h 88"/>
              <a:gd name="T12" fmla="*/ 59 w 79"/>
              <a:gd name="T13" fmla="*/ 38 h 88"/>
              <a:gd name="T14" fmla="*/ 64 w 79"/>
              <a:gd name="T15" fmla="*/ 14 h 88"/>
              <a:gd name="T16" fmla="*/ 59 w 79"/>
              <a:gd name="T17" fmla="*/ 6 h 88"/>
              <a:gd name="T18" fmla="*/ 57 w 79"/>
              <a:gd name="T19" fmla="*/ 6 h 88"/>
              <a:gd name="T20" fmla="*/ 51 w 79"/>
              <a:gd name="T21" fmla="*/ 11 h 88"/>
              <a:gd name="T22" fmla="*/ 47 w 79"/>
              <a:gd name="T23" fmla="*/ 34 h 88"/>
              <a:gd name="T24" fmla="*/ 45 w 79"/>
              <a:gd name="T25" fmla="*/ 6 h 88"/>
              <a:gd name="T26" fmla="*/ 38 w 79"/>
              <a:gd name="T27" fmla="*/ 0 h 88"/>
              <a:gd name="T28" fmla="*/ 38 w 79"/>
              <a:gd name="T29" fmla="*/ 0 h 88"/>
              <a:gd name="T30" fmla="*/ 32 w 79"/>
              <a:gd name="T31" fmla="*/ 7 h 88"/>
              <a:gd name="T32" fmla="*/ 34 w 79"/>
              <a:gd name="T33" fmla="*/ 36 h 88"/>
              <a:gd name="T34" fmla="*/ 34 w 79"/>
              <a:gd name="T35" fmla="*/ 38 h 88"/>
              <a:gd name="T36" fmla="*/ 33 w 79"/>
              <a:gd name="T37" fmla="*/ 37 h 88"/>
              <a:gd name="T38" fmla="*/ 33 w 79"/>
              <a:gd name="T39" fmla="*/ 36 h 88"/>
              <a:gd name="T40" fmla="*/ 26 w 79"/>
              <a:gd name="T41" fmla="*/ 12 h 88"/>
              <a:gd name="T42" fmla="*/ 20 w 79"/>
              <a:gd name="T43" fmla="*/ 8 h 88"/>
              <a:gd name="T44" fmla="*/ 18 w 79"/>
              <a:gd name="T45" fmla="*/ 8 h 88"/>
              <a:gd name="T46" fmla="*/ 14 w 79"/>
              <a:gd name="T47" fmla="*/ 11 h 88"/>
              <a:gd name="T48" fmla="*/ 14 w 79"/>
              <a:gd name="T49" fmla="*/ 16 h 88"/>
              <a:gd name="T50" fmla="*/ 21 w 79"/>
              <a:gd name="T51" fmla="*/ 40 h 88"/>
              <a:gd name="T52" fmla="*/ 22 w 79"/>
              <a:gd name="T53" fmla="*/ 53 h 88"/>
              <a:gd name="T54" fmla="*/ 22 w 79"/>
              <a:gd name="T55" fmla="*/ 53 h 88"/>
              <a:gd name="T56" fmla="*/ 20 w 79"/>
              <a:gd name="T57" fmla="*/ 52 h 88"/>
              <a:gd name="T58" fmla="*/ 11 w 79"/>
              <a:gd name="T59" fmla="*/ 46 h 88"/>
              <a:gd name="T60" fmla="*/ 7 w 79"/>
              <a:gd name="T61" fmla="*/ 44 h 88"/>
              <a:gd name="T62" fmla="*/ 2 w 79"/>
              <a:gd name="T63" fmla="*/ 46 h 88"/>
              <a:gd name="T64" fmla="*/ 0 w 79"/>
              <a:gd name="T65" fmla="*/ 51 h 88"/>
              <a:gd name="T66" fmla="*/ 3 w 79"/>
              <a:gd name="T67" fmla="*/ 55 h 88"/>
              <a:gd name="T68" fmla="*/ 18 w 79"/>
              <a:gd name="T69" fmla="*/ 68 h 88"/>
              <a:gd name="T70" fmla="*/ 27 w 79"/>
              <a:gd name="T71" fmla="*/ 79 h 88"/>
              <a:gd name="T72" fmla="*/ 27 w 79"/>
              <a:gd name="T73" fmla="*/ 86 h 88"/>
              <a:gd name="T74" fmla="*/ 27 w 79"/>
              <a:gd name="T75" fmla="*/ 88 h 88"/>
              <a:gd name="T76" fmla="*/ 57 w 79"/>
              <a:gd name="T77" fmla="*/ 88 h 88"/>
              <a:gd name="T78" fmla="*/ 57 w 79"/>
              <a:gd name="T79" fmla="*/ 86 h 88"/>
              <a:gd name="T80" fmla="*/ 57 w 79"/>
              <a:gd name="T81" fmla="*/ 79 h 88"/>
              <a:gd name="T82" fmla="*/ 64 w 79"/>
              <a:gd name="T83" fmla="*/ 57 h 88"/>
              <a:gd name="T84" fmla="*/ 77 w 79"/>
              <a:gd name="T85" fmla="*/ 30 h 88"/>
              <a:gd name="T86" fmla="*/ 75 w 79"/>
              <a:gd name="T87" fmla="*/ 2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88">
                <a:moveTo>
                  <a:pt x="75" y="21"/>
                </a:moveTo>
                <a:cubicBezTo>
                  <a:pt x="74" y="20"/>
                  <a:pt x="73" y="20"/>
                  <a:pt x="72" y="20"/>
                </a:cubicBezTo>
                <a:cubicBezTo>
                  <a:pt x="69" y="20"/>
                  <a:pt x="67" y="21"/>
                  <a:pt x="66" y="23"/>
                </a:cubicBezTo>
                <a:cubicBezTo>
                  <a:pt x="66" y="23"/>
                  <a:pt x="66" y="23"/>
                  <a:pt x="66" y="23"/>
                </a:cubicBezTo>
                <a:cubicBezTo>
                  <a:pt x="66" y="23"/>
                  <a:pt x="66" y="23"/>
                  <a:pt x="66" y="23"/>
                </a:cubicBezTo>
                <a:cubicBezTo>
                  <a:pt x="59" y="38"/>
                  <a:pt x="59" y="38"/>
                  <a:pt x="59" y="38"/>
                </a:cubicBezTo>
                <a:cubicBezTo>
                  <a:pt x="59" y="38"/>
                  <a:pt x="59" y="38"/>
                  <a:pt x="59" y="38"/>
                </a:cubicBezTo>
                <a:cubicBezTo>
                  <a:pt x="64" y="14"/>
                  <a:pt x="64" y="14"/>
                  <a:pt x="64" y="14"/>
                </a:cubicBezTo>
                <a:cubicBezTo>
                  <a:pt x="64" y="10"/>
                  <a:pt x="62" y="7"/>
                  <a:pt x="59" y="6"/>
                </a:cubicBezTo>
                <a:cubicBezTo>
                  <a:pt x="58" y="6"/>
                  <a:pt x="58" y="6"/>
                  <a:pt x="57" y="6"/>
                </a:cubicBezTo>
                <a:cubicBezTo>
                  <a:pt x="54" y="6"/>
                  <a:pt x="52" y="8"/>
                  <a:pt x="51" y="11"/>
                </a:cubicBezTo>
                <a:cubicBezTo>
                  <a:pt x="47" y="34"/>
                  <a:pt x="47" y="34"/>
                  <a:pt x="47" y="34"/>
                </a:cubicBezTo>
                <a:cubicBezTo>
                  <a:pt x="45" y="6"/>
                  <a:pt x="45" y="6"/>
                  <a:pt x="45" y="6"/>
                </a:cubicBezTo>
                <a:cubicBezTo>
                  <a:pt x="44" y="2"/>
                  <a:pt x="42" y="0"/>
                  <a:pt x="38" y="0"/>
                </a:cubicBezTo>
                <a:cubicBezTo>
                  <a:pt x="38" y="0"/>
                  <a:pt x="38" y="0"/>
                  <a:pt x="38" y="0"/>
                </a:cubicBezTo>
                <a:cubicBezTo>
                  <a:pt x="34" y="0"/>
                  <a:pt x="32" y="3"/>
                  <a:pt x="32" y="7"/>
                </a:cubicBezTo>
                <a:cubicBezTo>
                  <a:pt x="34" y="36"/>
                  <a:pt x="34" y="36"/>
                  <a:pt x="34" y="36"/>
                </a:cubicBezTo>
                <a:cubicBezTo>
                  <a:pt x="34" y="37"/>
                  <a:pt x="34" y="38"/>
                  <a:pt x="34" y="38"/>
                </a:cubicBezTo>
                <a:cubicBezTo>
                  <a:pt x="34" y="38"/>
                  <a:pt x="34" y="37"/>
                  <a:pt x="33" y="37"/>
                </a:cubicBezTo>
                <a:cubicBezTo>
                  <a:pt x="33" y="36"/>
                  <a:pt x="33" y="36"/>
                  <a:pt x="33" y="36"/>
                </a:cubicBezTo>
                <a:cubicBezTo>
                  <a:pt x="26" y="12"/>
                  <a:pt x="26" y="12"/>
                  <a:pt x="26" y="12"/>
                </a:cubicBezTo>
                <a:cubicBezTo>
                  <a:pt x="25" y="10"/>
                  <a:pt x="23" y="8"/>
                  <a:pt x="20" y="8"/>
                </a:cubicBezTo>
                <a:cubicBezTo>
                  <a:pt x="19" y="8"/>
                  <a:pt x="19" y="8"/>
                  <a:pt x="18" y="8"/>
                </a:cubicBezTo>
                <a:cubicBezTo>
                  <a:pt x="16" y="9"/>
                  <a:pt x="15" y="10"/>
                  <a:pt x="14" y="11"/>
                </a:cubicBezTo>
                <a:cubicBezTo>
                  <a:pt x="13" y="13"/>
                  <a:pt x="13" y="15"/>
                  <a:pt x="14" y="16"/>
                </a:cubicBezTo>
                <a:cubicBezTo>
                  <a:pt x="21" y="40"/>
                  <a:pt x="21" y="40"/>
                  <a:pt x="21" y="40"/>
                </a:cubicBezTo>
                <a:cubicBezTo>
                  <a:pt x="24" y="50"/>
                  <a:pt x="23" y="52"/>
                  <a:pt x="22" y="53"/>
                </a:cubicBezTo>
                <a:cubicBezTo>
                  <a:pt x="22" y="53"/>
                  <a:pt x="22" y="53"/>
                  <a:pt x="22" y="53"/>
                </a:cubicBezTo>
                <a:cubicBezTo>
                  <a:pt x="21" y="53"/>
                  <a:pt x="20" y="53"/>
                  <a:pt x="20" y="52"/>
                </a:cubicBezTo>
                <a:cubicBezTo>
                  <a:pt x="11" y="46"/>
                  <a:pt x="11" y="46"/>
                  <a:pt x="11" y="46"/>
                </a:cubicBezTo>
                <a:cubicBezTo>
                  <a:pt x="10" y="45"/>
                  <a:pt x="8" y="44"/>
                  <a:pt x="7" y="44"/>
                </a:cubicBezTo>
                <a:cubicBezTo>
                  <a:pt x="5" y="44"/>
                  <a:pt x="3" y="45"/>
                  <a:pt x="2" y="46"/>
                </a:cubicBezTo>
                <a:cubicBezTo>
                  <a:pt x="1" y="48"/>
                  <a:pt x="0" y="49"/>
                  <a:pt x="0" y="51"/>
                </a:cubicBezTo>
                <a:cubicBezTo>
                  <a:pt x="1" y="53"/>
                  <a:pt x="1" y="54"/>
                  <a:pt x="3" y="55"/>
                </a:cubicBezTo>
                <a:cubicBezTo>
                  <a:pt x="18" y="68"/>
                  <a:pt x="18" y="68"/>
                  <a:pt x="18" y="68"/>
                </a:cubicBezTo>
                <a:cubicBezTo>
                  <a:pt x="21" y="74"/>
                  <a:pt x="25" y="78"/>
                  <a:pt x="27" y="79"/>
                </a:cubicBezTo>
                <a:cubicBezTo>
                  <a:pt x="27" y="86"/>
                  <a:pt x="27" y="86"/>
                  <a:pt x="27" y="86"/>
                </a:cubicBezTo>
                <a:cubicBezTo>
                  <a:pt x="27" y="88"/>
                  <a:pt x="27" y="88"/>
                  <a:pt x="27" y="88"/>
                </a:cubicBezTo>
                <a:cubicBezTo>
                  <a:pt x="57" y="88"/>
                  <a:pt x="57" y="88"/>
                  <a:pt x="57" y="88"/>
                </a:cubicBezTo>
                <a:cubicBezTo>
                  <a:pt x="57" y="86"/>
                  <a:pt x="57" y="86"/>
                  <a:pt x="57" y="86"/>
                </a:cubicBezTo>
                <a:cubicBezTo>
                  <a:pt x="57" y="79"/>
                  <a:pt x="57" y="79"/>
                  <a:pt x="57" y="79"/>
                </a:cubicBezTo>
                <a:cubicBezTo>
                  <a:pt x="64" y="70"/>
                  <a:pt x="65" y="59"/>
                  <a:pt x="64" y="57"/>
                </a:cubicBezTo>
                <a:cubicBezTo>
                  <a:pt x="77" y="30"/>
                  <a:pt x="77" y="30"/>
                  <a:pt x="77" y="30"/>
                </a:cubicBezTo>
                <a:cubicBezTo>
                  <a:pt x="79" y="27"/>
                  <a:pt x="78" y="23"/>
                  <a:pt x="75"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044321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962FAD-A764-4F27-9396-9DF6402BFB1F}"/>
              </a:ext>
            </a:extLst>
          </p:cNvPr>
          <p:cNvSpPr>
            <a:spLocks noGrp="1"/>
          </p:cNvSpPr>
          <p:nvPr>
            <p:ph type="body" sz="quarter" idx="12"/>
          </p:nvPr>
        </p:nvSpPr>
        <p:spPr/>
        <p:txBody>
          <a:bodyPr/>
          <a:lstStyle/>
          <a:p>
            <a:pPr marL="0" indent="0">
              <a:buNone/>
            </a:pPr>
            <a:r>
              <a:rPr lang="zh-CN" altLang="en-US" dirty="0"/>
              <a:t>素材之学校图片</a:t>
            </a:r>
          </a:p>
        </p:txBody>
      </p:sp>
      <p:pic>
        <p:nvPicPr>
          <p:cNvPr id="80" name="图片 79">
            <a:extLst>
              <a:ext uri="{FF2B5EF4-FFF2-40B4-BE49-F238E27FC236}">
                <a16:creationId xmlns:a16="http://schemas.microsoft.com/office/drawing/2014/main" id="{5EB55731-26B1-4F52-AC28-6D3E52B24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501708"/>
            <a:ext cx="5139446" cy="3854585"/>
          </a:xfrm>
          <a:prstGeom prst="rect">
            <a:avLst/>
          </a:prstGeom>
        </p:spPr>
      </p:pic>
      <p:pic>
        <p:nvPicPr>
          <p:cNvPr id="90" name="图片 89">
            <a:extLst>
              <a:ext uri="{FF2B5EF4-FFF2-40B4-BE49-F238E27FC236}">
                <a16:creationId xmlns:a16="http://schemas.microsoft.com/office/drawing/2014/main" id="{AA4F4C9B-4D7C-4620-90FE-8F2E36BF5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154" y="1501708"/>
            <a:ext cx="5139446" cy="3854585"/>
          </a:xfrm>
          <a:prstGeom prst="rect">
            <a:avLst/>
          </a:prstGeom>
        </p:spPr>
      </p:pic>
    </p:spTree>
    <p:extLst>
      <p:ext uri="{BB962C8B-B14F-4D97-AF65-F5344CB8AC3E}">
        <p14:creationId xmlns:p14="http://schemas.microsoft.com/office/powerpoint/2010/main" val="3587320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962FAD-A764-4F27-9396-9DF6402BFB1F}"/>
              </a:ext>
            </a:extLst>
          </p:cNvPr>
          <p:cNvSpPr>
            <a:spLocks noGrp="1"/>
          </p:cNvSpPr>
          <p:nvPr>
            <p:ph type="body" sz="quarter" idx="12"/>
          </p:nvPr>
        </p:nvSpPr>
        <p:spPr>
          <a:xfrm>
            <a:off x="566738" y="265113"/>
            <a:ext cx="4837112" cy="427037"/>
          </a:xfrm>
        </p:spPr>
        <p:txBody>
          <a:bodyPr/>
          <a:lstStyle/>
          <a:p>
            <a:pPr marL="0" indent="0">
              <a:buNone/>
            </a:pPr>
            <a:r>
              <a:rPr lang="zh-CN" altLang="en-US" dirty="0"/>
              <a:t>素材之学校图片</a:t>
            </a:r>
          </a:p>
        </p:txBody>
      </p:sp>
      <p:pic>
        <p:nvPicPr>
          <p:cNvPr id="26" name="图片 25">
            <a:extLst>
              <a:ext uri="{FF2B5EF4-FFF2-40B4-BE49-F238E27FC236}">
                <a16:creationId xmlns:a16="http://schemas.microsoft.com/office/drawing/2014/main" id="{EBE239BE-22AB-4786-BCE4-4DCAD217D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585" y="1494632"/>
            <a:ext cx="5158315" cy="3868736"/>
          </a:xfrm>
          <a:prstGeom prst="rect">
            <a:avLst/>
          </a:prstGeom>
        </p:spPr>
      </p:pic>
      <p:pic>
        <p:nvPicPr>
          <p:cNvPr id="82" name="图片 81">
            <a:extLst>
              <a:ext uri="{FF2B5EF4-FFF2-40B4-BE49-F238E27FC236}">
                <a16:creationId xmlns:a16="http://schemas.microsoft.com/office/drawing/2014/main" id="{FF905E6A-A8AB-46B2-AC44-F2F9E2B8C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1489869"/>
            <a:ext cx="5171017" cy="3878263"/>
          </a:xfrm>
          <a:prstGeom prst="rect">
            <a:avLst/>
          </a:prstGeom>
        </p:spPr>
      </p:pic>
    </p:spTree>
    <p:extLst>
      <p:ext uri="{BB962C8B-B14F-4D97-AF65-F5344CB8AC3E}">
        <p14:creationId xmlns:p14="http://schemas.microsoft.com/office/powerpoint/2010/main" val="2122530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962FAD-A764-4F27-9396-9DF6402BFB1F}"/>
              </a:ext>
            </a:extLst>
          </p:cNvPr>
          <p:cNvSpPr>
            <a:spLocks noGrp="1"/>
          </p:cNvSpPr>
          <p:nvPr>
            <p:ph type="body" sz="quarter" idx="12"/>
          </p:nvPr>
        </p:nvSpPr>
        <p:spPr>
          <a:xfrm>
            <a:off x="566738" y="265113"/>
            <a:ext cx="4837112" cy="427037"/>
          </a:xfrm>
        </p:spPr>
        <p:txBody>
          <a:bodyPr/>
          <a:lstStyle/>
          <a:p>
            <a:pPr marL="0" indent="0">
              <a:buNone/>
            </a:pPr>
            <a:r>
              <a:rPr lang="zh-CN" altLang="en-US" dirty="0"/>
              <a:t>素材之学校图片</a:t>
            </a:r>
          </a:p>
        </p:txBody>
      </p:sp>
      <p:pic>
        <p:nvPicPr>
          <p:cNvPr id="30" name="图片 29">
            <a:extLst>
              <a:ext uri="{FF2B5EF4-FFF2-40B4-BE49-F238E27FC236}">
                <a16:creationId xmlns:a16="http://schemas.microsoft.com/office/drawing/2014/main" id="{6AB4772A-9F29-4F05-864B-86B7575A6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584" y="-8330072"/>
            <a:ext cx="7900416" cy="5900928"/>
          </a:xfrm>
          <a:prstGeom prst="rect">
            <a:avLst/>
          </a:prstGeom>
        </p:spPr>
      </p:pic>
      <p:pic>
        <p:nvPicPr>
          <p:cNvPr id="68" name="图片 67">
            <a:extLst>
              <a:ext uri="{FF2B5EF4-FFF2-40B4-BE49-F238E27FC236}">
                <a16:creationId xmlns:a16="http://schemas.microsoft.com/office/drawing/2014/main" id="{5ADD9F15-0542-44CC-80E4-F3045F797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3587" y="11255394"/>
            <a:ext cx="7900416" cy="5900928"/>
          </a:xfrm>
          <a:prstGeom prst="rect">
            <a:avLst/>
          </a:prstGeom>
        </p:spPr>
      </p:pic>
      <p:pic>
        <p:nvPicPr>
          <p:cNvPr id="84" name="图片 83">
            <a:extLst>
              <a:ext uri="{FF2B5EF4-FFF2-40B4-BE49-F238E27FC236}">
                <a16:creationId xmlns:a16="http://schemas.microsoft.com/office/drawing/2014/main" id="{9E8AE048-4610-4220-95DF-A2E1A8F22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0" y="1647825"/>
            <a:ext cx="4749800" cy="3562350"/>
          </a:xfrm>
          <a:prstGeom prst="rect">
            <a:avLst/>
          </a:prstGeom>
        </p:spPr>
      </p:pic>
      <p:pic>
        <p:nvPicPr>
          <p:cNvPr id="88" name="图片 87">
            <a:extLst>
              <a:ext uri="{FF2B5EF4-FFF2-40B4-BE49-F238E27FC236}">
                <a16:creationId xmlns:a16="http://schemas.microsoft.com/office/drawing/2014/main" id="{0C65F379-8B0B-4DC6-A147-1C897D9CF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2" y="1655155"/>
            <a:ext cx="4749800" cy="3547690"/>
          </a:xfrm>
          <a:prstGeom prst="rect">
            <a:avLst/>
          </a:prstGeom>
        </p:spPr>
      </p:pic>
    </p:spTree>
    <p:extLst>
      <p:ext uri="{BB962C8B-B14F-4D97-AF65-F5344CB8AC3E}">
        <p14:creationId xmlns:p14="http://schemas.microsoft.com/office/powerpoint/2010/main" val="231226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962FAD-A764-4F27-9396-9DF6402BFB1F}"/>
              </a:ext>
            </a:extLst>
          </p:cNvPr>
          <p:cNvSpPr>
            <a:spLocks noGrp="1"/>
          </p:cNvSpPr>
          <p:nvPr>
            <p:ph type="body" sz="quarter" idx="12"/>
          </p:nvPr>
        </p:nvSpPr>
        <p:spPr>
          <a:xfrm>
            <a:off x="566738" y="265113"/>
            <a:ext cx="4837112" cy="427037"/>
          </a:xfrm>
        </p:spPr>
        <p:txBody>
          <a:bodyPr/>
          <a:lstStyle/>
          <a:p>
            <a:pPr marL="0" indent="0">
              <a:buNone/>
            </a:pPr>
            <a:r>
              <a:rPr lang="zh-CN" altLang="en-US" dirty="0"/>
              <a:t>素材之学校图片</a:t>
            </a:r>
          </a:p>
        </p:txBody>
      </p:sp>
      <p:pic>
        <p:nvPicPr>
          <p:cNvPr id="4" name="图片 3">
            <a:extLst>
              <a:ext uri="{FF2B5EF4-FFF2-40B4-BE49-F238E27FC236}">
                <a16:creationId xmlns:a16="http://schemas.microsoft.com/office/drawing/2014/main" id="{77144FD4-DBBD-407F-8AF5-876F0C032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31" y="1895130"/>
            <a:ext cx="4717019" cy="3144679"/>
          </a:xfrm>
          <a:prstGeom prst="rect">
            <a:avLst/>
          </a:prstGeom>
        </p:spPr>
      </p:pic>
      <p:pic>
        <p:nvPicPr>
          <p:cNvPr id="6" name="图片 5">
            <a:extLst>
              <a:ext uri="{FF2B5EF4-FFF2-40B4-BE49-F238E27FC236}">
                <a16:creationId xmlns:a16="http://schemas.microsoft.com/office/drawing/2014/main" id="{C1917510-BB52-4F8D-A866-5CA63A35E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366" y="1870811"/>
            <a:ext cx="5425713" cy="3116378"/>
          </a:xfrm>
          <a:prstGeom prst="rect">
            <a:avLst/>
          </a:prstGeom>
        </p:spPr>
      </p:pic>
    </p:spTree>
    <p:extLst>
      <p:ext uri="{BB962C8B-B14F-4D97-AF65-F5344CB8AC3E}">
        <p14:creationId xmlns:p14="http://schemas.microsoft.com/office/powerpoint/2010/main" val="1699347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962FAD-A764-4F27-9396-9DF6402BFB1F}"/>
              </a:ext>
            </a:extLst>
          </p:cNvPr>
          <p:cNvSpPr>
            <a:spLocks noGrp="1"/>
          </p:cNvSpPr>
          <p:nvPr>
            <p:ph type="body" sz="quarter" idx="12"/>
          </p:nvPr>
        </p:nvSpPr>
        <p:spPr>
          <a:xfrm>
            <a:off x="566738" y="265113"/>
            <a:ext cx="4837112" cy="427037"/>
          </a:xfrm>
        </p:spPr>
        <p:txBody>
          <a:bodyPr/>
          <a:lstStyle/>
          <a:p>
            <a:pPr marL="0" indent="0">
              <a:buNone/>
            </a:pPr>
            <a:r>
              <a:rPr lang="zh-CN" altLang="en-US" dirty="0"/>
              <a:t>素材之学校图片</a:t>
            </a:r>
          </a:p>
        </p:txBody>
      </p:sp>
      <p:pic>
        <p:nvPicPr>
          <p:cNvPr id="5" name="图片 4">
            <a:extLst>
              <a:ext uri="{FF2B5EF4-FFF2-40B4-BE49-F238E27FC236}">
                <a16:creationId xmlns:a16="http://schemas.microsoft.com/office/drawing/2014/main" id="{FA2343C7-93B5-44F0-8E37-487592E1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895129"/>
            <a:ext cx="4717019" cy="3144679"/>
          </a:xfrm>
          <a:prstGeom prst="rect">
            <a:avLst/>
          </a:prstGeom>
        </p:spPr>
      </p:pic>
      <p:pic>
        <p:nvPicPr>
          <p:cNvPr id="10" name="图片 9">
            <a:extLst>
              <a:ext uri="{FF2B5EF4-FFF2-40B4-BE49-F238E27FC236}">
                <a16:creationId xmlns:a16="http://schemas.microsoft.com/office/drawing/2014/main" id="{4FE1F098-CAE1-49B8-97EE-F3E580E7D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091" y="1926930"/>
            <a:ext cx="5497635" cy="3004141"/>
          </a:xfrm>
          <a:prstGeom prst="rect">
            <a:avLst/>
          </a:prstGeom>
        </p:spPr>
      </p:pic>
    </p:spTree>
    <p:extLst>
      <p:ext uri="{BB962C8B-B14F-4D97-AF65-F5344CB8AC3E}">
        <p14:creationId xmlns:p14="http://schemas.microsoft.com/office/powerpoint/2010/main" val="1925525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1C15F04-C77B-4D14-B91F-B77E40DFE57B}"/>
              </a:ext>
            </a:extLst>
          </p:cNvPr>
          <p:cNvSpPr>
            <a:spLocks noGrp="1"/>
          </p:cNvSpPr>
          <p:nvPr>
            <p:ph type="body" sz="quarter" idx="12"/>
          </p:nvPr>
        </p:nvSpPr>
        <p:spPr>
          <a:xfrm>
            <a:off x="566738" y="265113"/>
            <a:ext cx="4837112" cy="427037"/>
          </a:xfrm>
        </p:spPr>
        <p:txBody>
          <a:bodyPr/>
          <a:lstStyle/>
          <a:p>
            <a:pPr marL="0" indent="0">
              <a:buNone/>
            </a:pPr>
            <a:r>
              <a:rPr lang="zh-CN" altLang="en-US" dirty="0"/>
              <a:t>色彩规范</a:t>
            </a:r>
          </a:p>
        </p:txBody>
      </p:sp>
      <p:grpSp>
        <p:nvGrpSpPr>
          <p:cNvPr id="64" name="组合 63">
            <a:extLst>
              <a:ext uri="{FF2B5EF4-FFF2-40B4-BE49-F238E27FC236}">
                <a16:creationId xmlns:a16="http://schemas.microsoft.com/office/drawing/2014/main" id="{65A8DEC6-E129-461B-836D-326EBB99692E}"/>
              </a:ext>
            </a:extLst>
          </p:cNvPr>
          <p:cNvGrpSpPr/>
          <p:nvPr/>
        </p:nvGrpSpPr>
        <p:grpSpPr>
          <a:xfrm>
            <a:off x="1601001" y="996011"/>
            <a:ext cx="8989998" cy="4865978"/>
            <a:chOff x="1055689" y="1042754"/>
            <a:chExt cx="8989998" cy="4865978"/>
          </a:xfrm>
        </p:grpSpPr>
        <p:grpSp>
          <p:nvGrpSpPr>
            <p:cNvPr id="3" name="组合 2">
              <a:extLst>
                <a:ext uri="{FF2B5EF4-FFF2-40B4-BE49-F238E27FC236}">
                  <a16:creationId xmlns:a16="http://schemas.microsoft.com/office/drawing/2014/main" id="{FA7A6D0C-8D42-41B4-9DA4-3A25D507B0B3}"/>
                </a:ext>
              </a:extLst>
            </p:cNvPr>
            <p:cNvGrpSpPr/>
            <p:nvPr/>
          </p:nvGrpSpPr>
          <p:grpSpPr>
            <a:xfrm>
              <a:off x="1056521" y="1042754"/>
              <a:ext cx="1774370" cy="400110"/>
              <a:chOff x="1056521" y="920699"/>
              <a:chExt cx="1774370" cy="400110"/>
            </a:xfrm>
          </p:grpSpPr>
          <p:cxnSp>
            <p:nvCxnSpPr>
              <p:cNvPr id="4" name="直接连接符 3">
                <a:extLst>
                  <a:ext uri="{FF2B5EF4-FFF2-40B4-BE49-F238E27FC236}">
                    <a16:creationId xmlns:a16="http://schemas.microsoft.com/office/drawing/2014/main" id="{36856EAC-6820-400B-9897-E772E4F0D29F}"/>
                  </a:ext>
                </a:extLst>
              </p:cNvPr>
              <p:cNvCxnSpPr/>
              <p:nvPr/>
            </p:nvCxnSpPr>
            <p:spPr>
              <a:xfrm>
                <a:off x="1056521" y="1120754"/>
                <a:ext cx="7293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2E4A4B2-E11D-4232-B723-80C4456368E7}"/>
                  </a:ext>
                </a:extLst>
              </p:cNvPr>
              <p:cNvSpPr txBox="1"/>
              <p:nvPr/>
            </p:nvSpPr>
            <p:spPr>
              <a:xfrm>
                <a:off x="1970920" y="920699"/>
                <a:ext cx="859971" cy="400110"/>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主色</a:t>
                </a:r>
              </a:p>
            </p:txBody>
          </p:sp>
        </p:grpSp>
        <p:grpSp>
          <p:nvGrpSpPr>
            <p:cNvPr id="24" name="组合 23">
              <a:extLst>
                <a:ext uri="{FF2B5EF4-FFF2-40B4-BE49-F238E27FC236}">
                  <a16:creationId xmlns:a16="http://schemas.microsoft.com/office/drawing/2014/main" id="{F6A6B1F5-D915-4538-9911-4920B04C22C9}"/>
                </a:ext>
              </a:extLst>
            </p:cNvPr>
            <p:cNvGrpSpPr/>
            <p:nvPr/>
          </p:nvGrpSpPr>
          <p:grpSpPr>
            <a:xfrm>
              <a:off x="1056521" y="3996152"/>
              <a:ext cx="3827399" cy="400110"/>
              <a:chOff x="1056521" y="920699"/>
              <a:chExt cx="3827399" cy="400110"/>
            </a:xfrm>
          </p:grpSpPr>
          <p:cxnSp>
            <p:nvCxnSpPr>
              <p:cNvPr id="25" name="直接连接符 24">
                <a:extLst>
                  <a:ext uri="{FF2B5EF4-FFF2-40B4-BE49-F238E27FC236}">
                    <a16:creationId xmlns:a16="http://schemas.microsoft.com/office/drawing/2014/main" id="{C3DC5B84-8B5D-4060-84E1-16CA1601AFCA}"/>
                  </a:ext>
                </a:extLst>
              </p:cNvPr>
              <p:cNvCxnSpPr/>
              <p:nvPr/>
            </p:nvCxnSpPr>
            <p:spPr>
              <a:xfrm>
                <a:off x="1056521" y="1120754"/>
                <a:ext cx="729343" cy="0"/>
              </a:xfrm>
              <a:prstGeom prst="line">
                <a:avLst/>
              </a:prstGeom>
              <a:ln w="38100">
                <a:solidFill>
                  <a:srgbClr val="01E6C0"/>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FC36544D-2D64-4316-9E81-29DE12AD52A8}"/>
                  </a:ext>
                </a:extLst>
              </p:cNvPr>
              <p:cNvSpPr txBox="1"/>
              <p:nvPr/>
            </p:nvSpPr>
            <p:spPr>
              <a:xfrm>
                <a:off x="1970920" y="920699"/>
                <a:ext cx="2913000" cy="400110"/>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平衡色（此模板未使用）</a:t>
                </a:r>
              </a:p>
            </p:txBody>
          </p:sp>
        </p:grpSp>
        <p:grpSp>
          <p:nvGrpSpPr>
            <p:cNvPr id="27" name="组合 26">
              <a:extLst>
                <a:ext uri="{FF2B5EF4-FFF2-40B4-BE49-F238E27FC236}">
                  <a16:creationId xmlns:a16="http://schemas.microsoft.com/office/drawing/2014/main" id="{7AAEAFE7-ADD6-4D83-886A-4D9A181A35EE}"/>
                </a:ext>
              </a:extLst>
            </p:cNvPr>
            <p:cNvGrpSpPr/>
            <p:nvPr/>
          </p:nvGrpSpPr>
          <p:grpSpPr>
            <a:xfrm>
              <a:off x="6330876" y="3996152"/>
              <a:ext cx="2545387" cy="400110"/>
              <a:chOff x="1056521" y="920699"/>
              <a:chExt cx="2545387" cy="400110"/>
            </a:xfrm>
          </p:grpSpPr>
          <p:cxnSp>
            <p:nvCxnSpPr>
              <p:cNvPr id="28" name="直接连接符 27">
                <a:extLst>
                  <a:ext uri="{FF2B5EF4-FFF2-40B4-BE49-F238E27FC236}">
                    <a16:creationId xmlns:a16="http://schemas.microsoft.com/office/drawing/2014/main" id="{E87107CA-B0DE-4917-ACAD-A276A4262746}"/>
                  </a:ext>
                </a:extLst>
              </p:cNvPr>
              <p:cNvCxnSpPr/>
              <p:nvPr/>
            </p:nvCxnSpPr>
            <p:spPr>
              <a:xfrm>
                <a:off x="1056521" y="1120754"/>
                <a:ext cx="729343" cy="0"/>
              </a:xfrm>
              <a:prstGeom prst="line">
                <a:avLst/>
              </a:prstGeom>
              <a:ln w="38100">
                <a:solidFill>
                  <a:srgbClr val="005BAC"/>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6EED8BF-A35F-4DDB-AB84-AAB6838B6F16}"/>
                  </a:ext>
                </a:extLst>
              </p:cNvPr>
              <p:cNvSpPr txBox="1"/>
              <p:nvPr/>
            </p:nvSpPr>
            <p:spPr>
              <a:xfrm>
                <a:off x="1970920" y="920699"/>
                <a:ext cx="1630988" cy="400110"/>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浅色和深色</a:t>
                </a:r>
              </a:p>
            </p:txBody>
          </p:sp>
        </p:grpSp>
        <p:grpSp>
          <p:nvGrpSpPr>
            <p:cNvPr id="30" name="组合 29">
              <a:extLst>
                <a:ext uri="{FF2B5EF4-FFF2-40B4-BE49-F238E27FC236}">
                  <a16:creationId xmlns:a16="http://schemas.microsoft.com/office/drawing/2014/main" id="{327DB1C4-4762-471E-B05C-B60ABA6E5704}"/>
                </a:ext>
              </a:extLst>
            </p:cNvPr>
            <p:cNvGrpSpPr/>
            <p:nvPr/>
          </p:nvGrpSpPr>
          <p:grpSpPr>
            <a:xfrm>
              <a:off x="1055689" y="1697971"/>
              <a:ext cx="2218030" cy="1234072"/>
              <a:chOff x="1055688" y="1697970"/>
              <a:chExt cx="3192413" cy="1776201"/>
            </a:xfrm>
          </p:grpSpPr>
          <p:sp>
            <p:nvSpPr>
              <p:cNvPr id="31" name="矩形 30">
                <a:extLst>
                  <a:ext uri="{FF2B5EF4-FFF2-40B4-BE49-F238E27FC236}">
                    <a16:creationId xmlns:a16="http://schemas.microsoft.com/office/drawing/2014/main" id="{26114D8D-FA17-4821-8548-315A177DD351}"/>
                  </a:ext>
                </a:extLst>
              </p:cNvPr>
              <p:cNvSpPr/>
              <p:nvPr/>
            </p:nvSpPr>
            <p:spPr>
              <a:xfrm>
                <a:off x="1061562" y="1697970"/>
                <a:ext cx="3186539" cy="1140587"/>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75">
                <a:extLst>
                  <a:ext uri="{FF2B5EF4-FFF2-40B4-BE49-F238E27FC236}">
                    <a16:creationId xmlns:a16="http://schemas.microsoft.com/office/drawing/2014/main" id="{0881CA66-BE9A-4C82-815A-4C501215DDE7}"/>
                  </a:ext>
                </a:extLst>
              </p:cNvPr>
              <p:cNvSpPr/>
              <p:nvPr/>
            </p:nvSpPr>
            <p:spPr>
              <a:xfrm>
                <a:off x="1055688" y="2838557"/>
                <a:ext cx="642483" cy="635613"/>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1055688 w 1698171"/>
                  <a:gd name="connsiteY0" fmla="*/ 2913119 h 3548732"/>
                  <a:gd name="connsiteX1" fmla="*/ 0 w 1698171"/>
                  <a:gd name="connsiteY1" fmla="*/ 0 h 3548732"/>
                  <a:gd name="connsiteX2" fmla="*/ 1698171 w 1698171"/>
                  <a:gd name="connsiteY2" fmla="*/ 2913119 h 3548732"/>
                  <a:gd name="connsiteX3" fmla="*/ 1698171 w 1698171"/>
                  <a:gd name="connsiteY3" fmla="*/ 3548732 h 3548732"/>
                  <a:gd name="connsiteX4" fmla="*/ 1055688 w 1698171"/>
                  <a:gd name="connsiteY4" fmla="*/ 3548732 h 3548732"/>
                  <a:gd name="connsiteX5" fmla="*/ 1055688 w 1698171"/>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006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a:extLst>
                  <a:ext uri="{FF2B5EF4-FFF2-40B4-BE49-F238E27FC236}">
                    <a16:creationId xmlns:a16="http://schemas.microsoft.com/office/drawing/2014/main" id="{EBB084EB-D3E7-442C-BEE2-6D31AF837FCA}"/>
                  </a:ext>
                </a:extLst>
              </p:cNvPr>
              <p:cNvSpPr/>
              <p:nvPr/>
            </p:nvSpPr>
            <p:spPr>
              <a:xfrm>
                <a:off x="1693171" y="2838558"/>
                <a:ext cx="642483" cy="635613"/>
              </a:xfrm>
              <a:custGeom>
                <a:avLst/>
                <a:gdLst/>
                <a:ahLst/>
                <a:cxnLst/>
                <a:rect l="0" t="0" r="0" b="0"/>
                <a:pathLst>
                  <a:path w="642484" h="635614">
                    <a:moveTo>
                      <a:pt x="0" y="0"/>
                    </a:moveTo>
                    <a:lnTo>
                      <a:pt x="642483" y="0"/>
                    </a:lnTo>
                    <a:lnTo>
                      <a:pt x="642483" y="635613"/>
                    </a:lnTo>
                    <a:lnTo>
                      <a:pt x="0" y="635613"/>
                    </a:lnTo>
                    <a:close/>
                  </a:path>
                </a:pathLst>
              </a:custGeom>
              <a:solidFill>
                <a:srgbClr val="117A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FFFF"/>
                  </a:solidFill>
                </a:endParaRPr>
              </a:p>
            </p:txBody>
          </p:sp>
          <p:sp>
            <p:nvSpPr>
              <p:cNvPr id="34" name="任意多边形: 形状 33">
                <a:extLst>
                  <a:ext uri="{FF2B5EF4-FFF2-40B4-BE49-F238E27FC236}">
                    <a16:creationId xmlns:a16="http://schemas.microsoft.com/office/drawing/2014/main" id="{16495A8B-56E4-44E0-82C8-9DBFB772218D}"/>
                  </a:ext>
                </a:extLst>
              </p:cNvPr>
              <p:cNvSpPr/>
              <p:nvPr/>
            </p:nvSpPr>
            <p:spPr>
              <a:xfrm>
                <a:off x="2330654" y="2838558"/>
                <a:ext cx="642483" cy="635613"/>
              </a:xfrm>
              <a:custGeom>
                <a:avLst/>
                <a:gdLst/>
                <a:ahLst/>
                <a:cxnLst/>
                <a:rect l="0" t="0" r="0" b="0"/>
                <a:pathLst>
                  <a:path w="642484" h="635614">
                    <a:moveTo>
                      <a:pt x="0" y="0"/>
                    </a:moveTo>
                    <a:lnTo>
                      <a:pt x="642483" y="0"/>
                    </a:lnTo>
                    <a:lnTo>
                      <a:pt x="642483" y="635613"/>
                    </a:lnTo>
                    <a:lnTo>
                      <a:pt x="0" y="635613"/>
                    </a:lnTo>
                    <a:close/>
                  </a:path>
                </a:pathLst>
              </a:custGeom>
              <a:solidFill>
                <a:srgbClr val="2389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FFFF"/>
                  </a:solidFill>
                </a:endParaRPr>
              </a:p>
            </p:txBody>
          </p:sp>
          <p:sp>
            <p:nvSpPr>
              <p:cNvPr id="35" name="任意多边形: 形状 34">
                <a:extLst>
                  <a:ext uri="{FF2B5EF4-FFF2-40B4-BE49-F238E27FC236}">
                    <a16:creationId xmlns:a16="http://schemas.microsoft.com/office/drawing/2014/main" id="{08D2C3FF-2F7A-4E12-B574-94E3F2CD10AE}"/>
                  </a:ext>
                </a:extLst>
              </p:cNvPr>
              <p:cNvSpPr/>
              <p:nvPr/>
            </p:nvSpPr>
            <p:spPr>
              <a:xfrm>
                <a:off x="2968137" y="2838558"/>
                <a:ext cx="642483" cy="635613"/>
              </a:xfrm>
              <a:custGeom>
                <a:avLst/>
                <a:gdLst/>
                <a:ahLst/>
                <a:cxnLst/>
                <a:rect l="0" t="0" r="0" b="0"/>
                <a:pathLst>
                  <a:path w="642484" h="635614">
                    <a:moveTo>
                      <a:pt x="0" y="0"/>
                    </a:moveTo>
                    <a:lnTo>
                      <a:pt x="642483" y="0"/>
                    </a:lnTo>
                    <a:lnTo>
                      <a:pt x="642483" y="635613"/>
                    </a:lnTo>
                    <a:lnTo>
                      <a:pt x="0" y="635613"/>
                    </a:lnTo>
                    <a:close/>
                  </a:path>
                </a:pathLst>
              </a:custGeom>
              <a:solidFill>
                <a:srgbClr val="3598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36" name="矩形 76">
                <a:extLst>
                  <a:ext uri="{FF2B5EF4-FFF2-40B4-BE49-F238E27FC236}">
                    <a16:creationId xmlns:a16="http://schemas.microsoft.com/office/drawing/2014/main" id="{56405917-FD1E-43EF-92B6-724AB85E0416}"/>
                  </a:ext>
                </a:extLst>
              </p:cNvPr>
              <p:cNvSpPr/>
              <p:nvPr/>
            </p:nvSpPr>
            <p:spPr>
              <a:xfrm>
                <a:off x="3605618" y="2838557"/>
                <a:ext cx="642483" cy="635613"/>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2910077 w 3552560"/>
                  <a:gd name="connsiteY0" fmla="*/ 2913119 h 3548732"/>
                  <a:gd name="connsiteX1" fmla="*/ 0 w 3552560"/>
                  <a:gd name="connsiteY1" fmla="*/ 0 h 3548732"/>
                  <a:gd name="connsiteX2" fmla="*/ 3552560 w 3552560"/>
                  <a:gd name="connsiteY2" fmla="*/ 2913119 h 3548732"/>
                  <a:gd name="connsiteX3" fmla="*/ 3552560 w 3552560"/>
                  <a:gd name="connsiteY3" fmla="*/ 3548732 h 3548732"/>
                  <a:gd name="connsiteX4" fmla="*/ 2910077 w 3552560"/>
                  <a:gd name="connsiteY4" fmla="*/ 3548732 h 3548732"/>
                  <a:gd name="connsiteX5" fmla="*/ 2910077 w 3552560"/>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7650FEB1-B92D-41C9-B71B-7242A143E518}"/>
                </a:ext>
              </a:extLst>
            </p:cNvPr>
            <p:cNvGrpSpPr/>
            <p:nvPr/>
          </p:nvGrpSpPr>
          <p:grpSpPr>
            <a:xfrm>
              <a:off x="1055689" y="4674660"/>
              <a:ext cx="2218030" cy="1234072"/>
              <a:chOff x="1055688" y="4674659"/>
              <a:chExt cx="3192413" cy="1776201"/>
            </a:xfrm>
          </p:grpSpPr>
          <p:sp>
            <p:nvSpPr>
              <p:cNvPr id="38" name="矩形 37">
                <a:extLst>
                  <a:ext uri="{FF2B5EF4-FFF2-40B4-BE49-F238E27FC236}">
                    <a16:creationId xmlns:a16="http://schemas.microsoft.com/office/drawing/2014/main" id="{35FB18A5-D8E9-4CCC-B16B-A3AC2EF4EB36}"/>
                  </a:ext>
                </a:extLst>
              </p:cNvPr>
              <p:cNvSpPr/>
              <p:nvPr/>
            </p:nvSpPr>
            <p:spPr>
              <a:xfrm>
                <a:off x="1061562" y="4674659"/>
                <a:ext cx="3180189" cy="1140587"/>
              </a:xfrm>
              <a:prstGeom prst="rect">
                <a:avLst/>
              </a:prstGeom>
              <a:solidFill>
                <a:srgbClr val="01E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75">
                <a:extLst>
                  <a:ext uri="{FF2B5EF4-FFF2-40B4-BE49-F238E27FC236}">
                    <a16:creationId xmlns:a16="http://schemas.microsoft.com/office/drawing/2014/main" id="{4D75AFA7-765B-4AA5-A681-8BDE4B9D0CB1}"/>
                  </a:ext>
                </a:extLst>
              </p:cNvPr>
              <p:cNvSpPr/>
              <p:nvPr/>
            </p:nvSpPr>
            <p:spPr>
              <a:xfrm>
                <a:off x="1055688" y="5815246"/>
                <a:ext cx="642483" cy="635613"/>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1055688 w 1698171"/>
                  <a:gd name="connsiteY0" fmla="*/ 2913119 h 3548732"/>
                  <a:gd name="connsiteX1" fmla="*/ 0 w 1698171"/>
                  <a:gd name="connsiteY1" fmla="*/ 0 h 3548732"/>
                  <a:gd name="connsiteX2" fmla="*/ 1698171 w 1698171"/>
                  <a:gd name="connsiteY2" fmla="*/ 2913119 h 3548732"/>
                  <a:gd name="connsiteX3" fmla="*/ 1698171 w 1698171"/>
                  <a:gd name="connsiteY3" fmla="*/ 3548732 h 3548732"/>
                  <a:gd name="connsiteX4" fmla="*/ 1055688 w 1698171"/>
                  <a:gd name="connsiteY4" fmla="*/ 3548732 h 3548732"/>
                  <a:gd name="connsiteX5" fmla="*/ 1055688 w 1698171"/>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01D5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24484B8F-C8B2-4E34-B3FF-333DEDAD9CB1}"/>
                  </a:ext>
                </a:extLst>
              </p:cNvPr>
              <p:cNvSpPr/>
              <p:nvPr/>
            </p:nvSpPr>
            <p:spPr>
              <a:xfrm>
                <a:off x="1693170" y="5815247"/>
                <a:ext cx="642483" cy="635613"/>
              </a:xfrm>
              <a:custGeom>
                <a:avLst/>
                <a:gdLst/>
                <a:ahLst/>
                <a:cxnLst/>
                <a:rect l="0" t="0" r="0" b="0"/>
                <a:pathLst>
                  <a:path w="642485" h="635614">
                    <a:moveTo>
                      <a:pt x="0" y="0"/>
                    </a:moveTo>
                    <a:lnTo>
                      <a:pt x="642484" y="0"/>
                    </a:lnTo>
                    <a:lnTo>
                      <a:pt x="642484" y="635613"/>
                    </a:lnTo>
                    <a:lnTo>
                      <a:pt x="0" y="635613"/>
                    </a:lnTo>
                    <a:close/>
                  </a:path>
                </a:pathLst>
              </a:custGeom>
              <a:solidFill>
                <a:srgbClr val="0BDF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1" name="任意多边形: 形状 40">
                <a:extLst>
                  <a:ext uri="{FF2B5EF4-FFF2-40B4-BE49-F238E27FC236}">
                    <a16:creationId xmlns:a16="http://schemas.microsoft.com/office/drawing/2014/main" id="{EC447F66-FB88-4C33-9D01-C8361AC12FCE}"/>
                  </a:ext>
                </a:extLst>
              </p:cNvPr>
              <p:cNvSpPr/>
              <p:nvPr/>
            </p:nvSpPr>
            <p:spPr>
              <a:xfrm>
                <a:off x="2330654" y="5815247"/>
                <a:ext cx="642483" cy="635613"/>
              </a:xfrm>
              <a:custGeom>
                <a:avLst/>
                <a:gdLst/>
                <a:ahLst/>
                <a:cxnLst/>
                <a:rect l="0" t="0" r="0" b="0"/>
                <a:pathLst>
                  <a:path w="642484" h="635614">
                    <a:moveTo>
                      <a:pt x="0" y="0"/>
                    </a:moveTo>
                    <a:lnTo>
                      <a:pt x="642483" y="0"/>
                    </a:lnTo>
                    <a:lnTo>
                      <a:pt x="642483" y="635613"/>
                    </a:lnTo>
                    <a:lnTo>
                      <a:pt x="0" y="635613"/>
                    </a:lnTo>
                    <a:close/>
                  </a:path>
                </a:pathLst>
              </a:custGeom>
              <a:solidFill>
                <a:srgbClr val="15E9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2" name="任意多边形: 形状 41">
                <a:extLst>
                  <a:ext uri="{FF2B5EF4-FFF2-40B4-BE49-F238E27FC236}">
                    <a16:creationId xmlns:a16="http://schemas.microsoft.com/office/drawing/2014/main" id="{925CAB89-C150-4B83-8E8C-BBD9EA40BC61}"/>
                  </a:ext>
                </a:extLst>
              </p:cNvPr>
              <p:cNvSpPr/>
              <p:nvPr/>
            </p:nvSpPr>
            <p:spPr>
              <a:xfrm>
                <a:off x="2968135" y="5815247"/>
                <a:ext cx="642483" cy="635613"/>
              </a:xfrm>
              <a:custGeom>
                <a:avLst/>
                <a:gdLst/>
                <a:ahLst/>
                <a:cxnLst/>
                <a:rect l="0" t="0" r="0" b="0"/>
                <a:pathLst>
                  <a:path w="642485" h="635614">
                    <a:moveTo>
                      <a:pt x="0" y="0"/>
                    </a:moveTo>
                    <a:lnTo>
                      <a:pt x="642484" y="0"/>
                    </a:lnTo>
                    <a:lnTo>
                      <a:pt x="642484" y="635613"/>
                    </a:lnTo>
                    <a:lnTo>
                      <a:pt x="0" y="635613"/>
                    </a:lnTo>
                    <a:close/>
                  </a:path>
                </a:pathLst>
              </a:custGeom>
              <a:solidFill>
                <a:srgbClr val="1FF3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3" name="矩形 75">
                <a:extLst>
                  <a:ext uri="{FF2B5EF4-FFF2-40B4-BE49-F238E27FC236}">
                    <a16:creationId xmlns:a16="http://schemas.microsoft.com/office/drawing/2014/main" id="{E6E39869-E67F-4B2E-BBA1-12B999E57EAB}"/>
                  </a:ext>
                </a:extLst>
              </p:cNvPr>
              <p:cNvSpPr/>
              <p:nvPr/>
            </p:nvSpPr>
            <p:spPr>
              <a:xfrm>
                <a:off x="3605618" y="5815246"/>
                <a:ext cx="642483" cy="635613"/>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1055688 w 1698171"/>
                  <a:gd name="connsiteY0" fmla="*/ 2913119 h 3548732"/>
                  <a:gd name="connsiteX1" fmla="*/ 0 w 1698171"/>
                  <a:gd name="connsiteY1" fmla="*/ 0 h 3548732"/>
                  <a:gd name="connsiteX2" fmla="*/ 1698171 w 1698171"/>
                  <a:gd name="connsiteY2" fmla="*/ 2913119 h 3548732"/>
                  <a:gd name="connsiteX3" fmla="*/ 1698171 w 1698171"/>
                  <a:gd name="connsiteY3" fmla="*/ 3548732 h 3548732"/>
                  <a:gd name="connsiteX4" fmla="*/ 1055688 w 1698171"/>
                  <a:gd name="connsiteY4" fmla="*/ 3548732 h 3548732"/>
                  <a:gd name="connsiteX5" fmla="*/ 1055688 w 1698171"/>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2AFE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4" name="组合 43">
              <a:extLst>
                <a:ext uri="{FF2B5EF4-FFF2-40B4-BE49-F238E27FC236}">
                  <a16:creationId xmlns:a16="http://schemas.microsoft.com/office/drawing/2014/main" id="{3224035B-BB52-49E4-8C7B-81CAE2C2DFD9}"/>
                </a:ext>
              </a:extLst>
            </p:cNvPr>
            <p:cNvGrpSpPr/>
            <p:nvPr/>
          </p:nvGrpSpPr>
          <p:grpSpPr>
            <a:xfrm>
              <a:off x="4963712" y="1723023"/>
              <a:ext cx="2549798" cy="1211392"/>
              <a:chOff x="4963711" y="1723022"/>
              <a:chExt cx="3669925" cy="1743557"/>
            </a:xfrm>
          </p:grpSpPr>
          <p:sp>
            <p:nvSpPr>
              <p:cNvPr id="45" name="矩形 115">
                <a:extLst>
                  <a:ext uri="{FF2B5EF4-FFF2-40B4-BE49-F238E27FC236}">
                    <a16:creationId xmlns:a16="http://schemas.microsoft.com/office/drawing/2014/main" id="{795606A1-84E9-4CF8-A0A8-3E1E83BCAFC5}"/>
                  </a:ext>
                </a:extLst>
              </p:cNvPr>
              <p:cNvSpPr/>
              <p:nvPr/>
            </p:nvSpPr>
            <p:spPr>
              <a:xfrm>
                <a:off x="4963711" y="1723022"/>
                <a:ext cx="660911" cy="738779"/>
              </a:xfrm>
              <a:custGeom>
                <a:avLst/>
                <a:gdLst>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 name="connsiteX0" fmla="*/ 4963711 w 5624622"/>
                  <a:gd name="connsiteY0" fmla="*/ 1685444 h 2424223"/>
                  <a:gd name="connsiteX1" fmla="*/ 0 w 5624622"/>
                  <a:gd name="connsiteY1" fmla="*/ 0 h 2424223"/>
                  <a:gd name="connsiteX2" fmla="*/ 5624622 w 5624622"/>
                  <a:gd name="connsiteY2" fmla="*/ 1685444 h 2424223"/>
                  <a:gd name="connsiteX3" fmla="*/ 5624622 w 5624622"/>
                  <a:gd name="connsiteY3" fmla="*/ 2424223 h 2424223"/>
                  <a:gd name="connsiteX4" fmla="*/ 4963711 w 5624622"/>
                  <a:gd name="connsiteY4" fmla="*/ 2424223 h 2424223"/>
                  <a:gd name="connsiteX5" fmla="*/ 4963711 w 5624622"/>
                  <a:gd name="connsiteY5" fmla="*/ 1685444 h 2424223"/>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11" h="738779">
                    <a:moveTo>
                      <a:pt x="0" y="0"/>
                    </a:moveTo>
                    <a:lnTo>
                      <a:pt x="660911" y="0"/>
                    </a:lnTo>
                    <a:lnTo>
                      <a:pt x="660911" y="738779"/>
                    </a:lnTo>
                    <a:lnTo>
                      <a:pt x="0" y="738779"/>
                    </a:lnTo>
                    <a:lnTo>
                      <a:pt x="0" y="0"/>
                    </a:lnTo>
                    <a:close/>
                  </a:path>
                </a:pathLst>
              </a:custGeom>
              <a:solidFill>
                <a:srgbClr val="5B5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48DE1F3A-DAEC-4207-A431-C5798BA4C525}"/>
                  </a:ext>
                </a:extLst>
              </p:cNvPr>
              <p:cNvSpPr/>
              <p:nvPr/>
            </p:nvSpPr>
            <p:spPr>
              <a:xfrm>
                <a:off x="5715965" y="1723023"/>
                <a:ext cx="660911" cy="738779"/>
              </a:xfrm>
              <a:custGeom>
                <a:avLst/>
                <a:gdLst/>
                <a:ahLst/>
                <a:cxnLst/>
                <a:rect l="0" t="0" r="0" b="0"/>
                <a:pathLst>
                  <a:path w="660912" h="738780">
                    <a:moveTo>
                      <a:pt x="0" y="0"/>
                    </a:moveTo>
                    <a:lnTo>
                      <a:pt x="660911" y="0"/>
                    </a:lnTo>
                    <a:lnTo>
                      <a:pt x="660911" y="738779"/>
                    </a:lnTo>
                    <a:lnTo>
                      <a:pt x="0" y="738779"/>
                    </a:lnTo>
                    <a:close/>
                  </a:path>
                </a:pathLst>
              </a:custGeom>
              <a:solidFill>
                <a:srgbClr val="727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7" name="任意多边形: 形状 46">
                <a:extLst>
                  <a:ext uri="{FF2B5EF4-FFF2-40B4-BE49-F238E27FC236}">
                    <a16:creationId xmlns:a16="http://schemas.microsoft.com/office/drawing/2014/main" id="{87B586F4-1008-4F58-A2E0-76BBACD83FEE}"/>
                  </a:ext>
                </a:extLst>
              </p:cNvPr>
              <p:cNvSpPr/>
              <p:nvPr/>
            </p:nvSpPr>
            <p:spPr>
              <a:xfrm>
                <a:off x="6468219" y="1723023"/>
                <a:ext cx="660911" cy="738779"/>
              </a:xfrm>
              <a:custGeom>
                <a:avLst/>
                <a:gdLst/>
                <a:ahLst/>
                <a:cxnLst/>
                <a:rect l="0" t="0" r="0" b="0"/>
                <a:pathLst>
                  <a:path w="660912" h="738780">
                    <a:moveTo>
                      <a:pt x="0" y="0"/>
                    </a:moveTo>
                    <a:lnTo>
                      <a:pt x="660911" y="0"/>
                    </a:lnTo>
                    <a:lnTo>
                      <a:pt x="660911" y="738779"/>
                    </a:lnTo>
                    <a:lnTo>
                      <a:pt x="0" y="738779"/>
                    </a:lnTo>
                    <a:close/>
                  </a:path>
                </a:pathLst>
              </a:custGeom>
              <a:solidFill>
                <a:srgbClr val="8A8A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8" name="任意多边形: 形状 47">
                <a:extLst>
                  <a:ext uri="{FF2B5EF4-FFF2-40B4-BE49-F238E27FC236}">
                    <a16:creationId xmlns:a16="http://schemas.microsoft.com/office/drawing/2014/main" id="{18F2C49D-B912-496A-8683-B8B6155855CC}"/>
                  </a:ext>
                </a:extLst>
              </p:cNvPr>
              <p:cNvSpPr/>
              <p:nvPr/>
            </p:nvSpPr>
            <p:spPr>
              <a:xfrm>
                <a:off x="7220472" y="1723023"/>
                <a:ext cx="660911" cy="738779"/>
              </a:xfrm>
              <a:custGeom>
                <a:avLst/>
                <a:gdLst/>
                <a:ahLst/>
                <a:cxnLst/>
                <a:rect l="0" t="0" r="0" b="0"/>
                <a:pathLst>
                  <a:path w="660911" h="738780">
                    <a:moveTo>
                      <a:pt x="0" y="0"/>
                    </a:moveTo>
                    <a:lnTo>
                      <a:pt x="660910" y="0"/>
                    </a:lnTo>
                    <a:lnTo>
                      <a:pt x="660910" y="738779"/>
                    </a:lnTo>
                    <a:lnTo>
                      <a:pt x="0" y="738779"/>
                    </a:lnTo>
                    <a:close/>
                  </a:path>
                </a:pathLst>
              </a:custGeom>
              <a:solidFill>
                <a:srgbClr val="A1A1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49" name="矩形 116">
                <a:extLst>
                  <a:ext uri="{FF2B5EF4-FFF2-40B4-BE49-F238E27FC236}">
                    <a16:creationId xmlns:a16="http://schemas.microsoft.com/office/drawing/2014/main" id="{99EBF3E0-7301-499F-B6BB-6F49932D6244}"/>
                  </a:ext>
                </a:extLst>
              </p:cNvPr>
              <p:cNvSpPr/>
              <p:nvPr/>
            </p:nvSpPr>
            <p:spPr>
              <a:xfrm>
                <a:off x="7972725" y="1723022"/>
                <a:ext cx="660911" cy="738779"/>
              </a:xfrm>
              <a:custGeom>
                <a:avLst/>
                <a:gdLst>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 name="connsiteX0" fmla="*/ 7026427 w 7687338"/>
                  <a:gd name="connsiteY0" fmla="*/ 1685444 h 2424223"/>
                  <a:gd name="connsiteX1" fmla="*/ 0 w 7687338"/>
                  <a:gd name="connsiteY1" fmla="*/ 0 h 2424223"/>
                  <a:gd name="connsiteX2" fmla="*/ 7687338 w 7687338"/>
                  <a:gd name="connsiteY2" fmla="*/ 1685444 h 2424223"/>
                  <a:gd name="connsiteX3" fmla="*/ 7687338 w 7687338"/>
                  <a:gd name="connsiteY3" fmla="*/ 2424223 h 2424223"/>
                  <a:gd name="connsiteX4" fmla="*/ 7026427 w 7687338"/>
                  <a:gd name="connsiteY4" fmla="*/ 2424223 h 2424223"/>
                  <a:gd name="connsiteX5" fmla="*/ 7026427 w 7687338"/>
                  <a:gd name="connsiteY5" fmla="*/ 1685444 h 2424223"/>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11" h="738779">
                    <a:moveTo>
                      <a:pt x="0" y="0"/>
                    </a:moveTo>
                    <a:lnTo>
                      <a:pt x="660911" y="0"/>
                    </a:lnTo>
                    <a:lnTo>
                      <a:pt x="660911" y="738779"/>
                    </a:lnTo>
                    <a:lnTo>
                      <a:pt x="0" y="738779"/>
                    </a:lnTo>
                    <a:lnTo>
                      <a:pt x="0" y="0"/>
                    </a:lnTo>
                    <a:close/>
                  </a:path>
                </a:pathLst>
              </a:custGeom>
              <a:solidFill>
                <a:srgbClr val="B9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115">
                <a:extLst>
                  <a:ext uri="{FF2B5EF4-FFF2-40B4-BE49-F238E27FC236}">
                    <a16:creationId xmlns:a16="http://schemas.microsoft.com/office/drawing/2014/main" id="{55BBFD05-775A-4B06-99D9-4AAD9F04753F}"/>
                  </a:ext>
                </a:extLst>
              </p:cNvPr>
              <p:cNvSpPr/>
              <p:nvPr/>
            </p:nvSpPr>
            <p:spPr>
              <a:xfrm>
                <a:off x="4963711" y="2727799"/>
                <a:ext cx="660911" cy="738779"/>
              </a:xfrm>
              <a:custGeom>
                <a:avLst/>
                <a:gdLst>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 name="connsiteX0" fmla="*/ 4963711 w 5624622"/>
                  <a:gd name="connsiteY0" fmla="*/ 1685444 h 2424223"/>
                  <a:gd name="connsiteX1" fmla="*/ 0 w 5624622"/>
                  <a:gd name="connsiteY1" fmla="*/ 0 h 2424223"/>
                  <a:gd name="connsiteX2" fmla="*/ 5624622 w 5624622"/>
                  <a:gd name="connsiteY2" fmla="*/ 1685444 h 2424223"/>
                  <a:gd name="connsiteX3" fmla="*/ 5624622 w 5624622"/>
                  <a:gd name="connsiteY3" fmla="*/ 2424223 h 2424223"/>
                  <a:gd name="connsiteX4" fmla="*/ 4963711 w 5624622"/>
                  <a:gd name="connsiteY4" fmla="*/ 2424223 h 2424223"/>
                  <a:gd name="connsiteX5" fmla="*/ 4963711 w 5624622"/>
                  <a:gd name="connsiteY5" fmla="*/ 1685444 h 2424223"/>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11" h="738779">
                    <a:moveTo>
                      <a:pt x="0" y="0"/>
                    </a:moveTo>
                    <a:lnTo>
                      <a:pt x="660911" y="0"/>
                    </a:lnTo>
                    <a:lnTo>
                      <a:pt x="660911" y="738779"/>
                    </a:lnTo>
                    <a:lnTo>
                      <a:pt x="0" y="738779"/>
                    </a:lnTo>
                    <a:lnTo>
                      <a:pt x="0" y="0"/>
                    </a:lnTo>
                    <a:close/>
                  </a:path>
                </a:pathLst>
              </a:custGeom>
              <a:solidFill>
                <a:srgbClr val="00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a:extLst>
                  <a:ext uri="{FF2B5EF4-FFF2-40B4-BE49-F238E27FC236}">
                    <a16:creationId xmlns:a16="http://schemas.microsoft.com/office/drawing/2014/main" id="{217B47E8-27EC-4B6D-B465-6D25B9067BFD}"/>
                  </a:ext>
                </a:extLst>
              </p:cNvPr>
              <p:cNvSpPr/>
              <p:nvPr/>
            </p:nvSpPr>
            <p:spPr>
              <a:xfrm>
                <a:off x="5715965" y="2727800"/>
                <a:ext cx="660911" cy="738779"/>
              </a:xfrm>
              <a:custGeom>
                <a:avLst/>
                <a:gdLst/>
                <a:ahLst/>
                <a:cxnLst/>
                <a:rect l="0" t="0" r="0" b="0"/>
                <a:pathLst>
                  <a:path w="660912" h="738780">
                    <a:moveTo>
                      <a:pt x="0" y="0"/>
                    </a:moveTo>
                    <a:lnTo>
                      <a:pt x="660911" y="0"/>
                    </a:lnTo>
                    <a:lnTo>
                      <a:pt x="660911" y="738779"/>
                    </a:lnTo>
                    <a:lnTo>
                      <a:pt x="0" y="738779"/>
                    </a:lnTo>
                    <a:close/>
                  </a:path>
                </a:pathLst>
              </a:custGeom>
              <a:solidFill>
                <a:srgbClr val="2ECF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52" name="任意多边形: 形状 51">
                <a:extLst>
                  <a:ext uri="{FF2B5EF4-FFF2-40B4-BE49-F238E27FC236}">
                    <a16:creationId xmlns:a16="http://schemas.microsoft.com/office/drawing/2014/main" id="{BFDBEEA8-952E-4C0F-B8E2-46DAF16A8F23}"/>
                  </a:ext>
                </a:extLst>
              </p:cNvPr>
              <p:cNvSpPr/>
              <p:nvPr/>
            </p:nvSpPr>
            <p:spPr>
              <a:xfrm>
                <a:off x="6468218" y="2727800"/>
                <a:ext cx="660911" cy="738779"/>
              </a:xfrm>
              <a:custGeom>
                <a:avLst/>
                <a:gdLst/>
                <a:ahLst/>
                <a:cxnLst/>
                <a:rect l="0" t="0" r="0" b="0"/>
                <a:pathLst>
                  <a:path w="660911" h="738780">
                    <a:moveTo>
                      <a:pt x="0" y="0"/>
                    </a:moveTo>
                    <a:lnTo>
                      <a:pt x="660910" y="0"/>
                    </a:lnTo>
                    <a:lnTo>
                      <a:pt x="660910" y="738779"/>
                    </a:lnTo>
                    <a:lnTo>
                      <a:pt x="0" y="738779"/>
                    </a:lnTo>
                    <a:close/>
                  </a:path>
                </a:pathLst>
              </a:custGeom>
              <a:solidFill>
                <a:srgbClr val="5CDB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53" name="任意多边形: 形状 52">
                <a:extLst>
                  <a:ext uri="{FF2B5EF4-FFF2-40B4-BE49-F238E27FC236}">
                    <a16:creationId xmlns:a16="http://schemas.microsoft.com/office/drawing/2014/main" id="{E0495F7B-4363-44FC-B425-96AF6823FDB0}"/>
                  </a:ext>
                </a:extLst>
              </p:cNvPr>
              <p:cNvSpPr/>
              <p:nvPr/>
            </p:nvSpPr>
            <p:spPr>
              <a:xfrm>
                <a:off x="7220472" y="2727800"/>
                <a:ext cx="660911" cy="738779"/>
              </a:xfrm>
              <a:custGeom>
                <a:avLst/>
                <a:gdLst/>
                <a:ahLst/>
                <a:cxnLst/>
                <a:rect l="0" t="0" r="0" b="0"/>
                <a:pathLst>
                  <a:path w="660912" h="738780">
                    <a:moveTo>
                      <a:pt x="0" y="0"/>
                    </a:moveTo>
                    <a:lnTo>
                      <a:pt x="660911" y="0"/>
                    </a:lnTo>
                    <a:lnTo>
                      <a:pt x="660911" y="738779"/>
                    </a:lnTo>
                    <a:lnTo>
                      <a:pt x="0" y="738779"/>
                    </a:lnTo>
                    <a:close/>
                  </a:path>
                </a:pathLst>
              </a:custGeom>
              <a:solidFill>
                <a:srgbClr val="8AE6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54" name="矩形 115">
                <a:extLst>
                  <a:ext uri="{FF2B5EF4-FFF2-40B4-BE49-F238E27FC236}">
                    <a16:creationId xmlns:a16="http://schemas.microsoft.com/office/drawing/2014/main" id="{3465F90F-3F61-4C67-841A-7A12217D6C6D}"/>
                  </a:ext>
                </a:extLst>
              </p:cNvPr>
              <p:cNvSpPr/>
              <p:nvPr/>
            </p:nvSpPr>
            <p:spPr>
              <a:xfrm>
                <a:off x="7972724" y="2727799"/>
                <a:ext cx="660911" cy="738779"/>
              </a:xfrm>
              <a:custGeom>
                <a:avLst/>
                <a:gdLst>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 name="connsiteX0" fmla="*/ 4963711 w 5624622"/>
                  <a:gd name="connsiteY0" fmla="*/ 1685444 h 2424223"/>
                  <a:gd name="connsiteX1" fmla="*/ 0 w 5624622"/>
                  <a:gd name="connsiteY1" fmla="*/ 0 h 2424223"/>
                  <a:gd name="connsiteX2" fmla="*/ 5624622 w 5624622"/>
                  <a:gd name="connsiteY2" fmla="*/ 1685444 h 2424223"/>
                  <a:gd name="connsiteX3" fmla="*/ 5624622 w 5624622"/>
                  <a:gd name="connsiteY3" fmla="*/ 2424223 h 2424223"/>
                  <a:gd name="connsiteX4" fmla="*/ 4963711 w 5624622"/>
                  <a:gd name="connsiteY4" fmla="*/ 2424223 h 2424223"/>
                  <a:gd name="connsiteX5" fmla="*/ 4963711 w 5624622"/>
                  <a:gd name="connsiteY5" fmla="*/ 1685444 h 2424223"/>
                  <a:gd name="connsiteX0" fmla="*/ 0 w 660911"/>
                  <a:gd name="connsiteY0" fmla="*/ 0 h 738779"/>
                  <a:gd name="connsiteX1" fmla="*/ 660911 w 660911"/>
                  <a:gd name="connsiteY1" fmla="*/ 0 h 738779"/>
                  <a:gd name="connsiteX2" fmla="*/ 660911 w 660911"/>
                  <a:gd name="connsiteY2" fmla="*/ 738779 h 738779"/>
                  <a:gd name="connsiteX3" fmla="*/ 0 w 660911"/>
                  <a:gd name="connsiteY3" fmla="*/ 738779 h 738779"/>
                  <a:gd name="connsiteX4" fmla="*/ 0 w 660911"/>
                  <a:gd name="connsiteY4" fmla="*/ 0 h 738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11" h="738779">
                    <a:moveTo>
                      <a:pt x="0" y="0"/>
                    </a:moveTo>
                    <a:lnTo>
                      <a:pt x="660911" y="0"/>
                    </a:lnTo>
                    <a:lnTo>
                      <a:pt x="660911" y="738779"/>
                    </a:lnTo>
                    <a:lnTo>
                      <a:pt x="0" y="738779"/>
                    </a:lnTo>
                    <a:lnTo>
                      <a:pt x="0" y="0"/>
                    </a:lnTo>
                    <a:close/>
                  </a:path>
                </a:pathLst>
              </a:custGeom>
              <a:solidFill>
                <a:srgbClr val="B9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a:extLst>
                <a:ext uri="{FF2B5EF4-FFF2-40B4-BE49-F238E27FC236}">
                  <a16:creationId xmlns:a16="http://schemas.microsoft.com/office/drawing/2014/main" id="{3904040D-55B0-492B-8C2B-6E18FC935D22}"/>
                </a:ext>
              </a:extLst>
            </p:cNvPr>
            <p:cNvGrpSpPr/>
            <p:nvPr/>
          </p:nvGrpSpPr>
          <p:grpSpPr>
            <a:xfrm>
              <a:off x="6330876" y="4593174"/>
              <a:ext cx="3714811" cy="1290684"/>
              <a:chOff x="6330876" y="4593174"/>
              <a:chExt cx="5346729" cy="1857682"/>
            </a:xfrm>
          </p:grpSpPr>
          <p:sp>
            <p:nvSpPr>
              <p:cNvPr id="56" name="矩形 55">
                <a:extLst>
                  <a:ext uri="{FF2B5EF4-FFF2-40B4-BE49-F238E27FC236}">
                    <a16:creationId xmlns:a16="http://schemas.microsoft.com/office/drawing/2014/main" id="{E1A6A200-ED1E-47B1-ACFE-6DE37D6CE1EA}"/>
                  </a:ext>
                </a:extLst>
              </p:cNvPr>
              <p:cNvSpPr/>
              <p:nvPr/>
            </p:nvSpPr>
            <p:spPr>
              <a:xfrm>
                <a:off x="6330876" y="4593174"/>
                <a:ext cx="1630989" cy="852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111CB507-BD2C-4263-8601-4D3BD14C0947}"/>
                  </a:ext>
                </a:extLst>
              </p:cNvPr>
              <p:cNvSpPr/>
              <p:nvPr/>
            </p:nvSpPr>
            <p:spPr>
              <a:xfrm>
                <a:off x="6330876" y="5598799"/>
                <a:ext cx="1630989" cy="8520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A6B06325-14B3-41FB-B722-6D7CAA68BB7E}"/>
                  </a:ext>
                </a:extLst>
              </p:cNvPr>
              <p:cNvSpPr/>
              <p:nvPr/>
            </p:nvSpPr>
            <p:spPr>
              <a:xfrm>
                <a:off x="8959845" y="4593174"/>
                <a:ext cx="2717759" cy="85205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75">
                <a:extLst>
                  <a:ext uri="{FF2B5EF4-FFF2-40B4-BE49-F238E27FC236}">
                    <a16:creationId xmlns:a16="http://schemas.microsoft.com/office/drawing/2014/main" id="{FA69C9F9-0F38-4FEF-878E-C15C4229FF81}"/>
                  </a:ext>
                </a:extLst>
              </p:cNvPr>
              <p:cNvSpPr/>
              <p:nvPr/>
            </p:nvSpPr>
            <p:spPr>
              <a:xfrm>
                <a:off x="8959847" y="5445231"/>
                <a:ext cx="548514" cy="498369"/>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1055688 w 1698171"/>
                  <a:gd name="connsiteY0" fmla="*/ 2913119 h 3548732"/>
                  <a:gd name="connsiteX1" fmla="*/ 0 w 1698171"/>
                  <a:gd name="connsiteY1" fmla="*/ 0 h 3548732"/>
                  <a:gd name="connsiteX2" fmla="*/ 1698171 w 1698171"/>
                  <a:gd name="connsiteY2" fmla="*/ 2913119 h 3548732"/>
                  <a:gd name="connsiteX3" fmla="*/ 1698171 w 1698171"/>
                  <a:gd name="connsiteY3" fmla="*/ 3548732 h 3548732"/>
                  <a:gd name="connsiteX4" fmla="*/ 1055688 w 1698171"/>
                  <a:gd name="connsiteY4" fmla="*/ 3548732 h 3548732"/>
                  <a:gd name="connsiteX5" fmla="*/ 1055688 w 1698171"/>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59">
                <a:extLst>
                  <a:ext uri="{FF2B5EF4-FFF2-40B4-BE49-F238E27FC236}">
                    <a16:creationId xmlns:a16="http://schemas.microsoft.com/office/drawing/2014/main" id="{E7CD5EBB-B844-4ACF-A22D-B56CB76ACBE5}"/>
                  </a:ext>
                </a:extLst>
              </p:cNvPr>
              <p:cNvSpPr/>
              <p:nvPr/>
            </p:nvSpPr>
            <p:spPr>
              <a:xfrm>
                <a:off x="9498436" y="5445232"/>
                <a:ext cx="548514" cy="498369"/>
              </a:xfrm>
              <a:custGeom>
                <a:avLst/>
                <a:gdLst/>
                <a:ahLst/>
                <a:cxnLst/>
                <a:rect l="0" t="0" r="0" b="0"/>
                <a:pathLst>
                  <a:path w="548515" h="498370">
                    <a:moveTo>
                      <a:pt x="0" y="0"/>
                    </a:moveTo>
                    <a:lnTo>
                      <a:pt x="548514" y="0"/>
                    </a:lnTo>
                    <a:lnTo>
                      <a:pt x="548514" y="498369"/>
                    </a:lnTo>
                    <a:lnTo>
                      <a:pt x="0" y="498369"/>
                    </a:lnTo>
                    <a:close/>
                  </a:path>
                </a:pathLst>
              </a:custGeom>
              <a:solidFill>
                <a:srgbClr val="5C5C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61" name="任意多边形: 形状 60">
                <a:extLst>
                  <a:ext uri="{FF2B5EF4-FFF2-40B4-BE49-F238E27FC236}">
                    <a16:creationId xmlns:a16="http://schemas.microsoft.com/office/drawing/2014/main" id="{F7D95A47-89CF-49C2-A0E1-49792A5C16F1}"/>
                  </a:ext>
                </a:extLst>
              </p:cNvPr>
              <p:cNvSpPr/>
              <p:nvPr/>
            </p:nvSpPr>
            <p:spPr>
              <a:xfrm>
                <a:off x="10044469" y="5445232"/>
                <a:ext cx="548514" cy="498369"/>
              </a:xfrm>
              <a:custGeom>
                <a:avLst/>
                <a:gdLst/>
                <a:ahLst/>
                <a:cxnLst/>
                <a:rect l="0" t="0" r="0" b="0"/>
                <a:pathLst>
                  <a:path w="548515" h="498370">
                    <a:moveTo>
                      <a:pt x="0" y="0"/>
                    </a:moveTo>
                    <a:lnTo>
                      <a:pt x="548514" y="0"/>
                    </a:lnTo>
                    <a:lnTo>
                      <a:pt x="548514" y="498369"/>
                    </a:lnTo>
                    <a:lnTo>
                      <a:pt x="0" y="498369"/>
                    </a:lnTo>
                    <a:close/>
                  </a:path>
                </a:pathLst>
              </a:custGeom>
              <a:solidFill>
                <a:srgbClr val="7979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62" name="任意多边形: 形状 61">
                <a:extLst>
                  <a:ext uri="{FF2B5EF4-FFF2-40B4-BE49-F238E27FC236}">
                    <a16:creationId xmlns:a16="http://schemas.microsoft.com/office/drawing/2014/main" id="{41CAEBEA-E8D1-4CD7-8840-843E2F0D310D}"/>
                  </a:ext>
                </a:extLst>
              </p:cNvPr>
              <p:cNvSpPr/>
              <p:nvPr/>
            </p:nvSpPr>
            <p:spPr>
              <a:xfrm>
                <a:off x="10592983" y="5445232"/>
                <a:ext cx="548514" cy="498369"/>
              </a:xfrm>
              <a:custGeom>
                <a:avLst/>
                <a:gdLst/>
                <a:ahLst/>
                <a:cxnLst/>
                <a:rect l="0" t="0" r="0" b="0"/>
                <a:pathLst>
                  <a:path w="548515" h="498370">
                    <a:moveTo>
                      <a:pt x="0" y="0"/>
                    </a:moveTo>
                    <a:lnTo>
                      <a:pt x="548514" y="0"/>
                    </a:lnTo>
                    <a:lnTo>
                      <a:pt x="548514" y="498369"/>
                    </a:lnTo>
                    <a:lnTo>
                      <a:pt x="0" y="498369"/>
                    </a:lnTo>
                    <a:close/>
                  </a:path>
                </a:pathLst>
              </a:cu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endParaRPr>
              </a:p>
            </p:txBody>
          </p:sp>
          <p:sp>
            <p:nvSpPr>
              <p:cNvPr id="63" name="矩形 75">
                <a:extLst>
                  <a:ext uri="{FF2B5EF4-FFF2-40B4-BE49-F238E27FC236}">
                    <a16:creationId xmlns:a16="http://schemas.microsoft.com/office/drawing/2014/main" id="{BC213E7E-B4E6-416D-BE3A-DE1C9FC48120}"/>
                  </a:ext>
                </a:extLst>
              </p:cNvPr>
              <p:cNvSpPr/>
              <p:nvPr/>
            </p:nvSpPr>
            <p:spPr>
              <a:xfrm>
                <a:off x="11129091" y="5445231"/>
                <a:ext cx="548514" cy="498369"/>
              </a:xfrm>
              <a:custGeom>
                <a:avLst/>
                <a:gdLst>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 name="connsiteX0" fmla="*/ 1055688 w 1698171"/>
                  <a:gd name="connsiteY0" fmla="*/ 2913119 h 3548732"/>
                  <a:gd name="connsiteX1" fmla="*/ 0 w 1698171"/>
                  <a:gd name="connsiteY1" fmla="*/ 0 h 3548732"/>
                  <a:gd name="connsiteX2" fmla="*/ 1698171 w 1698171"/>
                  <a:gd name="connsiteY2" fmla="*/ 2913119 h 3548732"/>
                  <a:gd name="connsiteX3" fmla="*/ 1698171 w 1698171"/>
                  <a:gd name="connsiteY3" fmla="*/ 3548732 h 3548732"/>
                  <a:gd name="connsiteX4" fmla="*/ 1055688 w 1698171"/>
                  <a:gd name="connsiteY4" fmla="*/ 3548732 h 3548732"/>
                  <a:gd name="connsiteX5" fmla="*/ 1055688 w 1698171"/>
                  <a:gd name="connsiteY5" fmla="*/ 2913119 h 3548732"/>
                  <a:gd name="connsiteX0" fmla="*/ 0 w 642483"/>
                  <a:gd name="connsiteY0" fmla="*/ 0 h 635613"/>
                  <a:gd name="connsiteX1" fmla="*/ 642483 w 642483"/>
                  <a:gd name="connsiteY1" fmla="*/ 0 h 635613"/>
                  <a:gd name="connsiteX2" fmla="*/ 642483 w 642483"/>
                  <a:gd name="connsiteY2" fmla="*/ 635613 h 635613"/>
                  <a:gd name="connsiteX3" fmla="*/ 0 w 642483"/>
                  <a:gd name="connsiteY3" fmla="*/ 635613 h 635613"/>
                  <a:gd name="connsiteX4" fmla="*/ 0 w 642483"/>
                  <a:gd name="connsiteY4" fmla="*/ 0 h 6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3" h="635613">
                    <a:moveTo>
                      <a:pt x="0" y="0"/>
                    </a:moveTo>
                    <a:lnTo>
                      <a:pt x="642483" y="0"/>
                    </a:lnTo>
                    <a:lnTo>
                      <a:pt x="642483" y="635613"/>
                    </a:lnTo>
                    <a:lnTo>
                      <a:pt x="0" y="635613"/>
                    </a:lnTo>
                    <a:lnTo>
                      <a:pt x="0" y="0"/>
                    </a:lnTo>
                    <a:close/>
                  </a:path>
                </a:pathLst>
              </a:cu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247819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B7B3750-C230-4BCD-8015-A6B227790E03}"/>
              </a:ext>
            </a:extLst>
          </p:cNvPr>
          <p:cNvSpPr>
            <a:spLocks noGrp="1"/>
          </p:cNvSpPr>
          <p:nvPr>
            <p:ph type="body" sz="quarter" idx="12"/>
          </p:nvPr>
        </p:nvSpPr>
        <p:spPr>
          <a:xfrm>
            <a:off x="566738" y="265113"/>
            <a:ext cx="4837112" cy="427037"/>
          </a:xfrm>
        </p:spPr>
        <p:txBody>
          <a:bodyPr/>
          <a:lstStyle/>
          <a:p>
            <a:pPr marL="0" indent="0">
              <a:buNone/>
            </a:pPr>
            <a:r>
              <a:rPr lang="zh-CN" altLang="en-US" dirty="0"/>
              <a:t>字体规范</a:t>
            </a:r>
          </a:p>
        </p:txBody>
      </p:sp>
      <p:grpSp>
        <p:nvGrpSpPr>
          <p:cNvPr id="17" name="组合 16">
            <a:extLst>
              <a:ext uri="{FF2B5EF4-FFF2-40B4-BE49-F238E27FC236}">
                <a16:creationId xmlns:a16="http://schemas.microsoft.com/office/drawing/2014/main" id="{DC9659C4-98F5-4A28-A508-13047357656B}"/>
              </a:ext>
            </a:extLst>
          </p:cNvPr>
          <p:cNvGrpSpPr/>
          <p:nvPr/>
        </p:nvGrpSpPr>
        <p:grpSpPr>
          <a:xfrm>
            <a:off x="850420" y="1572202"/>
            <a:ext cx="10491161" cy="3713597"/>
            <a:chOff x="949725" y="1042754"/>
            <a:chExt cx="10491161" cy="3713597"/>
          </a:xfrm>
        </p:grpSpPr>
        <p:grpSp>
          <p:nvGrpSpPr>
            <p:cNvPr id="3" name="组合 2">
              <a:extLst>
                <a:ext uri="{FF2B5EF4-FFF2-40B4-BE49-F238E27FC236}">
                  <a16:creationId xmlns:a16="http://schemas.microsoft.com/office/drawing/2014/main" id="{59E0F4B4-662D-4321-B373-C22875FC3AAA}"/>
                </a:ext>
              </a:extLst>
            </p:cNvPr>
            <p:cNvGrpSpPr/>
            <p:nvPr/>
          </p:nvGrpSpPr>
          <p:grpSpPr>
            <a:xfrm>
              <a:off x="1056521" y="1042754"/>
              <a:ext cx="2435979" cy="400110"/>
              <a:chOff x="1056521" y="920699"/>
              <a:chExt cx="2435979" cy="400110"/>
            </a:xfrm>
          </p:grpSpPr>
          <p:cxnSp>
            <p:nvCxnSpPr>
              <p:cNvPr id="4" name="直接连接符 3">
                <a:extLst>
                  <a:ext uri="{FF2B5EF4-FFF2-40B4-BE49-F238E27FC236}">
                    <a16:creationId xmlns:a16="http://schemas.microsoft.com/office/drawing/2014/main" id="{CD94F46E-0A0D-4CCD-8172-905BAD730135}"/>
                  </a:ext>
                </a:extLst>
              </p:cNvPr>
              <p:cNvCxnSpPr/>
              <p:nvPr/>
            </p:nvCxnSpPr>
            <p:spPr>
              <a:xfrm>
                <a:off x="1056521" y="1120754"/>
                <a:ext cx="7293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77E4467A-DAC8-4322-8C94-7EC4A7EC03A5}"/>
                  </a:ext>
                </a:extLst>
              </p:cNvPr>
              <p:cNvSpPr txBox="1"/>
              <p:nvPr/>
            </p:nvSpPr>
            <p:spPr>
              <a:xfrm>
                <a:off x="1970920" y="920699"/>
                <a:ext cx="1521580" cy="400110"/>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中文及数字</a:t>
                </a:r>
              </a:p>
            </p:txBody>
          </p:sp>
        </p:grpSp>
        <p:sp>
          <p:nvSpPr>
            <p:cNvPr id="6" name="文本框 5">
              <a:extLst>
                <a:ext uri="{FF2B5EF4-FFF2-40B4-BE49-F238E27FC236}">
                  <a16:creationId xmlns:a16="http://schemas.microsoft.com/office/drawing/2014/main" id="{12E68178-CACD-4F3E-AEC1-8F7E7D1C0825}"/>
                </a:ext>
              </a:extLst>
            </p:cNvPr>
            <p:cNvSpPr txBox="1"/>
            <p:nvPr/>
          </p:nvSpPr>
          <p:spPr>
            <a:xfrm>
              <a:off x="971085" y="1790250"/>
              <a:ext cx="2100871" cy="584775"/>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微软雅黑</a:t>
              </a:r>
            </a:p>
          </p:txBody>
        </p:sp>
        <p:grpSp>
          <p:nvGrpSpPr>
            <p:cNvPr id="8" name="组合 7">
              <a:extLst>
                <a:ext uri="{FF2B5EF4-FFF2-40B4-BE49-F238E27FC236}">
                  <a16:creationId xmlns:a16="http://schemas.microsoft.com/office/drawing/2014/main" id="{C6AE1D82-AA5E-4B29-8B90-4BB705DDE036}"/>
                </a:ext>
              </a:extLst>
            </p:cNvPr>
            <p:cNvGrpSpPr/>
            <p:nvPr/>
          </p:nvGrpSpPr>
          <p:grpSpPr>
            <a:xfrm>
              <a:off x="1056521" y="3424080"/>
              <a:ext cx="1774370" cy="400110"/>
              <a:chOff x="1056521" y="920699"/>
              <a:chExt cx="1774370" cy="400110"/>
            </a:xfrm>
          </p:grpSpPr>
          <p:cxnSp>
            <p:nvCxnSpPr>
              <p:cNvPr id="9" name="直接连接符 8">
                <a:extLst>
                  <a:ext uri="{FF2B5EF4-FFF2-40B4-BE49-F238E27FC236}">
                    <a16:creationId xmlns:a16="http://schemas.microsoft.com/office/drawing/2014/main" id="{B5F2B390-F0AF-46F5-9923-9C1163257BB0}"/>
                  </a:ext>
                </a:extLst>
              </p:cNvPr>
              <p:cNvCxnSpPr/>
              <p:nvPr/>
            </p:nvCxnSpPr>
            <p:spPr>
              <a:xfrm>
                <a:off x="1056521" y="1120754"/>
                <a:ext cx="7293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A2D8B59-9EB5-4753-A118-42C5C0DFABD1}"/>
                  </a:ext>
                </a:extLst>
              </p:cNvPr>
              <p:cNvSpPr txBox="1"/>
              <p:nvPr/>
            </p:nvSpPr>
            <p:spPr>
              <a:xfrm>
                <a:off x="1970920" y="920699"/>
                <a:ext cx="859971" cy="400110"/>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英文</a:t>
                </a:r>
              </a:p>
            </p:txBody>
          </p:sp>
        </p:grpSp>
        <p:sp>
          <p:nvSpPr>
            <p:cNvPr id="12" name="文本框 11">
              <a:extLst>
                <a:ext uri="{FF2B5EF4-FFF2-40B4-BE49-F238E27FC236}">
                  <a16:creationId xmlns:a16="http://schemas.microsoft.com/office/drawing/2014/main" id="{EECB2D36-FA1C-4CC2-A221-D50F9858E7C9}"/>
                </a:ext>
              </a:extLst>
            </p:cNvPr>
            <p:cNvSpPr txBox="1"/>
            <p:nvPr/>
          </p:nvSpPr>
          <p:spPr>
            <a:xfrm>
              <a:off x="949725" y="4171576"/>
              <a:ext cx="3300290" cy="584775"/>
            </a:xfrm>
            <a:prstGeom prst="rect">
              <a:avLst/>
            </a:prstGeom>
            <a:noFill/>
          </p:spPr>
          <p:txBody>
            <a:bodyPr wrap="square" rtlCol="0">
              <a:spAutoFit/>
            </a:bodyPr>
            <a:lstStyle/>
            <a:p>
              <a:r>
                <a:rPr lang="en-US" altLang="zh-CN" sz="3200" dirty="0">
                  <a:latin typeface="Segoe UI" panose="020B0502040204020203" pitchFamily="34" charset="0"/>
                  <a:ea typeface="微软雅黑" panose="020B0503020204020204" pitchFamily="34" charset="-122"/>
                  <a:cs typeface="Segoe UI" panose="020B0502040204020203" pitchFamily="34" charset="0"/>
                </a:rPr>
                <a:t>Segoe UI</a:t>
              </a:r>
              <a:endParaRPr lang="zh-CN" altLang="en-US" sz="3200" dirty="0">
                <a:latin typeface="Segoe UI" panose="020B0502040204020203" pitchFamily="34" charset="0"/>
                <a:ea typeface="微软雅黑" panose="020B0503020204020204" pitchFamily="34" charset="-122"/>
                <a:cs typeface="Segoe UI" panose="020B0502040204020203" pitchFamily="34" charset="0"/>
              </a:endParaRPr>
            </a:p>
          </p:txBody>
        </p:sp>
        <p:grpSp>
          <p:nvGrpSpPr>
            <p:cNvPr id="13" name="组合 12">
              <a:extLst>
                <a:ext uri="{FF2B5EF4-FFF2-40B4-BE49-F238E27FC236}">
                  <a16:creationId xmlns:a16="http://schemas.microsoft.com/office/drawing/2014/main" id="{BE06D8D4-CA4E-41B7-BCD2-73606DFEED1C}"/>
                </a:ext>
              </a:extLst>
            </p:cNvPr>
            <p:cNvGrpSpPr/>
            <p:nvPr/>
          </p:nvGrpSpPr>
          <p:grpSpPr>
            <a:xfrm>
              <a:off x="5193092" y="1042754"/>
              <a:ext cx="1915279" cy="400081"/>
              <a:chOff x="1056521" y="920699"/>
              <a:chExt cx="1915279" cy="400081"/>
            </a:xfrm>
          </p:grpSpPr>
          <p:cxnSp>
            <p:nvCxnSpPr>
              <p:cNvPr id="14" name="直接连接符 13">
                <a:extLst>
                  <a:ext uri="{FF2B5EF4-FFF2-40B4-BE49-F238E27FC236}">
                    <a16:creationId xmlns:a16="http://schemas.microsoft.com/office/drawing/2014/main" id="{C5E31DFA-69EB-4F34-BFA1-8FE645C9169D}"/>
                  </a:ext>
                </a:extLst>
              </p:cNvPr>
              <p:cNvCxnSpPr/>
              <p:nvPr/>
            </p:nvCxnSpPr>
            <p:spPr>
              <a:xfrm>
                <a:off x="1056521" y="1120754"/>
                <a:ext cx="7293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28ADB6E-8DE1-44E6-A199-3128F1529BB8}"/>
                  </a:ext>
                </a:extLst>
              </p:cNvPr>
              <p:cNvSpPr txBox="1"/>
              <p:nvPr/>
            </p:nvSpPr>
            <p:spPr>
              <a:xfrm>
                <a:off x="1970920" y="920699"/>
                <a:ext cx="1000880" cy="400081"/>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行间距</a:t>
                </a:r>
              </a:p>
            </p:txBody>
          </p:sp>
        </p:grpSp>
        <p:sp>
          <p:nvSpPr>
            <p:cNvPr id="16" name="文本框 15">
              <a:extLst>
                <a:ext uri="{FF2B5EF4-FFF2-40B4-BE49-F238E27FC236}">
                  <a16:creationId xmlns:a16="http://schemas.microsoft.com/office/drawing/2014/main" id="{3318A2D0-4972-4EB5-837B-A4EA964CB4A9}"/>
                </a:ext>
              </a:extLst>
            </p:cNvPr>
            <p:cNvSpPr txBox="1"/>
            <p:nvPr/>
          </p:nvSpPr>
          <p:spPr>
            <a:xfrm>
              <a:off x="5193092" y="1790250"/>
              <a:ext cx="624779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中文行间距为</a:t>
              </a:r>
              <a:r>
                <a:rPr lang="en-US" altLang="zh-CN" sz="2400" dirty="0">
                  <a:latin typeface="微软雅黑" panose="020B0503020204020204" pitchFamily="34" charset="-122"/>
                  <a:ea typeface="微软雅黑" panose="020B0503020204020204" pitchFamily="34" charset="-122"/>
                </a:rPr>
                <a:t>1.2</a:t>
              </a:r>
              <a:r>
                <a:rPr lang="zh-CN" altLang="en-US" sz="2400" dirty="0">
                  <a:latin typeface="微软雅黑" panose="020B0503020204020204" pitchFamily="34" charset="-122"/>
                  <a:ea typeface="微软雅黑" panose="020B0503020204020204" pitchFamily="34" charset="-122"/>
                </a:rPr>
                <a:t>，英文使用时单倍行距即可</a:t>
              </a:r>
            </a:p>
          </p:txBody>
        </p:sp>
      </p:grpSp>
    </p:spTree>
    <p:extLst>
      <p:ext uri="{BB962C8B-B14F-4D97-AF65-F5344CB8AC3E}">
        <p14:creationId xmlns:p14="http://schemas.microsoft.com/office/powerpoint/2010/main" val="3330638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3D0EB8F-2CAA-4EBE-BEE0-330BFF9E633C}"/>
              </a:ext>
            </a:extLst>
          </p:cNvPr>
          <p:cNvSpPr>
            <a:spLocks noGrp="1"/>
          </p:cNvSpPr>
          <p:nvPr>
            <p:ph type="body" sz="quarter" idx="12"/>
          </p:nvPr>
        </p:nvSpPr>
        <p:spPr>
          <a:xfrm>
            <a:off x="566738" y="265113"/>
            <a:ext cx="4837112" cy="427037"/>
          </a:xfrm>
        </p:spPr>
        <p:txBody>
          <a:bodyPr/>
          <a:lstStyle/>
          <a:p>
            <a:pPr marL="0" indent="0">
              <a:buNone/>
            </a:pPr>
            <a:r>
              <a:rPr lang="zh-CN" altLang="en-US" dirty="0"/>
              <a:t>小教程</a:t>
            </a:r>
            <a:r>
              <a:rPr lang="en-US" altLang="zh-CN" dirty="0"/>
              <a:t>1</a:t>
            </a:r>
            <a:endParaRPr lang="zh-CN" altLang="en-US" dirty="0"/>
          </a:p>
        </p:txBody>
      </p:sp>
      <p:grpSp>
        <p:nvGrpSpPr>
          <p:cNvPr id="14" name="组合 13">
            <a:extLst>
              <a:ext uri="{FF2B5EF4-FFF2-40B4-BE49-F238E27FC236}">
                <a16:creationId xmlns:a16="http://schemas.microsoft.com/office/drawing/2014/main" id="{A9BEB844-0CAE-43AB-8946-6BC76DB03861}"/>
              </a:ext>
            </a:extLst>
          </p:cNvPr>
          <p:cNvGrpSpPr/>
          <p:nvPr/>
        </p:nvGrpSpPr>
        <p:grpSpPr>
          <a:xfrm>
            <a:off x="556378" y="1077945"/>
            <a:ext cx="10608735" cy="2168520"/>
            <a:chOff x="556378" y="1104898"/>
            <a:chExt cx="10608735" cy="2168520"/>
          </a:xfrm>
        </p:grpSpPr>
        <p:sp>
          <p:nvSpPr>
            <p:cNvPr id="3" name="文本框 2">
              <a:extLst>
                <a:ext uri="{FF2B5EF4-FFF2-40B4-BE49-F238E27FC236}">
                  <a16:creationId xmlns:a16="http://schemas.microsoft.com/office/drawing/2014/main" id="{D85B5D51-41A7-493A-B14F-30242D036AA3}"/>
                </a:ext>
              </a:extLst>
            </p:cNvPr>
            <p:cNvSpPr txBox="1"/>
            <p:nvPr/>
          </p:nvSpPr>
          <p:spPr>
            <a:xfrm>
              <a:off x="556378" y="1104898"/>
              <a:ext cx="1992089" cy="400110"/>
            </a:xfrm>
            <a:prstGeom prst="rect">
              <a:avLst/>
            </a:prstGeom>
            <a:noFill/>
          </p:spPr>
          <p:txBody>
            <a:bodyPr wrap="square" rtlCol="0">
              <a:spAutoFit/>
            </a:bodyPr>
            <a:lstStyle/>
            <a:p>
              <a:r>
                <a:rPr lang="en-US" altLang="zh-CN" sz="2000" dirty="0">
                  <a:latin typeface="+mn-ea"/>
                </a:rPr>
                <a:t>1.</a:t>
              </a:r>
              <a:r>
                <a:rPr lang="zh-CN" altLang="en-US" sz="2000" dirty="0">
                  <a:latin typeface="+mn-ea"/>
                </a:rPr>
                <a:t>占位符的使用</a:t>
              </a:r>
            </a:p>
          </p:txBody>
        </p:sp>
        <p:pic>
          <p:nvPicPr>
            <p:cNvPr id="4" name="图片 3">
              <a:extLst>
                <a:ext uri="{FF2B5EF4-FFF2-40B4-BE49-F238E27FC236}">
                  <a16:creationId xmlns:a16="http://schemas.microsoft.com/office/drawing/2014/main" id="{2B472F7E-FFC1-47C9-B204-E0EEDEE93BD7}"/>
                </a:ext>
              </a:extLst>
            </p:cNvPr>
            <p:cNvPicPr>
              <a:picLocks noChangeAspect="1"/>
            </p:cNvPicPr>
            <p:nvPr/>
          </p:nvPicPr>
          <p:blipFill>
            <a:blip r:embed="rId3"/>
            <a:stretch>
              <a:fillRect/>
            </a:stretch>
          </p:blipFill>
          <p:spPr>
            <a:xfrm>
              <a:off x="660400" y="1773309"/>
              <a:ext cx="2662907" cy="1492338"/>
            </a:xfrm>
            <a:prstGeom prst="rect">
              <a:avLst/>
            </a:prstGeom>
          </p:spPr>
        </p:pic>
        <p:grpSp>
          <p:nvGrpSpPr>
            <p:cNvPr id="11" name="组合 10">
              <a:extLst>
                <a:ext uri="{FF2B5EF4-FFF2-40B4-BE49-F238E27FC236}">
                  <a16:creationId xmlns:a16="http://schemas.microsoft.com/office/drawing/2014/main" id="{8802D9D9-2DF6-4D27-AA4A-879B3C1CBAD0}"/>
                </a:ext>
              </a:extLst>
            </p:cNvPr>
            <p:cNvGrpSpPr/>
            <p:nvPr/>
          </p:nvGrpSpPr>
          <p:grpSpPr>
            <a:xfrm>
              <a:off x="3759805" y="2198780"/>
              <a:ext cx="532365" cy="662994"/>
              <a:chOff x="3759805" y="2203405"/>
              <a:chExt cx="532365" cy="662994"/>
            </a:xfrm>
          </p:grpSpPr>
          <p:grpSp>
            <p:nvGrpSpPr>
              <p:cNvPr id="5" name="组合 4">
                <a:extLst>
                  <a:ext uri="{FF2B5EF4-FFF2-40B4-BE49-F238E27FC236}">
                    <a16:creationId xmlns:a16="http://schemas.microsoft.com/office/drawing/2014/main" id="{4C38B546-994F-41F3-9F32-0422F7DF782B}"/>
                  </a:ext>
                </a:extLst>
              </p:cNvPr>
              <p:cNvGrpSpPr/>
              <p:nvPr/>
            </p:nvGrpSpPr>
            <p:grpSpPr>
              <a:xfrm flipH="1">
                <a:off x="3759805" y="2203405"/>
                <a:ext cx="320698" cy="662994"/>
                <a:chOff x="1729659" y="2759074"/>
                <a:chExt cx="334964" cy="692487"/>
              </a:xfrm>
            </p:grpSpPr>
            <p:cxnSp>
              <p:nvCxnSpPr>
                <p:cNvPr id="6" name="直接连接符 5">
                  <a:extLst>
                    <a:ext uri="{FF2B5EF4-FFF2-40B4-BE49-F238E27FC236}">
                      <a16:creationId xmlns:a16="http://schemas.microsoft.com/office/drawing/2014/main" id="{D04EC699-4882-4239-958F-CDABA1397C9A}"/>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895A0ED0-418C-4924-9238-BB426ADB738D}"/>
                    </a:ext>
                  </a:extLst>
                </p:cNvPr>
                <p:cNvCxnSpPr>
                  <a:cxnSpLocks/>
                </p:cNvCxnSpPr>
                <p:nvPr/>
              </p:nvCxnSpPr>
              <p:spPr>
                <a:xfrm rot="16200000" flipH="1">
                  <a:off x="1729660" y="3116598"/>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25ED2F86-90DD-448C-BCBC-E9C4298C7B6B}"/>
                  </a:ext>
                </a:extLst>
              </p:cNvPr>
              <p:cNvGrpSpPr/>
              <p:nvPr/>
            </p:nvGrpSpPr>
            <p:grpSpPr>
              <a:xfrm flipH="1">
                <a:off x="3971473" y="2203406"/>
                <a:ext cx="320697" cy="641394"/>
                <a:chOff x="1729659" y="2759074"/>
                <a:chExt cx="334963" cy="669926"/>
              </a:xfrm>
            </p:grpSpPr>
            <p:cxnSp>
              <p:nvCxnSpPr>
                <p:cNvPr id="9" name="直接连接符 8">
                  <a:extLst>
                    <a:ext uri="{FF2B5EF4-FFF2-40B4-BE49-F238E27FC236}">
                      <a16:creationId xmlns:a16="http://schemas.microsoft.com/office/drawing/2014/main" id="{C24316E4-7496-4F89-B55B-67A701EAC22C}"/>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359D2C4-65E8-472F-9F5F-B9E84B49B020}"/>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12" name="图片 11">
              <a:extLst>
                <a:ext uri="{FF2B5EF4-FFF2-40B4-BE49-F238E27FC236}">
                  <a16:creationId xmlns:a16="http://schemas.microsoft.com/office/drawing/2014/main" id="{1736E5F7-EE92-4C1F-A6BE-063B0BC5E1E2}"/>
                </a:ext>
              </a:extLst>
            </p:cNvPr>
            <p:cNvPicPr>
              <a:picLocks noChangeAspect="1"/>
            </p:cNvPicPr>
            <p:nvPr/>
          </p:nvPicPr>
          <p:blipFill>
            <a:blip r:embed="rId4"/>
            <a:stretch>
              <a:fillRect/>
            </a:stretch>
          </p:blipFill>
          <p:spPr>
            <a:xfrm>
              <a:off x="4572526" y="1765539"/>
              <a:ext cx="2662907" cy="1507879"/>
            </a:xfrm>
            <a:prstGeom prst="rect">
              <a:avLst/>
            </a:prstGeom>
          </p:spPr>
        </p:pic>
        <p:sp>
          <p:nvSpPr>
            <p:cNvPr id="13" name="文本框 12">
              <a:extLst>
                <a:ext uri="{FF2B5EF4-FFF2-40B4-BE49-F238E27FC236}">
                  <a16:creationId xmlns:a16="http://schemas.microsoft.com/office/drawing/2014/main" id="{9B3A41BD-33A2-4F81-954C-13671C8FC98A}"/>
                </a:ext>
              </a:extLst>
            </p:cNvPr>
            <p:cNvSpPr txBox="1"/>
            <p:nvPr/>
          </p:nvSpPr>
          <p:spPr>
            <a:xfrm>
              <a:off x="7641771" y="2165535"/>
              <a:ext cx="3523342" cy="707886"/>
            </a:xfrm>
            <a:prstGeom prst="rect">
              <a:avLst/>
            </a:prstGeom>
            <a:noFill/>
          </p:spPr>
          <p:txBody>
            <a:bodyPr wrap="square" rtlCol="0">
              <a:spAutoFit/>
            </a:bodyPr>
            <a:lstStyle/>
            <a:p>
              <a:r>
                <a:rPr lang="zh-CN" altLang="en-US" sz="2000" dirty="0">
                  <a:latin typeface="+mn-ea"/>
                </a:rPr>
                <a:t>删除原图片，单击图标添加自己的图片，右键置于底层</a:t>
              </a:r>
            </a:p>
          </p:txBody>
        </p:sp>
      </p:grpSp>
      <p:sp>
        <p:nvSpPr>
          <p:cNvPr id="16" name="文本框 15">
            <a:extLst>
              <a:ext uri="{FF2B5EF4-FFF2-40B4-BE49-F238E27FC236}">
                <a16:creationId xmlns:a16="http://schemas.microsoft.com/office/drawing/2014/main" id="{326631D2-70B1-429A-B5F8-FBB935D72DD3}"/>
              </a:ext>
            </a:extLst>
          </p:cNvPr>
          <p:cNvSpPr txBox="1"/>
          <p:nvPr/>
        </p:nvSpPr>
        <p:spPr>
          <a:xfrm>
            <a:off x="556378" y="3610015"/>
            <a:ext cx="1992089" cy="400110"/>
          </a:xfrm>
          <a:prstGeom prst="rect">
            <a:avLst/>
          </a:prstGeom>
          <a:noFill/>
        </p:spPr>
        <p:txBody>
          <a:bodyPr wrap="square" rtlCol="0">
            <a:spAutoFit/>
          </a:bodyPr>
          <a:lstStyle/>
          <a:p>
            <a:r>
              <a:rPr lang="en-US" altLang="zh-CN" sz="2000" dirty="0">
                <a:latin typeface="+mn-ea"/>
              </a:rPr>
              <a:t>2.</a:t>
            </a:r>
            <a:r>
              <a:rPr lang="zh-CN" altLang="en-US" sz="2000" dirty="0">
                <a:latin typeface="+mn-ea"/>
              </a:rPr>
              <a:t>段落间距修改</a:t>
            </a:r>
          </a:p>
        </p:txBody>
      </p:sp>
      <p:grpSp>
        <p:nvGrpSpPr>
          <p:cNvPr id="29" name="组合 28">
            <a:extLst>
              <a:ext uri="{FF2B5EF4-FFF2-40B4-BE49-F238E27FC236}">
                <a16:creationId xmlns:a16="http://schemas.microsoft.com/office/drawing/2014/main" id="{CFA00B15-B6E9-42F2-BCB2-7E86B5361075}"/>
              </a:ext>
            </a:extLst>
          </p:cNvPr>
          <p:cNvGrpSpPr/>
          <p:nvPr/>
        </p:nvGrpSpPr>
        <p:grpSpPr>
          <a:xfrm>
            <a:off x="660400" y="4174933"/>
            <a:ext cx="10858500" cy="1605123"/>
            <a:chOff x="660400" y="4201886"/>
            <a:chExt cx="10858500" cy="1605123"/>
          </a:xfrm>
        </p:grpSpPr>
        <p:grpSp>
          <p:nvGrpSpPr>
            <p:cNvPr id="18" name="组合 17">
              <a:extLst>
                <a:ext uri="{FF2B5EF4-FFF2-40B4-BE49-F238E27FC236}">
                  <a16:creationId xmlns:a16="http://schemas.microsoft.com/office/drawing/2014/main" id="{76F3E530-7A25-412C-8627-D51446BE4FFA}"/>
                </a:ext>
              </a:extLst>
            </p:cNvPr>
            <p:cNvGrpSpPr/>
            <p:nvPr/>
          </p:nvGrpSpPr>
          <p:grpSpPr>
            <a:xfrm>
              <a:off x="3759806" y="4683750"/>
              <a:ext cx="532364" cy="641394"/>
              <a:chOff x="3759806" y="2203406"/>
              <a:chExt cx="532364" cy="641394"/>
            </a:xfrm>
          </p:grpSpPr>
          <p:grpSp>
            <p:nvGrpSpPr>
              <p:cNvPr id="21" name="组合 20">
                <a:extLst>
                  <a:ext uri="{FF2B5EF4-FFF2-40B4-BE49-F238E27FC236}">
                    <a16:creationId xmlns:a16="http://schemas.microsoft.com/office/drawing/2014/main" id="{BCDA2700-4127-4B1F-A853-1BA0A61BAFBD}"/>
                  </a:ext>
                </a:extLst>
              </p:cNvPr>
              <p:cNvGrpSpPr/>
              <p:nvPr/>
            </p:nvGrpSpPr>
            <p:grpSpPr>
              <a:xfrm flipH="1">
                <a:off x="3759806" y="2203406"/>
                <a:ext cx="320697" cy="641394"/>
                <a:chOff x="1729659" y="2759074"/>
                <a:chExt cx="334963" cy="669926"/>
              </a:xfrm>
            </p:grpSpPr>
            <p:cxnSp>
              <p:nvCxnSpPr>
                <p:cNvPr id="25" name="直接连接符 24">
                  <a:extLst>
                    <a:ext uri="{FF2B5EF4-FFF2-40B4-BE49-F238E27FC236}">
                      <a16:creationId xmlns:a16="http://schemas.microsoft.com/office/drawing/2014/main" id="{58BBA3BB-FC4D-4020-8269-D389192CC093}"/>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3889008-B294-4F06-9D42-B885F34CD99B}"/>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2926F449-E821-42F7-9384-532653260EBE}"/>
                  </a:ext>
                </a:extLst>
              </p:cNvPr>
              <p:cNvGrpSpPr/>
              <p:nvPr/>
            </p:nvGrpSpPr>
            <p:grpSpPr>
              <a:xfrm flipH="1">
                <a:off x="3971473" y="2203406"/>
                <a:ext cx="320697" cy="641394"/>
                <a:chOff x="1729659" y="2759074"/>
                <a:chExt cx="334963" cy="669926"/>
              </a:xfrm>
            </p:grpSpPr>
            <p:cxnSp>
              <p:nvCxnSpPr>
                <p:cNvPr id="23" name="直接连接符 22">
                  <a:extLst>
                    <a:ext uri="{FF2B5EF4-FFF2-40B4-BE49-F238E27FC236}">
                      <a16:creationId xmlns:a16="http://schemas.microsoft.com/office/drawing/2014/main" id="{531A68FB-D205-45A1-A37E-A10AE5EEF15E}"/>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1B8752A-F8C0-44CA-B8C0-60107704F780}"/>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0" name="文本框 19">
              <a:extLst>
                <a:ext uri="{FF2B5EF4-FFF2-40B4-BE49-F238E27FC236}">
                  <a16:creationId xmlns:a16="http://schemas.microsoft.com/office/drawing/2014/main" id="{AFB0729D-EC71-4848-B2C5-76D9701EE650}"/>
                </a:ext>
              </a:extLst>
            </p:cNvPr>
            <p:cNvSpPr txBox="1"/>
            <p:nvPr/>
          </p:nvSpPr>
          <p:spPr>
            <a:xfrm>
              <a:off x="7616370" y="4496616"/>
              <a:ext cx="3902530" cy="1015663"/>
            </a:xfrm>
            <a:prstGeom prst="rect">
              <a:avLst/>
            </a:prstGeom>
            <a:noFill/>
          </p:spPr>
          <p:txBody>
            <a:bodyPr wrap="square" rtlCol="0">
              <a:spAutoFit/>
            </a:bodyPr>
            <a:lstStyle/>
            <a:p>
              <a:r>
                <a:rPr lang="zh-CN" altLang="en-US" sz="2000" dirty="0">
                  <a:latin typeface="+mn-ea"/>
                </a:rPr>
                <a:t>第一步点击右下角图片，第二步修改行距，中文多倍行距，英文单倍行距</a:t>
              </a:r>
            </a:p>
          </p:txBody>
        </p:sp>
        <p:pic>
          <p:nvPicPr>
            <p:cNvPr id="27" name="图片 26">
              <a:extLst>
                <a:ext uri="{FF2B5EF4-FFF2-40B4-BE49-F238E27FC236}">
                  <a16:creationId xmlns:a16="http://schemas.microsoft.com/office/drawing/2014/main" id="{D9C78A6F-B043-4EE8-8250-791A565B7AF3}"/>
                </a:ext>
              </a:extLst>
            </p:cNvPr>
            <p:cNvPicPr>
              <a:picLocks noChangeAspect="1"/>
            </p:cNvPicPr>
            <p:nvPr/>
          </p:nvPicPr>
          <p:blipFill>
            <a:blip r:embed="rId5"/>
            <a:stretch>
              <a:fillRect/>
            </a:stretch>
          </p:blipFill>
          <p:spPr>
            <a:xfrm>
              <a:off x="660400" y="4343130"/>
              <a:ext cx="2814116" cy="1322634"/>
            </a:xfrm>
            <a:prstGeom prst="rect">
              <a:avLst/>
            </a:prstGeom>
          </p:spPr>
        </p:pic>
        <p:pic>
          <p:nvPicPr>
            <p:cNvPr id="28" name="图片 27">
              <a:extLst>
                <a:ext uri="{FF2B5EF4-FFF2-40B4-BE49-F238E27FC236}">
                  <a16:creationId xmlns:a16="http://schemas.microsoft.com/office/drawing/2014/main" id="{D25EEAA4-C64D-4CF2-9F26-F591DC7CC9E9}"/>
                </a:ext>
              </a:extLst>
            </p:cNvPr>
            <p:cNvPicPr>
              <a:picLocks noChangeAspect="1"/>
            </p:cNvPicPr>
            <p:nvPr/>
          </p:nvPicPr>
          <p:blipFill>
            <a:blip r:embed="rId6"/>
            <a:stretch>
              <a:fillRect/>
            </a:stretch>
          </p:blipFill>
          <p:spPr>
            <a:xfrm>
              <a:off x="4688942" y="4201886"/>
              <a:ext cx="2552078" cy="1605123"/>
            </a:xfrm>
            <a:prstGeom prst="rect">
              <a:avLst/>
            </a:prstGeom>
          </p:spPr>
        </p:pic>
      </p:grpSp>
    </p:spTree>
    <p:extLst>
      <p:ext uri="{BB962C8B-B14F-4D97-AF65-F5344CB8AC3E}">
        <p14:creationId xmlns:p14="http://schemas.microsoft.com/office/powerpoint/2010/main" val="4278983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9068876-9591-42EF-B346-CF1753C8BE14}"/>
              </a:ext>
            </a:extLst>
          </p:cNvPr>
          <p:cNvSpPr>
            <a:spLocks noGrp="1"/>
          </p:cNvSpPr>
          <p:nvPr>
            <p:ph type="body" sz="quarter" idx="12"/>
          </p:nvPr>
        </p:nvSpPr>
        <p:spPr>
          <a:xfrm>
            <a:off x="566738" y="265113"/>
            <a:ext cx="4837112" cy="427037"/>
          </a:xfrm>
        </p:spPr>
        <p:txBody>
          <a:bodyPr/>
          <a:lstStyle/>
          <a:p>
            <a:pPr marL="0" indent="0">
              <a:buNone/>
            </a:pPr>
            <a:r>
              <a:rPr lang="zh-CN" altLang="en-US" dirty="0"/>
              <a:t>小教程</a:t>
            </a:r>
            <a:r>
              <a:rPr lang="en-US" altLang="zh-CN" dirty="0"/>
              <a:t>2</a:t>
            </a:r>
            <a:endParaRPr lang="zh-CN" altLang="en-US" dirty="0"/>
          </a:p>
        </p:txBody>
      </p:sp>
      <p:sp>
        <p:nvSpPr>
          <p:cNvPr id="17" name="文本框 16">
            <a:extLst>
              <a:ext uri="{FF2B5EF4-FFF2-40B4-BE49-F238E27FC236}">
                <a16:creationId xmlns:a16="http://schemas.microsoft.com/office/drawing/2014/main" id="{7AEA2DF6-FE25-4CD0-A13B-B226EC929E6F}"/>
              </a:ext>
            </a:extLst>
          </p:cNvPr>
          <p:cNvSpPr txBox="1"/>
          <p:nvPr/>
        </p:nvSpPr>
        <p:spPr>
          <a:xfrm>
            <a:off x="556378" y="1077945"/>
            <a:ext cx="2246089" cy="400110"/>
          </a:xfrm>
          <a:prstGeom prst="rect">
            <a:avLst/>
          </a:prstGeom>
          <a:noFill/>
        </p:spPr>
        <p:txBody>
          <a:bodyPr wrap="square" rtlCol="0">
            <a:spAutoFit/>
          </a:bodyPr>
          <a:lstStyle/>
          <a:p>
            <a:r>
              <a:rPr lang="en-US" altLang="zh-CN" sz="2000" dirty="0">
                <a:latin typeface="+mn-ea"/>
              </a:rPr>
              <a:t>1.</a:t>
            </a:r>
            <a:r>
              <a:rPr lang="zh-CN" altLang="en-US" sz="2000" dirty="0">
                <a:latin typeface="+mn-ea"/>
              </a:rPr>
              <a:t>主题颜色修改</a:t>
            </a:r>
          </a:p>
        </p:txBody>
      </p:sp>
      <p:grpSp>
        <p:nvGrpSpPr>
          <p:cNvPr id="19" name="组合 18">
            <a:extLst>
              <a:ext uri="{FF2B5EF4-FFF2-40B4-BE49-F238E27FC236}">
                <a16:creationId xmlns:a16="http://schemas.microsoft.com/office/drawing/2014/main" id="{A3C80C36-C1CE-4C79-990E-E2B02A1AAD69}"/>
              </a:ext>
            </a:extLst>
          </p:cNvPr>
          <p:cNvGrpSpPr/>
          <p:nvPr/>
        </p:nvGrpSpPr>
        <p:grpSpPr>
          <a:xfrm>
            <a:off x="3759806" y="2135251"/>
            <a:ext cx="532364" cy="641394"/>
            <a:chOff x="3759806" y="2203406"/>
            <a:chExt cx="532364" cy="641394"/>
          </a:xfrm>
        </p:grpSpPr>
        <p:grpSp>
          <p:nvGrpSpPr>
            <p:cNvPr id="22" name="组合 21">
              <a:extLst>
                <a:ext uri="{FF2B5EF4-FFF2-40B4-BE49-F238E27FC236}">
                  <a16:creationId xmlns:a16="http://schemas.microsoft.com/office/drawing/2014/main" id="{29BB1AFA-D101-44FE-86FF-4AD725177C19}"/>
                </a:ext>
              </a:extLst>
            </p:cNvPr>
            <p:cNvGrpSpPr/>
            <p:nvPr/>
          </p:nvGrpSpPr>
          <p:grpSpPr>
            <a:xfrm flipH="1">
              <a:off x="3759806" y="2203406"/>
              <a:ext cx="320697" cy="641394"/>
              <a:chOff x="1729659" y="2759074"/>
              <a:chExt cx="334963" cy="669926"/>
            </a:xfrm>
          </p:grpSpPr>
          <p:cxnSp>
            <p:nvCxnSpPr>
              <p:cNvPr id="26" name="直接连接符 25">
                <a:extLst>
                  <a:ext uri="{FF2B5EF4-FFF2-40B4-BE49-F238E27FC236}">
                    <a16:creationId xmlns:a16="http://schemas.microsoft.com/office/drawing/2014/main" id="{84F55CC3-4245-49E2-AB92-8C2829B4BC75}"/>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18D8584-3426-4E09-B1BD-B569697C8B48}"/>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769B3541-3076-492A-A481-D8C79F04CDCB}"/>
                </a:ext>
              </a:extLst>
            </p:cNvPr>
            <p:cNvGrpSpPr/>
            <p:nvPr/>
          </p:nvGrpSpPr>
          <p:grpSpPr>
            <a:xfrm flipH="1">
              <a:off x="3971473" y="2203406"/>
              <a:ext cx="320697" cy="641394"/>
              <a:chOff x="1729659" y="2759074"/>
              <a:chExt cx="334963" cy="669926"/>
            </a:xfrm>
          </p:grpSpPr>
          <p:cxnSp>
            <p:nvCxnSpPr>
              <p:cNvPr id="24" name="直接连接符 23">
                <a:extLst>
                  <a:ext uri="{FF2B5EF4-FFF2-40B4-BE49-F238E27FC236}">
                    <a16:creationId xmlns:a16="http://schemas.microsoft.com/office/drawing/2014/main" id="{D4BAFA30-89CF-4072-B49B-7E9666FD6FE9}"/>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8FA8EBB-F56D-416F-8BC9-DD313DD272E8}"/>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1" name="文本框 20">
            <a:extLst>
              <a:ext uri="{FF2B5EF4-FFF2-40B4-BE49-F238E27FC236}">
                <a16:creationId xmlns:a16="http://schemas.microsoft.com/office/drawing/2014/main" id="{42C0B1DD-EB5A-47A6-8A21-DDEAABBBA2CE}"/>
              </a:ext>
            </a:extLst>
          </p:cNvPr>
          <p:cNvSpPr txBox="1"/>
          <p:nvPr/>
        </p:nvSpPr>
        <p:spPr>
          <a:xfrm>
            <a:off x="7641771" y="1794229"/>
            <a:ext cx="3699329" cy="1323439"/>
          </a:xfrm>
          <a:prstGeom prst="rect">
            <a:avLst/>
          </a:prstGeom>
          <a:noFill/>
        </p:spPr>
        <p:txBody>
          <a:bodyPr wrap="square" rtlCol="0">
            <a:spAutoFit/>
          </a:bodyPr>
          <a:lstStyle/>
          <a:p>
            <a:r>
              <a:rPr lang="zh-CN" altLang="en-US" sz="2000" dirty="0">
                <a:latin typeface="+mn-ea"/>
              </a:rPr>
              <a:t>点击选项卡“设计</a:t>
            </a:r>
            <a:r>
              <a:rPr lang="en-US" altLang="zh-CN" sz="2000" dirty="0">
                <a:latin typeface="+mn-ea"/>
              </a:rPr>
              <a:t>-</a:t>
            </a:r>
            <a:r>
              <a:rPr lang="zh-CN" altLang="en-US" sz="2000" dirty="0">
                <a:latin typeface="+mn-ea"/>
              </a:rPr>
              <a:t>变体</a:t>
            </a:r>
            <a:r>
              <a:rPr lang="en-US" altLang="zh-CN" sz="2000" dirty="0">
                <a:latin typeface="+mn-ea"/>
              </a:rPr>
              <a:t>-</a:t>
            </a:r>
            <a:r>
              <a:rPr lang="zh-CN" altLang="en-US" sz="2000" dirty="0">
                <a:latin typeface="+mn-ea"/>
              </a:rPr>
              <a:t>颜色”选择自己喜欢的主题颜色。或者修改华科模板的颜色，改成自己学校或者所需的颜色</a:t>
            </a:r>
          </a:p>
        </p:txBody>
      </p:sp>
      <p:sp>
        <p:nvSpPr>
          <p:cNvPr id="5" name="文本框 4">
            <a:extLst>
              <a:ext uri="{FF2B5EF4-FFF2-40B4-BE49-F238E27FC236}">
                <a16:creationId xmlns:a16="http://schemas.microsoft.com/office/drawing/2014/main" id="{785838E8-136B-40EC-83D2-CCEE58796E46}"/>
              </a:ext>
            </a:extLst>
          </p:cNvPr>
          <p:cNvSpPr txBox="1"/>
          <p:nvPr/>
        </p:nvSpPr>
        <p:spPr>
          <a:xfrm>
            <a:off x="556378" y="3610015"/>
            <a:ext cx="1992089" cy="400110"/>
          </a:xfrm>
          <a:prstGeom prst="rect">
            <a:avLst/>
          </a:prstGeom>
          <a:noFill/>
        </p:spPr>
        <p:txBody>
          <a:bodyPr wrap="square" rtlCol="0">
            <a:spAutoFit/>
          </a:bodyPr>
          <a:lstStyle/>
          <a:p>
            <a:r>
              <a:rPr lang="en-US" altLang="zh-CN" sz="2000" dirty="0">
                <a:latin typeface="+mn-ea"/>
              </a:rPr>
              <a:t>2.</a:t>
            </a:r>
            <a:r>
              <a:rPr lang="zh-CN" altLang="en-US" sz="2000" dirty="0">
                <a:latin typeface="+mn-ea"/>
              </a:rPr>
              <a:t>主题字体修改</a:t>
            </a:r>
          </a:p>
        </p:txBody>
      </p:sp>
      <p:grpSp>
        <p:nvGrpSpPr>
          <p:cNvPr id="7" name="组合 6">
            <a:extLst>
              <a:ext uri="{FF2B5EF4-FFF2-40B4-BE49-F238E27FC236}">
                <a16:creationId xmlns:a16="http://schemas.microsoft.com/office/drawing/2014/main" id="{E75A7ACB-63AD-4326-9B86-3938D4AEDC9A}"/>
              </a:ext>
            </a:extLst>
          </p:cNvPr>
          <p:cNvGrpSpPr/>
          <p:nvPr/>
        </p:nvGrpSpPr>
        <p:grpSpPr>
          <a:xfrm>
            <a:off x="3759806" y="4656796"/>
            <a:ext cx="532364" cy="641394"/>
            <a:chOff x="3759806" y="2203406"/>
            <a:chExt cx="532364" cy="641394"/>
          </a:xfrm>
        </p:grpSpPr>
        <p:grpSp>
          <p:nvGrpSpPr>
            <p:cNvPr id="11" name="组合 10">
              <a:extLst>
                <a:ext uri="{FF2B5EF4-FFF2-40B4-BE49-F238E27FC236}">
                  <a16:creationId xmlns:a16="http://schemas.microsoft.com/office/drawing/2014/main" id="{CA5FD8F1-FE63-45AF-A68D-7D4C7CEFCD3A}"/>
                </a:ext>
              </a:extLst>
            </p:cNvPr>
            <p:cNvGrpSpPr/>
            <p:nvPr/>
          </p:nvGrpSpPr>
          <p:grpSpPr>
            <a:xfrm flipH="1">
              <a:off x="3759806" y="2203406"/>
              <a:ext cx="320697" cy="641394"/>
              <a:chOff x="1729659" y="2759074"/>
              <a:chExt cx="334963" cy="669926"/>
            </a:xfrm>
          </p:grpSpPr>
          <p:cxnSp>
            <p:nvCxnSpPr>
              <p:cNvPr id="15" name="直接连接符 14">
                <a:extLst>
                  <a:ext uri="{FF2B5EF4-FFF2-40B4-BE49-F238E27FC236}">
                    <a16:creationId xmlns:a16="http://schemas.microsoft.com/office/drawing/2014/main" id="{6425E31D-635C-4A2D-AE02-CA8E3EF8077A}"/>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674A75F-1E9C-4987-91E4-FE2D3CFC1914}"/>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35A5AFAE-F71D-4FA4-BBE0-38432F137A54}"/>
                </a:ext>
              </a:extLst>
            </p:cNvPr>
            <p:cNvGrpSpPr/>
            <p:nvPr/>
          </p:nvGrpSpPr>
          <p:grpSpPr>
            <a:xfrm flipH="1">
              <a:off x="3971473" y="2203406"/>
              <a:ext cx="320697" cy="641394"/>
              <a:chOff x="1729659" y="2759074"/>
              <a:chExt cx="334963" cy="669926"/>
            </a:xfrm>
          </p:grpSpPr>
          <p:cxnSp>
            <p:nvCxnSpPr>
              <p:cNvPr id="13" name="直接连接符 12">
                <a:extLst>
                  <a:ext uri="{FF2B5EF4-FFF2-40B4-BE49-F238E27FC236}">
                    <a16:creationId xmlns:a16="http://schemas.microsoft.com/office/drawing/2014/main" id="{D47ED048-AF6B-42A8-A409-6A9215776BF5}"/>
                  </a:ext>
                </a:extLst>
              </p:cNvPr>
              <p:cNvCxnSpPr/>
              <p:nvPr/>
            </p:nvCxnSpPr>
            <p:spPr>
              <a:xfrm flipH="1">
                <a:off x="1729659" y="2759074"/>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8B00CADF-519B-4C2A-830D-05EE23860E98}"/>
                  </a:ext>
                </a:extLst>
              </p:cNvPr>
              <p:cNvCxnSpPr>
                <a:cxnSpLocks/>
              </p:cNvCxnSpPr>
              <p:nvPr/>
            </p:nvCxnSpPr>
            <p:spPr>
              <a:xfrm rot="16200000" flipH="1">
                <a:off x="1729659" y="3094037"/>
                <a:ext cx="334963" cy="334963"/>
              </a:xfrm>
              <a:prstGeom prst="line">
                <a:avLst/>
              </a:prstGeom>
              <a:ln w="508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8" name="文本框 7">
            <a:extLst>
              <a:ext uri="{FF2B5EF4-FFF2-40B4-BE49-F238E27FC236}">
                <a16:creationId xmlns:a16="http://schemas.microsoft.com/office/drawing/2014/main" id="{082E1C89-8F98-4D6C-8899-F2CC0D003E78}"/>
              </a:ext>
            </a:extLst>
          </p:cNvPr>
          <p:cNvSpPr txBox="1"/>
          <p:nvPr/>
        </p:nvSpPr>
        <p:spPr>
          <a:xfrm>
            <a:off x="7616370" y="4315774"/>
            <a:ext cx="3548743" cy="1323439"/>
          </a:xfrm>
          <a:prstGeom prst="rect">
            <a:avLst/>
          </a:prstGeom>
          <a:noFill/>
        </p:spPr>
        <p:txBody>
          <a:bodyPr wrap="square" rtlCol="0">
            <a:spAutoFit/>
          </a:bodyPr>
          <a:lstStyle/>
          <a:p>
            <a:r>
              <a:rPr lang="zh-CN" altLang="en-US" sz="2000" dirty="0">
                <a:latin typeface="+mn-ea"/>
              </a:rPr>
              <a:t>点击选项卡“设计</a:t>
            </a:r>
            <a:r>
              <a:rPr lang="en-US" altLang="zh-CN" sz="2000" dirty="0">
                <a:latin typeface="+mn-ea"/>
              </a:rPr>
              <a:t>-</a:t>
            </a:r>
            <a:r>
              <a:rPr lang="zh-CN" altLang="en-US" sz="2000" dirty="0">
                <a:latin typeface="+mn-ea"/>
              </a:rPr>
              <a:t>变体</a:t>
            </a:r>
            <a:r>
              <a:rPr lang="en-US" altLang="zh-CN" sz="2000" dirty="0">
                <a:latin typeface="+mn-ea"/>
              </a:rPr>
              <a:t>-</a:t>
            </a:r>
            <a:r>
              <a:rPr lang="zh-CN" altLang="en-US" sz="2000" dirty="0">
                <a:latin typeface="+mn-ea"/>
              </a:rPr>
              <a:t>字体”选择自己喜欢的主题字体。或者修改华科模板字体，改成所需字体</a:t>
            </a:r>
          </a:p>
        </p:txBody>
      </p:sp>
      <p:pic>
        <p:nvPicPr>
          <p:cNvPr id="29" name="图片 28">
            <a:extLst>
              <a:ext uri="{FF2B5EF4-FFF2-40B4-BE49-F238E27FC236}">
                <a16:creationId xmlns:a16="http://schemas.microsoft.com/office/drawing/2014/main" id="{E38CFA24-A14F-43E1-9C52-283AB9A31175}"/>
              </a:ext>
            </a:extLst>
          </p:cNvPr>
          <p:cNvPicPr>
            <a:picLocks noChangeAspect="1"/>
          </p:cNvPicPr>
          <p:nvPr/>
        </p:nvPicPr>
        <p:blipFill>
          <a:blip r:embed="rId3"/>
          <a:stretch>
            <a:fillRect/>
          </a:stretch>
        </p:blipFill>
        <p:spPr>
          <a:xfrm>
            <a:off x="660400" y="1710489"/>
            <a:ext cx="2806700" cy="1490919"/>
          </a:xfrm>
          <a:prstGeom prst="rect">
            <a:avLst/>
          </a:prstGeom>
        </p:spPr>
      </p:pic>
      <p:pic>
        <p:nvPicPr>
          <p:cNvPr id="30" name="图片 29">
            <a:extLst>
              <a:ext uri="{FF2B5EF4-FFF2-40B4-BE49-F238E27FC236}">
                <a16:creationId xmlns:a16="http://schemas.microsoft.com/office/drawing/2014/main" id="{813C5CFB-B03F-45B4-898C-46A4659AB676}"/>
              </a:ext>
            </a:extLst>
          </p:cNvPr>
          <p:cNvPicPr>
            <a:picLocks noChangeAspect="1"/>
          </p:cNvPicPr>
          <p:nvPr/>
        </p:nvPicPr>
        <p:blipFill>
          <a:blip r:embed="rId4"/>
          <a:stretch>
            <a:fillRect/>
          </a:stretch>
        </p:blipFill>
        <p:spPr>
          <a:xfrm>
            <a:off x="4688942" y="1792781"/>
            <a:ext cx="2684124" cy="1326335"/>
          </a:xfrm>
          <a:prstGeom prst="rect">
            <a:avLst/>
          </a:prstGeom>
        </p:spPr>
      </p:pic>
      <p:pic>
        <p:nvPicPr>
          <p:cNvPr id="31" name="图片 30">
            <a:extLst>
              <a:ext uri="{FF2B5EF4-FFF2-40B4-BE49-F238E27FC236}">
                <a16:creationId xmlns:a16="http://schemas.microsoft.com/office/drawing/2014/main" id="{F4AC53BF-E820-4B18-95C9-E09890DC6ACA}"/>
              </a:ext>
            </a:extLst>
          </p:cNvPr>
          <p:cNvPicPr>
            <a:picLocks noChangeAspect="1"/>
          </p:cNvPicPr>
          <p:nvPr/>
        </p:nvPicPr>
        <p:blipFill>
          <a:blip r:embed="rId5"/>
          <a:stretch>
            <a:fillRect/>
          </a:stretch>
        </p:blipFill>
        <p:spPr>
          <a:xfrm>
            <a:off x="646234" y="4386420"/>
            <a:ext cx="2716800" cy="1182146"/>
          </a:xfrm>
          <a:prstGeom prst="rect">
            <a:avLst/>
          </a:prstGeom>
        </p:spPr>
      </p:pic>
      <p:pic>
        <p:nvPicPr>
          <p:cNvPr id="32" name="图片 31">
            <a:extLst>
              <a:ext uri="{FF2B5EF4-FFF2-40B4-BE49-F238E27FC236}">
                <a16:creationId xmlns:a16="http://schemas.microsoft.com/office/drawing/2014/main" id="{6F86D05A-DC53-48F8-9ED3-EBB187E0B126}"/>
              </a:ext>
            </a:extLst>
          </p:cNvPr>
          <p:cNvPicPr>
            <a:picLocks noChangeAspect="1"/>
          </p:cNvPicPr>
          <p:nvPr/>
        </p:nvPicPr>
        <p:blipFill>
          <a:blip r:embed="rId6"/>
          <a:stretch>
            <a:fillRect/>
          </a:stretch>
        </p:blipFill>
        <p:spPr>
          <a:xfrm>
            <a:off x="4688942" y="4223526"/>
            <a:ext cx="2684124" cy="1507935"/>
          </a:xfrm>
          <a:prstGeom prst="rect">
            <a:avLst/>
          </a:prstGeom>
        </p:spPr>
      </p:pic>
    </p:spTree>
    <p:extLst>
      <p:ext uri="{BB962C8B-B14F-4D97-AF65-F5344CB8AC3E}">
        <p14:creationId xmlns:p14="http://schemas.microsoft.com/office/powerpoint/2010/main" val="388886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占位符 7">
            <a:extLst>
              <a:ext uri="{FF2B5EF4-FFF2-40B4-BE49-F238E27FC236}">
                <a16:creationId xmlns:a16="http://schemas.microsoft.com/office/drawing/2014/main" id="{3179DEA0-18C9-41E6-A1B2-638744350441}"/>
              </a:ext>
            </a:extLst>
          </p:cNvPr>
          <p:cNvPicPr>
            <a:picLocks noGrp="1" noChangeAspect="1"/>
          </p:cNvPicPr>
          <p:nvPr>
            <p:ph type="pic" sz="quarter" idx="14"/>
          </p:nvPr>
        </p:nvPicPr>
        <p:blipFill>
          <a:blip r:embed="rId3">
            <a:alphaModFix amt="85000"/>
            <a:extLst>
              <a:ext uri="{28A0092B-C50C-407E-A947-70E740481C1C}">
                <a14:useLocalDpi xmlns:a14="http://schemas.microsoft.com/office/drawing/2010/main" val="0"/>
              </a:ext>
            </a:extLst>
          </a:blip>
          <a:srcRect t="306" b="306"/>
          <a:stretch>
            <a:fillRect/>
          </a:stretch>
        </p:blipFill>
        <p:spPr>
          <a:noFill/>
        </p:spPr>
      </p:pic>
      <p:sp>
        <p:nvSpPr>
          <p:cNvPr id="6" name="文本占位符 5">
            <a:extLst>
              <a:ext uri="{FF2B5EF4-FFF2-40B4-BE49-F238E27FC236}">
                <a16:creationId xmlns:a16="http://schemas.microsoft.com/office/drawing/2014/main" id="{0F92E1DB-23A2-4763-AEBE-38700C6EBE80}"/>
              </a:ext>
            </a:extLst>
          </p:cNvPr>
          <p:cNvSpPr>
            <a:spLocks noGrp="1"/>
          </p:cNvSpPr>
          <p:nvPr>
            <p:ph type="body" sz="quarter" idx="11"/>
          </p:nvPr>
        </p:nvSpPr>
        <p:spPr>
          <a:noFill/>
        </p:spPr>
        <p:txBody>
          <a:bodyPr wrap="none" lIns="0" rIns="0" rtlCol="0">
            <a:noAutofit/>
          </a:bodyPr>
          <a:lstStyle/>
          <a:p>
            <a:r>
              <a:rPr lang="en-US" altLang="zh-CN" dirty="0">
                <a:solidFill>
                  <a:schemeClr val="bg1">
                    <a:alpha val="84000"/>
                  </a:schemeClr>
                </a:solidFill>
              </a:rPr>
              <a:t>02</a:t>
            </a:r>
            <a:endParaRPr lang="zh-CN" altLang="en-US" dirty="0">
              <a:solidFill>
                <a:schemeClr val="bg1">
                  <a:alpha val="84000"/>
                </a:schemeClr>
              </a:solidFill>
            </a:endParaRPr>
          </a:p>
        </p:txBody>
      </p:sp>
      <p:sp>
        <p:nvSpPr>
          <p:cNvPr id="26" name="文本占位符 25">
            <a:extLst>
              <a:ext uri="{FF2B5EF4-FFF2-40B4-BE49-F238E27FC236}">
                <a16:creationId xmlns:a16="http://schemas.microsoft.com/office/drawing/2014/main" id="{A140C1EA-8417-4996-81DE-45207D1FB767}"/>
              </a:ext>
            </a:extLst>
          </p:cNvPr>
          <p:cNvSpPr>
            <a:spLocks noGrp="1"/>
          </p:cNvSpPr>
          <p:nvPr>
            <p:ph type="body" sz="quarter" idx="12"/>
          </p:nvPr>
        </p:nvSpPr>
        <p:spPr/>
        <p:txBody>
          <a:bodyPr/>
          <a:lstStyle/>
          <a:p>
            <a:r>
              <a:rPr lang="zh-CN" altLang="en-US" dirty="0"/>
              <a:t>项目进展</a:t>
            </a:r>
          </a:p>
        </p:txBody>
      </p:sp>
      <p:sp>
        <p:nvSpPr>
          <p:cNvPr id="27" name="文本占位符 26">
            <a:extLst>
              <a:ext uri="{FF2B5EF4-FFF2-40B4-BE49-F238E27FC236}">
                <a16:creationId xmlns:a16="http://schemas.microsoft.com/office/drawing/2014/main" id="{328857D1-02E5-4A9C-9C2D-AD7189A1F9C9}"/>
              </a:ext>
            </a:extLst>
          </p:cNvPr>
          <p:cNvSpPr>
            <a:spLocks noGrp="1"/>
          </p:cNvSpPr>
          <p:nvPr>
            <p:ph type="body" sz="quarter" idx="13"/>
          </p:nvPr>
        </p:nvSpPr>
        <p:spPr/>
        <p:txBody>
          <a:bodyPr/>
          <a:lstStyle/>
          <a:p>
            <a:r>
              <a:rPr lang="en-US" altLang="zh-CN" dirty="0"/>
              <a:t>Project Progress</a:t>
            </a:r>
            <a:endParaRPr lang="zh-CN" altLang="en-US" dirty="0"/>
          </a:p>
        </p:txBody>
      </p:sp>
      <p:sp>
        <p:nvSpPr>
          <p:cNvPr id="28" name="弧形 27">
            <a:extLst>
              <a:ext uri="{FF2B5EF4-FFF2-40B4-BE49-F238E27FC236}">
                <a16:creationId xmlns:a16="http://schemas.microsoft.com/office/drawing/2014/main" id="{008E57A3-9FDF-4B73-872D-8115ADD01F73}"/>
              </a:ext>
            </a:extLst>
          </p:cNvPr>
          <p:cNvSpPr/>
          <p:nvPr/>
        </p:nvSpPr>
        <p:spPr>
          <a:xfrm flipH="1">
            <a:off x="-6876170" y="0"/>
            <a:ext cx="13714800" cy="13714800"/>
          </a:xfrm>
          <a:prstGeom prst="arc">
            <a:avLst>
              <a:gd name="adj1" fmla="val 11667376"/>
              <a:gd name="adj2" fmla="val 14369924"/>
            </a:avLst>
          </a:pr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dirty="0">
                <a:solidFill>
                  <a:schemeClr val="lt1"/>
                </a:solidFill>
              </a:rPr>
              <a:t>`</a:t>
            </a:r>
            <a:endParaRPr lang="zh-CN" altLang="en-US" dirty="0">
              <a:solidFill>
                <a:schemeClr val="lt1"/>
              </a:solidFill>
            </a:endParaRPr>
          </a:p>
        </p:txBody>
      </p:sp>
    </p:spTree>
    <p:extLst>
      <p:ext uri="{BB962C8B-B14F-4D97-AF65-F5344CB8AC3E}">
        <p14:creationId xmlns:p14="http://schemas.microsoft.com/office/powerpoint/2010/main" val="1005945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C5CE7AA-6A81-42B1-8519-65E8D144D089}"/>
              </a:ext>
            </a:extLst>
          </p:cNvPr>
          <p:cNvSpPr>
            <a:spLocks noGrp="1"/>
          </p:cNvSpPr>
          <p:nvPr>
            <p:ph type="body" sz="quarter" idx="12"/>
          </p:nvPr>
        </p:nvSpPr>
        <p:spPr>
          <a:xfrm>
            <a:off x="566738" y="265113"/>
            <a:ext cx="4837112" cy="427037"/>
          </a:xfrm>
        </p:spPr>
        <p:txBody>
          <a:bodyPr/>
          <a:lstStyle/>
          <a:p>
            <a:pPr marL="0" indent="0">
              <a:buNone/>
            </a:pPr>
            <a:r>
              <a:rPr lang="zh-CN" altLang="en-US" dirty="0"/>
              <a:t>使用说明</a:t>
            </a:r>
          </a:p>
        </p:txBody>
      </p:sp>
      <p:sp>
        <p:nvSpPr>
          <p:cNvPr id="3" name="文本框 2">
            <a:extLst>
              <a:ext uri="{FF2B5EF4-FFF2-40B4-BE49-F238E27FC236}">
                <a16:creationId xmlns:a16="http://schemas.microsoft.com/office/drawing/2014/main" id="{EAF24F16-A643-48A3-B1C7-14262890A062}"/>
              </a:ext>
            </a:extLst>
          </p:cNvPr>
          <p:cNvSpPr txBox="1"/>
          <p:nvPr/>
        </p:nvSpPr>
        <p:spPr>
          <a:xfrm>
            <a:off x="723900" y="964031"/>
            <a:ext cx="10744201" cy="4929939"/>
          </a:xfrm>
          <a:prstGeom prst="rect">
            <a:avLst/>
          </a:prstGeom>
          <a:noFill/>
        </p:spPr>
        <p:txBody>
          <a:bodyPr wrap="square" rtlCol="0">
            <a:spAutoFit/>
          </a:bodyPr>
          <a:lstStyle/>
          <a:p>
            <a:pPr marL="342900" indent="-342900">
              <a:lnSpc>
                <a:spcPct val="120000"/>
              </a:lnSpc>
              <a:buFont typeface="+mj-lt"/>
              <a:buAutoNum type="arabicPeriod"/>
            </a:pPr>
            <a:r>
              <a:rPr lang="zh-CN" altLang="en-US" sz="2400" dirty="0">
                <a:solidFill>
                  <a:schemeClr val="tx1">
                    <a:lumMod val="85000"/>
                    <a:lumOff val="15000"/>
                  </a:schemeClr>
                </a:solidFill>
                <a:latin typeface="+mn-ea"/>
              </a:rPr>
              <a:t>模板图片均采用占位符设计，删除原来的图片，点击中间，即可添加自己的图片，详见教程</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商用，字体需要购买版权</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图片</a:t>
            </a:r>
            <a:r>
              <a:rPr lang="zh-CN" altLang="en-US" sz="2400">
                <a:solidFill>
                  <a:schemeClr val="tx1">
                    <a:lumMod val="85000"/>
                    <a:lumOff val="15000"/>
                  </a:schemeClr>
                </a:solidFill>
                <a:latin typeface="+mn-ea"/>
              </a:rPr>
              <a:t>来源于网络及校友提供。</a:t>
            </a:r>
            <a:r>
              <a:rPr lang="zh-CN" altLang="en-US" sz="2400" dirty="0">
                <a:solidFill>
                  <a:schemeClr val="tx1">
                    <a:lumMod val="85000"/>
                    <a:lumOff val="15000"/>
                  </a:schemeClr>
                </a:solidFill>
                <a:latin typeface="+mn-ea"/>
              </a:rPr>
              <a:t>如需商用，购买版权。切记</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为什么不提供地图素材？因为地图可能会缺少一部分领土，而且学术报告相对严谨。所以，不予提供。实在有需求可以联系作者</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在使用过程中碰到任何问题。欢迎联系作者。作者联系方式： </a:t>
            </a:r>
            <a:r>
              <a:rPr lang="en-US" altLang="zh-CN" sz="2400" dirty="0">
                <a:solidFill>
                  <a:schemeClr val="tx1">
                    <a:lumMod val="85000"/>
                    <a:lumOff val="15000"/>
                  </a:schemeClr>
                </a:solidFill>
                <a:latin typeface="+mn-ea"/>
              </a:rPr>
              <a:t>QQ 3288249747 </a:t>
            </a:r>
            <a:r>
              <a:rPr lang="zh-CN" altLang="en-US" sz="2400" dirty="0">
                <a:solidFill>
                  <a:schemeClr val="tx1">
                    <a:lumMod val="85000"/>
                    <a:lumOff val="15000"/>
                  </a:schemeClr>
                </a:solidFill>
                <a:latin typeface="+mn-ea"/>
              </a:rPr>
              <a:t>微信：</a:t>
            </a:r>
            <a:r>
              <a:rPr lang="en-US" altLang="zh-CN" sz="2400" dirty="0">
                <a:solidFill>
                  <a:schemeClr val="tx1">
                    <a:lumMod val="85000"/>
                    <a:lumOff val="15000"/>
                  </a:schemeClr>
                </a:solidFill>
                <a:latin typeface="+mn-ea"/>
              </a:rPr>
              <a:t>LY66666625</a:t>
            </a:r>
          </a:p>
          <a:p>
            <a:pPr marL="342900" indent="-342900">
              <a:lnSpc>
                <a:spcPct val="120000"/>
              </a:lnSpc>
              <a:buFont typeface="+mj-lt"/>
              <a:buAutoNum type="arabicPeriod"/>
            </a:pPr>
            <a:r>
              <a:rPr lang="zh-CN" altLang="en-US" sz="2400" dirty="0">
                <a:solidFill>
                  <a:schemeClr val="tx1">
                    <a:lumMod val="85000"/>
                    <a:lumOff val="15000"/>
                  </a:schemeClr>
                </a:solidFill>
                <a:latin typeface="+mn-ea"/>
              </a:rPr>
              <a:t>实际使用中，删除素材及之后页面</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学校</a:t>
            </a:r>
            <a:r>
              <a:rPr lang="en-US" altLang="zh-CN" sz="2400" dirty="0">
                <a:solidFill>
                  <a:schemeClr val="tx1">
                    <a:lumMod val="85000"/>
                    <a:lumOff val="15000"/>
                  </a:schemeClr>
                </a:solidFill>
                <a:latin typeface="+mn-ea"/>
              </a:rPr>
              <a:t>logo</a:t>
            </a:r>
            <a:r>
              <a:rPr lang="zh-CN" altLang="en-US" sz="2400" dirty="0">
                <a:solidFill>
                  <a:schemeClr val="tx1">
                    <a:lumMod val="85000"/>
                    <a:lumOff val="15000"/>
                  </a:schemeClr>
                </a:solidFill>
                <a:latin typeface="+mn-ea"/>
              </a:rPr>
              <a:t>保持原色或者改成白色，不要随意改变颜色</a:t>
            </a:r>
            <a:endParaRPr lang="en-US" altLang="zh-CN" sz="2400" dirty="0">
              <a:solidFill>
                <a:schemeClr val="tx1">
                  <a:lumMod val="85000"/>
                  <a:lumOff val="15000"/>
                </a:schemeClr>
              </a:solidFill>
              <a:latin typeface="+mn-ea"/>
            </a:endParaRPr>
          </a:p>
          <a:p>
            <a:pPr marL="342900" indent="-342900">
              <a:lnSpc>
                <a:spcPct val="120000"/>
              </a:lnSpc>
              <a:buFont typeface="+mj-lt"/>
              <a:buAutoNum type="arabicPeriod"/>
            </a:pPr>
            <a:r>
              <a:rPr lang="zh-CN" altLang="en-US" sz="2400" dirty="0">
                <a:solidFill>
                  <a:schemeClr val="tx1">
                    <a:lumMod val="85000"/>
                    <a:lumOff val="15000"/>
                  </a:schemeClr>
                </a:solidFill>
                <a:latin typeface="+mn-ea"/>
              </a:rPr>
              <a:t>如果需要更多图标，高校</a:t>
            </a:r>
            <a:r>
              <a:rPr lang="en-US" altLang="zh-CN" sz="2400" dirty="0">
                <a:solidFill>
                  <a:schemeClr val="tx1">
                    <a:lumMod val="85000"/>
                    <a:lumOff val="15000"/>
                  </a:schemeClr>
                </a:solidFill>
                <a:latin typeface="+mn-ea"/>
              </a:rPr>
              <a:t>logo</a:t>
            </a:r>
            <a:r>
              <a:rPr lang="zh-CN" altLang="en-US" sz="2400" dirty="0">
                <a:solidFill>
                  <a:schemeClr val="tx1">
                    <a:lumMod val="85000"/>
                    <a:lumOff val="15000"/>
                  </a:schemeClr>
                </a:solidFill>
                <a:latin typeface="+mn-ea"/>
              </a:rPr>
              <a:t>。下载</a:t>
            </a:r>
            <a:r>
              <a:rPr lang="en-US" altLang="zh-CN" sz="2400" dirty="0" err="1">
                <a:solidFill>
                  <a:schemeClr val="tx1">
                    <a:lumMod val="85000"/>
                    <a:lumOff val="15000"/>
                  </a:schemeClr>
                </a:solidFill>
                <a:latin typeface="+mn-ea"/>
              </a:rPr>
              <a:t>islide</a:t>
            </a:r>
            <a:r>
              <a:rPr lang="zh-CN" altLang="en-US" sz="2400" dirty="0">
                <a:solidFill>
                  <a:schemeClr val="tx1">
                    <a:lumMod val="85000"/>
                    <a:lumOff val="15000"/>
                  </a:schemeClr>
                </a:solidFill>
                <a:latin typeface="+mn-ea"/>
              </a:rPr>
              <a:t>插件，访问图标库和插图库</a:t>
            </a:r>
            <a:endParaRPr lang="en-US" altLang="zh-CN" sz="2400" dirty="0">
              <a:solidFill>
                <a:schemeClr val="tx1">
                  <a:lumMod val="85000"/>
                  <a:lumOff val="15000"/>
                </a:schemeClr>
              </a:solidFill>
              <a:latin typeface="+mn-ea"/>
            </a:endParaRPr>
          </a:p>
        </p:txBody>
      </p:sp>
    </p:spTree>
    <p:extLst>
      <p:ext uri="{BB962C8B-B14F-4D97-AF65-F5344CB8AC3E}">
        <p14:creationId xmlns:p14="http://schemas.microsoft.com/office/powerpoint/2010/main" val="2259392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4F1B7-447C-4B1E-98F5-9ED961FD052F}"/>
              </a:ext>
            </a:extLst>
          </p:cNvPr>
          <p:cNvPicPr>
            <a:picLocks noChangeAspect="1"/>
          </p:cNvPicPr>
          <p:nvPr/>
        </p:nvPicPr>
        <p:blipFill>
          <a:blip r:embed="rId3"/>
          <a:stretch>
            <a:fillRect/>
          </a:stretch>
        </p:blipFill>
        <p:spPr>
          <a:xfrm>
            <a:off x="0" y="5196840"/>
            <a:ext cx="12192000" cy="1341120"/>
          </a:xfrm>
          <a:prstGeom prst="rect">
            <a:avLst/>
          </a:prstGeom>
        </p:spPr>
      </p:pic>
      <p:sp>
        <p:nvSpPr>
          <p:cNvPr id="127" name="文本框 126">
            <a:extLst>
              <a:ext uri="{FF2B5EF4-FFF2-40B4-BE49-F238E27FC236}">
                <a16:creationId xmlns:a16="http://schemas.microsoft.com/office/drawing/2014/main" id="{86C0B300-A73D-46CD-886C-6F6DAFDD6601}"/>
              </a:ext>
            </a:extLst>
          </p:cNvPr>
          <p:cNvSpPr txBox="1"/>
          <p:nvPr/>
        </p:nvSpPr>
        <p:spPr>
          <a:xfrm>
            <a:off x="2062480" y="5743642"/>
            <a:ext cx="3291840"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rPr>
              <a:t>李越</a:t>
            </a:r>
          </a:p>
        </p:txBody>
      </p:sp>
      <p:sp>
        <p:nvSpPr>
          <p:cNvPr id="128" name="文本框 127">
            <a:extLst>
              <a:ext uri="{FF2B5EF4-FFF2-40B4-BE49-F238E27FC236}">
                <a16:creationId xmlns:a16="http://schemas.microsoft.com/office/drawing/2014/main" id="{D56E6DA6-7F09-4B55-A111-B0E6B9DC4AAD}"/>
              </a:ext>
            </a:extLst>
          </p:cNvPr>
          <p:cNvSpPr txBox="1"/>
          <p:nvPr/>
        </p:nvSpPr>
        <p:spPr>
          <a:xfrm>
            <a:off x="7894320" y="5743642"/>
            <a:ext cx="3291840"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rPr>
              <a:t>华中科技大学</a:t>
            </a:r>
          </a:p>
        </p:txBody>
      </p:sp>
      <p:pic>
        <p:nvPicPr>
          <p:cNvPr id="6" name="图片 5" descr="图片包含 黑色, 文字&#10;&#10;描述已自动生成">
            <a:extLst>
              <a:ext uri="{FF2B5EF4-FFF2-40B4-BE49-F238E27FC236}">
                <a16:creationId xmlns:a16="http://schemas.microsoft.com/office/drawing/2014/main" id="{691C2850-F479-4517-BE46-06DAB51B5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63"/>
            <a:ext cx="12192000" cy="5187696"/>
          </a:xfrm>
          <a:prstGeom prst="rect">
            <a:avLst/>
          </a:prstGeom>
        </p:spPr>
      </p:pic>
    </p:spTree>
    <p:extLst>
      <p:ext uri="{BB962C8B-B14F-4D97-AF65-F5344CB8AC3E}">
        <p14:creationId xmlns:p14="http://schemas.microsoft.com/office/powerpoint/2010/main" val="1656288519"/>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3AEE2D8-4F00-408B-9C0B-EFEE2F5E5A9C}"/>
              </a:ext>
            </a:extLst>
          </p:cNvPr>
          <p:cNvPicPr>
            <a:picLocks noChangeAspect="1"/>
          </p:cNvPicPr>
          <p:nvPr/>
        </p:nvPicPr>
        <p:blipFill>
          <a:blip r:embed="rId2"/>
          <a:stretch>
            <a:fillRect/>
          </a:stretch>
        </p:blipFill>
        <p:spPr>
          <a:xfrm>
            <a:off x="3752850" y="3657600"/>
            <a:ext cx="2016000" cy="20160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1" name="图片占位符 30">
            <a:extLst>
              <a:ext uri="{FF2B5EF4-FFF2-40B4-BE49-F238E27FC236}">
                <a16:creationId xmlns:a16="http://schemas.microsoft.com/office/drawing/2014/main" id="{17BD7C50-8AE3-4177-B32D-411D2257EAF9}"/>
              </a:ext>
            </a:extLst>
          </p:cNvPr>
          <p:cNvPicPr>
            <a:picLocks noGrp="1" noChangeAspect="1"/>
          </p:cNvPicPr>
          <p:nvPr>
            <p:ph type="pic" sz="quarter" idx="14"/>
          </p:nvPr>
        </p:nvPicPr>
        <p:blipFill>
          <a:blip r:embed="rId3">
            <a:alphaModFix amt="85000"/>
            <a:extLst>
              <a:ext uri="{28A0092B-C50C-407E-A947-70E740481C1C}">
                <a14:useLocalDpi xmlns:a14="http://schemas.microsoft.com/office/drawing/2010/main" val="0"/>
              </a:ext>
            </a:extLst>
          </a:blip>
          <a:srcRect l="22678" r="22678"/>
          <a:stretch>
            <a:fillRect/>
          </a:stretch>
        </p:blipFill>
        <p:spPr/>
      </p:pic>
      <p:sp>
        <p:nvSpPr>
          <p:cNvPr id="6" name="文本占位符 5">
            <a:extLst>
              <a:ext uri="{FF2B5EF4-FFF2-40B4-BE49-F238E27FC236}">
                <a16:creationId xmlns:a16="http://schemas.microsoft.com/office/drawing/2014/main" id="{50F2B8FF-2BB0-430D-A69D-53F70BBB0AB3}"/>
              </a:ext>
            </a:extLst>
          </p:cNvPr>
          <p:cNvSpPr>
            <a:spLocks noGrp="1"/>
          </p:cNvSpPr>
          <p:nvPr>
            <p:ph type="body" sz="quarter" idx="11"/>
          </p:nvPr>
        </p:nvSpPr>
        <p:spPr>
          <a:noFill/>
        </p:spPr>
        <p:txBody>
          <a:bodyPr wrap="none" lIns="0" rIns="0" rtlCol="0">
            <a:noAutofit/>
          </a:bodyPr>
          <a:lstStyle/>
          <a:p>
            <a:r>
              <a:rPr lang="en-US" altLang="zh-CN" dirty="0">
                <a:solidFill>
                  <a:schemeClr val="bg1">
                    <a:alpha val="84000"/>
                  </a:schemeClr>
                </a:solidFill>
              </a:rPr>
              <a:t>03</a:t>
            </a:r>
            <a:endParaRPr lang="zh-CN" altLang="en-US" dirty="0">
              <a:solidFill>
                <a:schemeClr val="bg1">
                  <a:alpha val="84000"/>
                </a:schemeClr>
              </a:solidFill>
            </a:endParaRPr>
          </a:p>
        </p:txBody>
      </p:sp>
      <p:sp>
        <p:nvSpPr>
          <p:cNvPr id="7" name="文本占位符 6">
            <a:extLst>
              <a:ext uri="{FF2B5EF4-FFF2-40B4-BE49-F238E27FC236}">
                <a16:creationId xmlns:a16="http://schemas.microsoft.com/office/drawing/2014/main" id="{48AB471E-27B6-42A1-BD42-B1CCE843A167}"/>
              </a:ext>
            </a:extLst>
          </p:cNvPr>
          <p:cNvSpPr>
            <a:spLocks noGrp="1"/>
          </p:cNvSpPr>
          <p:nvPr>
            <p:ph type="body" sz="quarter" idx="12"/>
          </p:nvPr>
        </p:nvSpPr>
        <p:spPr/>
        <p:txBody>
          <a:bodyPr/>
          <a:lstStyle/>
          <a:p>
            <a:r>
              <a:rPr lang="zh-CN" altLang="en-US" dirty="0"/>
              <a:t>结论分析</a:t>
            </a:r>
          </a:p>
        </p:txBody>
      </p:sp>
      <p:sp>
        <p:nvSpPr>
          <p:cNvPr id="8" name="文本占位符 7">
            <a:extLst>
              <a:ext uri="{FF2B5EF4-FFF2-40B4-BE49-F238E27FC236}">
                <a16:creationId xmlns:a16="http://schemas.microsoft.com/office/drawing/2014/main" id="{E3EB3F3F-5C41-443D-B1E8-299D90BCB85E}"/>
              </a:ext>
            </a:extLst>
          </p:cNvPr>
          <p:cNvSpPr>
            <a:spLocks noGrp="1"/>
          </p:cNvSpPr>
          <p:nvPr>
            <p:ph type="body" sz="quarter" idx="13"/>
          </p:nvPr>
        </p:nvSpPr>
        <p:spPr/>
        <p:txBody>
          <a:bodyPr/>
          <a:lstStyle/>
          <a:p>
            <a:r>
              <a:rPr lang="en-US" altLang="zh-CN" dirty="0"/>
              <a:t>Conclusion Analysis</a:t>
            </a:r>
            <a:endParaRPr lang="zh-CN" altLang="en-US" dirty="0"/>
          </a:p>
        </p:txBody>
      </p:sp>
      <p:sp>
        <p:nvSpPr>
          <p:cNvPr id="12" name="弧形 11">
            <a:extLst>
              <a:ext uri="{FF2B5EF4-FFF2-40B4-BE49-F238E27FC236}">
                <a16:creationId xmlns:a16="http://schemas.microsoft.com/office/drawing/2014/main" id="{0641DC08-FBA7-485D-AF0E-9084096E3C26}"/>
              </a:ext>
            </a:extLst>
          </p:cNvPr>
          <p:cNvSpPr/>
          <p:nvPr/>
        </p:nvSpPr>
        <p:spPr>
          <a:xfrm flipV="1">
            <a:off x="5384800" y="-6885502"/>
            <a:ext cx="13714800" cy="13714800"/>
          </a:xfrm>
          <a:prstGeom prst="arc">
            <a:avLst>
              <a:gd name="adj1" fmla="val 11667376"/>
              <a:gd name="adj2" fmla="val 14369924"/>
            </a:avLst>
          </a:pr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dirty="0">
                <a:solidFill>
                  <a:schemeClr val="lt1"/>
                </a:solidFill>
              </a:rPr>
              <a:t>`</a:t>
            </a:r>
            <a:endParaRPr lang="zh-CN" altLang="en-US" dirty="0">
              <a:solidFill>
                <a:schemeClr val="lt1"/>
              </a:solidFill>
            </a:endParaRPr>
          </a:p>
        </p:txBody>
      </p:sp>
    </p:spTree>
    <p:extLst>
      <p:ext uri="{BB962C8B-B14F-4D97-AF65-F5344CB8AC3E}">
        <p14:creationId xmlns:p14="http://schemas.microsoft.com/office/powerpoint/2010/main" val="30639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5" name="图片占位符 34">
            <a:extLst>
              <a:ext uri="{FF2B5EF4-FFF2-40B4-BE49-F238E27FC236}">
                <a16:creationId xmlns:a16="http://schemas.microsoft.com/office/drawing/2014/main" id="{CD9F63A9-40AB-418A-B36E-1AB5F4A4B7A6}"/>
              </a:ext>
            </a:extLst>
          </p:cNvPr>
          <p:cNvPicPr>
            <a:picLocks noGrp="1" noChangeAspect="1"/>
          </p:cNvPicPr>
          <p:nvPr>
            <p:ph type="pic" sz="quarter" idx="14"/>
          </p:nvPr>
        </p:nvPicPr>
        <p:blipFill>
          <a:blip r:embed="rId3">
            <a:alphaModFix amt="85000"/>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l="16667" r="16667"/>
          <a:stretch>
            <a:fillRect/>
          </a:stretch>
        </p:blipFill>
        <p:spPr/>
      </p:pic>
      <p:sp>
        <p:nvSpPr>
          <p:cNvPr id="6" name="文本占位符 5">
            <a:extLst>
              <a:ext uri="{FF2B5EF4-FFF2-40B4-BE49-F238E27FC236}">
                <a16:creationId xmlns:a16="http://schemas.microsoft.com/office/drawing/2014/main" id="{E960DF50-D180-4641-997B-498BB085E275}"/>
              </a:ext>
            </a:extLst>
          </p:cNvPr>
          <p:cNvSpPr>
            <a:spLocks noGrp="1"/>
          </p:cNvSpPr>
          <p:nvPr>
            <p:ph type="body" sz="quarter" idx="11"/>
          </p:nvPr>
        </p:nvSpPr>
        <p:spPr>
          <a:noFill/>
        </p:spPr>
        <p:txBody>
          <a:bodyPr wrap="none" lIns="0" rIns="0" rtlCol="0">
            <a:noAutofit/>
          </a:bodyPr>
          <a:lstStyle/>
          <a:p>
            <a:r>
              <a:rPr lang="en-US" altLang="zh-CN" dirty="0">
                <a:solidFill>
                  <a:schemeClr val="bg1">
                    <a:alpha val="84000"/>
                  </a:schemeClr>
                </a:solidFill>
              </a:rPr>
              <a:t>04</a:t>
            </a:r>
            <a:endParaRPr lang="zh-CN" altLang="en-US" dirty="0">
              <a:solidFill>
                <a:schemeClr val="bg1">
                  <a:alpha val="84000"/>
                </a:schemeClr>
              </a:solidFill>
            </a:endParaRPr>
          </a:p>
        </p:txBody>
      </p:sp>
      <p:sp>
        <p:nvSpPr>
          <p:cNvPr id="7" name="文本占位符 6">
            <a:extLst>
              <a:ext uri="{FF2B5EF4-FFF2-40B4-BE49-F238E27FC236}">
                <a16:creationId xmlns:a16="http://schemas.microsoft.com/office/drawing/2014/main" id="{CBECE87B-52B0-4276-AEEC-095991313809}"/>
              </a:ext>
            </a:extLst>
          </p:cNvPr>
          <p:cNvSpPr>
            <a:spLocks noGrp="1"/>
          </p:cNvSpPr>
          <p:nvPr>
            <p:ph type="body" sz="quarter" idx="12"/>
          </p:nvPr>
        </p:nvSpPr>
        <p:spPr/>
        <p:txBody>
          <a:bodyPr/>
          <a:lstStyle/>
          <a:p>
            <a:r>
              <a:rPr lang="zh-CN" altLang="en-US" dirty="0"/>
              <a:t>问题剖析</a:t>
            </a:r>
          </a:p>
        </p:txBody>
      </p:sp>
      <p:sp>
        <p:nvSpPr>
          <p:cNvPr id="8" name="文本占位符 7">
            <a:extLst>
              <a:ext uri="{FF2B5EF4-FFF2-40B4-BE49-F238E27FC236}">
                <a16:creationId xmlns:a16="http://schemas.microsoft.com/office/drawing/2014/main" id="{30E0ADE6-19E1-4E61-A83C-3CA538744683}"/>
              </a:ext>
            </a:extLst>
          </p:cNvPr>
          <p:cNvSpPr>
            <a:spLocks noGrp="1"/>
          </p:cNvSpPr>
          <p:nvPr>
            <p:ph type="body" sz="quarter" idx="13"/>
          </p:nvPr>
        </p:nvSpPr>
        <p:spPr/>
        <p:txBody>
          <a:bodyPr/>
          <a:lstStyle/>
          <a:p>
            <a:r>
              <a:rPr lang="en-US" altLang="zh-CN" dirty="0"/>
              <a:t>Problem Analysis</a:t>
            </a:r>
            <a:endParaRPr lang="zh-CN" altLang="en-US" dirty="0"/>
          </a:p>
        </p:txBody>
      </p:sp>
      <p:sp>
        <p:nvSpPr>
          <p:cNvPr id="12" name="弧形 11">
            <a:extLst>
              <a:ext uri="{FF2B5EF4-FFF2-40B4-BE49-F238E27FC236}">
                <a16:creationId xmlns:a16="http://schemas.microsoft.com/office/drawing/2014/main" id="{93BE2DDA-60E9-468D-A305-D876A0270BFF}"/>
              </a:ext>
            </a:extLst>
          </p:cNvPr>
          <p:cNvSpPr/>
          <p:nvPr/>
        </p:nvSpPr>
        <p:spPr>
          <a:xfrm flipH="1" flipV="1">
            <a:off x="-6865019" y="-6845853"/>
            <a:ext cx="13714800" cy="13714800"/>
          </a:xfrm>
          <a:prstGeom prst="arc">
            <a:avLst>
              <a:gd name="adj1" fmla="val 11667376"/>
              <a:gd name="adj2" fmla="val 14369924"/>
            </a:avLst>
          </a:pr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dirty="0">
                <a:solidFill>
                  <a:schemeClr val="lt1"/>
                </a:solidFill>
              </a:rPr>
              <a:t>`</a:t>
            </a:r>
            <a:endParaRPr lang="zh-CN" altLang="en-US" dirty="0">
              <a:solidFill>
                <a:schemeClr val="lt1"/>
              </a:solidFill>
            </a:endParaRPr>
          </a:p>
        </p:txBody>
      </p:sp>
    </p:spTree>
    <p:extLst>
      <p:ext uri="{BB962C8B-B14F-4D97-AF65-F5344CB8AC3E}">
        <p14:creationId xmlns:p14="http://schemas.microsoft.com/office/powerpoint/2010/main" val="227320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图片占位符 10">
            <a:extLst>
              <a:ext uri="{FF2B5EF4-FFF2-40B4-BE49-F238E27FC236}">
                <a16:creationId xmlns:a16="http://schemas.microsoft.com/office/drawing/2014/main" id="{B9164C3D-1691-444B-BFD5-7656E2EB8C45}"/>
              </a:ext>
            </a:extLst>
          </p:cNvPr>
          <p:cNvPicPr>
            <a:picLocks noGrp="1" noChangeAspect="1"/>
          </p:cNvPicPr>
          <p:nvPr>
            <p:ph type="pic" sz="quarter" idx="14"/>
          </p:nvPr>
        </p:nvPicPr>
        <p:blipFill>
          <a:blip r:embed="rId3">
            <a:alphaModFix amt="85000"/>
            <a:extLst>
              <a:ext uri="{28A0092B-C50C-407E-A947-70E740481C1C}">
                <a14:useLocalDpi xmlns:a14="http://schemas.microsoft.com/office/drawing/2010/main" val="0"/>
              </a:ext>
            </a:extLst>
          </a:blip>
          <a:srcRect l="12500" r="12500"/>
          <a:stretch>
            <a:fillRect/>
          </a:stretch>
        </p:blipFill>
        <p:spPr/>
      </p:pic>
      <p:sp>
        <p:nvSpPr>
          <p:cNvPr id="8" name="文本占位符 7">
            <a:extLst>
              <a:ext uri="{FF2B5EF4-FFF2-40B4-BE49-F238E27FC236}">
                <a16:creationId xmlns:a16="http://schemas.microsoft.com/office/drawing/2014/main" id="{589E7773-34D1-4ECA-9CC9-CDFF8F80188C}"/>
              </a:ext>
            </a:extLst>
          </p:cNvPr>
          <p:cNvSpPr>
            <a:spLocks noGrp="1"/>
          </p:cNvSpPr>
          <p:nvPr>
            <p:ph type="body" sz="quarter" idx="11"/>
          </p:nvPr>
        </p:nvSpPr>
        <p:spPr>
          <a:noFill/>
        </p:spPr>
        <p:txBody>
          <a:bodyPr wrap="none" lIns="0" rIns="0" rtlCol="0">
            <a:noAutofit/>
          </a:bodyPr>
          <a:lstStyle/>
          <a:p>
            <a:r>
              <a:rPr lang="en-US" altLang="zh-CN" dirty="0">
                <a:solidFill>
                  <a:schemeClr val="bg1">
                    <a:alpha val="84000"/>
                  </a:schemeClr>
                </a:solidFill>
              </a:rPr>
              <a:t>05</a:t>
            </a:r>
            <a:endParaRPr lang="zh-CN" altLang="en-US" dirty="0">
              <a:solidFill>
                <a:schemeClr val="bg1">
                  <a:alpha val="84000"/>
                </a:schemeClr>
              </a:solidFill>
            </a:endParaRPr>
          </a:p>
        </p:txBody>
      </p:sp>
      <p:sp>
        <p:nvSpPr>
          <p:cNvPr id="18" name="文本占位符 17">
            <a:extLst>
              <a:ext uri="{FF2B5EF4-FFF2-40B4-BE49-F238E27FC236}">
                <a16:creationId xmlns:a16="http://schemas.microsoft.com/office/drawing/2014/main" id="{AC76E90D-F894-41B7-A5DB-F6FDDA3FA64D}"/>
              </a:ext>
            </a:extLst>
          </p:cNvPr>
          <p:cNvSpPr>
            <a:spLocks noGrp="1"/>
          </p:cNvSpPr>
          <p:nvPr>
            <p:ph type="body" sz="quarter" idx="12"/>
          </p:nvPr>
        </p:nvSpPr>
        <p:spPr/>
        <p:txBody>
          <a:bodyPr/>
          <a:lstStyle/>
          <a:p>
            <a:r>
              <a:rPr lang="zh-CN" altLang="en-US" dirty="0"/>
              <a:t>规划愿景</a:t>
            </a:r>
          </a:p>
        </p:txBody>
      </p:sp>
      <p:sp>
        <p:nvSpPr>
          <p:cNvPr id="19" name="文本占位符 18">
            <a:extLst>
              <a:ext uri="{FF2B5EF4-FFF2-40B4-BE49-F238E27FC236}">
                <a16:creationId xmlns:a16="http://schemas.microsoft.com/office/drawing/2014/main" id="{F76A0021-36F6-4D5B-9B28-47968B51F7A9}"/>
              </a:ext>
            </a:extLst>
          </p:cNvPr>
          <p:cNvSpPr>
            <a:spLocks noGrp="1"/>
          </p:cNvSpPr>
          <p:nvPr>
            <p:ph type="body" sz="quarter" idx="13"/>
          </p:nvPr>
        </p:nvSpPr>
        <p:spPr/>
        <p:txBody>
          <a:bodyPr/>
          <a:lstStyle/>
          <a:p>
            <a:r>
              <a:rPr lang="en-US" altLang="zh-CN" dirty="0"/>
              <a:t>Planning Vision</a:t>
            </a:r>
            <a:endParaRPr lang="zh-CN" altLang="en-US" dirty="0"/>
          </a:p>
        </p:txBody>
      </p:sp>
      <p:grpSp>
        <p:nvGrpSpPr>
          <p:cNvPr id="133" name="组合 132">
            <a:extLst>
              <a:ext uri="{FF2B5EF4-FFF2-40B4-BE49-F238E27FC236}">
                <a16:creationId xmlns:a16="http://schemas.microsoft.com/office/drawing/2014/main" id="{A0B2011B-4140-48AE-BBB7-D7F19C909FA2}"/>
              </a:ext>
            </a:extLst>
          </p:cNvPr>
          <p:cNvGrpSpPr/>
          <p:nvPr/>
        </p:nvGrpSpPr>
        <p:grpSpPr>
          <a:xfrm>
            <a:off x="660400" y="338593"/>
            <a:ext cx="1378010" cy="690656"/>
            <a:chOff x="1585727" y="453077"/>
            <a:chExt cx="374706" cy="187802"/>
          </a:xfrm>
          <a:solidFill>
            <a:schemeClr val="accent1"/>
          </a:solidFill>
        </p:grpSpPr>
        <p:sp>
          <p:nvSpPr>
            <p:cNvPr id="134" name="îśliďe">
              <a:extLst>
                <a:ext uri="{FF2B5EF4-FFF2-40B4-BE49-F238E27FC236}">
                  <a16:creationId xmlns:a16="http://schemas.microsoft.com/office/drawing/2014/main" id="{4C8A7B61-168E-4BAD-8D9E-0633B710C5B0}"/>
                </a:ext>
              </a:extLst>
            </p:cNvPr>
            <p:cNvSpPr/>
            <p:nvPr userDrawn="1"/>
          </p:nvSpPr>
          <p:spPr bwMode="auto">
            <a:xfrm>
              <a:off x="1619443" y="555306"/>
              <a:ext cx="45210" cy="67195"/>
            </a:xfrm>
            <a:custGeom>
              <a:avLst/>
              <a:gdLst>
                <a:gd name="T0" fmla="*/ 27 w 59"/>
                <a:gd name="T1" fmla="*/ 0 h 117"/>
                <a:gd name="T2" fmla="*/ 59 w 59"/>
                <a:gd name="T3" fmla="*/ 0 h 117"/>
                <a:gd name="T4" fmla="*/ 33 w 59"/>
                <a:gd name="T5" fmla="*/ 117 h 117"/>
                <a:gd name="T6" fmla="*/ 0 w 59"/>
                <a:gd name="T7" fmla="*/ 117 h 117"/>
                <a:gd name="T8" fmla="*/ 27 w 59"/>
                <a:gd name="T9" fmla="*/ 0 h 117"/>
              </a:gdLst>
              <a:ahLst/>
              <a:cxnLst>
                <a:cxn ang="0">
                  <a:pos x="T0" y="T1"/>
                </a:cxn>
                <a:cxn ang="0">
                  <a:pos x="T2" y="T3"/>
                </a:cxn>
                <a:cxn ang="0">
                  <a:pos x="T4" y="T5"/>
                </a:cxn>
                <a:cxn ang="0">
                  <a:pos x="T6" y="T7"/>
                </a:cxn>
                <a:cxn ang="0">
                  <a:pos x="T8" y="T9"/>
                </a:cxn>
              </a:cxnLst>
              <a:rect l="0" t="0" r="r" b="b"/>
              <a:pathLst>
                <a:path w="59" h="117">
                  <a:moveTo>
                    <a:pt x="27" y="0"/>
                  </a:moveTo>
                  <a:lnTo>
                    <a:pt x="59" y="0"/>
                  </a:lnTo>
                  <a:lnTo>
                    <a:pt x="33" y="117"/>
                  </a:lnTo>
                  <a:lnTo>
                    <a:pt x="0" y="117"/>
                  </a:lnTo>
                  <a:lnTo>
                    <a:pt x="27" y="0"/>
                  </a:lnTo>
                  <a:close/>
                </a:path>
              </a:pathLst>
            </a:custGeom>
            <a:grpFill/>
            <a:ln>
              <a:noFill/>
            </a:ln>
            <a:extLst/>
          </p:spPr>
          <p:txBody>
            <a:bodyPr anchor="ctr"/>
            <a:lstStyle/>
            <a:p>
              <a:pPr algn="ctr"/>
              <a:endParaRPr/>
            </a:p>
          </p:txBody>
        </p:sp>
        <p:sp>
          <p:nvSpPr>
            <p:cNvPr id="135" name="íšḻíḍé">
              <a:extLst>
                <a:ext uri="{FF2B5EF4-FFF2-40B4-BE49-F238E27FC236}">
                  <a16:creationId xmlns:a16="http://schemas.microsoft.com/office/drawing/2014/main" id="{C0341A35-3F46-4A62-9A8D-A318C357567B}"/>
                </a:ext>
              </a:extLst>
            </p:cNvPr>
            <p:cNvSpPr/>
            <p:nvPr userDrawn="1"/>
          </p:nvSpPr>
          <p:spPr bwMode="auto">
            <a:xfrm>
              <a:off x="1653926" y="555306"/>
              <a:ext cx="48275" cy="67195"/>
            </a:xfrm>
            <a:custGeom>
              <a:avLst/>
              <a:gdLst>
                <a:gd name="T0" fmla="*/ 27 w 63"/>
                <a:gd name="T1" fmla="*/ 0 h 117"/>
                <a:gd name="T2" fmla="*/ 63 w 63"/>
                <a:gd name="T3" fmla="*/ 0 h 117"/>
                <a:gd name="T4" fmla="*/ 36 w 63"/>
                <a:gd name="T5" fmla="*/ 117 h 117"/>
                <a:gd name="T6" fmla="*/ 0 w 63"/>
                <a:gd name="T7" fmla="*/ 117 h 117"/>
                <a:gd name="T8" fmla="*/ 27 w 63"/>
                <a:gd name="T9" fmla="*/ 0 h 117"/>
              </a:gdLst>
              <a:ahLst/>
              <a:cxnLst>
                <a:cxn ang="0">
                  <a:pos x="T0" y="T1"/>
                </a:cxn>
                <a:cxn ang="0">
                  <a:pos x="T2" y="T3"/>
                </a:cxn>
                <a:cxn ang="0">
                  <a:pos x="T4" y="T5"/>
                </a:cxn>
                <a:cxn ang="0">
                  <a:pos x="T6" y="T7"/>
                </a:cxn>
                <a:cxn ang="0">
                  <a:pos x="T8" y="T9"/>
                </a:cxn>
              </a:cxnLst>
              <a:rect l="0" t="0" r="r" b="b"/>
              <a:pathLst>
                <a:path w="63" h="117">
                  <a:moveTo>
                    <a:pt x="27" y="0"/>
                  </a:moveTo>
                  <a:lnTo>
                    <a:pt x="63" y="0"/>
                  </a:lnTo>
                  <a:lnTo>
                    <a:pt x="36" y="117"/>
                  </a:lnTo>
                  <a:lnTo>
                    <a:pt x="0" y="117"/>
                  </a:lnTo>
                  <a:lnTo>
                    <a:pt x="27" y="0"/>
                  </a:lnTo>
                  <a:close/>
                </a:path>
              </a:pathLst>
            </a:custGeom>
            <a:grpFill/>
            <a:ln>
              <a:noFill/>
            </a:ln>
            <a:extLst/>
          </p:spPr>
          <p:txBody>
            <a:bodyPr anchor="ctr"/>
            <a:lstStyle/>
            <a:p>
              <a:pPr algn="ctr"/>
              <a:endParaRPr/>
            </a:p>
          </p:txBody>
        </p:sp>
        <p:sp>
          <p:nvSpPr>
            <p:cNvPr id="136" name="ïṥḻïḓé">
              <a:extLst>
                <a:ext uri="{FF2B5EF4-FFF2-40B4-BE49-F238E27FC236}">
                  <a16:creationId xmlns:a16="http://schemas.microsoft.com/office/drawing/2014/main" id="{DC96FC60-ACAD-41BF-BB27-B0A2F8B05944}"/>
                </a:ext>
              </a:extLst>
            </p:cNvPr>
            <p:cNvSpPr/>
            <p:nvPr userDrawn="1"/>
          </p:nvSpPr>
          <p:spPr bwMode="auto">
            <a:xfrm>
              <a:off x="1646263" y="596082"/>
              <a:ext cx="19157" cy="8615"/>
            </a:xfrm>
            <a:prstGeom prst="rect">
              <a:avLst/>
            </a:prstGeom>
            <a:grpFill/>
            <a:ln>
              <a:noFill/>
            </a:ln>
            <a:extLst/>
          </p:spPr>
          <p:txBody>
            <a:bodyPr anchor="ctr"/>
            <a:lstStyle/>
            <a:p>
              <a:pPr algn="ctr"/>
              <a:endParaRPr/>
            </a:p>
          </p:txBody>
        </p:sp>
        <p:sp>
          <p:nvSpPr>
            <p:cNvPr id="137" name="î$ḷíḋè">
              <a:extLst>
                <a:ext uri="{FF2B5EF4-FFF2-40B4-BE49-F238E27FC236}">
                  <a16:creationId xmlns:a16="http://schemas.microsoft.com/office/drawing/2014/main" id="{979AF681-F78C-41BC-B4FA-C5797CCA7C0E}"/>
                </a:ext>
              </a:extLst>
            </p:cNvPr>
            <p:cNvSpPr/>
            <p:nvPr userDrawn="1"/>
          </p:nvSpPr>
          <p:spPr bwMode="auto">
            <a:xfrm>
              <a:off x="1689940" y="555306"/>
              <a:ext cx="45976" cy="67195"/>
            </a:xfrm>
            <a:custGeom>
              <a:avLst/>
              <a:gdLst>
                <a:gd name="T0" fmla="*/ 25 w 60"/>
                <a:gd name="T1" fmla="*/ 0 h 117"/>
                <a:gd name="T2" fmla="*/ 60 w 60"/>
                <a:gd name="T3" fmla="*/ 0 h 117"/>
                <a:gd name="T4" fmla="*/ 34 w 60"/>
                <a:gd name="T5" fmla="*/ 117 h 117"/>
                <a:gd name="T6" fmla="*/ 0 w 60"/>
                <a:gd name="T7" fmla="*/ 117 h 117"/>
                <a:gd name="T8" fmla="*/ 25 w 60"/>
                <a:gd name="T9" fmla="*/ 0 h 117"/>
              </a:gdLst>
              <a:ahLst/>
              <a:cxnLst>
                <a:cxn ang="0">
                  <a:pos x="T0" y="T1"/>
                </a:cxn>
                <a:cxn ang="0">
                  <a:pos x="T2" y="T3"/>
                </a:cxn>
                <a:cxn ang="0">
                  <a:pos x="T4" y="T5"/>
                </a:cxn>
                <a:cxn ang="0">
                  <a:pos x="T6" y="T7"/>
                </a:cxn>
                <a:cxn ang="0">
                  <a:pos x="T8" y="T9"/>
                </a:cxn>
              </a:cxnLst>
              <a:rect l="0" t="0" r="r" b="b"/>
              <a:pathLst>
                <a:path w="60" h="117">
                  <a:moveTo>
                    <a:pt x="25" y="0"/>
                  </a:moveTo>
                  <a:lnTo>
                    <a:pt x="60" y="0"/>
                  </a:lnTo>
                  <a:lnTo>
                    <a:pt x="34" y="117"/>
                  </a:lnTo>
                  <a:lnTo>
                    <a:pt x="0" y="117"/>
                  </a:lnTo>
                  <a:lnTo>
                    <a:pt x="25" y="0"/>
                  </a:lnTo>
                  <a:close/>
                </a:path>
              </a:pathLst>
            </a:custGeom>
            <a:grpFill/>
            <a:ln>
              <a:noFill/>
            </a:ln>
            <a:extLst/>
          </p:spPr>
          <p:txBody>
            <a:bodyPr anchor="ctr"/>
            <a:lstStyle/>
            <a:p>
              <a:pPr algn="ctr"/>
              <a:endParaRPr/>
            </a:p>
          </p:txBody>
        </p:sp>
        <p:sp>
          <p:nvSpPr>
            <p:cNvPr id="138" name="i$ḷiḍe">
              <a:extLst>
                <a:ext uri="{FF2B5EF4-FFF2-40B4-BE49-F238E27FC236}">
                  <a16:creationId xmlns:a16="http://schemas.microsoft.com/office/drawing/2014/main" id="{5E52256A-E961-4761-862A-E5E6A0A5A08B}"/>
                </a:ext>
              </a:extLst>
            </p:cNvPr>
            <p:cNvSpPr/>
            <p:nvPr userDrawn="1"/>
          </p:nvSpPr>
          <p:spPr bwMode="auto">
            <a:xfrm>
              <a:off x="1724422" y="555306"/>
              <a:ext cx="45210" cy="67195"/>
            </a:xfrm>
            <a:custGeom>
              <a:avLst/>
              <a:gdLst>
                <a:gd name="T0" fmla="*/ 25 w 59"/>
                <a:gd name="T1" fmla="*/ 0 h 117"/>
                <a:gd name="T2" fmla="*/ 59 w 59"/>
                <a:gd name="T3" fmla="*/ 0 h 117"/>
                <a:gd name="T4" fmla="*/ 34 w 59"/>
                <a:gd name="T5" fmla="*/ 117 h 117"/>
                <a:gd name="T6" fmla="*/ 0 w 59"/>
                <a:gd name="T7" fmla="*/ 117 h 117"/>
                <a:gd name="T8" fmla="*/ 25 w 59"/>
                <a:gd name="T9" fmla="*/ 0 h 117"/>
              </a:gdLst>
              <a:ahLst/>
              <a:cxnLst>
                <a:cxn ang="0">
                  <a:pos x="T0" y="T1"/>
                </a:cxn>
                <a:cxn ang="0">
                  <a:pos x="T2" y="T3"/>
                </a:cxn>
                <a:cxn ang="0">
                  <a:pos x="T4" y="T5"/>
                </a:cxn>
                <a:cxn ang="0">
                  <a:pos x="T6" y="T7"/>
                </a:cxn>
                <a:cxn ang="0">
                  <a:pos x="T8" y="T9"/>
                </a:cxn>
              </a:cxnLst>
              <a:rect l="0" t="0" r="r" b="b"/>
              <a:pathLst>
                <a:path w="59" h="117">
                  <a:moveTo>
                    <a:pt x="25" y="0"/>
                  </a:moveTo>
                  <a:lnTo>
                    <a:pt x="59" y="0"/>
                  </a:lnTo>
                  <a:lnTo>
                    <a:pt x="34" y="117"/>
                  </a:lnTo>
                  <a:lnTo>
                    <a:pt x="0" y="117"/>
                  </a:lnTo>
                  <a:lnTo>
                    <a:pt x="25" y="0"/>
                  </a:lnTo>
                  <a:close/>
                </a:path>
              </a:pathLst>
            </a:custGeom>
            <a:grpFill/>
            <a:ln>
              <a:noFill/>
            </a:ln>
            <a:extLst/>
          </p:spPr>
          <p:txBody>
            <a:bodyPr anchor="ctr"/>
            <a:lstStyle/>
            <a:p>
              <a:pPr algn="ctr"/>
              <a:endParaRPr/>
            </a:p>
          </p:txBody>
        </p:sp>
        <p:sp>
          <p:nvSpPr>
            <p:cNvPr id="139" name="ïṡļïdè">
              <a:extLst>
                <a:ext uri="{FF2B5EF4-FFF2-40B4-BE49-F238E27FC236}">
                  <a16:creationId xmlns:a16="http://schemas.microsoft.com/office/drawing/2014/main" id="{A926BB29-524F-4388-B68F-7AB7DEBBC2C1}"/>
                </a:ext>
              </a:extLst>
            </p:cNvPr>
            <p:cNvSpPr/>
            <p:nvPr userDrawn="1"/>
          </p:nvSpPr>
          <p:spPr bwMode="auto">
            <a:xfrm>
              <a:off x="1713695" y="613312"/>
              <a:ext cx="19157" cy="9189"/>
            </a:xfrm>
            <a:prstGeom prst="rect">
              <a:avLst/>
            </a:prstGeom>
            <a:grpFill/>
            <a:ln>
              <a:noFill/>
            </a:ln>
            <a:extLst/>
          </p:spPr>
          <p:txBody>
            <a:bodyPr anchor="ctr"/>
            <a:lstStyle/>
            <a:p>
              <a:pPr algn="ctr"/>
              <a:endParaRPr/>
            </a:p>
          </p:txBody>
        </p:sp>
        <p:sp>
          <p:nvSpPr>
            <p:cNvPr id="140" name="íŝḻíḓê">
              <a:extLst>
                <a:ext uri="{FF2B5EF4-FFF2-40B4-BE49-F238E27FC236}">
                  <a16:creationId xmlns:a16="http://schemas.microsoft.com/office/drawing/2014/main" id="{E6CE49C1-C82F-4FF7-BABA-E4FCB3000053}"/>
                </a:ext>
              </a:extLst>
            </p:cNvPr>
            <p:cNvSpPr/>
            <p:nvPr userDrawn="1"/>
          </p:nvSpPr>
          <p:spPr bwMode="auto">
            <a:xfrm>
              <a:off x="1585727" y="453077"/>
              <a:ext cx="374706" cy="187802"/>
            </a:xfrm>
            <a:custGeom>
              <a:avLst/>
              <a:gdLst>
                <a:gd name="T0" fmla="*/ 0 w 989"/>
                <a:gd name="T1" fmla="*/ 662 h 662"/>
                <a:gd name="T2" fmla="*/ 572 w 989"/>
                <a:gd name="T3" fmla="*/ 662 h 662"/>
                <a:gd name="T4" fmla="*/ 643 w 989"/>
                <a:gd name="T5" fmla="*/ 503 h 662"/>
                <a:gd name="T6" fmla="*/ 545 w 989"/>
                <a:gd name="T7" fmla="*/ 374 h 662"/>
                <a:gd name="T8" fmla="*/ 343 w 989"/>
                <a:gd name="T9" fmla="*/ 134 h 662"/>
                <a:gd name="T10" fmla="*/ 821 w 989"/>
                <a:gd name="T11" fmla="*/ 251 h 662"/>
                <a:gd name="T12" fmla="*/ 800 w 989"/>
                <a:gd name="T13" fmla="*/ 283 h 662"/>
                <a:gd name="T14" fmla="*/ 620 w 989"/>
                <a:gd name="T15" fmla="*/ 357 h 662"/>
                <a:gd name="T16" fmla="*/ 871 w 989"/>
                <a:gd name="T17" fmla="*/ 297 h 662"/>
                <a:gd name="T18" fmla="*/ 751 w 989"/>
                <a:gd name="T19" fmla="*/ 55 h 662"/>
                <a:gd name="T20" fmla="*/ 341 w 989"/>
                <a:gd name="T21" fmla="*/ 118 h 662"/>
                <a:gd name="T22" fmla="*/ 322 w 989"/>
                <a:gd name="T23" fmla="*/ 249 h 662"/>
                <a:gd name="T24" fmla="*/ 545 w 989"/>
                <a:gd name="T25" fmla="*/ 406 h 662"/>
                <a:gd name="T26" fmla="*/ 349 w 989"/>
                <a:gd name="T27" fmla="*/ 622 h 662"/>
                <a:gd name="T28" fmla="*/ 93 w 989"/>
                <a:gd name="T29" fmla="*/ 621 h 662"/>
                <a:gd name="T30" fmla="*/ 0 w 989"/>
                <a:gd name="T31"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9" h="662">
                  <a:moveTo>
                    <a:pt x="0" y="662"/>
                  </a:moveTo>
                  <a:cubicBezTo>
                    <a:pt x="572" y="662"/>
                    <a:pt x="572" y="662"/>
                    <a:pt x="572" y="662"/>
                  </a:cubicBezTo>
                  <a:cubicBezTo>
                    <a:pt x="580" y="662"/>
                    <a:pt x="643" y="581"/>
                    <a:pt x="643" y="503"/>
                  </a:cubicBezTo>
                  <a:cubicBezTo>
                    <a:pt x="643" y="456"/>
                    <a:pt x="585" y="416"/>
                    <a:pt x="545" y="374"/>
                  </a:cubicBezTo>
                  <a:cubicBezTo>
                    <a:pt x="470" y="245"/>
                    <a:pt x="301" y="204"/>
                    <a:pt x="343" y="134"/>
                  </a:cubicBezTo>
                  <a:cubicBezTo>
                    <a:pt x="369" y="66"/>
                    <a:pt x="740" y="197"/>
                    <a:pt x="821" y="251"/>
                  </a:cubicBezTo>
                  <a:cubicBezTo>
                    <a:pt x="870" y="284"/>
                    <a:pt x="858" y="291"/>
                    <a:pt x="800" y="283"/>
                  </a:cubicBezTo>
                  <a:cubicBezTo>
                    <a:pt x="706" y="284"/>
                    <a:pt x="656" y="271"/>
                    <a:pt x="620" y="357"/>
                  </a:cubicBezTo>
                  <a:cubicBezTo>
                    <a:pt x="776" y="351"/>
                    <a:pt x="840" y="364"/>
                    <a:pt x="871" y="297"/>
                  </a:cubicBezTo>
                  <a:cubicBezTo>
                    <a:pt x="989" y="132"/>
                    <a:pt x="901" y="86"/>
                    <a:pt x="751" y="55"/>
                  </a:cubicBezTo>
                  <a:cubicBezTo>
                    <a:pt x="480" y="0"/>
                    <a:pt x="375" y="65"/>
                    <a:pt x="341" y="118"/>
                  </a:cubicBezTo>
                  <a:cubicBezTo>
                    <a:pt x="245" y="121"/>
                    <a:pt x="212" y="179"/>
                    <a:pt x="322" y="249"/>
                  </a:cubicBezTo>
                  <a:cubicBezTo>
                    <a:pt x="441" y="324"/>
                    <a:pt x="539" y="351"/>
                    <a:pt x="545" y="406"/>
                  </a:cubicBezTo>
                  <a:cubicBezTo>
                    <a:pt x="555" y="526"/>
                    <a:pt x="481" y="610"/>
                    <a:pt x="349" y="622"/>
                  </a:cubicBezTo>
                  <a:cubicBezTo>
                    <a:pt x="264" y="630"/>
                    <a:pt x="178" y="630"/>
                    <a:pt x="93" y="621"/>
                  </a:cubicBezTo>
                  <a:cubicBezTo>
                    <a:pt x="53" y="617"/>
                    <a:pt x="31" y="649"/>
                    <a:pt x="0" y="662"/>
                  </a:cubicBezTo>
                  <a:close/>
                </a:path>
              </a:pathLst>
            </a:custGeom>
            <a:grpFill/>
            <a:ln>
              <a:noFill/>
            </a:ln>
            <a:extLst/>
          </p:spPr>
          <p:txBody>
            <a:bodyPr anchor="ctr"/>
            <a:lstStyle/>
            <a:p>
              <a:pPr algn="ctr"/>
              <a:endParaRPr/>
            </a:p>
          </p:txBody>
        </p:sp>
        <p:sp>
          <p:nvSpPr>
            <p:cNvPr id="141" name="isľîḑê">
              <a:extLst>
                <a:ext uri="{FF2B5EF4-FFF2-40B4-BE49-F238E27FC236}">
                  <a16:creationId xmlns:a16="http://schemas.microsoft.com/office/drawing/2014/main" id="{B7F2B6DF-AA38-4FBA-8598-6B9398B33B75}"/>
                </a:ext>
              </a:extLst>
            </p:cNvPr>
            <p:cNvSpPr/>
            <p:nvPr userDrawn="1"/>
          </p:nvSpPr>
          <p:spPr bwMode="auto">
            <a:xfrm>
              <a:off x="1827103" y="548415"/>
              <a:ext cx="53639" cy="90742"/>
            </a:xfrm>
            <a:custGeom>
              <a:avLst/>
              <a:gdLst>
                <a:gd name="T0" fmla="*/ 31 w 70"/>
                <a:gd name="T1" fmla="*/ 0 h 158"/>
                <a:gd name="T2" fmla="*/ 70 w 70"/>
                <a:gd name="T3" fmla="*/ 0 h 158"/>
                <a:gd name="T4" fmla="*/ 39 w 70"/>
                <a:gd name="T5" fmla="*/ 158 h 158"/>
                <a:gd name="T6" fmla="*/ 0 w 70"/>
                <a:gd name="T7" fmla="*/ 158 h 158"/>
                <a:gd name="T8" fmla="*/ 31 w 70"/>
                <a:gd name="T9" fmla="*/ 0 h 158"/>
              </a:gdLst>
              <a:ahLst/>
              <a:cxnLst>
                <a:cxn ang="0">
                  <a:pos x="T0" y="T1"/>
                </a:cxn>
                <a:cxn ang="0">
                  <a:pos x="T2" y="T3"/>
                </a:cxn>
                <a:cxn ang="0">
                  <a:pos x="T4" y="T5"/>
                </a:cxn>
                <a:cxn ang="0">
                  <a:pos x="T6" y="T7"/>
                </a:cxn>
                <a:cxn ang="0">
                  <a:pos x="T8" y="T9"/>
                </a:cxn>
              </a:cxnLst>
              <a:rect l="0" t="0" r="r" b="b"/>
              <a:pathLst>
                <a:path w="70" h="158">
                  <a:moveTo>
                    <a:pt x="31" y="0"/>
                  </a:moveTo>
                  <a:lnTo>
                    <a:pt x="70" y="0"/>
                  </a:lnTo>
                  <a:lnTo>
                    <a:pt x="39" y="158"/>
                  </a:lnTo>
                  <a:lnTo>
                    <a:pt x="0" y="158"/>
                  </a:lnTo>
                  <a:lnTo>
                    <a:pt x="31" y="0"/>
                  </a:lnTo>
                  <a:close/>
                </a:path>
              </a:pathLst>
            </a:custGeom>
            <a:grpFill/>
            <a:ln>
              <a:noFill/>
            </a:ln>
            <a:extLst/>
          </p:spPr>
          <p:txBody>
            <a:bodyPr anchor="ctr"/>
            <a:lstStyle/>
            <a:p>
              <a:pPr algn="ctr"/>
              <a:endParaRPr/>
            </a:p>
          </p:txBody>
        </p:sp>
      </p:grpSp>
      <p:sp>
        <p:nvSpPr>
          <p:cNvPr id="149" name="弧形 148">
            <a:extLst>
              <a:ext uri="{FF2B5EF4-FFF2-40B4-BE49-F238E27FC236}">
                <a16:creationId xmlns:a16="http://schemas.microsoft.com/office/drawing/2014/main" id="{F77E1A82-A15C-429B-8353-78D7FD89799C}"/>
              </a:ext>
            </a:extLst>
          </p:cNvPr>
          <p:cNvSpPr/>
          <p:nvPr/>
        </p:nvSpPr>
        <p:spPr>
          <a:xfrm>
            <a:off x="5334000" y="0"/>
            <a:ext cx="13714800" cy="13714800"/>
          </a:xfrm>
          <a:prstGeom prst="arc">
            <a:avLst>
              <a:gd name="adj1" fmla="val 11667376"/>
              <a:gd name="adj2" fmla="val 14369924"/>
            </a:avLst>
          </a:prstGeom>
          <a:noFill/>
          <a:ln w="38100" cap="rnd">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dirty="0">
                <a:solidFill>
                  <a:schemeClr val="lt1"/>
                </a:solidFill>
              </a:rPr>
              <a:t>`</a:t>
            </a:r>
            <a:endParaRPr lang="zh-CN" altLang="en-US" dirty="0">
              <a:solidFill>
                <a:schemeClr val="lt1"/>
              </a:solidFill>
            </a:endParaRPr>
          </a:p>
        </p:txBody>
      </p:sp>
    </p:spTree>
    <p:extLst>
      <p:ext uri="{BB962C8B-B14F-4D97-AF65-F5344CB8AC3E}">
        <p14:creationId xmlns:p14="http://schemas.microsoft.com/office/powerpoint/2010/main" val="259835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 主题​​">
  <a:themeElements>
    <a:clrScheme name="华科模板">
      <a:dk1>
        <a:sysClr val="windowText" lastClr="000000"/>
      </a:dk1>
      <a:lt1>
        <a:sysClr val="window" lastClr="FFFFFF"/>
      </a:lt1>
      <a:dk2>
        <a:srgbClr val="44546A"/>
      </a:dk2>
      <a:lt2>
        <a:srgbClr val="E7E6E6"/>
      </a:lt2>
      <a:accent1>
        <a:srgbClr val="006BCC"/>
      </a:accent1>
      <a:accent2>
        <a:srgbClr val="01E6C0"/>
      </a:accent2>
      <a:accent3>
        <a:srgbClr val="A5A5A5"/>
      </a:accent3>
      <a:accent4>
        <a:srgbClr val="FFC000"/>
      </a:accent4>
      <a:accent5>
        <a:srgbClr val="5B9BD5"/>
      </a:accent5>
      <a:accent6>
        <a:srgbClr val="70AD47"/>
      </a:accent6>
      <a:hlink>
        <a:srgbClr val="0563C1"/>
      </a:hlink>
      <a:folHlink>
        <a:srgbClr val="954F72"/>
      </a:folHlink>
    </a:clrScheme>
    <a:fontScheme name="华科模板">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16395</TotalTime>
  <Words>3405</Words>
  <Application>Microsoft Office PowerPoint</Application>
  <PresentationFormat>宽屏</PresentationFormat>
  <Paragraphs>573</Paragraphs>
  <Slides>63</Slides>
  <Notes>61</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63</vt:i4>
      </vt:variant>
    </vt:vector>
  </HeadingPairs>
  <TitlesOfParts>
    <vt:vector size="74" baseType="lpstr">
      <vt:lpstr>等线</vt:lpstr>
      <vt:lpstr>微软雅黑</vt:lpstr>
      <vt:lpstr>微软雅黑 Light</vt:lpstr>
      <vt:lpstr>Arial</vt:lpstr>
      <vt:lpstr>Calibri</vt:lpstr>
      <vt:lpstr>Century Gothic</vt:lpstr>
      <vt:lpstr>Helvetica</vt:lpstr>
      <vt:lpstr>Segoe UI</vt:lpstr>
      <vt:lpstr>Segoe UI Light</vt:lpstr>
      <vt:lpstr>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越 李</dc:creator>
  <cp:lastModifiedBy>Yunxuan Liu</cp:lastModifiedBy>
  <cp:revision>665</cp:revision>
  <dcterms:created xsi:type="dcterms:W3CDTF">2018-12-23T08:46:10Z</dcterms:created>
  <dcterms:modified xsi:type="dcterms:W3CDTF">2019-04-13T04:11:04Z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2019-04-13T04:11:03.2251178Z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a7992e6a-8a3a-4a97-ad53-c673d0603080</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