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40" r:id="rId2"/>
    <p:sldId id="332" r:id="rId3"/>
    <p:sldId id="327" r:id="rId4"/>
    <p:sldId id="322" r:id="rId5"/>
    <p:sldId id="333" r:id="rId6"/>
    <p:sldId id="328" r:id="rId7"/>
    <p:sldId id="323" r:id="rId8"/>
    <p:sldId id="334" r:id="rId9"/>
    <p:sldId id="329" r:id="rId10"/>
    <p:sldId id="324" r:id="rId11"/>
    <p:sldId id="335" r:id="rId12"/>
    <p:sldId id="330" r:id="rId13"/>
    <p:sldId id="325" r:id="rId14"/>
    <p:sldId id="336" r:id="rId15"/>
    <p:sldId id="331" r:id="rId16"/>
    <p:sldId id="326" r:id="rId17"/>
    <p:sldId id="337" r:id="rId18"/>
    <p:sldId id="274" r:id="rId19"/>
    <p:sldId id="339" r:id="rId20"/>
  </p:sldIdLst>
  <p:sldSz cx="12192000" cy="6858000"/>
  <p:notesSz cx="6858000" cy="9144000"/>
  <p:embeddedFontLst>
    <p:embeddedFont>
      <p:font typeface="Source Han Sans Normal" panose="02010600030101010101" charset="-122"/>
      <p:regular r:id="rId22"/>
    </p:embeddedFont>
    <p:embeddedFont>
      <p:font typeface="Microsoft YaHei Light" panose="020B0502040204020203" pitchFamily="34" charset="-122"/>
      <p:regular r:id="rId23"/>
    </p:embeddedFont>
    <p:embeddedFont>
      <p:font typeface="Source Han Sans Heavy" panose="020B0A00000000000000"/>
      <p:bold r:id="rId24"/>
    </p:embeddedFont>
    <p:embeddedFont>
      <p:font typeface="等线" panose="02010600030101010101" pitchFamily="2" charset="-122"/>
      <p:regular r:id="rId25"/>
      <p:bold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0"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EB"/>
    <a:srgbClr val="0E3150"/>
    <a:srgbClr val="FF7D7D"/>
    <a:srgbClr val="FF8F8E"/>
    <a:srgbClr val="FE2626"/>
    <a:srgbClr val="D31515"/>
    <a:srgbClr val="FF6A6B"/>
    <a:srgbClr val="D20000"/>
    <a:srgbClr val="FF5556"/>
    <a:srgbClr val="F90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7" autoAdjust="0"/>
    <p:restoredTop sz="93516" autoAdjust="0"/>
  </p:normalViewPr>
  <p:slideViewPr>
    <p:cSldViewPr snapToGrid="0" showGuides="1">
      <p:cViewPr>
        <p:scale>
          <a:sx n="66" d="100"/>
          <a:sy n="66" d="100"/>
        </p:scale>
        <p:origin x="552" y="264"/>
      </p:cViewPr>
      <p:guideLst>
        <p:guide pos="3840"/>
        <p:guide orient="horz"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A430D8D3-3CDF-4722-8EA5-93D8AF3A01E9}"/>
    <pc:docChg chg="undo custSel modSld modMainMaster">
      <pc:chgData name="张 鑫" userId="2f2870ad27165835" providerId="LiveId" clId="{A430D8D3-3CDF-4722-8EA5-93D8AF3A01E9}" dt="2022-02-25T15:10:20.913" v="7"/>
      <pc:docMkLst>
        <pc:docMk/>
      </pc:docMkLst>
      <pc:sldChg chg="modSp mod">
        <pc:chgData name="张 鑫" userId="2f2870ad27165835" providerId="LiveId" clId="{A430D8D3-3CDF-4722-8EA5-93D8AF3A01E9}" dt="2022-02-25T15:10:20.913" v="7"/>
        <pc:sldMkLst>
          <pc:docMk/>
          <pc:sldMk cId="3609624272" sldId="340"/>
        </pc:sldMkLst>
        <pc:spChg chg="mod">
          <ac:chgData name="张 鑫" userId="2f2870ad27165835" providerId="LiveId" clId="{A430D8D3-3CDF-4722-8EA5-93D8AF3A01E9}" dt="2022-02-25T15:10:20.913" v="7"/>
          <ac:spMkLst>
            <pc:docMk/>
            <pc:sldMk cId="3609624272" sldId="340"/>
            <ac:spMk id="4" creationId="{9229A80E-20D7-4A99-BF94-A5C1FB9B6656}"/>
          </ac:spMkLst>
        </pc:spChg>
      </pc:sldChg>
      <pc:sldMasterChg chg="modSldLayout">
        <pc:chgData name="张 鑫" userId="2f2870ad27165835" providerId="LiveId" clId="{A430D8D3-3CDF-4722-8EA5-93D8AF3A01E9}" dt="2022-02-25T15:10:01.413" v="1" actId="20577"/>
        <pc:sldMasterMkLst>
          <pc:docMk/>
          <pc:sldMasterMk cId="4220209682" sldId="2147483648"/>
        </pc:sldMasterMkLst>
        <pc:sldLayoutChg chg="modSp mod">
          <pc:chgData name="张 鑫" userId="2f2870ad27165835" providerId="LiveId" clId="{A430D8D3-3CDF-4722-8EA5-93D8AF3A01E9}" dt="2022-02-25T15:10:01.413" v="1" actId="20577"/>
          <pc:sldLayoutMkLst>
            <pc:docMk/>
            <pc:sldMasterMk cId="4220209682" sldId="2147483648"/>
            <pc:sldLayoutMk cId="1089994938" sldId="2147483658"/>
          </pc:sldLayoutMkLst>
          <pc:spChg chg="mod">
            <ac:chgData name="张 鑫" userId="2f2870ad27165835" providerId="LiveId" clId="{A430D8D3-3CDF-4722-8EA5-93D8AF3A01E9}" dt="2022-02-25T15:10:01.413" v="1" actId="20577"/>
            <ac:spMkLst>
              <pc:docMk/>
              <pc:sldMasterMk cId="4220209682" sldId="2147483648"/>
              <pc:sldLayoutMk cId="1089994938" sldId="2147483658"/>
              <ac:spMk id="12" creationId="{A0289EF0-2458-42C2-9499-4D549BE9191A}"/>
            </ac:spMkLst>
          </pc:spChg>
        </pc:sldLayoutChg>
      </pc:sldMasterChg>
    </pc:docChg>
  </pc:docChgLst>
  <pc:docChgLst>
    <pc:chgData name="刘 博文" userId="66893f787488b8ec" providerId="LiveId" clId="{6AF27FB4-C6F3-4D39-B7A9-0999C366503E}"/>
    <pc:docChg chg="undo custSel addSld delSld modSld addMainMaster delMainMaster modMainMaster">
      <pc:chgData name="刘 博文" userId="66893f787488b8ec" providerId="LiveId" clId="{6AF27FB4-C6F3-4D39-B7A9-0999C366503E}" dt="2022-02-18T15:11:20.825" v="625"/>
      <pc:docMkLst>
        <pc:docMk/>
      </pc:docMkLst>
      <pc:sldChg chg="del">
        <pc:chgData name="刘 博文" userId="66893f787488b8ec" providerId="LiveId" clId="{6AF27FB4-C6F3-4D39-B7A9-0999C366503E}" dt="2022-02-18T06:19:45.835" v="56" actId="47"/>
        <pc:sldMkLst>
          <pc:docMk/>
          <pc:sldMk cId="663916712" sldId="257"/>
        </pc:sldMkLst>
      </pc:sldChg>
      <pc:sldChg chg="addSp delSp modSp mod">
        <pc:chgData name="刘 博文" userId="66893f787488b8ec" providerId="LiveId" clId="{6AF27FB4-C6F3-4D39-B7A9-0999C366503E}" dt="2022-02-18T14:59:25.399" v="362"/>
        <pc:sldMkLst>
          <pc:docMk/>
          <pc:sldMk cId="3284167690" sldId="323"/>
        </pc:sldMkLst>
        <pc:spChg chg="mod">
          <ac:chgData name="刘 博文" userId="66893f787488b8ec" providerId="LiveId" clId="{6AF27FB4-C6F3-4D39-B7A9-0999C366503E}" dt="2022-02-18T14:59:25.399" v="362"/>
          <ac:spMkLst>
            <pc:docMk/>
            <pc:sldMk cId="3284167690" sldId="323"/>
            <ac:spMk id="7" creationId="{27B03848-1E83-4123-AD36-9B80B938C410}"/>
          </ac:spMkLst>
        </pc:spChg>
        <pc:spChg chg="mod topLvl">
          <ac:chgData name="刘 博文" userId="66893f787488b8ec" providerId="LiveId" clId="{6AF27FB4-C6F3-4D39-B7A9-0999C366503E}" dt="2022-02-18T06:24:13.692" v="80" actId="165"/>
          <ac:spMkLst>
            <pc:docMk/>
            <pc:sldMk cId="3284167690" sldId="323"/>
            <ac:spMk id="12" creationId="{043BA5A5-9E15-43F9-AD98-7E687F888E71}"/>
          </ac:spMkLst>
        </pc:spChg>
        <pc:spChg chg="mod topLvl">
          <ac:chgData name="刘 博文" userId="66893f787488b8ec" providerId="LiveId" clId="{6AF27FB4-C6F3-4D39-B7A9-0999C366503E}" dt="2022-02-18T06:24:13.692" v="80" actId="165"/>
          <ac:spMkLst>
            <pc:docMk/>
            <pc:sldMk cId="3284167690" sldId="323"/>
            <ac:spMk id="13" creationId="{766FDA72-12C3-4DAC-8D96-C2101D084B35}"/>
          </ac:spMkLst>
        </pc:spChg>
        <pc:grpChg chg="add del mod">
          <ac:chgData name="刘 博文" userId="66893f787488b8ec" providerId="LiveId" clId="{6AF27FB4-C6F3-4D39-B7A9-0999C366503E}" dt="2022-02-18T06:24:13.692" v="80" actId="165"/>
          <ac:grpSpMkLst>
            <pc:docMk/>
            <pc:sldMk cId="3284167690" sldId="323"/>
            <ac:grpSpMk id="14" creationId="{F9B7F642-E1A6-4D98-B4DD-7D6AD5E94044}"/>
          </ac:grpSpMkLst>
        </pc:grpChg>
      </pc:sldChg>
      <pc:sldChg chg="modSp mod">
        <pc:chgData name="刘 博文" userId="66893f787488b8ec" providerId="LiveId" clId="{6AF27FB4-C6F3-4D39-B7A9-0999C366503E}" dt="2022-02-18T14:59:59.558" v="429"/>
        <pc:sldMkLst>
          <pc:docMk/>
          <pc:sldMk cId="3969120745" sldId="324"/>
        </pc:sldMkLst>
        <pc:spChg chg="mod">
          <ac:chgData name="刘 博文" userId="66893f787488b8ec" providerId="LiveId" clId="{6AF27FB4-C6F3-4D39-B7A9-0999C366503E}" dt="2022-02-18T14:59:59.558" v="429"/>
          <ac:spMkLst>
            <pc:docMk/>
            <pc:sldMk cId="3969120745" sldId="324"/>
            <ac:spMk id="7" creationId="{D7686CEC-5B95-482B-B852-421CA7BF5FDB}"/>
          </ac:spMkLst>
        </pc:spChg>
      </pc:sldChg>
      <pc:sldChg chg="delSp modSp mod">
        <pc:chgData name="刘 博文" userId="66893f787488b8ec" providerId="LiveId" clId="{6AF27FB4-C6F3-4D39-B7A9-0999C366503E}" dt="2022-02-18T15:00:21.054" v="487"/>
        <pc:sldMkLst>
          <pc:docMk/>
          <pc:sldMk cId="666988303" sldId="325"/>
        </pc:sldMkLst>
        <pc:spChg chg="mod">
          <ac:chgData name="刘 博文" userId="66893f787488b8ec" providerId="LiveId" clId="{6AF27FB4-C6F3-4D39-B7A9-0999C366503E}" dt="2022-02-18T15:00:21.054" v="487"/>
          <ac:spMkLst>
            <pc:docMk/>
            <pc:sldMk cId="666988303" sldId="325"/>
            <ac:spMk id="7" creationId="{514B5E22-B75B-4C89-96BF-28BA5FAC208D}"/>
          </ac:spMkLst>
        </pc:spChg>
        <pc:spChg chg="mod topLvl">
          <ac:chgData name="刘 博文" userId="66893f787488b8ec" providerId="LiveId" clId="{6AF27FB4-C6F3-4D39-B7A9-0999C366503E}" dt="2022-02-18T06:24:43.208" v="83" actId="165"/>
          <ac:spMkLst>
            <pc:docMk/>
            <pc:sldMk cId="666988303" sldId="325"/>
            <ac:spMk id="10" creationId="{9D3FA8D2-DCA4-442B-A06E-BAFAA23AE120}"/>
          </ac:spMkLst>
        </pc:spChg>
        <pc:spChg chg="mod topLvl">
          <ac:chgData name="刘 博文" userId="66893f787488b8ec" providerId="LiveId" clId="{6AF27FB4-C6F3-4D39-B7A9-0999C366503E}" dt="2022-02-18T06:24:43.208" v="83" actId="165"/>
          <ac:spMkLst>
            <pc:docMk/>
            <pc:sldMk cId="666988303" sldId="325"/>
            <ac:spMk id="13" creationId="{2A518766-9E27-456E-BA17-C1270632E05D}"/>
          </ac:spMkLst>
        </pc:spChg>
        <pc:spChg chg="mod topLvl">
          <ac:chgData name="刘 博文" userId="66893f787488b8ec" providerId="LiveId" clId="{6AF27FB4-C6F3-4D39-B7A9-0999C366503E}" dt="2022-02-18T06:24:43.208" v="83" actId="165"/>
          <ac:spMkLst>
            <pc:docMk/>
            <pc:sldMk cId="666988303" sldId="325"/>
            <ac:spMk id="14" creationId="{35F42E20-4711-4156-97FB-5B8DDB4A584C}"/>
          </ac:spMkLst>
        </pc:spChg>
        <pc:spChg chg="mod topLvl">
          <ac:chgData name="刘 博文" userId="66893f787488b8ec" providerId="LiveId" clId="{6AF27FB4-C6F3-4D39-B7A9-0999C366503E}" dt="2022-02-18T06:24:43.208" v="83" actId="165"/>
          <ac:spMkLst>
            <pc:docMk/>
            <pc:sldMk cId="666988303" sldId="325"/>
            <ac:spMk id="17" creationId="{7E050E1B-9A10-4A26-8954-C1B07DDA70A4}"/>
          </ac:spMkLst>
        </pc:spChg>
        <pc:spChg chg="mod topLvl">
          <ac:chgData name="刘 博文" userId="66893f787488b8ec" providerId="LiveId" clId="{6AF27FB4-C6F3-4D39-B7A9-0999C366503E}" dt="2022-02-18T06:24:43.208" v="83" actId="165"/>
          <ac:spMkLst>
            <pc:docMk/>
            <pc:sldMk cId="666988303" sldId="325"/>
            <ac:spMk id="18" creationId="{3698C45B-55C7-46E7-83FC-87F6C957B6E7}"/>
          </ac:spMkLst>
        </pc:spChg>
        <pc:spChg chg="mod topLvl">
          <ac:chgData name="刘 博文" userId="66893f787488b8ec" providerId="LiveId" clId="{6AF27FB4-C6F3-4D39-B7A9-0999C366503E}" dt="2022-02-18T06:24:43.208" v="83" actId="165"/>
          <ac:spMkLst>
            <pc:docMk/>
            <pc:sldMk cId="666988303" sldId="325"/>
            <ac:spMk id="19" creationId="{446DED35-69C7-4A73-8338-FF42786CEA08}"/>
          </ac:spMkLst>
        </pc:spChg>
        <pc:spChg chg="mod topLvl">
          <ac:chgData name="刘 博文" userId="66893f787488b8ec" providerId="LiveId" clId="{6AF27FB4-C6F3-4D39-B7A9-0999C366503E}" dt="2022-02-18T06:24:43.208" v="83" actId="165"/>
          <ac:spMkLst>
            <pc:docMk/>
            <pc:sldMk cId="666988303" sldId="325"/>
            <ac:spMk id="21" creationId="{E20AAB40-33E7-43CE-BF60-B345A878F483}"/>
          </ac:spMkLst>
        </pc:spChg>
        <pc:spChg chg="mod topLvl">
          <ac:chgData name="刘 博文" userId="66893f787488b8ec" providerId="LiveId" clId="{6AF27FB4-C6F3-4D39-B7A9-0999C366503E}" dt="2022-02-18T06:24:43.208" v="83" actId="165"/>
          <ac:spMkLst>
            <pc:docMk/>
            <pc:sldMk cId="666988303" sldId="325"/>
            <ac:spMk id="22" creationId="{238DB8DA-F8CE-433A-A660-7418C4E927D8}"/>
          </ac:spMkLst>
        </pc:spChg>
        <pc:spChg chg="mod topLvl">
          <ac:chgData name="刘 博文" userId="66893f787488b8ec" providerId="LiveId" clId="{6AF27FB4-C6F3-4D39-B7A9-0999C366503E}" dt="2022-02-18T06:24:43.208" v="83" actId="165"/>
          <ac:spMkLst>
            <pc:docMk/>
            <pc:sldMk cId="666988303" sldId="325"/>
            <ac:spMk id="23" creationId="{86C4F2A2-7330-4889-A39F-C07EB484A12D}"/>
          </ac:spMkLst>
        </pc:spChg>
        <pc:grpChg chg="del">
          <ac:chgData name="刘 博文" userId="66893f787488b8ec" providerId="LiveId" clId="{6AF27FB4-C6F3-4D39-B7A9-0999C366503E}" dt="2022-02-18T06:24:43.208" v="83" actId="165"/>
          <ac:grpSpMkLst>
            <pc:docMk/>
            <pc:sldMk cId="666988303" sldId="325"/>
            <ac:grpSpMk id="15" creationId="{BB7F0671-942C-4261-A2A5-6335FA1911CB}"/>
          </ac:grpSpMkLst>
        </pc:grpChg>
        <pc:grpChg chg="del">
          <ac:chgData name="刘 博文" userId="66893f787488b8ec" providerId="LiveId" clId="{6AF27FB4-C6F3-4D39-B7A9-0999C366503E}" dt="2022-02-18T06:24:43.208" v="83" actId="165"/>
          <ac:grpSpMkLst>
            <pc:docMk/>
            <pc:sldMk cId="666988303" sldId="325"/>
            <ac:grpSpMk id="16" creationId="{4FBF48AD-87D6-4730-BD57-F6337726F44E}"/>
          </ac:grpSpMkLst>
        </pc:grpChg>
        <pc:grpChg chg="del">
          <ac:chgData name="刘 博文" userId="66893f787488b8ec" providerId="LiveId" clId="{6AF27FB4-C6F3-4D39-B7A9-0999C366503E}" dt="2022-02-18T06:24:43.208" v="83" actId="165"/>
          <ac:grpSpMkLst>
            <pc:docMk/>
            <pc:sldMk cId="666988303" sldId="325"/>
            <ac:grpSpMk id="20" creationId="{959F8C5D-7731-4983-9AAA-B428755D6895}"/>
          </ac:grpSpMkLst>
        </pc:grpChg>
      </pc:sldChg>
      <pc:sldChg chg="addSp delSp modSp mod">
        <pc:chgData name="刘 博文" userId="66893f787488b8ec" providerId="LiveId" clId="{6AF27FB4-C6F3-4D39-B7A9-0999C366503E}" dt="2022-02-18T15:01:04.322" v="553"/>
        <pc:sldMkLst>
          <pc:docMk/>
          <pc:sldMk cId="1756217807" sldId="326"/>
        </pc:sldMkLst>
        <pc:spChg chg="mod">
          <ac:chgData name="刘 博文" userId="66893f787488b8ec" providerId="LiveId" clId="{6AF27FB4-C6F3-4D39-B7A9-0999C366503E}" dt="2022-02-18T06:24:54.331" v="324" actId="947"/>
          <ac:spMkLst>
            <pc:docMk/>
            <pc:sldMk cId="1756217807" sldId="326"/>
            <ac:spMk id="2" creationId="{ECB2B1BB-012A-4CF0-B038-BD709E54783B}"/>
          </ac:spMkLst>
        </pc:spChg>
        <pc:spChg chg="mod">
          <ac:chgData name="刘 博文" userId="66893f787488b8ec" providerId="LiveId" clId="{6AF27FB4-C6F3-4D39-B7A9-0999C366503E}" dt="2022-02-18T15:01:04.322" v="553"/>
          <ac:spMkLst>
            <pc:docMk/>
            <pc:sldMk cId="1756217807" sldId="326"/>
            <ac:spMk id="7" creationId="{5998646C-A472-43EA-BE89-27CFF2D9FBA0}"/>
          </ac:spMkLst>
        </pc:spChg>
        <pc:spChg chg="mod">
          <ac:chgData name="刘 博文" userId="66893f787488b8ec" providerId="LiveId" clId="{6AF27FB4-C6F3-4D39-B7A9-0999C366503E}" dt="2022-02-18T06:24:54.331" v="319" actId="947"/>
          <ac:spMkLst>
            <pc:docMk/>
            <pc:sldMk cId="1756217807" sldId="326"/>
            <ac:spMk id="8" creationId="{50843659-A1A2-4512-AAA7-6790579F659E}"/>
          </ac:spMkLst>
        </pc:spChg>
        <pc:spChg chg="mod topLvl">
          <ac:chgData name="刘 博文" userId="66893f787488b8ec" providerId="LiveId" clId="{6AF27FB4-C6F3-4D39-B7A9-0999C366503E}" dt="2022-02-18T06:25:02.169" v="327" actId="164"/>
          <ac:spMkLst>
            <pc:docMk/>
            <pc:sldMk cId="1756217807" sldId="326"/>
            <ac:spMk id="13" creationId="{3F5189AD-3188-4712-921B-38BF3FC53D73}"/>
          </ac:spMkLst>
        </pc:spChg>
        <pc:spChg chg="mod topLvl">
          <ac:chgData name="刘 博文" userId="66893f787488b8ec" providerId="LiveId" clId="{6AF27FB4-C6F3-4D39-B7A9-0999C366503E}" dt="2022-02-18T06:25:02.169" v="327" actId="164"/>
          <ac:spMkLst>
            <pc:docMk/>
            <pc:sldMk cId="1756217807" sldId="326"/>
            <ac:spMk id="14" creationId="{CBB72946-3A59-4BC4-8411-5317BCA27A51}"/>
          </ac:spMkLst>
        </pc:spChg>
        <pc:spChg chg="mod topLvl">
          <ac:chgData name="刘 博文" userId="66893f787488b8ec" providerId="LiveId" clId="{6AF27FB4-C6F3-4D39-B7A9-0999C366503E}" dt="2022-02-18T06:25:02.169" v="327" actId="164"/>
          <ac:spMkLst>
            <pc:docMk/>
            <pc:sldMk cId="1756217807" sldId="326"/>
            <ac:spMk id="15" creationId="{CE691717-BB06-4A9C-B5BA-B4111DB97AC4}"/>
          </ac:spMkLst>
        </pc:spChg>
        <pc:spChg chg="mod topLvl">
          <ac:chgData name="刘 博文" userId="66893f787488b8ec" providerId="LiveId" clId="{6AF27FB4-C6F3-4D39-B7A9-0999C366503E}" dt="2022-02-18T06:25:02.169" v="327" actId="164"/>
          <ac:spMkLst>
            <pc:docMk/>
            <pc:sldMk cId="1756217807" sldId="326"/>
            <ac:spMk id="16" creationId="{36D14F3D-3D0B-4364-83A1-0A7049286855}"/>
          </ac:spMkLst>
        </pc:spChg>
        <pc:spChg chg="mod topLvl">
          <ac:chgData name="刘 博文" userId="66893f787488b8ec" providerId="LiveId" clId="{6AF27FB4-C6F3-4D39-B7A9-0999C366503E}" dt="2022-02-18T06:25:02.169" v="327" actId="164"/>
          <ac:spMkLst>
            <pc:docMk/>
            <pc:sldMk cId="1756217807" sldId="326"/>
            <ac:spMk id="17" creationId="{00DA5F57-DBF7-4C88-AA44-F31008420931}"/>
          </ac:spMkLst>
        </pc:spChg>
        <pc:spChg chg="mod topLvl">
          <ac:chgData name="刘 博文" userId="66893f787488b8ec" providerId="LiveId" clId="{6AF27FB4-C6F3-4D39-B7A9-0999C366503E}" dt="2022-02-18T06:25:02.169" v="327" actId="164"/>
          <ac:spMkLst>
            <pc:docMk/>
            <pc:sldMk cId="1756217807" sldId="326"/>
            <ac:spMk id="18" creationId="{D43B967C-F90A-451C-B14E-A95CD43B1B2C}"/>
          </ac:spMkLst>
        </pc:spChg>
        <pc:spChg chg="mod topLvl">
          <ac:chgData name="刘 博文" userId="66893f787488b8ec" providerId="LiveId" clId="{6AF27FB4-C6F3-4D39-B7A9-0999C366503E}" dt="2022-02-18T06:24:59.271" v="326" actId="164"/>
          <ac:spMkLst>
            <pc:docMk/>
            <pc:sldMk cId="1756217807" sldId="326"/>
            <ac:spMk id="20" creationId="{964A4B7C-34F2-491C-9FAB-19CFDD72BE37}"/>
          </ac:spMkLst>
        </pc:spChg>
        <pc:spChg chg="mod topLvl">
          <ac:chgData name="刘 博文" userId="66893f787488b8ec" providerId="LiveId" clId="{6AF27FB4-C6F3-4D39-B7A9-0999C366503E}" dt="2022-02-18T06:24:59.271" v="326" actId="164"/>
          <ac:spMkLst>
            <pc:docMk/>
            <pc:sldMk cId="1756217807" sldId="326"/>
            <ac:spMk id="21" creationId="{A978558A-FE32-46F1-BD2C-5EEE96525CD5}"/>
          </ac:spMkLst>
        </pc:spChg>
        <pc:spChg chg="mod topLvl">
          <ac:chgData name="刘 博文" userId="66893f787488b8ec" providerId="LiveId" clId="{6AF27FB4-C6F3-4D39-B7A9-0999C366503E}" dt="2022-02-18T06:24:59.271" v="326" actId="164"/>
          <ac:spMkLst>
            <pc:docMk/>
            <pc:sldMk cId="1756217807" sldId="326"/>
            <ac:spMk id="22" creationId="{1C3F31E2-80BF-4719-B5C1-08E490008A1D}"/>
          </ac:spMkLst>
        </pc:spChg>
        <pc:spChg chg="mod topLvl">
          <ac:chgData name="刘 博文" userId="66893f787488b8ec" providerId="LiveId" clId="{6AF27FB4-C6F3-4D39-B7A9-0999C366503E}" dt="2022-02-18T06:24:59.271" v="326" actId="164"/>
          <ac:spMkLst>
            <pc:docMk/>
            <pc:sldMk cId="1756217807" sldId="326"/>
            <ac:spMk id="23" creationId="{547F0535-8105-453D-93D6-668E1B11E927}"/>
          </ac:spMkLst>
        </pc:spChg>
        <pc:spChg chg="mod topLvl">
          <ac:chgData name="刘 博文" userId="66893f787488b8ec" providerId="LiveId" clId="{6AF27FB4-C6F3-4D39-B7A9-0999C366503E}" dt="2022-02-18T06:24:59.271" v="326" actId="164"/>
          <ac:spMkLst>
            <pc:docMk/>
            <pc:sldMk cId="1756217807" sldId="326"/>
            <ac:spMk id="24" creationId="{1DCB4C60-13F8-4B0D-B743-2E7A6B55D1DE}"/>
          </ac:spMkLst>
        </pc:spChg>
        <pc:spChg chg="mod topLvl">
          <ac:chgData name="刘 博文" userId="66893f787488b8ec" providerId="LiveId" clId="{6AF27FB4-C6F3-4D39-B7A9-0999C366503E}" dt="2022-02-18T06:24:59.271" v="326" actId="164"/>
          <ac:spMkLst>
            <pc:docMk/>
            <pc:sldMk cId="1756217807" sldId="326"/>
            <ac:spMk id="25" creationId="{A6E8F43D-DDA0-4FBA-8EFD-6B86A19B661B}"/>
          </ac:spMkLst>
        </pc:spChg>
        <pc:spChg chg="mod topLvl">
          <ac:chgData name="刘 博文" userId="66893f787488b8ec" providerId="LiveId" clId="{6AF27FB4-C6F3-4D39-B7A9-0999C366503E}" dt="2022-02-18T06:24:59.271" v="326" actId="164"/>
          <ac:spMkLst>
            <pc:docMk/>
            <pc:sldMk cId="1756217807" sldId="326"/>
            <ac:spMk id="26" creationId="{B6E197B0-43E6-4A95-AD6A-F2A17577D288}"/>
          </ac:spMkLst>
        </pc:spChg>
        <pc:spChg chg="mod topLvl">
          <ac:chgData name="刘 博文" userId="66893f787488b8ec" providerId="LiveId" clId="{6AF27FB4-C6F3-4D39-B7A9-0999C366503E}" dt="2022-02-18T06:24:59.271" v="326" actId="164"/>
          <ac:spMkLst>
            <pc:docMk/>
            <pc:sldMk cId="1756217807" sldId="326"/>
            <ac:spMk id="27" creationId="{873F1A6E-26EC-4FF2-9677-6C42DBBE5F44}"/>
          </ac:spMkLst>
        </pc:spChg>
        <pc:spChg chg="mod topLvl">
          <ac:chgData name="刘 博文" userId="66893f787488b8ec" providerId="LiveId" clId="{6AF27FB4-C6F3-4D39-B7A9-0999C366503E}" dt="2022-02-18T06:24:59.271" v="326" actId="164"/>
          <ac:spMkLst>
            <pc:docMk/>
            <pc:sldMk cId="1756217807" sldId="326"/>
            <ac:spMk id="28" creationId="{6FFCAF74-5964-41C5-98B3-D895710F50ED}"/>
          </ac:spMkLst>
        </pc:spChg>
        <pc:spChg chg="mod topLvl">
          <ac:chgData name="刘 博文" userId="66893f787488b8ec" providerId="LiveId" clId="{6AF27FB4-C6F3-4D39-B7A9-0999C366503E}" dt="2022-02-18T06:24:59.271" v="326" actId="164"/>
          <ac:spMkLst>
            <pc:docMk/>
            <pc:sldMk cId="1756217807" sldId="326"/>
            <ac:spMk id="29" creationId="{B67E876E-EC8A-42B4-ABDF-38B99842D0E6}"/>
          </ac:spMkLst>
        </pc:spChg>
        <pc:spChg chg="mod">
          <ac:chgData name="刘 博文" userId="66893f787488b8ec" providerId="LiveId" clId="{6AF27FB4-C6F3-4D39-B7A9-0999C366503E}" dt="2022-02-18T06:24:54.315" v="234" actId="947"/>
          <ac:spMkLst>
            <pc:docMk/>
            <pc:sldMk cId="1756217807" sldId="326"/>
            <ac:spMk id="33" creationId="{8469DAB3-6B56-4DAA-B577-A8A86B34073D}"/>
          </ac:spMkLst>
        </pc:spChg>
        <pc:spChg chg="mod">
          <ac:chgData name="刘 博文" userId="66893f787488b8ec" providerId="LiveId" clId="{6AF27FB4-C6F3-4D39-B7A9-0999C366503E}" dt="2022-02-18T06:24:54.315" v="229" actId="947"/>
          <ac:spMkLst>
            <pc:docMk/>
            <pc:sldMk cId="1756217807" sldId="326"/>
            <ac:spMk id="34" creationId="{21733328-B2C6-4D7D-8B29-DEF05A789394}"/>
          </ac:spMkLst>
        </pc:spChg>
        <pc:spChg chg="mod">
          <ac:chgData name="刘 博文" userId="66893f787488b8ec" providerId="LiveId" clId="{6AF27FB4-C6F3-4D39-B7A9-0999C366503E}" dt="2022-02-18T06:24:54.315" v="224" actId="947"/>
          <ac:spMkLst>
            <pc:docMk/>
            <pc:sldMk cId="1756217807" sldId="326"/>
            <ac:spMk id="35" creationId="{47B6FFCE-48B7-4E78-88A2-B351C1300E96}"/>
          </ac:spMkLst>
        </pc:spChg>
        <pc:spChg chg="mod">
          <ac:chgData name="刘 博文" userId="66893f787488b8ec" providerId="LiveId" clId="{6AF27FB4-C6F3-4D39-B7A9-0999C366503E}" dt="2022-02-18T06:24:54.315" v="219" actId="947"/>
          <ac:spMkLst>
            <pc:docMk/>
            <pc:sldMk cId="1756217807" sldId="326"/>
            <ac:spMk id="36" creationId="{1AFCD9F1-7565-4ACE-8D71-2DEE1B0D9931}"/>
          </ac:spMkLst>
        </pc:spChg>
        <pc:spChg chg="mod">
          <ac:chgData name="刘 博文" userId="66893f787488b8ec" providerId="LiveId" clId="{6AF27FB4-C6F3-4D39-B7A9-0999C366503E}" dt="2022-02-18T06:24:54.315" v="214" actId="947"/>
          <ac:spMkLst>
            <pc:docMk/>
            <pc:sldMk cId="1756217807" sldId="326"/>
            <ac:spMk id="37" creationId="{A5CC6153-BFD4-448C-A8D8-59BBCD8D6D20}"/>
          </ac:spMkLst>
        </pc:spChg>
        <pc:spChg chg="mod">
          <ac:chgData name="刘 博文" userId="66893f787488b8ec" providerId="LiveId" clId="{6AF27FB4-C6F3-4D39-B7A9-0999C366503E}" dt="2022-02-18T06:24:54.315" v="209" actId="947"/>
          <ac:spMkLst>
            <pc:docMk/>
            <pc:sldMk cId="1756217807" sldId="326"/>
            <ac:spMk id="38" creationId="{2291C49E-6549-46C5-8C0E-7D3C1BBA6626}"/>
          </ac:spMkLst>
        </pc:spChg>
        <pc:grpChg chg="add mod">
          <ac:chgData name="刘 博文" userId="66893f787488b8ec" providerId="LiveId" clId="{6AF27FB4-C6F3-4D39-B7A9-0999C366503E}" dt="2022-02-18T06:24:59.271" v="326" actId="164"/>
          <ac:grpSpMkLst>
            <pc:docMk/>
            <pc:sldMk cId="1756217807" sldId="326"/>
            <ac:grpSpMk id="3" creationId="{AA3EFA8F-4BFA-41EE-B8CC-F0B3BC212A67}"/>
          </ac:grpSpMkLst>
        </pc:grpChg>
        <pc:grpChg chg="add mod">
          <ac:chgData name="刘 博文" userId="66893f787488b8ec" providerId="LiveId" clId="{6AF27FB4-C6F3-4D39-B7A9-0999C366503E}" dt="2022-02-18T06:25:02.169" v="327" actId="164"/>
          <ac:grpSpMkLst>
            <pc:docMk/>
            <pc:sldMk cId="1756217807" sldId="326"/>
            <ac:grpSpMk id="4" creationId="{CB80CE23-5DDD-4875-9CB4-7541257005C3}"/>
          </ac:grpSpMkLst>
        </pc:grpChg>
        <pc:grpChg chg="del">
          <ac:chgData name="刘 博文" userId="66893f787488b8ec" providerId="LiveId" clId="{6AF27FB4-C6F3-4D39-B7A9-0999C366503E}" dt="2022-02-18T06:24:55.193" v="325" actId="165"/>
          <ac:grpSpMkLst>
            <pc:docMk/>
            <pc:sldMk cId="1756217807" sldId="326"/>
            <ac:grpSpMk id="12" creationId="{2D458517-012A-4F28-8567-8C7A162B9220}"/>
          </ac:grpSpMkLst>
        </pc:grpChg>
        <pc:grpChg chg="del">
          <ac:chgData name="刘 博文" userId="66893f787488b8ec" providerId="LiveId" clId="{6AF27FB4-C6F3-4D39-B7A9-0999C366503E}" dt="2022-02-18T06:24:55.193" v="325" actId="165"/>
          <ac:grpSpMkLst>
            <pc:docMk/>
            <pc:sldMk cId="1756217807" sldId="326"/>
            <ac:grpSpMk id="30" creationId="{C75C28FD-9A33-47F0-8D77-9BAD702834C1}"/>
          </ac:grpSpMkLst>
        </pc:grpChg>
      </pc:sldChg>
      <pc:sldChg chg="delSp modSp">
        <pc:chgData name="刘 博文" userId="66893f787488b8ec" providerId="LiveId" clId="{6AF27FB4-C6F3-4D39-B7A9-0999C366503E}" dt="2022-02-18T06:23:57.759" v="77" actId="165"/>
        <pc:sldMkLst>
          <pc:docMk/>
          <pc:sldMk cId="895110895" sldId="333"/>
        </pc:sldMkLst>
        <pc:spChg chg="mod topLvl">
          <ac:chgData name="刘 博文" userId="66893f787488b8ec" providerId="LiveId" clId="{6AF27FB4-C6F3-4D39-B7A9-0999C366503E}" dt="2022-02-18T06:23:57.759" v="77" actId="165"/>
          <ac:spMkLst>
            <pc:docMk/>
            <pc:sldMk cId="895110895" sldId="333"/>
            <ac:spMk id="5" creationId="{94BB8109-65D8-4A25-B63B-0ED6430EF476}"/>
          </ac:spMkLst>
        </pc:spChg>
        <pc:spChg chg="mod topLvl">
          <ac:chgData name="刘 博文" userId="66893f787488b8ec" providerId="LiveId" clId="{6AF27FB4-C6F3-4D39-B7A9-0999C366503E}" dt="2022-02-18T06:23:57.759" v="77" actId="165"/>
          <ac:spMkLst>
            <pc:docMk/>
            <pc:sldMk cId="895110895" sldId="333"/>
            <ac:spMk id="6" creationId="{4B0DB4EF-1DED-43D8-A436-A07BA088E0E7}"/>
          </ac:spMkLst>
        </pc:spChg>
        <pc:spChg chg="mod topLvl">
          <ac:chgData name="刘 博文" userId="66893f787488b8ec" providerId="LiveId" clId="{6AF27FB4-C6F3-4D39-B7A9-0999C366503E}" dt="2022-02-18T06:23:57.759" v="77" actId="165"/>
          <ac:spMkLst>
            <pc:docMk/>
            <pc:sldMk cId="895110895" sldId="333"/>
            <ac:spMk id="7" creationId="{285F62F7-624C-4FAB-B13A-27639E9C9FFC}"/>
          </ac:spMkLst>
        </pc:spChg>
        <pc:spChg chg="mod topLvl">
          <ac:chgData name="刘 博文" userId="66893f787488b8ec" providerId="LiveId" clId="{6AF27FB4-C6F3-4D39-B7A9-0999C366503E}" dt="2022-02-18T06:23:57.759" v="77" actId="165"/>
          <ac:spMkLst>
            <pc:docMk/>
            <pc:sldMk cId="895110895" sldId="333"/>
            <ac:spMk id="8" creationId="{13B4867C-9DBF-4F0B-8AD7-6246599AD7D0}"/>
          </ac:spMkLst>
        </pc:spChg>
        <pc:spChg chg="mod topLvl">
          <ac:chgData name="刘 博文" userId="66893f787488b8ec" providerId="LiveId" clId="{6AF27FB4-C6F3-4D39-B7A9-0999C366503E}" dt="2022-02-18T06:23:57.759" v="77" actId="165"/>
          <ac:spMkLst>
            <pc:docMk/>
            <pc:sldMk cId="895110895" sldId="333"/>
            <ac:spMk id="13" creationId="{4083C754-247E-4406-A0B1-F7E70A7DF8B1}"/>
          </ac:spMkLst>
        </pc:spChg>
        <pc:spChg chg="mod topLvl">
          <ac:chgData name="刘 博文" userId="66893f787488b8ec" providerId="LiveId" clId="{6AF27FB4-C6F3-4D39-B7A9-0999C366503E}" dt="2022-02-18T06:23:57.759" v="77" actId="165"/>
          <ac:spMkLst>
            <pc:docMk/>
            <pc:sldMk cId="895110895" sldId="333"/>
            <ac:spMk id="14" creationId="{E548CE39-E50D-4E06-B5E6-7F5E56035DD5}"/>
          </ac:spMkLst>
        </pc:spChg>
        <pc:spChg chg="mod topLvl">
          <ac:chgData name="刘 博文" userId="66893f787488b8ec" providerId="LiveId" clId="{6AF27FB4-C6F3-4D39-B7A9-0999C366503E}" dt="2022-02-18T06:23:57.759" v="77" actId="165"/>
          <ac:spMkLst>
            <pc:docMk/>
            <pc:sldMk cId="895110895" sldId="333"/>
            <ac:spMk id="15" creationId="{FBB24809-3B13-4E25-BACA-8CEB3C16E154}"/>
          </ac:spMkLst>
        </pc:spChg>
        <pc:spChg chg="mod topLvl">
          <ac:chgData name="刘 博文" userId="66893f787488b8ec" providerId="LiveId" clId="{6AF27FB4-C6F3-4D39-B7A9-0999C366503E}" dt="2022-02-18T06:23:57.759" v="77" actId="165"/>
          <ac:spMkLst>
            <pc:docMk/>
            <pc:sldMk cId="895110895" sldId="333"/>
            <ac:spMk id="16" creationId="{F8F76F76-2371-44B6-9239-BD1FA109ED56}"/>
          </ac:spMkLst>
        </pc:spChg>
        <pc:spChg chg="mod topLvl">
          <ac:chgData name="刘 博文" userId="66893f787488b8ec" providerId="LiveId" clId="{6AF27FB4-C6F3-4D39-B7A9-0999C366503E}" dt="2022-02-18T06:23:57.759" v="77" actId="165"/>
          <ac:spMkLst>
            <pc:docMk/>
            <pc:sldMk cId="895110895" sldId="333"/>
            <ac:spMk id="17" creationId="{7D4D7BF2-5B3B-4A05-9425-EFCF29ECFECE}"/>
          </ac:spMkLst>
        </pc:spChg>
        <pc:spChg chg="mod topLvl">
          <ac:chgData name="刘 博文" userId="66893f787488b8ec" providerId="LiveId" clId="{6AF27FB4-C6F3-4D39-B7A9-0999C366503E}" dt="2022-02-18T06:23:57.759" v="77" actId="165"/>
          <ac:spMkLst>
            <pc:docMk/>
            <pc:sldMk cId="895110895" sldId="333"/>
            <ac:spMk id="18" creationId="{814911E0-2EC2-433A-96AE-69FC996B5084}"/>
          </ac:spMkLst>
        </pc:spChg>
        <pc:spChg chg="mod topLvl">
          <ac:chgData name="刘 博文" userId="66893f787488b8ec" providerId="LiveId" clId="{6AF27FB4-C6F3-4D39-B7A9-0999C366503E}" dt="2022-02-18T06:23:57.759" v="77" actId="165"/>
          <ac:spMkLst>
            <pc:docMk/>
            <pc:sldMk cId="895110895" sldId="333"/>
            <ac:spMk id="19" creationId="{18FC5A44-8C06-4F4C-80A8-30E1AC444A54}"/>
          </ac:spMkLst>
        </pc:spChg>
        <pc:spChg chg="mod topLvl">
          <ac:chgData name="刘 博文" userId="66893f787488b8ec" providerId="LiveId" clId="{6AF27FB4-C6F3-4D39-B7A9-0999C366503E}" dt="2022-02-18T06:23:57.759" v="77" actId="165"/>
          <ac:spMkLst>
            <pc:docMk/>
            <pc:sldMk cId="895110895" sldId="333"/>
            <ac:spMk id="20" creationId="{63CB81B6-03B9-469A-9FB7-8BF041CF9C3B}"/>
          </ac:spMkLst>
        </pc:spChg>
        <pc:spChg chg="mod topLvl">
          <ac:chgData name="刘 博文" userId="66893f787488b8ec" providerId="LiveId" clId="{6AF27FB4-C6F3-4D39-B7A9-0999C366503E}" dt="2022-02-18T06:23:57.759" v="77" actId="165"/>
          <ac:spMkLst>
            <pc:docMk/>
            <pc:sldMk cId="895110895" sldId="333"/>
            <ac:spMk id="25" creationId="{064BF28C-720A-4B77-8D7D-BC69AC1A5AC5}"/>
          </ac:spMkLst>
        </pc:spChg>
        <pc:spChg chg="mod topLvl">
          <ac:chgData name="刘 博文" userId="66893f787488b8ec" providerId="LiveId" clId="{6AF27FB4-C6F3-4D39-B7A9-0999C366503E}" dt="2022-02-18T06:23:57.759" v="77" actId="165"/>
          <ac:spMkLst>
            <pc:docMk/>
            <pc:sldMk cId="895110895" sldId="333"/>
            <ac:spMk id="26" creationId="{737D3F00-88D0-4784-94EB-115E7CC2605C}"/>
          </ac:spMkLst>
        </pc:spChg>
        <pc:spChg chg="mod topLvl">
          <ac:chgData name="刘 博文" userId="66893f787488b8ec" providerId="LiveId" clId="{6AF27FB4-C6F3-4D39-B7A9-0999C366503E}" dt="2022-02-18T06:23:57.759" v="77" actId="165"/>
          <ac:spMkLst>
            <pc:docMk/>
            <pc:sldMk cId="895110895" sldId="333"/>
            <ac:spMk id="27" creationId="{7EEC29C7-1728-47DD-A99E-FF9FC3D15C29}"/>
          </ac:spMkLst>
        </pc:spChg>
        <pc:spChg chg="mod topLvl">
          <ac:chgData name="刘 博文" userId="66893f787488b8ec" providerId="LiveId" clId="{6AF27FB4-C6F3-4D39-B7A9-0999C366503E}" dt="2022-02-18T06:23:57.759" v="77" actId="165"/>
          <ac:spMkLst>
            <pc:docMk/>
            <pc:sldMk cId="895110895" sldId="333"/>
            <ac:spMk id="28" creationId="{15A534CB-A9A5-4701-AD91-3EAFD4A6EA2D}"/>
          </ac:spMkLst>
        </pc:spChg>
        <pc:spChg chg="mod topLvl">
          <ac:chgData name="刘 博文" userId="66893f787488b8ec" providerId="LiveId" clId="{6AF27FB4-C6F3-4D39-B7A9-0999C366503E}" dt="2022-02-18T06:23:57.759" v="77" actId="165"/>
          <ac:spMkLst>
            <pc:docMk/>
            <pc:sldMk cId="895110895" sldId="333"/>
            <ac:spMk id="30" creationId="{830EEDF1-17D6-421F-8B28-7C8760FECDBB}"/>
          </ac:spMkLst>
        </pc:spChg>
        <pc:spChg chg="mod topLvl">
          <ac:chgData name="刘 博文" userId="66893f787488b8ec" providerId="LiveId" clId="{6AF27FB4-C6F3-4D39-B7A9-0999C366503E}" dt="2022-02-18T06:23:57.759" v="77" actId="165"/>
          <ac:spMkLst>
            <pc:docMk/>
            <pc:sldMk cId="895110895" sldId="333"/>
            <ac:spMk id="31" creationId="{E8E005D0-FFD2-41FC-8BF9-0A95C50FBB44}"/>
          </ac:spMkLst>
        </pc:spChg>
        <pc:spChg chg="mod topLvl">
          <ac:chgData name="刘 博文" userId="66893f787488b8ec" providerId="LiveId" clId="{6AF27FB4-C6F3-4D39-B7A9-0999C366503E}" dt="2022-02-18T06:23:57.759" v="77" actId="165"/>
          <ac:spMkLst>
            <pc:docMk/>
            <pc:sldMk cId="895110895" sldId="333"/>
            <ac:spMk id="32" creationId="{ED4888A3-30C7-4401-80AE-59E0C2850FF9}"/>
          </ac:spMkLst>
        </pc:spChg>
        <pc:spChg chg="mod topLvl">
          <ac:chgData name="刘 博文" userId="66893f787488b8ec" providerId="LiveId" clId="{6AF27FB4-C6F3-4D39-B7A9-0999C366503E}" dt="2022-02-18T06:23:57.759" v="77" actId="165"/>
          <ac:spMkLst>
            <pc:docMk/>
            <pc:sldMk cId="895110895" sldId="333"/>
            <ac:spMk id="33" creationId="{A2E78E54-6158-4C11-9E06-92B95F330BED}"/>
          </ac:spMkLst>
        </pc:spChg>
        <pc:spChg chg="mod topLvl">
          <ac:chgData name="刘 博文" userId="66893f787488b8ec" providerId="LiveId" clId="{6AF27FB4-C6F3-4D39-B7A9-0999C366503E}" dt="2022-02-18T06:23:57.759" v="77" actId="165"/>
          <ac:spMkLst>
            <pc:docMk/>
            <pc:sldMk cId="895110895" sldId="333"/>
            <ac:spMk id="35" creationId="{511E782F-DA0F-4645-921F-ABC55815E41C}"/>
          </ac:spMkLst>
        </pc:spChg>
        <pc:spChg chg="mod topLvl">
          <ac:chgData name="刘 博文" userId="66893f787488b8ec" providerId="LiveId" clId="{6AF27FB4-C6F3-4D39-B7A9-0999C366503E}" dt="2022-02-18T06:23:57.759" v="77" actId="165"/>
          <ac:spMkLst>
            <pc:docMk/>
            <pc:sldMk cId="895110895" sldId="333"/>
            <ac:spMk id="36" creationId="{6F66EA71-7099-4961-8A58-EFFE4C3C60D7}"/>
          </ac:spMkLst>
        </pc:spChg>
        <pc:spChg chg="mod topLvl">
          <ac:chgData name="刘 博文" userId="66893f787488b8ec" providerId="LiveId" clId="{6AF27FB4-C6F3-4D39-B7A9-0999C366503E}" dt="2022-02-18T06:23:57.759" v="77" actId="165"/>
          <ac:spMkLst>
            <pc:docMk/>
            <pc:sldMk cId="895110895" sldId="333"/>
            <ac:spMk id="37" creationId="{A8726213-FF4D-45A3-B2C8-5579094BD957}"/>
          </ac:spMkLst>
        </pc:spChg>
        <pc:spChg chg="mod topLvl">
          <ac:chgData name="刘 博文" userId="66893f787488b8ec" providerId="LiveId" clId="{6AF27FB4-C6F3-4D39-B7A9-0999C366503E}" dt="2022-02-18T06:23:57.759" v="77" actId="165"/>
          <ac:spMkLst>
            <pc:docMk/>
            <pc:sldMk cId="895110895" sldId="333"/>
            <ac:spMk id="38" creationId="{94487E6B-4DB7-458B-A1B0-96678A6A1EF6}"/>
          </ac:spMkLst>
        </pc:spChg>
        <pc:grpChg chg="del">
          <ac:chgData name="刘 博文" userId="66893f787488b8ec" providerId="LiveId" clId="{6AF27FB4-C6F3-4D39-B7A9-0999C366503E}" dt="2022-02-18T06:23:57.759" v="77" actId="165"/>
          <ac:grpSpMkLst>
            <pc:docMk/>
            <pc:sldMk cId="895110895" sldId="333"/>
            <ac:grpSpMk id="21" creationId="{0393D147-74F2-4CF8-BA93-48337E6358FC}"/>
          </ac:grpSpMkLst>
        </pc:grpChg>
        <pc:grpChg chg="del">
          <ac:chgData name="刘 博文" userId="66893f787488b8ec" providerId="LiveId" clId="{6AF27FB4-C6F3-4D39-B7A9-0999C366503E}" dt="2022-02-18T06:23:57.759" v="77" actId="165"/>
          <ac:grpSpMkLst>
            <pc:docMk/>
            <pc:sldMk cId="895110895" sldId="333"/>
            <ac:grpSpMk id="22" creationId="{D0B4493B-F37F-42B2-8672-3BA914261780}"/>
          </ac:grpSpMkLst>
        </pc:grpChg>
        <pc:grpChg chg="del">
          <ac:chgData name="刘 博文" userId="66893f787488b8ec" providerId="LiveId" clId="{6AF27FB4-C6F3-4D39-B7A9-0999C366503E}" dt="2022-02-18T06:23:57.759" v="77" actId="165"/>
          <ac:grpSpMkLst>
            <pc:docMk/>
            <pc:sldMk cId="895110895" sldId="333"/>
            <ac:grpSpMk id="23" creationId="{FB30E6BE-7142-4B79-BA24-B67189E0B9D1}"/>
          </ac:grpSpMkLst>
        </pc:grpChg>
        <pc:grpChg chg="del">
          <ac:chgData name="刘 博文" userId="66893f787488b8ec" providerId="LiveId" clId="{6AF27FB4-C6F3-4D39-B7A9-0999C366503E}" dt="2022-02-18T06:23:57.759" v="77" actId="165"/>
          <ac:grpSpMkLst>
            <pc:docMk/>
            <pc:sldMk cId="895110895" sldId="333"/>
            <ac:grpSpMk id="24" creationId="{FCD00519-B0DE-40AF-B36C-53BED93559E1}"/>
          </ac:grpSpMkLst>
        </pc:grpChg>
        <pc:grpChg chg="del">
          <ac:chgData name="刘 博文" userId="66893f787488b8ec" providerId="LiveId" clId="{6AF27FB4-C6F3-4D39-B7A9-0999C366503E}" dt="2022-02-18T06:23:57.759" v="77" actId="165"/>
          <ac:grpSpMkLst>
            <pc:docMk/>
            <pc:sldMk cId="895110895" sldId="333"/>
            <ac:grpSpMk id="29" creationId="{7861A040-6ADD-4F73-B5B7-75E1E167C148}"/>
          </ac:grpSpMkLst>
        </pc:grpChg>
        <pc:grpChg chg="del">
          <ac:chgData name="刘 博文" userId="66893f787488b8ec" providerId="LiveId" clId="{6AF27FB4-C6F3-4D39-B7A9-0999C366503E}" dt="2022-02-18T06:23:57.759" v="77" actId="165"/>
          <ac:grpSpMkLst>
            <pc:docMk/>
            <pc:sldMk cId="895110895" sldId="333"/>
            <ac:grpSpMk id="34" creationId="{A4512120-CB00-45C2-A03E-66F2F1D98157}"/>
          </ac:grpSpMkLst>
        </pc:grpChg>
      </pc:sldChg>
      <pc:sldChg chg="delSp modSp mod">
        <pc:chgData name="刘 博文" userId="66893f787488b8ec" providerId="LiveId" clId="{6AF27FB4-C6F3-4D39-B7A9-0999C366503E}" dt="2022-02-18T14:59:38.938" v="397"/>
        <pc:sldMkLst>
          <pc:docMk/>
          <pc:sldMk cId="3534220240" sldId="334"/>
        </pc:sldMkLst>
        <pc:spChg chg="mod">
          <ac:chgData name="刘 博文" userId="66893f787488b8ec" providerId="LiveId" clId="{6AF27FB4-C6F3-4D39-B7A9-0999C366503E}" dt="2022-02-18T14:59:38.938" v="397"/>
          <ac:spMkLst>
            <pc:docMk/>
            <pc:sldMk cId="3534220240" sldId="334"/>
            <ac:spMk id="7" creationId="{27B03848-1E83-4123-AD36-9B80B938C410}"/>
          </ac:spMkLst>
        </pc:spChg>
        <pc:spChg chg="mod">
          <ac:chgData name="刘 博文" userId="66893f787488b8ec" providerId="LiveId" clId="{6AF27FB4-C6F3-4D39-B7A9-0999C366503E}" dt="2022-02-18T06:24:18.264" v="81" actId="165"/>
          <ac:spMkLst>
            <pc:docMk/>
            <pc:sldMk cId="3534220240" sldId="334"/>
            <ac:spMk id="8" creationId="{807D0E77-3DE1-4F71-8BBB-329738021E9F}"/>
          </ac:spMkLst>
        </pc:spChg>
        <pc:spChg chg="mod">
          <ac:chgData name="刘 博文" userId="66893f787488b8ec" providerId="LiveId" clId="{6AF27FB4-C6F3-4D39-B7A9-0999C366503E}" dt="2022-02-18T06:24:18.264" v="81" actId="165"/>
          <ac:spMkLst>
            <pc:docMk/>
            <pc:sldMk cId="3534220240" sldId="334"/>
            <ac:spMk id="9" creationId="{436D796A-0FE2-4242-8987-51E0CBC39EB2}"/>
          </ac:spMkLst>
        </pc:spChg>
        <pc:spChg chg="mod topLvl">
          <ac:chgData name="刘 博文" userId="66893f787488b8ec" providerId="LiveId" clId="{6AF27FB4-C6F3-4D39-B7A9-0999C366503E}" dt="2022-02-18T06:24:18.264" v="81" actId="165"/>
          <ac:spMkLst>
            <pc:docMk/>
            <pc:sldMk cId="3534220240" sldId="334"/>
            <ac:spMk id="19" creationId="{5638FD18-C3EE-4D94-B79F-D3A66D74A49A}"/>
          </ac:spMkLst>
        </pc:spChg>
        <pc:spChg chg="mod topLvl">
          <ac:chgData name="刘 博文" userId="66893f787488b8ec" providerId="LiveId" clId="{6AF27FB4-C6F3-4D39-B7A9-0999C366503E}" dt="2022-02-18T06:24:18.264" v="81" actId="165"/>
          <ac:spMkLst>
            <pc:docMk/>
            <pc:sldMk cId="3534220240" sldId="334"/>
            <ac:spMk id="25" creationId="{AB40335D-49C1-4100-85A7-F61E7A439842}"/>
          </ac:spMkLst>
        </pc:spChg>
        <pc:spChg chg="mod">
          <ac:chgData name="刘 博文" userId="66893f787488b8ec" providerId="LiveId" clId="{6AF27FB4-C6F3-4D39-B7A9-0999C366503E}" dt="2022-02-18T06:24:18.264" v="81" actId="165"/>
          <ac:spMkLst>
            <pc:docMk/>
            <pc:sldMk cId="3534220240" sldId="334"/>
            <ac:spMk id="26" creationId="{4A4A0867-3996-4601-9BA7-0C09DAAAC98B}"/>
          </ac:spMkLst>
        </pc:spChg>
        <pc:spChg chg="mod">
          <ac:chgData name="刘 博文" userId="66893f787488b8ec" providerId="LiveId" clId="{6AF27FB4-C6F3-4D39-B7A9-0999C366503E}" dt="2022-02-18T06:24:18.264" v="81" actId="165"/>
          <ac:spMkLst>
            <pc:docMk/>
            <pc:sldMk cId="3534220240" sldId="334"/>
            <ac:spMk id="27" creationId="{03F1A5B6-C73F-4551-A78D-2AE46225413E}"/>
          </ac:spMkLst>
        </pc:spChg>
        <pc:spChg chg="mod topLvl">
          <ac:chgData name="刘 博文" userId="66893f787488b8ec" providerId="LiveId" clId="{6AF27FB4-C6F3-4D39-B7A9-0999C366503E}" dt="2022-02-18T06:24:18.264" v="81" actId="165"/>
          <ac:spMkLst>
            <pc:docMk/>
            <pc:sldMk cId="3534220240" sldId="334"/>
            <ac:spMk id="31" creationId="{4D8ADE50-3454-4BBB-962B-BBF9D2FED8E1}"/>
          </ac:spMkLst>
        </pc:spChg>
        <pc:spChg chg="mod">
          <ac:chgData name="刘 博文" userId="66893f787488b8ec" providerId="LiveId" clId="{6AF27FB4-C6F3-4D39-B7A9-0999C366503E}" dt="2022-02-18T06:24:18.264" v="81" actId="165"/>
          <ac:spMkLst>
            <pc:docMk/>
            <pc:sldMk cId="3534220240" sldId="334"/>
            <ac:spMk id="32" creationId="{952ADEF3-6BCA-4A3C-8763-C3BE9364C6CC}"/>
          </ac:spMkLst>
        </pc:spChg>
        <pc:spChg chg="mod">
          <ac:chgData name="刘 博文" userId="66893f787488b8ec" providerId="LiveId" clId="{6AF27FB4-C6F3-4D39-B7A9-0999C366503E}" dt="2022-02-18T06:24:18.264" v="81" actId="165"/>
          <ac:spMkLst>
            <pc:docMk/>
            <pc:sldMk cId="3534220240" sldId="334"/>
            <ac:spMk id="33" creationId="{9A35EB17-02CF-486A-BF15-FFD7D3F99975}"/>
          </ac:spMkLst>
        </pc:spChg>
        <pc:grpChg chg="mod topLvl">
          <ac:chgData name="刘 博文" userId="66893f787488b8ec" providerId="LiveId" clId="{6AF27FB4-C6F3-4D39-B7A9-0999C366503E}" dt="2022-02-18T06:24:18.264" v="81" actId="165"/>
          <ac:grpSpMkLst>
            <pc:docMk/>
            <pc:sldMk cId="3534220240" sldId="334"/>
            <ac:grpSpMk id="2" creationId="{20603771-8800-4691-8381-A72212853F09}"/>
          </ac:grpSpMkLst>
        </pc:grpChg>
        <pc:grpChg chg="del">
          <ac:chgData name="刘 博文" userId="66893f787488b8ec" providerId="LiveId" clId="{6AF27FB4-C6F3-4D39-B7A9-0999C366503E}" dt="2022-02-18T06:24:18.264" v="81" actId="165"/>
          <ac:grpSpMkLst>
            <pc:docMk/>
            <pc:sldMk cId="3534220240" sldId="334"/>
            <ac:grpSpMk id="21" creationId="{523FCEB5-6518-4B7D-AB01-DCD042727868}"/>
          </ac:grpSpMkLst>
        </pc:grpChg>
        <pc:grpChg chg="del">
          <ac:chgData name="刘 博文" userId="66893f787488b8ec" providerId="LiveId" clId="{6AF27FB4-C6F3-4D39-B7A9-0999C366503E}" dt="2022-02-18T06:24:18.264" v="81" actId="165"/>
          <ac:grpSpMkLst>
            <pc:docMk/>
            <pc:sldMk cId="3534220240" sldId="334"/>
            <ac:grpSpMk id="23" creationId="{85C1B67B-A175-4DB2-A080-52200EF2D9AF}"/>
          </ac:grpSpMkLst>
        </pc:grpChg>
        <pc:grpChg chg="mod topLvl">
          <ac:chgData name="刘 博文" userId="66893f787488b8ec" providerId="LiveId" clId="{6AF27FB4-C6F3-4D39-B7A9-0999C366503E}" dt="2022-02-18T06:24:18.264" v="81" actId="165"/>
          <ac:grpSpMkLst>
            <pc:docMk/>
            <pc:sldMk cId="3534220240" sldId="334"/>
            <ac:grpSpMk id="24" creationId="{7A759C7A-0A1C-464F-B601-DE15598DDB74}"/>
          </ac:grpSpMkLst>
        </pc:grpChg>
        <pc:grpChg chg="del">
          <ac:chgData name="刘 博文" userId="66893f787488b8ec" providerId="LiveId" clId="{6AF27FB4-C6F3-4D39-B7A9-0999C366503E}" dt="2022-02-18T06:24:18.264" v="81" actId="165"/>
          <ac:grpSpMkLst>
            <pc:docMk/>
            <pc:sldMk cId="3534220240" sldId="334"/>
            <ac:grpSpMk id="29" creationId="{EBE16B4E-8FCB-40B3-B605-C9CD662D494C}"/>
          </ac:grpSpMkLst>
        </pc:grpChg>
        <pc:grpChg chg="mod topLvl">
          <ac:chgData name="刘 博文" userId="66893f787488b8ec" providerId="LiveId" clId="{6AF27FB4-C6F3-4D39-B7A9-0999C366503E}" dt="2022-02-18T06:24:18.264" v="81" actId="165"/>
          <ac:grpSpMkLst>
            <pc:docMk/>
            <pc:sldMk cId="3534220240" sldId="334"/>
            <ac:grpSpMk id="30" creationId="{2AEA3682-C832-4247-B949-281A5C56437B}"/>
          </ac:grpSpMkLst>
        </pc:grpChg>
      </pc:sldChg>
      <pc:sldChg chg="delSp modSp mod">
        <pc:chgData name="刘 博文" userId="66893f787488b8ec" providerId="LiveId" clId="{6AF27FB4-C6F3-4D39-B7A9-0999C366503E}" dt="2022-02-18T15:00:11.163" v="467"/>
        <pc:sldMkLst>
          <pc:docMk/>
          <pc:sldMk cId="1224943287" sldId="335"/>
        </pc:sldMkLst>
        <pc:spChg chg="mod">
          <ac:chgData name="刘 博文" userId="66893f787488b8ec" providerId="LiveId" clId="{6AF27FB4-C6F3-4D39-B7A9-0999C366503E}" dt="2022-02-18T15:00:11.163" v="467"/>
          <ac:spMkLst>
            <pc:docMk/>
            <pc:sldMk cId="1224943287" sldId="335"/>
            <ac:spMk id="7" creationId="{D7686CEC-5B95-482B-B852-421CA7BF5FDB}"/>
          </ac:spMkLst>
        </pc:spChg>
        <pc:spChg chg="mod topLvl">
          <ac:chgData name="刘 博文" userId="66893f787488b8ec" providerId="LiveId" clId="{6AF27FB4-C6F3-4D39-B7A9-0999C366503E}" dt="2022-02-18T06:24:36.211" v="82" actId="165"/>
          <ac:spMkLst>
            <pc:docMk/>
            <pc:sldMk cId="1224943287" sldId="335"/>
            <ac:spMk id="8" creationId="{3FF81E8E-3BEC-4075-BCD6-1CF9797929F0}"/>
          </ac:spMkLst>
        </pc:spChg>
        <pc:spChg chg="mod topLvl">
          <ac:chgData name="刘 博文" userId="66893f787488b8ec" providerId="LiveId" clId="{6AF27FB4-C6F3-4D39-B7A9-0999C366503E}" dt="2022-02-18T06:24:36.211" v="82" actId="165"/>
          <ac:spMkLst>
            <pc:docMk/>
            <pc:sldMk cId="1224943287" sldId="335"/>
            <ac:spMk id="10" creationId="{D31FFB07-8662-4A3E-8C4C-A3834DAEE5F5}"/>
          </ac:spMkLst>
        </pc:spChg>
        <pc:spChg chg="mod topLvl">
          <ac:chgData name="刘 博文" userId="66893f787488b8ec" providerId="LiveId" clId="{6AF27FB4-C6F3-4D39-B7A9-0999C366503E}" dt="2022-02-18T06:24:36.211" v="82" actId="165"/>
          <ac:spMkLst>
            <pc:docMk/>
            <pc:sldMk cId="1224943287" sldId="335"/>
            <ac:spMk id="12" creationId="{222B343A-4417-4CEB-B237-A583EA70CF48}"/>
          </ac:spMkLst>
        </pc:spChg>
        <pc:spChg chg="mod topLvl">
          <ac:chgData name="刘 博文" userId="66893f787488b8ec" providerId="LiveId" clId="{6AF27FB4-C6F3-4D39-B7A9-0999C366503E}" dt="2022-02-18T06:24:36.211" v="82" actId="165"/>
          <ac:spMkLst>
            <pc:docMk/>
            <pc:sldMk cId="1224943287" sldId="335"/>
            <ac:spMk id="14" creationId="{B12200F5-9564-442D-9372-B42C2595CF46}"/>
          </ac:spMkLst>
        </pc:spChg>
        <pc:spChg chg="mod topLvl">
          <ac:chgData name="刘 博文" userId="66893f787488b8ec" providerId="LiveId" clId="{6AF27FB4-C6F3-4D39-B7A9-0999C366503E}" dt="2022-02-18T06:24:36.211" v="82" actId="165"/>
          <ac:spMkLst>
            <pc:docMk/>
            <pc:sldMk cId="1224943287" sldId="335"/>
            <ac:spMk id="15" creationId="{24AAB449-C01F-461B-B95D-30CA384A23C1}"/>
          </ac:spMkLst>
        </pc:spChg>
        <pc:spChg chg="mod topLvl">
          <ac:chgData name="刘 博文" userId="66893f787488b8ec" providerId="LiveId" clId="{6AF27FB4-C6F3-4D39-B7A9-0999C366503E}" dt="2022-02-18T06:24:36.211" v="82" actId="165"/>
          <ac:spMkLst>
            <pc:docMk/>
            <pc:sldMk cId="1224943287" sldId="335"/>
            <ac:spMk id="16" creationId="{82D47473-DFCD-4119-8539-4EF6FEA2DD51}"/>
          </ac:spMkLst>
        </pc:spChg>
        <pc:spChg chg="mod topLvl">
          <ac:chgData name="刘 博文" userId="66893f787488b8ec" providerId="LiveId" clId="{6AF27FB4-C6F3-4D39-B7A9-0999C366503E}" dt="2022-02-18T06:24:36.211" v="82" actId="165"/>
          <ac:spMkLst>
            <pc:docMk/>
            <pc:sldMk cId="1224943287" sldId="335"/>
            <ac:spMk id="18" creationId="{CB11633F-D57A-43B3-ACA7-E0295B9B6AA8}"/>
          </ac:spMkLst>
        </pc:spChg>
        <pc:spChg chg="mod topLvl">
          <ac:chgData name="刘 博文" userId="66893f787488b8ec" providerId="LiveId" clId="{6AF27FB4-C6F3-4D39-B7A9-0999C366503E}" dt="2022-02-18T06:24:36.211" v="82" actId="165"/>
          <ac:spMkLst>
            <pc:docMk/>
            <pc:sldMk cId="1224943287" sldId="335"/>
            <ac:spMk id="19" creationId="{ED77D290-D111-434E-BFDC-C3E31E93B7A6}"/>
          </ac:spMkLst>
        </pc:spChg>
        <pc:spChg chg="mod topLvl">
          <ac:chgData name="刘 博文" userId="66893f787488b8ec" providerId="LiveId" clId="{6AF27FB4-C6F3-4D39-B7A9-0999C366503E}" dt="2022-02-18T06:24:36.211" v="82" actId="165"/>
          <ac:spMkLst>
            <pc:docMk/>
            <pc:sldMk cId="1224943287" sldId="335"/>
            <ac:spMk id="20" creationId="{E8009C4D-FED7-471C-8DC6-39D24370128A}"/>
          </ac:spMkLst>
        </pc:spChg>
        <pc:spChg chg="mod topLvl">
          <ac:chgData name="刘 博文" userId="66893f787488b8ec" providerId="LiveId" clId="{6AF27FB4-C6F3-4D39-B7A9-0999C366503E}" dt="2022-02-18T06:24:36.211" v="82" actId="165"/>
          <ac:spMkLst>
            <pc:docMk/>
            <pc:sldMk cId="1224943287" sldId="335"/>
            <ac:spMk id="23" creationId="{B999A013-F189-4BE0-A19D-79B9682A92DF}"/>
          </ac:spMkLst>
        </pc:spChg>
        <pc:spChg chg="mod">
          <ac:chgData name="刘 博文" userId="66893f787488b8ec" providerId="LiveId" clId="{6AF27FB4-C6F3-4D39-B7A9-0999C366503E}" dt="2022-02-18T06:24:36.211" v="82" actId="165"/>
          <ac:spMkLst>
            <pc:docMk/>
            <pc:sldMk cId="1224943287" sldId="335"/>
            <ac:spMk id="24" creationId="{4F898A62-A996-4FAD-9C73-273816159890}"/>
          </ac:spMkLst>
        </pc:spChg>
        <pc:spChg chg="mod">
          <ac:chgData name="刘 博文" userId="66893f787488b8ec" providerId="LiveId" clId="{6AF27FB4-C6F3-4D39-B7A9-0999C366503E}" dt="2022-02-18T06:24:36.211" v="82" actId="165"/>
          <ac:spMkLst>
            <pc:docMk/>
            <pc:sldMk cId="1224943287" sldId="335"/>
            <ac:spMk id="25" creationId="{AEAF1B34-E591-48AB-9977-6F0FF1C894D5}"/>
          </ac:spMkLst>
        </pc:spChg>
        <pc:grpChg chg="del">
          <ac:chgData name="刘 博文" userId="66893f787488b8ec" providerId="LiveId" clId="{6AF27FB4-C6F3-4D39-B7A9-0999C366503E}" dt="2022-02-18T06:24:36.211" v="82" actId="165"/>
          <ac:grpSpMkLst>
            <pc:docMk/>
            <pc:sldMk cId="1224943287" sldId="335"/>
            <ac:grpSpMk id="3" creationId="{FA58FAE9-3541-49FD-8671-D3229AAEC7BD}"/>
          </ac:grpSpMkLst>
        </pc:grpChg>
        <pc:grpChg chg="del">
          <ac:chgData name="刘 博文" userId="66893f787488b8ec" providerId="LiveId" clId="{6AF27FB4-C6F3-4D39-B7A9-0999C366503E}" dt="2022-02-18T06:24:36.211" v="82" actId="165"/>
          <ac:grpSpMkLst>
            <pc:docMk/>
            <pc:sldMk cId="1224943287" sldId="335"/>
            <ac:grpSpMk id="13" creationId="{E478E97A-A02F-4763-BEE7-86DDDD950281}"/>
          </ac:grpSpMkLst>
        </pc:grpChg>
        <pc:grpChg chg="del">
          <ac:chgData name="刘 博文" userId="66893f787488b8ec" providerId="LiveId" clId="{6AF27FB4-C6F3-4D39-B7A9-0999C366503E}" dt="2022-02-18T06:24:36.211" v="82" actId="165"/>
          <ac:grpSpMkLst>
            <pc:docMk/>
            <pc:sldMk cId="1224943287" sldId="335"/>
            <ac:grpSpMk id="17" creationId="{B373E413-7CA3-4A57-9473-0F3508EAB3C0}"/>
          </ac:grpSpMkLst>
        </pc:grpChg>
        <pc:grpChg chg="del">
          <ac:chgData name="刘 博文" userId="66893f787488b8ec" providerId="LiveId" clId="{6AF27FB4-C6F3-4D39-B7A9-0999C366503E}" dt="2022-02-18T06:24:36.211" v="82" actId="165"/>
          <ac:grpSpMkLst>
            <pc:docMk/>
            <pc:sldMk cId="1224943287" sldId="335"/>
            <ac:grpSpMk id="21" creationId="{B7EEC140-7BAE-4ABC-B129-EC624695B2D7}"/>
          </ac:grpSpMkLst>
        </pc:grpChg>
        <pc:grpChg chg="mod topLvl">
          <ac:chgData name="刘 博文" userId="66893f787488b8ec" providerId="LiveId" clId="{6AF27FB4-C6F3-4D39-B7A9-0999C366503E}" dt="2022-02-18T06:24:36.211" v="82" actId="165"/>
          <ac:grpSpMkLst>
            <pc:docMk/>
            <pc:sldMk cId="1224943287" sldId="335"/>
            <ac:grpSpMk id="22" creationId="{9486DC91-40E6-49F4-90E9-1A0A5ECB59D3}"/>
          </ac:grpSpMkLst>
        </pc:grpChg>
      </pc:sldChg>
      <pc:sldChg chg="delSp modSp mod">
        <pc:chgData name="刘 博文" userId="66893f787488b8ec" providerId="LiveId" clId="{6AF27FB4-C6F3-4D39-B7A9-0999C366503E}" dt="2022-02-18T15:00:31.363" v="510"/>
        <pc:sldMkLst>
          <pc:docMk/>
          <pc:sldMk cId="2270034139" sldId="336"/>
        </pc:sldMkLst>
        <pc:spChg chg="mod">
          <ac:chgData name="刘 博文" userId="66893f787488b8ec" providerId="LiveId" clId="{6AF27FB4-C6F3-4D39-B7A9-0999C366503E}" dt="2022-02-18T15:00:31.363" v="510"/>
          <ac:spMkLst>
            <pc:docMk/>
            <pc:sldMk cId="2270034139" sldId="336"/>
            <ac:spMk id="7" creationId="{514B5E22-B75B-4C89-96BF-28BA5FAC208D}"/>
          </ac:spMkLst>
        </pc:spChg>
        <pc:spChg chg="mod topLvl">
          <ac:chgData name="刘 博文" userId="66893f787488b8ec" providerId="LiveId" clId="{6AF27FB4-C6F3-4D39-B7A9-0999C366503E}" dt="2022-02-18T06:24:47.451" v="84" actId="165"/>
          <ac:spMkLst>
            <pc:docMk/>
            <pc:sldMk cId="2270034139" sldId="336"/>
            <ac:spMk id="15" creationId="{ED50D189-109D-406C-B22E-FE7A8B639D56}"/>
          </ac:spMkLst>
        </pc:spChg>
        <pc:spChg chg="mod topLvl">
          <ac:chgData name="刘 博文" userId="66893f787488b8ec" providerId="LiveId" clId="{6AF27FB4-C6F3-4D39-B7A9-0999C366503E}" dt="2022-02-18T06:24:47.451" v="84" actId="165"/>
          <ac:spMkLst>
            <pc:docMk/>
            <pc:sldMk cId="2270034139" sldId="336"/>
            <ac:spMk id="16" creationId="{85C5009D-EFDD-4FDC-B5E2-B14BC1B55774}"/>
          </ac:spMkLst>
        </pc:spChg>
        <pc:spChg chg="mod topLvl">
          <ac:chgData name="刘 博文" userId="66893f787488b8ec" providerId="LiveId" clId="{6AF27FB4-C6F3-4D39-B7A9-0999C366503E}" dt="2022-02-18T06:24:47.451" v="84" actId="165"/>
          <ac:spMkLst>
            <pc:docMk/>
            <pc:sldMk cId="2270034139" sldId="336"/>
            <ac:spMk id="17" creationId="{57D97DFB-EF67-41F5-92DF-1C92499ECB7A}"/>
          </ac:spMkLst>
        </pc:spChg>
        <pc:spChg chg="mod topLvl">
          <ac:chgData name="刘 博文" userId="66893f787488b8ec" providerId="LiveId" clId="{6AF27FB4-C6F3-4D39-B7A9-0999C366503E}" dt="2022-02-18T06:24:47.451" v="84" actId="165"/>
          <ac:spMkLst>
            <pc:docMk/>
            <pc:sldMk cId="2270034139" sldId="336"/>
            <ac:spMk id="27" creationId="{9ABD224B-A23C-4FFC-A993-B45F80EDFDC3}"/>
          </ac:spMkLst>
        </pc:spChg>
        <pc:spChg chg="mod topLvl">
          <ac:chgData name="刘 博文" userId="66893f787488b8ec" providerId="LiveId" clId="{6AF27FB4-C6F3-4D39-B7A9-0999C366503E}" dt="2022-02-18T06:24:47.451" v="84" actId="165"/>
          <ac:spMkLst>
            <pc:docMk/>
            <pc:sldMk cId="2270034139" sldId="336"/>
            <ac:spMk id="28" creationId="{2EF9CCBA-0E01-49D7-8448-C0832E34A2C2}"/>
          </ac:spMkLst>
        </pc:spChg>
        <pc:spChg chg="mod topLvl">
          <ac:chgData name="刘 博文" userId="66893f787488b8ec" providerId="LiveId" clId="{6AF27FB4-C6F3-4D39-B7A9-0999C366503E}" dt="2022-02-18T06:24:47.451" v="84" actId="165"/>
          <ac:spMkLst>
            <pc:docMk/>
            <pc:sldMk cId="2270034139" sldId="336"/>
            <ac:spMk id="29" creationId="{9AA9AC21-CCB6-4C85-98DE-13C442DE902C}"/>
          </ac:spMkLst>
        </pc:spChg>
        <pc:spChg chg="mod topLvl">
          <ac:chgData name="刘 博文" userId="66893f787488b8ec" providerId="LiveId" clId="{6AF27FB4-C6F3-4D39-B7A9-0999C366503E}" dt="2022-02-18T06:24:47.451" v="84" actId="165"/>
          <ac:spMkLst>
            <pc:docMk/>
            <pc:sldMk cId="2270034139" sldId="336"/>
            <ac:spMk id="32" creationId="{B99F2AC8-F90C-481F-BD34-8635337C81F5}"/>
          </ac:spMkLst>
        </pc:spChg>
        <pc:spChg chg="mod topLvl">
          <ac:chgData name="刘 博文" userId="66893f787488b8ec" providerId="LiveId" clId="{6AF27FB4-C6F3-4D39-B7A9-0999C366503E}" dt="2022-02-18T06:24:47.451" v="84" actId="165"/>
          <ac:spMkLst>
            <pc:docMk/>
            <pc:sldMk cId="2270034139" sldId="336"/>
            <ac:spMk id="33" creationId="{E1C92D24-6E27-4B63-918F-ECE54387C4F1}"/>
          </ac:spMkLst>
        </pc:spChg>
        <pc:spChg chg="mod topLvl">
          <ac:chgData name="刘 博文" userId="66893f787488b8ec" providerId="LiveId" clId="{6AF27FB4-C6F3-4D39-B7A9-0999C366503E}" dt="2022-02-18T06:24:47.451" v="84" actId="165"/>
          <ac:spMkLst>
            <pc:docMk/>
            <pc:sldMk cId="2270034139" sldId="336"/>
            <ac:spMk id="34" creationId="{F4179EB3-9BE1-4CC5-970B-016EAD5AF429}"/>
          </ac:spMkLst>
        </pc:spChg>
        <pc:grpChg chg="del">
          <ac:chgData name="刘 博文" userId="66893f787488b8ec" providerId="LiveId" clId="{6AF27FB4-C6F3-4D39-B7A9-0999C366503E}" dt="2022-02-18T06:24:47.451" v="84" actId="165"/>
          <ac:grpSpMkLst>
            <pc:docMk/>
            <pc:sldMk cId="2270034139" sldId="336"/>
            <ac:grpSpMk id="21" creationId="{027083B6-7088-4D59-BC23-0D7652AA6B8F}"/>
          </ac:grpSpMkLst>
        </pc:grpChg>
        <pc:grpChg chg="del">
          <ac:chgData name="刘 博文" userId="66893f787488b8ec" providerId="LiveId" clId="{6AF27FB4-C6F3-4D39-B7A9-0999C366503E}" dt="2022-02-18T06:24:47.451" v="84" actId="165"/>
          <ac:grpSpMkLst>
            <pc:docMk/>
            <pc:sldMk cId="2270034139" sldId="336"/>
            <ac:grpSpMk id="26" creationId="{8EB8FE0D-1E84-4746-9515-0A6E9E7E3F3A}"/>
          </ac:grpSpMkLst>
        </pc:grpChg>
        <pc:grpChg chg="del">
          <ac:chgData name="刘 博文" userId="66893f787488b8ec" providerId="LiveId" clId="{6AF27FB4-C6F3-4D39-B7A9-0999C366503E}" dt="2022-02-18T06:24:47.451" v="84" actId="165"/>
          <ac:grpSpMkLst>
            <pc:docMk/>
            <pc:sldMk cId="2270034139" sldId="336"/>
            <ac:grpSpMk id="31" creationId="{62277B4D-BA28-4528-A6C9-CFDD3FCA1882}"/>
          </ac:grpSpMkLst>
        </pc:grpChg>
      </pc:sldChg>
      <pc:sldChg chg="delSp modSp mod">
        <pc:chgData name="刘 博文" userId="66893f787488b8ec" providerId="LiveId" clId="{6AF27FB4-C6F3-4D39-B7A9-0999C366503E}" dt="2022-02-18T15:01:18.318" v="596"/>
        <pc:sldMkLst>
          <pc:docMk/>
          <pc:sldMk cId="2605399354" sldId="337"/>
        </pc:sldMkLst>
        <pc:spChg chg="mod topLvl">
          <ac:chgData name="刘 博文" userId="66893f787488b8ec" providerId="LiveId" clId="{6AF27FB4-C6F3-4D39-B7A9-0999C366503E}" dt="2022-02-18T06:25:05.435" v="328" actId="165"/>
          <ac:spMkLst>
            <pc:docMk/>
            <pc:sldMk cId="2605399354" sldId="337"/>
            <ac:spMk id="2" creationId="{AD201124-40B7-4391-A2D0-D30CD7EC6B42}"/>
          </ac:spMkLst>
        </pc:spChg>
        <pc:spChg chg="mod">
          <ac:chgData name="刘 博文" userId="66893f787488b8ec" providerId="LiveId" clId="{6AF27FB4-C6F3-4D39-B7A9-0999C366503E}" dt="2022-02-18T15:01:18.318" v="596"/>
          <ac:spMkLst>
            <pc:docMk/>
            <pc:sldMk cId="2605399354" sldId="337"/>
            <ac:spMk id="7" creationId="{5998646C-A472-43EA-BE89-27CFF2D9FBA0}"/>
          </ac:spMkLst>
        </pc:spChg>
        <pc:spChg chg="mod topLvl">
          <ac:chgData name="刘 博文" userId="66893f787488b8ec" providerId="LiveId" clId="{6AF27FB4-C6F3-4D39-B7A9-0999C366503E}" dt="2022-02-18T06:25:05.435" v="328" actId="165"/>
          <ac:spMkLst>
            <pc:docMk/>
            <pc:sldMk cId="2605399354" sldId="337"/>
            <ac:spMk id="8" creationId="{BC43C258-DCBA-4306-BEEE-555A169CE839}"/>
          </ac:spMkLst>
        </pc:spChg>
        <pc:spChg chg="mod topLvl">
          <ac:chgData name="刘 博文" userId="66893f787488b8ec" providerId="LiveId" clId="{6AF27FB4-C6F3-4D39-B7A9-0999C366503E}" dt="2022-02-18T06:25:05.435" v="328" actId="165"/>
          <ac:spMkLst>
            <pc:docMk/>
            <pc:sldMk cId="2605399354" sldId="337"/>
            <ac:spMk id="9" creationId="{3D17C7F3-D084-4096-97CC-7114DE00AAB4}"/>
          </ac:spMkLst>
        </pc:spChg>
        <pc:spChg chg="mod topLvl">
          <ac:chgData name="刘 博文" userId="66893f787488b8ec" providerId="LiveId" clId="{6AF27FB4-C6F3-4D39-B7A9-0999C366503E}" dt="2022-02-18T06:25:05.435" v="328" actId="165"/>
          <ac:spMkLst>
            <pc:docMk/>
            <pc:sldMk cId="2605399354" sldId="337"/>
            <ac:spMk id="10" creationId="{0C9927EE-F003-4805-9081-8E23484BAA12}"/>
          </ac:spMkLst>
        </pc:spChg>
        <pc:spChg chg="mod topLvl">
          <ac:chgData name="刘 博文" userId="66893f787488b8ec" providerId="LiveId" clId="{6AF27FB4-C6F3-4D39-B7A9-0999C366503E}" dt="2022-02-18T06:25:05.435" v="328" actId="165"/>
          <ac:spMkLst>
            <pc:docMk/>
            <pc:sldMk cId="2605399354" sldId="337"/>
            <ac:spMk id="11" creationId="{F61BDDDC-1E78-48ED-8A0A-05ABE97A1384}"/>
          </ac:spMkLst>
        </pc:spChg>
        <pc:spChg chg="mod topLvl">
          <ac:chgData name="刘 博文" userId="66893f787488b8ec" providerId="LiveId" clId="{6AF27FB4-C6F3-4D39-B7A9-0999C366503E}" dt="2022-02-18T06:25:05.435" v="328" actId="165"/>
          <ac:spMkLst>
            <pc:docMk/>
            <pc:sldMk cId="2605399354" sldId="337"/>
            <ac:spMk id="12" creationId="{1F9FF1F2-CB93-44A6-BB9D-27E036820243}"/>
          </ac:spMkLst>
        </pc:spChg>
        <pc:spChg chg="mod topLvl">
          <ac:chgData name="刘 博文" userId="66893f787488b8ec" providerId="LiveId" clId="{6AF27FB4-C6F3-4D39-B7A9-0999C366503E}" dt="2022-02-18T06:25:05.435" v="328" actId="165"/>
          <ac:spMkLst>
            <pc:docMk/>
            <pc:sldMk cId="2605399354" sldId="337"/>
            <ac:spMk id="17" creationId="{330A2441-34A7-41C4-8853-58E5B29B032E}"/>
          </ac:spMkLst>
        </pc:spChg>
        <pc:spChg chg="mod">
          <ac:chgData name="刘 博文" userId="66893f787488b8ec" providerId="LiveId" clId="{6AF27FB4-C6F3-4D39-B7A9-0999C366503E}" dt="2022-02-18T06:25:05.435" v="328" actId="165"/>
          <ac:spMkLst>
            <pc:docMk/>
            <pc:sldMk cId="2605399354" sldId="337"/>
            <ac:spMk id="19" creationId="{9F1FAE5D-905D-4D05-A3E3-FC3EA96C03FB}"/>
          </ac:spMkLst>
        </pc:spChg>
        <pc:spChg chg="mod">
          <ac:chgData name="刘 博文" userId="66893f787488b8ec" providerId="LiveId" clId="{6AF27FB4-C6F3-4D39-B7A9-0999C366503E}" dt="2022-02-18T06:25:05.435" v="328" actId="165"/>
          <ac:spMkLst>
            <pc:docMk/>
            <pc:sldMk cId="2605399354" sldId="337"/>
            <ac:spMk id="20" creationId="{87F759A9-F1A4-4B33-A68E-B2BFC187406C}"/>
          </ac:spMkLst>
        </pc:spChg>
        <pc:spChg chg="mod">
          <ac:chgData name="刘 博文" userId="66893f787488b8ec" providerId="LiveId" clId="{6AF27FB4-C6F3-4D39-B7A9-0999C366503E}" dt="2022-02-18T06:25:05.435" v="328" actId="165"/>
          <ac:spMkLst>
            <pc:docMk/>
            <pc:sldMk cId="2605399354" sldId="337"/>
            <ac:spMk id="21" creationId="{02725D72-434F-4A32-A10C-4A369E73D2D2}"/>
          </ac:spMkLst>
        </pc:spChg>
        <pc:spChg chg="mod">
          <ac:chgData name="刘 博文" userId="66893f787488b8ec" providerId="LiveId" clId="{6AF27FB4-C6F3-4D39-B7A9-0999C366503E}" dt="2022-02-18T06:25:05.435" v="328" actId="165"/>
          <ac:spMkLst>
            <pc:docMk/>
            <pc:sldMk cId="2605399354" sldId="337"/>
            <ac:spMk id="22" creationId="{F9DB30E2-931C-4975-9E51-CE302C5A5CB0}"/>
          </ac:spMkLst>
        </pc:spChg>
        <pc:spChg chg="mod">
          <ac:chgData name="刘 博文" userId="66893f787488b8ec" providerId="LiveId" clId="{6AF27FB4-C6F3-4D39-B7A9-0999C366503E}" dt="2022-02-18T06:25:05.435" v="328" actId="165"/>
          <ac:spMkLst>
            <pc:docMk/>
            <pc:sldMk cId="2605399354" sldId="337"/>
            <ac:spMk id="25" creationId="{6DF99330-8945-496D-BC26-F9AD23153542}"/>
          </ac:spMkLst>
        </pc:spChg>
        <pc:spChg chg="mod">
          <ac:chgData name="刘 博文" userId="66893f787488b8ec" providerId="LiveId" clId="{6AF27FB4-C6F3-4D39-B7A9-0999C366503E}" dt="2022-02-18T06:25:05.435" v="328" actId="165"/>
          <ac:spMkLst>
            <pc:docMk/>
            <pc:sldMk cId="2605399354" sldId="337"/>
            <ac:spMk id="26" creationId="{23FC41B1-D328-4992-8990-A14385C7AEAB}"/>
          </ac:spMkLst>
        </pc:spChg>
        <pc:spChg chg="mod">
          <ac:chgData name="刘 博文" userId="66893f787488b8ec" providerId="LiveId" clId="{6AF27FB4-C6F3-4D39-B7A9-0999C366503E}" dt="2022-02-18T06:25:05.435" v="328" actId="165"/>
          <ac:spMkLst>
            <pc:docMk/>
            <pc:sldMk cId="2605399354" sldId="337"/>
            <ac:spMk id="27" creationId="{6BECF081-8289-4406-9FEB-75C9AC55A910}"/>
          </ac:spMkLst>
        </pc:spChg>
        <pc:spChg chg="mod">
          <ac:chgData name="刘 博文" userId="66893f787488b8ec" providerId="LiveId" clId="{6AF27FB4-C6F3-4D39-B7A9-0999C366503E}" dt="2022-02-18T06:25:05.435" v="328" actId="165"/>
          <ac:spMkLst>
            <pc:docMk/>
            <pc:sldMk cId="2605399354" sldId="337"/>
            <ac:spMk id="28" creationId="{C6D2C715-CCA7-4E38-BAF3-81BBA004515E}"/>
          </ac:spMkLst>
        </pc:spChg>
        <pc:spChg chg="mod">
          <ac:chgData name="刘 博文" userId="66893f787488b8ec" providerId="LiveId" clId="{6AF27FB4-C6F3-4D39-B7A9-0999C366503E}" dt="2022-02-18T06:25:05.435" v="328" actId="165"/>
          <ac:spMkLst>
            <pc:docMk/>
            <pc:sldMk cId="2605399354" sldId="337"/>
            <ac:spMk id="29" creationId="{826565CF-8E23-40DE-9B3F-925BE09C586A}"/>
          </ac:spMkLst>
        </pc:spChg>
        <pc:spChg chg="mod">
          <ac:chgData name="刘 博文" userId="66893f787488b8ec" providerId="LiveId" clId="{6AF27FB4-C6F3-4D39-B7A9-0999C366503E}" dt="2022-02-18T06:25:05.435" v="328" actId="165"/>
          <ac:spMkLst>
            <pc:docMk/>
            <pc:sldMk cId="2605399354" sldId="337"/>
            <ac:spMk id="30" creationId="{F642FC21-8441-4A15-AB81-883E3F73E317}"/>
          </ac:spMkLst>
        </pc:spChg>
        <pc:spChg chg="mod">
          <ac:chgData name="刘 博文" userId="66893f787488b8ec" providerId="LiveId" clId="{6AF27FB4-C6F3-4D39-B7A9-0999C366503E}" dt="2022-02-18T06:25:05.435" v="328" actId="165"/>
          <ac:spMkLst>
            <pc:docMk/>
            <pc:sldMk cId="2605399354" sldId="337"/>
            <ac:spMk id="31" creationId="{6DAB9110-5B64-4868-8E39-3CEDFF9EDC0C}"/>
          </ac:spMkLst>
        </pc:spChg>
        <pc:spChg chg="mod topLvl">
          <ac:chgData name="刘 博文" userId="66893f787488b8ec" providerId="LiveId" clId="{6AF27FB4-C6F3-4D39-B7A9-0999C366503E}" dt="2022-02-18T06:25:05.435" v="328" actId="165"/>
          <ac:spMkLst>
            <pc:docMk/>
            <pc:sldMk cId="2605399354" sldId="337"/>
            <ac:spMk id="33" creationId="{5EC0BF7A-9715-4717-B4EF-2B436A9AE054}"/>
          </ac:spMkLst>
        </pc:spChg>
        <pc:spChg chg="mod topLvl">
          <ac:chgData name="刘 博文" userId="66893f787488b8ec" providerId="LiveId" clId="{6AF27FB4-C6F3-4D39-B7A9-0999C366503E}" dt="2022-02-18T06:25:05.435" v="328" actId="165"/>
          <ac:spMkLst>
            <pc:docMk/>
            <pc:sldMk cId="2605399354" sldId="337"/>
            <ac:spMk id="34" creationId="{188A21C0-A88B-4BB6-A751-215D0F5A375D}"/>
          </ac:spMkLst>
        </pc:spChg>
        <pc:spChg chg="mod topLvl">
          <ac:chgData name="刘 博文" userId="66893f787488b8ec" providerId="LiveId" clId="{6AF27FB4-C6F3-4D39-B7A9-0999C366503E}" dt="2022-02-18T06:25:05.435" v="328" actId="165"/>
          <ac:spMkLst>
            <pc:docMk/>
            <pc:sldMk cId="2605399354" sldId="337"/>
            <ac:spMk id="35" creationId="{FFEC841C-B13D-4157-8967-D79F2D2E5072}"/>
          </ac:spMkLst>
        </pc:spChg>
        <pc:spChg chg="mod topLvl">
          <ac:chgData name="刘 博文" userId="66893f787488b8ec" providerId="LiveId" clId="{6AF27FB4-C6F3-4D39-B7A9-0999C366503E}" dt="2022-02-18T06:25:05.435" v="328" actId="165"/>
          <ac:spMkLst>
            <pc:docMk/>
            <pc:sldMk cId="2605399354" sldId="337"/>
            <ac:spMk id="36" creationId="{F2227660-7D28-4313-82A2-0361567AD396}"/>
          </ac:spMkLst>
        </pc:spChg>
        <pc:spChg chg="mod topLvl">
          <ac:chgData name="刘 博文" userId="66893f787488b8ec" providerId="LiveId" clId="{6AF27FB4-C6F3-4D39-B7A9-0999C366503E}" dt="2022-02-18T06:25:05.435" v="328" actId="165"/>
          <ac:spMkLst>
            <pc:docMk/>
            <pc:sldMk cId="2605399354" sldId="337"/>
            <ac:spMk id="37" creationId="{F84E11D8-8CAB-4823-96BD-822E6A642C3D}"/>
          </ac:spMkLst>
        </pc:spChg>
        <pc:spChg chg="mod topLvl">
          <ac:chgData name="刘 博文" userId="66893f787488b8ec" providerId="LiveId" clId="{6AF27FB4-C6F3-4D39-B7A9-0999C366503E}" dt="2022-02-18T06:25:05.435" v="328" actId="165"/>
          <ac:spMkLst>
            <pc:docMk/>
            <pc:sldMk cId="2605399354" sldId="337"/>
            <ac:spMk id="38" creationId="{EB4380D5-82CF-4112-890E-8B532895DD98}"/>
          </ac:spMkLst>
        </pc:spChg>
        <pc:spChg chg="mod topLvl">
          <ac:chgData name="刘 博文" userId="66893f787488b8ec" providerId="LiveId" clId="{6AF27FB4-C6F3-4D39-B7A9-0999C366503E}" dt="2022-02-18T06:25:07.482" v="329" actId="165"/>
          <ac:spMkLst>
            <pc:docMk/>
            <pc:sldMk cId="2605399354" sldId="337"/>
            <ac:spMk id="41" creationId="{F0D3754F-B1D6-4459-9E23-2078F9D324D7}"/>
          </ac:spMkLst>
        </pc:spChg>
        <pc:spChg chg="mod topLvl">
          <ac:chgData name="刘 博文" userId="66893f787488b8ec" providerId="LiveId" clId="{6AF27FB4-C6F3-4D39-B7A9-0999C366503E}" dt="2022-02-18T06:25:07.482" v="329" actId="165"/>
          <ac:spMkLst>
            <pc:docMk/>
            <pc:sldMk cId="2605399354" sldId="337"/>
            <ac:spMk id="42" creationId="{A4144480-C6DD-41B4-87B5-C2D7B3E71A9E}"/>
          </ac:spMkLst>
        </pc:spChg>
        <pc:spChg chg="mod topLvl">
          <ac:chgData name="刘 博文" userId="66893f787488b8ec" providerId="LiveId" clId="{6AF27FB4-C6F3-4D39-B7A9-0999C366503E}" dt="2022-02-18T06:25:07.482" v="329" actId="165"/>
          <ac:spMkLst>
            <pc:docMk/>
            <pc:sldMk cId="2605399354" sldId="337"/>
            <ac:spMk id="43" creationId="{26DD3932-1E31-4BEA-990E-17AF32AB9464}"/>
          </ac:spMkLst>
        </pc:spChg>
        <pc:spChg chg="mod topLvl">
          <ac:chgData name="刘 博文" userId="66893f787488b8ec" providerId="LiveId" clId="{6AF27FB4-C6F3-4D39-B7A9-0999C366503E}" dt="2022-02-18T06:25:07.482" v="329" actId="165"/>
          <ac:spMkLst>
            <pc:docMk/>
            <pc:sldMk cId="2605399354" sldId="337"/>
            <ac:spMk id="44" creationId="{3E128A00-998E-45D3-9558-618D97CFF37E}"/>
          </ac:spMkLst>
        </pc:spChg>
        <pc:spChg chg="mod topLvl">
          <ac:chgData name="刘 博文" userId="66893f787488b8ec" providerId="LiveId" clId="{6AF27FB4-C6F3-4D39-B7A9-0999C366503E}" dt="2022-02-18T06:25:07.482" v="329" actId="165"/>
          <ac:spMkLst>
            <pc:docMk/>
            <pc:sldMk cId="2605399354" sldId="337"/>
            <ac:spMk id="45" creationId="{4A2CED76-9E37-4C61-AE3F-7E7C499962D9}"/>
          </ac:spMkLst>
        </pc:spChg>
        <pc:spChg chg="mod topLvl">
          <ac:chgData name="刘 博文" userId="66893f787488b8ec" providerId="LiveId" clId="{6AF27FB4-C6F3-4D39-B7A9-0999C366503E}" dt="2022-02-18T06:25:07.482" v="329" actId="165"/>
          <ac:spMkLst>
            <pc:docMk/>
            <pc:sldMk cId="2605399354" sldId="337"/>
            <ac:spMk id="46" creationId="{ACDD01A1-A985-499B-912F-3D4307B1846F}"/>
          </ac:spMkLst>
        </pc:spChg>
        <pc:spChg chg="mod topLvl">
          <ac:chgData name="刘 博文" userId="66893f787488b8ec" providerId="LiveId" clId="{6AF27FB4-C6F3-4D39-B7A9-0999C366503E}" dt="2022-02-18T06:25:07.482" v="329" actId="165"/>
          <ac:spMkLst>
            <pc:docMk/>
            <pc:sldMk cId="2605399354" sldId="337"/>
            <ac:spMk id="49" creationId="{000AD598-462F-4EE0-81A6-D63FF015F94F}"/>
          </ac:spMkLst>
        </pc:spChg>
        <pc:spChg chg="mod topLvl">
          <ac:chgData name="刘 博文" userId="66893f787488b8ec" providerId="LiveId" clId="{6AF27FB4-C6F3-4D39-B7A9-0999C366503E}" dt="2022-02-18T06:25:07.482" v="329" actId="165"/>
          <ac:spMkLst>
            <pc:docMk/>
            <pc:sldMk cId="2605399354" sldId="337"/>
            <ac:spMk id="50" creationId="{044F5A37-C297-423E-8E51-223D94B631F6}"/>
          </ac:spMkLst>
        </pc:spChg>
        <pc:spChg chg="mod topLvl">
          <ac:chgData name="刘 博文" userId="66893f787488b8ec" providerId="LiveId" clId="{6AF27FB4-C6F3-4D39-B7A9-0999C366503E}" dt="2022-02-18T06:25:07.482" v="329" actId="165"/>
          <ac:spMkLst>
            <pc:docMk/>
            <pc:sldMk cId="2605399354" sldId="337"/>
            <ac:spMk id="51" creationId="{6941D56F-B8C4-49BD-A3DB-5D6CD56B8D64}"/>
          </ac:spMkLst>
        </pc:spChg>
        <pc:spChg chg="mod topLvl">
          <ac:chgData name="刘 博文" userId="66893f787488b8ec" providerId="LiveId" clId="{6AF27FB4-C6F3-4D39-B7A9-0999C366503E}" dt="2022-02-18T06:25:07.482" v="329" actId="165"/>
          <ac:spMkLst>
            <pc:docMk/>
            <pc:sldMk cId="2605399354" sldId="337"/>
            <ac:spMk id="52" creationId="{14FD86DA-726D-4BE9-A166-976D863CF521}"/>
          </ac:spMkLst>
        </pc:spChg>
        <pc:spChg chg="mod topLvl">
          <ac:chgData name="刘 博文" userId="66893f787488b8ec" providerId="LiveId" clId="{6AF27FB4-C6F3-4D39-B7A9-0999C366503E}" dt="2022-02-18T06:25:07.482" v="329" actId="165"/>
          <ac:spMkLst>
            <pc:docMk/>
            <pc:sldMk cId="2605399354" sldId="337"/>
            <ac:spMk id="53" creationId="{E1983545-BBCB-497F-8C23-638A7FB461E0}"/>
          </ac:spMkLst>
        </pc:spChg>
        <pc:spChg chg="mod topLvl">
          <ac:chgData name="刘 博文" userId="66893f787488b8ec" providerId="LiveId" clId="{6AF27FB4-C6F3-4D39-B7A9-0999C366503E}" dt="2022-02-18T06:25:07.482" v="329" actId="165"/>
          <ac:spMkLst>
            <pc:docMk/>
            <pc:sldMk cId="2605399354" sldId="337"/>
            <ac:spMk id="54" creationId="{C54405E8-BA51-4D7A-9545-474278C2653A}"/>
          </ac:spMkLst>
        </pc:spChg>
        <pc:spChg chg="mod topLvl">
          <ac:chgData name="刘 博文" userId="66893f787488b8ec" providerId="LiveId" clId="{6AF27FB4-C6F3-4D39-B7A9-0999C366503E}" dt="2022-02-18T06:25:07.482" v="329" actId="165"/>
          <ac:spMkLst>
            <pc:docMk/>
            <pc:sldMk cId="2605399354" sldId="337"/>
            <ac:spMk id="55" creationId="{C3ED8B76-98CF-4CBD-B3B4-DDF4CD3AA132}"/>
          </ac:spMkLst>
        </pc:spChg>
        <pc:spChg chg="mod">
          <ac:chgData name="刘 博文" userId="66893f787488b8ec" providerId="LiveId" clId="{6AF27FB4-C6F3-4D39-B7A9-0999C366503E}" dt="2022-02-18T06:25:07.482" v="329" actId="165"/>
          <ac:spMkLst>
            <pc:docMk/>
            <pc:sldMk cId="2605399354" sldId="337"/>
            <ac:spMk id="56" creationId="{77B3637F-1E6E-4FD9-BF64-560385442E5E}"/>
          </ac:spMkLst>
        </pc:spChg>
        <pc:spChg chg="mod">
          <ac:chgData name="刘 博文" userId="66893f787488b8ec" providerId="LiveId" clId="{6AF27FB4-C6F3-4D39-B7A9-0999C366503E}" dt="2022-02-18T06:25:07.482" v="329" actId="165"/>
          <ac:spMkLst>
            <pc:docMk/>
            <pc:sldMk cId="2605399354" sldId="337"/>
            <ac:spMk id="57" creationId="{2EC5975D-64AA-4235-9B71-9ED16B1FD5B1}"/>
          </ac:spMkLst>
        </pc:spChg>
        <pc:spChg chg="mod">
          <ac:chgData name="刘 博文" userId="66893f787488b8ec" providerId="LiveId" clId="{6AF27FB4-C6F3-4D39-B7A9-0999C366503E}" dt="2022-02-18T06:25:07.482" v="329" actId="165"/>
          <ac:spMkLst>
            <pc:docMk/>
            <pc:sldMk cId="2605399354" sldId="337"/>
            <ac:spMk id="58" creationId="{E60FB4AE-AFB9-4A55-89E8-DC03D0170C3B}"/>
          </ac:spMkLst>
        </pc:spChg>
        <pc:spChg chg="mod">
          <ac:chgData name="刘 博文" userId="66893f787488b8ec" providerId="LiveId" clId="{6AF27FB4-C6F3-4D39-B7A9-0999C366503E}" dt="2022-02-18T06:25:07.482" v="329" actId="165"/>
          <ac:spMkLst>
            <pc:docMk/>
            <pc:sldMk cId="2605399354" sldId="337"/>
            <ac:spMk id="59" creationId="{4B15F1E6-B205-4864-A4F0-490E40A1F66D}"/>
          </ac:spMkLst>
        </pc:spChg>
        <pc:spChg chg="mod">
          <ac:chgData name="刘 博文" userId="66893f787488b8ec" providerId="LiveId" clId="{6AF27FB4-C6F3-4D39-B7A9-0999C366503E}" dt="2022-02-18T06:25:07.482" v="329" actId="165"/>
          <ac:spMkLst>
            <pc:docMk/>
            <pc:sldMk cId="2605399354" sldId="337"/>
            <ac:spMk id="60" creationId="{E42082DD-37AB-4D0B-94A8-E1BE27AD178A}"/>
          </ac:spMkLst>
        </pc:spChg>
        <pc:spChg chg="mod">
          <ac:chgData name="刘 博文" userId="66893f787488b8ec" providerId="LiveId" clId="{6AF27FB4-C6F3-4D39-B7A9-0999C366503E}" dt="2022-02-18T06:25:07.482" v="329" actId="165"/>
          <ac:spMkLst>
            <pc:docMk/>
            <pc:sldMk cId="2605399354" sldId="337"/>
            <ac:spMk id="61" creationId="{A1B176D4-E969-4DDB-96A7-314A1FC24FDE}"/>
          </ac:spMkLst>
        </pc:spChg>
        <pc:spChg chg="mod">
          <ac:chgData name="刘 博文" userId="66893f787488b8ec" providerId="LiveId" clId="{6AF27FB4-C6F3-4D39-B7A9-0999C366503E}" dt="2022-02-18T06:25:07.482" v="329" actId="165"/>
          <ac:spMkLst>
            <pc:docMk/>
            <pc:sldMk cId="2605399354" sldId="337"/>
            <ac:spMk id="62" creationId="{EC786B02-98CB-4324-999A-F425F77EE519}"/>
          </ac:spMkLst>
        </pc:spChg>
        <pc:spChg chg="mod">
          <ac:chgData name="刘 博文" userId="66893f787488b8ec" providerId="LiveId" clId="{6AF27FB4-C6F3-4D39-B7A9-0999C366503E}" dt="2022-02-18T06:25:07.482" v="329" actId="165"/>
          <ac:spMkLst>
            <pc:docMk/>
            <pc:sldMk cId="2605399354" sldId="337"/>
            <ac:spMk id="63" creationId="{F5F5397D-5145-4A2F-8929-AE6297A6EB07}"/>
          </ac:spMkLst>
        </pc:spChg>
        <pc:spChg chg="mod">
          <ac:chgData name="刘 博文" userId="66893f787488b8ec" providerId="LiveId" clId="{6AF27FB4-C6F3-4D39-B7A9-0999C366503E}" dt="2022-02-18T06:25:07.482" v="329" actId="165"/>
          <ac:spMkLst>
            <pc:docMk/>
            <pc:sldMk cId="2605399354" sldId="337"/>
            <ac:spMk id="64" creationId="{1097C720-7FF4-4CFA-92F1-587760CB692F}"/>
          </ac:spMkLst>
        </pc:spChg>
        <pc:spChg chg="mod">
          <ac:chgData name="刘 博文" userId="66893f787488b8ec" providerId="LiveId" clId="{6AF27FB4-C6F3-4D39-B7A9-0999C366503E}" dt="2022-02-18T06:25:07.482" v="329" actId="165"/>
          <ac:spMkLst>
            <pc:docMk/>
            <pc:sldMk cId="2605399354" sldId="337"/>
            <ac:spMk id="65" creationId="{7DF0B8C5-6FCC-48F3-860E-96E94BA58B01}"/>
          </ac:spMkLst>
        </pc:spChg>
        <pc:spChg chg="mod">
          <ac:chgData name="刘 博文" userId="66893f787488b8ec" providerId="LiveId" clId="{6AF27FB4-C6F3-4D39-B7A9-0999C366503E}" dt="2022-02-18T06:25:07.482" v="329" actId="165"/>
          <ac:spMkLst>
            <pc:docMk/>
            <pc:sldMk cId="2605399354" sldId="337"/>
            <ac:spMk id="66" creationId="{2194A3F7-370C-41BA-90AF-B6016C76DBAC}"/>
          </ac:spMkLst>
        </pc:spChg>
        <pc:grpChg chg="mod topLvl">
          <ac:chgData name="刘 博文" userId="66893f787488b8ec" providerId="LiveId" clId="{6AF27FB4-C6F3-4D39-B7A9-0999C366503E}" dt="2022-02-18T06:25:05.435" v="328" actId="165"/>
          <ac:grpSpMkLst>
            <pc:docMk/>
            <pc:sldMk cId="2605399354" sldId="337"/>
            <ac:grpSpMk id="23" creationId="{A8EF8457-E873-47B3-8F14-9B5C06A517B9}"/>
          </ac:grpSpMkLst>
        </pc:grpChg>
        <pc:grpChg chg="mod topLvl">
          <ac:chgData name="刘 博文" userId="66893f787488b8ec" providerId="LiveId" clId="{6AF27FB4-C6F3-4D39-B7A9-0999C366503E}" dt="2022-02-18T06:25:05.435" v="328" actId="165"/>
          <ac:grpSpMkLst>
            <pc:docMk/>
            <pc:sldMk cId="2605399354" sldId="337"/>
            <ac:grpSpMk id="32" creationId="{1E774FBA-8239-403A-BF0F-D1D683685D26}"/>
          </ac:grpSpMkLst>
        </pc:grpChg>
        <pc:grpChg chg="del">
          <ac:chgData name="刘 博文" userId="66893f787488b8ec" providerId="LiveId" clId="{6AF27FB4-C6F3-4D39-B7A9-0999C366503E}" dt="2022-02-18T06:25:05.435" v="328" actId="165"/>
          <ac:grpSpMkLst>
            <pc:docMk/>
            <pc:sldMk cId="2605399354" sldId="337"/>
            <ac:grpSpMk id="39" creationId="{A8DB8D45-E777-4FF2-8FC2-8D0C8DD8388E}"/>
          </ac:grpSpMkLst>
        </pc:grpChg>
        <pc:grpChg chg="del">
          <ac:chgData name="刘 博文" userId="66893f787488b8ec" providerId="LiveId" clId="{6AF27FB4-C6F3-4D39-B7A9-0999C366503E}" dt="2022-02-18T06:25:07.482" v="329" actId="165"/>
          <ac:grpSpMkLst>
            <pc:docMk/>
            <pc:sldMk cId="2605399354" sldId="337"/>
            <ac:grpSpMk id="40" creationId="{173BB3AB-43A6-4078-976A-C6556B63124A}"/>
          </ac:grpSpMkLst>
        </pc:grpChg>
        <pc:grpChg chg="mod topLvl">
          <ac:chgData name="刘 博文" userId="66893f787488b8ec" providerId="LiveId" clId="{6AF27FB4-C6F3-4D39-B7A9-0999C366503E}" dt="2022-02-18T06:25:07.482" v="329" actId="165"/>
          <ac:grpSpMkLst>
            <pc:docMk/>
            <pc:sldMk cId="2605399354" sldId="337"/>
            <ac:grpSpMk id="47" creationId="{2A93B6A9-4FFA-45DC-9BFA-B4E5578C4718}"/>
          </ac:grpSpMkLst>
        </pc:grpChg>
        <pc:grpChg chg="mod topLvl">
          <ac:chgData name="刘 博文" userId="66893f787488b8ec" providerId="LiveId" clId="{6AF27FB4-C6F3-4D39-B7A9-0999C366503E}" dt="2022-02-18T06:25:07.482" v="329" actId="165"/>
          <ac:grpSpMkLst>
            <pc:docMk/>
            <pc:sldMk cId="2605399354" sldId="337"/>
            <ac:grpSpMk id="48" creationId="{52D74D4C-16D1-4644-8174-0D12B8557EAD}"/>
          </ac:grpSpMkLst>
        </pc:grpChg>
      </pc:sldChg>
      <pc:sldChg chg="addSp delSp modSp mod chgLayout">
        <pc:chgData name="刘 博文" userId="66893f787488b8ec" providerId="LiveId" clId="{6AF27FB4-C6F3-4D39-B7A9-0999C366503E}" dt="2022-02-18T15:11:20.825" v="625"/>
        <pc:sldMkLst>
          <pc:docMk/>
          <pc:sldMk cId="1925601106" sldId="339"/>
        </pc:sldMkLst>
        <pc:spChg chg="add del mod">
          <ac:chgData name="刘 博文" userId="66893f787488b8ec" providerId="LiveId" clId="{6AF27FB4-C6F3-4D39-B7A9-0999C366503E}" dt="2022-02-18T15:11:20.825" v="625"/>
          <ac:spMkLst>
            <pc:docMk/>
            <pc:sldMk cId="1925601106" sldId="339"/>
            <ac:spMk id="2" creationId="{18797C1A-3BAD-4AFA-8E43-63D0B9FD3F20}"/>
          </ac:spMkLst>
        </pc:spChg>
        <pc:spChg chg="add mod">
          <ac:chgData name="刘 博文" userId="66893f787488b8ec" providerId="LiveId" clId="{6AF27FB4-C6F3-4D39-B7A9-0999C366503E}" dt="2022-02-18T15:11:20.825" v="625"/>
          <ac:spMkLst>
            <pc:docMk/>
            <pc:sldMk cId="1925601106" sldId="339"/>
            <ac:spMk id="3" creationId="{ADA2A970-DA5A-4146-99A1-A276E6C8E148}"/>
          </ac:spMkLst>
        </pc:spChg>
      </pc:sldChg>
      <pc:sldChg chg="new del">
        <pc:chgData name="刘 博文" userId="66893f787488b8ec" providerId="LiveId" clId="{6AF27FB4-C6F3-4D39-B7A9-0999C366503E}" dt="2022-02-18T06:20:30.151" v="64" actId="47"/>
        <pc:sldMkLst>
          <pc:docMk/>
          <pc:sldMk cId="3313616981" sldId="340"/>
        </pc:sldMkLst>
      </pc:sldChg>
      <pc:sldChg chg="modSp new mod">
        <pc:chgData name="刘 博文" userId="66893f787488b8ec" providerId="LiveId" clId="{6AF27FB4-C6F3-4D39-B7A9-0999C366503E}" dt="2022-02-18T14:58:32.747" v="334" actId="20577"/>
        <pc:sldMkLst>
          <pc:docMk/>
          <pc:sldMk cId="3609624272" sldId="340"/>
        </pc:sldMkLst>
        <pc:spChg chg="mod">
          <ac:chgData name="刘 博文" userId="66893f787488b8ec" providerId="LiveId" clId="{6AF27FB4-C6F3-4D39-B7A9-0999C366503E}" dt="2022-02-18T06:21:13.319" v="67"/>
          <ac:spMkLst>
            <pc:docMk/>
            <pc:sldMk cId="3609624272" sldId="340"/>
            <ac:spMk id="2" creationId="{49655589-C7BE-4F53-B21A-ACA550F12C37}"/>
          </ac:spMkLst>
        </pc:spChg>
        <pc:spChg chg="mod">
          <ac:chgData name="刘 博文" userId="66893f787488b8ec" providerId="LiveId" clId="{6AF27FB4-C6F3-4D39-B7A9-0999C366503E}" dt="2022-02-18T06:21:27.038" v="68"/>
          <ac:spMkLst>
            <pc:docMk/>
            <pc:sldMk cId="3609624272" sldId="340"/>
            <ac:spMk id="3" creationId="{CF0788BF-C037-46CE-8DE7-D3E9395D9494}"/>
          </ac:spMkLst>
        </pc:spChg>
        <pc:spChg chg="mod">
          <ac:chgData name="刘 博文" userId="66893f787488b8ec" providerId="LiveId" clId="{6AF27FB4-C6F3-4D39-B7A9-0999C366503E}" dt="2022-02-18T14:58:32.747" v="334" actId="20577"/>
          <ac:spMkLst>
            <pc:docMk/>
            <pc:sldMk cId="3609624272" sldId="340"/>
            <ac:spMk id="4" creationId="{9229A80E-20D7-4A99-BF94-A5C1FB9B6656}"/>
          </ac:spMkLst>
        </pc:spChg>
      </pc:sldChg>
      <pc:sldMasterChg chg="addSldLayout modSldLayout sldLayoutOrd">
        <pc:chgData name="刘 博文" userId="66893f787488b8ec" providerId="LiveId" clId="{6AF27FB4-C6F3-4D39-B7A9-0999C366503E}" dt="2022-02-18T15:10:50.446" v="623" actId="5793"/>
        <pc:sldMasterMkLst>
          <pc:docMk/>
          <pc:sldMasterMk cId="4220209682" sldId="2147483648"/>
        </pc:sldMasterMkLst>
        <pc:sldLayoutChg chg="mod">
          <pc:chgData name="刘 博文" userId="66893f787488b8ec" providerId="LiveId" clId="{6AF27FB4-C6F3-4D39-B7A9-0999C366503E}" dt="2022-02-18T06:22:29.829" v="70" actId="6014"/>
          <pc:sldLayoutMkLst>
            <pc:docMk/>
            <pc:sldMasterMk cId="4220209682" sldId="2147483648"/>
            <pc:sldLayoutMk cId="2835710798" sldId="2147483650"/>
          </pc:sldLayoutMkLst>
        </pc:sldLayoutChg>
        <pc:sldLayoutChg chg="addSp delSp modSp mod">
          <pc:chgData name="刘 博文" userId="66893f787488b8ec" providerId="LiveId" clId="{6AF27FB4-C6F3-4D39-B7A9-0999C366503E}" dt="2022-02-18T15:10:50.446" v="623" actId="5793"/>
          <pc:sldLayoutMkLst>
            <pc:docMk/>
            <pc:sldMasterMk cId="4220209682" sldId="2147483648"/>
            <pc:sldLayoutMk cId="1089994938" sldId="2147483658"/>
          </pc:sldLayoutMkLst>
          <pc:spChg chg="add del mod">
            <ac:chgData name="刘 博文" userId="66893f787488b8ec" providerId="LiveId" clId="{6AF27FB4-C6F3-4D39-B7A9-0999C366503E}" dt="2022-02-18T15:10:22.873" v="618" actId="478"/>
            <ac:spMkLst>
              <pc:docMk/>
              <pc:sldMasterMk cId="4220209682" sldId="2147483648"/>
              <pc:sldLayoutMk cId="1089994938" sldId="2147483658"/>
              <ac:spMk id="2" creationId="{0D9EF2FB-E85F-43CD-BD0D-2A5DEDDD6721}"/>
            </ac:spMkLst>
          </pc:spChg>
          <pc:spChg chg="add del mod">
            <ac:chgData name="刘 博文" userId="66893f787488b8ec" providerId="LiveId" clId="{6AF27FB4-C6F3-4D39-B7A9-0999C366503E}" dt="2022-02-18T15:10:24.961" v="620"/>
            <ac:spMkLst>
              <pc:docMk/>
              <pc:sldMasterMk cId="4220209682" sldId="2147483648"/>
              <pc:sldLayoutMk cId="1089994938" sldId="2147483658"/>
              <ac:spMk id="7" creationId="{5171DE64-9AB4-444D-A6B7-CE843B671613}"/>
            </ac:spMkLst>
          </pc:spChg>
          <pc:spChg chg="add mod">
            <ac:chgData name="刘 博文" userId="66893f787488b8ec" providerId="LiveId" clId="{6AF27FB4-C6F3-4D39-B7A9-0999C366503E}" dt="2022-02-18T15:10:50.446" v="623" actId="5793"/>
            <ac:spMkLst>
              <pc:docMk/>
              <pc:sldMasterMk cId="4220209682" sldId="2147483648"/>
              <pc:sldLayoutMk cId="1089994938" sldId="2147483658"/>
              <ac:spMk id="8" creationId="{8880A0C9-263E-41A0-BC1D-42A0A565E428}"/>
            </ac:spMkLst>
          </pc:spChg>
          <pc:spChg chg="mod">
            <ac:chgData name="刘 博文" userId="66893f787488b8ec" providerId="LiveId" clId="{6AF27FB4-C6F3-4D39-B7A9-0999C366503E}" dt="2022-02-18T15:02:41.676" v="615" actId="1076"/>
            <ac:spMkLst>
              <pc:docMk/>
              <pc:sldMasterMk cId="4220209682" sldId="2147483648"/>
              <pc:sldLayoutMk cId="1089994938" sldId="2147483658"/>
              <ac:spMk id="9" creationId="{CEF6F373-6E9A-4DBB-9BF4-EC798558DD7F}"/>
            </ac:spMkLst>
          </pc:spChg>
          <pc:picChg chg="del">
            <ac:chgData name="刘 博文" userId="66893f787488b8ec" providerId="LiveId" clId="{6AF27FB4-C6F3-4D39-B7A9-0999C366503E}" dt="2022-02-18T15:02:21.206" v="597" actId="478"/>
            <ac:picMkLst>
              <pc:docMk/>
              <pc:sldMasterMk cId="4220209682" sldId="2147483648"/>
              <pc:sldLayoutMk cId="1089994938" sldId="2147483658"/>
              <ac:picMk id="13" creationId="{53A37ED4-5D4C-45FA-BC73-BDE31BE90AED}"/>
            </ac:picMkLst>
          </pc:picChg>
        </pc:sldLayoutChg>
        <pc:sldLayoutChg chg="mod">
          <pc:chgData name="刘 博文" userId="66893f787488b8ec" providerId="LiveId" clId="{6AF27FB4-C6F3-4D39-B7A9-0999C366503E}" dt="2022-02-18T06:23:20.672" v="76" actId="6014"/>
          <pc:sldLayoutMkLst>
            <pc:docMk/>
            <pc:sldMasterMk cId="4220209682" sldId="2147483648"/>
            <pc:sldLayoutMk cId="704517894" sldId="2147483659"/>
          </pc:sldLayoutMkLst>
        </pc:sldLayoutChg>
        <pc:sldLayoutChg chg="mod">
          <pc:chgData name="刘 博文" userId="66893f787488b8ec" providerId="LiveId" clId="{6AF27FB4-C6F3-4D39-B7A9-0999C366503E}" dt="2022-02-18T06:22:33.753" v="71" actId="6014"/>
          <pc:sldLayoutMkLst>
            <pc:docMk/>
            <pc:sldMasterMk cId="4220209682" sldId="2147483648"/>
            <pc:sldLayoutMk cId="2824301807" sldId="2147483660"/>
          </pc:sldLayoutMkLst>
        </pc:sldLayoutChg>
        <pc:sldLayoutChg chg="mod">
          <pc:chgData name="刘 博文" userId="66893f787488b8ec" providerId="LiveId" clId="{6AF27FB4-C6F3-4D39-B7A9-0999C366503E}" dt="2022-02-18T06:22:38.538" v="72" actId="6014"/>
          <pc:sldLayoutMkLst>
            <pc:docMk/>
            <pc:sldMasterMk cId="4220209682" sldId="2147483648"/>
            <pc:sldLayoutMk cId="27026134" sldId="2147483661"/>
          </pc:sldLayoutMkLst>
        </pc:sldLayoutChg>
        <pc:sldLayoutChg chg="mod">
          <pc:chgData name="刘 博文" userId="66893f787488b8ec" providerId="LiveId" clId="{6AF27FB4-C6F3-4D39-B7A9-0999C366503E}" dt="2022-02-18T06:22:41.692" v="73" actId="6014"/>
          <pc:sldLayoutMkLst>
            <pc:docMk/>
            <pc:sldMasterMk cId="4220209682" sldId="2147483648"/>
            <pc:sldLayoutMk cId="2148644778" sldId="2147483662"/>
          </pc:sldLayoutMkLst>
        </pc:sldLayoutChg>
        <pc:sldLayoutChg chg="mod">
          <pc:chgData name="刘 博文" userId="66893f787488b8ec" providerId="LiveId" clId="{6AF27FB4-C6F3-4D39-B7A9-0999C366503E}" dt="2022-02-18T06:22:45.400" v="74" actId="6014"/>
          <pc:sldLayoutMkLst>
            <pc:docMk/>
            <pc:sldMasterMk cId="4220209682" sldId="2147483648"/>
            <pc:sldLayoutMk cId="3888466553" sldId="2147483663"/>
          </pc:sldLayoutMkLst>
        </pc:sldLayoutChg>
        <pc:sldLayoutChg chg="addSp delSp modSp add mod ord modTransition">
          <pc:chgData name="刘 博文" userId="66893f787488b8ec" providerId="LiveId" clId="{6AF27FB4-C6F3-4D39-B7A9-0999C366503E}" dt="2022-02-18T14:58:43.014" v="335"/>
          <pc:sldLayoutMkLst>
            <pc:docMk/>
            <pc:sldMasterMk cId="4220209682" sldId="2147483648"/>
            <pc:sldLayoutMk cId="602087409" sldId="2147483664"/>
          </pc:sldLayoutMkLst>
          <pc:spChg chg="del">
            <ac:chgData name="刘 博文" userId="66893f787488b8ec" providerId="LiveId" clId="{6AF27FB4-C6F3-4D39-B7A9-0999C366503E}" dt="2022-02-18T06:15:31.287" v="3" actId="478"/>
            <ac:spMkLst>
              <pc:docMk/>
              <pc:sldMasterMk cId="4220209682" sldId="2147483648"/>
              <pc:sldLayoutMk cId="602087409" sldId="2147483664"/>
              <ac:spMk id="3" creationId="{B920498E-2738-478E-A76F-C7DBD6638583}"/>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4" creationId="{26BDB173-F0F1-48AF-AC00-C6A860E89266}"/>
            </ac:spMkLst>
          </pc:spChg>
          <pc:spChg chg="add del">
            <ac:chgData name="刘 博文" userId="66893f787488b8ec" providerId="LiveId" clId="{6AF27FB4-C6F3-4D39-B7A9-0999C366503E}" dt="2022-02-18T06:16:49.169" v="7" actId="11529"/>
            <ac:spMkLst>
              <pc:docMk/>
              <pc:sldMasterMk cId="4220209682" sldId="2147483648"/>
              <pc:sldLayoutMk cId="602087409" sldId="2147483664"/>
              <ac:spMk id="5" creationId="{2EB0BAEB-32B2-4469-9B0D-86E0229417D7}"/>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6" creationId="{63F12781-807A-4A0D-9C95-74411810582D}"/>
            </ac:spMkLst>
          </pc:spChg>
          <pc:spChg chg="add mod">
            <ac:chgData name="刘 博文" userId="66893f787488b8ec" providerId="LiveId" clId="{6AF27FB4-C6F3-4D39-B7A9-0999C366503E}" dt="2022-02-18T06:20:42.983" v="66" actId="122"/>
            <ac:spMkLst>
              <pc:docMk/>
              <pc:sldMasterMk cId="4220209682" sldId="2147483648"/>
              <pc:sldLayoutMk cId="602087409" sldId="2147483664"/>
              <ac:spMk id="10" creationId="{3F7ABD0F-26A4-4C85-B2F7-FD26279FA3FB}"/>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11" creationId="{CC26D07F-57FC-4170-BA9D-AC5F7BA68F4B}"/>
            </ac:spMkLst>
          </pc:spChg>
          <pc:spChg chg="add del">
            <ac:chgData name="刘 博文" userId="66893f787488b8ec" providerId="LiveId" clId="{6AF27FB4-C6F3-4D39-B7A9-0999C366503E}" dt="2022-02-18T06:18:23.560" v="34" actId="11529"/>
            <ac:spMkLst>
              <pc:docMk/>
              <pc:sldMasterMk cId="4220209682" sldId="2147483648"/>
              <pc:sldLayoutMk cId="602087409" sldId="2147483664"/>
              <ac:spMk id="12" creationId="{C4BAB755-C5C8-4576-AA1C-D88E72D95645}"/>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13" creationId="{297D3DA2-0B6D-4659-9E2C-B8668856AE10}"/>
            </ac:spMkLst>
          </pc:spChg>
          <pc:spChg chg="add mod">
            <ac:chgData name="刘 博文" userId="66893f787488b8ec" providerId="LiveId" clId="{6AF27FB4-C6F3-4D39-B7A9-0999C366503E}" dt="2022-02-18T06:18:47.698" v="44" actId="1076"/>
            <ac:spMkLst>
              <pc:docMk/>
              <pc:sldMasterMk cId="4220209682" sldId="2147483648"/>
              <pc:sldLayoutMk cId="602087409" sldId="2147483664"/>
              <ac:spMk id="14" creationId="{5922146C-00EC-4003-AB29-9ED1507DF4BC}"/>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15" creationId="{B6F5C31C-58B0-438A-9AF1-667D8EAD87EB}"/>
            </ac:spMkLst>
          </pc:spChg>
          <pc:spChg chg="add del">
            <ac:chgData name="刘 博文" userId="66893f787488b8ec" providerId="LiveId" clId="{6AF27FB4-C6F3-4D39-B7A9-0999C366503E}" dt="2022-02-18T06:18:52.992" v="46" actId="11529"/>
            <ac:spMkLst>
              <pc:docMk/>
              <pc:sldMasterMk cId="4220209682" sldId="2147483648"/>
              <pc:sldLayoutMk cId="602087409" sldId="2147483664"/>
              <ac:spMk id="16" creationId="{14CF1AA4-4386-4955-9DFA-664670196CC5}"/>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17" creationId="{2E1A3C5B-2E13-4345-A6DD-89C9DAA8D9FC}"/>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19" creationId="{6E22DB87-87A6-4C99-8D9A-8D7C63C6A5BC}"/>
            </ac:spMkLst>
          </pc:spChg>
          <pc:spChg chg="add mod">
            <ac:chgData name="刘 博文" userId="66893f787488b8ec" providerId="LiveId" clId="{6AF27FB4-C6F3-4D39-B7A9-0999C366503E}" dt="2022-02-18T06:15:32.132" v="4"/>
            <ac:spMkLst>
              <pc:docMk/>
              <pc:sldMasterMk cId="4220209682" sldId="2147483648"/>
              <pc:sldLayoutMk cId="602087409" sldId="2147483664"/>
              <ac:spMk id="20" creationId="{840AE95C-02B1-4152-87BB-8F21B00C240A}"/>
            </ac:spMkLst>
          </pc:spChg>
          <pc:spChg chg="add del mod">
            <ac:chgData name="刘 博文" userId="66893f787488b8ec" providerId="LiveId" clId="{6AF27FB4-C6F3-4D39-B7A9-0999C366503E}" dt="2022-02-18T06:17:55.653" v="29" actId="478"/>
            <ac:spMkLst>
              <pc:docMk/>
              <pc:sldMasterMk cId="4220209682" sldId="2147483648"/>
              <pc:sldLayoutMk cId="602087409" sldId="2147483664"/>
              <ac:spMk id="21" creationId="{298A7216-3E1D-472F-BAFD-D15169FAE916}"/>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22" creationId="{4B065F68-7582-4310-AB7E-43A4ED9B36BF}"/>
            </ac:spMkLst>
          </pc:spChg>
          <pc:spChg chg="add del mod">
            <ac:chgData name="刘 博文" userId="66893f787488b8ec" providerId="LiveId" clId="{6AF27FB4-C6F3-4D39-B7A9-0999C366503E}" dt="2022-02-18T06:19:33.832" v="54" actId="478"/>
            <ac:spMkLst>
              <pc:docMk/>
              <pc:sldMasterMk cId="4220209682" sldId="2147483648"/>
              <pc:sldLayoutMk cId="602087409" sldId="2147483664"/>
              <ac:spMk id="23" creationId="{5868BE10-65EB-41A5-AA2C-C12A6EB286AB}"/>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24" creationId="{E2BA3600-059E-439B-ABB3-0A09723548D3}"/>
            </ac:spMkLst>
          </pc:spChg>
          <pc:spChg chg="add del mod">
            <ac:chgData name="刘 博文" userId="66893f787488b8ec" providerId="LiveId" clId="{6AF27FB4-C6F3-4D39-B7A9-0999C366503E}" dt="2022-02-18T06:18:49.150" v="45" actId="478"/>
            <ac:spMkLst>
              <pc:docMk/>
              <pc:sldMasterMk cId="4220209682" sldId="2147483648"/>
              <pc:sldLayoutMk cId="602087409" sldId="2147483664"/>
              <ac:spMk id="25" creationId="{FF2F6BC6-4854-4BD8-91FE-F3B25C0464F1}"/>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27" creationId="{61A4FB2E-8299-42FC-AEF1-031929198A9D}"/>
            </ac:spMkLst>
          </pc:spChg>
          <pc:spChg chg="del">
            <ac:chgData name="刘 博文" userId="66893f787488b8ec" providerId="LiveId" clId="{6AF27FB4-C6F3-4D39-B7A9-0999C366503E}" dt="2022-02-18T06:15:31.287" v="3" actId="478"/>
            <ac:spMkLst>
              <pc:docMk/>
              <pc:sldMasterMk cId="4220209682" sldId="2147483648"/>
              <pc:sldLayoutMk cId="602087409" sldId="2147483664"/>
              <ac:spMk id="28" creationId="{254D804E-04F2-419B-ACF0-DDA9CFBDD3B5}"/>
            </ac:spMkLst>
          </pc:spChg>
          <pc:spChg chg="add del mod">
            <ac:chgData name="刘 博文" userId="66893f787488b8ec" providerId="LiveId" clId="{6AF27FB4-C6F3-4D39-B7A9-0999C366503E}" dt="2022-02-18T06:18:12.618" v="33" actId="478"/>
            <ac:spMkLst>
              <pc:docMk/>
              <pc:sldMasterMk cId="4220209682" sldId="2147483648"/>
              <pc:sldLayoutMk cId="602087409" sldId="2147483664"/>
              <ac:spMk id="32" creationId="{2CBB3107-DE04-4EF2-93C2-568DD11C3E09}"/>
            </ac:spMkLst>
          </pc:spChg>
          <pc:spChg chg="add mod">
            <ac:chgData name="刘 博文" userId="66893f787488b8ec" providerId="LiveId" clId="{6AF27FB4-C6F3-4D39-B7A9-0999C366503E}" dt="2022-02-18T14:58:43.014" v="335"/>
            <ac:spMkLst>
              <pc:docMk/>
              <pc:sldMasterMk cId="4220209682" sldId="2147483648"/>
              <pc:sldLayoutMk cId="602087409" sldId="2147483664"/>
              <ac:spMk id="33" creationId="{1D157E58-7D91-433E-A8D8-6DFF8F5EE95D}"/>
            </ac:spMkLst>
          </pc:spChg>
          <pc:grpChg chg="del">
            <ac:chgData name="刘 博文" userId="66893f787488b8ec" providerId="LiveId" clId="{6AF27FB4-C6F3-4D39-B7A9-0999C366503E}" dt="2022-02-18T06:15:31.287" v="3" actId="478"/>
            <ac:grpSpMkLst>
              <pc:docMk/>
              <pc:sldMasterMk cId="4220209682" sldId="2147483648"/>
              <pc:sldLayoutMk cId="602087409" sldId="2147483664"/>
              <ac:grpSpMk id="7" creationId="{E0CBC244-ECB7-4D69-BD9E-B532BFB656FE}"/>
            </ac:grpSpMkLst>
          </pc:grpChg>
          <pc:grpChg chg="add mod">
            <ac:chgData name="刘 博文" userId="66893f787488b8ec" providerId="LiveId" clId="{6AF27FB4-C6F3-4D39-B7A9-0999C366503E}" dt="2022-02-18T06:15:32.132" v="4"/>
            <ac:grpSpMkLst>
              <pc:docMk/>
              <pc:sldMasterMk cId="4220209682" sldId="2147483648"/>
              <pc:sldLayoutMk cId="602087409" sldId="2147483664"/>
              <ac:grpSpMk id="29" creationId="{AD1FE46A-75A0-44DD-BD97-6AB82F5D116A}"/>
            </ac:grpSpMkLst>
          </pc:grpChg>
          <pc:picChg chg="del">
            <ac:chgData name="刘 博文" userId="66893f787488b8ec" providerId="LiveId" clId="{6AF27FB4-C6F3-4D39-B7A9-0999C366503E}" dt="2022-02-18T06:15:31.287" v="3" actId="478"/>
            <ac:picMkLst>
              <pc:docMk/>
              <pc:sldMasterMk cId="4220209682" sldId="2147483648"/>
              <pc:sldLayoutMk cId="602087409" sldId="2147483664"/>
              <ac:picMk id="2" creationId="{C48C916D-60B8-42D4-BBD1-FAE10C4CB9C1}"/>
            </ac:picMkLst>
          </pc:picChg>
          <pc:picChg chg="add mod">
            <ac:chgData name="刘 博文" userId="66893f787488b8ec" providerId="LiveId" clId="{6AF27FB4-C6F3-4D39-B7A9-0999C366503E}" dt="2022-02-18T06:15:32.132" v="4"/>
            <ac:picMkLst>
              <pc:docMk/>
              <pc:sldMasterMk cId="4220209682" sldId="2147483648"/>
              <pc:sldLayoutMk cId="602087409" sldId="2147483664"/>
              <ac:picMk id="18" creationId="{58F6D3F6-02A0-4FCA-91D1-74CAD785C79D}"/>
            </ac:picMkLst>
          </pc:picChg>
          <pc:picChg chg="add mod">
            <ac:chgData name="刘 博文" userId="66893f787488b8ec" providerId="LiveId" clId="{6AF27FB4-C6F3-4D39-B7A9-0999C366503E}" dt="2022-02-18T06:15:32.132" v="4"/>
            <ac:picMkLst>
              <pc:docMk/>
              <pc:sldMasterMk cId="4220209682" sldId="2147483648"/>
              <pc:sldLayoutMk cId="602087409" sldId="2147483664"/>
              <ac:picMk id="26" creationId="{94E0DA9D-E700-4B1F-BA38-E0AD40FD97FD}"/>
            </ac:picMkLst>
          </pc:picChg>
          <pc:cxnChg chg="mod">
            <ac:chgData name="刘 博文" userId="66893f787488b8ec" providerId="LiveId" clId="{6AF27FB4-C6F3-4D39-B7A9-0999C366503E}" dt="2022-02-18T06:15:32.132" v="4"/>
            <ac:cxnSpMkLst>
              <pc:docMk/>
              <pc:sldMasterMk cId="4220209682" sldId="2147483648"/>
              <pc:sldLayoutMk cId="602087409" sldId="2147483664"/>
              <ac:cxnSpMk id="30" creationId="{CD21D6E5-89B7-4022-9C08-1295C48DA86F}"/>
            </ac:cxnSpMkLst>
          </pc:cxnChg>
          <pc:cxnChg chg="mod">
            <ac:chgData name="刘 博文" userId="66893f787488b8ec" providerId="LiveId" clId="{6AF27FB4-C6F3-4D39-B7A9-0999C366503E}" dt="2022-02-18T06:15:32.132" v="4"/>
            <ac:cxnSpMkLst>
              <pc:docMk/>
              <pc:sldMasterMk cId="4220209682" sldId="2147483648"/>
              <pc:sldLayoutMk cId="602087409" sldId="2147483664"/>
              <ac:cxnSpMk id="31" creationId="{95C8E6B7-363F-448B-B336-5D27C81D1DD2}"/>
            </ac:cxnSpMkLst>
          </pc:cxnChg>
        </pc:sldLayoutChg>
      </pc:sldMasterChg>
      <pc:sldMasterChg chg="new del mod addSldLayout delSldLayout">
        <pc:chgData name="刘 博文" userId="66893f787488b8ec" providerId="LiveId" clId="{6AF27FB4-C6F3-4D39-B7A9-0999C366503E}" dt="2022-02-18T06:15:23.836" v="1" actId="6938"/>
        <pc:sldMasterMkLst>
          <pc:docMk/>
          <pc:sldMasterMk cId="3853669058" sldId="2147483664"/>
        </pc:sldMasterMkLst>
        <pc:sldLayoutChg chg="new del replId">
          <pc:chgData name="刘 博文" userId="66893f787488b8ec" providerId="LiveId" clId="{6AF27FB4-C6F3-4D39-B7A9-0999C366503E}" dt="2022-02-18T06:15:23.836" v="1" actId="6938"/>
          <pc:sldLayoutMkLst>
            <pc:docMk/>
            <pc:sldMasterMk cId="3853669058" sldId="2147483664"/>
            <pc:sldLayoutMk cId="3164709654" sldId="2147483665"/>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3332696758" sldId="2147483666"/>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2241434749" sldId="2147483667"/>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1273856454" sldId="2147483668"/>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4093795324" sldId="2147483669"/>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2437563449" sldId="2147483670"/>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2225477697" sldId="2147483671"/>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3707154870" sldId="2147483672"/>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862740996" sldId="2147483673"/>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3780284576" sldId="2147483674"/>
          </pc:sldLayoutMkLst>
        </pc:sldLayoutChg>
        <pc:sldLayoutChg chg="new del replId">
          <pc:chgData name="刘 博文" userId="66893f787488b8ec" providerId="LiveId" clId="{6AF27FB4-C6F3-4D39-B7A9-0999C366503E}" dt="2022-02-18T06:15:23.836" v="1" actId="6938"/>
          <pc:sldLayoutMkLst>
            <pc:docMk/>
            <pc:sldMasterMk cId="3853669058" sldId="2147483664"/>
            <pc:sldLayoutMk cId="2255645034" sldId="214748367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18.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0">
                  <a:schemeClr val="accent2"/>
                </a:gs>
                <a:gs pos="100000">
                  <a:schemeClr val="accent1"/>
                </a:gs>
              </a:gsLst>
              <a:lin ang="13500000" scaled="1"/>
            </a:gra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4-08A5-4E04-A735-9114504FB829}"/>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5-08A5-4E04-A735-9114504FB829}"/>
              </c:ext>
            </c:extLst>
          </c:dPt>
          <c:dPt>
            <c:idx val="2"/>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6-08A5-4E04-A735-9114504FB829}"/>
              </c:ext>
            </c:extLst>
          </c:dPt>
          <c:dPt>
            <c:idx val="3"/>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7-08A5-4E04-A735-9114504FB829}"/>
              </c:ext>
            </c:extLst>
          </c:dPt>
          <c:dPt>
            <c:idx val="4"/>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8-08A5-4E04-A735-9114504FB829}"/>
              </c:ext>
            </c:extLst>
          </c:dPt>
          <c:dPt>
            <c:idx val="5"/>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9-08A5-4E04-A735-9114504FB82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Source Han Sans Normal" panose="020B0400000000000000" pitchFamily="34" charset="-122"/>
                    <a:ea typeface="Source Han Sans Normal" panose="020B0400000000000000"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6350" cap="rnd">
                <a:solidFill>
                  <a:schemeClr val="accent1"/>
                </a:solidFill>
                <a:prstDash val="solid"/>
              </a:ln>
              <a:effectLst/>
            </c:spPr>
            <c:trendlineType val="poly"/>
            <c:order val="5"/>
            <c:dispRSqr val="0"/>
            <c:dispEq val="0"/>
          </c:trendline>
          <c:cat>
            <c:strRef>
              <c:f>Sheet1!$A$2:$A$7</c:f>
              <c:strCache>
                <c:ptCount val="6"/>
                <c:pt idx="0">
                  <c:v>2017年</c:v>
                </c:pt>
                <c:pt idx="1">
                  <c:v>2018年</c:v>
                </c:pt>
                <c:pt idx="2">
                  <c:v>2019年</c:v>
                </c:pt>
                <c:pt idx="3">
                  <c:v>2020年</c:v>
                </c:pt>
                <c:pt idx="4">
                  <c:v>2021年</c:v>
                </c:pt>
                <c:pt idx="5">
                  <c:v>2022年</c:v>
                </c:pt>
              </c:strCache>
            </c:strRef>
          </c:cat>
          <c:val>
            <c:numRef>
              <c:f>Sheet1!$B$2:$B$7</c:f>
              <c:numCache>
                <c:formatCode>General</c:formatCode>
                <c:ptCount val="6"/>
                <c:pt idx="0">
                  <c:v>4.3</c:v>
                </c:pt>
                <c:pt idx="1">
                  <c:v>2.5</c:v>
                </c:pt>
                <c:pt idx="2">
                  <c:v>3.5</c:v>
                </c:pt>
                <c:pt idx="3">
                  <c:v>4.5</c:v>
                </c:pt>
                <c:pt idx="4">
                  <c:v>2.1</c:v>
                </c:pt>
                <c:pt idx="5">
                  <c:v>3.9</c:v>
                </c:pt>
              </c:numCache>
            </c:numRef>
          </c:val>
          <c:extLst>
            <c:ext xmlns:c16="http://schemas.microsoft.com/office/drawing/2014/chart" uri="{C3380CC4-5D6E-409C-BE32-E72D297353CC}">
              <c16:uniqueId val="{00000000-08A5-4E04-A735-9114504FB829}"/>
            </c:ext>
          </c:extLst>
        </c:ser>
        <c:dLbls>
          <c:showLegendKey val="0"/>
          <c:showVal val="0"/>
          <c:showCatName val="0"/>
          <c:showSerName val="0"/>
          <c:showPercent val="0"/>
          <c:showBubbleSize val="0"/>
        </c:dLbls>
        <c:gapWidth val="47"/>
        <c:axId val="883200031"/>
        <c:axId val="883190879"/>
      </c:barChart>
      <c:catAx>
        <c:axId val="88320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Source Han Sans Heavy" panose="020B0A00000000000000" pitchFamily="34" charset="-122"/>
                <a:ea typeface="Source Han Sans Heavy" panose="020B0A00000000000000" pitchFamily="34" charset="-122"/>
                <a:cs typeface="+mn-cs"/>
              </a:defRPr>
            </a:pPr>
            <a:endParaRPr lang="zh-CN"/>
          </a:p>
        </c:txPr>
        <c:crossAx val="883190879"/>
        <c:crosses val="autoZero"/>
        <c:auto val="1"/>
        <c:lblAlgn val="ctr"/>
        <c:lblOffset val="100"/>
        <c:noMultiLvlLbl val="0"/>
      </c:catAx>
      <c:valAx>
        <c:axId val="883190879"/>
        <c:scaling>
          <c:orientation val="minMax"/>
        </c:scaling>
        <c:delete val="1"/>
        <c:axPos val="l"/>
        <c:numFmt formatCode="General" sourceLinked="1"/>
        <c:majorTickMark val="none"/>
        <c:minorTickMark val="none"/>
        <c:tickLblPos val="nextTo"/>
        <c:crossAx val="88320003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997B-EAB8-4584-A168-AB6AFFF39ED1}" type="datetimeFigureOut">
              <a:rPr lang="zh-CN" altLang="en-US" smtClean="0"/>
              <a:t>2022/2/25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5224F-9D20-4453-A411-98842AA8F29E}" type="slidenum">
              <a:rPr lang="zh-CN" altLang="en-US" smtClean="0"/>
              <a:t>‹#›</a:t>
            </a:fld>
            <a:endParaRPr lang="zh-CN" altLang="en-US"/>
          </a:p>
        </p:txBody>
      </p:sp>
    </p:spTree>
    <p:extLst>
      <p:ext uri="{BB962C8B-B14F-4D97-AF65-F5344CB8AC3E}">
        <p14:creationId xmlns:p14="http://schemas.microsoft.com/office/powerpoint/2010/main" val="128357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18" name="图片 17" descr="图片包含 室内, 顶部&#10;&#10;已生成极高可信度的说明">
            <a:extLst>
              <a:ext uri="{FF2B5EF4-FFF2-40B4-BE49-F238E27FC236}">
                <a16:creationId xmlns:a16="http://schemas.microsoft.com/office/drawing/2014/main" id="{58F6D3F6-02A0-4FCA-91D1-74CAD785C79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840AE95C-02B1-4152-87BB-8F21B00C240A}"/>
              </a:ext>
            </a:extLst>
          </p:cNvPr>
          <p:cNvSpPr/>
          <p:nvPr userDrawn="1"/>
        </p:nvSpPr>
        <p:spPr>
          <a:xfrm>
            <a:off x="311989" y="320777"/>
            <a:ext cx="11568021" cy="6204544"/>
          </a:xfrm>
          <a:prstGeom prst="rect">
            <a:avLst/>
          </a:prstGeom>
          <a:solidFill>
            <a:schemeClr val="bg1">
              <a:alpha val="74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pic>
        <p:nvPicPr>
          <p:cNvPr id="26" name="图片 25" descr="图片包含 户外艺术系列&#10;&#10;已生成高可信度的说明">
            <a:extLst>
              <a:ext uri="{FF2B5EF4-FFF2-40B4-BE49-F238E27FC236}">
                <a16:creationId xmlns:a16="http://schemas.microsoft.com/office/drawing/2014/main" id="{94E0DA9D-E700-4B1F-BA38-E0AD40FD97F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11853" y="837733"/>
            <a:ext cx="1168293" cy="1168293"/>
          </a:xfrm>
          <a:prstGeom prst="rect">
            <a:avLst/>
          </a:prstGeom>
        </p:spPr>
      </p:pic>
      <p:grpSp>
        <p:nvGrpSpPr>
          <p:cNvPr id="29" name="组合 28">
            <a:extLst>
              <a:ext uri="{FF2B5EF4-FFF2-40B4-BE49-F238E27FC236}">
                <a16:creationId xmlns:a16="http://schemas.microsoft.com/office/drawing/2014/main" id="{AD1FE46A-75A0-44DD-BD97-6AB82F5D116A}"/>
              </a:ext>
            </a:extLst>
          </p:cNvPr>
          <p:cNvGrpSpPr/>
          <p:nvPr userDrawn="1"/>
        </p:nvGrpSpPr>
        <p:grpSpPr>
          <a:xfrm>
            <a:off x="1893956" y="2428437"/>
            <a:ext cx="8404088" cy="0"/>
            <a:chOff x="1895061" y="2428437"/>
            <a:chExt cx="8404088" cy="0"/>
          </a:xfrm>
        </p:grpSpPr>
        <p:cxnSp>
          <p:nvCxnSpPr>
            <p:cNvPr id="30" name="直接连接符 29">
              <a:extLst>
                <a:ext uri="{FF2B5EF4-FFF2-40B4-BE49-F238E27FC236}">
                  <a16:creationId xmlns:a16="http://schemas.microsoft.com/office/drawing/2014/main" id="{CD21D6E5-89B7-4022-9C08-1295C48DA86F}"/>
                </a:ext>
              </a:extLst>
            </p:cNvPr>
            <p:cNvCxnSpPr>
              <a:cxnSpLocks/>
            </p:cNvCxnSpPr>
            <p:nvPr/>
          </p:nvCxnSpPr>
          <p:spPr>
            <a:xfrm flipH="1">
              <a:off x="1895061" y="2428437"/>
              <a:ext cx="1462156"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5C8E6B7-363F-448B-B336-5D27C81D1DD2}"/>
                </a:ext>
              </a:extLst>
            </p:cNvPr>
            <p:cNvCxnSpPr>
              <a:cxnSpLocks/>
            </p:cNvCxnSpPr>
            <p:nvPr/>
          </p:nvCxnSpPr>
          <p:spPr>
            <a:xfrm flipH="1">
              <a:off x="8836993" y="2428437"/>
              <a:ext cx="1462156"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文本占位符 9">
            <a:extLst>
              <a:ext uri="{FF2B5EF4-FFF2-40B4-BE49-F238E27FC236}">
                <a16:creationId xmlns:a16="http://schemas.microsoft.com/office/drawing/2014/main" id="{3F7ABD0F-26A4-4C85-B2F7-FD26279FA3FB}"/>
              </a:ext>
            </a:extLst>
          </p:cNvPr>
          <p:cNvSpPr>
            <a:spLocks noGrp="1"/>
          </p:cNvSpPr>
          <p:nvPr>
            <p:ph type="body" sz="quarter" idx="10" hasCustomPrompt="1"/>
          </p:nvPr>
        </p:nvSpPr>
        <p:spPr>
          <a:xfrm>
            <a:off x="1862976" y="2695169"/>
            <a:ext cx="8466046" cy="1616014"/>
          </a:xfrm>
          <a:prstGeom prst="rect">
            <a:avLst/>
          </a:prstGeom>
          <a:noFill/>
        </p:spPr>
        <p:txBody>
          <a:bodyPr wrap="square" lIns="121915" tIns="60957" rIns="121915" bIns="60957" rtlCol="0">
            <a:noAutofit/>
          </a:bodyPr>
          <a:lstStyle>
            <a:lvl1pPr marL="0" indent="0" algn="ctr">
              <a:spcBef>
                <a:spcPts val="0"/>
              </a:spcBef>
              <a:buNone/>
              <a:defRPr lang="zh-CN" altLang="en-US" sz="440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gn="ctr">
              <a:lnSpc>
                <a:spcPts val="6000"/>
              </a:lnSpc>
            </a:pPr>
            <a:r>
              <a:rPr lang="zh-CN" altLang="en-US" dirty="0"/>
              <a:t>浅色简约风格论文开题答辩</a:t>
            </a:r>
            <a:r>
              <a:rPr lang="en-US" altLang="zh-CN" dirty="0"/>
              <a:t>PPT</a:t>
            </a:r>
          </a:p>
          <a:p>
            <a:pPr marL="0" lvl="0" algn="ctr">
              <a:lnSpc>
                <a:spcPts val="6000"/>
              </a:lnSpc>
            </a:pPr>
            <a:r>
              <a:rPr lang="zh-CN" altLang="en-US" dirty="0"/>
              <a:t>模板</a:t>
            </a:r>
          </a:p>
        </p:txBody>
      </p:sp>
      <p:sp>
        <p:nvSpPr>
          <p:cNvPr id="14" name="文本占位符 13">
            <a:extLst>
              <a:ext uri="{FF2B5EF4-FFF2-40B4-BE49-F238E27FC236}">
                <a16:creationId xmlns:a16="http://schemas.microsoft.com/office/drawing/2014/main" id="{5922146C-00EC-4003-AB29-9ED1507DF4BC}"/>
              </a:ext>
            </a:extLst>
          </p:cNvPr>
          <p:cNvSpPr>
            <a:spLocks noGrp="1"/>
          </p:cNvSpPr>
          <p:nvPr>
            <p:ph type="body" sz="quarter" idx="11" hasCustomPrompt="1"/>
          </p:nvPr>
        </p:nvSpPr>
        <p:spPr>
          <a:xfrm>
            <a:off x="3493364" y="2271471"/>
            <a:ext cx="5205271" cy="313932"/>
          </a:xfrm>
          <a:prstGeom prst="rect">
            <a:avLst/>
          </a:prstGeom>
          <a:noFill/>
        </p:spPr>
        <p:txBody>
          <a:bodyPr wrap="none" rtlCol="0">
            <a:noAutofit/>
          </a:bodyPr>
          <a:lstStyle>
            <a:lvl1pPr marL="0" indent="0" algn="ctr">
              <a:buNone/>
              <a:defRPr lang="zh-CN" altLang="en-US" sz="1600" smtClean="0">
                <a:solidFill>
                  <a:schemeClr val="tx2"/>
                </a:solidFill>
                <a:latin typeface="Source Han Sans Normal" panose="020B0400000000000000" pitchFamily="34" charset="-122"/>
                <a:ea typeface="Source Han Sans Normal" panose="020B0400000000000000" pitchFamily="34" charset="-122"/>
              </a:defRPr>
            </a:lvl1pPr>
            <a:lvl2pPr marL="228600" indent="0">
              <a:buNone/>
              <a:defRPr lang="zh-CN" altLang="en-US" sz="1800" smtClean="0"/>
            </a:lvl2pPr>
            <a:lvl3pPr>
              <a:defRPr lang="zh-CN" altLang="en-US" sz="1800" smtClean="0"/>
            </a:lvl3pPr>
            <a:lvl4pPr>
              <a:defRPr lang="zh-CN" altLang="en-US" smtClean="0"/>
            </a:lvl4pPr>
            <a:lvl5pPr>
              <a:defRPr lang="zh-CN" altLang="en-US"/>
            </a:lvl5pPr>
          </a:lstStyle>
          <a:p>
            <a:pPr marL="0" lvl="0" algn="ctr"/>
            <a:r>
              <a:rPr lang="zh-CN" altLang="en-US" dirty="0"/>
              <a:t>山东理工大学</a:t>
            </a:r>
            <a:r>
              <a:rPr lang="en-US" altLang="zh-CN" dirty="0"/>
              <a:t>XXXX</a:t>
            </a:r>
            <a:r>
              <a:rPr lang="zh-CN" altLang="en-US" dirty="0"/>
              <a:t>学院</a:t>
            </a:r>
            <a:r>
              <a:rPr lang="en-US" altLang="zh-CN" dirty="0"/>
              <a:t>20XX</a:t>
            </a:r>
            <a:r>
              <a:rPr lang="zh-CN" altLang="en-US" dirty="0"/>
              <a:t>级博士生学位论文开题答辩</a:t>
            </a:r>
          </a:p>
        </p:txBody>
      </p:sp>
      <p:sp>
        <p:nvSpPr>
          <p:cNvPr id="33" name="文本占位符 32">
            <a:extLst>
              <a:ext uri="{FF2B5EF4-FFF2-40B4-BE49-F238E27FC236}">
                <a16:creationId xmlns:a16="http://schemas.microsoft.com/office/drawing/2014/main" id="{1D157E58-7D91-433E-A8D8-6DFF8F5EE95D}"/>
              </a:ext>
            </a:extLst>
          </p:cNvPr>
          <p:cNvSpPr>
            <a:spLocks noGrp="1"/>
          </p:cNvSpPr>
          <p:nvPr>
            <p:ph type="body" sz="quarter" idx="12" hasCustomPrompt="1"/>
          </p:nvPr>
        </p:nvSpPr>
        <p:spPr>
          <a:xfrm>
            <a:off x="4617719" y="4959795"/>
            <a:ext cx="2956560" cy="1060472"/>
          </a:xfrm>
          <a:prstGeom prst="rect">
            <a:avLst/>
          </a:prstGeom>
        </p:spPr>
        <p:txBody>
          <a:bodyPr/>
          <a:lstStyle>
            <a:lvl1pPr marL="0" indent="0" algn="ctr" defTabSz="914400" rtl="0" eaLnBrk="1" latinLnBrk="0" hangingPunct="1">
              <a:lnSpc>
                <a:spcPct val="150000"/>
              </a:lnSpc>
              <a:spcBef>
                <a:spcPts val="0"/>
              </a:spcBef>
              <a:buNone/>
              <a:defRPr lang="zh-CN" altLang="en-US" sz="1600" kern="1200" dirty="0" smtClean="0">
                <a:solidFill>
                  <a:schemeClr val="tx2"/>
                </a:solidFill>
                <a:latin typeface="Source Han Sans Normal" panose="020B0400000000000000" pitchFamily="34" charset="-122"/>
                <a:ea typeface="Source Han Sans Normal" panose="020B0400000000000000" pitchFamily="34" charset="-122"/>
                <a:cs typeface="+mn-cs"/>
              </a:defRPr>
            </a:lvl1pPr>
            <a:lvl2pPr marL="0" algn="ctr" defTabSz="914400" rtl="0" eaLnBrk="1" latinLnBrk="0" hangingPunct="1">
              <a:lnSpc>
                <a:spcPct val="150000"/>
              </a:lnSpc>
              <a:defRPr lang="zh-CN" altLang="en-US" sz="1600" kern="1200" dirty="0" smtClean="0">
                <a:solidFill>
                  <a:schemeClr val="tx2"/>
                </a:solidFill>
                <a:latin typeface="Source Han Sans Normal" panose="020B0400000000000000" pitchFamily="34" charset="-122"/>
                <a:ea typeface="Source Han Sans Normal" panose="020B0400000000000000" pitchFamily="34" charset="-122"/>
                <a:cs typeface="+mn-cs"/>
              </a:defRPr>
            </a:lvl2pPr>
            <a:lvl3pPr marL="0" algn="ctr" defTabSz="914400" rtl="0" eaLnBrk="1" latinLnBrk="0" hangingPunct="1">
              <a:lnSpc>
                <a:spcPct val="150000"/>
              </a:lnSpc>
              <a:defRPr lang="zh-CN" altLang="en-US" sz="1600" kern="1200" dirty="0" smtClean="0">
                <a:solidFill>
                  <a:schemeClr val="tx2"/>
                </a:solidFill>
                <a:latin typeface="Source Han Sans Normal" panose="020B0400000000000000" pitchFamily="34" charset="-122"/>
                <a:ea typeface="Source Han Sans Normal" panose="020B0400000000000000" pitchFamily="34" charset="-122"/>
                <a:cs typeface="+mn-cs"/>
              </a:defRPr>
            </a:lvl3pPr>
            <a:lvl4pPr marL="0" algn="ctr" defTabSz="914400" rtl="0" eaLnBrk="1" latinLnBrk="0" hangingPunct="1">
              <a:lnSpc>
                <a:spcPct val="150000"/>
              </a:lnSpc>
              <a:defRPr lang="zh-CN" altLang="en-US" sz="1600" kern="1200" dirty="0" smtClean="0">
                <a:solidFill>
                  <a:schemeClr val="tx2"/>
                </a:solidFill>
                <a:latin typeface="Source Han Sans Normal" panose="020B0400000000000000" pitchFamily="34" charset="-122"/>
                <a:ea typeface="Source Han Sans Normal" panose="020B0400000000000000" pitchFamily="34" charset="-122"/>
                <a:cs typeface="+mn-cs"/>
              </a:defRPr>
            </a:lvl4pPr>
            <a:lvl5pPr marL="0" algn="ctr" defTabSz="914400" rtl="0" eaLnBrk="1" latinLnBrk="0" hangingPunct="1">
              <a:lnSpc>
                <a:spcPct val="150000"/>
              </a:lnSpc>
              <a:defRPr lang="zh-CN" altLang="en-US" sz="1600" kern="1200" dirty="0">
                <a:solidFill>
                  <a:schemeClr val="tx2"/>
                </a:solidFill>
                <a:latin typeface="Source Han Sans Normal" panose="020B0400000000000000" pitchFamily="34" charset="-122"/>
                <a:ea typeface="Source Han Sans Normal" panose="020B0400000000000000" pitchFamily="34" charset="-122"/>
                <a:cs typeface="+mn-cs"/>
              </a:defRPr>
            </a:lvl5pPr>
          </a:lstStyle>
          <a:p>
            <a:pPr lvl="0"/>
            <a:r>
              <a:rPr lang="zh-CN" altLang="en-US" dirty="0"/>
              <a:t>指导老师：</a:t>
            </a:r>
            <a:r>
              <a:rPr lang="en-US" altLang="zh-CN" dirty="0"/>
              <a:t>XXX  </a:t>
            </a:r>
            <a:r>
              <a:rPr lang="zh-CN" altLang="en-US" dirty="0"/>
              <a:t>教授</a:t>
            </a:r>
          </a:p>
          <a:p>
            <a:pPr lvl="0"/>
            <a:r>
              <a:rPr lang="zh-CN" altLang="en-US" dirty="0"/>
              <a:t>答辩人：</a:t>
            </a:r>
            <a:r>
              <a:rPr lang="en-US" altLang="zh-CN" dirty="0" err="1"/>
              <a:t>OfficePLUS</a:t>
            </a:r>
            <a:endParaRPr lang="en-US" altLang="zh-CN" dirty="0"/>
          </a:p>
        </p:txBody>
      </p:sp>
    </p:spTree>
    <p:extLst>
      <p:ext uri="{BB962C8B-B14F-4D97-AF65-F5344CB8AC3E}">
        <p14:creationId xmlns:p14="http://schemas.microsoft.com/office/powerpoint/2010/main" val="60208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图片包含 室内, 顶部&#10;&#10;已生成极高可信度的说明">
            <a:extLst>
              <a:ext uri="{FF2B5EF4-FFF2-40B4-BE49-F238E27FC236}">
                <a16:creationId xmlns:a16="http://schemas.microsoft.com/office/drawing/2014/main" id="{C48C916D-60B8-42D4-BBD1-FAE10C4CB9C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2231651"/>
          </a:xfrm>
          <a:prstGeom prst="rect">
            <a:avLst/>
          </a:prstGeom>
        </p:spPr>
      </p:pic>
      <p:sp>
        <p:nvSpPr>
          <p:cNvPr id="3" name="矩形 2">
            <a:extLst>
              <a:ext uri="{FF2B5EF4-FFF2-40B4-BE49-F238E27FC236}">
                <a16:creationId xmlns:a16="http://schemas.microsoft.com/office/drawing/2014/main" id="{B920498E-2738-478E-A76F-C7DBD6638583}"/>
              </a:ext>
            </a:extLst>
          </p:cNvPr>
          <p:cNvSpPr/>
          <p:nvPr userDrawn="1"/>
        </p:nvSpPr>
        <p:spPr>
          <a:xfrm>
            <a:off x="0" y="-4"/>
            <a:ext cx="12192000" cy="223165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4" name="矩形 3">
            <a:extLst>
              <a:ext uri="{FF2B5EF4-FFF2-40B4-BE49-F238E27FC236}">
                <a16:creationId xmlns:a16="http://schemas.microsoft.com/office/drawing/2014/main" id="{26BDB173-F0F1-48AF-AC00-C6A860E89266}"/>
              </a:ext>
            </a:extLst>
          </p:cNvPr>
          <p:cNvSpPr/>
          <p:nvPr userDrawn="1"/>
        </p:nvSpPr>
        <p:spPr>
          <a:xfrm>
            <a:off x="0" y="2231647"/>
            <a:ext cx="12192000" cy="118365"/>
          </a:xfrm>
          <a:prstGeom prst="rect">
            <a:avLst/>
          </a:prstGeom>
          <a:gradFill flip="none" rotWithShape="1">
            <a:gsLst>
              <a:gs pos="0">
                <a:schemeClr val="accent2"/>
              </a:gs>
              <a:gs pos="100000">
                <a:schemeClr val="accent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3F12781-807A-4A0D-9C95-74411810582D}"/>
              </a:ext>
            </a:extLst>
          </p:cNvPr>
          <p:cNvSpPr/>
          <p:nvPr userDrawn="1"/>
        </p:nvSpPr>
        <p:spPr>
          <a:xfrm>
            <a:off x="1125006" y="3488145"/>
            <a:ext cx="382372" cy="382372"/>
          </a:xfrm>
          <a:prstGeom prst="rect">
            <a:avLst/>
          </a:prstGeom>
          <a:gradFill>
            <a:gsLst>
              <a:gs pos="0">
                <a:schemeClr val="accent2"/>
              </a:gs>
              <a:gs pos="100000">
                <a:schemeClr val="accent1"/>
              </a:gs>
            </a:gsLst>
            <a:lin ang="135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E0CBC244-ECB7-4D69-BD9E-B532BFB656FE}"/>
              </a:ext>
            </a:extLst>
          </p:cNvPr>
          <p:cNvGrpSpPr/>
          <p:nvPr userDrawn="1"/>
        </p:nvGrpSpPr>
        <p:grpSpPr>
          <a:xfrm>
            <a:off x="5058446" y="646830"/>
            <a:ext cx="2075108" cy="1132987"/>
            <a:chOff x="5058446" y="781282"/>
            <a:chExt cx="2075108" cy="1132987"/>
          </a:xfrm>
        </p:grpSpPr>
        <p:sp>
          <p:nvSpPr>
            <p:cNvPr id="8" name="文本框 7">
              <a:extLst>
                <a:ext uri="{FF2B5EF4-FFF2-40B4-BE49-F238E27FC236}">
                  <a16:creationId xmlns:a16="http://schemas.microsoft.com/office/drawing/2014/main" id="{F7E5BDAD-2720-492D-BF92-1F4F1CF5C976}"/>
                </a:ext>
              </a:extLst>
            </p:cNvPr>
            <p:cNvSpPr txBox="1"/>
            <p:nvPr/>
          </p:nvSpPr>
          <p:spPr>
            <a:xfrm>
              <a:off x="5058446" y="781282"/>
              <a:ext cx="2075108" cy="830997"/>
            </a:xfrm>
            <a:prstGeom prst="rect">
              <a:avLst/>
            </a:prstGeom>
            <a:noFill/>
          </p:spPr>
          <p:txBody>
            <a:bodyPr wrap="square" rtlCol="0">
              <a:noAutofit/>
            </a:bodyPr>
            <a:lstStyle/>
            <a:p>
              <a:pPr algn="ctr"/>
              <a:r>
                <a:rPr lang="zh-CN" altLang="en-US" sz="4800" dirty="0">
                  <a:solidFill>
                    <a:schemeClr val="tx2"/>
                  </a:solidFill>
                  <a:latin typeface="Source Han Sans Heavy" panose="020B0A00000000000000" pitchFamily="34" charset="-122"/>
                  <a:ea typeface="Source Han Sans Heavy" panose="020B0A00000000000000" pitchFamily="34" charset="-122"/>
                </a:rPr>
                <a:t>目  录</a:t>
              </a:r>
            </a:p>
          </p:txBody>
        </p:sp>
        <p:sp>
          <p:nvSpPr>
            <p:cNvPr id="9" name="文本框 8">
              <a:extLst>
                <a:ext uri="{FF2B5EF4-FFF2-40B4-BE49-F238E27FC236}">
                  <a16:creationId xmlns:a16="http://schemas.microsoft.com/office/drawing/2014/main" id="{BAAF8F90-3552-469C-83E5-02ADEF8525DD}"/>
                </a:ext>
              </a:extLst>
            </p:cNvPr>
            <p:cNvSpPr txBox="1"/>
            <p:nvPr/>
          </p:nvSpPr>
          <p:spPr>
            <a:xfrm>
              <a:off x="5274733" y="1514159"/>
              <a:ext cx="1642534" cy="400110"/>
            </a:xfrm>
            <a:prstGeom prst="rect">
              <a:avLst/>
            </a:prstGeom>
            <a:noFill/>
          </p:spPr>
          <p:txBody>
            <a:bodyPr wrap="square" rtlCol="0">
              <a:noAutofit/>
            </a:bodyPr>
            <a:lstStyle>
              <a:defPPr>
                <a:defRPr lang="zh-CN"/>
              </a:defPPr>
              <a:lvl1pPr algn="ctr">
                <a:defRPr sz="4800">
                  <a:solidFill>
                    <a:schemeClr val="tx2"/>
                  </a:solidFill>
                  <a:latin typeface="Source Han Sans Heavy" panose="020B0A00000000000000" pitchFamily="34" charset="-122"/>
                  <a:ea typeface="Source Han Sans Heavy" panose="020B0A00000000000000" pitchFamily="34" charset="-122"/>
                </a:defRPr>
              </a:lvl1pPr>
            </a:lstStyle>
            <a:p>
              <a:r>
                <a:rPr lang="en-US" altLang="zh-CN" sz="2000" dirty="0"/>
                <a:t>CONTENTS</a:t>
              </a:r>
              <a:endParaRPr lang="zh-CN" altLang="en-US" sz="2000" dirty="0"/>
            </a:p>
          </p:txBody>
        </p:sp>
      </p:grpSp>
      <p:sp>
        <p:nvSpPr>
          <p:cNvPr id="11" name="矩形 10">
            <a:extLst>
              <a:ext uri="{FF2B5EF4-FFF2-40B4-BE49-F238E27FC236}">
                <a16:creationId xmlns:a16="http://schemas.microsoft.com/office/drawing/2014/main" id="{CC26D07F-57FC-4170-BA9D-AC5F7BA68F4B}"/>
              </a:ext>
            </a:extLst>
          </p:cNvPr>
          <p:cNvSpPr/>
          <p:nvPr userDrawn="1"/>
        </p:nvSpPr>
        <p:spPr>
          <a:xfrm>
            <a:off x="4511672" y="3488145"/>
            <a:ext cx="382372" cy="382372"/>
          </a:xfrm>
          <a:prstGeom prst="rect">
            <a:avLst/>
          </a:prstGeom>
          <a:gradFill>
            <a:gsLst>
              <a:gs pos="0">
                <a:schemeClr val="accent2"/>
              </a:gs>
              <a:gs pos="100000">
                <a:schemeClr val="accent1"/>
              </a:gs>
            </a:gsLst>
            <a:lin ang="135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97D3DA2-0B6D-4659-9E2C-B8668856AE10}"/>
              </a:ext>
            </a:extLst>
          </p:cNvPr>
          <p:cNvSpPr/>
          <p:nvPr userDrawn="1"/>
        </p:nvSpPr>
        <p:spPr>
          <a:xfrm>
            <a:off x="7898338" y="3488145"/>
            <a:ext cx="382372" cy="382372"/>
          </a:xfrm>
          <a:prstGeom prst="rect">
            <a:avLst/>
          </a:prstGeom>
          <a:gradFill>
            <a:gsLst>
              <a:gs pos="0">
                <a:schemeClr val="accent2"/>
              </a:gs>
              <a:gs pos="100000">
                <a:schemeClr val="accent1"/>
              </a:gs>
            </a:gsLst>
            <a:lin ang="135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6F5C31C-58B0-438A-9AF1-667D8EAD87EB}"/>
              </a:ext>
            </a:extLst>
          </p:cNvPr>
          <p:cNvSpPr/>
          <p:nvPr userDrawn="1"/>
        </p:nvSpPr>
        <p:spPr>
          <a:xfrm>
            <a:off x="2681911" y="4918665"/>
            <a:ext cx="382372" cy="382372"/>
          </a:xfrm>
          <a:prstGeom prst="rect">
            <a:avLst/>
          </a:prstGeom>
          <a:gradFill>
            <a:gsLst>
              <a:gs pos="0">
                <a:schemeClr val="accent2"/>
              </a:gs>
              <a:gs pos="100000">
                <a:schemeClr val="accent1"/>
              </a:gs>
            </a:gsLst>
            <a:lin ang="135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2E1A3C5B-2E13-4345-A6DD-89C9DAA8D9FC}"/>
              </a:ext>
            </a:extLst>
          </p:cNvPr>
          <p:cNvSpPr/>
          <p:nvPr userDrawn="1"/>
        </p:nvSpPr>
        <p:spPr>
          <a:xfrm>
            <a:off x="6068577" y="4918665"/>
            <a:ext cx="382372" cy="382372"/>
          </a:xfrm>
          <a:prstGeom prst="rect">
            <a:avLst/>
          </a:prstGeom>
          <a:gradFill>
            <a:gsLst>
              <a:gs pos="0">
                <a:schemeClr val="accent2"/>
              </a:gs>
              <a:gs pos="100000">
                <a:schemeClr val="accent1"/>
              </a:gs>
            </a:gsLst>
            <a:lin ang="135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占位符 18">
            <a:extLst>
              <a:ext uri="{FF2B5EF4-FFF2-40B4-BE49-F238E27FC236}">
                <a16:creationId xmlns:a16="http://schemas.microsoft.com/office/drawing/2014/main" id="{6E22DB87-87A6-4C99-8D9A-8D7C63C6A5BC}"/>
              </a:ext>
            </a:extLst>
          </p:cNvPr>
          <p:cNvSpPr>
            <a:spLocks noGrp="1"/>
          </p:cNvSpPr>
          <p:nvPr>
            <p:ph type="body" sz="quarter" idx="10" hasCustomPrompt="1"/>
          </p:nvPr>
        </p:nvSpPr>
        <p:spPr>
          <a:xfrm>
            <a:off x="1625280" y="3488145"/>
            <a:ext cx="2599897" cy="424732"/>
          </a:xfrm>
          <a:prstGeom prst="rect">
            <a:avLst/>
          </a:prstGeom>
          <a:noFill/>
        </p:spPr>
        <p:txBody>
          <a:bodyPr wrap="square" rtlCol="0">
            <a:noAutofit/>
          </a:bodyPr>
          <a:lstStyle>
            <a:lvl1pPr marL="0" indent="0">
              <a:buNone/>
              <a:defRPr lang="zh-CN" altLang="en-US" sz="24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章节标题一</a:t>
            </a:r>
          </a:p>
        </p:txBody>
      </p:sp>
      <p:sp>
        <p:nvSpPr>
          <p:cNvPr id="22" name="文本占位符 18">
            <a:extLst>
              <a:ext uri="{FF2B5EF4-FFF2-40B4-BE49-F238E27FC236}">
                <a16:creationId xmlns:a16="http://schemas.microsoft.com/office/drawing/2014/main" id="{4B065F68-7582-4310-AB7E-43A4ED9B36BF}"/>
              </a:ext>
            </a:extLst>
          </p:cNvPr>
          <p:cNvSpPr>
            <a:spLocks noGrp="1"/>
          </p:cNvSpPr>
          <p:nvPr>
            <p:ph type="body" sz="quarter" idx="11" hasCustomPrompt="1"/>
          </p:nvPr>
        </p:nvSpPr>
        <p:spPr>
          <a:xfrm>
            <a:off x="5011946" y="3488145"/>
            <a:ext cx="2599897" cy="424732"/>
          </a:xfrm>
          <a:prstGeom prst="rect">
            <a:avLst/>
          </a:prstGeom>
          <a:noFill/>
        </p:spPr>
        <p:txBody>
          <a:bodyPr wrap="square" rtlCol="0">
            <a:noAutofit/>
          </a:bodyPr>
          <a:lstStyle>
            <a:lvl1pPr marL="0" indent="0">
              <a:buNone/>
              <a:defRPr lang="zh-CN" altLang="en-US" sz="24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章节标题二</a:t>
            </a:r>
          </a:p>
        </p:txBody>
      </p:sp>
      <p:sp>
        <p:nvSpPr>
          <p:cNvPr id="24" name="文本占位符 18">
            <a:extLst>
              <a:ext uri="{FF2B5EF4-FFF2-40B4-BE49-F238E27FC236}">
                <a16:creationId xmlns:a16="http://schemas.microsoft.com/office/drawing/2014/main" id="{E2BA3600-059E-439B-ABB3-0A09723548D3}"/>
              </a:ext>
            </a:extLst>
          </p:cNvPr>
          <p:cNvSpPr>
            <a:spLocks noGrp="1"/>
          </p:cNvSpPr>
          <p:nvPr>
            <p:ph type="body" sz="quarter" idx="12" hasCustomPrompt="1"/>
          </p:nvPr>
        </p:nvSpPr>
        <p:spPr>
          <a:xfrm>
            <a:off x="8398612" y="3488145"/>
            <a:ext cx="2599897" cy="424732"/>
          </a:xfrm>
          <a:prstGeom prst="rect">
            <a:avLst/>
          </a:prstGeom>
          <a:noFill/>
        </p:spPr>
        <p:txBody>
          <a:bodyPr wrap="square" rtlCol="0">
            <a:noAutofit/>
          </a:bodyPr>
          <a:lstStyle>
            <a:lvl1pPr marL="0" indent="0">
              <a:buNone/>
              <a:defRPr lang="zh-CN" altLang="en-US" sz="24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章节标题三</a:t>
            </a:r>
          </a:p>
        </p:txBody>
      </p:sp>
      <p:sp>
        <p:nvSpPr>
          <p:cNvPr id="27" name="文本占位符 18">
            <a:extLst>
              <a:ext uri="{FF2B5EF4-FFF2-40B4-BE49-F238E27FC236}">
                <a16:creationId xmlns:a16="http://schemas.microsoft.com/office/drawing/2014/main" id="{61A4FB2E-8299-42FC-AEF1-031929198A9D}"/>
              </a:ext>
            </a:extLst>
          </p:cNvPr>
          <p:cNvSpPr>
            <a:spLocks noGrp="1"/>
          </p:cNvSpPr>
          <p:nvPr>
            <p:ph type="body" sz="quarter" idx="13" hasCustomPrompt="1"/>
          </p:nvPr>
        </p:nvSpPr>
        <p:spPr>
          <a:xfrm>
            <a:off x="3182185" y="4918665"/>
            <a:ext cx="2599897" cy="424732"/>
          </a:xfrm>
          <a:prstGeom prst="rect">
            <a:avLst/>
          </a:prstGeom>
          <a:noFill/>
        </p:spPr>
        <p:txBody>
          <a:bodyPr wrap="square" rtlCol="0">
            <a:noAutofit/>
          </a:bodyPr>
          <a:lstStyle>
            <a:lvl1pPr marL="0" indent="0">
              <a:buNone/>
              <a:defRPr lang="zh-CN" altLang="en-US" sz="24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章节标题四</a:t>
            </a:r>
          </a:p>
        </p:txBody>
      </p:sp>
      <p:sp>
        <p:nvSpPr>
          <p:cNvPr id="28" name="文本占位符 18">
            <a:extLst>
              <a:ext uri="{FF2B5EF4-FFF2-40B4-BE49-F238E27FC236}">
                <a16:creationId xmlns:a16="http://schemas.microsoft.com/office/drawing/2014/main" id="{254D804E-04F2-419B-ACF0-DDA9CFBDD3B5}"/>
              </a:ext>
            </a:extLst>
          </p:cNvPr>
          <p:cNvSpPr>
            <a:spLocks noGrp="1"/>
          </p:cNvSpPr>
          <p:nvPr>
            <p:ph type="body" sz="quarter" idx="14" hasCustomPrompt="1"/>
          </p:nvPr>
        </p:nvSpPr>
        <p:spPr>
          <a:xfrm>
            <a:off x="6568851" y="4918665"/>
            <a:ext cx="2599897" cy="424732"/>
          </a:xfrm>
          <a:prstGeom prst="rect">
            <a:avLst/>
          </a:prstGeom>
          <a:noFill/>
        </p:spPr>
        <p:txBody>
          <a:bodyPr wrap="square" rtlCol="0">
            <a:noAutofit/>
          </a:bodyPr>
          <a:lstStyle>
            <a:lvl1pPr marL="0" indent="0">
              <a:buNone/>
              <a:defRPr lang="zh-CN" altLang="en-US" sz="24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章节标题五</a:t>
            </a:r>
          </a:p>
        </p:txBody>
      </p:sp>
    </p:spTree>
    <p:extLst>
      <p:ext uri="{BB962C8B-B14F-4D97-AF65-F5344CB8AC3E}">
        <p14:creationId xmlns:p14="http://schemas.microsoft.com/office/powerpoint/2010/main" val="321314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7" name="图片 6" descr="图片包含 室内, 顶部&#10;&#10;已生成极高可信度的说明">
            <a:extLst>
              <a:ext uri="{FF2B5EF4-FFF2-40B4-BE49-F238E27FC236}">
                <a16:creationId xmlns:a16="http://schemas.microsoft.com/office/drawing/2014/main" id="{5867CF21-99D8-491D-B593-C7F7A5E694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6B617582-BB0B-4286-9ADC-0528A5321FE8}"/>
              </a:ext>
            </a:extLst>
          </p:cNvPr>
          <p:cNvSpPr/>
          <p:nvPr userDrawn="1"/>
        </p:nvSpPr>
        <p:spPr>
          <a:xfrm>
            <a:off x="311989" y="320777"/>
            <a:ext cx="11568021" cy="6204544"/>
          </a:xfrm>
          <a:prstGeom prst="rect">
            <a:avLst/>
          </a:prstGeom>
          <a:solidFill>
            <a:schemeClr val="bg1">
              <a:alpha val="74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cxnSp>
        <p:nvCxnSpPr>
          <p:cNvPr id="10" name="直接连接符 9">
            <a:extLst>
              <a:ext uri="{FF2B5EF4-FFF2-40B4-BE49-F238E27FC236}">
                <a16:creationId xmlns:a16="http://schemas.microsoft.com/office/drawing/2014/main" id="{97B17C83-E432-4A3C-9DB0-417DD70613F5}"/>
              </a:ext>
            </a:extLst>
          </p:cNvPr>
          <p:cNvCxnSpPr/>
          <p:nvPr userDrawn="1"/>
        </p:nvCxnSpPr>
        <p:spPr>
          <a:xfrm>
            <a:off x="3335865" y="3522133"/>
            <a:ext cx="552026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AA25BD5A-981E-424F-BDF6-E1D901A1C5C7}"/>
              </a:ext>
            </a:extLst>
          </p:cNvPr>
          <p:cNvSpPr/>
          <p:nvPr/>
        </p:nvSpPr>
        <p:spPr>
          <a:xfrm>
            <a:off x="2501647" y="2144984"/>
            <a:ext cx="1119138" cy="1119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dirty="0">
              <a:solidFill>
                <a:schemeClr val="bg1"/>
              </a:solidFill>
              <a:latin typeface="Source Han Sans Heavy" panose="020B0A00000000000000" pitchFamily="34" charset="-122"/>
            </a:endParaRPr>
          </a:p>
        </p:txBody>
      </p:sp>
      <p:sp>
        <p:nvSpPr>
          <p:cNvPr id="17" name="文本占位符 16">
            <a:extLst>
              <a:ext uri="{FF2B5EF4-FFF2-40B4-BE49-F238E27FC236}">
                <a16:creationId xmlns:a16="http://schemas.microsoft.com/office/drawing/2014/main" id="{08B6E154-0736-4878-9315-FBB04D681BE4}"/>
              </a:ext>
            </a:extLst>
          </p:cNvPr>
          <p:cNvSpPr>
            <a:spLocks noGrp="1"/>
          </p:cNvSpPr>
          <p:nvPr userDrawn="1">
            <p:ph type="body" sz="quarter" idx="10" hasCustomPrompt="1"/>
          </p:nvPr>
        </p:nvSpPr>
        <p:spPr>
          <a:xfrm>
            <a:off x="2599918" y="2335956"/>
            <a:ext cx="914400" cy="914400"/>
          </a:xfrm>
          <a:prstGeom prst="rect">
            <a:avLst/>
          </a:prstGeom>
        </p:spPr>
        <p:txBody>
          <a:bodyPr anchor="ctr"/>
          <a:lstStyle>
            <a:lvl1pPr marL="0" indent="0" algn="ctr" defTabSz="914400" rtl="0" eaLnBrk="1" latinLnBrk="0" hangingPunct="1">
              <a:lnSpc>
                <a:spcPct val="100000"/>
              </a:lnSpc>
              <a:spcBef>
                <a:spcPts val="0"/>
              </a:spcBef>
              <a:buNone/>
              <a:defRPr lang="zh-CN" altLang="en-US" sz="7200" kern="1200" dirty="0" smtClean="0">
                <a:solidFill>
                  <a:schemeClr val="bg1"/>
                </a:solidFill>
                <a:latin typeface="Source Han Sans Heavy" panose="020B0A00000000000000" pitchFamily="34" charset="-122"/>
                <a:ea typeface="Source Han Sans Heavy" panose="020B0A00000000000000" pitchFamily="34" charset="-122"/>
                <a:cs typeface="+mn-cs"/>
              </a:defRPr>
            </a:lvl1pPr>
            <a:lvl2pPr>
              <a:defRPr>
                <a:ea typeface="Source Han Sans Heavy" panose="020B0A00000000000000" pitchFamily="34" charset="-122"/>
              </a:defRPr>
            </a:lvl2pPr>
            <a:lvl3pPr>
              <a:defRPr>
                <a:ea typeface="Source Han Sans Heavy" panose="020B0A00000000000000" pitchFamily="34" charset="-122"/>
              </a:defRPr>
            </a:lvl3pPr>
            <a:lvl4pPr>
              <a:defRPr>
                <a:ea typeface="Source Han Sans Heavy" panose="020B0A00000000000000" pitchFamily="34" charset="-122"/>
              </a:defRPr>
            </a:lvl4pPr>
            <a:lvl5pPr>
              <a:defRPr>
                <a:ea typeface="Source Han Sans Heavy" panose="020B0A00000000000000" pitchFamily="34" charset="-122"/>
              </a:defRPr>
            </a:lvl5pPr>
          </a:lstStyle>
          <a:p>
            <a:pPr lvl="0"/>
            <a:r>
              <a:rPr lang="en-US" altLang="zh-CN" dirty="0"/>
              <a:t>X</a:t>
            </a:r>
            <a:endParaRPr lang="zh-CN" altLang="en-US" dirty="0"/>
          </a:p>
        </p:txBody>
      </p:sp>
      <p:sp>
        <p:nvSpPr>
          <p:cNvPr id="19" name="文本占位符 18">
            <a:extLst>
              <a:ext uri="{FF2B5EF4-FFF2-40B4-BE49-F238E27FC236}">
                <a16:creationId xmlns:a16="http://schemas.microsoft.com/office/drawing/2014/main" id="{432AFC30-3EA9-4DC1-9A7E-61F8962992A1}"/>
              </a:ext>
            </a:extLst>
          </p:cNvPr>
          <p:cNvSpPr>
            <a:spLocks noGrp="1"/>
          </p:cNvSpPr>
          <p:nvPr userDrawn="1">
            <p:ph type="body" sz="quarter" idx="11" hasCustomPrompt="1"/>
          </p:nvPr>
        </p:nvSpPr>
        <p:spPr>
          <a:xfrm>
            <a:off x="3713385" y="2181336"/>
            <a:ext cx="5878697" cy="1046434"/>
          </a:xfrm>
          <a:prstGeom prst="rect">
            <a:avLst/>
          </a:prstGeom>
          <a:noFill/>
        </p:spPr>
        <p:txBody>
          <a:bodyPr wrap="square" lIns="121915" tIns="60957" rIns="121915" bIns="60957" rtlCol="0">
            <a:noAutofit/>
          </a:bodyPr>
          <a:lstStyle>
            <a:lvl1pPr marL="0" indent="0">
              <a:lnSpc>
                <a:spcPct val="100000"/>
              </a:lnSpc>
              <a:spcBef>
                <a:spcPts val="0"/>
              </a:spcBef>
              <a:buNone/>
              <a:defRPr lang="zh-CN" altLang="en-US" sz="6000" dirty="0" smtClean="0">
                <a:solidFill>
                  <a:schemeClr val="tx2"/>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ctr"/>
            <a:r>
              <a:rPr lang="zh-CN" altLang="en-US" dirty="0"/>
              <a:t>章节标题填写处</a:t>
            </a:r>
          </a:p>
        </p:txBody>
      </p:sp>
      <p:sp>
        <p:nvSpPr>
          <p:cNvPr id="22" name="文本占位符 21">
            <a:extLst>
              <a:ext uri="{FF2B5EF4-FFF2-40B4-BE49-F238E27FC236}">
                <a16:creationId xmlns:a16="http://schemas.microsoft.com/office/drawing/2014/main" id="{6248B454-B468-46B5-A158-35EAEF15321F}"/>
              </a:ext>
            </a:extLst>
          </p:cNvPr>
          <p:cNvSpPr>
            <a:spLocks noGrp="1"/>
          </p:cNvSpPr>
          <p:nvPr>
            <p:ph type="body" sz="quarter" idx="12" hasCustomPrompt="1"/>
          </p:nvPr>
        </p:nvSpPr>
        <p:spPr>
          <a:xfrm>
            <a:off x="479425" y="462870"/>
            <a:ext cx="2230098" cy="286232"/>
          </a:xfrm>
          <a:prstGeom prst="rect">
            <a:avLst/>
          </a:prstGeom>
          <a:noFill/>
        </p:spPr>
        <p:txBody>
          <a:bodyPr wrap="none" rtlCol="0">
            <a:noAutofit/>
          </a:bodyPr>
          <a:lstStyle>
            <a:lvl1pPr marL="0" indent="0">
              <a:buNone/>
              <a:defRPr lang="zh-CN" altLang="en-US" sz="1400" smtClean="0">
                <a:solidFill>
                  <a:schemeClr val="tx2"/>
                </a:solidFill>
                <a:latin typeface="Source Han Sans Normal" panose="020B0400000000000000" pitchFamily="34" charset="-122"/>
                <a:ea typeface="Source Han Sans Normal" panose="020B0400000000000000" pitchFamily="34"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zh-CN" altLang="en-US" dirty="0"/>
              <a:t>参加会议</a:t>
            </a:r>
            <a:r>
              <a:rPr lang="en-US" altLang="zh-CN" dirty="0"/>
              <a:t>/</a:t>
            </a:r>
            <a:r>
              <a:rPr lang="zh-CN" altLang="en-US" dirty="0"/>
              <a:t>汇报名称填写处</a:t>
            </a:r>
          </a:p>
        </p:txBody>
      </p:sp>
      <p:sp>
        <p:nvSpPr>
          <p:cNvPr id="30" name="文本占位符 29">
            <a:extLst>
              <a:ext uri="{FF2B5EF4-FFF2-40B4-BE49-F238E27FC236}">
                <a16:creationId xmlns:a16="http://schemas.microsoft.com/office/drawing/2014/main" id="{A89920E1-A6E5-4F5A-89EA-473DD18239DA}"/>
              </a:ext>
            </a:extLst>
          </p:cNvPr>
          <p:cNvSpPr>
            <a:spLocks noGrp="1"/>
          </p:cNvSpPr>
          <p:nvPr>
            <p:ph type="body" sz="quarter" idx="14" hasCustomPrompt="1"/>
          </p:nvPr>
        </p:nvSpPr>
        <p:spPr>
          <a:xfrm>
            <a:off x="5334000" y="3996730"/>
            <a:ext cx="1917700" cy="304801"/>
          </a:xfrm>
          <a:prstGeom prst="rect">
            <a:avLst/>
          </a:prstGeom>
        </p:spPr>
        <p:txBody>
          <a:bodyPr anchor="ctr">
            <a:noAutofit/>
          </a:bodyPr>
          <a:lstStyle>
            <a:lvl1pPr marL="0" indent="0">
              <a:buNone/>
              <a:defRPr sz="1800">
                <a:solidFill>
                  <a:schemeClr val="tx2"/>
                </a:solidFill>
                <a:latin typeface="Source Han Sans Normal" panose="020B0400000000000000" pitchFamily="34" charset="-122"/>
                <a:ea typeface="Source Han Sans Normal" panose="020B0400000000000000" pitchFamily="34" charset="-122"/>
              </a:defRPr>
            </a:lvl1pPr>
            <a:lvl2pPr>
              <a:defRPr sz="1800">
                <a:solidFill>
                  <a:schemeClr val="tx2"/>
                </a:solidFill>
                <a:latin typeface="Source Han Sans Normal" panose="020B0400000000000000" pitchFamily="34" charset="-122"/>
                <a:ea typeface="Source Han Sans Normal" panose="020B0400000000000000" pitchFamily="34" charset="-122"/>
              </a:defRPr>
            </a:lvl2pPr>
            <a:lvl3pPr>
              <a:defRPr sz="1800">
                <a:solidFill>
                  <a:schemeClr val="tx2"/>
                </a:solidFill>
                <a:latin typeface="Source Han Sans Normal" panose="020B0400000000000000" pitchFamily="34" charset="-122"/>
                <a:ea typeface="Source Han Sans Normal" panose="020B0400000000000000" pitchFamily="34" charset="-122"/>
              </a:defRPr>
            </a:lvl3pPr>
            <a:lvl4pPr>
              <a:defRPr sz="1800">
                <a:solidFill>
                  <a:schemeClr val="tx2"/>
                </a:solidFill>
                <a:latin typeface="Source Han Sans Normal" panose="020B0400000000000000" pitchFamily="34" charset="-122"/>
                <a:ea typeface="Source Han Sans Normal" panose="020B0400000000000000" pitchFamily="34" charset="-122"/>
              </a:defRPr>
            </a:lvl4pPr>
            <a:lvl5pPr>
              <a:defRPr sz="1800">
                <a:solidFill>
                  <a:schemeClr val="tx2"/>
                </a:solidFill>
                <a:latin typeface="Source Han Sans Normal" panose="020B0400000000000000" pitchFamily="34" charset="-122"/>
                <a:ea typeface="Source Han Sans Normal" panose="020B0400000000000000" pitchFamily="34" charset="-122"/>
              </a:defRPr>
            </a:lvl5pPr>
          </a:lstStyle>
          <a:p>
            <a:pPr lvl="0"/>
            <a:r>
              <a:rPr lang="zh-CN" altLang="en-US" dirty="0"/>
              <a:t>章节主要内容一</a:t>
            </a:r>
          </a:p>
        </p:txBody>
      </p:sp>
      <p:sp>
        <p:nvSpPr>
          <p:cNvPr id="33" name="iconfont-1142-850429">
            <a:extLst>
              <a:ext uri="{FF2B5EF4-FFF2-40B4-BE49-F238E27FC236}">
                <a16:creationId xmlns:a16="http://schemas.microsoft.com/office/drawing/2014/main" id="{2E68EED8-6A73-449C-990F-733DC2737B26}"/>
              </a:ext>
            </a:extLst>
          </p:cNvPr>
          <p:cNvSpPr/>
          <p:nvPr userDrawn="1"/>
        </p:nvSpPr>
        <p:spPr>
          <a:xfrm>
            <a:off x="4841455" y="3968575"/>
            <a:ext cx="361110" cy="361110"/>
          </a:xfrm>
          <a:custGeom>
            <a:avLst/>
            <a:gdLst>
              <a:gd name="T0" fmla="*/ 4651 w 9596"/>
              <a:gd name="T1" fmla="*/ 7832 h 9596"/>
              <a:gd name="T2" fmla="*/ 1376 w 9596"/>
              <a:gd name="T3" fmla="*/ 4451 h 9596"/>
              <a:gd name="T4" fmla="*/ 2216 w 9596"/>
              <a:gd name="T5" fmla="*/ 3767 h 9596"/>
              <a:gd name="T6" fmla="*/ 4109 w 9596"/>
              <a:gd name="T7" fmla="*/ 5275 h 9596"/>
              <a:gd name="T8" fmla="*/ 8984 w 9596"/>
              <a:gd name="T9" fmla="*/ 1001 h 9596"/>
              <a:gd name="T10" fmla="*/ 9184 w 9596"/>
              <a:gd name="T11" fmla="*/ 1469 h 9596"/>
              <a:gd name="T12" fmla="*/ 4651 w 9596"/>
              <a:gd name="T13" fmla="*/ 7832 h 9596"/>
              <a:gd name="T14" fmla="*/ 8785 w 9596"/>
              <a:gd name="T15" fmla="*/ 4140 h 9596"/>
              <a:gd name="T16" fmla="*/ 8838 w 9596"/>
              <a:gd name="T17" fmla="*/ 4798 h 9596"/>
              <a:gd name="T18" fmla="*/ 4798 w 9596"/>
              <a:gd name="T19" fmla="*/ 8838 h 9596"/>
              <a:gd name="T20" fmla="*/ 758 w 9596"/>
              <a:gd name="T21" fmla="*/ 4798 h 9596"/>
              <a:gd name="T22" fmla="*/ 4798 w 9596"/>
              <a:gd name="T23" fmla="*/ 758 h 9596"/>
              <a:gd name="T24" fmla="*/ 6321 w 9596"/>
              <a:gd name="T25" fmla="*/ 1055 h 9596"/>
              <a:gd name="T26" fmla="*/ 6321 w 9596"/>
              <a:gd name="T27" fmla="*/ 247 h 9596"/>
              <a:gd name="T28" fmla="*/ 4798 w 9596"/>
              <a:gd name="T29" fmla="*/ 0 h 9596"/>
              <a:gd name="T30" fmla="*/ 2930 w 9596"/>
              <a:gd name="T31" fmla="*/ 377 h 9596"/>
              <a:gd name="T32" fmla="*/ 1405 w 9596"/>
              <a:gd name="T33" fmla="*/ 1405 h 9596"/>
              <a:gd name="T34" fmla="*/ 377 w 9596"/>
              <a:gd name="T35" fmla="*/ 2930 h 9596"/>
              <a:gd name="T36" fmla="*/ 0 w 9596"/>
              <a:gd name="T37" fmla="*/ 4798 h 9596"/>
              <a:gd name="T38" fmla="*/ 377 w 9596"/>
              <a:gd name="T39" fmla="*/ 6666 h 9596"/>
              <a:gd name="T40" fmla="*/ 1405 w 9596"/>
              <a:gd name="T41" fmla="*/ 8191 h 9596"/>
              <a:gd name="T42" fmla="*/ 2930 w 9596"/>
              <a:gd name="T43" fmla="*/ 9219 h 9596"/>
              <a:gd name="T44" fmla="*/ 4798 w 9596"/>
              <a:gd name="T45" fmla="*/ 9596 h 9596"/>
              <a:gd name="T46" fmla="*/ 6666 w 9596"/>
              <a:gd name="T47" fmla="*/ 9219 h 9596"/>
              <a:gd name="T48" fmla="*/ 8191 w 9596"/>
              <a:gd name="T49" fmla="*/ 8191 h 9596"/>
              <a:gd name="T50" fmla="*/ 9219 w 9596"/>
              <a:gd name="T51" fmla="*/ 6666 h 9596"/>
              <a:gd name="T52" fmla="*/ 9596 w 9596"/>
              <a:gd name="T53" fmla="*/ 4798 h 9596"/>
              <a:gd name="T54" fmla="*/ 9552 w 9596"/>
              <a:gd name="T55" fmla="*/ 4140 h 9596"/>
              <a:gd name="T56" fmla="*/ 8785 w 9596"/>
              <a:gd name="T57" fmla="*/ 4140 h 9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96" h="9596">
                <a:moveTo>
                  <a:pt x="4651" y="7832"/>
                </a:moveTo>
                <a:lnTo>
                  <a:pt x="1376" y="4451"/>
                </a:lnTo>
                <a:lnTo>
                  <a:pt x="2216" y="3767"/>
                </a:lnTo>
                <a:lnTo>
                  <a:pt x="4109" y="5275"/>
                </a:lnTo>
                <a:cubicBezTo>
                  <a:pt x="4885" y="4338"/>
                  <a:pt x="6607" y="2479"/>
                  <a:pt x="8984" y="1001"/>
                </a:cubicBezTo>
                <a:lnTo>
                  <a:pt x="9184" y="1469"/>
                </a:lnTo>
                <a:cubicBezTo>
                  <a:pt x="7003" y="3504"/>
                  <a:pt x="5217" y="6368"/>
                  <a:pt x="4651" y="7832"/>
                </a:cubicBezTo>
                <a:close/>
                <a:moveTo>
                  <a:pt x="8785" y="4140"/>
                </a:moveTo>
                <a:cubicBezTo>
                  <a:pt x="8820" y="4354"/>
                  <a:pt x="8838" y="4574"/>
                  <a:pt x="8838" y="4798"/>
                </a:cubicBezTo>
                <a:cubicBezTo>
                  <a:pt x="8838" y="7029"/>
                  <a:pt x="7030" y="8838"/>
                  <a:pt x="4798" y="8838"/>
                </a:cubicBezTo>
                <a:cubicBezTo>
                  <a:pt x="2567" y="8838"/>
                  <a:pt x="758" y="7029"/>
                  <a:pt x="758" y="4798"/>
                </a:cubicBezTo>
                <a:cubicBezTo>
                  <a:pt x="758" y="2567"/>
                  <a:pt x="2567" y="758"/>
                  <a:pt x="4798" y="758"/>
                </a:cubicBezTo>
                <a:cubicBezTo>
                  <a:pt x="5337" y="758"/>
                  <a:pt x="5851" y="863"/>
                  <a:pt x="6321" y="1055"/>
                </a:cubicBezTo>
                <a:lnTo>
                  <a:pt x="6321" y="247"/>
                </a:lnTo>
                <a:cubicBezTo>
                  <a:pt x="5832" y="83"/>
                  <a:pt x="5321" y="0"/>
                  <a:pt x="4798" y="0"/>
                </a:cubicBezTo>
                <a:cubicBezTo>
                  <a:pt x="4151" y="0"/>
                  <a:pt x="3522" y="127"/>
                  <a:pt x="2930" y="377"/>
                </a:cubicBezTo>
                <a:cubicBezTo>
                  <a:pt x="2359" y="619"/>
                  <a:pt x="1846" y="965"/>
                  <a:pt x="1405" y="1405"/>
                </a:cubicBezTo>
                <a:cubicBezTo>
                  <a:pt x="965" y="1846"/>
                  <a:pt x="619" y="2359"/>
                  <a:pt x="377" y="2930"/>
                </a:cubicBezTo>
                <a:cubicBezTo>
                  <a:pt x="127" y="3522"/>
                  <a:pt x="0" y="4151"/>
                  <a:pt x="0" y="4798"/>
                </a:cubicBezTo>
                <a:cubicBezTo>
                  <a:pt x="0" y="5445"/>
                  <a:pt x="127" y="6074"/>
                  <a:pt x="377" y="6666"/>
                </a:cubicBezTo>
                <a:cubicBezTo>
                  <a:pt x="619" y="7237"/>
                  <a:pt x="965" y="7750"/>
                  <a:pt x="1405" y="8191"/>
                </a:cubicBezTo>
                <a:cubicBezTo>
                  <a:pt x="1846" y="8631"/>
                  <a:pt x="2359" y="8977"/>
                  <a:pt x="2930" y="9219"/>
                </a:cubicBezTo>
                <a:cubicBezTo>
                  <a:pt x="3522" y="9469"/>
                  <a:pt x="4151" y="9596"/>
                  <a:pt x="4798" y="9596"/>
                </a:cubicBezTo>
                <a:cubicBezTo>
                  <a:pt x="5445" y="9596"/>
                  <a:pt x="6074" y="9469"/>
                  <a:pt x="6666" y="9219"/>
                </a:cubicBezTo>
                <a:cubicBezTo>
                  <a:pt x="7237" y="8977"/>
                  <a:pt x="7750" y="8631"/>
                  <a:pt x="8191" y="8191"/>
                </a:cubicBezTo>
                <a:cubicBezTo>
                  <a:pt x="8631" y="7750"/>
                  <a:pt x="8977" y="7237"/>
                  <a:pt x="9219" y="6666"/>
                </a:cubicBezTo>
                <a:cubicBezTo>
                  <a:pt x="9469" y="6074"/>
                  <a:pt x="9596" y="5445"/>
                  <a:pt x="9596" y="4798"/>
                </a:cubicBezTo>
                <a:cubicBezTo>
                  <a:pt x="9596" y="4576"/>
                  <a:pt x="9581" y="4357"/>
                  <a:pt x="9552" y="4140"/>
                </a:cubicBezTo>
                <a:lnTo>
                  <a:pt x="8785" y="414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文本占位符 29">
            <a:extLst>
              <a:ext uri="{FF2B5EF4-FFF2-40B4-BE49-F238E27FC236}">
                <a16:creationId xmlns:a16="http://schemas.microsoft.com/office/drawing/2014/main" id="{44261771-B420-48F2-AEBB-DC3E7EFBA132}"/>
              </a:ext>
            </a:extLst>
          </p:cNvPr>
          <p:cNvSpPr>
            <a:spLocks noGrp="1"/>
          </p:cNvSpPr>
          <p:nvPr>
            <p:ph type="body" sz="quarter" idx="15" hasCustomPrompt="1"/>
          </p:nvPr>
        </p:nvSpPr>
        <p:spPr>
          <a:xfrm>
            <a:off x="5334000" y="4453474"/>
            <a:ext cx="1917700" cy="304801"/>
          </a:xfrm>
          <a:prstGeom prst="rect">
            <a:avLst/>
          </a:prstGeom>
        </p:spPr>
        <p:txBody>
          <a:bodyPr anchor="ctr">
            <a:noAutofit/>
          </a:bodyPr>
          <a:lstStyle>
            <a:lvl1pPr marL="0" indent="0">
              <a:buNone/>
              <a:defRPr sz="1800">
                <a:solidFill>
                  <a:schemeClr val="tx2"/>
                </a:solidFill>
                <a:latin typeface="Source Han Sans Normal" panose="020B0400000000000000" pitchFamily="34" charset="-122"/>
                <a:ea typeface="Source Han Sans Normal" panose="020B0400000000000000" pitchFamily="34" charset="-122"/>
              </a:defRPr>
            </a:lvl1pPr>
            <a:lvl2pPr>
              <a:defRPr sz="1800">
                <a:solidFill>
                  <a:schemeClr val="tx2"/>
                </a:solidFill>
                <a:latin typeface="Source Han Sans Normal" panose="020B0400000000000000" pitchFamily="34" charset="-122"/>
                <a:ea typeface="Source Han Sans Normal" panose="020B0400000000000000" pitchFamily="34" charset="-122"/>
              </a:defRPr>
            </a:lvl2pPr>
            <a:lvl3pPr>
              <a:defRPr sz="1800">
                <a:solidFill>
                  <a:schemeClr val="tx2"/>
                </a:solidFill>
                <a:latin typeface="Source Han Sans Normal" panose="020B0400000000000000" pitchFamily="34" charset="-122"/>
                <a:ea typeface="Source Han Sans Normal" panose="020B0400000000000000" pitchFamily="34" charset="-122"/>
              </a:defRPr>
            </a:lvl3pPr>
            <a:lvl4pPr>
              <a:defRPr sz="1800">
                <a:solidFill>
                  <a:schemeClr val="tx2"/>
                </a:solidFill>
                <a:latin typeface="Source Han Sans Normal" panose="020B0400000000000000" pitchFamily="34" charset="-122"/>
                <a:ea typeface="Source Han Sans Normal" panose="020B0400000000000000" pitchFamily="34" charset="-122"/>
              </a:defRPr>
            </a:lvl4pPr>
            <a:lvl5pPr>
              <a:defRPr sz="1800">
                <a:solidFill>
                  <a:schemeClr val="tx2"/>
                </a:solidFill>
                <a:latin typeface="Source Han Sans Normal" panose="020B0400000000000000" pitchFamily="34" charset="-122"/>
                <a:ea typeface="Source Han Sans Normal" panose="020B0400000000000000" pitchFamily="34" charset="-122"/>
              </a:defRPr>
            </a:lvl5pPr>
          </a:lstStyle>
          <a:p>
            <a:pPr lvl="0"/>
            <a:r>
              <a:rPr lang="zh-CN" altLang="en-US" dirty="0"/>
              <a:t>章节主要内容二</a:t>
            </a:r>
          </a:p>
        </p:txBody>
      </p:sp>
      <p:sp>
        <p:nvSpPr>
          <p:cNvPr id="39" name="iconfont-1142-850429">
            <a:extLst>
              <a:ext uri="{FF2B5EF4-FFF2-40B4-BE49-F238E27FC236}">
                <a16:creationId xmlns:a16="http://schemas.microsoft.com/office/drawing/2014/main" id="{0256CE79-E47B-46E5-94EE-BC8708D0C5C4}"/>
              </a:ext>
            </a:extLst>
          </p:cNvPr>
          <p:cNvSpPr/>
          <p:nvPr userDrawn="1"/>
        </p:nvSpPr>
        <p:spPr>
          <a:xfrm>
            <a:off x="4841455" y="4425319"/>
            <a:ext cx="361110" cy="361110"/>
          </a:xfrm>
          <a:custGeom>
            <a:avLst/>
            <a:gdLst>
              <a:gd name="T0" fmla="*/ 4651 w 9596"/>
              <a:gd name="T1" fmla="*/ 7832 h 9596"/>
              <a:gd name="T2" fmla="*/ 1376 w 9596"/>
              <a:gd name="T3" fmla="*/ 4451 h 9596"/>
              <a:gd name="T4" fmla="*/ 2216 w 9596"/>
              <a:gd name="T5" fmla="*/ 3767 h 9596"/>
              <a:gd name="T6" fmla="*/ 4109 w 9596"/>
              <a:gd name="T7" fmla="*/ 5275 h 9596"/>
              <a:gd name="T8" fmla="*/ 8984 w 9596"/>
              <a:gd name="T9" fmla="*/ 1001 h 9596"/>
              <a:gd name="T10" fmla="*/ 9184 w 9596"/>
              <a:gd name="T11" fmla="*/ 1469 h 9596"/>
              <a:gd name="T12" fmla="*/ 4651 w 9596"/>
              <a:gd name="T13" fmla="*/ 7832 h 9596"/>
              <a:gd name="T14" fmla="*/ 8785 w 9596"/>
              <a:gd name="T15" fmla="*/ 4140 h 9596"/>
              <a:gd name="T16" fmla="*/ 8838 w 9596"/>
              <a:gd name="T17" fmla="*/ 4798 h 9596"/>
              <a:gd name="T18" fmla="*/ 4798 w 9596"/>
              <a:gd name="T19" fmla="*/ 8838 h 9596"/>
              <a:gd name="T20" fmla="*/ 758 w 9596"/>
              <a:gd name="T21" fmla="*/ 4798 h 9596"/>
              <a:gd name="T22" fmla="*/ 4798 w 9596"/>
              <a:gd name="T23" fmla="*/ 758 h 9596"/>
              <a:gd name="T24" fmla="*/ 6321 w 9596"/>
              <a:gd name="T25" fmla="*/ 1055 h 9596"/>
              <a:gd name="T26" fmla="*/ 6321 w 9596"/>
              <a:gd name="T27" fmla="*/ 247 h 9596"/>
              <a:gd name="T28" fmla="*/ 4798 w 9596"/>
              <a:gd name="T29" fmla="*/ 0 h 9596"/>
              <a:gd name="T30" fmla="*/ 2930 w 9596"/>
              <a:gd name="T31" fmla="*/ 377 h 9596"/>
              <a:gd name="T32" fmla="*/ 1405 w 9596"/>
              <a:gd name="T33" fmla="*/ 1405 h 9596"/>
              <a:gd name="T34" fmla="*/ 377 w 9596"/>
              <a:gd name="T35" fmla="*/ 2930 h 9596"/>
              <a:gd name="T36" fmla="*/ 0 w 9596"/>
              <a:gd name="T37" fmla="*/ 4798 h 9596"/>
              <a:gd name="T38" fmla="*/ 377 w 9596"/>
              <a:gd name="T39" fmla="*/ 6666 h 9596"/>
              <a:gd name="T40" fmla="*/ 1405 w 9596"/>
              <a:gd name="T41" fmla="*/ 8191 h 9596"/>
              <a:gd name="T42" fmla="*/ 2930 w 9596"/>
              <a:gd name="T43" fmla="*/ 9219 h 9596"/>
              <a:gd name="T44" fmla="*/ 4798 w 9596"/>
              <a:gd name="T45" fmla="*/ 9596 h 9596"/>
              <a:gd name="T46" fmla="*/ 6666 w 9596"/>
              <a:gd name="T47" fmla="*/ 9219 h 9596"/>
              <a:gd name="T48" fmla="*/ 8191 w 9596"/>
              <a:gd name="T49" fmla="*/ 8191 h 9596"/>
              <a:gd name="T50" fmla="*/ 9219 w 9596"/>
              <a:gd name="T51" fmla="*/ 6666 h 9596"/>
              <a:gd name="T52" fmla="*/ 9596 w 9596"/>
              <a:gd name="T53" fmla="*/ 4798 h 9596"/>
              <a:gd name="T54" fmla="*/ 9552 w 9596"/>
              <a:gd name="T55" fmla="*/ 4140 h 9596"/>
              <a:gd name="T56" fmla="*/ 8785 w 9596"/>
              <a:gd name="T57" fmla="*/ 4140 h 9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96" h="9596">
                <a:moveTo>
                  <a:pt x="4651" y="7832"/>
                </a:moveTo>
                <a:lnTo>
                  <a:pt x="1376" y="4451"/>
                </a:lnTo>
                <a:lnTo>
                  <a:pt x="2216" y="3767"/>
                </a:lnTo>
                <a:lnTo>
                  <a:pt x="4109" y="5275"/>
                </a:lnTo>
                <a:cubicBezTo>
                  <a:pt x="4885" y="4338"/>
                  <a:pt x="6607" y="2479"/>
                  <a:pt x="8984" y="1001"/>
                </a:cubicBezTo>
                <a:lnTo>
                  <a:pt x="9184" y="1469"/>
                </a:lnTo>
                <a:cubicBezTo>
                  <a:pt x="7003" y="3504"/>
                  <a:pt x="5217" y="6368"/>
                  <a:pt x="4651" y="7832"/>
                </a:cubicBezTo>
                <a:close/>
                <a:moveTo>
                  <a:pt x="8785" y="4140"/>
                </a:moveTo>
                <a:cubicBezTo>
                  <a:pt x="8820" y="4354"/>
                  <a:pt x="8838" y="4574"/>
                  <a:pt x="8838" y="4798"/>
                </a:cubicBezTo>
                <a:cubicBezTo>
                  <a:pt x="8838" y="7029"/>
                  <a:pt x="7030" y="8838"/>
                  <a:pt x="4798" y="8838"/>
                </a:cubicBezTo>
                <a:cubicBezTo>
                  <a:pt x="2567" y="8838"/>
                  <a:pt x="758" y="7029"/>
                  <a:pt x="758" y="4798"/>
                </a:cubicBezTo>
                <a:cubicBezTo>
                  <a:pt x="758" y="2567"/>
                  <a:pt x="2567" y="758"/>
                  <a:pt x="4798" y="758"/>
                </a:cubicBezTo>
                <a:cubicBezTo>
                  <a:pt x="5337" y="758"/>
                  <a:pt x="5851" y="863"/>
                  <a:pt x="6321" y="1055"/>
                </a:cubicBezTo>
                <a:lnTo>
                  <a:pt x="6321" y="247"/>
                </a:lnTo>
                <a:cubicBezTo>
                  <a:pt x="5832" y="83"/>
                  <a:pt x="5321" y="0"/>
                  <a:pt x="4798" y="0"/>
                </a:cubicBezTo>
                <a:cubicBezTo>
                  <a:pt x="4151" y="0"/>
                  <a:pt x="3522" y="127"/>
                  <a:pt x="2930" y="377"/>
                </a:cubicBezTo>
                <a:cubicBezTo>
                  <a:pt x="2359" y="619"/>
                  <a:pt x="1846" y="965"/>
                  <a:pt x="1405" y="1405"/>
                </a:cubicBezTo>
                <a:cubicBezTo>
                  <a:pt x="965" y="1846"/>
                  <a:pt x="619" y="2359"/>
                  <a:pt x="377" y="2930"/>
                </a:cubicBezTo>
                <a:cubicBezTo>
                  <a:pt x="127" y="3522"/>
                  <a:pt x="0" y="4151"/>
                  <a:pt x="0" y="4798"/>
                </a:cubicBezTo>
                <a:cubicBezTo>
                  <a:pt x="0" y="5445"/>
                  <a:pt x="127" y="6074"/>
                  <a:pt x="377" y="6666"/>
                </a:cubicBezTo>
                <a:cubicBezTo>
                  <a:pt x="619" y="7237"/>
                  <a:pt x="965" y="7750"/>
                  <a:pt x="1405" y="8191"/>
                </a:cubicBezTo>
                <a:cubicBezTo>
                  <a:pt x="1846" y="8631"/>
                  <a:pt x="2359" y="8977"/>
                  <a:pt x="2930" y="9219"/>
                </a:cubicBezTo>
                <a:cubicBezTo>
                  <a:pt x="3522" y="9469"/>
                  <a:pt x="4151" y="9596"/>
                  <a:pt x="4798" y="9596"/>
                </a:cubicBezTo>
                <a:cubicBezTo>
                  <a:pt x="5445" y="9596"/>
                  <a:pt x="6074" y="9469"/>
                  <a:pt x="6666" y="9219"/>
                </a:cubicBezTo>
                <a:cubicBezTo>
                  <a:pt x="7237" y="8977"/>
                  <a:pt x="7750" y="8631"/>
                  <a:pt x="8191" y="8191"/>
                </a:cubicBezTo>
                <a:cubicBezTo>
                  <a:pt x="8631" y="7750"/>
                  <a:pt x="8977" y="7237"/>
                  <a:pt x="9219" y="6666"/>
                </a:cubicBezTo>
                <a:cubicBezTo>
                  <a:pt x="9469" y="6074"/>
                  <a:pt x="9596" y="5445"/>
                  <a:pt x="9596" y="4798"/>
                </a:cubicBezTo>
                <a:cubicBezTo>
                  <a:pt x="9596" y="4576"/>
                  <a:pt x="9581" y="4357"/>
                  <a:pt x="9552" y="4140"/>
                </a:cubicBezTo>
                <a:lnTo>
                  <a:pt x="8785" y="414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文本占位符 29">
            <a:extLst>
              <a:ext uri="{FF2B5EF4-FFF2-40B4-BE49-F238E27FC236}">
                <a16:creationId xmlns:a16="http://schemas.microsoft.com/office/drawing/2014/main" id="{E05929C1-C04F-4FA7-BE14-CF3AE4180237}"/>
              </a:ext>
            </a:extLst>
          </p:cNvPr>
          <p:cNvSpPr>
            <a:spLocks noGrp="1"/>
          </p:cNvSpPr>
          <p:nvPr>
            <p:ph type="body" sz="quarter" idx="16" hasCustomPrompt="1"/>
          </p:nvPr>
        </p:nvSpPr>
        <p:spPr>
          <a:xfrm>
            <a:off x="5334000" y="4910218"/>
            <a:ext cx="1917700" cy="304801"/>
          </a:xfrm>
          <a:prstGeom prst="rect">
            <a:avLst/>
          </a:prstGeom>
        </p:spPr>
        <p:txBody>
          <a:bodyPr anchor="ctr">
            <a:noAutofit/>
          </a:bodyPr>
          <a:lstStyle>
            <a:lvl1pPr marL="0" indent="0">
              <a:buNone/>
              <a:defRPr sz="1800">
                <a:solidFill>
                  <a:schemeClr val="tx2"/>
                </a:solidFill>
                <a:latin typeface="Source Han Sans Normal" panose="020B0400000000000000" pitchFamily="34" charset="-122"/>
                <a:ea typeface="Source Han Sans Normal" panose="020B0400000000000000" pitchFamily="34" charset="-122"/>
              </a:defRPr>
            </a:lvl1pPr>
            <a:lvl2pPr>
              <a:defRPr sz="1800">
                <a:solidFill>
                  <a:schemeClr val="tx2"/>
                </a:solidFill>
                <a:latin typeface="Source Han Sans Normal" panose="020B0400000000000000" pitchFamily="34" charset="-122"/>
                <a:ea typeface="Source Han Sans Normal" panose="020B0400000000000000" pitchFamily="34" charset="-122"/>
              </a:defRPr>
            </a:lvl2pPr>
            <a:lvl3pPr>
              <a:defRPr sz="1800">
                <a:solidFill>
                  <a:schemeClr val="tx2"/>
                </a:solidFill>
                <a:latin typeface="Source Han Sans Normal" panose="020B0400000000000000" pitchFamily="34" charset="-122"/>
                <a:ea typeface="Source Han Sans Normal" panose="020B0400000000000000" pitchFamily="34" charset="-122"/>
              </a:defRPr>
            </a:lvl3pPr>
            <a:lvl4pPr>
              <a:defRPr sz="1800">
                <a:solidFill>
                  <a:schemeClr val="tx2"/>
                </a:solidFill>
                <a:latin typeface="Source Han Sans Normal" panose="020B0400000000000000" pitchFamily="34" charset="-122"/>
                <a:ea typeface="Source Han Sans Normal" panose="020B0400000000000000" pitchFamily="34" charset="-122"/>
              </a:defRPr>
            </a:lvl4pPr>
            <a:lvl5pPr>
              <a:defRPr sz="1800">
                <a:solidFill>
                  <a:schemeClr val="tx2"/>
                </a:solidFill>
                <a:latin typeface="Source Han Sans Normal" panose="020B0400000000000000" pitchFamily="34" charset="-122"/>
                <a:ea typeface="Source Han Sans Normal" panose="020B0400000000000000" pitchFamily="34" charset="-122"/>
              </a:defRPr>
            </a:lvl5pPr>
          </a:lstStyle>
          <a:p>
            <a:pPr lvl="0"/>
            <a:r>
              <a:rPr lang="zh-CN" altLang="en-US" dirty="0"/>
              <a:t>章节主要内容三</a:t>
            </a:r>
          </a:p>
        </p:txBody>
      </p:sp>
      <p:sp>
        <p:nvSpPr>
          <p:cNvPr id="41" name="iconfont-1142-850429">
            <a:extLst>
              <a:ext uri="{FF2B5EF4-FFF2-40B4-BE49-F238E27FC236}">
                <a16:creationId xmlns:a16="http://schemas.microsoft.com/office/drawing/2014/main" id="{C22B95EE-E873-4415-9089-860FD61BDF5F}"/>
              </a:ext>
            </a:extLst>
          </p:cNvPr>
          <p:cNvSpPr/>
          <p:nvPr userDrawn="1"/>
        </p:nvSpPr>
        <p:spPr>
          <a:xfrm>
            <a:off x="4841455" y="4882063"/>
            <a:ext cx="361110" cy="361110"/>
          </a:xfrm>
          <a:custGeom>
            <a:avLst/>
            <a:gdLst>
              <a:gd name="T0" fmla="*/ 4651 w 9596"/>
              <a:gd name="T1" fmla="*/ 7832 h 9596"/>
              <a:gd name="T2" fmla="*/ 1376 w 9596"/>
              <a:gd name="T3" fmla="*/ 4451 h 9596"/>
              <a:gd name="T4" fmla="*/ 2216 w 9596"/>
              <a:gd name="T5" fmla="*/ 3767 h 9596"/>
              <a:gd name="T6" fmla="*/ 4109 w 9596"/>
              <a:gd name="T7" fmla="*/ 5275 h 9596"/>
              <a:gd name="T8" fmla="*/ 8984 w 9596"/>
              <a:gd name="T9" fmla="*/ 1001 h 9596"/>
              <a:gd name="T10" fmla="*/ 9184 w 9596"/>
              <a:gd name="T11" fmla="*/ 1469 h 9596"/>
              <a:gd name="T12" fmla="*/ 4651 w 9596"/>
              <a:gd name="T13" fmla="*/ 7832 h 9596"/>
              <a:gd name="T14" fmla="*/ 8785 w 9596"/>
              <a:gd name="T15" fmla="*/ 4140 h 9596"/>
              <a:gd name="T16" fmla="*/ 8838 w 9596"/>
              <a:gd name="T17" fmla="*/ 4798 h 9596"/>
              <a:gd name="T18" fmla="*/ 4798 w 9596"/>
              <a:gd name="T19" fmla="*/ 8838 h 9596"/>
              <a:gd name="T20" fmla="*/ 758 w 9596"/>
              <a:gd name="T21" fmla="*/ 4798 h 9596"/>
              <a:gd name="T22" fmla="*/ 4798 w 9596"/>
              <a:gd name="T23" fmla="*/ 758 h 9596"/>
              <a:gd name="T24" fmla="*/ 6321 w 9596"/>
              <a:gd name="T25" fmla="*/ 1055 h 9596"/>
              <a:gd name="T26" fmla="*/ 6321 w 9596"/>
              <a:gd name="T27" fmla="*/ 247 h 9596"/>
              <a:gd name="T28" fmla="*/ 4798 w 9596"/>
              <a:gd name="T29" fmla="*/ 0 h 9596"/>
              <a:gd name="T30" fmla="*/ 2930 w 9596"/>
              <a:gd name="T31" fmla="*/ 377 h 9596"/>
              <a:gd name="T32" fmla="*/ 1405 w 9596"/>
              <a:gd name="T33" fmla="*/ 1405 h 9596"/>
              <a:gd name="T34" fmla="*/ 377 w 9596"/>
              <a:gd name="T35" fmla="*/ 2930 h 9596"/>
              <a:gd name="T36" fmla="*/ 0 w 9596"/>
              <a:gd name="T37" fmla="*/ 4798 h 9596"/>
              <a:gd name="T38" fmla="*/ 377 w 9596"/>
              <a:gd name="T39" fmla="*/ 6666 h 9596"/>
              <a:gd name="T40" fmla="*/ 1405 w 9596"/>
              <a:gd name="T41" fmla="*/ 8191 h 9596"/>
              <a:gd name="T42" fmla="*/ 2930 w 9596"/>
              <a:gd name="T43" fmla="*/ 9219 h 9596"/>
              <a:gd name="T44" fmla="*/ 4798 w 9596"/>
              <a:gd name="T45" fmla="*/ 9596 h 9596"/>
              <a:gd name="T46" fmla="*/ 6666 w 9596"/>
              <a:gd name="T47" fmla="*/ 9219 h 9596"/>
              <a:gd name="T48" fmla="*/ 8191 w 9596"/>
              <a:gd name="T49" fmla="*/ 8191 h 9596"/>
              <a:gd name="T50" fmla="*/ 9219 w 9596"/>
              <a:gd name="T51" fmla="*/ 6666 h 9596"/>
              <a:gd name="T52" fmla="*/ 9596 w 9596"/>
              <a:gd name="T53" fmla="*/ 4798 h 9596"/>
              <a:gd name="T54" fmla="*/ 9552 w 9596"/>
              <a:gd name="T55" fmla="*/ 4140 h 9596"/>
              <a:gd name="T56" fmla="*/ 8785 w 9596"/>
              <a:gd name="T57" fmla="*/ 4140 h 9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96" h="9596">
                <a:moveTo>
                  <a:pt x="4651" y="7832"/>
                </a:moveTo>
                <a:lnTo>
                  <a:pt x="1376" y="4451"/>
                </a:lnTo>
                <a:lnTo>
                  <a:pt x="2216" y="3767"/>
                </a:lnTo>
                <a:lnTo>
                  <a:pt x="4109" y="5275"/>
                </a:lnTo>
                <a:cubicBezTo>
                  <a:pt x="4885" y="4338"/>
                  <a:pt x="6607" y="2479"/>
                  <a:pt x="8984" y="1001"/>
                </a:cubicBezTo>
                <a:lnTo>
                  <a:pt x="9184" y="1469"/>
                </a:lnTo>
                <a:cubicBezTo>
                  <a:pt x="7003" y="3504"/>
                  <a:pt x="5217" y="6368"/>
                  <a:pt x="4651" y="7832"/>
                </a:cubicBezTo>
                <a:close/>
                <a:moveTo>
                  <a:pt x="8785" y="4140"/>
                </a:moveTo>
                <a:cubicBezTo>
                  <a:pt x="8820" y="4354"/>
                  <a:pt x="8838" y="4574"/>
                  <a:pt x="8838" y="4798"/>
                </a:cubicBezTo>
                <a:cubicBezTo>
                  <a:pt x="8838" y="7029"/>
                  <a:pt x="7030" y="8838"/>
                  <a:pt x="4798" y="8838"/>
                </a:cubicBezTo>
                <a:cubicBezTo>
                  <a:pt x="2567" y="8838"/>
                  <a:pt x="758" y="7029"/>
                  <a:pt x="758" y="4798"/>
                </a:cubicBezTo>
                <a:cubicBezTo>
                  <a:pt x="758" y="2567"/>
                  <a:pt x="2567" y="758"/>
                  <a:pt x="4798" y="758"/>
                </a:cubicBezTo>
                <a:cubicBezTo>
                  <a:pt x="5337" y="758"/>
                  <a:pt x="5851" y="863"/>
                  <a:pt x="6321" y="1055"/>
                </a:cubicBezTo>
                <a:lnTo>
                  <a:pt x="6321" y="247"/>
                </a:lnTo>
                <a:cubicBezTo>
                  <a:pt x="5832" y="83"/>
                  <a:pt x="5321" y="0"/>
                  <a:pt x="4798" y="0"/>
                </a:cubicBezTo>
                <a:cubicBezTo>
                  <a:pt x="4151" y="0"/>
                  <a:pt x="3522" y="127"/>
                  <a:pt x="2930" y="377"/>
                </a:cubicBezTo>
                <a:cubicBezTo>
                  <a:pt x="2359" y="619"/>
                  <a:pt x="1846" y="965"/>
                  <a:pt x="1405" y="1405"/>
                </a:cubicBezTo>
                <a:cubicBezTo>
                  <a:pt x="965" y="1846"/>
                  <a:pt x="619" y="2359"/>
                  <a:pt x="377" y="2930"/>
                </a:cubicBezTo>
                <a:cubicBezTo>
                  <a:pt x="127" y="3522"/>
                  <a:pt x="0" y="4151"/>
                  <a:pt x="0" y="4798"/>
                </a:cubicBezTo>
                <a:cubicBezTo>
                  <a:pt x="0" y="5445"/>
                  <a:pt x="127" y="6074"/>
                  <a:pt x="377" y="6666"/>
                </a:cubicBezTo>
                <a:cubicBezTo>
                  <a:pt x="619" y="7237"/>
                  <a:pt x="965" y="7750"/>
                  <a:pt x="1405" y="8191"/>
                </a:cubicBezTo>
                <a:cubicBezTo>
                  <a:pt x="1846" y="8631"/>
                  <a:pt x="2359" y="8977"/>
                  <a:pt x="2930" y="9219"/>
                </a:cubicBezTo>
                <a:cubicBezTo>
                  <a:pt x="3522" y="9469"/>
                  <a:pt x="4151" y="9596"/>
                  <a:pt x="4798" y="9596"/>
                </a:cubicBezTo>
                <a:cubicBezTo>
                  <a:pt x="5445" y="9596"/>
                  <a:pt x="6074" y="9469"/>
                  <a:pt x="6666" y="9219"/>
                </a:cubicBezTo>
                <a:cubicBezTo>
                  <a:pt x="7237" y="8977"/>
                  <a:pt x="7750" y="8631"/>
                  <a:pt x="8191" y="8191"/>
                </a:cubicBezTo>
                <a:cubicBezTo>
                  <a:pt x="8631" y="7750"/>
                  <a:pt x="8977" y="7237"/>
                  <a:pt x="9219" y="6666"/>
                </a:cubicBezTo>
                <a:cubicBezTo>
                  <a:pt x="9469" y="6074"/>
                  <a:pt x="9596" y="5445"/>
                  <a:pt x="9596" y="4798"/>
                </a:cubicBezTo>
                <a:cubicBezTo>
                  <a:pt x="9596" y="4576"/>
                  <a:pt x="9581" y="4357"/>
                  <a:pt x="9552" y="4140"/>
                </a:cubicBezTo>
                <a:lnTo>
                  <a:pt x="8785" y="414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00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D5B27003-E9F2-4D3C-954E-0104A347E2D2}"/>
              </a:ext>
            </a:extLst>
          </p:cNvPr>
          <p:cNvSpPr>
            <a:spLocks noGrp="1"/>
          </p:cNvSpPr>
          <p:nvPr>
            <p:ph type="body" sz="quarter" idx="12" hasCustomPrompt="1"/>
          </p:nvPr>
        </p:nvSpPr>
        <p:spPr>
          <a:xfrm>
            <a:off x="2071145" y="691230"/>
            <a:ext cx="5645692" cy="480131"/>
          </a:xfrm>
          <a:prstGeom prst="rect">
            <a:avLst/>
          </a:prstGeom>
          <a:noFill/>
        </p:spPr>
        <p:txBody>
          <a:bodyPr wrap="square" rtlCol="0">
            <a:noAutofit/>
          </a:bodyPr>
          <a:lstStyle>
            <a:lvl1pPr marL="0" indent="0">
              <a:buNone/>
              <a:defRPr lang="zh-CN" altLang="en-US" dirty="0" smtClean="0">
                <a:solidFill>
                  <a:srgbClr val="0E3150"/>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单击此处编辑小标题</a:t>
            </a:r>
          </a:p>
        </p:txBody>
      </p:sp>
      <p:pic>
        <p:nvPicPr>
          <p:cNvPr id="7" name="图片 6">
            <a:extLst>
              <a:ext uri="{FF2B5EF4-FFF2-40B4-BE49-F238E27FC236}">
                <a16:creationId xmlns:a16="http://schemas.microsoft.com/office/drawing/2014/main" id="{49826F03-0297-4653-A0A2-3717F52A403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91680" cy="6857999"/>
          </a:xfrm>
          <a:prstGeom prst="rect">
            <a:avLst/>
          </a:prstGeom>
        </p:spPr>
      </p:pic>
      <p:sp>
        <p:nvSpPr>
          <p:cNvPr id="8" name="矩形 7">
            <a:extLst>
              <a:ext uri="{FF2B5EF4-FFF2-40B4-BE49-F238E27FC236}">
                <a16:creationId xmlns:a16="http://schemas.microsoft.com/office/drawing/2014/main" id="{B54B67EC-0F1D-4F4C-8565-F7864C7934C2}"/>
              </a:ext>
            </a:extLst>
          </p:cNvPr>
          <p:cNvSpPr/>
          <p:nvPr userDrawn="1"/>
        </p:nvSpPr>
        <p:spPr>
          <a:xfrm>
            <a:off x="0" y="1"/>
            <a:ext cx="1691680"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6680B3BB-390B-46F9-9303-6CDEC0C2C47D}"/>
              </a:ext>
            </a:extLst>
          </p:cNvPr>
          <p:cNvCxnSpPr/>
          <p:nvPr userDrawn="1"/>
        </p:nvCxnSpPr>
        <p:spPr>
          <a:xfrm>
            <a:off x="2071148" y="1268760"/>
            <a:ext cx="831206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B52F7835-7650-4178-A637-4E79188E3763}"/>
              </a:ext>
            </a:extLst>
          </p:cNvPr>
          <p:cNvSpPr/>
          <p:nvPr userDrawn="1"/>
        </p:nvSpPr>
        <p:spPr>
          <a:xfrm>
            <a:off x="-2" y="1411938"/>
            <a:ext cx="1732281" cy="866888"/>
          </a:xfrm>
          <a:prstGeom prst="rect">
            <a:avLst/>
          </a:prstGeom>
          <a:gradFill>
            <a:gsLst>
              <a:gs pos="0">
                <a:schemeClr val="accent2"/>
              </a:gs>
              <a:gs pos="100000">
                <a:schemeClr val="accent1"/>
              </a:gs>
            </a:gsLst>
            <a:lin ang="13500000" scaled="1"/>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graphicFrame>
        <p:nvGraphicFramePr>
          <p:cNvPr id="11" name="表格 10">
            <a:extLst>
              <a:ext uri="{FF2B5EF4-FFF2-40B4-BE49-F238E27FC236}">
                <a16:creationId xmlns:a16="http://schemas.microsoft.com/office/drawing/2014/main" id="{1186E897-404B-470C-BBA6-DDF05432579B}"/>
              </a:ext>
            </a:extLst>
          </p:cNvPr>
          <p:cNvGraphicFramePr>
            <a:graphicFrameLocks noGrp="1"/>
          </p:cNvGraphicFramePr>
          <p:nvPr userDrawn="1">
            <p:extLst>
              <p:ext uri="{D42A27DB-BD31-4B8C-83A1-F6EECF244321}">
                <p14:modId xmlns:p14="http://schemas.microsoft.com/office/powerpoint/2010/main" val="221752192"/>
              </p:ext>
            </p:extLst>
          </p:nvPr>
        </p:nvGraphicFramePr>
        <p:xfrm>
          <a:off x="0" y="145730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课题来源及意义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研究现状与趋势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研究内容与方案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课题创新与难点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课题研究计划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2" name="矩形 11">
            <a:extLst>
              <a:ext uri="{FF2B5EF4-FFF2-40B4-BE49-F238E27FC236}">
                <a16:creationId xmlns:a16="http://schemas.microsoft.com/office/drawing/2014/main" id="{2B929E15-BD14-48FA-8F85-AC85F4273F97}"/>
              </a:ext>
            </a:extLst>
          </p:cNvPr>
          <p:cNvSpPr/>
          <p:nvPr userDrawn="1"/>
        </p:nvSpPr>
        <p:spPr>
          <a:xfrm>
            <a:off x="0" y="0"/>
            <a:ext cx="1691680" cy="1268749"/>
          </a:xfrm>
          <a:prstGeom prst="rect">
            <a:avLst/>
          </a:prstGeom>
          <a:gradFill flip="none" rotWithShape="1">
            <a:gsLst>
              <a:gs pos="0">
                <a:schemeClr val="accent2"/>
              </a:gs>
              <a:gs pos="100000">
                <a:schemeClr val="accent1"/>
              </a:gs>
            </a:gsLst>
            <a:lin ang="13500000" scaled="1"/>
            <a:tileRect/>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13" name="图片 12">
            <a:extLst>
              <a:ext uri="{FF2B5EF4-FFF2-40B4-BE49-F238E27FC236}">
                <a16:creationId xmlns:a16="http://schemas.microsoft.com/office/drawing/2014/main" id="{43C280DB-9823-4E8E-BF02-5B2D9E73C362}"/>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287314" y="75855"/>
            <a:ext cx="1117051" cy="1117051"/>
          </a:xfrm>
          <a:prstGeom prst="rect">
            <a:avLst/>
          </a:prstGeom>
        </p:spPr>
      </p:pic>
      <p:sp>
        <p:nvSpPr>
          <p:cNvPr id="18" name="文本占位符 17">
            <a:extLst>
              <a:ext uri="{FF2B5EF4-FFF2-40B4-BE49-F238E27FC236}">
                <a16:creationId xmlns:a16="http://schemas.microsoft.com/office/drawing/2014/main" id="{35F3FE4F-04B9-46F4-9BFE-C0FC7933F88A}"/>
              </a:ext>
            </a:extLst>
          </p:cNvPr>
          <p:cNvSpPr>
            <a:spLocks noGrp="1"/>
          </p:cNvSpPr>
          <p:nvPr>
            <p:ph type="body" sz="quarter" idx="10" hasCustomPrompt="1"/>
          </p:nvPr>
        </p:nvSpPr>
        <p:spPr>
          <a:xfrm>
            <a:off x="2071147" y="115240"/>
            <a:ext cx="5645692" cy="203133"/>
          </a:xfrm>
          <a:prstGeom prst="rect">
            <a:avLst/>
          </a:prstGeom>
        </p:spPr>
        <p:txBody>
          <a:bodyPr wrap="square">
            <a:noAutofit/>
          </a:bodyPr>
          <a:lstStyle>
            <a:lvl1pPr marL="0" indent="0">
              <a:buNone/>
              <a:defRPr lang="zh-CN" altLang="en-US" sz="800" dirty="0" smtClean="0">
                <a:solidFill>
                  <a:schemeClr val="bg2">
                    <a:lumMod val="25000"/>
                  </a:schemeClr>
                </a:solidFill>
                <a:latin typeface="Times New Roman" panose="02020603050405020304" pitchFamily="18" charset="0"/>
                <a:cs typeface="Times New Roman" panose="02020603050405020304" pitchFamily="18" charset="0"/>
              </a:defRPr>
            </a:lvl1pPr>
          </a:lstStyle>
          <a:p>
            <a:pPr marL="0" lvl="0"/>
            <a:r>
              <a:rPr lang="zh-CN" altLang="en-US" dirty="0"/>
              <a:t>单击此处编辑英文主标题</a:t>
            </a:r>
          </a:p>
        </p:txBody>
      </p:sp>
      <p:sp>
        <p:nvSpPr>
          <p:cNvPr id="20" name="文本占位符 19">
            <a:extLst>
              <a:ext uri="{FF2B5EF4-FFF2-40B4-BE49-F238E27FC236}">
                <a16:creationId xmlns:a16="http://schemas.microsoft.com/office/drawing/2014/main" id="{C38F9755-6310-4958-B52F-05787ED4E698}"/>
              </a:ext>
            </a:extLst>
          </p:cNvPr>
          <p:cNvSpPr>
            <a:spLocks noGrp="1"/>
          </p:cNvSpPr>
          <p:nvPr>
            <p:ph type="body" sz="quarter" idx="11" hasCustomPrompt="1"/>
          </p:nvPr>
        </p:nvSpPr>
        <p:spPr>
          <a:xfrm>
            <a:off x="2071145" y="292742"/>
            <a:ext cx="5645692" cy="341632"/>
          </a:xfrm>
          <a:prstGeom prst="rect">
            <a:avLst/>
          </a:prstGeom>
        </p:spPr>
        <p:txBody>
          <a:bodyPr wrap="square">
            <a:noAutofit/>
          </a:bodyPr>
          <a:lstStyle>
            <a:lvl1pPr marL="0" indent="0">
              <a:buNone/>
              <a:defRPr lang="zh-CN" altLang="en-US" sz="1800"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just"/>
            <a:r>
              <a:rPr lang="zh-CN" altLang="en-US" dirty="0"/>
              <a:t>单击此处编辑中文主标题</a:t>
            </a:r>
          </a:p>
        </p:txBody>
      </p:sp>
    </p:spTree>
    <p:extLst>
      <p:ext uri="{BB962C8B-B14F-4D97-AF65-F5344CB8AC3E}">
        <p14:creationId xmlns:p14="http://schemas.microsoft.com/office/powerpoint/2010/main" val="2835710798"/>
      </p:ext>
    </p:extLst>
  </p:cSld>
  <p:clrMapOvr>
    <a:masterClrMapping/>
  </p:clrMapOvr>
  <p:extLst>
    <p:ext uri="{DCECCB84-F9BA-43D5-87BE-67443E8EF086}">
      <p15:sldGuideLst xmlns:p15="http://schemas.microsoft.com/office/powerpoint/2012/main">
        <p15:guide id="2" pos="7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D5B27003-E9F2-4D3C-954E-0104A347E2D2}"/>
              </a:ext>
            </a:extLst>
          </p:cNvPr>
          <p:cNvSpPr>
            <a:spLocks noGrp="1"/>
          </p:cNvSpPr>
          <p:nvPr>
            <p:ph type="body" sz="quarter" idx="12" hasCustomPrompt="1"/>
          </p:nvPr>
        </p:nvSpPr>
        <p:spPr>
          <a:xfrm>
            <a:off x="2071144" y="691230"/>
            <a:ext cx="5645691" cy="480131"/>
          </a:xfrm>
          <a:prstGeom prst="rect">
            <a:avLst/>
          </a:prstGeom>
          <a:noFill/>
        </p:spPr>
        <p:txBody>
          <a:bodyPr wrap="square" rtlCol="0">
            <a:noAutofit/>
          </a:bodyPr>
          <a:lstStyle>
            <a:lvl1pPr marL="0" indent="0">
              <a:buNone/>
              <a:defRPr lang="zh-CN" altLang="en-US" dirty="0" smtClean="0">
                <a:solidFill>
                  <a:srgbClr val="0E3150"/>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单击此处编辑小标题</a:t>
            </a:r>
          </a:p>
        </p:txBody>
      </p:sp>
      <p:cxnSp>
        <p:nvCxnSpPr>
          <p:cNvPr id="9" name="直接连接符 8">
            <a:extLst>
              <a:ext uri="{FF2B5EF4-FFF2-40B4-BE49-F238E27FC236}">
                <a16:creationId xmlns:a16="http://schemas.microsoft.com/office/drawing/2014/main" id="{6680B3BB-390B-46F9-9303-6CDEC0C2C47D}"/>
              </a:ext>
            </a:extLst>
          </p:cNvPr>
          <p:cNvCxnSpPr/>
          <p:nvPr userDrawn="1"/>
        </p:nvCxnSpPr>
        <p:spPr>
          <a:xfrm>
            <a:off x="2071148" y="1268760"/>
            <a:ext cx="831206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占位符 17">
            <a:extLst>
              <a:ext uri="{FF2B5EF4-FFF2-40B4-BE49-F238E27FC236}">
                <a16:creationId xmlns:a16="http://schemas.microsoft.com/office/drawing/2014/main" id="{35F3FE4F-04B9-46F4-9BFE-C0FC7933F88A}"/>
              </a:ext>
            </a:extLst>
          </p:cNvPr>
          <p:cNvSpPr>
            <a:spLocks noGrp="1"/>
          </p:cNvSpPr>
          <p:nvPr>
            <p:ph type="body" sz="quarter" idx="10" hasCustomPrompt="1"/>
          </p:nvPr>
        </p:nvSpPr>
        <p:spPr>
          <a:xfrm>
            <a:off x="2071146" y="115240"/>
            <a:ext cx="5645692" cy="203133"/>
          </a:xfrm>
          <a:prstGeom prst="rect">
            <a:avLst/>
          </a:prstGeom>
        </p:spPr>
        <p:txBody>
          <a:bodyPr wrap="square">
            <a:noAutofit/>
          </a:bodyPr>
          <a:lstStyle>
            <a:lvl1pPr marL="0" indent="0">
              <a:buNone/>
              <a:defRPr lang="zh-CN" altLang="en-US" sz="800" dirty="0" smtClean="0">
                <a:solidFill>
                  <a:schemeClr val="bg2">
                    <a:lumMod val="25000"/>
                  </a:schemeClr>
                </a:solidFill>
                <a:latin typeface="Times New Roman" panose="02020603050405020304" pitchFamily="18" charset="0"/>
                <a:cs typeface="Times New Roman" panose="02020603050405020304" pitchFamily="18" charset="0"/>
              </a:defRPr>
            </a:lvl1pPr>
          </a:lstStyle>
          <a:p>
            <a:pPr marL="0" lvl="0"/>
            <a:r>
              <a:rPr lang="zh-CN" altLang="en-US" dirty="0"/>
              <a:t>单击此处编辑英文主标题</a:t>
            </a:r>
          </a:p>
        </p:txBody>
      </p:sp>
      <p:sp>
        <p:nvSpPr>
          <p:cNvPr id="20" name="文本占位符 19">
            <a:extLst>
              <a:ext uri="{FF2B5EF4-FFF2-40B4-BE49-F238E27FC236}">
                <a16:creationId xmlns:a16="http://schemas.microsoft.com/office/drawing/2014/main" id="{C38F9755-6310-4958-B52F-05787ED4E698}"/>
              </a:ext>
            </a:extLst>
          </p:cNvPr>
          <p:cNvSpPr>
            <a:spLocks noGrp="1"/>
          </p:cNvSpPr>
          <p:nvPr>
            <p:ph type="body" sz="quarter" idx="11" hasCustomPrompt="1"/>
          </p:nvPr>
        </p:nvSpPr>
        <p:spPr>
          <a:xfrm>
            <a:off x="2071145" y="292742"/>
            <a:ext cx="5645692" cy="341632"/>
          </a:xfrm>
          <a:prstGeom prst="rect">
            <a:avLst/>
          </a:prstGeom>
        </p:spPr>
        <p:txBody>
          <a:bodyPr wrap="square">
            <a:noAutofit/>
          </a:bodyPr>
          <a:lstStyle>
            <a:lvl1pPr marL="0" indent="0">
              <a:buNone/>
              <a:defRPr lang="zh-CN" altLang="en-US" sz="1800"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just"/>
            <a:r>
              <a:rPr lang="zh-CN" altLang="en-US" dirty="0"/>
              <a:t>单击此处编辑中文主标题</a:t>
            </a:r>
          </a:p>
        </p:txBody>
      </p:sp>
      <p:pic>
        <p:nvPicPr>
          <p:cNvPr id="14" name="图片 13">
            <a:extLst>
              <a:ext uri="{FF2B5EF4-FFF2-40B4-BE49-F238E27FC236}">
                <a16:creationId xmlns:a16="http://schemas.microsoft.com/office/drawing/2014/main" id="{67ED2925-04CA-4A36-AC68-894AC4AC76E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91680" cy="6857999"/>
          </a:xfrm>
          <a:prstGeom prst="rect">
            <a:avLst/>
          </a:prstGeom>
        </p:spPr>
      </p:pic>
      <p:sp>
        <p:nvSpPr>
          <p:cNvPr id="15" name="矩形 14">
            <a:extLst>
              <a:ext uri="{FF2B5EF4-FFF2-40B4-BE49-F238E27FC236}">
                <a16:creationId xmlns:a16="http://schemas.microsoft.com/office/drawing/2014/main" id="{66A2CAF0-AE3A-4CD9-9E1B-B1E068D499CB}"/>
              </a:ext>
            </a:extLst>
          </p:cNvPr>
          <p:cNvSpPr/>
          <p:nvPr userDrawn="1"/>
        </p:nvSpPr>
        <p:spPr>
          <a:xfrm>
            <a:off x="0" y="1"/>
            <a:ext cx="1691680"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3E161A23-B7CC-4642-9B22-2B1EFB90195D}"/>
              </a:ext>
            </a:extLst>
          </p:cNvPr>
          <p:cNvSpPr/>
          <p:nvPr userDrawn="1"/>
        </p:nvSpPr>
        <p:spPr>
          <a:xfrm>
            <a:off x="0" y="2219658"/>
            <a:ext cx="1732281" cy="866888"/>
          </a:xfrm>
          <a:prstGeom prst="rect">
            <a:avLst/>
          </a:prstGeom>
          <a:gradFill>
            <a:gsLst>
              <a:gs pos="0">
                <a:schemeClr val="accent2"/>
              </a:gs>
              <a:gs pos="100000">
                <a:schemeClr val="accent1"/>
              </a:gs>
            </a:gsLst>
            <a:lin ang="13500000" scaled="1"/>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7" name="表格 16">
            <a:extLst>
              <a:ext uri="{FF2B5EF4-FFF2-40B4-BE49-F238E27FC236}">
                <a16:creationId xmlns:a16="http://schemas.microsoft.com/office/drawing/2014/main" id="{E8440829-D01F-4AC6-BD59-5FAF17768594}"/>
              </a:ext>
            </a:extLst>
          </p:cNvPr>
          <p:cNvGraphicFramePr>
            <a:graphicFrameLocks noGrp="1"/>
          </p:cNvGraphicFramePr>
          <p:nvPr userDrawn="1">
            <p:extLst>
              <p:ext uri="{D42A27DB-BD31-4B8C-83A1-F6EECF244321}">
                <p14:modId xmlns:p14="http://schemas.microsoft.com/office/powerpoint/2010/main" val="1648242142"/>
              </p:ext>
            </p:extLst>
          </p:nvPr>
        </p:nvGraphicFramePr>
        <p:xfrm>
          <a:off x="0" y="145730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课题来源及意义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研究现状与趋势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研究内容与方案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课题创新与难点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课题研究计划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9" name="矩形 18">
            <a:extLst>
              <a:ext uri="{FF2B5EF4-FFF2-40B4-BE49-F238E27FC236}">
                <a16:creationId xmlns:a16="http://schemas.microsoft.com/office/drawing/2014/main" id="{B2F8C974-4455-4649-89C1-129CCA592916}"/>
              </a:ext>
            </a:extLst>
          </p:cNvPr>
          <p:cNvSpPr/>
          <p:nvPr userDrawn="1"/>
        </p:nvSpPr>
        <p:spPr>
          <a:xfrm>
            <a:off x="0" y="0"/>
            <a:ext cx="1691680" cy="1268749"/>
          </a:xfrm>
          <a:prstGeom prst="rect">
            <a:avLst/>
          </a:prstGeom>
          <a:gradFill flip="none" rotWithShape="1">
            <a:gsLst>
              <a:gs pos="0">
                <a:schemeClr val="accent2"/>
              </a:gs>
              <a:gs pos="100000">
                <a:schemeClr val="accent1"/>
              </a:gs>
            </a:gsLst>
            <a:lin ang="13500000" scaled="1"/>
            <a:tileRect/>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21" name="图片 20">
            <a:extLst>
              <a:ext uri="{FF2B5EF4-FFF2-40B4-BE49-F238E27FC236}">
                <a16:creationId xmlns:a16="http://schemas.microsoft.com/office/drawing/2014/main" id="{A655681B-A7B6-470F-82E0-7B3803EE51C4}"/>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287314" y="75855"/>
            <a:ext cx="1117051" cy="1117051"/>
          </a:xfrm>
          <a:prstGeom prst="rect">
            <a:avLst/>
          </a:prstGeom>
        </p:spPr>
      </p:pic>
    </p:spTree>
    <p:extLst>
      <p:ext uri="{BB962C8B-B14F-4D97-AF65-F5344CB8AC3E}">
        <p14:creationId xmlns:p14="http://schemas.microsoft.com/office/powerpoint/2010/main" val="28243018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D5B27003-E9F2-4D3C-954E-0104A347E2D2}"/>
              </a:ext>
            </a:extLst>
          </p:cNvPr>
          <p:cNvSpPr>
            <a:spLocks noGrp="1"/>
          </p:cNvSpPr>
          <p:nvPr>
            <p:ph type="body" sz="quarter" idx="12" hasCustomPrompt="1"/>
          </p:nvPr>
        </p:nvSpPr>
        <p:spPr>
          <a:xfrm>
            <a:off x="2071144" y="691230"/>
            <a:ext cx="5645691" cy="480131"/>
          </a:xfrm>
          <a:prstGeom prst="rect">
            <a:avLst/>
          </a:prstGeom>
          <a:noFill/>
        </p:spPr>
        <p:txBody>
          <a:bodyPr wrap="square" rtlCol="0">
            <a:noAutofit/>
          </a:bodyPr>
          <a:lstStyle>
            <a:lvl1pPr marL="0" indent="0">
              <a:buNone/>
              <a:defRPr lang="zh-CN" altLang="en-US" dirty="0" smtClean="0">
                <a:solidFill>
                  <a:srgbClr val="0E3150"/>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单击此处编辑小标题</a:t>
            </a:r>
          </a:p>
        </p:txBody>
      </p:sp>
      <p:cxnSp>
        <p:nvCxnSpPr>
          <p:cNvPr id="9" name="直接连接符 8">
            <a:extLst>
              <a:ext uri="{FF2B5EF4-FFF2-40B4-BE49-F238E27FC236}">
                <a16:creationId xmlns:a16="http://schemas.microsoft.com/office/drawing/2014/main" id="{6680B3BB-390B-46F9-9303-6CDEC0C2C47D}"/>
              </a:ext>
            </a:extLst>
          </p:cNvPr>
          <p:cNvCxnSpPr/>
          <p:nvPr userDrawn="1"/>
        </p:nvCxnSpPr>
        <p:spPr>
          <a:xfrm>
            <a:off x="2071148" y="1268760"/>
            <a:ext cx="831206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占位符 17">
            <a:extLst>
              <a:ext uri="{FF2B5EF4-FFF2-40B4-BE49-F238E27FC236}">
                <a16:creationId xmlns:a16="http://schemas.microsoft.com/office/drawing/2014/main" id="{35F3FE4F-04B9-46F4-9BFE-C0FC7933F88A}"/>
              </a:ext>
            </a:extLst>
          </p:cNvPr>
          <p:cNvSpPr>
            <a:spLocks noGrp="1"/>
          </p:cNvSpPr>
          <p:nvPr>
            <p:ph type="body" sz="quarter" idx="10" hasCustomPrompt="1"/>
          </p:nvPr>
        </p:nvSpPr>
        <p:spPr>
          <a:xfrm>
            <a:off x="2071146" y="115240"/>
            <a:ext cx="5645692" cy="203133"/>
          </a:xfrm>
          <a:prstGeom prst="rect">
            <a:avLst/>
          </a:prstGeom>
        </p:spPr>
        <p:txBody>
          <a:bodyPr wrap="square">
            <a:noAutofit/>
          </a:bodyPr>
          <a:lstStyle>
            <a:lvl1pPr marL="0" indent="0">
              <a:buNone/>
              <a:defRPr lang="zh-CN" altLang="en-US" sz="800" dirty="0" smtClean="0">
                <a:solidFill>
                  <a:schemeClr val="bg2">
                    <a:lumMod val="25000"/>
                  </a:schemeClr>
                </a:solidFill>
                <a:latin typeface="Times New Roman" panose="02020603050405020304" pitchFamily="18" charset="0"/>
                <a:cs typeface="Times New Roman" panose="02020603050405020304" pitchFamily="18" charset="0"/>
              </a:defRPr>
            </a:lvl1pPr>
          </a:lstStyle>
          <a:p>
            <a:pPr marL="0" lvl="0"/>
            <a:r>
              <a:rPr lang="zh-CN" altLang="en-US" dirty="0"/>
              <a:t>单击此处编辑英文主标题</a:t>
            </a:r>
          </a:p>
        </p:txBody>
      </p:sp>
      <p:sp>
        <p:nvSpPr>
          <p:cNvPr id="20" name="文本占位符 19">
            <a:extLst>
              <a:ext uri="{FF2B5EF4-FFF2-40B4-BE49-F238E27FC236}">
                <a16:creationId xmlns:a16="http://schemas.microsoft.com/office/drawing/2014/main" id="{C38F9755-6310-4958-B52F-05787ED4E698}"/>
              </a:ext>
            </a:extLst>
          </p:cNvPr>
          <p:cNvSpPr>
            <a:spLocks noGrp="1"/>
          </p:cNvSpPr>
          <p:nvPr>
            <p:ph type="body" sz="quarter" idx="11" hasCustomPrompt="1"/>
          </p:nvPr>
        </p:nvSpPr>
        <p:spPr>
          <a:xfrm>
            <a:off x="2071145" y="292742"/>
            <a:ext cx="5645692" cy="341632"/>
          </a:xfrm>
          <a:prstGeom prst="rect">
            <a:avLst/>
          </a:prstGeom>
        </p:spPr>
        <p:txBody>
          <a:bodyPr wrap="square">
            <a:noAutofit/>
          </a:bodyPr>
          <a:lstStyle>
            <a:lvl1pPr marL="0" indent="0">
              <a:buNone/>
              <a:defRPr lang="zh-CN" altLang="en-US" sz="1800"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just"/>
            <a:r>
              <a:rPr lang="zh-CN" altLang="en-US" dirty="0"/>
              <a:t>单击此处编辑中文主标题</a:t>
            </a:r>
          </a:p>
        </p:txBody>
      </p:sp>
      <p:pic>
        <p:nvPicPr>
          <p:cNvPr id="12" name="图片 11">
            <a:extLst>
              <a:ext uri="{FF2B5EF4-FFF2-40B4-BE49-F238E27FC236}">
                <a16:creationId xmlns:a16="http://schemas.microsoft.com/office/drawing/2014/main" id="{675FE8E7-8F5C-469F-8F90-A38B1CFEC41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91680" cy="6857999"/>
          </a:xfrm>
          <a:prstGeom prst="rect">
            <a:avLst/>
          </a:prstGeom>
        </p:spPr>
      </p:pic>
      <p:sp>
        <p:nvSpPr>
          <p:cNvPr id="13" name="矩形 12">
            <a:extLst>
              <a:ext uri="{FF2B5EF4-FFF2-40B4-BE49-F238E27FC236}">
                <a16:creationId xmlns:a16="http://schemas.microsoft.com/office/drawing/2014/main" id="{DCA3FBD5-4874-4CA2-934E-42DD777732F5}"/>
              </a:ext>
            </a:extLst>
          </p:cNvPr>
          <p:cNvSpPr/>
          <p:nvPr userDrawn="1"/>
        </p:nvSpPr>
        <p:spPr>
          <a:xfrm>
            <a:off x="0" y="1"/>
            <a:ext cx="1691680"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A220625-80A9-4943-B998-B1DDD122006A}"/>
              </a:ext>
            </a:extLst>
          </p:cNvPr>
          <p:cNvSpPr/>
          <p:nvPr userDrawn="1"/>
        </p:nvSpPr>
        <p:spPr>
          <a:xfrm>
            <a:off x="0" y="2995555"/>
            <a:ext cx="1732281" cy="866888"/>
          </a:xfrm>
          <a:prstGeom prst="rect">
            <a:avLst/>
          </a:prstGeom>
          <a:gradFill>
            <a:gsLst>
              <a:gs pos="0">
                <a:schemeClr val="accent2"/>
              </a:gs>
              <a:gs pos="100000">
                <a:schemeClr val="accent1"/>
              </a:gs>
            </a:gsLst>
            <a:lin ang="13500000" scaled="1"/>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4" name="表格 23">
            <a:extLst>
              <a:ext uri="{FF2B5EF4-FFF2-40B4-BE49-F238E27FC236}">
                <a16:creationId xmlns:a16="http://schemas.microsoft.com/office/drawing/2014/main" id="{851B2FBA-766B-45AF-A55D-2684023FD34C}"/>
              </a:ext>
            </a:extLst>
          </p:cNvPr>
          <p:cNvGraphicFramePr>
            <a:graphicFrameLocks noGrp="1"/>
          </p:cNvGraphicFramePr>
          <p:nvPr userDrawn="1">
            <p:extLst>
              <p:ext uri="{D42A27DB-BD31-4B8C-83A1-F6EECF244321}">
                <p14:modId xmlns:p14="http://schemas.microsoft.com/office/powerpoint/2010/main" val="1714239042"/>
              </p:ext>
            </p:extLst>
          </p:nvPr>
        </p:nvGraphicFramePr>
        <p:xfrm>
          <a:off x="0" y="145730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课题来源及意义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研究现状与趋势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研究内容与方案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课题创新与难点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课题研究计划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5" name="矩形 24">
            <a:extLst>
              <a:ext uri="{FF2B5EF4-FFF2-40B4-BE49-F238E27FC236}">
                <a16:creationId xmlns:a16="http://schemas.microsoft.com/office/drawing/2014/main" id="{DA39DE66-9DBC-4CDD-9BAB-AC7AF2856AFA}"/>
              </a:ext>
            </a:extLst>
          </p:cNvPr>
          <p:cNvSpPr/>
          <p:nvPr userDrawn="1"/>
        </p:nvSpPr>
        <p:spPr>
          <a:xfrm>
            <a:off x="0" y="0"/>
            <a:ext cx="1691680" cy="1268749"/>
          </a:xfrm>
          <a:prstGeom prst="rect">
            <a:avLst/>
          </a:prstGeom>
          <a:gradFill flip="none" rotWithShape="1">
            <a:gsLst>
              <a:gs pos="0">
                <a:schemeClr val="accent2"/>
              </a:gs>
              <a:gs pos="100000">
                <a:schemeClr val="accent1"/>
              </a:gs>
            </a:gsLst>
            <a:lin ang="13500000" scaled="1"/>
            <a:tileRect/>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26" name="图片 25">
            <a:extLst>
              <a:ext uri="{FF2B5EF4-FFF2-40B4-BE49-F238E27FC236}">
                <a16:creationId xmlns:a16="http://schemas.microsoft.com/office/drawing/2014/main" id="{90AB4A05-D78D-45ED-BFF6-4836895DDAE6}"/>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287314" y="75855"/>
            <a:ext cx="1117051" cy="1117051"/>
          </a:xfrm>
          <a:prstGeom prst="rect">
            <a:avLst/>
          </a:prstGeom>
        </p:spPr>
      </p:pic>
    </p:spTree>
    <p:extLst>
      <p:ext uri="{BB962C8B-B14F-4D97-AF65-F5344CB8AC3E}">
        <p14:creationId xmlns:p14="http://schemas.microsoft.com/office/powerpoint/2010/main" val="2702613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D5B27003-E9F2-4D3C-954E-0104A347E2D2}"/>
              </a:ext>
            </a:extLst>
          </p:cNvPr>
          <p:cNvSpPr>
            <a:spLocks noGrp="1"/>
          </p:cNvSpPr>
          <p:nvPr>
            <p:ph type="body" sz="quarter" idx="12" hasCustomPrompt="1"/>
          </p:nvPr>
        </p:nvSpPr>
        <p:spPr>
          <a:xfrm>
            <a:off x="2071144" y="691230"/>
            <a:ext cx="5645691" cy="480131"/>
          </a:xfrm>
          <a:prstGeom prst="rect">
            <a:avLst/>
          </a:prstGeom>
          <a:noFill/>
        </p:spPr>
        <p:txBody>
          <a:bodyPr wrap="square" rtlCol="0">
            <a:noAutofit/>
          </a:bodyPr>
          <a:lstStyle>
            <a:lvl1pPr marL="0" indent="0">
              <a:buNone/>
              <a:defRPr lang="zh-CN" altLang="en-US" dirty="0" smtClean="0">
                <a:solidFill>
                  <a:srgbClr val="0E3150"/>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单击此处编辑小标题</a:t>
            </a:r>
          </a:p>
        </p:txBody>
      </p:sp>
      <p:cxnSp>
        <p:nvCxnSpPr>
          <p:cNvPr id="9" name="直接连接符 8">
            <a:extLst>
              <a:ext uri="{FF2B5EF4-FFF2-40B4-BE49-F238E27FC236}">
                <a16:creationId xmlns:a16="http://schemas.microsoft.com/office/drawing/2014/main" id="{6680B3BB-390B-46F9-9303-6CDEC0C2C47D}"/>
              </a:ext>
            </a:extLst>
          </p:cNvPr>
          <p:cNvCxnSpPr/>
          <p:nvPr userDrawn="1"/>
        </p:nvCxnSpPr>
        <p:spPr>
          <a:xfrm>
            <a:off x="2071148" y="1268760"/>
            <a:ext cx="831206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占位符 17">
            <a:extLst>
              <a:ext uri="{FF2B5EF4-FFF2-40B4-BE49-F238E27FC236}">
                <a16:creationId xmlns:a16="http://schemas.microsoft.com/office/drawing/2014/main" id="{35F3FE4F-04B9-46F4-9BFE-C0FC7933F88A}"/>
              </a:ext>
            </a:extLst>
          </p:cNvPr>
          <p:cNvSpPr>
            <a:spLocks noGrp="1"/>
          </p:cNvSpPr>
          <p:nvPr>
            <p:ph type="body" sz="quarter" idx="10" hasCustomPrompt="1"/>
          </p:nvPr>
        </p:nvSpPr>
        <p:spPr>
          <a:xfrm>
            <a:off x="2071146" y="115240"/>
            <a:ext cx="5645692" cy="203133"/>
          </a:xfrm>
          <a:prstGeom prst="rect">
            <a:avLst/>
          </a:prstGeom>
        </p:spPr>
        <p:txBody>
          <a:bodyPr wrap="square">
            <a:noAutofit/>
          </a:bodyPr>
          <a:lstStyle>
            <a:lvl1pPr marL="0" indent="0">
              <a:buNone/>
              <a:defRPr lang="zh-CN" altLang="en-US" sz="800" dirty="0" smtClean="0">
                <a:solidFill>
                  <a:schemeClr val="bg2">
                    <a:lumMod val="25000"/>
                  </a:schemeClr>
                </a:solidFill>
                <a:latin typeface="Times New Roman" panose="02020603050405020304" pitchFamily="18" charset="0"/>
                <a:cs typeface="Times New Roman" panose="02020603050405020304" pitchFamily="18" charset="0"/>
              </a:defRPr>
            </a:lvl1pPr>
          </a:lstStyle>
          <a:p>
            <a:pPr marL="0" lvl="0"/>
            <a:r>
              <a:rPr lang="zh-CN" altLang="en-US" dirty="0"/>
              <a:t>单击此处编辑英文主标题</a:t>
            </a:r>
          </a:p>
        </p:txBody>
      </p:sp>
      <p:sp>
        <p:nvSpPr>
          <p:cNvPr id="20" name="文本占位符 19">
            <a:extLst>
              <a:ext uri="{FF2B5EF4-FFF2-40B4-BE49-F238E27FC236}">
                <a16:creationId xmlns:a16="http://schemas.microsoft.com/office/drawing/2014/main" id="{C38F9755-6310-4958-B52F-05787ED4E698}"/>
              </a:ext>
            </a:extLst>
          </p:cNvPr>
          <p:cNvSpPr>
            <a:spLocks noGrp="1"/>
          </p:cNvSpPr>
          <p:nvPr>
            <p:ph type="body" sz="quarter" idx="11" hasCustomPrompt="1"/>
          </p:nvPr>
        </p:nvSpPr>
        <p:spPr>
          <a:xfrm>
            <a:off x="2071145" y="292742"/>
            <a:ext cx="5645692" cy="341632"/>
          </a:xfrm>
          <a:prstGeom prst="rect">
            <a:avLst/>
          </a:prstGeom>
        </p:spPr>
        <p:txBody>
          <a:bodyPr wrap="square">
            <a:noAutofit/>
          </a:bodyPr>
          <a:lstStyle>
            <a:lvl1pPr marL="0" indent="0">
              <a:buNone/>
              <a:defRPr lang="zh-CN" altLang="en-US" sz="1800"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just"/>
            <a:r>
              <a:rPr lang="zh-CN" altLang="en-US" dirty="0"/>
              <a:t>单击此处编辑中文主标题</a:t>
            </a:r>
          </a:p>
        </p:txBody>
      </p:sp>
      <p:pic>
        <p:nvPicPr>
          <p:cNvPr id="14" name="图片 13">
            <a:extLst>
              <a:ext uri="{FF2B5EF4-FFF2-40B4-BE49-F238E27FC236}">
                <a16:creationId xmlns:a16="http://schemas.microsoft.com/office/drawing/2014/main" id="{B2E5F09D-04A9-4948-9A2A-743029CCFE1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91680" cy="6857999"/>
          </a:xfrm>
          <a:prstGeom prst="rect">
            <a:avLst/>
          </a:prstGeom>
        </p:spPr>
      </p:pic>
      <p:sp>
        <p:nvSpPr>
          <p:cNvPr id="15" name="矩形 14">
            <a:extLst>
              <a:ext uri="{FF2B5EF4-FFF2-40B4-BE49-F238E27FC236}">
                <a16:creationId xmlns:a16="http://schemas.microsoft.com/office/drawing/2014/main" id="{1C0DD6CE-E8FA-46D2-B4BC-D097BF9B824E}"/>
              </a:ext>
            </a:extLst>
          </p:cNvPr>
          <p:cNvSpPr/>
          <p:nvPr userDrawn="1"/>
        </p:nvSpPr>
        <p:spPr>
          <a:xfrm>
            <a:off x="0" y="1"/>
            <a:ext cx="1691680"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AD5944C-5829-4082-A7EE-C7E8CEA6CCE3}"/>
              </a:ext>
            </a:extLst>
          </p:cNvPr>
          <p:cNvSpPr/>
          <p:nvPr userDrawn="1"/>
        </p:nvSpPr>
        <p:spPr>
          <a:xfrm>
            <a:off x="-2439" y="3808428"/>
            <a:ext cx="1732281" cy="866888"/>
          </a:xfrm>
          <a:prstGeom prst="rect">
            <a:avLst/>
          </a:prstGeom>
          <a:gradFill>
            <a:gsLst>
              <a:gs pos="0">
                <a:schemeClr val="accent2"/>
              </a:gs>
              <a:gs pos="100000">
                <a:schemeClr val="accent1"/>
              </a:gs>
            </a:gsLst>
            <a:lin ang="13500000" scaled="1"/>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7" name="表格 16">
            <a:extLst>
              <a:ext uri="{FF2B5EF4-FFF2-40B4-BE49-F238E27FC236}">
                <a16:creationId xmlns:a16="http://schemas.microsoft.com/office/drawing/2014/main" id="{27810D84-2883-4744-9D45-FAB67723757F}"/>
              </a:ext>
            </a:extLst>
          </p:cNvPr>
          <p:cNvGraphicFramePr>
            <a:graphicFrameLocks noGrp="1"/>
          </p:cNvGraphicFramePr>
          <p:nvPr userDrawn="1">
            <p:extLst>
              <p:ext uri="{D42A27DB-BD31-4B8C-83A1-F6EECF244321}">
                <p14:modId xmlns:p14="http://schemas.microsoft.com/office/powerpoint/2010/main" val="2248214911"/>
              </p:ext>
            </p:extLst>
          </p:nvPr>
        </p:nvGraphicFramePr>
        <p:xfrm>
          <a:off x="0" y="145730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课题来源及意义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研究现状与趋势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研究内容与方案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课题创新与难点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课题研究计划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9" name="矩形 18">
            <a:extLst>
              <a:ext uri="{FF2B5EF4-FFF2-40B4-BE49-F238E27FC236}">
                <a16:creationId xmlns:a16="http://schemas.microsoft.com/office/drawing/2014/main" id="{AC98CBB6-300A-4DE6-AA19-34FFE1339810}"/>
              </a:ext>
            </a:extLst>
          </p:cNvPr>
          <p:cNvSpPr/>
          <p:nvPr userDrawn="1"/>
        </p:nvSpPr>
        <p:spPr>
          <a:xfrm>
            <a:off x="0" y="0"/>
            <a:ext cx="1691680" cy="1268749"/>
          </a:xfrm>
          <a:prstGeom prst="rect">
            <a:avLst/>
          </a:prstGeom>
          <a:gradFill flip="none" rotWithShape="1">
            <a:gsLst>
              <a:gs pos="0">
                <a:schemeClr val="accent2"/>
              </a:gs>
              <a:gs pos="100000">
                <a:schemeClr val="accent1"/>
              </a:gs>
            </a:gsLst>
            <a:lin ang="13500000" scaled="1"/>
            <a:tileRect/>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21" name="图片 20">
            <a:extLst>
              <a:ext uri="{FF2B5EF4-FFF2-40B4-BE49-F238E27FC236}">
                <a16:creationId xmlns:a16="http://schemas.microsoft.com/office/drawing/2014/main" id="{AF48C071-775C-4709-85AC-BF4433ED08C0}"/>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287314" y="75855"/>
            <a:ext cx="1117051" cy="1117051"/>
          </a:xfrm>
          <a:prstGeom prst="rect">
            <a:avLst/>
          </a:prstGeom>
        </p:spPr>
      </p:pic>
    </p:spTree>
    <p:extLst>
      <p:ext uri="{BB962C8B-B14F-4D97-AF65-F5344CB8AC3E}">
        <p14:creationId xmlns:p14="http://schemas.microsoft.com/office/powerpoint/2010/main" val="214864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sp>
        <p:nvSpPr>
          <p:cNvPr id="22" name="文本占位符 21">
            <a:extLst>
              <a:ext uri="{FF2B5EF4-FFF2-40B4-BE49-F238E27FC236}">
                <a16:creationId xmlns:a16="http://schemas.microsoft.com/office/drawing/2014/main" id="{D5B27003-E9F2-4D3C-954E-0104A347E2D2}"/>
              </a:ext>
            </a:extLst>
          </p:cNvPr>
          <p:cNvSpPr>
            <a:spLocks noGrp="1"/>
          </p:cNvSpPr>
          <p:nvPr>
            <p:ph type="body" sz="quarter" idx="12" hasCustomPrompt="1"/>
          </p:nvPr>
        </p:nvSpPr>
        <p:spPr>
          <a:xfrm>
            <a:off x="2071145" y="691230"/>
            <a:ext cx="5645692" cy="480131"/>
          </a:xfrm>
          <a:prstGeom prst="rect">
            <a:avLst/>
          </a:prstGeom>
          <a:noFill/>
        </p:spPr>
        <p:txBody>
          <a:bodyPr wrap="square" rtlCol="0">
            <a:noAutofit/>
          </a:bodyPr>
          <a:lstStyle>
            <a:lvl1pPr marL="0" indent="0">
              <a:buNone/>
              <a:defRPr lang="zh-CN" altLang="en-US" dirty="0" smtClean="0">
                <a:solidFill>
                  <a:srgbClr val="0E3150"/>
                </a:solidFill>
                <a:latin typeface="Source Han Sans Heavy" panose="020B0A00000000000000" pitchFamily="34" charset="-122"/>
                <a:ea typeface="Source Han Sans Heavy" panose="020B0A00000000000000" pitchFamily="34" charset="-122"/>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r>
              <a:rPr lang="zh-CN" altLang="en-US" dirty="0"/>
              <a:t>单击此处编辑小标题</a:t>
            </a:r>
          </a:p>
        </p:txBody>
      </p:sp>
      <p:cxnSp>
        <p:nvCxnSpPr>
          <p:cNvPr id="9" name="直接连接符 8">
            <a:extLst>
              <a:ext uri="{FF2B5EF4-FFF2-40B4-BE49-F238E27FC236}">
                <a16:creationId xmlns:a16="http://schemas.microsoft.com/office/drawing/2014/main" id="{6680B3BB-390B-46F9-9303-6CDEC0C2C47D}"/>
              </a:ext>
            </a:extLst>
          </p:cNvPr>
          <p:cNvCxnSpPr/>
          <p:nvPr userDrawn="1"/>
        </p:nvCxnSpPr>
        <p:spPr>
          <a:xfrm>
            <a:off x="2071148" y="1268760"/>
            <a:ext cx="831206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占位符 17">
            <a:extLst>
              <a:ext uri="{FF2B5EF4-FFF2-40B4-BE49-F238E27FC236}">
                <a16:creationId xmlns:a16="http://schemas.microsoft.com/office/drawing/2014/main" id="{35F3FE4F-04B9-46F4-9BFE-C0FC7933F88A}"/>
              </a:ext>
            </a:extLst>
          </p:cNvPr>
          <p:cNvSpPr>
            <a:spLocks noGrp="1"/>
          </p:cNvSpPr>
          <p:nvPr>
            <p:ph type="body" sz="quarter" idx="10" hasCustomPrompt="1"/>
          </p:nvPr>
        </p:nvSpPr>
        <p:spPr>
          <a:xfrm>
            <a:off x="2071146" y="115240"/>
            <a:ext cx="5645692" cy="203133"/>
          </a:xfrm>
          <a:prstGeom prst="rect">
            <a:avLst/>
          </a:prstGeom>
        </p:spPr>
        <p:txBody>
          <a:bodyPr wrap="square">
            <a:noAutofit/>
          </a:bodyPr>
          <a:lstStyle>
            <a:lvl1pPr marL="0" indent="0">
              <a:buNone/>
              <a:defRPr lang="zh-CN" altLang="en-US" sz="800" dirty="0" smtClean="0">
                <a:solidFill>
                  <a:schemeClr val="bg2">
                    <a:lumMod val="25000"/>
                  </a:schemeClr>
                </a:solidFill>
                <a:latin typeface="Times New Roman" panose="02020603050405020304" pitchFamily="18" charset="0"/>
                <a:cs typeface="Times New Roman" panose="02020603050405020304" pitchFamily="18" charset="0"/>
              </a:defRPr>
            </a:lvl1pPr>
          </a:lstStyle>
          <a:p>
            <a:pPr marL="0" lvl="0"/>
            <a:r>
              <a:rPr lang="zh-CN" altLang="en-US" dirty="0"/>
              <a:t>单击此处编辑英文主标题</a:t>
            </a:r>
          </a:p>
        </p:txBody>
      </p:sp>
      <p:sp>
        <p:nvSpPr>
          <p:cNvPr id="20" name="文本占位符 19">
            <a:extLst>
              <a:ext uri="{FF2B5EF4-FFF2-40B4-BE49-F238E27FC236}">
                <a16:creationId xmlns:a16="http://schemas.microsoft.com/office/drawing/2014/main" id="{C38F9755-6310-4958-B52F-05787ED4E698}"/>
              </a:ext>
            </a:extLst>
          </p:cNvPr>
          <p:cNvSpPr>
            <a:spLocks noGrp="1"/>
          </p:cNvSpPr>
          <p:nvPr>
            <p:ph type="body" sz="quarter" idx="11" hasCustomPrompt="1"/>
          </p:nvPr>
        </p:nvSpPr>
        <p:spPr>
          <a:xfrm>
            <a:off x="2071145" y="292742"/>
            <a:ext cx="5645692" cy="341632"/>
          </a:xfrm>
          <a:prstGeom prst="rect">
            <a:avLst/>
          </a:prstGeom>
        </p:spPr>
        <p:txBody>
          <a:bodyPr wrap="square">
            <a:noAutofit/>
          </a:bodyPr>
          <a:lstStyle>
            <a:lvl1pPr marL="0" indent="0">
              <a:buNone/>
              <a:defRPr lang="zh-CN" altLang="en-US" sz="1800"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lgn="just"/>
            <a:r>
              <a:rPr lang="zh-CN" altLang="en-US" dirty="0"/>
              <a:t>单击此处编辑中文主标题</a:t>
            </a:r>
          </a:p>
        </p:txBody>
      </p:sp>
      <p:pic>
        <p:nvPicPr>
          <p:cNvPr id="12" name="图片 11">
            <a:extLst>
              <a:ext uri="{FF2B5EF4-FFF2-40B4-BE49-F238E27FC236}">
                <a16:creationId xmlns:a16="http://schemas.microsoft.com/office/drawing/2014/main" id="{D8CF6C4E-DA52-447C-8749-D03BF037C14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91680" cy="6857999"/>
          </a:xfrm>
          <a:prstGeom prst="rect">
            <a:avLst/>
          </a:prstGeom>
        </p:spPr>
      </p:pic>
      <p:sp>
        <p:nvSpPr>
          <p:cNvPr id="13" name="矩形 12">
            <a:extLst>
              <a:ext uri="{FF2B5EF4-FFF2-40B4-BE49-F238E27FC236}">
                <a16:creationId xmlns:a16="http://schemas.microsoft.com/office/drawing/2014/main" id="{E4C3EC1A-81BC-4C6A-8E5C-61B004B4C8A4}"/>
              </a:ext>
            </a:extLst>
          </p:cNvPr>
          <p:cNvSpPr/>
          <p:nvPr userDrawn="1"/>
        </p:nvSpPr>
        <p:spPr>
          <a:xfrm>
            <a:off x="0" y="1"/>
            <a:ext cx="1691680"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5A0EA6D-7BD8-473F-9A8D-FD303EA50A20}"/>
              </a:ext>
            </a:extLst>
          </p:cNvPr>
          <p:cNvSpPr/>
          <p:nvPr userDrawn="1"/>
        </p:nvSpPr>
        <p:spPr>
          <a:xfrm>
            <a:off x="0" y="4550413"/>
            <a:ext cx="1732281" cy="866888"/>
          </a:xfrm>
          <a:prstGeom prst="rect">
            <a:avLst/>
          </a:prstGeom>
          <a:gradFill>
            <a:gsLst>
              <a:gs pos="0">
                <a:schemeClr val="accent2"/>
              </a:gs>
              <a:gs pos="100000">
                <a:schemeClr val="accent1"/>
              </a:gs>
            </a:gsLst>
            <a:lin ang="13500000" scaled="1"/>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4" name="表格 23">
            <a:extLst>
              <a:ext uri="{FF2B5EF4-FFF2-40B4-BE49-F238E27FC236}">
                <a16:creationId xmlns:a16="http://schemas.microsoft.com/office/drawing/2014/main" id="{B58119E5-B7E5-4558-9A6E-AA58CC377F20}"/>
              </a:ext>
            </a:extLst>
          </p:cNvPr>
          <p:cNvGraphicFramePr>
            <a:graphicFrameLocks noGrp="1"/>
          </p:cNvGraphicFramePr>
          <p:nvPr userDrawn="1">
            <p:extLst>
              <p:ext uri="{D42A27DB-BD31-4B8C-83A1-F6EECF244321}">
                <p14:modId xmlns:p14="http://schemas.microsoft.com/office/powerpoint/2010/main" val="2361603272"/>
              </p:ext>
            </p:extLst>
          </p:nvPr>
        </p:nvGraphicFramePr>
        <p:xfrm>
          <a:off x="0" y="1457300"/>
          <a:ext cx="1691680" cy="3960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课题来源及意义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研究现状与趋势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研究内容与方案</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课题创新与难点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2000">
                <a:tc>
                  <a:txBody>
                    <a:bodyPr/>
                    <a:lstStyle/>
                    <a:p>
                      <a:pPr algn="ctr"/>
                      <a:r>
                        <a:rPr lang="zh-CN" altLang="en-US" sz="1600" dirty="0">
                          <a:solidFill>
                            <a:schemeClr val="bg1"/>
                          </a:solidFill>
                          <a:latin typeface="Source Han Sans Heavy" panose="020B0A00000000000000" pitchFamily="34" charset="-122"/>
                          <a:ea typeface="Source Han Sans Heavy" panose="020B0A00000000000000" pitchFamily="34" charset="-122"/>
                        </a:rPr>
                        <a:t>课题研究计划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5" name="矩形 24">
            <a:extLst>
              <a:ext uri="{FF2B5EF4-FFF2-40B4-BE49-F238E27FC236}">
                <a16:creationId xmlns:a16="http://schemas.microsoft.com/office/drawing/2014/main" id="{D771850B-52E4-4F8E-941D-EDB312EFEEC3}"/>
              </a:ext>
            </a:extLst>
          </p:cNvPr>
          <p:cNvSpPr/>
          <p:nvPr userDrawn="1"/>
        </p:nvSpPr>
        <p:spPr>
          <a:xfrm>
            <a:off x="0" y="0"/>
            <a:ext cx="1691680" cy="1268749"/>
          </a:xfrm>
          <a:prstGeom prst="rect">
            <a:avLst/>
          </a:prstGeom>
          <a:gradFill flip="none" rotWithShape="1">
            <a:gsLst>
              <a:gs pos="0">
                <a:schemeClr val="accent2"/>
              </a:gs>
              <a:gs pos="100000">
                <a:schemeClr val="accent1"/>
              </a:gs>
            </a:gsLst>
            <a:lin ang="13500000" scaled="1"/>
            <a:tileRect/>
          </a:gradFill>
          <a:ln>
            <a:noFill/>
          </a:ln>
          <a:effectLst>
            <a:outerShdw blurRad="76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26" name="图片 25">
            <a:extLst>
              <a:ext uri="{FF2B5EF4-FFF2-40B4-BE49-F238E27FC236}">
                <a16:creationId xmlns:a16="http://schemas.microsoft.com/office/drawing/2014/main" id="{B51F179E-B799-4C27-9773-9D5900CB21AB}"/>
              </a:ext>
            </a:extLst>
          </p:cNvPr>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287314" y="75855"/>
            <a:ext cx="1117051" cy="1117051"/>
          </a:xfrm>
          <a:prstGeom prst="rect">
            <a:avLst/>
          </a:prstGeom>
        </p:spPr>
      </p:pic>
    </p:spTree>
    <p:extLst>
      <p:ext uri="{BB962C8B-B14F-4D97-AF65-F5344CB8AC3E}">
        <p14:creationId xmlns:p14="http://schemas.microsoft.com/office/powerpoint/2010/main" val="388846655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EF6F373-6E9A-4DBB-9BF4-EC798558DD7F}"/>
              </a:ext>
            </a:extLst>
          </p:cNvPr>
          <p:cNvSpPr/>
          <p:nvPr userDrawn="1"/>
        </p:nvSpPr>
        <p:spPr>
          <a:xfrm>
            <a:off x="0" y="0"/>
            <a:ext cx="12191999"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a:extLst>
              <a:ext uri="{FF2B5EF4-FFF2-40B4-BE49-F238E27FC236}">
                <a16:creationId xmlns:a16="http://schemas.microsoft.com/office/drawing/2014/main" id="{005F5BD9-0212-48E6-8663-77E4F11E3247}"/>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Source Han Sans Heavy" panose="020B0A00000000000000" pitchFamily="34" charset="-122"/>
                <a:ea typeface="Source Han Sans Heavy" panose="020B0A00000000000000" pitchFamily="34" charset="-122"/>
                <a:cs typeface="Segoe UI Light"/>
              </a:rPr>
              <a:t>标注</a:t>
            </a:r>
          </a:p>
        </p:txBody>
      </p:sp>
      <p:sp>
        <p:nvSpPr>
          <p:cNvPr id="11" name="矩形 10">
            <a:extLst>
              <a:ext uri="{FF2B5EF4-FFF2-40B4-BE49-F238E27FC236}">
                <a16:creationId xmlns:a16="http://schemas.microsoft.com/office/drawing/2014/main" id="{88768AD4-E4E3-413A-934B-B5458302F641}"/>
              </a:ext>
            </a:extLst>
          </p:cNvPr>
          <p:cNvSpPr/>
          <p:nvPr userDrawn="1"/>
        </p:nvSpPr>
        <p:spPr>
          <a:xfrm>
            <a:off x="2747638" y="568470"/>
            <a:ext cx="1402001" cy="5106398"/>
          </a:xfrm>
          <a:prstGeom prst="rect">
            <a:avLst/>
          </a:prstGeom>
        </p:spPr>
        <p:txBody>
          <a:bodyPr wrap="square">
            <a:spAutoFit/>
          </a:bodyPr>
          <a:lstStyle/>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字体使用 </a:t>
            </a: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行距</a:t>
            </a: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图片出处</a:t>
            </a:r>
          </a:p>
          <a:p>
            <a:pPr defTabSz="609585">
              <a:lnSpc>
                <a:spcPct val="130000"/>
              </a:lnSpc>
            </a:pPr>
            <a:endPar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声明</a:t>
            </a: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作者</a:t>
            </a: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p:txBody>
      </p:sp>
      <p:sp>
        <p:nvSpPr>
          <p:cNvPr id="12" name="矩形 11">
            <a:extLst>
              <a:ext uri="{FF2B5EF4-FFF2-40B4-BE49-F238E27FC236}">
                <a16:creationId xmlns:a16="http://schemas.microsoft.com/office/drawing/2014/main" id="{A0289EF0-2458-42C2-9499-4D549BE9191A}"/>
              </a:ext>
            </a:extLst>
          </p:cNvPr>
          <p:cNvSpPr/>
          <p:nvPr userDrawn="1"/>
        </p:nvSpPr>
        <p:spPr>
          <a:xfrm>
            <a:off x="4456347" y="568470"/>
            <a:ext cx="7074345" cy="5111015"/>
          </a:xfrm>
          <a:prstGeom prst="rect">
            <a:avLst/>
          </a:prstGeom>
        </p:spPr>
        <p:txBody>
          <a:bodyPr wrap="square" lIns="91440" tIns="45720" rIns="91440" bIns="45720" anchor="t">
            <a:spAutoFit/>
          </a:bodyPr>
          <a:lstStyle/>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标题：</a:t>
            </a:r>
            <a:r>
              <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rPr>
              <a:t>Source Han Sans Heavy</a:t>
            </a: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正文：</a:t>
            </a:r>
            <a:r>
              <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rPr>
              <a:t>Source Han Sans Normal</a:t>
            </a: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rPr>
              <a:t>正文 </a:t>
            </a:r>
            <a:r>
              <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rPr>
              <a:t>1.2</a:t>
            </a: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r>
              <a:rPr lang="en-US" altLang="zh-CN" sz="1400" dirty="0">
                <a:solidFill>
                  <a:schemeClr val="bg1"/>
                </a:solidFill>
                <a:latin typeface="Source Han Sans Normal" panose="020B0400000000000000" pitchFamily="34" charset="-122"/>
                <a:ea typeface="Source Han Sans Normal" panose="020B0400000000000000" pitchFamily="34" charset="-122"/>
                <a:cs typeface="Segoe UI Light"/>
              </a:rPr>
              <a:t>pixabay.com</a:t>
            </a:r>
          </a:p>
          <a:p>
            <a:pPr defTabSz="609585">
              <a:lnSpc>
                <a:spcPct val="130000"/>
              </a:lnSpc>
            </a:pPr>
            <a:endPar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defTabSz="609585">
              <a:lnSpc>
                <a:spcPct val="130000"/>
              </a:lnSpc>
            </a:pPr>
            <a:endParaRPr lang="zh-CN" altLang="en-US" sz="1400" dirty="0">
              <a:solidFill>
                <a:schemeClr val="bg1"/>
              </a:solidFill>
              <a:latin typeface="Source Han Sans Normal" panose="020B0400000000000000" pitchFamily="34" charset="-122"/>
              <a:ea typeface="Source Han Sans Normal" panose="020B0400000000000000"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模板、</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文档、</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a:t>
            </a:r>
            <a:r>
              <a:rPr kumimoji="0" lang="zh-CN" altLang="en-US"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Source Han Sans Normal" panose="020B0400000000000000" pitchFamily="34" charset="-122"/>
              <a:ea typeface="Source Han Sans Normal" panose="020B0400000000000000"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Source Han Sans Normal" panose="020B0400000000000000" pitchFamily="34" charset="-122"/>
              <a:ea typeface="Source Han Sans Normal" panose="020B0400000000000000"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Source Han Sans Normal" panose="020B0400000000000000" pitchFamily="34" charset="-122"/>
              <a:ea typeface="Source Han Sans Normal" panose="020B0400000000000000"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Source Han Sans Normal" panose="020B0400000000000000" pitchFamily="34" charset="-122"/>
                <a:ea typeface="Source Han Sans Normal" panose="020B0400000000000000" pitchFamily="34" charset="-122"/>
              </a:rPr>
              <a:t>达布刘</a:t>
            </a:r>
          </a:p>
        </p:txBody>
      </p:sp>
      <p:sp>
        <p:nvSpPr>
          <p:cNvPr id="8" name="文本占位符 1">
            <a:extLst>
              <a:ext uri="{FF2B5EF4-FFF2-40B4-BE49-F238E27FC236}">
                <a16:creationId xmlns:a16="http://schemas.microsoft.com/office/drawing/2014/main" id="{8880A0C9-263E-41A0-BC1D-42A0A565E428}"/>
              </a:ext>
            </a:extLst>
          </p:cNvPr>
          <p:cNvSpPr>
            <a:spLocks noGrp="1"/>
          </p:cNvSpPr>
          <p:nvPr>
            <p:ph type="body" sz="quarter" idx="11"/>
          </p:nvPr>
        </p:nvSpPr>
        <p:spPr>
          <a:xfrm>
            <a:off x="440603" y="182445"/>
            <a:ext cx="1657138" cy="287259"/>
          </a:xfrm>
          <a:prstGeom prst="rect">
            <a:avLst/>
          </a:prstGeom>
        </p:spPr>
        <p:txBody>
          <a:bodyPr/>
          <a:lstStyle>
            <a:lvl1pPr marL="0" indent="0">
              <a:buNone/>
              <a:defRPr kumimoji="1" lang="zh-CN" altLang="en-US" sz="1100" b="0" i="0" kern="1200" baseline="0" dirty="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r>
              <a:rPr kumimoji="1" lang="en-US" altLang="zh-CN" dirty="0" err="1"/>
              <a:t>OfficePLUS.cn</a:t>
            </a:r>
            <a:endParaRPr kumimoji="1" lang="zh-CN" altLang="en-US" dirty="0"/>
          </a:p>
        </p:txBody>
      </p:sp>
    </p:spTree>
    <p:extLst>
      <p:ext uri="{BB962C8B-B14F-4D97-AF65-F5344CB8AC3E}">
        <p14:creationId xmlns:p14="http://schemas.microsoft.com/office/powerpoint/2010/main" val="108999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209682"/>
      </p:ext>
    </p:extLst>
  </p:cSld>
  <p:clrMap bg1="lt1" tx1="dk1" bg2="lt2" tx2="dk2" accent1="accent1" accent2="accent2" accent3="accent3" accent4="accent4" accent5="accent5" accent6="accent6" hlink="hlink" folHlink="folHlink"/>
  <p:sldLayoutIdLst>
    <p:sldLayoutId id="2147483664" r:id="rId1"/>
    <p:sldLayoutId id="2147483651" r:id="rId2"/>
    <p:sldLayoutId id="2147483649" r:id="rId3"/>
    <p:sldLayoutId id="2147483650" r:id="rId4"/>
    <p:sldLayoutId id="2147483660" r:id="rId5"/>
    <p:sldLayoutId id="2147483661" r:id="rId6"/>
    <p:sldLayoutId id="2147483662" r:id="rId7"/>
    <p:sldLayoutId id="2147483663" r:id="rId8"/>
    <p:sldLayoutId id="214748365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9655589-C7BE-4F53-B21A-ACA550F12C37}"/>
              </a:ext>
            </a:extLst>
          </p:cNvPr>
          <p:cNvSpPr>
            <a:spLocks noGrp="1"/>
          </p:cNvSpPr>
          <p:nvPr>
            <p:ph type="body" sz="quarter" idx="10"/>
          </p:nvPr>
        </p:nvSpPr>
        <p:spPr>
          <a:xfrm>
            <a:off x="1862976" y="2695169"/>
            <a:ext cx="8466046" cy="1341900"/>
          </a:xfrm>
        </p:spPr>
        <p:txBody>
          <a:bodyPr>
            <a:noAutofit/>
          </a:bodyPr>
          <a:lstStyle/>
          <a:p>
            <a:r>
              <a:rPr lang="zh-CN" altLang="en-US" dirty="0"/>
              <a:t>浅色简约风格论文开题答辩</a:t>
            </a:r>
            <a:r>
              <a:rPr lang="en-US" altLang="zh-CN" dirty="0"/>
              <a:t>PPT</a:t>
            </a:r>
          </a:p>
          <a:p>
            <a:r>
              <a:rPr lang="zh-CN" altLang="en-US" dirty="0"/>
              <a:t>模板</a:t>
            </a:r>
          </a:p>
        </p:txBody>
      </p:sp>
      <p:sp>
        <p:nvSpPr>
          <p:cNvPr id="3" name="文本占位符 2">
            <a:extLst>
              <a:ext uri="{FF2B5EF4-FFF2-40B4-BE49-F238E27FC236}">
                <a16:creationId xmlns:a16="http://schemas.microsoft.com/office/drawing/2014/main" id="{CF0788BF-C037-46CE-8DE7-D3E9395D9494}"/>
              </a:ext>
            </a:extLst>
          </p:cNvPr>
          <p:cNvSpPr>
            <a:spLocks noGrp="1"/>
          </p:cNvSpPr>
          <p:nvPr>
            <p:ph type="body" sz="quarter" idx="11"/>
          </p:nvPr>
        </p:nvSpPr>
        <p:spPr/>
        <p:txBody>
          <a:bodyPr>
            <a:noAutofit/>
          </a:bodyPr>
          <a:lstStyle/>
          <a:p>
            <a:r>
              <a:rPr lang="zh-CN" altLang="en-US" dirty="0"/>
              <a:t>山东理工大学</a:t>
            </a:r>
            <a:r>
              <a:rPr lang="en-US" altLang="zh-CN" dirty="0"/>
              <a:t>XXXX</a:t>
            </a:r>
            <a:r>
              <a:rPr lang="zh-CN" altLang="en-US" dirty="0"/>
              <a:t>学院</a:t>
            </a:r>
            <a:r>
              <a:rPr lang="en-US" altLang="zh-CN" dirty="0"/>
              <a:t>20XX</a:t>
            </a:r>
            <a:r>
              <a:rPr lang="zh-CN" altLang="en-US" dirty="0"/>
              <a:t>级博士生学位论文开题答辩</a:t>
            </a:r>
          </a:p>
        </p:txBody>
      </p:sp>
      <p:sp>
        <p:nvSpPr>
          <p:cNvPr id="4" name="文本占位符 3">
            <a:extLst>
              <a:ext uri="{FF2B5EF4-FFF2-40B4-BE49-F238E27FC236}">
                <a16:creationId xmlns:a16="http://schemas.microsoft.com/office/drawing/2014/main" id="{9229A80E-20D7-4A99-BF94-A5C1FB9B6656}"/>
              </a:ext>
            </a:extLst>
          </p:cNvPr>
          <p:cNvSpPr>
            <a:spLocks noGrp="1"/>
          </p:cNvSpPr>
          <p:nvPr>
            <p:ph type="body" sz="quarter" idx="12"/>
          </p:nvPr>
        </p:nvSpPr>
        <p:spPr/>
        <p:txBody>
          <a:bodyPr/>
          <a:lstStyle/>
          <a:p>
            <a:r>
              <a:rPr lang="zh-CN" altLang="en-US" dirty="0"/>
              <a:t>指导老师：</a:t>
            </a:r>
            <a:r>
              <a:rPr lang="en-US" altLang="zh-CN" dirty="0"/>
              <a:t>XXX  </a:t>
            </a:r>
            <a:r>
              <a:rPr lang="zh-CN" altLang="en-US" dirty="0"/>
              <a:t>教授</a:t>
            </a:r>
          </a:p>
          <a:p>
            <a:r>
              <a:rPr lang="zh-CN" altLang="en-US" dirty="0"/>
              <a:t>答辩人：</a:t>
            </a:r>
            <a:r>
              <a:rPr lang="en-US" altLang="zh-CN" dirty="0" err="1"/>
              <a:t>OfficePLUS</a:t>
            </a:r>
            <a:endParaRPr lang="en-US" altLang="zh-CN" dirty="0"/>
          </a:p>
        </p:txBody>
      </p:sp>
    </p:spTree>
    <p:extLst>
      <p:ext uri="{BB962C8B-B14F-4D97-AF65-F5344CB8AC3E}">
        <p14:creationId xmlns:p14="http://schemas.microsoft.com/office/powerpoint/2010/main" val="360962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D7686CEC-5B95-482B-B852-421CA7BF5FDB}"/>
              </a:ext>
            </a:extLst>
          </p:cNvPr>
          <p:cNvSpPr>
            <a:spLocks noGrp="1"/>
          </p:cNvSpPr>
          <p:nvPr>
            <p:ph type="body" sz="quarter" idx="12"/>
          </p:nvPr>
        </p:nvSpPr>
        <p:spPr>
          <a:xfrm>
            <a:off x="2071144" y="691230"/>
            <a:ext cx="5645691" cy="480131"/>
          </a:xfrm>
        </p:spPr>
        <p:txBody>
          <a:bodyPr>
            <a:noAutofit/>
          </a:bodyPr>
          <a:lstStyle/>
          <a:p>
            <a:r>
              <a:rPr lang="en-US" altLang="zh-CN" dirty="0"/>
              <a:t>3.1 </a:t>
            </a:r>
            <a:r>
              <a:rPr lang="zh-CN" altLang="en-US" dirty="0"/>
              <a:t>研究主要内容展示</a:t>
            </a:r>
          </a:p>
        </p:txBody>
      </p:sp>
      <p:sp>
        <p:nvSpPr>
          <p:cNvPr id="5" name="文本占位符 4">
            <a:extLst>
              <a:ext uri="{FF2B5EF4-FFF2-40B4-BE49-F238E27FC236}">
                <a16:creationId xmlns:a16="http://schemas.microsoft.com/office/drawing/2014/main" id="{8C208A13-449D-45D1-8D21-7BA3C22916A8}"/>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925F1FFF-E125-4D50-B1A8-EABCFA09EBF7}"/>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9" name="矩形 8">
            <a:extLst>
              <a:ext uri="{FF2B5EF4-FFF2-40B4-BE49-F238E27FC236}">
                <a16:creationId xmlns:a16="http://schemas.microsoft.com/office/drawing/2014/main" id="{CB36F74B-14BE-4A8B-9C41-BD6DF172566E}"/>
              </a:ext>
            </a:extLst>
          </p:cNvPr>
          <p:cNvSpPr/>
          <p:nvPr/>
        </p:nvSpPr>
        <p:spPr>
          <a:xfrm>
            <a:off x="2425398" y="2280913"/>
            <a:ext cx="4161297" cy="1587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34A445B3-70E6-40A6-AB58-E4F144B8F921}"/>
              </a:ext>
            </a:extLst>
          </p:cNvPr>
          <p:cNvSpPr/>
          <p:nvPr/>
        </p:nvSpPr>
        <p:spPr>
          <a:xfrm>
            <a:off x="5812971" y="1986998"/>
            <a:ext cx="587829" cy="587829"/>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形 3" descr="光圈 纯色填充">
            <a:extLst>
              <a:ext uri="{FF2B5EF4-FFF2-40B4-BE49-F238E27FC236}">
                <a16:creationId xmlns:a16="http://schemas.microsoft.com/office/drawing/2014/main" id="{5817900A-7807-4603-B6B8-05F98D525EC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8140" y="2033052"/>
            <a:ext cx="495719" cy="495719"/>
          </a:xfrm>
          <a:prstGeom prst="rect">
            <a:avLst/>
          </a:prstGeom>
        </p:spPr>
      </p:pic>
      <p:sp>
        <p:nvSpPr>
          <p:cNvPr id="18" name="文本框 17">
            <a:extLst>
              <a:ext uri="{FF2B5EF4-FFF2-40B4-BE49-F238E27FC236}">
                <a16:creationId xmlns:a16="http://schemas.microsoft.com/office/drawing/2014/main" id="{6EFF6E88-054D-40B2-8FFC-99DA5A1BA25D}"/>
              </a:ext>
            </a:extLst>
          </p:cNvPr>
          <p:cNvSpPr txBox="1"/>
          <p:nvPr/>
        </p:nvSpPr>
        <p:spPr>
          <a:xfrm>
            <a:off x="2567845" y="2528771"/>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政策梳理</a:t>
            </a:r>
          </a:p>
        </p:txBody>
      </p:sp>
      <p:sp>
        <p:nvSpPr>
          <p:cNvPr id="19" name="文本框 18">
            <a:extLst>
              <a:ext uri="{FF2B5EF4-FFF2-40B4-BE49-F238E27FC236}">
                <a16:creationId xmlns:a16="http://schemas.microsoft.com/office/drawing/2014/main" id="{762407BB-8F15-40B3-AA45-78B2F3982AF5}"/>
              </a:ext>
            </a:extLst>
          </p:cNvPr>
          <p:cNvSpPr txBox="1"/>
          <p:nvPr/>
        </p:nvSpPr>
        <p:spPr>
          <a:xfrm>
            <a:off x="2567845" y="2974498"/>
            <a:ext cx="3832955" cy="66464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a:t>
            </a:r>
          </a:p>
        </p:txBody>
      </p:sp>
      <p:sp>
        <p:nvSpPr>
          <p:cNvPr id="22" name="矩形 21">
            <a:extLst>
              <a:ext uri="{FF2B5EF4-FFF2-40B4-BE49-F238E27FC236}">
                <a16:creationId xmlns:a16="http://schemas.microsoft.com/office/drawing/2014/main" id="{CC9581DC-5D16-4205-BE9C-845340D4E907}"/>
              </a:ext>
            </a:extLst>
          </p:cNvPr>
          <p:cNvSpPr/>
          <p:nvPr/>
        </p:nvSpPr>
        <p:spPr>
          <a:xfrm>
            <a:off x="7172743" y="2282127"/>
            <a:ext cx="4161297" cy="1587423"/>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B34316E2-809C-452D-9EB9-C21693AE1C3B}"/>
              </a:ext>
            </a:extLst>
          </p:cNvPr>
          <p:cNvSpPr/>
          <p:nvPr/>
        </p:nvSpPr>
        <p:spPr>
          <a:xfrm>
            <a:off x="10560316" y="1988212"/>
            <a:ext cx="587829" cy="587829"/>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C0B222DE-F0DB-4A95-85E1-F232B7BB07A8}"/>
              </a:ext>
            </a:extLst>
          </p:cNvPr>
          <p:cNvSpPr txBox="1"/>
          <p:nvPr/>
        </p:nvSpPr>
        <p:spPr>
          <a:xfrm>
            <a:off x="7315190" y="2529985"/>
            <a:ext cx="1723549"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主要装备研究</a:t>
            </a:r>
          </a:p>
        </p:txBody>
      </p:sp>
      <p:sp>
        <p:nvSpPr>
          <p:cNvPr id="26" name="文本框 25">
            <a:extLst>
              <a:ext uri="{FF2B5EF4-FFF2-40B4-BE49-F238E27FC236}">
                <a16:creationId xmlns:a16="http://schemas.microsoft.com/office/drawing/2014/main" id="{4713C631-E23C-4189-AA77-9B2F585EA863}"/>
              </a:ext>
            </a:extLst>
          </p:cNvPr>
          <p:cNvSpPr txBox="1"/>
          <p:nvPr/>
        </p:nvSpPr>
        <p:spPr>
          <a:xfrm>
            <a:off x="7315190" y="2975712"/>
            <a:ext cx="3832955" cy="66464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a:t>
            </a:r>
          </a:p>
        </p:txBody>
      </p:sp>
      <p:sp>
        <p:nvSpPr>
          <p:cNvPr id="28" name="矩形 27">
            <a:extLst>
              <a:ext uri="{FF2B5EF4-FFF2-40B4-BE49-F238E27FC236}">
                <a16:creationId xmlns:a16="http://schemas.microsoft.com/office/drawing/2014/main" id="{7AF05BA3-1016-44DE-8B0D-D7CCB333DF59}"/>
              </a:ext>
            </a:extLst>
          </p:cNvPr>
          <p:cNvSpPr/>
          <p:nvPr/>
        </p:nvSpPr>
        <p:spPr>
          <a:xfrm>
            <a:off x="7172743" y="4410109"/>
            <a:ext cx="4161297" cy="1587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8DB628E-302D-4071-BAD3-1BF9BDD3C92B}"/>
              </a:ext>
            </a:extLst>
          </p:cNvPr>
          <p:cNvSpPr/>
          <p:nvPr/>
        </p:nvSpPr>
        <p:spPr>
          <a:xfrm>
            <a:off x="10560316" y="4116194"/>
            <a:ext cx="587829" cy="587829"/>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6EA79D4E-30BE-4F06-B204-E56B89467C9C}"/>
              </a:ext>
            </a:extLst>
          </p:cNvPr>
          <p:cNvSpPr txBox="1"/>
          <p:nvPr/>
        </p:nvSpPr>
        <p:spPr>
          <a:xfrm>
            <a:off x="7315190" y="4657967"/>
            <a:ext cx="1723549"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未来趋势展望</a:t>
            </a:r>
          </a:p>
        </p:txBody>
      </p:sp>
      <p:sp>
        <p:nvSpPr>
          <p:cNvPr id="32" name="文本框 31">
            <a:extLst>
              <a:ext uri="{FF2B5EF4-FFF2-40B4-BE49-F238E27FC236}">
                <a16:creationId xmlns:a16="http://schemas.microsoft.com/office/drawing/2014/main" id="{C633DA4D-43CC-4CA4-B4E0-3C69B156D938}"/>
              </a:ext>
            </a:extLst>
          </p:cNvPr>
          <p:cNvSpPr txBox="1"/>
          <p:nvPr/>
        </p:nvSpPr>
        <p:spPr>
          <a:xfrm>
            <a:off x="7315190" y="5103694"/>
            <a:ext cx="3832955" cy="66464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a:t>
            </a:r>
          </a:p>
        </p:txBody>
      </p:sp>
      <p:sp>
        <p:nvSpPr>
          <p:cNvPr id="34" name="矩形 33">
            <a:extLst>
              <a:ext uri="{FF2B5EF4-FFF2-40B4-BE49-F238E27FC236}">
                <a16:creationId xmlns:a16="http://schemas.microsoft.com/office/drawing/2014/main" id="{6341BF9D-08A2-4B95-99F6-4358A6CA880D}"/>
              </a:ext>
            </a:extLst>
          </p:cNvPr>
          <p:cNvSpPr/>
          <p:nvPr/>
        </p:nvSpPr>
        <p:spPr>
          <a:xfrm>
            <a:off x="2425397" y="4410109"/>
            <a:ext cx="4161297" cy="1587423"/>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A7F9D958-AF97-4BE4-8665-3B689834AB75}"/>
              </a:ext>
            </a:extLst>
          </p:cNvPr>
          <p:cNvSpPr/>
          <p:nvPr/>
        </p:nvSpPr>
        <p:spPr>
          <a:xfrm>
            <a:off x="5812970" y="4116194"/>
            <a:ext cx="587829" cy="587829"/>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57C30FF9-C95B-430D-ACCF-72B0059D4E67}"/>
              </a:ext>
            </a:extLst>
          </p:cNvPr>
          <p:cNvSpPr txBox="1"/>
          <p:nvPr/>
        </p:nvSpPr>
        <p:spPr>
          <a:xfrm>
            <a:off x="2567844" y="4657967"/>
            <a:ext cx="1723549"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实验数据分析</a:t>
            </a:r>
          </a:p>
        </p:txBody>
      </p:sp>
      <p:sp>
        <p:nvSpPr>
          <p:cNvPr id="38" name="文本框 37">
            <a:extLst>
              <a:ext uri="{FF2B5EF4-FFF2-40B4-BE49-F238E27FC236}">
                <a16:creationId xmlns:a16="http://schemas.microsoft.com/office/drawing/2014/main" id="{F144A855-BB73-4FBF-8AFD-3C12206771E7}"/>
              </a:ext>
            </a:extLst>
          </p:cNvPr>
          <p:cNvSpPr txBox="1"/>
          <p:nvPr/>
        </p:nvSpPr>
        <p:spPr>
          <a:xfrm>
            <a:off x="2567844" y="5103694"/>
            <a:ext cx="3832955" cy="66464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a:t>
            </a:r>
          </a:p>
        </p:txBody>
      </p:sp>
      <p:pic>
        <p:nvPicPr>
          <p:cNvPr id="11" name="图形 10" descr="区块链 纯色填充">
            <a:extLst>
              <a:ext uri="{FF2B5EF4-FFF2-40B4-BE49-F238E27FC236}">
                <a16:creationId xmlns:a16="http://schemas.microsoft.com/office/drawing/2014/main" id="{DA612741-F775-4B06-920C-4B9C0ACC9AB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9169" y="4162251"/>
            <a:ext cx="507084" cy="507084"/>
          </a:xfrm>
          <a:prstGeom prst="rect">
            <a:avLst/>
          </a:prstGeom>
        </p:spPr>
      </p:pic>
      <p:pic>
        <p:nvPicPr>
          <p:cNvPr id="13" name="图形 12" descr="物联网 纯色填充">
            <a:extLst>
              <a:ext uri="{FF2B5EF4-FFF2-40B4-BE49-F238E27FC236}">
                <a16:creationId xmlns:a16="http://schemas.microsoft.com/office/drawing/2014/main" id="{05EF309C-77A1-4CEB-A509-F0584D38A59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4858" y="2038929"/>
            <a:ext cx="483963" cy="483963"/>
          </a:xfrm>
          <a:prstGeom prst="rect">
            <a:avLst/>
          </a:prstGeom>
        </p:spPr>
      </p:pic>
      <p:pic>
        <p:nvPicPr>
          <p:cNvPr id="15" name="图形 14" descr="打印机 纯色填充">
            <a:extLst>
              <a:ext uri="{FF2B5EF4-FFF2-40B4-BE49-F238E27FC236}">
                <a16:creationId xmlns:a16="http://schemas.microsoft.com/office/drawing/2014/main" id="{3D905657-3A10-4024-A86B-19A4201FC99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61839" y="4195108"/>
            <a:ext cx="429999" cy="429999"/>
          </a:xfrm>
          <a:prstGeom prst="rect">
            <a:avLst/>
          </a:prstGeom>
        </p:spPr>
      </p:pic>
    </p:spTree>
    <p:extLst>
      <p:ext uri="{BB962C8B-B14F-4D97-AF65-F5344CB8AC3E}">
        <p14:creationId xmlns:p14="http://schemas.microsoft.com/office/powerpoint/2010/main" val="3969120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D7686CEC-5B95-482B-B852-421CA7BF5FDB}"/>
              </a:ext>
            </a:extLst>
          </p:cNvPr>
          <p:cNvSpPr>
            <a:spLocks noGrp="1"/>
          </p:cNvSpPr>
          <p:nvPr>
            <p:ph type="body" sz="quarter" idx="12"/>
          </p:nvPr>
        </p:nvSpPr>
        <p:spPr/>
        <p:txBody>
          <a:bodyPr>
            <a:noAutofit/>
          </a:bodyPr>
          <a:lstStyle/>
          <a:p>
            <a:r>
              <a:rPr lang="en-US" altLang="zh-CN" dirty="0"/>
              <a:t>3.2 </a:t>
            </a:r>
            <a:r>
              <a:rPr lang="zh-CN" altLang="en-US" dirty="0"/>
              <a:t>研究所遵循的原则</a:t>
            </a:r>
          </a:p>
        </p:txBody>
      </p:sp>
      <p:sp>
        <p:nvSpPr>
          <p:cNvPr id="5" name="文本占位符 4">
            <a:extLst>
              <a:ext uri="{FF2B5EF4-FFF2-40B4-BE49-F238E27FC236}">
                <a16:creationId xmlns:a16="http://schemas.microsoft.com/office/drawing/2014/main" id="{8C208A13-449D-45D1-8D21-7BA3C22916A8}"/>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925F1FFF-E125-4D50-B1A8-EABCFA09EBF7}"/>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2" name="矩形 1">
            <a:extLst>
              <a:ext uri="{FF2B5EF4-FFF2-40B4-BE49-F238E27FC236}">
                <a16:creationId xmlns:a16="http://schemas.microsoft.com/office/drawing/2014/main" id="{585A5726-E725-4DDB-ACC3-393599E20AF4}"/>
              </a:ext>
            </a:extLst>
          </p:cNvPr>
          <p:cNvSpPr/>
          <p:nvPr/>
        </p:nvSpPr>
        <p:spPr>
          <a:xfrm>
            <a:off x="2360083" y="4290863"/>
            <a:ext cx="8983134" cy="2125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3FF81E8E-3BEC-4075-BCD6-1CF9797929F0}"/>
              </a:ext>
            </a:extLst>
          </p:cNvPr>
          <p:cNvSpPr txBox="1"/>
          <p:nvPr/>
        </p:nvSpPr>
        <p:spPr>
          <a:xfrm>
            <a:off x="2497344" y="3215152"/>
            <a:ext cx="745718" cy="646331"/>
          </a:xfrm>
          <a:prstGeom prst="rect">
            <a:avLst/>
          </a:prstGeom>
          <a:noFill/>
        </p:spPr>
        <p:txBody>
          <a:bodyPr wrap="none" rtlCol="0">
            <a:spAutoFit/>
          </a:bodyPr>
          <a:lstStyle/>
          <a:p>
            <a:pPr algn="ctr"/>
            <a:r>
              <a:rPr lang="en-US" altLang="zh-CN"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rPr>
              <a:t>01</a:t>
            </a:r>
            <a:endParaRPr lang="zh-CN" altLang="en-US"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endParaRPr>
          </a:p>
        </p:txBody>
      </p:sp>
      <p:sp>
        <p:nvSpPr>
          <p:cNvPr id="10" name="文本框 9">
            <a:extLst>
              <a:ext uri="{FF2B5EF4-FFF2-40B4-BE49-F238E27FC236}">
                <a16:creationId xmlns:a16="http://schemas.microsoft.com/office/drawing/2014/main" id="{D31FFB07-8662-4A3E-8C4C-A3834DAEE5F5}"/>
              </a:ext>
            </a:extLst>
          </p:cNvPr>
          <p:cNvSpPr txBox="1"/>
          <p:nvPr/>
        </p:nvSpPr>
        <p:spPr>
          <a:xfrm>
            <a:off x="2497344" y="3819494"/>
            <a:ext cx="146706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需要性原则</a:t>
            </a:r>
          </a:p>
        </p:txBody>
      </p:sp>
      <p:sp>
        <p:nvSpPr>
          <p:cNvPr id="12" name="文本框 11">
            <a:extLst>
              <a:ext uri="{FF2B5EF4-FFF2-40B4-BE49-F238E27FC236}">
                <a16:creationId xmlns:a16="http://schemas.microsoft.com/office/drawing/2014/main" id="{222B343A-4417-4CEB-B237-A583EA70CF48}"/>
              </a:ext>
            </a:extLst>
          </p:cNvPr>
          <p:cNvSpPr txBox="1"/>
          <p:nvPr/>
        </p:nvSpPr>
        <p:spPr>
          <a:xfrm>
            <a:off x="2497344" y="4470883"/>
            <a:ext cx="2580899" cy="1079999"/>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14" name="文本框 13">
            <a:extLst>
              <a:ext uri="{FF2B5EF4-FFF2-40B4-BE49-F238E27FC236}">
                <a16:creationId xmlns:a16="http://schemas.microsoft.com/office/drawing/2014/main" id="{B12200F5-9564-442D-9372-B42C2595CF46}"/>
              </a:ext>
            </a:extLst>
          </p:cNvPr>
          <p:cNvSpPr txBox="1"/>
          <p:nvPr/>
        </p:nvSpPr>
        <p:spPr>
          <a:xfrm>
            <a:off x="5561200" y="3215152"/>
            <a:ext cx="745718" cy="646331"/>
          </a:xfrm>
          <a:prstGeom prst="rect">
            <a:avLst/>
          </a:prstGeom>
          <a:noFill/>
        </p:spPr>
        <p:txBody>
          <a:bodyPr wrap="none" rtlCol="0">
            <a:spAutoFit/>
          </a:bodyPr>
          <a:lstStyle/>
          <a:p>
            <a:pPr algn="ctr"/>
            <a:r>
              <a:rPr lang="en-US" altLang="zh-CN"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rPr>
              <a:t>02</a:t>
            </a:r>
            <a:endParaRPr lang="zh-CN" altLang="en-US"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endParaRPr>
          </a:p>
        </p:txBody>
      </p:sp>
      <p:sp>
        <p:nvSpPr>
          <p:cNvPr id="15" name="文本框 14">
            <a:extLst>
              <a:ext uri="{FF2B5EF4-FFF2-40B4-BE49-F238E27FC236}">
                <a16:creationId xmlns:a16="http://schemas.microsoft.com/office/drawing/2014/main" id="{24AAB449-C01F-461B-B95D-30CA384A23C1}"/>
              </a:ext>
            </a:extLst>
          </p:cNvPr>
          <p:cNvSpPr txBox="1"/>
          <p:nvPr/>
        </p:nvSpPr>
        <p:spPr>
          <a:xfrm>
            <a:off x="5561200" y="3819494"/>
            <a:ext cx="1481496"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可行性原则</a:t>
            </a:r>
          </a:p>
        </p:txBody>
      </p:sp>
      <p:sp>
        <p:nvSpPr>
          <p:cNvPr id="16" name="文本框 15">
            <a:extLst>
              <a:ext uri="{FF2B5EF4-FFF2-40B4-BE49-F238E27FC236}">
                <a16:creationId xmlns:a16="http://schemas.microsoft.com/office/drawing/2014/main" id="{82D47473-DFCD-4119-8539-4EF6FEA2DD51}"/>
              </a:ext>
            </a:extLst>
          </p:cNvPr>
          <p:cNvSpPr txBox="1"/>
          <p:nvPr/>
        </p:nvSpPr>
        <p:spPr>
          <a:xfrm>
            <a:off x="5561200" y="4470883"/>
            <a:ext cx="2580899" cy="1079999"/>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18" name="文本框 17">
            <a:extLst>
              <a:ext uri="{FF2B5EF4-FFF2-40B4-BE49-F238E27FC236}">
                <a16:creationId xmlns:a16="http://schemas.microsoft.com/office/drawing/2014/main" id="{CB11633F-D57A-43B3-ACA7-E0295B9B6AA8}"/>
              </a:ext>
            </a:extLst>
          </p:cNvPr>
          <p:cNvSpPr txBox="1"/>
          <p:nvPr/>
        </p:nvSpPr>
        <p:spPr>
          <a:xfrm>
            <a:off x="8625056" y="3215152"/>
            <a:ext cx="745718" cy="646331"/>
          </a:xfrm>
          <a:prstGeom prst="rect">
            <a:avLst/>
          </a:prstGeom>
          <a:noFill/>
        </p:spPr>
        <p:txBody>
          <a:bodyPr wrap="none" rtlCol="0">
            <a:spAutoFit/>
          </a:bodyPr>
          <a:lstStyle/>
          <a:p>
            <a:pPr algn="ctr"/>
            <a:r>
              <a:rPr lang="en-US" altLang="zh-CN"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rPr>
              <a:t>03</a:t>
            </a:r>
            <a:endParaRPr lang="zh-CN" altLang="en-US" sz="3600" dirty="0">
              <a:gradFill>
                <a:gsLst>
                  <a:gs pos="0">
                    <a:schemeClr val="accent2"/>
                  </a:gs>
                  <a:gs pos="100000">
                    <a:schemeClr val="accent1"/>
                  </a:gs>
                </a:gsLst>
                <a:lin ang="13500000" scaled="1"/>
              </a:gradFill>
              <a:latin typeface="Source Han Sans Heavy" panose="020B0A00000000000000" pitchFamily="34" charset="-122"/>
              <a:ea typeface="Source Han Sans Heavy" panose="020B0A00000000000000" pitchFamily="34" charset="-122"/>
            </a:endParaRPr>
          </a:p>
        </p:txBody>
      </p:sp>
      <p:sp>
        <p:nvSpPr>
          <p:cNvPr id="19" name="文本框 18">
            <a:extLst>
              <a:ext uri="{FF2B5EF4-FFF2-40B4-BE49-F238E27FC236}">
                <a16:creationId xmlns:a16="http://schemas.microsoft.com/office/drawing/2014/main" id="{ED77D290-D111-434E-BFDC-C3E31E93B7A6}"/>
              </a:ext>
            </a:extLst>
          </p:cNvPr>
          <p:cNvSpPr txBox="1"/>
          <p:nvPr/>
        </p:nvSpPr>
        <p:spPr>
          <a:xfrm>
            <a:off x="8625056" y="3819494"/>
            <a:ext cx="146706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合理性原则</a:t>
            </a:r>
          </a:p>
        </p:txBody>
      </p:sp>
      <p:sp>
        <p:nvSpPr>
          <p:cNvPr id="20" name="文本框 19">
            <a:extLst>
              <a:ext uri="{FF2B5EF4-FFF2-40B4-BE49-F238E27FC236}">
                <a16:creationId xmlns:a16="http://schemas.microsoft.com/office/drawing/2014/main" id="{E8009C4D-FED7-471C-8DC6-39D24370128A}"/>
              </a:ext>
            </a:extLst>
          </p:cNvPr>
          <p:cNvSpPr txBox="1"/>
          <p:nvPr/>
        </p:nvSpPr>
        <p:spPr>
          <a:xfrm>
            <a:off x="8625056" y="4470883"/>
            <a:ext cx="2580899" cy="1079999"/>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grpSp>
        <p:nvGrpSpPr>
          <p:cNvPr id="22" name="组合 21">
            <a:extLst>
              <a:ext uri="{FF2B5EF4-FFF2-40B4-BE49-F238E27FC236}">
                <a16:creationId xmlns:a16="http://schemas.microsoft.com/office/drawing/2014/main" id="{9486DC91-40E6-49F4-90E9-1A0A5ECB59D3}"/>
              </a:ext>
            </a:extLst>
          </p:cNvPr>
          <p:cNvGrpSpPr/>
          <p:nvPr/>
        </p:nvGrpSpPr>
        <p:grpSpPr>
          <a:xfrm>
            <a:off x="5470174" y="1820184"/>
            <a:ext cx="2762952" cy="484433"/>
            <a:chOff x="2638403" y="3145068"/>
            <a:chExt cx="1619399" cy="283932"/>
          </a:xfrm>
        </p:grpSpPr>
        <p:sp>
          <p:nvSpPr>
            <p:cNvPr id="24" name="矩形: 圆角 23">
              <a:extLst>
                <a:ext uri="{FF2B5EF4-FFF2-40B4-BE49-F238E27FC236}">
                  <a16:creationId xmlns:a16="http://schemas.microsoft.com/office/drawing/2014/main" id="{4F898A62-A996-4FAD-9C73-273816159890}"/>
                </a:ext>
              </a:extLst>
            </p:cNvPr>
            <p:cNvSpPr/>
            <p:nvPr/>
          </p:nvSpPr>
          <p:spPr>
            <a:xfrm>
              <a:off x="2638403" y="3145068"/>
              <a:ext cx="1619399" cy="283932"/>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a:extLst>
                <a:ext uri="{FF2B5EF4-FFF2-40B4-BE49-F238E27FC236}">
                  <a16:creationId xmlns:a16="http://schemas.microsoft.com/office/drawing/2014/main" id="{AEAF1B34-E591-48AB-9977-6F0FF1C894D5}"/>
                </a:ext>
              </a:extLst>
            </p:cNvPr>
            <p:cNvSpPr/>
            <p:nvPr/>
          </p:nvSpPr>
          <p:spPr>
            <a:xfrm>
              <a:off x="2638443" y="3145068"/>
              <a:ext cx="426430" cy="283931"/>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23" name="文本框 22">
            <a:extLst>
              <a:ext uri="{FF2B5EF4-FFF2-40B4-BE49-F238E27FC236}">
                <a16:creationId xmlns:a16="http://schemas.microsoft.com/office/drawing/2014/main" id="{B999A013-F189-4BE0-A19D-79B9682A92DF}"/>
              </a:ext>
            </a:extLst>
          </p:cNvPr>
          <p:cNvSpPr txBox="1"/>
          <p:nvPr/>
        </p:nvSpPr>
        <p:spPr>
          <a:xfrm>
            <a:off x="6183116" y="1859944"/>
            <a:ext cx="172354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研究的三原则</a:t>
            </a:r>
          </a:p>
        </p:txBody>
      </p:sp>
      <p:cxnSp>
        <p:nvCxnSpPr>
          <p:cNvPr id="26" name="直接连接符 25">
            <a:extLst>
              <a:ext uri="{FF2B5EF4-FFF2-40B4-BE49-F238E27FC236}">
                <a16:creationId xmlns:a16="http://schemas.microsoft.com/office/drawing/2014/main" id="{772C902E-1A67-4D51-A38F-5E872546854F}"/>
              </a:ext>
            </a:extLst>
          </p:cNvPr>
          <p:cNvCxnSpPr/>
          <p:nvPr/>
        </p:nvCxnSpPr>
        <p:spPr>
          <a:xfrm>
            <a:off x="6851649" y="2463800"/>
            <a:ext cx="0" cy="67733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左中括号 32">
            <a:extLst>
              <a:ext uri="{FF2B5EF4-FFF2-40B4-BE49-F238E27FC236}">
                <a16:creationId xmlns:a16="http://schemas.microsoft.com/office/drawing/2014/main" id="{DBA85395-1D68-4C06-BB9E-B0B89A01955A}"/>
              </a:ext>
            </a:extLst>
          </p:cNvPr>
          <p:cNvSpPr/>
          <p:nvPr/>
        </p:nvSpPr>
        <p:spPr>
          <a:xfrm rot="5400000">
            <a:off x="6608177" y="81517"/>
            <a:ext cx="486946" cy="5645690"/>
          </a:xfrm>
          <a:prstGeom prst="leftBracket">
            <a:avLst>
              <a:gd name="adj" fmla="val 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FF519C96-2D79-4607-A124-5DC08B97CAD0}"/>
              </a:ext>
            </a:extLst>
          </p:cNvPr>
          <p:cNvSpPr/>
          <p:nvPr/>
        </p:nvSpPr>
        <p:spPr>
          <a:xfrm>
            <a:off x="3974844" y="3039915"/>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F00F101B-21A9-4704-AFE3-7F3A050BB280}"/>
              </a:ext>
            </a:extLst>
          </p:cNvPr>
          <p:cNvSpPr/>
          <p:nvPr/>
        </p:nvSpPr>
        <p:spPr>
          <a:xfrm>
            <a:off x="6797690" y="3039915"/>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150F9208-32A1-430C-A205-D22E795C9929}"/>
              </a:ext>
            </a:extLst>
          </p:cNvPr>
          <p:cNvSpPr/>
          <p:nvPr/>
        </p:nvSpPr>
        <p:spPr>
          <a:xfrm>
            <a:off x="9620536" y="3039915"/>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494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C91C410-8EA2-4867-B465-A5BB7338FBD1}"/>
              </a:ext>
            </a:extLst>
          </p:cNvPr>
          <p:cNvSpPr>
            <a:spLocks noGrp="1"/>
          </p:cNvSpPr>
          <p:nvPr>
            <p:ph type="body" sz="quarter" idx="10"/>
          </p:nvPr>
        </p:nvSpPr>
        <p:spPr/>
        <p:txBody>
          <a:bodyPr>
            <a:normAutofit fontScale="85000" lnSpcReduction="20000"/>
          </a:bodyPr>
          <a:lstStyle/>
          <a:p>
            <a:r>
              <a:rPr lang="en-US" altLang="zh-CN" dirty="0"/>
              <a:t>4</a:t>
            </a:r>
            <a:endParaRPr lang="zh-CN" altLang="en-US" dirty="0"/>
          </a:p>
        </p:txBody>
      </p:sp>
      <p:sp>
        <p:nvSpPr>
          <p:cNvPr id="6" name="文本占位符 5">
            <a:extLst>
              <a:ext uri="{FF2B5EF4-FFF2-40B4-BE49-F238E27FC236}">
                <a16:creationId xmlns:a16="http://schemas.microsoft.com/office/drawing/2014/main" id="{F5FFAA82-45E0-49DE-B537-D537AF83DB76}"/>
              </a:ext>
            </a:extLst>
          </p:cNvPr>
          <p:cNvSpPr>
            <a:spLocks noGrp="1"/>
          </p:cNvSpPr>
          <p:nvPr>
            <p:ph type="body" sz="quarter" idx="11"/>
          </p:nvPr>
        </p:nvSpPr>
        <p:spPr>
          <a:xfrm>
            <a:off x="3713385" y="2181336"/>
            <a:ext cx="5878697" cy="1046434"/>
          </a:xfrm>
        </p:spPr>
        <p:txBody>
          <a:bodyPr>
            <a:noAutofit/>
          </a:bodyPr>
          <a:lstStyle/>
          <a:p>
            <a:r>
              <a:rPr lang="zh-CN" altLang="en-US" dirty="0"/>
              <a:t>课题创新与难点</a:t>
            </a:r>
          </a:p>
        </p:txBody>
      </p:sp>
      <p:sp>
        <p:nvSpPr>
          <p:cNvPr id="7" name="文本占位符 6">
            <a:extLst>
              <a:ext uri="{FF2B5EF4-FFF2-40B4-BE49-F238E27FC236}">
                <a16:creationId xmlns:a16="http://schemas.microsoft.com/office/drawing/2014/main" id="{FD7D086F-84B2-4B85-8EFF-33446808E4DA}"/>
              </a:ext>
            </a:extLst>
          </p:cNvPr>
          <p:cNvSpPr>
            <a:spLocks noGrp="1"/>
          </p:cNvSpPr>
          <p:nvPr>
            <p:ph type="body" sz="quarter" idx="12"/>
          </p:nvPr>
        </p:nvSpPr>
        <p:spPr>
          <a:xfrm>
            <a:off x="479425" y="462870"/>
            <a:ext cx="4576894" cy="286232"/>
          </a:xfrm>
        </p:spPr>
        <p:txBody>
          <a:bodyPr>
            <a:noAutofit/>
          </a:bodyPr>
          <a:lstStyle/>
          <a:p>
            <a:r>
              <a:rPr lang="zh-CN" altLang="en-US" sz="1400" dirty="0">
                <a:solidFill>
                  <a:schemeClr val="tx2"/>
                </a:solidFill>
                <a:latin typeface="Source Han Sans Normal" panose="020B0400000000000000" pitchFamily="34" charset="-122"/>
                <a:ea typeface="Source Han Sans Normal" panose="020B0400000000000000" pitchFamily="34" charset="-122"/>
              </a:rPr>
              <a:t>山东理工大学</a:t>
            </a:r>
            <a:r>
              <a:rPr lang="en-US" altLang="zh-CN" sz="1400" dirty="0">
                <a:solidFill>
                  <a:schemeClr val="tx2"/>
                </a:solidFill>
                <a:latin typeface="Source Han Sans Normal" panose="020B0400000000000000" pitchFamily="34" charset="-122"/>
                <a:ea typeface="Source Han Sans Normal" panose="020B0400000000000000" pitchFamily="34" charset="-122"/>
              </a:rPr>
              <a:t>XXXX</a:t>
            </a:r>
            <a:r>
              <a:rPr lang="zh-CN" altLang="en-US" sz="1400" dirty="0">
                <a:solidFill>
                  <a:schemeClr val="tx2"/>
                </a:solidFill>
                <a:latin typeface="Source Han Sans Normal" panose="020B0400000000000000" pitchFamily="34" charset="-122"/>
                <a:ea typeface="Source Han Sans Normal" panose="020B0400000000000000" pitchFamily="34" charset="-122"/>
              </a:rPr>
              <a:t>学院</a:t>
            </a:r>
            <a:r>
              <a:rPr lang="en-US" altLang="zh-CN" sz="1400" dirty="0">
                <a:solidFill>
                  <a:schemeClr val="tx2"/>
                </a:solidFill>
                <a:latin typeface="Source Han Sans Normal" panose="020B0400000000000000" pitchFamily="34" charset="-122"/>
                <a:ea typeface="Source Han Sans Normal" panose="020B0400000000000000" pitchFamily="34" charset="-122"/>
              </a:rPr>
              <a:t>20XX</a:t>
            </a:r>
            <a:r>
              <a:rPr lang="zh-CN" altLang="en-US" sz="1400" dirty="0">
                <a:solidFill>
                  <a:schemeClr val="tx2"/>
                </a:solidFill>
                <a:latin typeface="Source Han Sans Normal" panose="020B0400000000000000" pitchFamily="34" charset="-122"/>
                <a:ea typeface="Source Han Sans Normal" panose="020B0400000000000000" pitchFamily="34" charset="-122"/>
              </a:rPr>
              <a:t>级博士生学位论文开题答辩</a:t>
            </a:r>
          </a:p>
        </p:txBody>
      </p:sp>
      <p:sp>
        <p:nvSpPr>
          <p:cNvPr id="8" name="文本占位符 7">
            <a:extLst>
              <a:ext uri="{FF2B5EF4-FFF2-40B4-BE49-F238E27FC236}">
                <a16:creationId xmlns:a16="http://schemas.microsoft.com/office/drawing/2014/main" id="{1B8C8D2A-580C-446E-906D-A01075DAE0FE}"/>
              </a:ext>
            </a:extLst>
          </p:cNvPr>
          <p:cNvSpPr>
            <a:spLocks noGrp="1"/>
          </p:cNvSpPr>
          <p:nvPr>
            <p:ph type="body" sz="quarter" idx="14"/>
          </p:nvPr>
        </p:nvSpPr>
        <p:spPr/>
        <p:txBody>
          <a:bodyPr/>
          <a:lstStyle/>
          <a:p>
            <a:r>
              <a:rPr lang="zh-CN" altLang="en-US" dirty="0"/>
              <a:t>章节主要内容一</a:t>
            </a:r>
          </a:p>
        </p:txBody>
      </p:sp>
      <p:sp>
        <p:nvSpPr>
          <p:cNvPr id="9" name="文本占位符 8">
            <a:extLst>
              <a:ext uri="{FF2B5EF4-FFF2-40B4-BE49-F238E27FC236}">
                <a16:creationId xmlns:a16="http://schemas.microsoft.com/office/drawing/2014/main" id="{3823FD9E-C3E2-49CB-AFE0-D33ABD82F3B7}"/>
              </a:ext>
            </a:extLst>
          </p:cNvPr>
          <p:cNvSpPr>
            <a:spLocks noGrp="1"/>
          </p:cNvSpPr>
          <p:nvPr>
            <p:ph type="body" sz="quarter" idx="15"/>
          </p:nvPr>
        </p:nvSpPr>
        <p:spPr/>
        <p:txBody>
          <a:bodyPr/>
          <a:lstStyle/>
          <a:p>
            <a:r>
              <a:rPr lang="zh-CN" altLang="en-US" dirty="0"/>
              <a:t>章节主要内容二</a:t>
            </a:r>
          </a:p>
        </p:txBody>
      </p:sp>
      <p:sp>
        <p:nvSpPr>
          <p:cNvPr id="10" name="文本占位符 9">
            <a:extLst>
              <a:ext uri="{FF2B5EF4-FFF2-40B4-BE49-F238E27FC236}">
                <a16:creationId xmlns:a16="http://schemas.microsoft.com/office/drawing/2014/main" id="{6E0A699D-0C5F-47EF-9F8A-0CF82BFA00F2}"/>
              </a:ext>
            </a:extLst>
          </p:cNvPr>
          <p:cNvSpPr>
            <a:spLocks noGrp="1"/>
          </p:cNvSpPr>
          <p:nvPr>
            <p:ph type="body" sz="quarter" idx="16"/>
          </p:nvPr>
        </p:nvSpPr>
        <p:spPr/>
        <p:txBody>
          <a:bodyPr/>
          <a:lstStyle/>
          <a:p>
            <a:r>
              <a:rPr lang="zh-CN" altLang="en-US" dirty="0"/>
              <a:t>章节主要内容三</a:t>
            </a:r>
          </a:p>
        </p:txBody>
      </p:sp>
    </p:spTree>
    <p:extLst>
      <p:ext uri="{BB962C8B-B14F-4D97-AF65-F5344CB8AC3E}">
        <p14:creationId xmlns:p14="http://schemas.microsoft.com/office/powerpoint/2010/main" val="3833487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0A0C3973-4383-4120-A42B-27BCDD3893F5}"/>
              </a:ext>
            </a:extLst>
          </p:cNvPr>
          <p:cNvGrpSpPr/>
          <p:nvPr/>
        </p:nvGrpSpPr>
        <p:grpSpPr>
          <a:xfrm>
            <a:off x="2539103" y="3220115"/>
            <a:ext cx="8625088" cy="2899312"/>
            <a:chOff x="2539103" y="3220115"/>
            <a:chExt cx="8625088" cy="2899312"/>
          </a:xfrm>
        </p:grpSpPr>
        <p:sp>
          <p:nvSpPr>
            <p:cNvPr id="25" name="矩形 24">
              <a:extLst>
                <a:ext uri="{FF2B5EF4-FFF2-40B4-BE49-F238E27FC236}">
                  <a16:creationId xmlns:a16="http://schemas.microsoft.com/office/drawing/2014/main" id="{F1DB96C7-2794-4A4D-9C97-3CC98C289824}"/>
                </a:ext>
              </a:extLst>
            </p:cNvPr>
            <p:cNvSpPr/>
            <p:nvPr/>
          </p:nvSpPr>
          <p:spPr>
            <a:xfrm>
              <a:off x="2539108" y="3220115"/>
              <a:ext cx="8625083" cy="417770"/>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AEF7C45-EACF-45DA-AAC2-E4D11F1F4FD7}"/>
                </a:ext>
              </a:extLst>
            </p:cNvPr>
            <p:cNvSpPr/>
            <p:nvPr/>
          </p:nvSpPr>
          <p:spPr>
            <a:xfrm>
              <a:off x="2539107" y="3716423"/>
              <a:ext cx="8625083" cy="417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1251F89C-806F-430F-94C0-51DFB084997D}"/>
                </a:ext>
              </a:extLst>
            </p:cNvPr>
            <p:cNvSpPr/>
            <p:nvPr/>
          </p:nvSpPr>
          <p:spPr>
            <a:xfrm>
              <a:off x="2539106" y="4212731"/>
              <a:ext cx="8625083" cy="417770"/>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C9FA6FD0-8CF3-4F81-B7DF-97EEAE1E3D4D}"/>
                </a:ext>
              </a:extLst>
            </p:cNvPr>
            <p:cNvSpPr/>
            <p:nvPr/>
          </p:nvSpPr>
          <p:spPr>
            <a:xfrm>
              <a:off x="2539105" y="4709039"/>
              <a:ext cx="8625083" cy="417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1D5540C-B6F1-4ABB-9DBF-22BB327F455C}"/>
                </a:ext>
              </a:extLst>
            </p:cNvPr>
            <p:cNvSpPr/>
            <p:nvPr/>
          </p:nvSpPr>
          <p:spPr>
            <a:xfrm>
              <a:off x="2539104" y="5205347"/>
              <a:ext cx="8625083" cy="417770"/>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53CDFE5-685F-4034-90E9-5B2DFFB57C91}"/>
                </a:ext>
              </a:extLst>
            </p:cNvPr>
            <p:cNvSpPr/>
            <p:nvPr/>
          </p:nvSpPr>
          <p:spPr>
            <a:xfrm>
              <a:off x="2539103" y="5701657"/>
              <a:ext cx="8625083" cy="417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4" name="表格 24">
            <a:extLst>
              <a:ext uri="{FF2B5EF4-FFF2-40B4-BE49-F238E27FC236}">
                <a16:creationId xmlns:a16="http://schemas.microsoft.com/office/drawing/2014/main" id="{F60909FD-5CA8-45D3-AF4B-B92912A1525E}"/>
              </a:ext>
            </a:extLst>
          </p:cNvPr>
          <p:cNvGraphicFramePr>
            <a:graphicFrameLocks noGrp="1"/>
          </p:cNvGraphicFramePr>
          <p:nvPr>
            <p:extLst>
              <p:ext uri="{D42A27DB-BD31-4B8C-83A1-F6EECF244321}">
                <p14:modId xmlns:p14="http://schemas.microsoft.com/office/powerpoint/2010/main" val="3274407743"/>
              </p:ext>
            </p:extLst>
          </p:nvPr>
        </p:nvGraphicFramePr>
        <p:xfrm>
          <a:off x="2539108" y="3173790"/>
          <a:ext cx="8625084" cy="2992980"/>
        </p:xfrm>
        <a:graphic>
          <a:graphicData uri="http://schemas.openxmlformats.org/drawingml/2006/table">
            <a:tbl>
              <a:tblPr firstRow="1" bandRow="1">
                <a:tableStyleId>{5C22544A-7EE6-4342-B048-85BDC9FD1C3A}</a:tableStyleId>
              </a:tblPr>
              <a:tblGrid>
                <a:gridCol w="2875028">
                  <a:extLst>
                    <a:ext uri="{9D8B030D-6E8A-4147-A177-3AD203B41FA5}">
                      <a16:colId xmlns:a16="http://schemas.microsoft.com/office/drawing/2014/main" val="1420901430"/>
                    </a:ext>
                  </a:extLst>
                </a:gridCol>
                <a:gridCol w="2875028">
                  <a:extLst>
                    <a:ext uri="{9D8B030D-6E8A-4147-A177-3AD203B41FA5}">
                      <a16:colId xmlns:a16="http://schemas.microsoft.com/office/drawing/2014/main" val="2510765168"/>
                    </a:ext>
                  </a:extLst>
                </a:gridCol>
                <a:gridCol w="2875028">
                  <a:extLst>
                    <a:ext uri="{9D8B030D-6E8A-4147-A177-3AD203B41FA5}">
                      <a16:colId xmlns:a16="http://schemas.microsoft.com/office/drawing/2014/main" val="4110527588"/>
                    </a:ext>
                  </a:extLst>
                </a:gridCol>
              </a:tblGrid>
              <a:tr h="498830">
                <a:tc>
                  <a:txBody>
                    <a:bodyPr/>
                    <a:lstStyle/>
                    <a:p>
                      <a:pPr algn="ct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6087668"/>
                  </a:ext>
                </a:extLst>
              </a:tr>
              <a:tr h="498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5326424"/>
                  </a:ext>
                </a:extLst>
              </a:tr>
              <a:tr h="498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128222"/>
                  </a:ext>
                </a:extLst>
              </a:tr>
              <a:tr h="498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1857764"/>
                  </a:ext>
                </a:extLst>
              </a:tr>
              <a:tr h="498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7308104"/>
                  </a:ext>
                </a:extLst>
              </a:tr>
              <a:tr h="498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Source Han Sans Normal" panose="020B0400000000000000" pitchFamily="34" charset="-122"/>
                          <a:ea typeface="Source Han Sans Normal" panose="020B0400000000000000" pitchFamily="34" charset="-122"/>
                        </a:rPr>
                        <a:t>文字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1338798"/>
                  </a:ext>
                </a:extLst>
              </a:tr>
            </a:tbl>
          </a:graphicData>
        </a:graphic>
      </p:graphicFrame>
      <p:sp>
        <p:nvSpPr>
          <p:cNvPr id="7" name="文本占位符 6">
            <a:extLst>
              <a:ext uri="{FF2B5EF4-FFF2-40B4-BE49-F238E27FC236}">
                <a16:creationId xmlns:a16="http://schemas.microsoft.com/office/drawing/2014/main" id="{514B5E22-B75B-4C89-96BF-28BA5FAC208D}"/>
              </a:ext>
            </a:extLst>
          </p:cNvPr>
          <p:cNvSpPr>
            <a:spLocks noGrp="1"/>
          </p:cNvSpPr>
          <p:nvPr>
            <p:ph type="body" sz="quarter" idx="12"/>
          </p:nvPr>
        </p:nvSpPr>
        <p:spPr/>
        <p:txBody>
          <a:bodyPr>
            <a:noAutofit/>
          </a:bodyPr>
          <a:lstStyle/>
          <a:p>
            <a:r>
              <a:rPr lang="en-US" altLang="zh-CN" dirty="0"/>
              <a:t>4.1 </a:t>
            </a:r>
            <a:r>
              <a:rPr lang="zh-CN" altLang="en-US" dirty="0"/>
              <a:t>课题创新点</a:t>
            </a:r>
          </a:p>
        </p:txBody>
      </p:sp>
      <p:sp>
        <p:nvSpPr>
          <p:cNvPr id="5" name="文本占位符 4">
            <a:extLst>
              <a:ext uri="{FF2B5EF4-FFF2-40B4-BE49-F238E27FC236}">
                <a16:creationId xmlns:a16="http://schemas.microsoft.com/office/drawing/2014/main" id="{0C86AE95-2DAA-430E-9056-E6BFECC8FFBC}"/>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A6663EA0-47BA-458E-A96B-80E82CB6142B}"/>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10" name="矩形 9">
            <a:extLst>
              <a:ext uri="{FF2B5EF4-FFF2-40B4-BE49-F238E27FC236}">
                <a16:creationId xmlns:a16="http://schemas.microsoft.com/office/drawing/2014/main" id="{9D3FA8D2-DCA4-442B-A06E-BAFAA23AE120}"/>
              </a:ext>
            </a:extLst>
          </p:cNvPr>
          <p:cNvSpPr/>
          <p:nvPr/>
        </p:nvSpPr>
        <p:spPr>
          <a:xfrm>
            <a:off x="2539108" y="1762759"/>
            <a:ext cx="2354881" cy="10109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A518766-9E27-456E-BA17-C1270632E05D}"/>
              </a:ext>
            </a:extLst>
          </p:cNvPr>
          <p:cNvSpPr txBox="1"/>
          <p:nvPr/>
        </p:nvSpPr>
        <p:spPr>
          <a:xfrm>
            <a:off x="2983009" y="1912953"/>
            <a:ext cx="146706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性价比提升</a:t>
            </a:r>
          </a:p>
        </p:txBody>
      </p:sp>
      <p:sp>
        <p:nvSpPr>
          <p:cNvPr id="14" name="文本框 13">
            <a:extLst>
              <a:ext uri="{FF2B5EF4-FFF2-40B4-BE49-F238E27FC236}">
                <a16:creationId xmlns:a16="http://schemas.microsoft.com/office/drawing/2014/main" id="{35F42E20-4711-4156-97FB-5B8DDB4A584C}"/>
              </a:ext>
            </a:extLst>
          </p:cNvPr>
          <p:cNvSpPr txBox="1"/>
          <p:nvPr/>
        </p:nvSpPr>
        <p:spPr>
          <a:xfrm>
            <a:off x="2539108" y="2313063"/>
            <a:ext cx="2354881" cy="313297"/>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a:t>
            </a:r>
          </a:p>
        </p:txBody>
      </p:sp>
      <p:sp>
        <p:nvSpPr>
          <p:cNvPr id="17" name="矩形 16">
            <a:extLst>
              <a:ext uri="{FF2B5EF4-FFF2-40B4-BE49-F238E27FC236}">
                <a16:creationId xmlns:a16="http://schemas.microsoft.com/office/drawing/2014/main" id="{7E050E1B-9A10-4A26-8954-C1B07DDA70A4}"/>
              </a:ext>
            </a:extLst>
          </p:cNvPr>
          <p:cNvSpPr/>
          <p:nvPr/>
        </p:nvSpPr>
        <p:spPr>
          <a:xfrm>
            <a:off x="5674209" y="1762759"/>
            <a:ext cx="2354881" cy="10109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698C45B-55C7-46E7-83FC-87F6C957B6E7}"/>
              </a:ext>
            </a:extLst>
          </p:cNvPr>
          <p:cNvSpPr txBox="1"/>
          <p:nvPr/>
        </p:nvSpPr>
        <p:spPr>
          <a:xfrm>
            <a:off x="6246349" y="1912953"/>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耗材环保</a:t>
            </a:r>
          </a:p>
        </p:txBody>
      </p:sp>
      <p:sp>
        <p:nvSpPr>
          <p:cNvPr id="19" name="文本框 18">
            <a:extLst>
              <a:ext uri="{FF2B5EF4-FFF2-40B4-BE49-F238E27FC236}">
                <a16:creationId xmlns:a16="http://schemas.microsoft.com/office/drawing/2014/main" id="{446DED35-69C7-4A73-8338-FF42786CEA08}"/>
              </a:ext>
            </a:extLst>
          </p:cNvPr>
          <p:cNvSpPr txBox="1"/>
          <p:nvPr/>
        </p:nvSpPr>
        <p:spPr>
          <a:xfrm>
            <a:off x="5674209" y="2313063"/>
            <a:ext cx="2354881" cy="313297"/>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a:t>
            </a:r>
          </a:p>
        </p:txBody>
      </p:sp>
      <p:sp>
        <p:nvSpPr>
          <p:cNvPr id="21" name="矩形 20">
            <a:extLst>
              <a:ext uri="{FF2B5EF4-FFF2-40B4-BE49-F238E27FC236}">
                <a16:creationId xmlns:a16="http://schemas.microsoft.com/office/drawing/2014/main" id="{E20AAB40-33E7-43CE-BF60-B345A878F483}"/>
              </a:ext>
            </a:extLst>
          </p:cNvPr>
          <p:cNvSpPr/>
          <p:nvPr/>
        </p:nvSpPr>
        <p:spPr>
          <a:xfrm>
            <a:off x="8809310" y="1762759"/>
            <a:ext cx="2354881" cy="10109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238DB8DA-F8CE-433A-A660-7418C4E927D8}"/>
              </a:ext>
            </a:extLst>
          </p:cNvPr>
          <p:cNvSpPr txBox="1"/>
          <p:nvPr/>
        </p:nvSpPr>
        <p:spPr>
          <a:xfrm>
            <a:off x="9381449" y="1912953"/>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理论创新</a:t>
            </a:r>
          </a:p>
        </p:txBody>
      </p:sp>
      <p:sp>
        <p:nvSpPr>
          <p:cNvPr id="23" name="文本框 22">
            <a:extLst>
              <a:ext uri="{FF2B5EF4-FFF2-40B4-BE49-F238E27FC236}">
                <a16:creationId xmlns:a16="http://schemas.microsoft.com/office/drawing/2014/main" id="{86C4F2A2-7330-4889-A39F-C07EB484A12D}"/>
              </a:ext>
            </a:extLst>
          </p:cNvPr>
          <p:cNvSpPr txBox="1"/>
          <p:nvPr/>
        </p:nvSpPr>
        <p:spPr>
          <a:xfrm>
            <a:off x="8809310" y="2313063"/>
            <a:ext cx="2354881" cy="313297"/>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a:t>
            </a:r>
          </a:p>
        </p:txBody>
      </p:sp>
      <p:sp>
        <p:nvSpPr>
          <p:cNvPr id="32" name="矩形 31">
            <a:extLst>
              <a:ext uri="{FF2B5EF4-FFF2-40B4-BE49-F238E27FC236}">
                <a16:creationId xmlns:a16="http://schemas.microsoft.com/office/drawing/2014/main" id="{E2526D12-A04B-41FD-A537-0CAD8B7A9C35}"/>
              </a:ext>
            </a:extLst>
          </p:cNvPr>
          <p:cNvSpPr/>
          <p:nvPr/>
        </p:nvSpPr>
        <p:spPr>
          <a:xfrm>
            <a:off x="2539103" y="2767189"/>
            <a:ext cx="2354881" cy="79051"/>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BC88F144-1BE7-4569-B746-9A8BCC09EA69}"/>
              </a:ext>
            </a:extLst>
          </p:cNvPr>
          <p:cNvSpPr/>
          <p:nvPr/>
        </p:nvSpPr>
        <p:spPr>
          <a:xfrm>
            <a:off x="5674203" y="2767189"/>
            <a:ext cx="2354881" cy="79051"/>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29C0E65F-9561-430D-8D29-5E2A080C2EC6}"/>
              </a:ext>
            </a:extLst>
          </p:cNvPr>
          <p:cNvSpPr/>
          <p:nvPr/>
        </p:nvSpPr>
        <p:spPr>
          <a:xfrm>
            <a:off x="8809303" y="2767189"/>
            <a:ext cx="2354881" cy="79051"/>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698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514B5E22-B75B-4C89-96BF-28BA5FAC208D}"/>
              </a:ext>
            </a:extLst>
          </p:cNvPr>
          <p:cNvSpPr>
            <a:spLocks noGrp="1"/>
          </p:cNvSpPr>
          <p:nvPr>
            <p:ph type="body" sz="quarter" idx="12"/>
          </p:nvPr>
        </p:nvSpPr>
        <p:spPr/>
        <p:txBody>
          <a:bodyPr>
            <a:noAutofit/>
          </a:bodyPr>
          <a:lstStyle/>
          <a:p>
            <a:r>
              <a:rPr lang="en-US" altLang="zh-CN" dirty="0"/>
              <a:t>4.2 </a:t>
            </a:r>
            <a:r>
              <a:rPr lang="zh-CN" altLang="en-US" dirty="0"/>
              <a:t>课题难点</a:t>
            </a:r>
          </a:p>
        </p:txBody>
      </p:sp>
      <p:sp>
        <p:nvSpPr>
          <p:cNvPr id="5" name="文本占位符 4">
            <a:extLst>
              <a:ext uri="{FF2B5EF4-FFF2-40B4-BE49-F238E27FC236}">
                <a16:creationId xmlns:a16="http://schemas.microsoft.com/office/drawing/2014/main" id="{0C86AE95-2DAA-430E-9056-E6BFECC8FFBC}"/>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A6663EA0-47BA-458E-A96B-80E82CB6142B}"/>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graphicFrame>
        <p:nvGraphicFramePr>
          <p:cNvPr id="4" name="图表 3">
            <a:extLst>
              <a:ext uri="{FF2B5EF4-FFF2-40B4-BE49-F238E27FC236}">
                <a16:creationId xmlns:a16="http://schemas.microsoft.com/office/drawing/2014/main" id="{98D3E365-95FA-403F-A81D-9F91EB909737}"/>
              </a:ext>
            </a:extLst>
          </p:cNvPr>
          <p:cNvGraphicFramePr/>
          <p:nvPr>
            <p:extLst>
              <p:ext uri="{D42A27DB-BD31-4B8C-83A1-F6EECF244321}">
                <p14:modId xmlns:p14="http://schemas.microsoft.com/office/powerpoint/2010/main" val="1719651476"/>
              </p:ext>
            </p:extLst>
          </p:nvPr>
        </p:nvGraphicFramePr>
        <p:xfrm>
          <a:off x="6260123" y="2090057"/>
          <a:ext cx="5164854" cy="3716680"/>
        </p:xfrm>
        <a:graphic>
          <a:graphicData uri="http://schemas.openxmlformats.org/drawingml/2006/chart">
            <c:chart xmlns:c="http://schemas.openxmlformats.org/drawingml/2006/chart" xmlns:r="http://schemas.openxmlformats.org/officeDocument/2006/relationships" r:id="rId2"/>
          </a:graphicData>
        </a:graphic>
      </p:graphicFrame>
      <p:sp>
        <p:nvSpPr>
          <p:cNvPr id="15" name="文本框 14">
            <a:extLst>
              <a:ext uri="{FF2B5EF4-FFF2-40B4-BE49-F238E27FC236}">
                <a16:creationId xmlns:a16="http://schemas.microsoft.com/office/drawing/2014/main" id="{ED50D189-109D-406C-B22E-FE7A8B639D56}"/>
              </a:ext>
            </a:extLst>
          </p:cNvPr>
          <p:cNvSpPr txBox="1"/>
          <p:nvPr/>
        </p:nvSpPr>
        <p:spPr>
          <a:xfrm>
            <a:off x="2427861" y="1770211"/>
            <a:ext cx="1620957"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可借鉴经验较少</a:t>
            </a:r>
          </a:p>
        </p:txBody>
      </p:sp>
      <p:sp>
        <p:nvSpPr>
          <p:cNvPr id="16" name="文本框 15">
            <a:extLst>
              <a:ext uri="{FF2B5EF4-FFF2-40B4-BE49-F238E27FC236}">
                <a16:creationId xmlns:a16="http://schemas.microsoft.com/office/drawing/2014/main" id="{85C5009D-EFDD-4FDC-B5E2-B14BC1B55774}"/>
              </a:ext>
            </a:extLst>
          </p:cNvPr>
          <p:cNvSpPr txBox="1"/>
          <p:nvPr/>
        </p:nvSpPr>
        <p:spPr>
          <a:xfrm>
            <a:off x="2427861" y="2304281"/>
            <a:ext cx="3196562" cy="740291"/>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endParaRPr lang="en-US" altLang="zh-CN" sz="1400" dirty="0"/>
          </a:p>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p>
        </p:txBody>
      </p:sp>
      <p:sp>
        <p:nvSpPr>
          <p:cNvPr id="17" name="矩形 16">
            <a:extLst>
              <a:ext uri="{FF2B5EF4-FFF2-40B4-BE49-F238E27FC236}">
                <a16:creationId xmlns:a16="http://schemas.microsoft.com/office/drawing/2014/main" id="{57D97DFB-EF67-41F5-92DF-1C92499ECB7A}"/>
              </a:ext>
            </a:extLst>
          </p:cNvPr>
          <p:cNvSpPr/>
          <p:nvPr/>
        </p:nvSpPr>
        <p:spPr>
          <a:xfrm>
            <a:off x="2528344" y="2153304"/>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19" name="直接连接符 18">
            <a:extLst>
              <a:ext uri="{FF2B5EF4-FFF2-40B4-BE49-F238E27FC236}">
                <a16:creationId xmlns:a16="http://schemas.microsoft.com/office/drawing/2014/main" id="{49BECB5D-5AF6-4C14-9FFC-DDE26B52BF15}"/>
              </a:ext>
            </a:extLst>
          </p:cNvPr>
          <p:cNvCxnSpPr>
            <a:cxnSpLocks/>
          </p:cNvCxnSpPr>
          <p:nvPr/>
        </p:nvCxnSpPr>
        <p:spPr>
          <a:xfrm>
            <a:off x="2520950" y="3195376"/>
            <a:ext cx="238767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9ABD224B-A23C-4FFC-A993-B45F80EDFDC3}"/>
              </a:ext>
            </a:extLst>
          </p:cNvPr>
          <p:cNvSpPr txBox="1"/>
          <p:nvPr/>
        </p:nvSpPr>
        <p:spPr>
          <a:xfrm>
            <a:off x="2427861" y="3429000"/>
            <a:ext cx="1415772"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缺乏政策引导</a:t>
            </a:r>
          </a:p>
        </p:txBody>
      </p:sp>
      <p:sp>
        <p:nvSpPr>
          <p:cNvPr id="28" name="文本框 27">
            <a:extLst>
              <a:ext uri="{FF2B5EF4-FFF2-40B4-BE49-F238E27FC236}">
                <a16:creationId xmlns:a16="http://schemas.microsoft.com/office/drawing/2014/main" id="{2EF9CCBA-0E01-49D7-8448-C0832E34A2C2}"/>
              </a:ext>
            </a:extLst>
          </p:cNvPr>
          <p:cNvSpPr txBox="1"/>
          <p:nvPr/>
        </p:nvSpPr>
        <p:spPr>
          <a:xfrm>
            <a:off x="2427861" y="3963070"/>
            <a:ext cx="3196562" cy="740291"/>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endParaRPr lang="en-US" altLang="zh-CN" sz="1400" dirty="0"/>
          </a:p>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p>
        </p:txBody>
      </p:sp>
      <p:sp>
        <p:nvSpPr>
          <p:cNvPr id="29" name="矩形 28">
            <a:extLst>
              <a:ext uri="{FF2B5EF4-FFF2-40B4-BE49-F238E27FC236}">
                <a16:creationId xmlns:a16="http://schemas.microsoft.com/office/drawing/2014/main" id="{9AA9AC21-CCB6-4C85-98DE-13C442DE902C}"/>
              </a:ext>
            </a:extLst>
          </p:cNvPr>
          <p:cNvSpPr/>
          <p:nvPr/>
        </p:nvSpPr>
        <p:spPr>
          <a:xfrm>
            <a:off x="2528344" y="3812093"/>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30" name="直接连接符 29">
            <a:extLst>
              <a:ext uri="{FF2B5EF4-FFF2-40B4-BE49-F238E27FC236}">
                <a16:creationId xmlns:a16="http://schemas.microsoft.com/office/drawing/2014/main" id="{D8B98E93-DC29-4906-8228-6B4F3DC7B930}"/>
              </a:ext>
            </a:extLst>
          </p:cNvPr>
          <p:cNvCxnSpPr>
            <a:cxnSpLocks/>
          </p:cNvCxnSpPr>
          <p:nvPr/>
        </p:nvCxnSpPr>
        <p:spPr>
          <a:xfrm>
            <a:off x="2520950" y="4854165"/>
            <a:ext cx="238767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B99F2AC8-F90C-481F-BD34-8635337C81F5}"/>
              </a:ext>
            </a:extLst>
          </p:cNvPr>
          <p:cNvSpPr txBox="1"/>
          <p:nvPr/>
        </p:nvSpPr>
        <p:spPr>
          <a:xfrm>
            <a:off x="2427861" y="5087789"/>
            <a:ext cx="1620957"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受环境影响较大</a:t>
            </a:r>
          </a:p>
        </p:txBody>
      </p:sp>
      <p:sp>
        <p:nvSpPr>
          <p:cNvPr id="33" name="文本框 32">
            <a:extLst>
              <a:ext uri="{FF2B5EF4-FFF2-40B4-BE49-F238E27FC236}">
                <a16:creationId xmlns:a16="http://schemas.microsoft.com/office/drawing/2014/main" id="{E1C92D24-6E27-4B63-918F-ECE54387C4F1}"/>
              </a:ext>
            </a:extLst>
          </p:cNvPr>
          <p:cNvSpPr txBox="1"/>
          <p:nvPr/>
        </p:nvSpPr>
        <p:spPr>
          <a:xfrm>
            <a:off x="2427861" y="5621859"/>
            <a:ext cx="3196562" cy="740291"/>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endParaRPr lang="en-US" altLang="zh-CN" sz="1400" dirty="0"/>
          </a:p>
          <a:p>
            <a:pPr marL="285750" indent="-285750" algn="just">
              <a:lnSpc>
                <a:spcPct val="120000"/>
              </a:lnSpc>
              <a:spcBef>
                <a:spcPts val="600"/>
              </a:spcBef>
              <a:buFont typeface="Wingdings" panose="05000000000000000000" pitchFamily="2" charset="2"/>
              <a:buChar char="l"/>
            </a:pPr>
            <a:r>
              <a:rPr lang="zh-CN" altLang="en-US" sz="1400" dirty="0"/>
              <a:t>用描述性语言简要解释该点</a:t>
            </a:r>
          </a:p>
        </p:txBody>
      </p:sp>
      <p:sp>
        <p:nvSpPr>
          <p:cNvPr id="34" name="矩形 33">
            <a:extLst>
              <a:ext uri="{FF2B5EF4-FFF2-40B4-BE49-F238E27FC236}">
                <a16:creationId xmlns:a16="http://schemas.microsoft.com/office/drawing/2014/main" id="{F4179EB3-9BE1-4CC5-970B-016EAD5AF429}"/>
              </a:ext>
            </a:extLst>
          </p:cNvPr>
          <p:cNvSpPr/>
          <p:nvPr/>
        </p:nvSpPr>
        <p:spPr>
          <a:xfrm>
            <a:off x="2528344" y="5470882"/>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270034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C91C410-8EA2-4867-B465-A5BB7338FBD1}"/>
              </a:ext>
            </a:extLst>
          </p:cNvPr>
          <p:cNvSpPr>
            <a:spLocks noGrp="1"/>
          </p:cNvSpPr>
          <p:nvPr>
            <p:ph type="body" sz="quarter" idx="10"/>
          </p:nvPr>
        </p:nvSpPr>
        <p:spPr/>
        <p:txBody>
          <a:bodyPr>
            <a:normAutofit fontScale="85000" lnSpcReduction="20000"/>
          </a:bodyPr>
          <a:lstStyle/>
          <a:p>
            <a:r>
              <a:rPr lang="en-US" altLang="zh-CN" dirty="0"/>
              <a:t>5</a:t>
            </a:r>
            <a:endParaRPr lang="zh-CN" altLang="en-US" dirty="0"/>
          </a:p>
        </p:txBody>
      </p:sp>
      <p:sp>
        <p:nvSpPr>
          <p:cNvPr id="6" name="文本占位符 5">
            <a:extLst>
              <a:ext uri="{FF2B5EF4-FFF2-40B4-BE49-F238E27FC236}">
                <a16:creationId xmlns:a16="http://schemas.microsoft.com/office/drawing/2014/main" id="{F5FFAA82-45E0-49DE-B537-D537AF83DB76}"/>
              </a:ext>
            </a:extLst>
          </p:cNvPr>
          <p:cNvSpPr>
            <a:spLocks noGrp="1"/>
          </p:cNvSpPr>
          <p:nvPr>
            <p:ph type="body" sz="quarter" idx="11"/>
          </p:nvPr>
        </p:nvSpPr>
        <p:spPr/>
        <p:txBody>
          <a:bodyPr>
            <a:noAutofit/>
          </a:bodyPr>
          <a:lstStyle/>
          <a:p>
            <a:r>
              <a:rPr lang="zh-CN" altLang="en-US" dirty="0"/>
              <a:t>课题研究计划</a:t>
            </a:r>
          </a:p>
        </p:txBody>
      </p:sp>
      <p:sp>
        <p:nvSpPr>
          <p:cNvPr id="7" name="文本占位符 6">
            <a:extLst>
              <a:ext uri="{FF2B5EF4-FFF2-40B4-BE49-F238E27FC236}">
                <a16:creationId xmlns:a16="http://schemas.microsoft.com/office/drawing/2014/main" id="{FD7D086F-84B2-4B85-8EFF-33446808E4DA}"/>
              </a:ext>
            </a:extLst>
          </p:cNvPr>
          <p:cNvSpPr>
            <a:spLocks noGrp="1"/>
          </p:cNvSpPr>
          <p:nvPr>
            <p:ph type="body" sz="quarter" idx="12"/>
          </p:nvPr>
        </p:nvSpPr>
        <p:spPr>
          <a:xfrm>
            <a:off x="479425" y="462870"/>
            <a:ext cx="4576894" cy="286232"/>
          </a:xfrm>
        </p:spPr>
        <p:txBody>
          <a:bodyPr>
            <a:noAutofit/>
          </a:bodyPr>
          <a:lstStyle/>
          <a:p>
            <a:r>
              <a:rPr lang="zh-CN" altLang="en-US" sz="1400" dirty="0">
                <a:solidFill>
                  <a:schemeClr val="tx2"/>
                </a:solidFill>
                <a:latin typeface="Source Han Sans Normal" panose="020B0400000000000000" pitchFamily="34" charset="-122"/>
                <a:ea typeface="Source Han Sans Normal" panose="020B0400000000000000" pitchFamily="34" charset="-122"/>
              </a:rPr>
              <a:t>山东理工大学</a:t>
            </a:r>
            <a:r>
              <a:rPr lang="en-US" altLang="zh-CN" sz="1400" dirty="0">
                <a:solidFill>
                  <a:schemeClr val="tx2"/>
                </a:solidFill>
                <a:latin typeface="Source Han Sans Normal" panose="020B0400000000000000" pitchFamily="34" charset="-122"/>
                <a:ea typeface="Source Han Sans Normal" panose="020B0400000000000000" pitchFamily="34" charset="-122"/>
              </a:rPr>
              <a:t>XXXX</a:t>
            </a:r>
            <a:r>
              <a:rPr lang="zh-CN" altLang="en-US" sz="1400" dirty="0">
                <a:solidFill>
                  <a:schemeClr val="tx2"/>
                </a:solidFill>
                <a:latin typeface="Source Han Sans Normal" panose="020B0400000000000000" pitchFamily="34" charset="-122"/>
                <a:ea typeface="Source Han Sans Normal" panose="020B0400000000000000" pitchFamily="34" charset="-122"/>
              </a:rPr>
              <a:t>学院</a:t>
            </a:r>
            <a:r>
              <a:rPr lang="en-US" altLang="zh-CN" sz="1400" dirty="0">
                <a:solidFill>
                  <a:schemeClr val="tx2"/>
                </a:solidFill>
                <a:latin typeface="Source Han Sans Normal" panose="020B0400000000000000" pitchFamily="34" charset="-122"/>
                <a:ea typeface="Source Han Sans Normal" panose="020B0400000000000000" pitchFamily="34" charset="-122"/>
              </a:rPr>
              <a:t>20XX</a:t>
            </a:r>
            <a:r>
              <a:rPr lang="zh-CN" altLang="en-US" sz="1400" dirty="0">
                <a:solidFill>
                  <a:schemeClr val="tx2"/>
                </a:solidFill>
                <a:latin typeface="Source Han Sans Normal" panose="020B0400000000000000" pitchFamily="34" charset="-122"/>
                <a:ea typeface="Source Han Sans Normal" panose="020B0400000000000000" pitchFamily="34" charset="-122"/>
              </a:rPr>
              <a:t>级博士生学位论文开题答辩</a:t>
            </a:r>
          </a:p>
        </p:txBody>
      </p:sp>
      <p:sp>
        <p:nvSpPr>
          <p:cNvPr id="8" name="文本占位符 7">
            <a:extLst>
              <a:ext uri="{FF2B5EF4-FFF2-40B4-BE49-F238E27FC236}">
                <a16:creationId xmlns:a16="http://schemas.microsoft.com/office/drawing/2014/main" id="{1B8C8D2A-580C-446E-906D-A01075DAE0FE}"/>
              </a:ext>
            </a:extLst>
          </p:cNvPr>
          <p:cNvSpPr>
            <a:spLocks noGrp="1"/>
          </p:cNvSpPr>
          <p:nvPr>
            <p:ph type="body" sz="quarter" idx="14"/>
          </p:nvPr>
        </p:nvSpPr>
        <p:spPr/>
        <p:txBody>
          <a:bodyPr/>
          <a:lstStyle/>
          <a:p>
            <a:r>
              <a:rPr lang="zh-CN" altLang="en-US" dirty="0"/>
              <a:t>章节主要内容一</a:t>
            </a:r>
          </a:p>
        </p:txBody>
      </p:sp>
      <p:sp>
        <p:nvSpPr>
          <p:cNvPr id="9" name="文本占位符 8">
            <a:extLst>
              <a:ext uri="{FF2B5EF4-FFF2-40B4-BE49-F238E27FC236}">
                <a16:creationId xmlns:a16="http://schemas.microsoft.com/office/drawing/2014/main" id="{3823FD9E-C3E2-49CB-AFE0-D33ABD82F3B7}"/>
              </a:ext>
            </a:extLst>
          </p:cNvPr>
          <p:cNvSpPr>
            <a:spLocks noGrp="1"/>
          </p:cNvSpPr>
          <p:nvPr>
            <p:ph type="body" sz="quarter" idx="15"/>
          </p:nvPr>
        </p:nvSpPr>
        <p:spPr/>
        <p:txBody>
          <a:bodyPr/>
          <a:lstStyle/>
          <a:p>
            <a:r>
              <a:rPr lang="zh-CN" altLang="en-US" dirty="0"/>
              <a:t>章节主要内容二</a:t>
            </a:r>
          </a:p>
        </p:txBody>
      </p:sp>
      <p:sp>
        <p:nvSpPr>
          <p:cNvPr id="10" name="文本占位符 9">
            <a:extLst>
              <a:ext uri="{FF2B5EF4-FFF2-40B4-BE49-F238E27FC236}">
                <a16:creationId xmlns:a16="http://schemas.microsoft.com/office/drawing/2014/main" id="{6E0A699D-0C5F-47EF-9F8A-0CF82BFA00F2}"/>
              </a:ext>
            </a:extLst>
          </p:cNvPr>
          <p:cNvSpPr>
            <a:spLocks noGrp="1"/>
          </p:cNvSpPr>
          <p:nvPr>
            <p:ph type="body" sz="quarter" idx="16"/>
          </p:nvPr>
        </p:nvSpPr>
        <p:spPr/>
        <p:txBody>
          <a:bodyPr/>
          <a:lstStyle/>
          <a:p>
            <a:r>
              <a:rPr lang="zh-CN" altLang="en-US" dirty="0"/>
              <a:t>章节主要内容三</a:t>
            </a:r>
          </a:p>
        </p:txBody>
      </p:sp>
    </p:spTree>
    <p:extLst>
      <p:ext uri="{BB962C8B-B14F-4D97-AF65-F5344CB8AC3E}">
        <p14:creationId xmlns:p14="http://schemas.microsoft.com/office/powerpoint/2010/main" val="1257334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5998646C-A472-43EA-BE89-27CFF2D9FBA0}"/>
              </a:ext>
            </a:extLst>
          </p:cNvPr>
          <p:cNvSpPr>
            <a:spLocks noGrp="1"/>
          </p:cNvSpPr>
          <p:nvPr>
            <p:ph type="body" sz="quarter" idx="12"/>
          </p:nvPr>
        </p:nvSpPr>
        <p:spPr/>
        <p:txBody>
          <a:bodyPr>
            <a:noAutofit/>
          </a:bodyPr>
          <a:lstStyle/>
          <a:p>
            <a:r>
              <a:rPr lang="en-US" altLang="zh-CN" dirty="0"/>
              <a:t>5.1 </a:t>
            </a:r>
            <a:r>
              <a:rPr lang="zh-CN" altLang="en-US" dirty="0"/>
              <a:t>研究阶段主要任务</a:t>
            </a:r>
          </a:p>
        </p:txBody>
      </p:sp>
      <p:sp>
        <p:nvSpPr>
          <p:cNvPr id="5" name="文本占位符 4">
            <a:extLst>
              <a:ext uri="{FF2B5EF4-FFF2-40B4-BE49-F238E27FC236}">
                <a16:creationId xmlns:a16="http://schemas.microsoft.com/office/drawing/2014/main" id="{1994A60F-0EB6-4FA0-995A-D0E3DCB38774}"/>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712C5BF2-7C5D-4290-9BB0-EA91E404F3CD}"/>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2" name="圆: 空心 1">
            <a:extLst>
              <a:ext uri="{FF2B5EF4-FFF2-40B4-BE49-F238E27FC236}">
                <a16:creationId xmlns:a16="http://schemas.microsoft.com/office/drawing/2014/main" id="{ECB2B1BB-012A-4CF0-B038-BD709E54783B}"/>
              </a:ext>
            </a:extLst>
          </p:cNvPr>
          <p:cNvSpPr/>
          <p:nvPr/>
        </p:nvSpPr>
        <p:spPr>
          <a:xfrm>
            <a:off x="5327646" y="2831438"/>
            <a:ext cx="1728316" cy="1728316"/>
          </a:xfrm>
          <a:prstGeom prst="donut">
            <a:avLst>
              <a:gd name="adj" fmla="val 11845"/>
            </a:avLst>
          </a:prstGeom>
          <a:gradFill>
            <a:gsLst>
              <a:gs pos="0">
                <a:schemeClr val="accent1">
                  <a:alpha val="0"/>
                </a:schemeClr>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 空心 7">
            <a:extLst>
              <a:ext uri="{FF2B5EF4-FFF2-40B4-BE49-F238E27FC236}">
                <a16:creationId xmlns:a16="http://schemas.microsoft.com/office/drawing/2014/main" id="{50843659-A1A2-4512-AAA7-6790579F659E}"/>
              </a:ext>
            </a:extLst>
          </p:cNvPr>
          <p:cNvSpPr/>
          <p:nvPr/>
        </p:nvSpPr>
        <p:spPr>
          <a:xfrm>
            <a:off x="6650679" y="2827967"/>
            <a:ext cx="1728316" cy="1728316"/>
          </a:xfrm>
          <a:prstGeom prst="donut">
            <a:avLst>
              <a:gd name="adj" fmla="val 11845"/>
            </a:avLst>
          </a:prstGeom>
          <a:gradFill flip="none" rotWithShape="1">
            <a:gsLst>
              <a:gs pos="0">
                <a:schemeClr val="accent1">
                  <a:alpha val="0"/>
                </a:schemeClr>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 name="组合 3">
            <a:extLst>
              <a:ext uri="{FF2B5EF4-FFF2-40B4-BE49-F238E27FC236}">
                <a16:creationId xmlns:a16="http://schemas.microsoft.com/office/drawing/2014/main" id="{CB80CE23-5DDD-4875-9CB4-7541257005C3}"/>
              </a:ext>
            </a:extLst>
          </p:cNvPr>
          <p:cNvGrpSpPr/>
          <p:nvPr/>
        </p:nvGrpSpPr>
        <p:grpSpPr>
          <a:xfrm>
            <a:off x="5851799" y="3451055"/>
            <a:ext cx="680010" cy="482141"/>
            <a:chOff x="5851799" y="3451055"/>
            <a:chExt cx="680010" cy="482141"/>
          </a:xfrm>
        </p:grpSpPr>
        <p:sp>
          <p:nvSpPr>
            <p:cNvPr id="13" name="任意多边形: 形状 12">
              <a:extLst>
                <a:ext uri="{FF2B5EF4-FFF2-40B4-BE49-F238E27FC236}">
                  <a16:creationId xmlns:a16="http://schemas.microsoft.com/office/drawing/2014/main" id="{3F5189AD-3188-4712-921B-38BF3FC53D73}"/>
                </a:ext>
              </a:extLst>
            </p:cNvPr>
            <p:cNvSpPr/>
            <p:nvPr/>
          </p:nvSpPr>
          <p:spPr>
            <a:xfrm>
              <a:off x="5921345" y="3825013"/>
              <a:ext cx="108183" cy="108183"/>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CBB72946-3A59-4BC4-8411-5317BCA27A51}"/>
                </a:ext>
              </a:extLst>
            </p:cNvPr>
            <p:cNvSpPr/>
            <p:nvPr/>
          </p:nvSpPr>
          <p:spPr>
            <a:xfrm>
              <a:off x="6369533" y="3825013"/>
              <a:ext cx="108183" cy="108183"/>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CE691717-BB06-4A9C-B5BA-B4111DB97AC4}"/>
                </a:ext>
              </a:extLst>
            </p:cNvPr>
            <p:cNvSpPr/>
            <p:nvPr/>
          </p:nvSpPr>
          <p:spPr>
            <a:xfrm>
              <a:off x="6315442" y="3600919"/>
              <a:ext cx="216367" cy="278184"/>
            </a:xfrm>
            <a:custGeom>
              <a:avLst/>
              <a:gdLst>
                <a:gd name="connsiteX0" fmla="*/ 251460 w 266700"/>
                <a:gd name="connsiteY0" fmla="*/ 179070 h 342899"/>
                <a:gd name="connsiteX1" fmla="*/ 200977 w 266700"/>
                <a:gd name="connsiteY1" fmla="*/ 140970 h 342899"/>
                <a:gd name="connsiteX2" fmla="*/ 187642 w 266700"/>
                <a:gd name="connsiteY2" fmla="*/ 120968 h 342899"/>
                <a:gd name="connsiteX3" fmla="*/ 168592 w 266700"/>
                <a:gd name="connsiteY3" fmla="*/ 55245 h 342899"/>
                <a:gd name="connsiteX4" fmla="*/ 95250 w 266700"/>
                <a:gd name="connsiteY4" fmla="*/ 0 h 342899"/>
                <a:gd name="connsiteX5" fmla="*/ 0 w 266700"/>
                <a:gd name="connsiteY5" fmla="*/ 0 h 342899"/>
                <a:gd name="connsiteX6" fmla="*/ 0 w 266700"/>
                <a:gd name="connsiteY6" fmla="*/ 133350 h 342899"/>
                <a:gd name="connsiteX7" fmla="*/ 0 w 266700"/>
                <a:gd name="connsiteY7" fmla="*/ 190500 h 342899"/>
                <a:gd name="connsiteX8" fmla="*/ 0 w 266700"/>
                <a:gd name="connsiteY8" fmla="*/ 342900 h 342899"/>
                <a:gd name="connsiteX9" fmla="*/ 38100 w 266700"/>
                <a:gd name="connsiteY9" fmla="*/ 342900 h 342899"/>
                <a:gd name="connsiteX10" fmla="*/ 133350 w 266700"/>
                <a:gd name="connsiteY10" fmla="*/ 247650 h 342899"/>
                <a:gd name="connsiteX11" fmla="*/ 228600 w 266700"/>
                <a:gd name="connsiteY11" fmla="*/ 342900 h 342899"/>
                <a:gd name="connsiteX12" fmla="*/ 266700 w 266700"/>
                <a:gd name="connsiteY12" fmla="*/ 304800 h 342899"/>
                <a:gd name="connsiteX13" fmla="*/ 266700 w 266700"/>
                <a:gd name="connsiteY13" fmla="*/ 209550 h 342899"/>
                <a:gd name="connsiteX14" fmla="*/ 251460 w 266700"/>
                <a:gd name="connsiteY14" fmla="*/ 179070 h 342899"/>
                <a:gd name="connsiteX15" fmla="*/ 38100 w 266700"/>
                <a:gd name="connsiteY15" fmla="*/ 133350 h 342899"/>
                <a:gd name="connsiteX16" fmla="*/ 38100 w 266700"/>
                <a:gd name="connsiteY16" fmla="*/ 38100 h 342899"/>
                <a:gd name="connsiteX17" fmla="*/ 95250 w 266700"/>
                <a:gd name="connsiteY17" fmla="*/ 38100 h 342899"/>
                <a:gd name="connsiteX18" fmla="*/ 131445 w 266700"/>
                <a:gd name="connsiteY18" fmla="*/ 65722 h 342899"/>
                <a:gd name="connsiteX19" fmla="*/ 150495 w 266700"/>
                <a:gd name="connsiteY19" fmla="*/ 131445 h 342899"/>
                <a:gd name="connsiteX20" fmla="*/ 151448 w 266700"/>
                <a:gd name="connsiteY20" fmla="*/ 133350 h 342899"/>
                <a:gd name="connsiteX21" fmla="*/ 38100 w 266700"/>
                <a:gd name="connsiteY21" fmla="*/ 133350 h 34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700" h="342899">
                  <a:moveTo>
                    <a:pt x="251460" y="179070"/>
                  </a:moveTo>
                  <a:lnTo>
                    <a:pt x="200977" y="140970"/>
                  </a:lnTo>
                  <a:cubicBezTo>
                    <a:pt x="194310" y="136208"/>
                    <a:pt x="189548" y="128588"/>
                    <a:pt x="187642" y="120968"/>
                  </a:cubicBezTo>
                  <a:lnTo>
                    <a:pt x="168592" y="55245"/>
                  </a:lnTo>
                  <a:cubicBezTo>
                    <a:pt x="159067" y="22860"/>
                    <a:pt x="129540" y="0"/>
                    <a:pt x="95250" y="0"/>
                  </a:cubicBezTo>
                  <a:lnTo>
                    <a:pt x="0" y="0"/>
                  </a:lnTo>
                  <a:lnTo>
                    <a:pt x="0" y="133350"/>
                  </a:lnTo>
                  <a:lnTo>
                    <a:pt x="0" y="190500"/>
                  </a:lnTo>
                  <a:lnTo>
                    <a:pt x="0" y="342900"/>
                  </a:lnTo>
                  <a:lnTo>
                    <a:pt x="38100" y="342900"/>
                  </a:lnTo>
                  <a:cubicBezTo>
                    <a:pt x="38100" y="290512"/>
                    <a:pt x="80963" y="247650"/>
                    <a:pt x="133350" y="247650"/>
                  </a:cubicBezTo>
                  <a:cubicBezTo>
                    <a:pt x="185738" y="247650"/>
                    <a:pt x="228600" y="290512"/>
                    <a:pt x="228600" y="342900"/>
                  </a:cubicBezTo>
                  <a:cubicBezTo>
                    <a:pt x="249555" y="342900"/>
                    <a:pt x="266700" y="325755"/>
                    <a:pt x="266700" y="304800"/>
                  </a:cubicBezTo>
                  <a:lnTo>
                    <a:pt x="266700" y="209550"/>
                  </a:lnTo>
                  <a:cubicBezTo>
                    <a:pt x="266700" y="197168"/>
                    <a:pt x="260985" y="186690"/>
                    <a:pt x="251460" y="179070"/>
                  </a:cubicBezTo>
                  <a:close/>
                  <a:moveTo>
                    <a:pt x="38100" y="133350"/>
                  </a:moveTo>
                  <a:lnTo>
                    <a:pt x="38100" y="38100"/>
                  </a:lnTo>
                  <a:lnTo>
                    <a:pt x="95250" y="38100"/>
                  </a:lnTo>
                  <a:cubicBezTo>
                    <a:pt x="112395" y="38100"/>
                    <a:pt x="127635" y="49530"/>
                    <a:pt x="131445" y="65722"/>
                  </a:cubicBezTo>
                  <a:lnTo>
                    <a:pt x="150495" y="131445"/>
                  </a:lnTo>
                  <a:cubicBezTo>
                    <a:pt x="150495" y="132397"/>
                    <a:pt x="151448" y="132397"/>
                    <a:pt x="151448" y="133350"/>
                  </a:cubicBezTo>
                  <a:lnTo>
                    <a:pt x="38100" y="1333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36D14F3D-3D0B-4364-83A1-0A7049286855}"/>
                </a:ext>
              </a:extLst>
            </p:cNvPr>
            <p:cNvSpPr/>
            <p:nvPr/>
          </p:nvSpPr>
          <p:spPr>
            <a:xfrm>
              <a:off x="5851799" y="3770921"/>
              <a:ext cx="432733" cy="108182"/>
            </a:xfrm>
            <a:custGeom>
              <a:avLst/>
              <a:gdLst>
                <a:gd name="connsiteX0" fmla="*/ 0 w 533400"/>
                <a:gd name="connsiteY0" fmla="*/ 133350 h 133349"/>
                <a:gd name="connsiteX1" fmla="*/ 57150 w 533400"/>
                <a:gd name="connsiteY1" fmla="*/ 133350 h 133349"/>
                <a:gd name="connsiteX2" fmla="*/ 152400 w 533400"/>
                <a:gd name="connsiteY2" fmla="*/ 38100 h 133349"/>
                <a:gd name="connsiteX3" fmla="*/ 247650 w 533400"/>
                <a:gd name="connsiteY3" fmla="*/ 133350 h 133349"/>
                <a:gd name="connsiteX4" fmla="*/ 533400 w 533400"/>
                <a:gd name="connsiteY4" fmla="*/ 133350 h 133349"/>
                <a:gd name="connsiteX5" fmla="*/ 533400 w 533400"/>
                <a:gd name="connsiteY5" fmla="*/ 0 h 133349"/>
                <a:gd name="connsiteX6" fmla="*/ 0 w 533400"/>
                <a:gd name="connsiteY6" fmla="*/ 0 h 133349"/>
                <a:gd name="connsiteX7" fmla="*/ 0 w 533400"/>
                <a:gd name="connsiteY7" fmla="*/ 133350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 h="133349">
                  <a:moveTo>
                    <a:pt x="0" y="133350"/>
                  </a:moveTo>
                  <a:lnTo>
                    <a:pt x="57150" y="133350"/>
                  </a:lnTo>
                  <a:cubicBezTo>
                    <a:pt x="57150" y="80962"/>
                    <a:pt x="100013" y="38100"/>
                    <a:pt x="152400" y="38100"/>
                  </a:cubicBezTo>
                  <a:cubicBezTo>
                    <a:pt x="204788" y="38100"/>
                    <a:pt x="247650" y="80962"/>
                    <a:pt x="247650" y="133350"/>
                  </a:cubicBezTo>
                  <a:lnTo>
                    <a:pt x="533400" y="133350"/>
                  </a:lnTo>
                  <a:lnTo>
                    <a:pt x="533400" y="0"/>
                  </a:lnTo>
                  <a:lnTo>
                    <a:pt x="0" y="0"/>
                  </a:lnTo>
                  <a:lnTo>
                    <a:pt x="0" y="1333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00DA5F57-DBF7-4C88-AA44-F31008420931}"/>
                </a:ext>
              </a:extLst>
            </p:cNvPr>
            <p:cNvSpPr/>
            <p:nvPr/>
          </p:nvSpPr>
          <p:spPr>
            <a:xfrm>
              <a:off x="5867254" y="3451055"/>
              <a:ext cx="261958" cy="288956"/>
            </a:xfrm>
            <a:custGeom>
              <a:avLst/>
              <a:gdLst>
                <a:gd name="connsiteX0" fmla="*/ 38100 w 322897"/>
                <a:gd name="connsiteY0" fmla="*/ 356176 h 356176"/>
                <a:gd name="connsiteX1" fmla="*/ 95250 w 322897"/>
                <a:gd name="connsiteY1" fmla="*/ 356176 h 356176"/>
                <a:gd name="connsiteX2" fmla="*/ 95250 w 322897"/>
                <a:gd name="connsiteY2" fmla="*/ 244734 h 356176"/>
                <a:gd name="connsiteX3" fmla="*/ 215265 w 322897"/>
                <a:gd name="connsiteY3" fmla="*/ 318076 h 356176"/>
                <a:gd name="connsiteX4" fmla="*/ 322898 w 322897"/>
                <a:gd name="connsiteY4" fmla="*/ 22801 h 356176"/>
                <a:gd name="connsiteX5" fmla="*/ 61913 w 322897"/>
                <a:gd name="connsiteY5" fmla="*/ 894 h 356176"/>
                <a:gd name="connsiteX6" fmla="*/ 0 w 322897"/>
                <a:gd name="connsiteY6" fmla="*/ 170439 h 356176"/>
                <a:gd name="connsiteX7" fmla="*/ 38100 w 322897"/>
                <a:gd name="connsiteY7" fmla="*/ 201871 h 356176"/>
                <a:gd name="connsiteX8" fmla="*/ 38100 w 322897"/>
                <a:gd name="connsiteY8" fmla="*/ 356176 h 35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897" h="356176">
                  <a:moveTo>
                    <a:pt x="38100" y="356176"/>
                  </a:moveTo>
                  <a:lnTo>
                    <a:pt x="95250" y="356176"/>
                  </a:lnTo>
                  <a:lnTo>
                    <a:pt x="95250" y="244734"/>
                  </a:lnTo>
                  <a:cubicBezTo>
                    <a:pt x="136208" y="273309"/>
                    <a:pt x="179070" y="299026"/>
                    <a:pt x="215265" y="318076"/>
                  </a:cubicBezTo>
                  <a:lnTo>
                    <a:pt x="322898" y="22801"/>
                  </a:lnTo>
                  <a:cubicBezTo>
                    <a:pt x="247650" y="5656"/>
                    <a:pt x="142875" y="-2916"/>
                    <a:pt x="61913" y="894"/>
                  </a:cubicBezTo>
                  <a:lnTo>
                    <a:pt x="0" y="170439"/>
                  </a:lnTo>
                  <a:cubicBezTo>
                    <a:pt x="11430" y="180916"/>
                    <a:pt x="24765" y="191394"/>
                    <a:pt x="38100" y="201871"/>
                  </a:cubicBezTo>
                  <a:lnTo>
                    <a:pt x="38100" y="356176"/>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D43B967C-F90A-451C-B14E-A95CD43B1B2C}"/>
                </a:ext>
              </a:extLst>
            </p:cNvPr>
            <p:cNvSpPr/>
            <p:nvPr/>
          </p:nvSpPr>
          <p:spPr>
            <a:xfrm>
              <a:off x="6084393" y="3481144"/>
              <a:ext cx="189753" cy="258389"/>
            </a:xfrm>
            <a:custGeom>
              <a:avLst/>
              <a:gdLst>
                <a:gd name="connsiteX0" fmla="*/ 2858 w 233895"/>
                <a:gd name="connsiteY0" fmla="*/ 304800 h 318499"/>
                <a:gd name="connsiteX1" fmla="*/ 222885 w 233895"/>
                <a:gd name="connsiteY1" fmla="*/ 211455 h 318499"/>
                <a:gd name="connsiteX2" fmla="*/ 111443 w 233895"/>
                <a:gd name="connsiteY2" fmla="*/ 0 h 318499"/>
                <a:gd name="connsiteX3" fmla="*/ 110490 w 233895"/>
                <a:gd name="connsiteY3" fmla="*/ 0 h 318499"/>
                <a:gd name="connsiteX4" fmla="*/ 0 w 233895"/>
                <a:gd name="connsiteY4" fmla="*/ 304800 h 318499"/>
                <a:gd name="connsiteX5" fmla="*/ 2858 w 233895"/>
                <a:gd name="connsiteY5" fmla="*/ 304800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95" h="318499">
                  <a:moveTo>
                    <a:pt x="2858" y="304800"/>
                  </a:moveTo>
                  <a:cubicBezTo>
                    <a:pt x="113348" y="343853"/>
                    <a:pt x="192405" y="295275"/>
                    <a:pt x="222885" y="211455"/>
                  </a:cubicBezTo>
                  <a:cubicBezTo>
                    <a:pt x="253365" y="127635"/>
                    <a:pt x="221933" y="39052"/>
                    <a:pt x="111443" y="0"/>
                  </a:cubicBezTo>
                  <a:cubicBezTo>
                    <a:pt x="111443" y="0"/>
                    <a:pt x="111443" y="0"/>
                    <a:pt x="110490" y="0"/>
                  </a:cubicBezTo>
                  <a:lnTo>
                    <a:pt x="0" y="304800"/>
                  </a:lnTo>
                  <a:cubicBezTo>
                    <a:pt x="953" y="303847"/>
                    <a:pt x="1905" y="304800"/>
                    <a:pt x="2858" y="30480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grpSp>
        <p:nvGrpSpPr>
          <p:cNvPr id="3" name="组合 2">
            <a:extLst>
              <a:ext uri="{FF2B5EF4-FFF2-40B4-BE49-F238E27FC236}">
                <a16:creationId xmlns:a16="http://schemas.microsoft.com/office/drawing/2014/main" id="{AA3EFA8F-4BFA-41EE-B8CC-F0B3BC212A67}"/>
              </a:ext>
            </a:extLst>
          </p:cNvPr>
          <p:cNvGrpSpPr/>
          <p:nvPr/>
        </p:nvGrpSpPr>
        <p:grpSpPr>
          <a:xfrm>
            <a:off x="7125593" y="3451874"/>
            <a:ext cx="770026" cy="481322"/>
            <a:chOff x="7125593" y="3451874"/>
            <a:chExt cx="770026" cy="481322"/>
          </a:xfrm>
        </p:grpSpPr>
        <p:sp>
          <p:nvSpPr>
            <p:cNvPr id="20" name="任意多边形: 形状 19">
              <a:extLst>
                <a:ext uri="{FF2B5EF4-FFF2-40B4-BE49-F238E27FC236}">
                  <a16:creationId xmlns:a16="http://schemas.microsoft.com/office/drawing/2014/main" id="{964A4B7C-34F2-491C-9FAB-19CFDD72BE37}"/>
                </a:ext>
              </a:extLst>
            </p:cNvPr>
            <p:cNvSpPr/>
            <p:nvPr/>
          </p:nvSpPr>
          <p:spPr>
            <a:xfrm>
              <a:off x="7318098" y="3690443"/>
              <a:ext cx="100449" cy="50225"/>
            </a:xfrm>
            <a:custGeom>
              <a:avLst/>
              <a:gdLst>
                <a:gd name="connsiteX0" fmla="*/ 0 w 114299"/>
                <a:gd name="connsiteY0" fmla="*/ 0 h 57150"/>
                <a:gd name="connsiteX1" fmla="*/ 114300 w 114299"/>
                <a:gd name="connsiteY1" fmla="*/ 0 h 57150"/>
                <a:gd name="connsiteX2" fmla="*/ 114300 w 114299"/>
                <a:gd name="connsiteY2" fmla="*/ 57150 h 57150"/>
                <a:gd name="connsiteX3" fmla="*/ 0 w 114299"/>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299"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A978558A-FE32-46F1-BD2C-5EEE96525CD5}"/>
                </a:ext>
              </a:extLst>
            </p:cNvPr>
            <p:cNvSpPr/>
            <p:nvPr/>
          </p:nvSpPr>
          <p:spPr>
            <a:xfrm>
              <a:off x="7435290" y="3690443"/>
              <a:ext cx="100450" cy="50225"/>
            </a:xfrm>
            <a:custGeom>
              <a:avLst/>
              <a:gdLst>
                <a:gd name="connsiteX0" fmla="*/ 0 w 114300"/>
                <a:gd name="connsiteY0" fmla="*/ 0 h 57150"/>
                <a:gd name="connsiteX1" fmla="*/ 114300 w 114300"/>
                <a:gd name="connsiteY1" fmla="*/ 0 h 57150"/>
                <a:gd name="connsiteX2" fmla="*/ 114300 w 114300"/>
                <a:gd name="connsiteY2" fmla="*/ 57150 h 57150"/>
                <a:gd name="connsiteX3" fmla="*/ 0 w 1143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300"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1C3F31E2-80BF-4719-B5C1-08E490008A1D}"/>
                </a:ext>
              </a:extLst>
            </p:cNvPr>
            <p:cNvSpPr/>
            <p:nvPr/>
          </p:nvSpPr>
          <p:spPr>
            <a:xfrm>
              <a:off x="7552481" y="3690443"/>
              <a:ext cx="100449" cy="50225"/>
            </a:xfrm>
            <a:custGeom>
              <a:avLst/>
              <a:gdLst>
                <a:gd name="connsiteX0" fmla="*/ 0 w 114299"/>
                <a:gd name="connsiteY0" fmla="*/ 0 h 57150"/>
                <a:gd name="connsiteX1" fmla="*/ 114300 w 114299"/>
                <a:gd name="connsiteY1" fmla="*/ 0 h 57150"/>
                <a:gd name="connsiteX2" fmla="*/ 114300 w 114299"/>
                <a:gd name="connsiteY2" fmla="*/ 57150 h 57150"/>
                <a:gd name="connsiteX3" fmla="*/ 0 w 114299"/>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299"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547F0535-8105-453D-93D6-668E1B11E927}"/>
                </a:ext>
              </a:extLst>
            </p:cNvPr>
            <p:cNvSpPr/>
            <p:nvPr/>
          </p:nvSpPr>
          <p:spPr>
            <a:xfrm>
              <a:off x="7435290" y="3623476"/>
              <a:ext cx="100450" cy="50225"/>
            </a:xfrm>
            <a:custGeom>
              <a:avLst/>
              <a:gdLst>
                <a:gd name="connsiteX0" fmla="*/ 0 w 114300"/>
                <a:gd name="connsiteY0" fmla="*/ 0 h 57150"/>
                <a:gd name="connsiteX1" fmla="*/ 114300 w 114300"/>
                <a:gd name="connsiteY1" fmla="*/ 0 h 57150"/>
                <a:gd name="connsiteX2" fmla="*/ 114300 w 114300"/>
                <a:gd name="connsiteY2" fmla="*/ 57150 h 57150"/>
                <a:gd name="connsiteX3" fmla="*/ 0 w 1143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300"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1DCB4C60-13F8-4B0D-B743-2E7A6B55D1DE}"/>
                </a:ext>
              </a:extLst>
            </p:cNvPr>
            <p:cNvSpPr/>
            <p:nvPr/>
          </p:nvSpPr>
          <p:spPr>
            <a:xfrm>
              <a:off x="7552481" y="3623476"/>
              <a:ext cx="100449" cy="50225"/>
            </a:xfrm>
            <a:custGeom>
              <a:avLst/>
              <a:gdLst>
                <a:gd name="connsiteX0" fmla="*/ 0 w 114299"/>
                <a:gd name="connsiteY0" fmla="*/ 0 h 57150"/>
                <a:gd name="connsiteX1" fmla="*/ 114300 w 114299"/>
                <a:gd name="connsiteY1" fmla="*/ 0 h 57150"/>
                <a:gd name="connsiteX2" fmla="*/ 114300 w 114299"/>
                <a:gd name="connsiteY2" fmla="*/ 57150 h 57150"/>
                <a:gd name="connsiteX3" fmla="*/ 0 w 114299"/>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299"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A6E8F43D-DDA0-4FBA-8EFD-6B86A19B661B}"/>
                </a:ext>
              </a:extLst>
            </p:cNvPr>
            <p:cNvSpPr/>
            <p:nvPr/>
          </p:nvSpPr>
          <p:spPr>
            <a:xfrm>
              <a:off x="7552481" y="3556510"/>
              <a:ext cx="100449" cy="50225"/>
            </a:xfrm>
            <a:custGeom>
              <a:avLst/>
              <a:gdLst>
                <a:gd name="connsiteX0" fmla="*/ 0 w 114299"/>
                <a:gd name="connsiteY0" fmla="*/ 0 h 57150"/>
                <a:gd name="connsiteX1" fmla="*/ 114300 w 114299"/>
                <a:gd name="connsiteY1" fmla="*/ 0 h 57150"/>
                <a:gd name="connsiteX2" fmla="*/ 114300 w 114299"/>
                <a:gd name="connsiteY2" fmla="*/ 57150 h 57150"/>
                <a:gd name="connsiteX3" fmla="*/ 0 w 114299"/>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299"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B6E197B0-43E6-4A95-AD6A-F2A17577D288}"/>
                </a:ext>
              </a:extLst>
            </p:cNvPr>
            <p:cNvSpPr/>
            <p:nvPr/>
          </p:nvSpPr>
          <p:spPr>
            <a:xfrm>
              <a:off x="7669673" y="3623476"/>
              <a:ext cx="100450" cy="50225"/>
            </a:xfrm>
            <a:custGeom>
              <a:avLst/>
              <a:gdLst>
                <a:gd name="connsiteX0" fmla="*/ 0 w 114300"/>
                <a:gd name="connsiteY0" fmla="*/ 0 h 57150"/>
                <a:gd name="connsiteX1" fmla="*/ 114300 w 114300"/>
                <a:gd name="connsiteY1" fmla="*/ 0 h 57150"/>
                <a:gd name="connsiteX2" fmla="*/ 114300 w 114300"/>
                <a:gd name="connsiteY2" fmla="*/ 57150 h 57150"/>
                <a:gd name="connsiteX3" fmla="*/ 0 w 11430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14300" h="57150">
                  <a:moveTo>
                    <a:pt x="0" y="0"/>
                  </a:moveTo>
                  <a:lnTo>
                    <a:pt x="114300" y="0"/>
                  </a:lnTo>
                  <a:lnTo>
                    <a:pt x="114300" y="57150"/>
                  </a:lnTo>
                  <a:lnTo>
                    <a:pt x="0" y="5715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873F1A6E-26EC-4FF2-9677-6C42DBBE5F44}"/>
                </a:ext>
              </a:extLst>
            </p:cNvPr>
            <p:cNvSpPr/>
            <p:nvPr/>
          </p:nvSpPr>
          <p:spPr>
            <a:xfrm>
              <a:off x="7150691" y="3451874"/>
              <a:ext cx="161428" cy="288793"/>
            </a:xfrm>
            <a:custGeom>
              <a:avLst/>
              <a:gdLst>
                <a:gd name="connsiteX0" fmla="*/ 14288 w 183686"/>
                <a:gd name="connsiteY0" fmla="*/ 176213 h 328612"/>
                <a:gd name="connsiteX1" fmla="*/ 28575 w 183686"/>
                <a:gd name="connsiteY1" fmla="*/ 176213 h 328612"/>
                <a:gd name="connsiteX2" fmla="*/ 28575 w 183686"/>
                <a:gd name="connsiteY2" fmla="*/ 328613 h 328612"/>
                <a:gd name="connsiteX3" fmla="*/ 133350 w 183686"/>
                <a:gd name="connsiteY3" fmla="*/ 328613 h 328612"/>
                <a:gd name="connsiteX4" fmla="*/ 133350 w 183686"/>
                <a:gd name="connsiteY4" fmla="*/ 176213 h 328612"/>
                <a:gd name="connsiteX5" fmla="*/ 142723 w 183686"/>
                <a:gd name="connsiteY5" fmla="*/ 176213 h 328612"/>
                <a:gd name="connsiteX6" fmla="*/ 155991 w 183686"/>
                <a:gd name="connsiteY6" fmla="*/ 167230 h 328612"/>
                <a:gd name="connsiteX7" fmla="*/ 182661 w 183686"/>
                <a:gd name="connsiteY7" fmla="*/ 100555 h 328612"/>
                <a:gd name="connsiteX8" fmla="*/ 174701 w 183686"/>
                <a:gd name="connsiteY8" fmla="*/ 81985 h 328612"/>
                <a:gd name="connsiteX9" fmla="*/ 169383 w 183686"/>
                <a:gd name="connsiteY9" fmla="*/ 80963 h 328612"/>
                <a:gd name="connsiteX10" fmla="*/ 61913 w 183686"/>
                <a:gd name="connsiteY10" fmla="*/ 80963 h 328612"/>
                <a:gd name="connsiteX11" fmla="*/ 61913 w 183686"/>
                <a:gd name="connsiteY11" fmla="*/ 14288 h 328612"/>
                <a:gd name="connsiteX12" fmla="*/ 47625 w 183686"/>
                <a:gd name="connsiteY12" fmla="*/ 0 h 328612"/>
                <a:gd name="connsiteX13" fmla="*/ 33338 w 183686"/>
                <a:gd name="connsiteY13" fmla="*/ 14288 h 328612"/>
                <a:gd name="connsiteX14" fmla="*/ 33338 w 183686"/>
                <a:gd name="connsiteY14" fmla="*/ 80963 h 328612"/>
                <a:gd name="connsiteX15" fmla="*/ 14288 w 183686"/>
                <a:gd name="connsiteY15" fmla="*/ 80963 h 328612"/>
                <a:gd name="connsiteX16" fmla="*/ 0 w 183686"/>
                <a:gd name="connsiteY16" fmla="*/ 95250 h 328612"/>
                <a:gd name="connsiteX17" fmla="*/ 0 w 183686"/>
                <a:gd name="connsiteY17" fmla="*/ 161925 h 328612"/>
                <a:gd name="connsiteX18" fmla="*/ 14288 w 183686"/>
                <a:gd name="connsiteY18" fmla="*/ 176213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686" h="328612">
                  <a:moveTo>
                    <a:pt x="14288" y="176213"/>
                  </a:moveTo>
                  <a:lnTo>
                    <a:pt x="28575" y="176213"/>
                  </a:lnTo>
                  <a:lnTo>
                    <a:pt x="28575" y="328613"/>
                  </a:lnTo>
                  <a:lnTo>
                    <a:pt x="133350" y="328613"/>
                  </a:lnTo>
                  <a:lnTo>
                    <a:pt x="133350" y="176213"/>
                  </a:lnTo>
                  <a:lnTo>
                    <a:pt x="142723" y="176213"/>
                  </a:lnTo>
                  <a:cubicBezTo>
                    <a:pt x="148566" y="176213"/>
                    <a:pt x="153821" y="172656"/>
                    <a:pt x="155991" y="167230"/>
                  </a:cubicBezTo>
                  <a:lnTo>
                    <a:pt x="182661" y="100555"/>
                  </a:lnTo>
                  <a:cubicBezTo>
                    <a:pt x="185591" y="93229"/>
                    <a:pt x="182027" y="84914"/>
                    <a:pt x="174701" y="81985"/>
                  </a:cubicBezTo>
                  <a:cubicBezTo>
                    <a:pt x="173009" y="81307"/>
                    <a:pt x="171204" y="80961"/>
                    <a:pt x="169383" y="80963"/>
                  </a:cubicBezTo>
                  <a:lnTo>
                    <a:pt x="61913" y="80963"/>
                  </a:lnTo>
                  <a:lnTo>
                    <a:pt x="61913" y="14288"/>
                  </a:lnTo>
                  <a:cubicBezTo>
                    <a:pt x="61913" y="6397"/>
                    <a:pt x="55516" y="0"/>
                    <a:pt x="47625" y="0"/>
                  </a:cubicBezTo>
                  <a:cubicBezTo>
                    <a:pt x="39734" y="0"/>
                    <a:pt x="33338" y="6397"/>
                    <a:pt x="33338" y="14288"/>
                  </a:cubicBezTo>
                  <a:lnTo>
                    <a:pt x="33338" y="80963"/>
                  </a:lnTo>
                  <a:lnTo>
                    <a:pt x="14288" y="80963"/>
                  </a:lnTo>
                  <a:cubicBezTo>
                    <a:pt x="6397" y="80963"/>
                    <a:pt x="0" y="87359"/>
                    <a:pt x="0" y="95250"/>
                  </a:cubicBezTo>
                  <a:lnTo>
                    <a:pt x="0" y="161925"/>
                  </a:lnTo>
                  <a:cubicBezTo>
                    <a:pt x="0" y="169816"/>
                    <a:pt x="6397" y="176213"/>
                    <a:pt x="14288" y="176213"/>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6FFCAF74-5964-41C5-98B3-D895710F50ED}"/>
                </a:ext>
              </a:extLst>
            </p:cNvPr>
            <p:cNvSpPr/>
            <p:nvPr/>
          </p:nvSpPr>
          <p:spPr>
            <a:xfrm>
              <a:off x="7669673" y="3690443"/>
              <a:ext cx="100450" cy="50225"/>
            </a:xfrm>
            <a:custGeom>
              <a:avLst/>
              <a:gdLst>
                <a:gd name="connsiteX0" fmla="*/ 114300 w 114300"/>
                <a:gd name="connsiteY0" fmla="*/ 7258 h 57150"/>
                <a:gd name="connsiteX1" fmla="*/ 114300 w 114300"/>
                <a:gd name="connsiteY1" fmla="*/ 0 h 57150"/>
                <a:gd name="connsiteX2" fmla="*/ 0 w 114300"/>
                <a:gd name="connsiteY2" fmla="*/ 0 h 57150"/>
                <a:gd name="connsiteX3" fmla="*/ 0 w 114300"/>
                <a:gd name="connsiteY3" fmla="*/ 57150 h 57150"/>
                <a:gd name="connsiteX4" fmla="*/ 64360 w 114300"/>
                <a:gd name="connsiteY4" fmla="*/ 57150 h 57150"/>
                <a:gd name="connsiteX5" fmla="*/ 114300 w 114300"/>
                <a:gd name="connsiteY5" fmla="*/ 725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57150">
                  <a:moveTo>
                    <a:pt x="114300" y="7258"/>
                  </a:moveTo>
                  <a:lnTo>
                    <a:pt x="114300" y="0"/>
                  </a:lnTo>
                  <a:lnTo>
                    <a:pt x="0" y="0"/>
                  </a:lnTo>
                  <a:lnTo>
                    <a:pt x="0" y="57150"/>
                  </a:lnTo>
                  <a:lnTo>
                    <a:pt x="64360" y="57150"/>
                  </a:lnTo>
                  <a:lnTo>
                    <a:pt x="114300" y="7258"/>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B67E876E-EC8A-42B4-ABDF-38B99842D0E6}"/>
                </a:ext>
              </a:extLst>
            </p:cNvPr>
            <p:cNvSpPr/>
            <p:nvPr/>
          </p:nvSpPr>
          <p:spPr>
            <a:xfrm>
              <a:off x="7125593" y="3715555"/>
              <a:ext cx="770026" cy="217641"/>
            </a:xfrm>
            <a:custGeom>
              <a:avLst/>
              <a:gdLst>
                <a:gd name="connsiteX0" fmla="*/ 859547 w 876198"/>
                <a:gd name="connsiteY0" fmla="*/ 0 h 247650"/>
                <a:gd name="connsiteX1" fmla="*/ 759344 w 876198"/>
                <a:gd name="connsiteY1" fmla="*/ 0 h 247650"/>
                <a:gd name="connsiteX2" fmla="*/ 747562 w 876198"/>
                <a:gd name="connsiteY2" fmla="*/ 4886 h 247650"/>
                <a:gd name="connsiteX3" fmla="*/ 700175 w 876198"/>
                <a:gd name="connsiteY3" fmla="*/ 52264 h 247650"/>
                <a:gd name="connsiteX4" fmla="*/ 688393 w 876198"/>
                <a:gd name="connsiteY4" fmla="*/ 57150 h 247650"/>
                <a:gd name="connsiteX5" fmla="*/ 16671 w 876198"/>
                <a:gd name="connsiteY5" fmla="*/ 57150 h 247650"/>
                <a:gd name="connsiteX6" fmla="*/ 0 w 876198"/>
                <a:gd name="connsiteY6" fmla="*/ 73817 h 247650"/>
                <a:gd name="connsiteX7" fmla="*/ 1192 w 876198"/>
                <a:gd name="connsiteY7" fmla="*/ 80010 h 247650"/>
                <a:gd name="connsiteX8" fmla="*/ 64057 w 876198"/>
                <a:gd name="connsiteY8" fmla="*/ 237173 h 247650"/>
                <a:gd name="connsiteX9" fmla="*/ 79536 w 876198"/>
                <a:gd name="connsiteY9" fmla="*/ 247650 h 247650"/>
                <a:gd name="connsiteX10" fmla="*/ 645225 w 876198"/>
                <a:gd name="connsiteY10" fmla="*/ 247650 h 247650"/>
                <a:gd name="connsiteX11" fmla="*/ 657008 w 876198"/>
                <a:gd name="connsiteY11" fmla="*/ 242764 h 247650"/>
                <a:gd name="connsiteX12" fmla="*/ 871320 w 876198"/>
                <a:gd name="connsiteY12" fmla="*/ 28451 h 247650"/>
                <a:gd name="connsiteX13" fmla="*/ 871312 w 876198"/>
                <a:gd name="connsiteY13" fmla="*/ 4878 h 247650"/>
                <a:gd name="connsiteX14" fmla="*/ 859547 w 876198"/>
                <a:gd name="connsiteY14"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6198" h="247650">
                  <a:moveTo>
                    <a:pt x="859547" y="0"/>
                  </a:moveTo>
                  <a:lnTo>
                    <a:pt x="759344" y="0"/>
                  </a:lnTo>
                  <a:cubicBezTo>
                    <a:pt x="754924" y="-2"/>
                    <a:pt x="750684" y="1756"/>
                    <a:pt x="747562" y="4886"/>
                  </a:cubicBezTo>
                  <a:lnTo>
                    <a:pt x="700175" y="52264"/>
                  </a:lnTo>
                  <a:cubicBezTo>
                    <a:pt x="697053" y="55394"/>
                    <a:pt x="692813" y="57152"/>
                    <a:pt x="688393" y="57150"/>
                  </a:cubicBezTo>
                  <a:lnTo>
                    <a:pt x="16671" y="57150"/>
                  </a:lnTo>
                  <a:cubicBezTo>
                    <a:pt x="7465" y="57149"/>
                    <a:pt x="1" y="64611"/>
                    <a:pt x="0" y="73817"/>
                  </a:cubicBezTo>
                  <a:cubicBezTo>
                    <a:pt x="0" y="75938"/>
                    <a:pt x="404" y="78040"/>
                    <a:pt x="1192" y="80010"/>
                  </a:cubicBezTo>
                  <a:lnTo>
                    <a:pt x="64057" y="237173"/>
                  </a:lnTo>
                  <a:cubicBezTo>
                    <a:pt x="66591" y="243500"/>
                    <a:pt x="72720" y="247648"/>
                    <a:pt x="79536" y="247650"/>
                  </a:cubicBezTo>
                  <a:lnTo>
                    <a:pt x="645225" y="247650"/>
                  </a:lnTo>
                  <a:cubicBezTo>
                    <a:pt x="649646" y="247652"/>
                    <a:pt x="653885" y="245894"/>
                    <a:pt x="657008" y="242764"/>
                  </a:cubicBezTo>
                  <a:lnTo>
                    <a:pt x="871320" y="28451"/>
                  </a:lnTo>
                  <a:cubicBezTo>
                    <a:pt x="877828" y="21939"/>
                    <a:pt x="877824" y="11385"/>
                    <a:pt x="871312" y="4878"/>
                  </a:cubicBezTo>
                  <a:cubicBezTo>
                    <a:pt x="868190" y="1759"/>
                    <a:pt x="863960" y="5"/>
                    <a:pt x="859547" y="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sp>
        <p:nvSpPr>
          <p:cNvPr id="33" name="文本框 32">
            <a:extLst>
              <a:ext uri="{FF2B5EF4-FFF2-40B4-BE49-F238E27FC236}">
                <a16:creationId xmlns:a16="http://schemas.microsoft.com/office/drawing/2014/main" id="{8469DAB3-6B56-4DAA-B577-A8A86B34073D}"/>
              </a:ext>
            </a:extLst>
          </p:cNvPr>
          <p:cNvSpPr txBox="1"/>
          <p:nvPr/>
        </p:nvSpPr>
        <p:spPr>
          <a:xfrm>
            <a:off x="2226618" y="2155149"/>
            <a:ext cx="1415772"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课题研究阶段</a:t>
            </a:r>
          </a:p>
        </p:txBody>
      </p:sp>
      <p:sp>
        <p:nvSpPr>
          <p:cNvPr id="34" name="文本框 33">
            <a:extLst>
              <a:ext uri="{FF2B5EF4-FFF2-40B4-BE49-F238E27FC236}">
                <a16:creationId xmlns:a16="http://schemas.microsoft.com/office/drawing/2014/main" id="{21733328-B2C6-4D7D-8B29-DEF05A789394}"/>
              </a:ext>
            </a:extLst>
          </p:cNvPr>
          <p:cNvSpPr txBox="1"/>
          <p:nvPr/>
        </p:nvSpPr>
        <p:spPr>
          <a:xfrm>
            <a:off x="2226619" y="2689219"/>
            <a:ext cx="2588120" cy="2877231"/>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p:txBody>
      </p:sp>
      <p:sp>
        <p:nvSpPr>
          <p:cNvPr id="35" name="矩形 34">
            <a:extLst>
              <a:ext uri="{FF2B5EF4-FFF2-40B4-BE49-F238E27FC236}">
                <a16:creationId xmlns:a16="http://schemas.microsoft.com/office/drawing/2014/main" id="{47B6FFCE-48B7-4E78-88A2-B351C1300E96}"/>
              </a:ext>
            </a:extLst>
          </p:cNvPr>
          <p:cNvSpPr/>
          <p:nvPr/>
        </p:nvSpPr>
        <p:spPr>
          <a:xfrm>
            <a:off x="2327101" y="2538242"/>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1AFCD9F1-7565-4ACE-8D71-2DEE1B0D9931}"/>
              </a:ext>
            </a:extLst>
          </p:cNvPr>
          <p:cNvSpPr txBox="1"/>
          <p:nvPr/>
        </p:nvSpPr>
        <p:spPr>
          <a:xfrm>
            <a:off x="8888560" y="2155149"/>
            <a:ext cx="1415772"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结果探讨阶段</a:t>
            </a:r>
          </a:p>
        </p:txBody>
      </p:sp>
      <p:sp>
        <p:nvSpPr>
          <p:cNvPr id="37" name="文本框 36">
            <a:extLst>
              <a:ext uri="{FF2B5EF4-FFF2-40B4-BE49-F238E27FC236}">
                <a16:creationId xmlns:a16="http://schemas.microsoft.com/office/drawing/2014/main" id="{A5CC6153-BFD4-448C-A8D8-59BBCD8D6D20}"/>
              </a:ext>
            </a:extLst>
          </p:cNvPr>
          <p:cNvSpPr txBox="1"/>
          <p:nvPr/>
        </p:nvSpPr>
        <p:spPr>
          <a:xfrm>
            <a:off x="8888561" y="2689219"/>
            <a:ext cx="2588120" cy="2877231"/>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a:p>
            <a:pPr marL="285750" indent="-285750" algn="just">
              <a:lnSpc>
                <a:spcPct val="120000"/>
              </a:lnSpc>
              <a:buFont typeface="Wingdings" panose="05000000000000000000" pitchFamily="2" charset="2"/>
              <a:buChar char="l"/>
            </a:pPr>
            <a:r>
              <a:rPr lang="zh-CN" altLang="en-US" sz="1400" dirty="0"/>
              <a:t>用描述性语言简要解释该点用描述性语言简要解释该点</a:t>
            </a:r>
            <a:endParaRPr lang="en-US" altLang="zh-CN" sz="1400" dirty="0"/>
          </a:p>
        </p:txBody>
      </p:sp>
      <p:sp>
        <p:nvSpPr>
          <p:cNvPr id="38" name="矩形 37">
            <a:extLst>
              <a:ext uri="{FF2B5EF4-FFF2-40B4-BE49-F238E27FC236}">
                <a16:creationId xmlns:a16="http://schemas.microsoft.com/office/drawing/2014/main" id="{2291C49E-6549-46C5-8C0E-7D3C1BBA6626}"/>
              </a:ext>
            </a:extLst>
          </p:cNvPr>
          <p:cNvSpPr/>
          <p:nvPr/>
        </p:nvSpPr>
        <p:spPr>
          <a:xfrm>
            <a:off x="8989043" y="2538242"/>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621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5998646C-A472-43EA-BE89-27CFF2D9FBA0}"/>
              </a:ext>
            </a:extLst>
          </p:cNvPr>
          <p:cNvSpPr>
            <a:spLocks noGrp="1"/>
          </p:cNvSpPr>
          <p:nvPr>
            <p:ph type="body" sz="quarter" idx="12"/>
          </p:nvPr>
        </p:nvSpPr>
        <p:spPr/>
        <p:txBody>
          <a:bodyPr>
            <a:noAutofit/>
          </a:bodyPr>
          <a:lstStyle/>
          <a:p>
            <a:r>
              <a:rPr lang="en-US" altLang="zh-CN" dirty="0"/>
              <a:t>5.2 </a:t>
            </a:r>
            <a:r>
              <a:rPr lang="zh-CN" altLang="en-US" dirty="0"/>
              <a:t>研究计划安排</a:t>
            </a:r>
          </a:p>
        </p:txBody>
      </p:sp>
      <p:sp>
        <p:nvSpPr>
          <p:cNvPr id="5" name="文本占位符 4">
            <a:extLst>
              <a:ext uri="{FF2B5EF4-FFF2-40B4-BE49-F238E27FC236}">
                <a16:creationId xmlns:a16="http://schemas.microsoft.com/office/drawing/2014/main" id="{1994A60F-0EB6-4FA0-995A-D0E3DCB38774}"/>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712C5BF2-7C5D-4290-9BB0-EA91E404F3CD}"/>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8" name="矩形 7">
            <a:extLst>
              <a:ext uri="{FF2B5EF4-FFF2-40B4-BE49-F238E27FC236}">
                <a16:creationId xmlns:a16="http://schemas.microsoft.com/office/drawing/2014/main" id="{BC43C258-DCBA-4306-BEEE-555A169CE839}"/>
              </a:ext>
            </a:extLst>
          </p:cNvPr>
          <p:cNvSpPr/>
          <p:nvPr/>
        </p:nvSpPr>
        <p:spPr>
          <a:xfrm>
            <a:off x="2412302" y="1768694"/>
            <a:ext cx="1881717" cy="560211"/>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3D17C7F3-D084-4096-97CC-7114DE00AAB4}"/>
              </a:ext>
            </a:extLst>
          </p:cNvPr>
          <p:cNvSpPr txBox="1"/>
          <p:nvPr/>
        </p:nvSpPr>
        <p:spPr>
          <a:xfrm>
            <a:off x="2747866" y="1848744"/>
            <a:ext cx="1210588" cy="400110"/>
          </a:xfrm>
          <a:prstGeom prst="rect">
            <a:avLst/>
          </a:prstGeom>
          <a:noFill/>
        </p:spPr>
        <p:txBody>
          <a:bodyPr wrap="none" rtlCol="0" anchor="ctr">
            <a:noAutofit/>
          </a:bodyPr>
          <a:lstStyle/>
          <a:p>
            <a:r>
              <a:rPr lang="zh-CN" altLang="en-US" sz="2000" dirty="0">
                <a:solidFill>
                  <a:schemeClr val="bg1"/>
                </a:solidFill>
                <a:latin typeface="Source Han Sans Heavy" panose="020B0A00000000000000" pitchFamily="34" charset="-122"/>
                <a:ea typeface="Source Han Sans Heavy" panose="020B0A00000000000000" pitchFamily="34" charset="-122"/>
              </a:rPr>
              <a:t>第一部分</a:t>
            </a:r>
          </a:p>
        </p:txBody>
      </p:sp>
      <p:sp>
        <p:nvSpPr>
          <p:cNvPr id="10" name="矩形 9">
            <a:extLst>
              <a:ext uri="{FF2B5EF4-FFF2-40B4-BE49-F238E27FC236}">
                <a16:creationId xmlns:a16="http://schemas.microsoft.com/office/drawing/2014/main" id="{0C9927EE-F003-4805-9081-8E23484BAA12}"/>
              </a:ext>
            </a:extLst>
          </p:cNvPr>
          <p:cNvSpPr/>
          <p:nvPr/>
        </p:nvSpPr>
        <p:spPr>
          <a:xfrm>
            <a:off x="4294018" y="2016440"/>
            <a:ext cx="6011334" cy="64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AD201124-40B7-4391-A2D0-D30CD7EC6B42}"/>
              </a:ext>
            </a:extLst>
          </p:cNvPr>
          <p:cNvSpPr/>
          <p:nvPr/>
        </p:nvSpPr>
        <p:spPr>
          <a:xfrm>
            <a:off x="5245389" y="1779438"/>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F61BDDDC-1E78-48ED-8A0A-05ABE97A1384}"/>
              </a:ext>
            </a:extLst>
          </p:cNvPr>
          <p:cNvSpPr/>
          <p:nvPr/>
        </p:nvSpPr>
        <p:spPr>
          <a:xfrm>
            <a:off x="7606036" y="1779438"/>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F9FF1F2-CB93-44A6-BB9D-27E036820243}"/>
              </a:ext>
            </a:extLst>
          </p:cNvPr>
          <p:cNvSpPr/>
          <p:nvPr/>
        </p:nvSpPr>
        <p:spPr>
          <a:xfrm>
            <a:off x="9970415" y="1779438"/>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1E774FBA-8239-403A-BF0F-D1D683685D26}"/>
              </a:ext>
            </a:extLst>
          </p:cNvPr>
          <p:cNvGrpSpPr/>
          <p:nvPr/>
        </p:nvGrpSpPr>
        <p:grpSpPr>
          <a:xfrm>
            <a:off x="10104023" y="1857132"/>
            <a:ext cx="271505" cy="366546"/>
            <a:chOff x="9118028" y="4161683"/>
            <a:chExt cx="580650" cy="783908"/>
          </a:xfrm>
        </p:grpSpPr>
        <p:sp>
          <p:nvSpPr>
            <p:cNvPr id="25" name="任意多边形: 形状 24">
              <a:extLst>
                <a:ext uri="{FF2B5EF4-FFF2-40B4-BE49-F238E27FC236}">
                  <a16:creationId xmlns:a16="http://schemas.microsoft.com/office/drawing/2014/main" id="{6DF99330-8945-496D-BC26-F9AD23153542}"/>
                </a:ext>
              </a:extLst>
            </p:cNvPr>
            <p:cNvSpPr/>
            <p:nvPr/>
          </p:nvSpPr>
          <p:spPr>
            <a:xfrm>
              <a:off x="9293842" y="4269316"/>
              <a:ext cx="60012" cy="161925"/>
            </a:xfrm>
            <a:custGeom>
              <a:avLst/>
              <a:gdLst>
                <a:gd name="connsiteX0" fmla="*/ 33343 w 60012"/>
                <a:gd name="connsiteY0" fmla="*/ 161925 h 161925"/>
                <a:gd name="connsiteX1" fmla="*/ 60013 w 60012"/>
                <a:gd name="connsiteY1" fmla="*/ 135255 h 161925"/>
                <a:gd name="connsiteX2" fmla="*/ 60013 w 60012"/>
                <a:gd name="connsiteY2" fmla="*/ 26670 h 161925"/>
                <a:gd name="connsiteX3" fmla="*/ 33343 w 60012"/>
                <a:gd name="connsiteY3" fmla="*/ 0 h 161925"/>
                <a:gd name="connsiteX4" fmla="*/ 33343 w 6001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33343" y="161925"/>
                  </a:moveTo>
                  <a:lnTo>
                    <a:pt x="60013" y="135255"/>
                  </a:lnTo>
                  <a:cubicBezTo>
                    <a:pt x="30788" y="104960"/>
                    <a:pt x="30788" y="56965"/>
                    <a:pt x="60013" y="26670"/>
                  </a:cubicBezTo>
                  <a:lnTo>
                    <a:pt x="33343" y="0"/>
                  </a:lnTo>
                  <a:cubicBezTo>
                    <a:pt x="-11114" y="44821"/>
                    <a:pt x="-11114" y="117104"/>
                    <a:pt x="33343" y="16192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23FC41B1-D328-4992-8990-A14385C7AEAB}"/>
                </a:ext>
              </a:extLst>
            </p:cNvPr>
            <p:cNvSpPr/>
            <p:nvPr/>
          </p:nvSpPr>
          <p:spPr>
            <a:xfrm>
              <a:off x="9217654" y="4215975"/>
              <a:ext cx="82860" cy="268604"/>
            </a:xfrm>
            <a:custGeom>
              <a:avLst/>
              <a:gdLst>
                <a:gd name="connsiteX0" fmla="*/ 56191 w 82860"/>
                <a:gd name="connsiteY0" fmla="*/ 268605 h 268604"/>
                <a:gd name="connsiteX1" fmla="*/ 82861 w 82860"/>
                <a:gd name="connsiteY1" fmla="*/ 241935 h 268604"/>
                <a:gd name="connsiteX2" fmla="*/ 82178 w 82860"/>
                <a:gd name="connsiteY2" fmla="*/ 27353 h 268604"/>
                <a:gd name="connsiteX3" fmla="*/ 82861 w 82860"/>
                <a:gd name="connsiteY3" fmla="*/ 26670 h 268604"/>
                <a:gd name="connsiteX4" fmla="*/ 56191 w 82860"/>
                <a:gd name="connsiteY4" fmla="*/ 0 h 268604"/>
                <a:gd name="connsiteX5" fmla="*/ 54292 w 82860"/>
                <a:gd name="connsiteY5" fmla="*/ 266707 h 268604"/>
                <a:gd name="connsiteX6" fmla="*/ 56191 w 82860"/>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56191" y="268605"/>
                  </a:moveTo>
                  <a:lnTo>
                    <a:pt x="82861" y="241935"/>
                  </a:lnTo>
                  <a:cubicBezTo>
                    <a:pt x="23417" y="182869"/>
                    <a:pt x="23111" y="86797"/>
                    <a:pt x="82178" y="27353"/>
                  </a:cubicBezTo>
                  <a:cubicBezTo>
                    <a:pt x="82404" y="27124"/>
                    <a:pt x="82632" y="26897"/>
                    <a:pt x="82861" y="26670"/>
                  </a:cubicBezTo>
                  <a:lnTo>
                    <a:pt x="56191" y="0"/>
                  </a:lnTo>
                  <a:cubicBezTo>
                    <a:pt x="-17983" y="73125"/>
                    <a:pt x="-18832" y="192534"/>
                    <a:pt x="54292" y="266707"/>
                  </a:cubicBezTo>
                  <a:cubicBezTo>
                    <a:pt x="54921" y="267344"/>
                    <a:pt x="55553" y="267976"/>
                    <a:pt x="56191" y="26860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6BECF081-8289-4406-9FEB-75C9AC55A910}"/>
                </a:ext>
              </a:extLst>
            </p:cNvPr>
            <p:cNvSpPr/>
            <p:nvPr/>
          </p:nvSpPr>
          <p:spPr>
            <a:xfrm>
              <a:off x="9141428" y="4161683"/>
              <a:ext cx="104793" cy="377189"/>
            </a:xfrm>
            <a:custGeom>
              <a:avLst/>
              <a:gdLst>
                <a:gd name="connsiteX0" fmla="*/ 104794 w 104793"/>
                <a:gd name="connsiteY0" fmla="*/ 350520 h 377189"/>
                <a:gd name="connsiteX1" fmla="*/ 104794 w 104793"/>
                <a:gd name="connsiteY1" fmla="*/ 26670 h 377189"/>
                <a:gd name="connsiteX2" fmla="*/ 78124 w 104793"/>
                <a:gd name="connsiteY2" fmla="*/ 0 h 377189"/>
                <a:gd name="connsiteX3" fmla="*/ 78105 w 104793"/>
                <a:gd name="connsiteY3" fmla="*/ 377171 h 377189"/>
                <a:gd name="connsiteX4" fmla="*/ 78124 w 104793"/>
                <a:gd name="connsiteY4" fmla="*/ 377190 h 37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93" h="377189">
                  <a:moveTo>
                    <a:pt x="104794" y="350520"/>
                  </a:moveTo>
                  <a:cubicBezTo>
                    <a:pt x="15879" y="260879"/>
                    <a:pt x="15879" y="116311"/>
                    <a:pt x="104794" y="26670"/>
                  </a:cubicBezTo>
                  <a:lnTo>
                    <a:pt x="78124" y="0"/>
                  </a:lnTo>
                  <a:cubicBezTo>
                    <a:pt x="-26034" y="104147"/>
                    <a:pt x="-26042" y="273012"/>
                    <a:pt x="78105" y="377171"/>
                  </a:cubicBezTo>
                  <a:cubicBezTo>
                    <a:pt x="78112" y="377178"/>
                    <a:pt x="78117" y="377183"/>
                    <a:pt x="78124" y="37719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C6D2C715-CCA7-4E38-BAF3-81BBA004515E}"/>
                </a:ext>
              </a:extLst>
            </p:cNvPr>
            <p:cNvSpPr/>
            <p:nvPr/>
          </p:nvSpPr>
          <p:spPr>
            <a:xfrm>
              <a:off x="9462440" y="4269316"/>
              <a:ext cx="60012" cy="16192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826565CF-8E23-40DE-9B3F-925BE09C586A}"/>
                </a:ext>
              </a:extLst>
            </p:cNvPr>
            <p:cNvSpPr/>
            <p:nvPr/>
          </p:nvSpPr>
          <p:spPr>
            <a:xfrm>
              <a:off x="9515779" y="4215975"/>
              <a:ext cx="82860" cy="268604"/>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F642FC21-8441-4A15-AB81-883E3F73E317}"/>
                </a:ext>
              </a:extLst>
            </p:cNvPr>
            <p:cNvSpPr/>
            <p:nvPr/>
          </p:nvSpPr>
          <p:spPr>
            <a:xfrm>
              <a:off x="9570072" y="4161683"/>
              <a:ext cx="104793" cy="377189"/>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6DAB9110-5B64-4868-8E39-3CEDFF9EDC0C}"/>
                </a:ext>
              </a:extLst>
            </p:cNvPr>
            <p:cNvSpPr/>
            <p:nvPr/>
          </p:nvSpPr>
          <p:spPr>
            <a:xfrm>
              <a:off x="9118028" y="4312091"/>
              <a:ext cx="580650" cy="633500"/>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grpSp>
        <p:nvGrpSpPr>
          <p:cNvPr id="23" name="组合 22">
            <a:extLst>
              <a:ext uri="{FF2B5EF4-FFF2-40B4-BE49-F238E27FC236}">
                <a16:creationId xmlns:a16="http://schemas.microsoft.com/office/drawing/2014/main" id="{A8EF8457-E873-47B3-8F14-9B5C06A517B9}"/>
              </a:ext>
            </a:extLst>
          </p:cNvPr>
          <p:cNvGrpSpPr/>
          <p:nvPr/>
        </p:nvGrpSpPr>
        <p:grpSpPr>
          <a:xfrm>
            <a:off x="7757717" y="1898601"/>
            <a:ext cx="270103" cy="297113"/>
            <a:chOff x="7090643" y="4231085"/>
            <a:chExt cx="762000" cy="838200"/>
          </a:xfrm>
        </p:grpSpPr>
        <p:sp>
          <p:nvSpPr>
            <p:cNvPr id="19" name="任意多边形: 形状 18">
              <a:extLst>
                <a:ext uri="{FF2B5EF4-FFF2-40B4-BE49-F238E27FC236}">
                  <a16:creationId xmlns:a16="http://schemas.microsoft.com/office/drawing/2014/main" id="{9F1FAE5D-905D-4D05-A3E3-FC3EA96C03FB}"/>
                </a:ext>
              </a:extLst>
            </p:cNvPr>
            <p:cNvSpPr/>
            <p:nvPr/>
          </p:nvSpPr>
          <p:spPr>
            <a:xfrm>
              <a:off x="7337340" y="44406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87F759A9-F1A4-4B33-A68E-B2BFC187406C}"/>
                </a:ext>
              </a:extLst>
            </p:cNvPr>
            <p:cNvSpPr/>
            <p:nvPr/>
          </p:nvSpPr>
          <p:spPr>
            <a:xfrm>
              <a:off x="7337340" y="45168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02725D72-434F-4A32-A10C-4A369E73D2D2}"/>
                </a:ext>
              </a:extLst>
            </p:cNvPr>
            <p:cNvSpPr/>
            <p:nvPr/>
          </p:nvSpPr>
          <p:spPr>
            <a:xfrm>
              <a:off x="7337340" y="45930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F9DB30E2-931C-4975-9E51-CE302C5A5CB0}"/>
                </a:ext>
              </a:extLst>
            </p:cNvPr>
            <p:cNvSpPr/>
            <p:nvPr/>
          </p:nvSpPr>
          <p:spPr>
            <a:xfrm>
              <a:off x="7090643" y="4231085"/>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sp>
        <p:nvSpPr>
          <p:cNvPr id="17" name="图形 15" descr="碟形卫星天线 纯色填充">
            <a:extLst>
              <a:ext uri="{FF2B5EF4-FFF2-40B4-BE49-F238E27FC236}">
                <a16:creationId xmlns:a16="http://schemas.microsoft.com/office/drawing/2014/main" id="{330A2441-34A7-41C4-8853-58E5B29B032E}"/>
              </a:ext>
            </a:extLst>
          </p:cNvPr>
          <p:cNvSpPr/>
          <p:nvPr/>
        </p:nvSpPr>
        <p:spPr>
          <a:xfrm>
            <a:off x="5389708" y="1898601"/>
            <a:ext cx="251445" cy="314313"/>
          </a:xfrm>
          <a:custGeom>
            <a:avLst/>
            <a:gdLst>
              <a:gd name="connsiteX0" fmla="*/ 508433 w 595110"/>
              <a:gd name="connsiteY0" fmla="*/ 104775 h 743902"/>
              <a:gd name="connsiteX1" fmla="*/ 508433 w 595110"/>
              <a:gd name="connsiteY1" fmla="*/ 428625 h 743902"/>
              <a:gd name="connsiteX2" fmla="*/ 348413 w 595110"/>
              <a:gd name="connsiteY2" fmla="*/ 268605 h 743902"/>
              <a:gd name="connsiteX3" fmla="*/ 508433 w 595110"/>
              <a:gd name="connsiteY3" fmla="*/ 104775 h 743902"/>
              <a:gd name="connsiteX4" fmla="*/ 156008 w 595110"/>
              <a:gd name="connsiteY4" fmla="*/ 76200 h 743902"/>
              <a:gd name="connsiteX5" fmla="*/ 482715 w 595110"/>
              <a:gd name="connsiteY5" fmla="*/ 76200 h 743902"/>
              <a:gd name="connsiteX6" fmla="*/ 321743 w 595110"/>
              <a:gd name="connsiteY6" fmla="*/ 242888 h 743902"/>
              <a:gd name="connsiteX7" fmla="*/ 156008 w 595110"/>
              <a:gd name="connsiteY7" fmla="*/ 76200 h 743902"/>
              <a:gd name="connsiteX8" fmla="*/ 146483 w 595110"/>
              <a:gd name="connsiteY8" fmla="*/ 592455 h 743902"/>
              <a:gd name="connsiteX9" fmla="*/ 112193 w 595110"/>
              <a:gd name="connsiteY9" fmla="*/ 558165 h 743902"/>
              <a:gd name="connsiteX10" fmla="*/ 146483 w 595110"/>
              <a:gd name="connsiteY10" fmla="*/ 483870 h 743902"/>
              <a:gd name="connsiteX11" fmla="*/ 180773 w 595110"/>
              <a:gd name="connsiteY11" fmla="*/ 558165 h 743902"/>
              <a:gd name="connsiteX12" fmla="*/ 146483 w 595110"/>
              <a:gd name="connsiteY12" fmla="*/ 592455 h 743902"/>
              <a:gd name="connsiteX13" fmla="*/ 173153 w 595110"/>
              <a:gd name="connsiteY13" fmla="*/ 620078 h 743902"/>
              <a:gd name="connsiteX14" fmla="*/ 197918 w 595110"/>
              <a:gd name="connsiteY14" fmla="*/ 595313 h 743902"/>
              <a:gd name="connsiteX15" fmla="*/ 241733 w 595110"/>
              <a:gd name="connsiteY15" fmla="*/ 688658 h 743902"/>
              <a:gd name="connsiteX16" fmla="*/ 173153 w 595110"/>
              <a:gd name="connsiteY16" fmla="*/ 620078 h 743902"/>
              <a:gd name="connsiteX17" fmla="*/ 51233 w 595110"/>
              <a:gd name="connsiteY17" fmla="*/ 687705 h 743902"/>
              <a:gd name="connsiteX18" fmla="*/ 95048 w 595110"/>
              <a:gd name="connsiteY18" fmla="*/ 594360 h 743902"/>
              <a:gd name="connsiteX19" fmla="*/ 119813 w 595110"/>
              <a:gd name="connsiteY19" fmla="*/ 619125 h 743902"/>
              <a:gd name="connsiteX20" fmla="*/ 51233 w 595110"/>
              <a:gd name="connsiteY20" fmla="*/ 687705 h 743902"/>
              <a:gd name="connsiteX21" fmla="*/ 146483 w 595110"/>
              <a:gd name="connsiteY21" fmla="*/ 645795 h 743902"/>
              <a:gd name="connsiteX22" fmla="*/ 205538 w 595110"/>
              <a:gd name="connsiteY22" fmla="*/ 704850 h 743902"/>
              <a:gd name="connsiteX23" fmla="*/ 87428 w 595110"/>
              <a:gd name="connsiteY23" fmla="*/ 704850 h 743902"/>
              <a:gd name="connsiteX24" fmla="*/ 146483 w 595110"/>
              <a:gd name="connsiteY24" fmla="*/ 645795 h 743902"/>
              <a:gd name="connsiteX25" fmla="*/ 595110 w 595110"/>
              <a:gd name="connsiteY25" fmla="*/ 516255 h 743902"/>
              <a:gd name="connsiteX26" fmla="*/ 546533 w 595110"/>
              <a:gd name="connsiteY26" fmla="*/ 466725 h 743902"/>
              <a:gd name="connsiteX27" fmla="*/ 546533 w 595110"/>
              <a:gd name="connsiteY27" fmla="*/ 95250 h 743902"/>
              <a:gd name="connsiteX28" fmla="*/ 556058 w 595110"/>
              <a:gd name="connsiteY28" fmla="*/ 85725 h 743902"/>
              <a:gd name="connsiteX29" fmla="*/ 556058 w 595110"/>
              <a:gd name="connsiteY29" fmla="*/ 28575 h 743902"/>
              <a:gd name="connsiteX30" fmla="*/ 498908 w 595110"/>
              <a:gd name="connsiteY30" fmla="*/ 28575 h 743902"/>
              <a:gd name="connsiteX31" fmla="*/ 489383 w 595110"/>
              <a:gd name="connsiteY31" fmla="*/ 38100 h 743902"/>
              <a:gd name="connsiteX32" fmla="*/ 117908 w 595110"/>
              <a:gd name="connsiteY32" fmla="*/ 38100 h 743902"/>
              <a:gd name="connsiteX33" fmla="*/ 78855 w 595110"/>
              <a:gd name="connsiteY33" fmla="*/ 0 h 743902"/>
              <a:gd name="connsiteX34" fmla="*/ 32183 w 595110"/>
              <a:gd name="connsiteY34" fmla="*/ 181928 h 743902"/>
              <a:gd name="connsiteX35" fmla="*/ 127433 w 595110"/>
              <a:gd name="connsiteY35" fmla="*/ 434340 h 743902"/>
              <a:gd name="connsiteX36" fmla="*/ 2655 w 595110"/>
              <a:gd name="connsiteY36" fmla="*/ 702945 h 743902"/>
              <a:gd name="connsiteX37" fmla="*/ 4560 w 595110"/>
              <a:gd name="connsiteY37" fmla="*/ 730568 h 743902"/>
              <a:gd name="connsiteX38" fmla="*/ 28373 w 595110"/>
              <a:gd name="connsiteY38" fmla="*/ 743903 h 743902"/>
              <a:gd name="connsiteX39" fmla="*/ 265545 w 595110"/>
              <a:gd name="connsiteY39" fmla="*/ 743903 h 743902"/>
              <a:gd name="connsiteX40" fmla="*/ 289358 w 595110"/>
              <a:gd name="connsiteY40" fmla="*/ 730568 h 743902"/>
              <a:gd name="connsiteX41" fmla="*/ 291263 w 595110"/>
              <a:gd name="connsiteY41" fmla="*/ 702945 h 743902"/>
              <a:gd name="connsiteX42" fmla="*/ 192203 w 595110"/>
              <a:gd name="connsiteY42" fmla="*/ 491490 h 743902"/>
              <a:gd name="connsiteX43" fmla="*/ 413183 w 595110"/>
              <a:gd name="connsiteY43" fmla="*/ 561975 h 743902"/>
              <a:gd name="connsiteX44" fmla="*/ 595110 w 595110"/>
              <a:gd name="connsiteY44" fmla="*/ 516255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5110" h="743902">
                <a:moveTo>
                  <a:pt x="508433" y="104775"/>
                </a:moveTo>
                <a:lnTo>
                  <a:pt x="508433" y="428625"/>
                </a:lnTo>
                <a:lnTo>
                  <a:pt x="348413" y="268605"/>
                </a:lnTo>
                <a:lnTo>
                  <a:pt x="508433" y="104775"/>
                </a:lnTo>
                <a:close/>
                <a:moveTo>
                  <a:pt x="156008" y="76200"/>
                </a:moveTo>
                <a:lnTo>
                  <a:pt x="482715" y="76200"/>
                </a:lnTo>
                <a:lnTo>
                  <a:pt x="321743" y="242888"/>
                </a:lnTo>
                <a:lnTo>
                  <a:pt x="156008" y="76200"/>
                </a:lnTo>
                <a:close/>
                <a:moveTo>
                  <a:pt x="146483" y="592455"/>
                </a:moveTo>
                <a:lnTo>
                  <a:pt x="112193" y="558165"/>
                </a:lnTo>
                <a:lnTo>
                  <a:pt x="146483" y="483870"/>
                </a:lnTo>
                <a:lnTo>
                  <a:pt x="180773" y="558165"/>
                </a:lnTo>
                <a:lnTo>
                  <a:pt x="146483" y="592455"/>
                </a:lnTo>
                <a:close/>
                <a:moveTo>
                  <a:pt x="173153" y="620078"/>
                </a:moveTo>
                <a:lnTo>
                  <a:pt x="197918" y="595313"/>
                </a:lnTo>
                <a:lnTo>
                  <a:pt x="241733" y="688658"/>
                </a:lnTo>
                <a:lnTo>
                  <a:pt x="173153" y="620078"/>
                </a:lnTo>
                <a:close/>
                <a:moveTo>
                  <a:pt x="51233" y="687705"/>
                </a:moveTo>
                <a:lnTo>
                  <a:pt x="95048" y="594360"/>
                </a:lnTo>
                <a:lnTo>
                  <a:pt x="119813" y="619125"/>
                </a:lnTo>
                <a:lnTo>
                  <a:pt x="51233" y="687705"/>
                </a:lnTo>
                <a:close/>
                <a:moveTo>
                  <a:pt x="146483" y="645795"/>
                </a:moveTo>
                <a:lnTo>
                  <a:pt x="205538" y="704850"/>
                </a:lnTo>
                <a:lnTo>
                  <a:pt x="87428" y="704850"/>
                </a:lnTo>
                <a:lnTo>
                  <a:pt x="146483" y="645795"/>
                </a:lnTo>
                <a:close/>
                <a:moveTo>
                  <a:pt x="595110" y="516255"/>
                </a:moveTo>
                <a:lnTo>
                  <a:pt x="546533" y="466725"/>
                </a:lnTo>
                <a:lnTo>
                  <a:pt x="546533" y="95250"/>
                </a:lnTo>
                <a:lnTo>
                  <a:pt x="556058" y="85725"/>
                </a:lnTo>
                <a:cubicBezTo>
                  <a:pt x="572250" y="69532"/>
                  <a:pt x="572250" y="44768"/>
                  <a:pt x="556058" y="28575"/>
                </a:cubicBezTo>
                <a:cubicBezTo>
                  <a:pt x="539865" y="12383"/>
                  <a:pt x="515100" y="12383"/>
                  <a:pt x="498908" y="28575"/>
                </a:cubicBezTo>
                <a:lnTo>
                  <a:pt x="489383" y="38100"/>
                </a:lnTo>
                <a:lnTo>
                  <a:pt x="117908" y="38100"/>
                </a:lnTo>
                <a:lnTo>
                  <a:pt x="78855" y="0"/>
                </a:lnTo>
                <a:cubicBezTo>
                  <a:pt x="49328" y="53340"/>
                  <a:pt x="32183" y="116205"/>
                  <a:pt x="32183" y="181928"/>
                </a:cubicBezTo>
                <a:cubicBezTo>
                  <a:pt x="32183" y="279083"/>
                  <a:pt x="68378" y="366713"/>
                  <a:pt x="127433" y="434340"/>
                </a:cubicBezTo>
                <a:lnTo>
                  <a:pt x="2655" y="702945"/>
                </a:lnTo>
                <a:cubicBezTo>
                  <a:pt x="-1155" y="711518"/>
                  <a:pt x="-1155" y="721995"/>
                  <a:pt x="4560" y="730568"/>
                </a:cubicBezTo>
                <a:cubicBezTo>
                  <a:pt x="10275" y="739140"/>
                  <a:pt x="18848" y="743903"/>
                  <a:pt x="28373" y="743903"/>
                </a:cubicBezTo>
                <a:lnTo>
                  <a:pt x="265545" y="743903"/>
                </a:lnTo>
                <a:cubicBezTo>
                  <a:pt x="275070" y="743903"/>
                  <a:pt x="284595" y="739140"/>
                  <a:pt x="289358" y="730568"/>
                </a:cubicBezTo>
                <a:cubicBezTo>
                  <a:pt x="294120" y="721995"/>
                  <a:pt x="295073" y="712470"/>
                  <a:pt x="291263" y="702945"/>
                </a:cubicBezTo>
                <a:lnTo>
                  <a:pt x="192203" y="491490"/>
                </a:lnTo>
                <a:cubicBezTo>
                  <a:pt x="255068" y="535305"/>
                  <a:pt x="331268" y="561975"/>
                  <a:pt x="413183" y="561975"/>
                </a:cubicBezTo>
                <a:cubicBezTo>
                  <a:pt x="478905" y="562928"/>
                  <a:pt x="540818" y="544830"/>
                  <a:pt x="595110" y="51625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33" name="文本框 32">
            <a:extLst>
              <a:ext uri="{FF2B5EF4-FFF2-40B4-BE49-F238E27FC236}">
                <a16:creationId xmlns:a16="http://schemas.microsoft.com/office/drawing/2014/main" id="{5EC0BF7A-9715-4717-B4EF-2B436A9AE054}"/>
              </a:ext>
            </a:extLst>
          </p:cNvPr>
          <p:cNvSpPr txBox="1"/>
          <p:nvPr/>
        </p:nvSpPr>
        <p:spPr>
          <a:xfrm>
            <a:off x="4909456" y="2435999"/>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问卷调查</a:t>
            </a:r>
          </a:p>
        </p:txBody>
      </p:sp>
      <p:sp>
        <p:nvSpPr>
          <p:cNvPr id="34" name="文本框 33">
            <a:extLst>
              <a:ext uri="{FF2B5EF4-FFF2-40B4-BE49-F238E27FC236}">
                <a16:creationId xmlns:a16="http://schemas.microsoft.com/office/drawing/2014/main" id="{188A21C0-A88B-4BB6-A751-215D0F5A375D}"/>
              </a:ext>
            </a:extLst>
          </p:cNvPr>
          <p:cNvSpPr txBox="1"/>
          <p:nvPr/>
        </p:nvSpPr>
        <p:spPr>
          <a:xfrm>
            <a:off x="7270103" y="2435999"/>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问卷分析</a:t>
            </a:r>
          </a:p>
        </p:txBody>
      </p:sp>
      <p:sp>
        <p:nvSpPr>
          <p:cNvPr id="35" name="文本框 34">
            <a:extLst>
              <a:ext uri="{FF2B5EF4-FFF2-40B4-BE49-F238E27FC236}">
                <a16:creationId xmlns:a16="http://schemas.microsoft.com/office/drawing/2014/main" id="{FFEC841C-B13D-4157-8967-D79F2D2E5072}"/>
              </a:ext>
            </a:extLst>
          </p:cNvPr>
          <p:cNvSpPr txBox="1"/>
          <p:nvPr/>
        </p:nvSpPr>
        <p:spPr>
          <a:xfrm>
            <a:off x="9634481" y="2438003"/>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实验设计</a:t>
            </a:r>
          </a:p>
        </p:txBody>
      </p:sp>
      <p:sp>
        <p:nvSpPr>
          <p:cNvPr id="36" name="文本框 35">
            <a:extLst>
              <a:ext uri="{FF2B5EF4-FFF2-40B4-BE49-F238E27FC236}">
                <a16:creationId xmlns:a16="http://schemas.microsoft.com/office/drawing/2014/main" id="{F2227660-7D28-4313-82A2-0361567AD396}"/>
              </a:ext>
            </a:extLst>
          </p:cNvPr>
          <p:cNvSpPr txBox="1"/>
          <p:nvPr/>
        </p:nvSpPr>
        <p:spPr>
          <a:xfrm>
            <a:off x="4459795" y="2953948"/>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
        <p:nvSpPr>
          <p:cNvPr id="37" name="文本框 36">
            <a:extLst>
              <a:ext uri="{FF2B5EF4-FFF2-40B4-BE49-F238E27FC236}">
                <a16:creationId xmlns:a16="http://schemas.microsoft.com/office/drawing/2014/main" id="{F84E11D8-8CAB-4823-96BD-822E6A642C3D}"/>
              </a:ext>
            </a:extLst>
          </p:cNvPr>
          <p:cNvSpPr txBox="1"/>
          <p:nvPr/>
        </p:nvSpPr>
        <p:spPr>
          <a:xfrm>
            <a:off x="6823751" y="2953948"/>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
        <p:nvSpPr>
          <p:cNvPr id="38" name="文本框 37">
            <a:extLst>
              <a:ext uri="{FF2B5EF4-FFF2-40B4-BE49-F238E27FC236}">
                <a16:creationId xmlns:a16="http://schemas.microsoft.com/office/drawing/2014/main" id="{EB4380D5-82CF-4112-890E-8B532895DD98}"/>
              </a:ext>
            </a:extLst>
          </p:cNvPr>
          <p:cNvSpPr txBox="1"/>
          <p:nvPr/>
        </p:nvSpPr>
        <p:spPr>
          <a:xfrm>
            <a:off x="9187707" y="2953948"/>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
        <p:nvSpPr>
          <p:cNvPr id="41" name="矩形 40">
            <a:extLst>
              <a:ext uri="{FF2B5EF4-FFF2-40B4-BE49-F238E27FC236}">
                <a16:creationId xmlns:a16="http://schemas.microsoft.com/office/drawing/2014/main" id="{F0D3754F-B1D6-4459-9E23-2078F9D324D7}"/>
              </a:ext>
            </a:extLst>
          </p:cNvPr>
          <p:cNvSpPr/>
          <p:nvPr/>
        </p:nvSpPr>
        <p:spPr>
          <a:xfrm>
            <a:off x="2412302" y="4088240"/>
            <a:ext cx="1881717" cy="560211"/>
          </a:xfrm>
          <a:prstGeom prst="rect">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A4144480-C6DD-41B4-87B5-C2D7B3E71A9E}"/>
              </a:ext>
            </a:extLst>
          </p:cNvPr>
          <p:cNvSpPr txBox="1"/>
          <p:nvPr/>
        </p:nvSpPr>
        <p:spPr>
          <a:xfrm>
            <a:off x="2747866" y="4168290"/>
            <a:ext cx="1225015" cy="400110"/>
          </a:xfrm>
          <a:prstGeom prst="rect">
            <a:avLst/>
          </a:prstGeom>
          <a:noFill/>
        </p:spPr>
        <p:txBody>
          <a:bodyPr wrap="none" rtlCol="0" anchor="ctr">
            <a:noAutofit/>
          </a:bodyPr>
          <a:lstStyle/>
          <a:p>
            <a:r>
              <a:rPr lang="zh-CN" altLang="en-US" sz="2000" dirty="0">
                <a:solidFill>
                  <a:schemeClr val="bg1"/>
                </a:solidFill>
                <a:latin typeface="Source Han Sans Heavy" panose="020B0A00000000000000" pitchFamily="34" charset="-122"/>
                <a:ea typeface="Source Han Sans Heavy" panose="020B0A00000000000000" pitchFamily="34" charset="-122"/>
              </a:rPr>
              <a:t>第二部分</a:t>
            </a:r>
          </a:p>
        </p:txBody>
      </p:sp>
      <p:sp>
        <p:nvSpPr>
          <p:cNvPr id="43" name="矩形 42">
            <a:extLst>
              <a:ext uri="{FF2B5EF4-FFF2-40B4-BE49-F238E27FC236}">
                <a16:creationId xmlns:a16="http://schemas.microsoft.com/office/drawing/2014/main" id="{26DD3932-1E31-4BEA-990E-17AF32AB9464}"/>
              </a:ext>
            </a:extLst>
          </p:cNvPr>
          <p:cNvSpPr/>
          <p:nvPr/>
        </p:nvSpPr>
        <p:spPr>
          <a:xfrm>
            <a:off x="4294018" y="4335986"/>
            <a:ext cx="6011334" cy="64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3E128A00-998E-45D3-9558-618D97CFF37E}"/>
              </a:ext>
            </a:extLst>
          </p:cNvPr>
          <p:cNvSpPr/>
          <p:nvPr/>
        </p:nvSpPr>
        <p:spPr>
          <a:xfrm>
            <a:off x="5245389" y="4098984"/>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4A2CED76-9E37-4C61-AE3F-7E7C499962D9}"/>
              </a:ext>
            </a:extLst>
          </p:cNvPr>
          <p:cNvSpPr/>
          <p:nvPr/>
        </p:nvSpPr>
        <p:spPr>
          <a:xfrm>
            <a:off x="7606036" y="4098984"/>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ACDD01A1-A985-499B-912F-3D4307B1846F}"/>
              </a:ext>
            </a:extLst>
          </p:cNvPr>
          <p:cNvSpPr/>
          <p:nvPr/>
        </p:nvSpPr>
        <p:spPr>
          <a:xfrm>
            <a:off x="9970415" y="4098984"/>
            <a:ext cx="538722" cy="538722"/>
          </a:xfrm>
          <a:prstGeom prst="ellipse">
            <a:avLst/>
          </a:prstGeom>
          <a:solidFill>
            <a:schemeClr val="bg1"/>
          </a:solidFill>
          <a:ln w="254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a:extLst>
              <a:ext uri="{FF2B5EF4-FFF2-40B4-BE49-F238E27FC236}">
                <a16:creationId xmlns:a16="http://schemas.microsoft.com/office/drawing/2014/main" id="{2A93B6A9-4FFA-45DC-9BFA-B4E5578C4718}"/>
              </a:ext>
            </a:extLst>
          </p:cNvPr>
          <p:cNvGrpSpPr/>
          <p:nvPr/>
        </p:nvGrpSpPr>
        <p:grpSpPr>
          <a:xfrm>
            <a:off x="10104023" y="4176678"/>
            <a:ext cx="271505" cy="366546"/>
            <a:chOff x="9118028" y="4161683"/>
            <a:chExt cx="580650" cy="783908"/>
          </a:xfrm>
        </p:grpSpPr>
        <p:sp>
          <p:nvSpPr>
            <p:cNvPr id="60" name="任意多边形: 形状 59">
              <a:extLst>
                <a:ext uri="{FF2B5EF4-FFF2-40B4-BE49-F238E27FC236}">
                  <a16:creationId xmlns:a16="http://schemas.microsoft.com/office/drawing/2014/main" id="{E42082DD-37AB-4D0B-94A8-E1BE27AD178A}"/>
                </a:ext>
              </a:extLst>
            </p:cNvPr>
            <p:cNvSpPr/>
            <p:nvPr/>
          </p:nvSpPr>
          <p:spPr>
            <a:xfrm>
              <a:off x="9293842" y="4269316"/>
              <a:ext cx="60012" cy="161925"/>
            </a:xfrm>
            <a:custGeom>
              <a:avLst/>
              <a:gdLst>
                <a:gd name="connsiteX0" fmla="*/ 33343 w 60012"/>
                <a:gd name="connsiteY0" fmla="*/ 161925 h 161925"/>
                <a:gd name="connsiteX1" fmla="*/ 60013 w 60012"/>
                <a:gd name="connsiteY1" fmla="*/ 135255 h 161925"/>
                <a:gd name="connsiteX2" fmla="*/ 60013 w 60012"/>
                <a:gd name="connsiteY2" fmla="*/ 26670 h 161925"/>
                <a:gd name="connsiteX3" fmla="*/ 33343 w 60012"/>
                <a:gd name="connsiteY3" fmla="*/ 0 h 161925"/>
                <a:gd name="connsiteX4" fmla="*/ 33343 w 6001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33343" y="161925"/>
                  </a:moveTo>
                  <a:lnTo>
                    <a:pt x="60013" y="135255"/>
                  </a:lnTo>
                  <a:cubicBezTo>
                    <a:pt x="30788" y="104960"/>
                    <a:pt x="30788" y="56965"/>
                    <a:pt x="60013" y="26670"/>
                  </a:cubicBezTo>
                  <a:lnTo>
                    <a:pt x="33343" y="0"/>
                  </a:lnTo>
                  <a:cubicBezTo>
                    <a:pt x="-11114" y="44821"/>
                    <a:pt x="-11114" y="117104"/>
                    <a:pt x="33343" y="16192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A1B176D4-E969-4DDB-96A7-314A1FC24FDE}"/>
                </a:ext>
              </a:extLst>
            </p:cNvPr>
            <p:cNvSpPr/>
            <p:nvPr/>
          </p:nvSpPr>
          <p:spPr>
            <a:xfrm>
              <a:off x="9217654" y="4215975"/>
              <a:ext cx="82860" cy="268604"/>
            </a:xfrm>
            <a:custGeom>
              <a:avLst/>
              <a:gdLst>
                <a:gd name="connsiteX0" fmla="*/ 56191 w 82860"/>
                <a:gd name="connsiteY0" fmla="*/ 268605 h 268604"/>
                <a:gd name="connsiteX1" fmla="*/ 82861 w 82860"/>
                <a:gd name="connsiteY1" fmla="*/ 241935 h 268604"/>
                <a:gd name="connsiteX2" fmla="*/ 82178 w 82860"/>
                <a:gd name="connsiteY2" fmla="*/ 27353 h 268604"/>
                <a:gd name="connsiteX3" fmla="*/ 82861 w 82860"/>
                <a:gd name="connsiteY3" fmla="*/ 26670 h 268604"/>
                <a:gd name="connsiteX4" fmla="*/ 56191 w 82860"/>
                <a:gd name="connsiteY4" fmla="*/ 0 h 268604"/>
                <a:gd name="connsiteX5" fmla="*/ 54292 w 82860"/>
                <a:gd name="connsiteY5" fmla="*/ 266707 h 268604"/>
                <a:gd name="connsiteX6" fmla="*/ 56191 w 82860"/>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56191" y="268605"/>
                  </a:moveTo>
                  <a:lnTo>
                    <a:pt x="82861" y="241935"/>
                  </a:lnTo>
                  <a:cubicBezTo>
                    <a:pt x="23417" y="182869"/>
                    <a:pt x="23111" y="86797"/>
                    <a:pt x="82178" y="27353"/>
                  </a:cubicBezTo>
                  <a:cubicBezTo>
                    <a:pt x="82404" y="27124"/>
                    <a:pt x="82632" y="26897"/>
                    <a:pt x="82861" y="26670"/>
                  </a:cubicBezTo>
                  <a:lnTo>
                    <a:pt x="56191" y="0"/>
                  </a:lnTo>
                  <a:cubicBezTo>
                    <a:pt x="-17983" y="73125"/>
                    <a:pt x="-18832" y="192534"/>
                    <a:pt x="54292" y="266707"/>
                  </a:cubicBezTo>
                  <a:cubicBezTo>
                    <a:pt x="54921" y="267344"/>
                    <a:pt x="55553" y="267976"/>
                    <a:pt x="56191" y="26860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EC786B02-98CB-4324-999A-F425F77EE519}"/>
                </a:ext>
              </a:extLst>
            </p:cNvPr>
            <p:cNvSpPr/>
            <p:nvPr/>
          </p:nvSpPr>
          <p:spPr>
            <a:xfrm>
              <a:off x="9141428" y="4161683"/>
              <a:ext cx="104793" cy="377189"/>
            </a:xfrm>
            <a:custGeom>
              <a:avLst/>
              <a:gdLst>
                <a:gd name="connsiteX0" fmla="*/ 104794 w 104793"/>
                <a:gd name="connsiteY0" fmla="*/ 350520 h 377189"/>
                <a:gd name="connsiteX1" fmla="*/ 104794 w 104793"/>
                <a:gd name="connsiteY1" fmla="*/ 26670 h 377189"/>
                <a:gd name="connsiteX2" fmla="*/ 78124 w 104793"/>
                <a:gd name="connsiteY2" fmla="*/ 0 h 377189"/>
                <a:gd name="connsiteX3" fmla="*/ 78105 w 104793"/>
                <a:gd name="connsiteY3" fmla="*/ 377171 h 377189"/>
                <a:gd name="connsiteX4" fmla="*/ 78124 w 104793"/>
                <a:gd name="connsiteY4" fmla="*/ 377190 h 37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93" h="377189">
                  <a:moveTo>
                    <a:pt x="104794" y="350520"/>
                  </a:moveTo>
                  <a:cubicBezTo>
                    <a:pt x="15879" y="260879"/>
                    <a:pt x="15879" y="116311"/>
                    <a:pt x="104794" y="26670"/>
                  </a:cubicBezTo>
                  <a:lnTo>
                    <a:pt x="78124" y="0"/>
                  </a:lnTo>
                  <a:cubicBezTo>
                    <a:pt x="-26034" y="104147"/>
                    <a:pt x="-26042" y="273012"/>
                    <a:pt x="78105" y="377171"/>
                  </a:cubicBezTo>
                  <a:cubicBezTo>
                    <a:pt x="78112" y="377178"/>
                    <a:pt x="78117" y="377183"/>
                    <a:pt x="78124" y="37719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F5F5397D-5145-4A2F-8929-AE6297A6EB07}"/>
                </a:ext>
              </a:extLst>
            </p:cNvPr>
            <p:cNvSpPr/>
            <p:nvPr/>
          </p:nvSpPr>
          <p:spPr>
            <a:xfrm>
              <a:off x="9462440" y="4269316"/>
              <a:ext cx="60012" cy="16192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1097C720-7FF4-4CFA-92F1-587760CB692F}"/>
                </a:ext>
              </a:extLst>
            </p:cNvPr>
            <p:cNvSpPr/>
            <p:nvPr/>
          </p:nvSpPr>
          <p:spPr>
            <a:xfrm>
              <a:off x="9515779" y="4215975"/>
              <a:ext cx="82860" cy="268604"/>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7DF0B8C5-6FCC-48F3-860E-96E94BA58B01}"/>
                </a:ext>
              </a:extLst>
            </p:cNvPr>
            <p:cNvSpPr/>
            <p:nvPr/>
          </p:nvSpPr>
          <p:spPr>
            <a:xfrm>
              <a:off x="9570072" y="4161683"/>
              <a:ext cx="104793" cy="377189"/>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2194A3F7-370C-41BA-90AF-B6016C76DBAC}"/>
                </a:ext>
              </a:extLst>
            </p:cNvPr>
            <p:cNvSpPr/>
            <p:nvPr/>
          </p:nvSpPr>
          <p:spPr>
            <a:xfrm>
              <a:off x="9118028" y="4312091"/>
              <a:ext cx="580650" cy="633500"/>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grpSp>
        <p:nvGrpSpPr>
          <p:cNvPr id="48" name="组合 47">
            <a:extLst>
              <a:ext uri="{FF2B5EF4-FFF2-40B4-BE49-F238E27FC236}">
                <a16:creationId xmlns:a16="http://schemas.microsoft.com/office/drawing/2014/main" id="{52D74D4C-16D1-4644-8174-0D12B8557EAD}"/>
              </a:ext>
            </a:extLst>
          </p:cNvPr>
          <p:cNvGrpSpPr/>
          <p:nvPr/>
        </p:nvGrpSpPr>
        <p:grpSpPr>
          <a:xfrm>
            <a:off x="7757717" y="4218147"/>
            <a:ext cx="270103" cy="297113"/>
            <a:chOff x="7090643" y="4231085"/>
            <a:chExt cx="762000" cy="838200"/>
          </a:xfrm>
        </p:grpSpPr>
        <p:sp>
          <p:nvSpPr>
            <p:cNvPr id="56" name="任意多边形: 形状 55">
              <a:extLst>
                <a:ext uri="{FF2B5EF4-FFF2-40B4-BE49-F238E27FC236}">
                  <a16:creationId xmlns:a16="http://schemas.microsoft.com/office/drawing/2014/main" id="{77B3637F-1E6E-4FD9-BF64-560385442E5E}"/>
                </a:ext>
              </a:extLst>
            </p:cNvPr>
            <p:cNvSpPr/>
            <p:nvPr/>
          </p:nvSpPr>
          <p:spPr>
            <a:xfrm>
              <a:off x="7337340" y="44406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2EC5975D-64AA-4235-9B71-9ED16B1FD5B1}"/>
                </a:ext>
              </a:extLst>
            </p:cNvPr>
            <p:cNvSpPr/>
            <p:nvPr/>
          </p:nvSpPr>
          <p:spPr>
            <a:xfrm>
              <a:off x="7337340" y="45168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E60FB4AE-AFB9-4A55-89E8-DC03D0170C3B}"/>
                </a:ext>
              </a:extLst>
            </p:cNvPr>
            <p:cNvSpPr/>
            <p:nvPr/>
          </p:nvSpPr>
          <p:spPr>
            <a:xfrm>
              <a:off x="7337340" y="4593035"/>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4B15F1E6-B205-4864-A4F0-490E40A1F66D}"/>
                </a:ext>
              </a:extLst>
            </p:cNvPr>
            <p:cNvSpPr/>
            <p:nvPr/>
          </p:nvSpPr>
          <p:spPr>
            <a:xfrm>
              <a:off x="7090643" y="4231085"/>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grpSp>
      <p:sp>
        <p:nvSpPr>
          <p:cNvPr id="49" name="图形 15" descr="碟形卫星天线 纯色填充">
            <a:extLst>
              <a:ext uri="{FF2B5EF4-FFF2-40B4-BE49-F238E27FC236}">
                <a16:creationId xmlns:a16="http://schemas.microsoft.com/office/drawing/2014/main" id="{000AD598-462F-4EE0-81A6-D63FF015F94F}"/>
              </a:ext>
            </a:extLst>
          </p:cNvPr>
          <p:cNvSpPr/>
          <p:nvPr/>
        </p:nvSpPr>
        <p:spPr>
          <a:xfrm>
            <a:off x="5389708" y="4218147"/>
            <a:ext cx="251445" cy="314313"/>
          </a:xfrm>
          <a:custGeom>
            <a:avLst/>
            <a:gdLst>
              <a:gd name="connsiteX0" fmla="*/ 508433 w 595110"/>
              <a:gd name="connsiteY0" fmla="*/ 104775 h 743902"/>
              <a:gd name="connsiteX1" fmla="*/ 508433 w 595110"/>
              <a:gd name="connsiteY1" fmla="*/ 428625 h 743902"/>
              <a:gd name="connsiteX2" fmla="*/ 348413 w 595110"/>
              <a:gd name="connsiteY2" fmla="*/ 268605 h 743902"/>
              <a:gd name="connsiteX3" fmla="*/ 508433 w 595110"/>
              <a:gd name="connsiteY3" fmla="*/ 104775 h 743902"/>
              <a:gd name="connsiteX4" fmla="*/ 156008 w 595110"/>
              <a:gd name="connsiteY4" fmla="*/ 76200 h 743902"/>
              <a:gd name="connsiteX5" fmla="*/ 482715 w 595110"/>
              <a:gd name="connsiteY5" fmla="*/ 76200 h 743902"/>
              <a:gd name="connsiteX6" fmla="*/ 321743 w 595110"/>
              <a:gd name="connsiteY6" fmla="*/ 242888 h 743902"/>
              <a:gd name="connsiteX7" fmla="*/ 156008 w 595110"/>
              <a:gd name="connsiteY7" fmla="*/ 76200 h 743902"/>
              <a:gd name="connsiteX8" fmla="*/ 146483 w 595110"/>
              <a:gd name="connsiteY8" fmla="*/ 592455 h 743902"/>
              <a:gd name="connsiteX9" fmla="*/ 112193 w 595110"/>
              <a:gd name="connsiteY9" fmla="*/ 558165 h 743902"/>
              <a:gd name="connsiteX10" fmla="*/ 146483 w 595110"/>
              <a:gd name="connsiteY10" fmla="*/ 483870 h 743902"/>
              <a:gd name="connsiteX11" fmla="*/ 180773 w 595110"/>
              <a:gd name="connsiteY11" fmla="*/ 558165 h 743902"/>
              <a:gd name="connsiteX12" fmla="*/ 146483 w 595110"/>
              <a:gd name="connsiteY12" fmla="*/ 592455 h 743902"/>
              <a:gd name="connsiteX13" fmla="*/ 173153 w 595110"/>
              <a:gd name="connsiteY13" fmla="*/ 620078 h 743902"/>
              <a:gd name="connsiteX14" fmla="*/ 197918 w 595110"/>
              <a:gd name="connsiteY14" fmla="*/ 595313 h 743902"/>
              <a:gd name="connsiteX15" fmla="*/ 241733 w 595110"/>
              <a:gd name="connsiteY15" fmla="*/ 688658 h 743902"/>
              <a:gd name="connsiteX16" fmla="*/ 173153 w 595110"/>
              <a:gd name="connsiteY16" fmla="*/ 620078 h 743902"/>
              <a:gd name="connsiteX17" fmla="*/ 51233 w 595110"/>
              <a:gd name="connsiteY17" fmla="*/ 687705 h 743902"/>
              <a:gd name="connsiteX18" fmla="*/ 95048 w 595110"/>
              <a:gd name="connsiteY18" fmla="*/ 594360 h 743902"/>
              <a:gd name="connsiteX19" fmla="*/ 119813 w 595110"/>
              <a:gd name="connsiteY19" fmla="*/ 619125 h 743902"/>
              <a:gd name="connsiteX20" fmla="*/ 51233 w 595110"/>
              <a:gd name="connsiteY20" fmla="*/ 687705 h 743902"/>
              <a:gd name="connsiteX21" fmla="*/ 146483 w 595110"/>
              <a:gd name="connsiteY21" fmla="*/ 645795 h 743902"/>
              <a:gd name="connsiteX22" fmla="*/ 205538 w 595110"/>
              <a:gd name="connsiteY22" fmla="*/ 704850 h 743902"/>
              <a:gd name="connsiteX23" fmla="*/ 87428 w 595110"/>
              <a:gd name="connsiteY23" fmla="*/ 704850 h 743902"/>
              <a:gd name="connsiteX24" fmla="*/ 146483 w 595110"/>
              <a:gd name="connsiteY24" fmla="*/ 645795 h 743902"/>
              <a:gd name="connsiteX25" fmla="*/ 595110 w 595110"/>
              <a:gd name="connsiteY25" fmla="*/ 516255 h 743902"/>
              <a:gd name="connsiteX26" fmla="*/ 546533 w 595110"/>
              <a:gd name="connsiteY26" fmla="*/ 466725 h 743902"/>
              <a:gd name="connsiteX27" fmla="*/ 546533 w 595110"/>
              <a:gd name="connsiteY27" fmla="*/ 95250 h 743902"/>
              <a:gd name="connsiteX28" fmla="*/ 556058 w 595110"/>
              <a:gd name="connsiteY28" fmla="*/ 85725 h 743902"/>
              <a:gd name="connsiteX29" fmla="*/ 556058 w 595110"/>
              <a:gd name="connsiteY29" fmla="*/ 28575 h 743902"/>
              <a:gd name="connsiteX30" fmla="*/ 498908 w 595110"/>
              <a:gd name="connsiteY30" fmla="*/ 28575 h 743902"/>
              <a:gd name="connsiteX31" fmla="*/ 489383 w 595110"/>
              <a:gd name="connsiteY31" fmla="*/ 38100 h 743902"/>
              <a:gd name="connsiteX32" fmla="*/ 117908 w 595110"/>
              <a:gd name="connsiteY32" fmla="*/ 38100 h 743902"/>
              <a:gd name="connsiteX33" fmla="*/ 78855 w 595110"/>
              <a:gd name="connsiteY33" fmla="*/ 0 h 743902"/>
              <a:gd name="connsiteX34" fmla="*/ 32183 w 595110"/>
              <a:gd name="connsiteY34" fmla="*/ 181928 h 743902"/>
              <a:gd name="connsiteX35" fmla="*/ 127433 w 595110"/>
              <a:gd name="connsiteY35" fmla="*/ 434340 h 743902"/>
              <a:gd name="connsiteX36" fmla="*/ 2655 w 595110"/>
              <a:gd name="connsiteY36" fmla="*/ 702945 h 743902"/>
              <a:gd name="connsiteX37" fmla="*/ 4560 w 595110"/>
              <a:gd name="connsiteY37" fmla="*/ 730568 h 743902"/>
              <a:gd name="connsiteX38" fmla="*/ 28373 w 595110"/>
              <a:gd name="connsiteY38" fmla="*/ 743903 h 743902"/>
              <a:gd name="connsiteX39" fmla="*/ 265545 w 595110"/>
              <a:gd name="connsiteY39" fmla="*/ 743903 h 743902"/>
              <a:gd name="connsiteX40" fmla="*/ 289358 w 595110"/>
              <a:gd name="connsiteY40" fmla="*/ 730568 h 743902"/>
              <a:gd name="connsiteX41" fmla="*/ 291263 w 595110"/>
              <a:gd name="connsiteY41" fmla="*/ 702945 h 743902"/>
              <a:gd name="connsiteX42" fmla="*/ 192203 w 595110"/>
              <a:gd name="connsiteY42" fmla="*/ 491490 h 743902"/>
              <a:gd name="connsiteX43" fmla="*/ 413183 w 595110"/>
              <a:gd name="connsiteY43" fmla="*/ 561975 h 743902"/>
              <a:gd name="connsiteX44" fmla="*/ 595110 w 595110"/>
              <a:gd name="connsiteY44" fmla="*/ 516255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5110" h="743902">
                <a:moveTo>
                  <a:pt x="508433" y="104775"/>
                </a:moveTo>
                <a:lnTo>
                  <a:pt x="508433" y="428625"/>
                </a:lnTo>
                <a:lnTo>
                  <a:pt x="348413" y="268605"/>
                </a:lnTo>
                <a:lnTo>
                  <a:pt x="508433" y="104775"/>
                </a:lnTo>
                <a:close/>
                <a:moveTo>
                  <a:pt x="156008" y="76200"/>
                </a:moveTo>
                <a:lnTo>
                  <a:pt x="482715" y="76200"/>
                </a:lnTo>
                <a:lnTo>
                  <a:pt x="321743" y="242888"/>
                </a:lnTo>
                <a:lnTo>
                  <a:pt x="156008" y="76200"/>
                </a:lnTo>
                <a:close/>
                <a:moveTo>
                  <a:pt x="146483" y="592455"/>
                </a:moveTo>
                <a:lnTo>
                  <a:pt x="112193" y="558165"/>
                </a:lnTo>
                <a:lnTo>
                  <a:pt x="146483" y="483870"/>
                </a:lnTo>
                <a:lnTo>
                  <a:pt x="180773" y="558165"/>
                </a:lnTo>
                <a:lnTo>
                  <a:pt x="146483" y="592455"/>
                </a:lnTo>
                <a:close/>
                <a:moveTo>
                  <a:pt x="173153" y="620078"/>
                </a:moveTo>
                <a:lnTo>
                  <a:pt x="197918" y="595313"/>
                </a:lnTo>
                <a:lnTo>
                  <a:pt x="241733" y="688658"/>
                </a:lnTo>
                <a:lnTo>
                  <a:pt x="173153" y="620078"/>
                </a:lnTo>
                <a:close/>
                <a:moveTo>
                  <a:pt x="51233" y="687705"/>
                </a:moveTo>
                <a:lnTo>
                  <a:pt x="95048" y="594360"/>
                </a:lnTo>
                <a:lnTo>
                  <a:pt x="119813" y="619125"/>
                </a:lnTo>
                <a:lnTo>
                  <a:pt x="51233" y="687705"/>
                </a:lnTo>
                <a:close/>
                <a:moveTo>
                  <a:pt x="146483" y="645795"/>
                </a:moveTo>
                <a:lnTo>
                  <a:pt x="205538" y="704850"/>
                </a:lnTo>
                <a:lnTo>
                  <a:pt x="87428" y="704850"/>
                </a:lnTo>
                <a:lnTo>
                  <a:pt x="146483" y="645795"/>
                </a:lnTo>
                <a:close/>
                <a:moveTo>
                  <a:pt x="595110" y="516255"/>
                </a:moveTo>
                <a:lnTo>
                  <a:pt x="546533" y="466725"/>
                </a:lnTo>
                <a:lnTo>
                  <a:pt x="546533" y="95250"/>
                </a:lnTo>
                <a:lnTo>
                  <a:pt x="556058" y="85725"/>
                </a:lnTo>
                <a:cubicBezTo>
                  <a:pt x="572250" y="69532"/>
                  <a:pt x="572250" y="44768"/>
                  <a:pt x="556058" y="28575"/>
                </a:cubicBezTo>
                <a:cubicBezTo>
                  <a:pt x="539865" y="12383"/>
                  <a:pt x="515100" y="12383"/>
                  <a:pt x="498908" y="28575"/>
                </a:cubicBezTo>
                <a:lnTo>
                  <a:pt x="489383" y="38100"/>
                </a:lnTo>
                <a:lnTo>
                  <a:pt x="117908" y="38100"/>
                </a:lnTo>
                <a:lnTo>
                  <a:pt x="78855" y="0"/>
                </a:lnTo>
                <a:cubicBezTo>
                  <a:pt x="49328" y="53340"/>
                  <a:pt x="32183" y="116205"/>
                  <a:pt x="32183" y="181928"/>
                </a:cubicBezTo>
                <a:cubicBezTo>
                  <a:pt x="32183" y="279083"/>
                  <a:pt x="68378" y="366713"/>
                  <a:pt x="127433" y="434340"/>
                </a:cubicBezTo>
                <a:lnTo>
                  <a:pt x="2655" y="702945"/>
                </a:lnTo>
                <a:cubicBezTo>
                  <a:pt x="-1155" y="711518"/>
                  <a:pt x="-1155" y="721995"/>
                  <a:pt x="4560" y="730568"/>
                </a:cubicBezTo>
                <a:cubicBezTo>
                  <a:pt x="10275" y="739140"/>
                  <a:pt x="18848" y="743903"/>
                  <a:pt x="28373" y="743903"/>
                </a:cubicBezTo>
                <a:lnTo>
                  <a:pt x="265545" y="743903"/>
                </a:lnTo>
                <a:cubicBezTo>
                  <a:pt x="275070" y="743903"/>
                  <a:pt x="284595" y="739140"/>
                  <a:pt x="289358" y="730568"/>
                </a:cubicBezTo>
                <a:cubicBezTo>
                  <a:pt x="294120" y="721995"/>
                  <a:pt x="295073" y="712470"/>
                  <a:pt x="291263" y="702945"/>
                </a:cubicBezTo>
                <a:lnTo>
                  <a:pt x="192203" y="491490"/>
                </a:lnTo>
                <a:cubicBezTo>
                  <a:pt x="255068" y="535305"/>
                  <a:pt x="331268" y="561975"/>
                  <a:pt x="413183" y="561975"/>
                </a:cubicBezTo>
                <a:cubicBezTo>
                  <a:pt x="478905" y="562928"/>
                  <a:pt x="540818" y="544830"/>
                  <a:pt x="595110" y="516255"/>
                </a:cubicBezTo>
                <a:close/>
              </a:path>
            </a:pathLst>
          </a:custGeom>
          <a:gradFill>
            <a:gsLst>
              <a:gs pos="0">
                <a:schemeClr val="accent2"/>
              </a:gs>
              <a:gs pos="100000">
                <a:schemeClr val="accent1"/>
              </a:gs>
            </a:gsLst>
            <a:lin ang="2700000" scaled="1"/>
          </a:gradFill>
          <a:ln w="9525" cap="flat">
            <a:noFill/>
            <a:prstDash val="solid"/>
            <a:miter/>
          </a:ln>
        </p:spPr>
        <p:txBody>
          <a:bodyPr rtlCol="0" anchor="ctr"/>
          <a:lstStyle/>
          <a:p>
            <a:endParaRPr lang="zh-CN" altLang="en-US"/>
          </a:p>
        </p:txBody>
      </p:sp>
      <p:sp>
        <p:nvSpPr>
          <p:cNvPr id="50" name="文本框 49">
            <a:extLst>
              <a:ext uri="{FF2B5EF4-FFF2-40B4-BE49-F238E27FC236}">
                <a16:creationId xmlns:a16="http://schemas.microsoft.com/office/drawing/2014/main" id="{044F5A37-C297-423E-8E51-223D94B631F6}"/>
              </a:ext>
            </a:extLst>
          </p:cNvPr>
          <p:cNvSpPr txBox="1"/>
          <p:nvPr/>
        </p:nvSpPr>
        <p:spPr>
          <a:xfrm>
            <a:off x="4909456" y="4755545"/>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实验开展</a:t>
            </a:r>
          </a:p>
        </p:txBody>
      </p:sp>
      <p:sp>
        <p:nvSpPr>
          <p:cNvPr id="51" name="文本框 50">
            <a:extLst>
              <a:ext uri="{FF2B5EF4-FFF2-40B4-BE49-F238E27FC236}">
                <a16:creationId xmlns:a16="http://schemas.microsoft.com/office/drawing/2014/main" id="{6941D56F-B8C4-49BD-A3DB-5D6CD56B8D64}"/>
              </a:ext>
            </a:extLst>
          </p:cNvPr>
          <p:cNvSpPr txBox="1"/>
          <p:nvPr/>
        </p:nvSpPr>
        <p:spPr>
          <a:xfrm>
            <a:off x="7270103" y="4755545"/>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结果分析</a:t>
            </a:r>
          </a:p>
        </p:txBody>
      </p:sp>
      <p:sp>
        <p:nvSpPr>
          <p:cNvPr id="52" name="文本框 51">
            <a:extLst>
              <a:ext uri="{FF2B5EF4-FFF2-40B4-BE49-F238E27FC236}">
                <a16:creationId xmlns:a16="http://schemas.microsoft.com/office/drawing/2014/main" id="{14FD86DA-726D-4BE9-A166-976D863CF521}"/>
              </a:ext>
            </a:extLst>
          </p:cNvPr>
          <p:cNvSpPr txBox="1"/>
          <p:nvPr/>
        </p:nvSpPr>
        <p:spPr>
          <a:xfrm>
            <a:off x="9634481" y="4757549"/>
            <a:ext cx="1210588"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前景展望</a:t>
            </a:r>
          </a:p>
        </p:txBody>
      </p:sp>
      <p:sp>
        <p:nvSpPr>
          <p:cNvPr id="53" name="文本框 52">
            <a:extLst>
              <a:ext uri="{FF2B5EF4-FFF2-40B4-BE49-F238E27FC236}">
                <a16:creationId xmlns:a16="http://schemas.microsoft.com/office/drawing/2014/main" id="{E1983545-BBCB-497F-8C23-638A7FB461E0}"/>
              </a:ext>
            </a:extLst>
          </p:cNvPr>
          <p:cNvSpPr txBox="1"/>
          <p:nvPr/>
        </p:nvSpPr>
        <p:spPr>
          <a:xfrm>
            <a:off x="4459795" y="5273494"/>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
        <p:nvSpPr>
          <p:cNvPr id="54" name="文本框 53">
            <a:extLst>
              <a:ext uri="{FF2B5EF4-FFF2-40B4-BE49-F238E27FC236}">
                <a16:creationId xmlns:a16="http://schemas.microsoft.com/office/drawing/2014/main" id="{C54405E8-BA51-4D7A-9545-474278C2653A}"/>
              </a:ext>
            </a:extLst>
          </p:cNvPr>
          <p:cNvSpPr txBox="1"/>
          <p:nvPr/>
        </p:nvSpPr>
        <p:spPr>
          <a:xfrm>
            <a:off x="6823751" y="5273494"/>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
        <p:nvSpPr>
          <p:cNvPr id="55" name="文本框 54">
            <a:extLst>
              <a:ext uri="{FF2B5EF4-FFF2-40B4-BE49-F238E27FC236}">
                <a16:creationId xmlns:a16="http://schemas.microsoft.com/office/drawing/2014/main" id="{C3ED8B76-98CF-4CBD-B3B4-DDF4CD3AA132}"/>
              </a:ext>
            </a:extLst>
          </p:cNvPr>
          <p:cNvSpPr txBox="1"/>
          <p:nvPr/>
        </p:nvSpPr>
        <p:spPr>
          <a:xfrm>
            <a:off x="9187707" y="5273494"/>
            <a:ext cx="2103291" cy="89327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20000"/>
              </a:lnSpc>
            </a:pPr>
            <a:r>
              <a:rPr lang="zh-CN" altLang="en-US" sz="1400" dirty="0"/>
              <a:t>用描述性语言简要解释该点用描述性语言简要解释该点</a:t>
            </a:r>
          </a:p>
        </p:txBody>
      </p:sp>
    </p:spTree>
    <p:extLst>
      <p:ext uri="{BB962C8B-B14F-4D97-AF65-F5344CB8AC3E}">
        <p14:creationId xmlns:p14="http://schemas.microsoft.com/office/powerpoint/2010/main" val="260539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室内, 顶部&#10;&#10;已生成极高可信度的说明">
            <a:extLst>
              <a:ext uri="{FF2B5EF4-FFF2-40B4-BE49-F238E27FC236}">
                <a16:creationId xmlns:a16="http://schemas.microsoft.com/office/drawing/2014/main" id="{7C9C3F4F-068F-43EB-9BD2-14C18A7B91C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矩形 10">
            <a:extLst>
              <a:ext uri="{FF2B5EF4-FFF2-40B4-BE49-F238E27FC236}">
                <a16:creationId xmlns:a16="http://schemas.microsoft.com/office/drawing/2014/main" id="{6A469E1C-8C74-4736-A8C3-8F78DD881766}"/>
              </a:ext>
            </a:extLst>
          </p:cNvPr>
          <p:cNvSpPr/>
          <p:nvPr/>
        </p:nvSpPr>
        <p:spPr>
          <a:xfrm>
            <a:off x="311989" y="320777"/>
            <a:ext cx="11568021" cy="6204544"/>
          </a:xfrm>
          <a:prstGeom prst="rect">
            <a:avLst/>
          </a:prstGeom>
          <a:solidFill>
            <a:schemeClr val="bg1">
              <a:alpha val="74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a:ea typeface="微软雅黑"/>
              <a:sym typeface="Arial"/>
            </a:endParaRPr>
          </a:p>
        </p:txBody>
      </p:sp>
      <p:sp>
        <p:nvSpPr>
          <p:cNvPr id="16" name="文本框 15">
            <a:extLst>
              <a:ext uri="{FF2B5EF4-FFF2-40B4-BE49-F238E27FC236}">
                <a16:creationId xmlns:a16="http://schemas.microsoft.com/office/drawing/2014/main" id="{0967D617-8D4B-41DF-8A70-0E404D745D68}"/>
              </a:ext>
            </a:extLst>
          </p:cNvPr>
          <p:cNvSpPr txBox="1"/>
          <p:nvPr/>
        </p:nvSpPr>
        <p:spPr>
          <a:xfrm>
            <a:off x="1774959" y="2684510"/>
            <a:ext cx="8642081" cy="846572"/>
          </a:xfrm>
          <a:prstGeom prst="rect">
            <a:avLst/>
          </a:prstGeom>
          <a:noFill/>
        </p:spPr>
        <p:txBody>
          <a:bodyPr wrap="square" lIns="121915" tIns="60957" rIns="121915" bIns="60957" rtlCol="0">
            <a:noAutofit/>
          </a:bodyPr>
          <a:lstStyle>
            <a:defPPr>
              <a:defRPr lang="zh-CN"/>
            </a:defPPr>
            <a:lvl1pPr algn="ctr">
              <a:lnSpc>
                <a:spcPts val="6000"/>
              </a:lnSpc>
              <a:defRPr sz="4400">
                <a:solidFill>
                  <a:schemeClr val="tx2"/>
                </a:solidFill>
                <a:latin typeface="Source Han Sans Heavy" panose="020B0A00000000000000" pitchFamily="34" charset="-122"/>
                <a:ea typeface="Source Han Sans Heavy" panose="020B0A00000000000000" pitchFamily="34" charset="-122"/>
              </a:defRPr>
            </a:lvl1pPr>
          </a:lstStyle>
          <a:p>
            <a:r>
              <a:rPr lang="zh-CN" altLang="en-US" dirty="0">
                <a:sym typeface="Arial"/>
              </a:rPr>
              <a:t>汇报完毕，敬请批评指正！</a:t>
            </a:r>
          </a:p>
        </p:txBody>
      </p:sp>
      <p:sp>
        <p:nvSpPr>
          <p:cNvPr id="10" name="矩形 9">
            <a:extLst>
              <a:ext uri="{FF2B5EF4-FFF2-40B4-BE49-F238E27FC236}">
                <a16:creationId xmlns:a16="http://schemas.microsoft.com/office/drawing/2014/main" id="{86C5C91C-803E-46A9-9BBE-DA7563CED18D}"/>
              </a:ext>
            </a:extLst>
          </p:cNvPr>
          <p:cNvSpPr/>
          <p:nvPr/>
        </p:nvSpPr>
        <p:spPr>
          <a:xfrm>
            <a:off x="5069273" y="4926388"/>
            <a:ext cx="2053447" cy="792718"/>
          </a:xfrm>
          <a:prstGeom prst="rect">
            <a:avLst/>
          </a:prstGeom>
        </p:spPr>
        <p:txBody>
          <a:bodyPr wrap="none">
            <a:noAutofit/>
          </a:bodyPr>
          <a:lstStyle/>
          <a:p>
            <a:pPr algn="ctr">
              <a:lnSpc>
                <a:spcPct val="150000"/>
              </a:lnSpc>
            </a:pPr>
            <a:r>
              <a:rPr lang="zh-CN" altLang="en-US" sz="1600" dirty="0">
                <a:solidFill>
                  <a:schemeClr val="tx2"/>
                </a:solidFill>
                <a:latin typeface="Source Han Sans Normal" panose="020B0400000000000000" pitchFamily="34" charset="-122"/>
                <a:ea typeface="Source Han Sans Normal" panose="020B0400000000000000" pitchFamily="34" charset="-122"/>
                <a:sym typeface="Arial"/>
              </a:rPr>
              <a:t>答辩人：</a:t>
            </a:r>
            <a:r>
              <a:rPr lang="en-US" altLang="zh-CN" sz="1600" dirty="0" err="1">
                <a:solidFill>
                  <a:schemeClr val="tx2"/>
                </a:solidFill>
                <a:latin typeface="Source Han Sans Normal" panose="020B0400000000000000" pitchFamily="34" charset="-122"/>
                <a:ea typeface="Source Han Sans Normal" panose="020B0400000000000000" pitchFamily="34" charset="-122"/>
                <a:sym typeface="Arial"/>
              </a:rPr>
              <a:t>OfficePLUS</a:t>
            </a:r>
            <a:endParaRPr lang="en-US" altLang="zh-CN" sz="1600" dirty="0">
              <a:solidFill>
                <a:schemeClr val="tx2"/>
              </a:solidFill>
              <a:latin typeface="Source Han Sans Normal" panose="020B0400000000000000" pitchFamily="34" charset="-122"/>
              <a:ea typeface="Source Han Sans Normal" panose="020B0400000000000000" pitchFamily="34" charset="-122"/>
              <a:sym typeface="Arial"/>
            </a:endParaRPr>
          </a:p>
          <a:p>
            <a:pPr algn="ctr">
              <a:lnSpc>
                <a:spcPct val="150000"/>
              </a:lnSpc>
            </a:pPr>
            <a:r>
              <a:rPr lang="en-US" altLang="zh-CN" sz="1600" dirty="0">
                <a:solidFill>
                  <a:schemeClr val="tx2"/>
                </a:solidFill>
                <a:latin typeface="Source Han Sans Normal" panose="020B0400000000000000" pitchFamily="34" charset="-122"/>
                <a:ea typeface="Source Han Sans Normal" panose="020B0400000000000000" pitchFamily="34" charset="-122"/>
                <a:sym typeface="Arial"/>
              </a:rPr>
              <a:t>20XX</a:t>
            </a:r>
            <a:r>
              <a:rPr lang="zh-CN" altLang="en-US" sz="1600" dirty="0">
                <a:solidFill>
                  <a:schemeClr val="tx2"/>
                </a:solidFill>
                <a:latin typeface="Source Han Sans Normal" panose="020B0400000000000000" pitchFamily="34" charset="-122"/>
                <a:ea typeface="Source Han Sans Normal" panose="020B0400000000000000" pitchFamily="34" charset="-122"/>
                <a:sym typeface="Arial"/>
              </a:rPr>
              <a:t>年</a:t>
            </a:r>
            <a:r>
              <a:rPr lang="en-US" altLang="zh-CN" sz="1600" dirty="0">
                <a:solidFill>
                  <a:schemeClr val="tx2"/>
                </a:solidFill>
                <a:latin typeface="Source Han Sans Normal" panose="020B0400000000000000" pitchFamily="34" charset="-122"/>
                <a:ea typeface="Source Han Sans Normal" panose="020B0400000000000000" pitchFamily="34" charset="-122"/>
                <a:sym typeface="Arial"/>
              </a:rPr>
              <a:t>XX</a:t>
            </a:r>
            <a:r>
              <a:rPr lang="zh-CN" altLang="en-US" sz="1600" dirty="0">
                <a:solidFill>
                  <a:schemeClr val="tx2"/>
                </a:solidFill>
                <a:latin typeface="Source Han Sans Normal" panose="020B0400000000000000" pitchFamily="34" charset="-122"/>
                <a:ea typeface="Source Han Sans Normal" panose="020B0400000000000000" pitchFamily="34" charset="-122"/>
                <a:sym typeface="Arial"/>
              </a:rPr>
              <a:t>月</a:t>
            </a:r>
          </a:p>
        </p:txBody>
      </p:sp>
    </p:spTree>
    <p:extLst>
      <p:ext uri="{BB962C8B-B14F-4D97-AF65-F5344CB8AC3E}">
        <p14:creationId xmlns:p14="http://schemas.microsoft.com/office/powerpoint/2010/main" val="1100850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a:extLst>
              <a:ext uri="{FF2B5EF4-FFF2-40B4-BE49-F238E27FC236}">
                <a16:creationId xmlns:a16="http://schemas.microsoft.com/office/drawing/2014/main" id="{ADA2A970-DA5A-4146-99A1-A276E6C8E148}"/>
              </a:ext>
            </a:extLst>
          </p:cNvPr>
          <p:cNvSpPr>
            <a:spLocks noGrp="1"/>
          </p:cNvSpPr>
          <p:nvPr>
            <p:ph type="body" sz="quarter" idx="11"/>
          </p:nvPr>
        </p:nvSpPr>
        <p:spPr>
          <a:xfrm>
            <a:off x="441325" y="182563"/>
            <a:ext cx="1655763" cy="287337"/>
          </a:xfrm>
        </p:spPr>
        <p:txBody>
          <a:bodyPr/>
          <a:lstStyle/>
          <a:p>
            <a:r>
              <a:rPr kumimoji="1" lang="en-US" altLang="zh-CN" dirty="0" err="1"/>
              <a:t>OfficePLUS.cn</a:t>
            </a:r>
            <a:endParaRPr kumimoji="1" lang="zh-CN" altLang="en-US" dirty="0"/>
          </a:p>
        </p:txBody>
      </p:sp>
    </p:spTree>
    <p:extLst>
      <p:ext uri="{BB962C8B-B14F-4D97-AF65-F5344CB8AC3E}">
        <p14:creationId xmlns:p14="http://schemas.microsoft.com/office/powerpoint/2010/main" val="192560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7D393565-79EB-4B1A-B2B9-54017C58E0AE}"/>
              </a:ext>
            </a:extLst>
          </p:cNvPr>
          <p:cNvSpPr>
            <a:spLocks noGrp="1"/>
          </p:cNvSpPr>
          <p:nvPr>
            <p:ph type="body" sz="quarter" idx="10"/>
          </p:nvPr>
        </p:nvSpPr>
        <p:spPr/>
        <p:txBody>
          <a:bodyPr>
            <a:noAutofit/>
          </a:bodyPr>
          <a:lstStyle/>
          <a:p>
            <a:r>
              <a:rPr lang="zh-CN" altLang="en-US" dirty="0"/>
              <a:t>课题来源及意义</a:t>
            </a:r>
          </a:p>
        </p:txBody>
      </p:sp>
      <p:sp>
        <p:nvSpPr>
          <p:cNvPr id="9" name="文本占位符 8">
            <a:extLst>
              <a:ext uri="{FF2B5EF4-FFF2-40B4-BE49-F238E27FC236}">
                <a16:creationId xmlns:a16="http://schemas.microsoft.com/office/drawing/2014/main" id="{4EBC4426-7A27-48E0-86D8-105AE9266800}"/>
              </a:ext>
            </a:extLst>
          </p:cNvPr>
          <p:cNvSpPr>
            <a:spLocks noGrp="1"/>
          </p:cNvSpPr>
          <p:nvPr>
            <p:ph type="body" sz="quarter" idx="11"/>
          </p:nvPr>
        </p:nvSpPr>
        <p:spPr>
          <a:xfrm>
            <a:off x="5011946" y="3488145"/>
            <a:ext cx="2599897" cy="424732"/>
          </a:xfrm>
        </p:spPr>
        <p:txBody>
          <a:bodyPr>
            <a:noAutofit/>
          </a:bodyPr>
          <a:lstStyle/>
          <a:p>
            <a:r>
              <a:rPr lang="zh-CN" altLang="en-US" dirty="0"/>
              <a:t>研究现状与趋势</a:t>
            </a:r>
          </a:p>
        </p:txBody>
      </p:sp>
      <p:sp>
        <p:nvSpPr>
          <p:cNvPr id="10" name="文本占位符 9">
            <a:extLst>
              <a:ext uri="{FF2B5EF4-FFF2-40B4-BE49-F238E27FC236}">
                <a16:creationId xmlns:a16="http://schemas.microsoft.com/office/drawing/2014/main" id="{A74C589F-4278-4931-8FB1-4B71AEBFF11D}"/>
              </a:ext>
            </a:extLst>
          </p:cNvPr>
          <p:cNvSpPr>
            <a:spLocks noGrp="1"/>
          </p:cNvSpPr>
          <p:nvPr>
            <p:ph type="body" sz="quarter" idx="12"/>
          </p:nvPr>
        </p:nvSpPr>
        <p:spPr>
          <a:xfrm>
            <a:off x="8398612" y="3488145"/>
            <a:ext cx="2599897" cy="424732"/>
          </a:xfrm>
        </p:spPr>
        <p:txBody>
          <a:bodyPr>
            <a:noAutofit/>
          </a:bodyPr>
          <a:lstStyle/>
          <a:p>
            <a:r>
              <a:rPr lang="zh-CN" altLang="en-US" dirty="0"/>
              <a:t>研究内容与方案</a:t>
            </a:r>
          </a:p>
        </p:txBody>
      </p:sp>
      <p:sp>
        <p:nvSpPr>
          <p:cNvPr id="11" name="文本占位符 10">
            <a:extLst>
              <a:ext uri="{FF2B5EF4-FFF2-40B4-BE49-F238E27FC236}">
                <a16:creationId xmlns:a16="http://schemas.microsoft.com/office/drawing/2014/main" id="{5E4EDDAC-1293-4827-B00E-C1D204970289}"/>
              </a:ext>
            </a:extLst>
          </p:cNvPr>
          <p:cNvSpPr>
            <a:spLocks noGrp="1"/>
          </p:cNvSpPr>
          <p:nvPr>
            <p:ph type="body" sz="quarter" idx="13"/>
          </p:nvPr>
        </p:nvSpPr>
        <p:spPr>
          <a:xfrm>
            <a:off x="3182185" y="4918665"/>
            <a:ext cx="2599897" cy="424732"/>
          </a:xfrm>
        </p:spPr>
        <p:txBody>
          <a:bodyPr>
            <a:noAutofit/>
          </a:bodyPr>
          <a:lstStyle/>
          <a:p>
            <a:r>
              <a:rPr lang="zh-CN" altLang="en-US" dirty="0"/>
              <a:t>课题创新与难点</a:t>
            </a:r>
          </a:p>
        </p:txBody>
      </p:sp>
      <p:sp>
        <p:nvSpPr>
          <p:cNvPr id="12" name="文本占位符 11">
            <a:extLst>
              <a:ext uri="{FF2B5EF4-FFF2-40B4-BE49-F238E27FC236}">
                <a16:creationId xmlns:a16="http://schemas.microsoft.com/office/drawing/2014/main" id="{C3D6DE54-6DBC-4E63-8A58-AA8699F7217A}"/>
              </a:ext>
            </a:extLst>
          </p:cNvPr>
          <p:cNvSpPr>
            <a:spLocks noGrp="1"/>
          </p:cNvSpPr>
          <p:nvPr>
            <p:ph type="body" sz="quarter" idx="14"/>
          </p:nvPr>
        </p:nvSpPr>
        <p:spPr>
          <a:xfrm>
            <a:off x="6568851" y="4918665"/>
            <a:ext cx="2599897" cy="424732"/>
          </a:xfrm>
        </p:spPr>
        <p:txBody>
          <a:bodyPr>
            <a:noAutofit/>
          </a:bodyPr>
          <a:lstStyle/>
          <a:p>
            <a:r>
              <a:rPr lang="zh-CN" altLang="en-US" dirty="0"/>
              <a:t>课题研究计划</a:t>
            </a:r>
          </a:p>
        </p:txBody>
      </p:sp>
    </p:spTree>
    <p:extLst>
      <p:ext uri="{BB962C8B-B14F-4D97-AF65-F5344CB8AC3E}">
        <p14:creationId xmlns:p14="http://schemas.microsoft.com/office/powerpoint/2010/main" val="393122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F12291E-C314-4581-ADDF-BFB7FA6D3AAA}"/>
              </a:ext>
            </a:extLst>
          </p:cNvPr>
          <p:cNvSpPr>
            <a:spLocks noGrp="1"/>
          </p:cNvSpPr>
          <p:nvPr>
            <p:ph type="body" sz="quarter" idx="10"/>
          </p:nvPr>
        </p:nvSpPr>
        <p:spPr/>
        <p:txBody>
          <a:bodyPr>
            <a:normAutofit fontScale="85000" lnSpcReduction="20000"/>
          </a:bodyPr>
          <a:lstStyle/>
          <a:p>
            <a:r>
              <a:rPr lang="en-US" altLang="zh-CN" dirty="0"/>
              <a:t>1</a:t>
            </a:r>
            <a:endParaRPr lang="zh-CN" altLang="en-US" dirty="0"/>
          </a:p>
        </p:txBody>
      </p:sp>
      <p:sp>
        <p:nvSpPr>
          <p:cNvPr id="6" name="文本占位符 5">
            <a:extLst>
              <a:ext uri="{FF2B5EF4-FFF2-40B4-BE49-F238E27FC236}">
                <a16:creationId xmlns:a16="http://schemas.microsoft.com/office/drawing/2014/main" id="{F4CA175D-23D8-411F-B1F8-6F8D3D61EBC9}"/>
              </a:ext>
            </a:extLst>
          </p:cNvPr>
          <p:cNvSpPr>
            <a:spLocks noGrp="1"/>
          </p:cNvSpPr>
          <p:nvPr>
            <p:ph type="body" sz="quarter" idx="11"/>
          </p:nvPr>
        </p:nvSpPr>
        <p:spPr/>
        <p:txBody>
          <a:bodyPr>
            <a:noAutofit/>
          </a:bodyPr>
          <a:lstStyle/>
          <a:p>
            <a:r>
              <a:rPr lang="zh-CN" altLang="en-US" dirty="0"/>
              <a:t>课题来源及意义</a:t>
            </a:r>
          </a:p>
        </p:txBody>
      </p:sp>
      <p:sp>
        <p:nvSpPr>
          <p:cNvPr id="7" name="文本占位符 6">
            <a:extLst>
              <a:ext uri="{FF2B5EF4-FFF2-40B4-BE49-F238E27FC236}">
                <a16:creationId xmlns:a16="http://schemas.microsoft.com/office/drawing/2014/main" id="{40AE08C4-6F35-4BAE-A0E2-ECB298470F99}"/>
              </a:ext>
            </a:extLst>
          </p:cNvPr>
          <p:cNvSpPr>
            <a:spLocks noGrp="1"/>
          </p:cNvSpPr>
          <p:nvPr>
            <p:ph type="body" sz="quarter" idx="12"/>
          </p:nvPr>
        </p:nvSpPr>
        <p:spPr>
          <a:xfrm>
            <a:off x="479425" y="462870"/>
            <a:ext cx="4576894" cy="286232"/>
          </a:xfrm>
        </p:spPr>
        <p:txBody>
          <a:bodyPr>
            <a:noAutofit/>
          </a:bodyPr>
          <a:lstStyle/>
          <a:p>
            <a:r>
              <a:rPr lang="zh-CN" altLang="en-US" sz="1400" dirty="0">
                <a:solidFill>
                  <a:schemeClr val="tx2"/>
                </a:solidFill>
                <a:latin typeface="Source Han Sans Normal" panose="020B0400000000000000" pitchFamily="34" charset="-122"/>
                <a:ea typeface="Source Han Sans Normal" panose="020B0400000000000000" pitchFamily="34" charset="-122"/>
              </a:rPr>
              <a:t>山东理工大学</a:t>
            </a:r>
            <a:r>
              <a:rPr lang="en-US" altLang="zh-CN" sz="1400" dirty="0">
                <a:solidFill>
                  <a:schemeClr val="tx2"/>
                </a:solidFill>
                <a:latin typeface="Source Han Sans Normal" panose="020B0400000000000000" pitchFamily="34" charset="-122"/>
                <a:ea typeface="Source Han Sans Normal" panose="020B0400000000000000" pitchFamily="34" charset="-122"/>
              </a:rPr>
              <a:t>XXXX</a:t>
            </a:r>
            <a:r>
              <a:rPr lang="zh-CN" altLang="en-US" sz="1400" dirty="0">
                <a:solidFill>
                  <a:schemeClr val="tx2"/>
                </a:solidFill>
                <a:latin typeface="Source Han Sans Normal" panose="020B0400000000000000" pitchFamily="34" charset="-122"/>
                <a:ea typeface="Source Han Sans Normal" panose="020B0400000000000000" pitchFamily="34" charset="-122"/>
              </a:rPr>
              <a:t>学院</a:t>
            </a:r>
            <a:r>
              <a:rPr lang="en-US" altLang="zh-CN" sz="1400" dirty="0">
                <a:solidFill>
                  <a:schemeClr val="tx2"/>
                </a:solidFill>
                <a:latin typeface="Source Han Sans Normal" panose="020B0400000000000000" pitchFamily="34" charset="-122"/>
                <a:ea typeface="Source Han Sans Normal" panose="020B0400000000000000" pitchFamily="34" charset="-122"/>
              </a:rPr>
              <a:t>20XX</a:t>
            </a:r>
            <a:r>
              <a:rPr lang="zh-CN" altLang="en-US" sz="1400" dirty="0">
                <a:solidFill>
                  <a:schemeClr val="tx2"/>
                </a:solidFill>
                <a:latin typeface="Source Han Sans Normal" panose="020B0400000000000000" pitchFamily="34" charset="-122"/>
                <a:ea typeface="Source Han Sans Normal" panose="020B0400000000000000" pitchFamily="34" charset="-122"/>
              </a:rPr>
              <a:t>级博士生学位论文开题答辩</a:t>
            </a:r>
          </a:p>
        </p:txBody>
      </p:sp>
      <p:sp>
        <p:nvSpPr>
          <p:cNvPr id="8" name="文本占位符 7">
            <a:extLst>
              <a:ext uri="{FF2B5EF4-FFF2-40B4-BE49-F238E27FC236}">
                <a16:creationId xmlns:a16="http://schemas.microsoft.com/office/drawing/2014/main" id="{BA45C7D7-02E7-42F2-BA79-3C8CF71FEB78}"/>
              </a:ext>
            </a:extLst>
          </p:cNvPr>
          <p:cNvSpPr>
            <a:spLocks noGrp="1"/>
          </p:cNvSpPr>
          <p:nvPr>
            <p:ph type="body" sz="quarter" idx="14"/>
          </p:nvPr>
        </p:nvSpPr>
        <p:spPr/>
        <p:txBody>
          <a:bodyPr/>
          <a:lstStyle/>
          <a:p>
            <a:r>
              <a:rPr lang="zh-CN" altLang="en-US" dirty="0"/>
              <a:t>章节主要内容一</a:t>
            </a:r>
          </a:p>
        </p:txBody>
      </p:sp>
      <p:sp>
        <p:nvSpPr>
          <p:cNvPr id="9" name="文本占位符 8">
            <a:extLst>
              <a:ext uri="{FF2B5EF4-FFF2-40B4-BE49-F238E27FC236}">
                <a16:creationId xmlns:a16="http://schemas.microsoft.com/office/drawing/2014/main" id="{FED3F96E-FE63-4B98-A668-46AC4EEB57F8}"/>
              </a:ext>
            </a:extLst>
          </p:cNvPr>
          <p:cNvSpPr>
            <a:spLocks noGrp="1"/>
          </p:cNvSpPr>
          <p:nvPr>
            <p:ph type="body" sz="quarter" idx="15"/>
          </p:nvPr>
        </p:nvSpPr>
        <p:spPr/>
        <p:txBody>
          <a:bodyPr/>
          <a:lstStyle/>
          <a:p>
            <a:r>
              <a:rPr lang="zh-CN" altLang="en-US" dirty="0"/>
              <a:t>章节主要内容二</a:t>
            </a:r>
          </a:p>
        </p:txBody>
      </p:sp>
      <p:sp>
        <p:nvSpPr>
          <p:cNvPr id="10" name="文本占位符 9">
            <a:extLst>
              <a:ext uri="{FF2B5EF4-FFF2-40B4-BE49-F238E27FC236}">
                <a16:creationId xmlns:a16="http://schemas.microsoft.com/office/drawing/2014/main" id="{207D65FB-F068-46C6-91C2-139AD4598CB3}"/>
              </a:ext>
            </a:extLst>
          </p:cNvPr>
          <p:cNvSpPr>
            <a:spLocks noGrp="1"/>
          </p:cNvSpPr>
          <p:nvPr>
            <p:ph type="body" sz="quarter" idx="16"/>
          </p:nvPr>
        </p:nvSpPr>
        <p:spPr/>
        <p:txBody>
          <a:bodyPr/>
          <a:lstStyle/>
          <a:p>
            <a:r>
              <a:rPr lang="zh-CN" altLang="en-US" dirty="0"/>
              <a:t>章节主要内容三</a:t>
            </a:r>
          </a:p>
        </p:txBody>
      </p:sp>
    </p:spTree>
    <p:extLst>
      <p:ext uri="{BB962C8B-B14F-4D97-AF65-F5344CB8AC3E}">
        <p14:creationId xmlns:p14="http://schemas.microsoft.com/office/powerpoint/2010/main" val="322009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B595C99E-7276-4DBD-BA34-550C91877F5E}"/>
              </a:ext>
            </a:extLst>
          </p:cNvPr>
          <p:cNvSpPr/>
          <p:nvPr/>
        </p:nvSpPr>
        <p:spPr>
          <a:xfrm>
            <a:off x="8196125" y="2030270"/>
            <a:ext cx="46323" cy="4249742"/>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79BC9CFA-0A71-46EE-A6CA-73F2D0DCE580}"/>
              </a:ext>
            </a:extLst>
          </p:cNvPr>
          <p:cNvSpPr>
            <a:spLocks noGrp="1"/>
          </p:cNvSpPr>
          <p:nvPr>
            <p:ph type="body" sz="quarter" idx="12"/>
          </p:nvPr>
        </p:nvSpPr>
        <p:spPr>
          <a:xfrm>
            <a:off x="2071145" y="691230"/>
            <a:ext cx="5645692" cy="480131"/>
          </a:xfrm>
        </p:spPr>
        <p:txBody>
          <a:bodyPr>
            <a:noAutofit/>
          </a:bodyPr>
          <a:lstStyle/>
          <a:p>
            <a:r>
              <a:rPr lang="en-US" altLang="zh-CN" dirty="0"/>
              <a:t>1.1 </a:t>
            </a:r>
            <a:r>
              <a:rPr lang="zh-CN" altLang="en-US" dirty="0"/>
              <a:t>课题提出背景</a:t>
            </a:r>
          </a:p>
        </p:txBody>
      </p:sp>
      <p:sp>
        <p:nvSpPr>
          <p:cNvPr id="3" name="文本占位符 2">
            <a:extLst>
              <a:ext uri="{FF2B5EF4-FFF2-40B4-BE49-F238E27FC236}">
                <a16:creationId xmlns:a16="http://schemas.microsoft.com/office/drawing/2014/main" id="{2FB2BBAC-EC70-4B2D-8640-1F1E3DC522AD}"/>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4" name="文本占位符 3">
            <a:extLst>
              <a:ext uri="{FF2B5EF4-FFF2-40B4-BE49-F238E27FC236}">
                <a16:creationId xmlns:a16="http://schemas.microsoft.com/office/drawing/2014/main" id="{7F50A6DC-A49A-4DB0-AA8C-41B52A6CE51B}"/>
              </a:ext>
            </a:extLst>
          </p:cNvPr>
          <p:cNvSpPr>
            <a:spLocks noGrp="1"/>
          </p:cNvSpPr>
          <p:nvPr>
            <p:ph type="body" sz="quarter" idx="11"/>
          </p:nvPr>
        </p:nvSpPr>
        <p:spPr>
          <a:xfrm>
            <a:off x="2071145" y="292742"/>
            <a:ext cx="5645692" cy="341632"/>
          </a:xfrm>
        </p:spPr>
        <p:txBody>
          <a:bodyPr>
            <a:noAutofit/>
          </a:bodyPr>
          <a:lstStyle/>
          <a:p>
            <a:r>
              <a:rPr lang="zh-CN" altLang="en-US" dirty="0"/>
              <a:t>浅色简约风格论文开题答辩</a:t>
            </a:r>
            <a:r>
              <a:rPr lang="en-US" altLang="zh-CN" dirty="0"/>
              <a:t>PPT</a:t>
            </a:r>
            <a:r>
              <a:rPr lang="zh-CN" altLang="en-US" dirty="0"/>
              <a:t>模板</a:t>
            </a:r>
          </a:p>
        </p:txBody>
      </p:sp>
      <p:sp>
        <p:nvSpPr>
          <p:cNvPr id="8" name="文本框 7">
            <a:extLst>
              <a:ext uri="{FF2B5EF4-FFF2-40B4-BE49-F238E27FC236}">
                <a16:creationId xmlns:a16="http://schemas.microsoft.com/office/drawing/2014/main" id="{9222A2AC-55AE-48AF-81C7-B1C748AE6E59}"/>
              </a:ext>
            </a:extLst>
          </p:cNvPr>
          <p:cNvSpPr txBox="1"/>
          <p:nvPr/>
        </p:nvSpPr>
        <p:spPr>
          <a:xfrm>
            <a:off x="2071145" y="2434721"/>
            <a:ext cx="5070732" cy="1375280"/>
          </a:xfrm>
          <a:prstGeom prst="rect">
            <a:avLst/>
          </a:prstGeom>
        </p:spPr>
        <p:txBody>
          <a:bodyPr wrap="square">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600" dirty="0"/>
              <a:t>“一带一路”（</a:t>
            </a:r>
            <a:r>
              <a:rPr lang="en-US" altLang="zh-CN" sz="1600" dirty="0"/>
              <a:t>The Belt and Road</a:t>
            </a:r>
            <a:r>
              <a:rPr lang="zh-CN" altLang="en-US" sz="1600" dirty="0"/>
              <a:t>，缩写</a:t>
            </a:r>
            <a:r>
              <a:rPr lang="en-US" altLang="zh-CN" sz="1600" dirty="0"/>
              <a:t>B&amp;R</a:t>
            </a:r>
            <a:r>
              <a:rPr lang="zh-CN" altLang="en-US" sz="1600" dirty="0"/>
              <a:t>）是“丝绸之路经济带”和“</a:t>
            </a:r>
            <a:r>
              <a:rPr lang="en-US" altLang="zh-CN" sz="1600" dirty="0"/>
              <a:t>21</a:t>
            </a:r>
            <a:r>
              <a:rPr lang="zh-CN" altLang="en-US" sz="1600" dirty="0"/>
              <a:t>世纪海上丝绸之路”的简称，</a:t>
            </a:r>
            <a:r>
              <a:rPr lang="en-US" altLang="zh-CN" sz="1600" dirty="0"/>
              <a:t>2013</a:t>
            </a:r>
            <a:r>
              <a:rPr lang="zh-CN" altLang="en-US" sz="1600" dirty="0"/>
              <a:t>年</a:t>
            </a:r>
            <a:r>
              <a:rPr lang="en-US" altLang="zh-CN" sz="1600" dirty="0"/>
              <a:t>9</a:t>
            </a:r>
            <a:r>
              <a:rPr lang="zh-CN" altLang="en-US" sz="1600" dirty="0"/>
              <a:t>月和</a:t>
            </a:r>
            <a:r>
              <a:rPr lang="en-US" altLang="zh-CN" sz="1600" dirty="0"/>
              <a:t>10</a:t>
            </a:r>
            <a:r>
              <a:rPr lang="zh-CN" altLang="en-US" sz="1600" dirty="0"/>
              <a:t>月由中国国家主席习近平分别提出建设“新丝绸之路经济带”和“</a:t>
            </a:r>
            <a:r>
              <a:rPr lang="en-US" altLang="zh-CN" sz="1600" dirty="0"/>
              <a:t>21</a:t>
            </a:r>
            <a:r>
              <a:rPr lang="zh-CN" altLang="en-US" sz="1600" dirty="0"/>
              <a:t>世纪海上丝绸之路”的合作倡议。</a:t>
            </a:r>
          </a:p>
        </p:txBody>
      </p:sp>
      <p:sp>
        <p:nvSpPr>
          <p:cNvPr id="9" name="矩形 8">
            <a:extLst>
              <a:ext uri="{FF2B5EF4-FFF2-40B4-BE49-F238E27FC236}">
                <a16:creationId xmlns:a16="http://schemas.microsoft.com/office/drawing/2014/main" id="{536AB2D3-CDD0-41C6-857E-69AD31797B77}"/>
              </a:ext>
            </a:extLst>
          </p:cNvPr>
          <p:cNvSpPr/>
          <p:nvPr/>
        </p:nvSpPr>
        <p:spPr>
          <a:xfrm>
            <a:off x="2063750" y="4333613"/>
            <a:ext cx="2246855" cy="57645"/>
          </a:xfrm>
          <a:prstGeom prst="rect">
            <a:avLst/>
          </a:prstGeom>
          <a:gradFill flip="none" rotWithShape="1">
            <a:gsLst>
              <a:gs pos="0">
                <a:schemeClr val="accent2">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7C8378EE-1DE6-4236-8870-3C4F99CEA460}"/>
              </a:ext>
            </a:extLst>
          </p:cNvPr>
          <p:cNvSpPr/>
          <p:nvPr/>
        </p:nvSpPr>
        <p:spPr>
          <a:xfrm>
            <a:off x="2071145" y="4914871"/>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BED8C464-22C3-4E8D-A7E2-1096036B7847}"/>
              </a:ext>
            </a:extLst>
          </p:cNvPr>
          <p:cNvSpPr txBox="1"/>
          <p:nvPr/>
        </p:nvSpPr>
        <p:spPr>
          <a:xfrm>
            <a:off x="2125105" y="4766997"/>
            <a:ext cx="5016772" cy="403667"/>
          </a:xfrm>
          <a:prstGeom prst="rect">
            <a:avLst/>
          </a:prstGeom>
        </p:spPr>
        <p:txBody>
          <a:bodyPr wrap="square" anchor="ctr">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推动共建丝绸之路经济带和</a:t>
            </a:r>
            <a:r>
              <a:rPr lang="en-US" altLang="zh-CN" sz="1400" dirty="0"/>
              <a:t>21</a:t>
            </a:r>
            <a:r>
              <a:rPr lang="zh-CN" altLang="en-US" sz="1400" dirty="0"/>
              <a:t>世纪海上丝绸之路的愿景与行动</a:t>
            </a:r>
          </a:p>
        </p:txBody>
      </p:sp>
      <p:sp>
        <p:nvSpPr>
          <p:cNvPr id="12" name="椭圆 11">
            <a:extLst>
              <a:ext uri="{FF2B5EF4-FFF2-40B4-BE49-F238E27FC236}">
                <a16:creationId xmlns:a16="http://schemas.microsoft.com/office/drawing/2014/main" id="{BF122B8A-139C-4557-986C-F35406ADD974}"/>
              </a:ext>
            </a:extLst>
          </p:cNvPr>
          <p:cNvSpPr/>
          <p:nvPr/>
        </p:nvSpPr>
        <p:spPr>
          <a:xfrm>
            <a:off x="2071145" y="5402600"/>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4DB39260-2BAF-4622-AD7F-D02DD35D1AB2}"/>
              </a:ext>
            </a:extLst>
          </p:cNvPr>
          <p:cNvSpPr txBox="1"/>
          <p:nvPr/>
        </p:nvSpPr>
        <p:spPr>
          <a:xfrm>
            <a:off x="2125105" y="5254726"/>
            <a:ext cx="5016772" cy="403667"/>
          </a:xfrm>
          <a:prstGeom prst="rect">
            <a:avLst/>
          </a:prstGeom>
        </p:spPr>
        <p:txBody>
          <a:bodyPr wrap="square" anchor="ctr">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en-US" altLang="zh-CN" sz="1400" dirty="0"/>
              <a:t>2030</a:t>
            </a:r>
            <a:r>
              <a:rPr lang="zh-CN" altLang="en-US" sz="1400" dirty="0"/>
              <a:t>年可持续发展议程</a:t>
            </a:r>
          </a:p>
        </p:txBody>
      </p:sp>
      <p:sp>
        <p:nvSpPr>
          <p:cNvPr id="14" name="椭圆 13">
            <a:extLst>
              <a:ext uri="{FF2B5EF4-FFF2-40B4-BE49-F238E27FC236}">
                <a16:creationId xmlns:a16="http://schemas.microsoft.com/office/drawing/2014/main" id="{B5AD3C2E-AD27-4376-ABFE-C7B7C1038B72}"/>
              </a:ext>
            </a:extLst>
          </p:cNvPr>
          <p:cNvSpPr/>
          <p:nvPr/>
        </p:nvSpPr>
        <p:spPr>
          <a:xfrm>
            <a:off x="2071145" y="5890329"/>
            <a:ext cx="107920" cy="107920"/>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86744646-902A-4FD7-B354-F375222B9A25}"/>
              </a:ext>
            </a:extLst>
          </p:cNvPr>
          <p:cNvSpPr txBox="1"/>
          <p:nvPr/>
        </p:nvSpPr>
        <p:spPr>
          <a:xfrm>
            <a:off x="2125105" y="5742455"/>
            <a:ext cx="5016772" cy="403667"/>
          </a:xfrm>
          <a:prstGeom prst="rect">
            <a:avLst/>
          </a:prstGeom>
        </p:spPr>
        <p:txBody>
          <a:bodyPr wrap="square" anchor="ctr">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en-US" altLang="zh-CN" sz="1400" dirty="0"/>
              <a:t>“</a:t>
            </a:r>
            <a:r>
              <a:rPr lang="zh-CN" altLang="en-US" sz="1400" dirty="0"/>
              <a:t>一带一路”国际合作高峰论坛圆桌峰会联合公报</a:t>
            </a:r>
          </a:p>
        </p:txBody>
      </p:sp>
      <p:sp>
        <p:nvSpPr>
          <p:cNvPr id="16" name="椭圆 15">
            <a:extLst>
              <a:ext uri="{FF2B5EF4-FFF2-40B4-BE49-F238E27FC236}">
                <a16:creationId xmlns:a16="http://schemas.microsoft.com/office/drawing/2014/main" id="{754F1BE7-3344-4399-97AB-D8C56203D161}"/>
              </a:ext>
            </a:extLst>
          </p:cNvPr>
          <p:cNvSpPr/>
          <p:nvPr/>
        </p:nvSpPr>
        <p:spPr>
          <a:xfrm>
            <a:off x="8073504" y="1858084"/>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3C198D04-0F72-4B94-9AFB-4A17E7742185}"/>
              </a:ext>
            </a:extLst>
          </p:cNvPr>
          <p:cNvSpPr/>
          <p:nvPr/>
        </p:nvSpPr>
        <p:spPr>
          <a:xfrm>
            <a:off x="8073502" y="3265933"/>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44083709-6B93-4E5A-9B0B-7119A86E157F}"/>
              </a:ext>
            </a:extLst>
          </p:cNvPr>
          <p:cNvSpPr/>
          <p:nvPr/>
        </p:nvSpPr>
        <p:spPr>
          <a:xfrm>
            <a:off x="8073502" y="4673782"/>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98861804-FBC9-4329-BA52-F6502FA0CE19}"/>
              </a:ext>
            </a:extLst>
          </p:cNvPr>
          <p:cNvSpPr txBox="1"/>
          <p:nvPr/>
        </p:nvSpPr>
        <p:spPr>
          <a:xfrm>
            <a:off x="8398934" y="1834589"/>
            <a:ext cx="889987" cy="338554"/>
          </a:xfrm>
          <a:prstGeom prst="rect">
            <a:avLst/>
          </a:prstGeom>
          <a:noFill/>
        </p:spPr>
        <p:txBody>
          <a:bodyPr wrap="none" rtlCol="0" anchor="ctr">
            <a:noAutofit/>
          </a:bodyPr>
          <a:lstStyle/>
          <a:p>
            <a:r>
              <a:rPr lang="en-US" altLang="zh-CN" sz="1600" dirty="0">
                <a:solidFill>
                  <a:schemeClr val="tx2"/>
                </a:solidFill>
                <a:latin typeface="Source Han Sans Heavy" panose="020B0A00000000000000" pitchFamily="34" charset="-122"/>
                <a:ea typeface="Source Han Sans Heavy" panose="020B0A00000000000000" pitchFamily="34" charset="-122"/>
              </a:rPr>
              <a:t>2015</a:t>
            </a:r>
            <a:r>
              <a:rPr lang="zh-CN" altLang="en-US" sz="1600" dirty="0">
                <a:solidFill>
                  <a:schemeClr val="tx2"/>
                </a:solidFill>
                <a:latin typeface="Source Han Sans Heavy" panose="020B0A00000000000000" pitchFamily="34" charset="-122"/>
                <a:ea typeface="Source Han Sans Heavy" panose="020B0A00000000000000" pitchFamily="34" charset="-122"/>
              </a:rPr>
              <a:t>年</a:t>
            </a:r>
          </a:p>
        </p:txBody>
      </p:sp>
      <p:sp>
        <p:nvSpPr>
          <p:cNvPr id="23" name="文本框 22">
            <a:extLst>
              <a:ext uri="{FF2B5EF4-FFF2-40B4-BE49-F238E27FC236}">
                <a16:creationId xmlns:a16="http://schemas.microsoft.com/office/drawing/2014/main" id="{3EBAE883-E6A4-4C1A-A580-B1267D731F77}"/>
              </a:ext>
            </a:extLst>
          </p:cNvPr>
          <p:cNvSpPr txBox="1"/>
          <p:nvPr/>
        </p:nvSpPr>
        <p:spPr>
          <a:xfrm>
            <a:off x="8398934" y="2149649"/>
            <a:ext cx="3074050" cy="87450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中国企业共对“一带一路”相关的</a:t>
            </a:r>
            <a:r>
              <a:rPr lang="en-US" altLang="zh-CN" sz="1400" dirty="0"/>
              <a:t>49</a:t>
            </a:r>
            <a:r>
              <a:rPr lang="zh-CN" altLang="en-US" sz="1400" dirty="0"/>
              <a:t>个国家进行了直接投资，投资额同比增长</a:t>
            </a:r>
            <a:r>
              <a:rPr lang="en-US" altLang="zh-CN" sz="1400" dirty="0"/>
              <a:t>18.2%</a:t>
            </a:r>
            <a:r>
              <a:rPr lang="zh-CN" altLang="en-US" sz="1400" dirty="0"/>
              <a:t>。</a:t>
            </a:r>
          </a:p>
        </p:txBody>
      </p:sp>
      <p:sp>
        <p:nvSpPr>
          <p:cNvPr id="24" name="文本框 23">
            <a:extLst>
              <a:ext uri="{FF2B5EF4-FFF2-40B4-BE49-F238E27FC236}">
                <a16:creationId xmlns:a16="http://schemas.microsoft.com/office/drawing/2014/main" id="{4EBD61E9-238D-4E39-BF59-DE4758F492F9}"/>
              </a:ext>
            </a:extLst>
          </p:cNvPr>
          <p:cNvSpPr txBox="1"/>
          <p:nvPr/>
        </p:nvSpPr>
        <p:spPr>
          <a:xfrm>
            <a:off x="8398934" y="3242383"/>
            <a:ext cx="889987" cy="338554"/>
          </a:xfrm>
          <a:prstGeom prst="rect">
            <a:avLst/>
          </a:prstGeom>
          <a:noFill/>
        </p:spPr>
        <p:txBody>
          <a:bodyPr wrap="none" rtlCol="0" anchor="ctr">
            <a:noAutofit/>
          </a:bodyPr>
          <a:lstStyle/>
          <a:p>
            <a:r>
              <a:rPr lang="en-US" altLang="zh-CN" sz="1600" dirty="0">
                <a:solidFill>
                  <a:schemeClr val="tx2"/>
                </a:solidFill>
                <a:latin typeface="Source Han Sans Heavy" panose="020B0A00000000000000" pitchFamily="34" charset="-122"/>
                <a:ea typeface="Source Han Sans Heavy" panose="020B0A00000000000000" pitchFamily="34" charset="-122"/>
              </a:rPr>
              <a:t>2016</a:t>
            </a:r>
            <a:r>
              <a:rPr lang="zh-CN" altLang="en-US" sz="1600" dirty="0">
                <a:solidFill>
                  <a:schemeClr val="tx2"/>
                </a:solidFill>
                <a:latin typeface="Source Han Sans Heavy" panose="020B0A00000000000000" pitchFamily="34" charset="-122"/>
                <a:ea typeface="Source Han Sans Heavy" panose="020B0A00000000000000" pitchFamily="34" charset="-122"/>
              </a:rPr>
              <a:t>年</a:t>
            </a:r>
          </a:p>
        </p:txBody>
      </p:sp>
      <p:sp>
        <p:nvSpPr>
          <p:cNvPr id="25" name="文本框 24">
            <a:extLst>
              <a:ext uri="{FF2B5EF4-FFF2-40B4-BE49-F238E27FC236}">
                <a16:creationId xmlns:a16="http://schemas.microsoft.com/office/drawing/2014/main" id="{01F54C78-5F54-42B4-8F99-7FE426623D2E}"/>
              </a:ext>
            </a:extLst>
          </p:cNvPr>
          <p:cNvSpPr txBox="1"/>
          <p:nvPr/>
        </p:nvSpPr>
        <p:spPr>
          <a:xfrm>
            <a:off x="8398934" y="3557498"/>
            <a:ext cx="3074050" cy="87450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中欧班列累计开行</a:t>
            </a:r>
            <a:r>
              <a:rPr lang="en-US" altLang="zh-CN" sz="1400" dirty="0"/>
              <a:t>1881</a:t>
            </a:r>
            <a:r>
              <a:rPr lang="zh-CN" altLang="en-US" sz="1400" dirty="0"/>
              <a:t>列，其中回程</a:t>
            </a:r>
            <a:r>
              <a:rPr lang="en-US" altLang="zh-CN" sz="1400" dirty="0"/>
              <a:t>502</a:t>
            </a:r>
            <a:r>
              <a:rPr lang="zh-CN" altLang="en-US" sz="1400" dirty="0"/>
              <a:t>列，实现进出口贸易总额</a:t>
            </a:r>
            <a:r>
              <a:rPr lang="en-US" altLang="zh-CN" sz="1400" dirty="0"/>
              <a:t>170</a:t>
            </a:r>
            <a:r>
              <a:rPr lang="zh-CN" altLang="en-US" sz="1400" dirty="0"/>
              <a:t>亿美元。</a:t>
            </a:r>
          </a:p>
        </p:txBody>
      </p:sp>
      <p:sp>
        <p:nvSpPr>
          <p:cNvPr id="26" name="文本框 25">
            <a:extLst>
              <a:ext uri="{FF2B5EF4-FFF2-40B4-BE49-F238E27FC236}">
                <a16:creationId xmlns:a16="http://schemas.microsoft.com/office/drawing/2014/main" id="{31158AE8-DC32-427B-B44A-FAFD4F3EC354}"/>
              </a:ext>
            </a:extLst>
          </p:cNvPr>
          <p:cNvSpPr txBox="1"/>
          <p:nvPr/>
        </p:nvSpPr>
        <p:spPr>
          <a:xfrm>
            <a:off x="8398934" y="4652726"/>
            <a:ext cx="889987" cy="338554"/>
          </a:xfrm>
          <a:prstGeom prst="rect">
            <a:avLst/>
          </a:prstGeom>
          <a:noFill/>
        </p:spPr>
        <p:txBody>
          <a:bodyPr wrap="none" rtlCol="0" anchor="ctr">
            <a:noAutofit/>
          </a:bodyPr>
          <a:lstStyle/>
          <a:p>
            <a:r>
              <a:rPr lang="en-US" altLang="zh-CN" sz="1600" dirty="0">
                <a:solidFill>
                  <a:schemeClr val="tx2"/>
                </a:solidFill>
                <a:latin typeface="Source Han Sans Heavy" panose="020B0A00000000000000" pitchFamily="34" charset="-122"/>
                <a:ea typeface="Source Han Sans Heavy" panose="020B0A00000000000000" pitchFamily="34" charset="-122"/>
              </a:rPr>
              <a:t>2021</a:t>
            </a:r>
            <a:r>
              <a:rPr lang="zh-CN" altLang="en-US" sz="1600" dirty="0">
                <a:solidFill>
                  <a:schemeClr val="tx2"/>
                </a:solidFill>
                <a:latin typeface="Source Han Sans Heavy" panose="020B0A00000000000000" pitchFamily="34" charset="-122"/>
                <a:ea typeface="Source Han Sans Heavy" panose="020B0A00000000000000" pitchFamily="34" charset="-122"/>
              </a:rPr>
              <a:t>年</a:t>
            </a:r>
          </a:p>
        </p:txBody>
      </p:sp>
      <p:sp>
        <p:nvSpPr>
          <p:cNvPr id="27" name="文本框 26">
            <a:extLst>
              <a:ext uri="{FF2B5EF4-FFF2-40B4-BE49-F238E27FC236}">
                <a16:creationId xmlns:a16="http://schemas.microsoft.com/office/drawing/2014/main" id="{1649358E-62C6-404A-B6A0-1B19085301B1}"/>
              </a:ext>
            </a:extLst>
          </p:cNvPr>
          <p:cNvSpPr txBox="1"/>
          <p:nvPr/>
        </p:nvSpPr>
        <p:spPr>
          <a:xfrm>
            <a:off x="8398934" y="4965347"/>
            <a:ext cx="3074050" cy="874506"/>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中国与</a:t>
            </a:r>
            <a:r>
              <a:rPr lang="en-US" altLang="zh-CN" sz="1400" dirty="0"/>
              <a:t>141</a:t>
            </a:r>
            <a:r>
              <a:rPr lang="zh-CN" altLang="en-US" sz="1400" dirty="0"/>
              <a:t>个国家和</a:t>
            </a:r>
            <a:r>
              <a:rPr lang="en-US" altLang="zh-CN" sz="1400" dirty="0"/>
              <a:t>32</a:t>
            </a:r>
            <a:r>
              <a:rPr lang="zh-CN" altLang="en-US" sz="1400" dirty="0"/>
              <a:t>个国际组织，签署了</a:t>
            </a:r>
            <a:r>
              <a:rPr lang="en-US" altLang="zh-CN" sz="1400" dirty="0"/>
              <a:t>206</a:t>
            </a:r>
            <a:r>
              <a:rPr lang="zh-CN" altLang="en-US" sz="1400" dirty="0"/>
              <a:t>份共建“一带一路”合作文件。</a:t>
            </a:r>
          </a:p>
        </p:txBody>
      </p:sp>
      <p:grpSp>
        <p:nvGrpSpPr>
          <p:cNvPr id="30" name="组合 29">
            <a:extLst>
              <a:ext uri="{FF2B5EF4-FFF2-40B4-BE49-F238E27FC236}">
                <a16:creationId xmlns:a16="http://schemas.microsoft.com/office/drawing/2014/main" id="{72A3E81D-97B8-4E66-9EB6-62C5CBEF08D1}"/>
              </a:ext>
            </a:extLst>
          </p:cNvPr>
          <p:cNvGrpSpPr/>
          <p:nvPr/>
        </p:nvGrpSpPr>
        <p:grpSpPr>
          <a:xfrm>
            <a:off x="2063750" y="1854857"/>
            <a:ext cx="2372785" cy="400110"/>
            <a:chOff x="2067789" y="1875368"/>
            <a:chExt cx="2372785" cy="400110"/>
          </a:xfrm>
        </p:grpSpPr>
        <p:sp>
          <p:nvSpPr>
            <p:cNvPr id="5" name="文本框 4">
              <a:extLst>
                <a:ext uri="{FF2B5EF4-FFF2-40B4-BE49-F238E27FC236}">
                  <a16:creationId xmlns:a16="http://schemas.microsoft.com/office/drawing/2014/main" id="{D9CD3686-0D62-4A04-85D2-DD587916C46B}"/>
                </a:ext>
              </a:extLst>
            </p:cNvPr>
            <p:cNvSpPr txBox="1"/>
            <p:nvPr/>
          </p:nvSpPr>
          <p:spPr>
            <a:xfrm>
              <a:off x="2393219" y="1875368"/>
              <a:ext cx="2047355" cy="400110"/>
            </a:xfrm>
            <a:prstGeom prst="rect">
              <a:avLst/>
            </a:prstGeom>
            <a:noFill/>
          </p:spPr>
          <p:txBody>
            <a:bodyPr wrap="none" rtlCol="0" anchor="ctr">
              <a:noAutofit/>
            </a:bodyPr>
            <a:lstStyle/>
            <a:p>
              <a:r>
                <a:rPr lang="zh-CN" altLang="en-US" sz="2000" dirty="0">
                  <a:solidFill>
                    <a:schemeClr val="tx2"/>
                  </a:solidFill>
                  <a:latin typeface="Source Han Sans Heavy" panose="020B0A00000000000000" pitchFamily="34" charset="-122"/>
                  <a:ea typeface="Source Han Sans Heavy" panose="020B0A00000000000000" pitchFamily="34" charset="-122"/>
                </a:rPr>
                <a:t>“一带一路”概念</a:t>
              </a:r>
            </a:p>
          </p:txBody>
        </p:sp>
        <p:sp>
          <p:nvSpPr>
            <p:cNvPr id="29" name="椭圆 28">
              <a:extLst>
                <a:ext uri="{FF2B5EF4-FFF2-40B4-BE49-F238E27FC236}">
                  <a16:creationId xmlns:a16="http://schemas.microsoft.com/office/drawing/2014/main" id="{2323AA45-A5C4-44B8-B97C-5AAC84C05652}"/>
                </a:ext>
              </a:extLst>
            </p:cNvPr>
            <p:cNvSpPr/>
            <p:nvPr/>
          </p:nvSpPr>
          <p:spPr>
            <a:xfrm>
              <a:off x="2067789" y="1929640"/>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68427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9BC9CFA-0A71-46EE-A6CA-73F2D0DCE580}"/>
              </a:ext>
            </a:extLst>
          </p:cNvPr>
          <p:cNvSpPr>
            <a:spLocks noGrp="1"/>
          </p:cNvSpPr>
          <p:nvPr>
            <p:ph type="body" sz="quarter" idx="12"/>
          </p:nvPr>
        </p:nvSpPr>
        <p:spPr>
          <a:xfrm>
            <a:off x="2071145" y="691230"/>
            <a:ext cx="5645692" cy="480131"/>
          </a:xfrm>
        </p:spPr>
        <p:txBody>
          <a:bodyPr>
            <a:noAutofit/>
          </a:bodyPr>
          <a:lstStyle/>
          <a:p>
            <a:r>
              <a:rPr lang="en-US" altLang="zh-CN" dirty="0"/>
              <a:t>1.2 </a:t>
            </a:r>
            <a:r>
              <a:rPr lang="zh-CN" altLang="en-US" dirty="0"/>
              <a:t>课题研究价值</a:t>
            </a:r>
          </a:p>
        </p:txBody>
      </p:sp>
      <p:sp>
        <p:nvSpPr>
          <p:cNvPr id="3" name="文本占位符 2">
            <a:extLst>
              <a:ext uri="{FF2B5EF4-FFF2-40B4-BE49-F238E27FC236}">
                <a16:creationId xmlns:a16="http://schemas.microsoft.com/office/drawing/2014/main" id="{2FB2BBAC-EC70-4B2D-8640-1F1E3DC522AD}"/>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4" name="文本占位符 3">
            <a:extLst>
              <a:ext uri="{FF2B5EF4-FFF2-40B4-BE49-F238E27FC236}">
                <a16:creationId xmlns:a16="http://schemas.microsoft.com/office/drawing/2014/main" id="{7F50A6DC-A49A-4DB0-AA8C-41B52A6CE51B}"/>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5" name="矩形 4">
            <a:extLst>
              <a:ext uri="{FF2B5EF4-FFF2-40B4-BE49-F238E27FC236}">
                <a16:creationId xmlns:a16="http://schemas.microsoft.com/office/drawing/2014/main" id="{94BB8109-65D8-4A25-B63B-0ED6430EF476}"/>
              </a:ext>
            </a:extLst>
          </p:cNvPr>
          <p:cNvSpPr/>
          <p:nvPr/>
        </p:nvSpPr>
        <p:spPr>
          <a:xfrm>
            <a:off x="2193766" y="2349000"/>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4B0DB4EF-1DED-43D8-A436-A07BA088E0E7}"/>
              </a:ext>
            </a:extLst>
          </p:cNvPr>
          <p:cNvSpPr/>
          <p:nvPr/>
        </p:nvSpPr>
        <p:spPr>
          <a:xfrm>
            <a:off x="2071145" y="2176814"/>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285F62F7-624C-4FAB-B13A-27639E9C9FFC}"/>
              </a:ext>
            </a:extLst>
          </p:cNvPr>
          <p:cNvSpPr txBox="1"/>
          <p:nvPr/>
        </p:nvSpPr>
        <p:spPr>
          <a:xfrm>
            <a:off x="2396575" y="2153319"/>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政策导向</a:t>
            </a:r>
          </a:p>
        </p:txBody>
      </p:sp>
      <p:sp>
        <p:nvSpPr>
          <p:cNvPr id="8" name="文本框 7">
            <a:extLst>
              <a:ext uri="{FF2B5EF4-FFF2-40B4-BE49-F238E27FC236}">
                <a16:creationId xmlns:a16="http://schemas.microsoft.com/office/drawing/2014/main" id="{13B4867C-9DBF-4F0B-8AD7-6246599AD7D0}"/>
              </a:ext>
            </a:extLst>
          </p:cNvPr>
          <p:cNvSpPr txBox="1"/>
          <p:nvPr/>
        </p:nvSpPr>
        <p:spPr>
          <a:xfrm>
            <a:off x="2396575" y="2468377"/>
            <a:ext cx="2580899" cy="1079999"/>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13" name="矩形 12">
            <a:extLst>
              <a:ext uri="{FF2B5EF4-FFF2-40B4-BE49-F238E27FC236}">
                <a16:creationId xmlns:a16="http://schemas.microsoft.com/office/drawing/2014/main" id="{4083C754-247E-4406-A0B1-F7E70A7DF8B1}"/>
              </a:ext>
            </a:extLst>
          </p:cNvPr>
          <p:cNvSpPr/>
          <p:nvPr/>
        </p:nvSpPr>
        <p:spPr>
          <a:xfrm>
            <a:off x="5452227" y="2349000"/>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548CE39-E50D-4E06-B5E6-7F5E56035DD5}"/>
              </a:ext>
            </a:extLst>
          </p:cNvPr>
          <p:cNvSpPr/>
          <p:nvPr/>
        </p:nvSpPr>
        <p:spPr>
          <a:xfrm>
            <a:off x="5329606" y="2176814"/>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FBB24809-3B13-4E25-BACA-8CEB3C16E154}"/>
              </a:ext>
            </a:extLst>
          </p:cNvPr>
          <p:cNvSpPr txBox="1"/>
          <p:nvPr/>
        </p:nvSpPr>
        <p:spPr>
          <a:xfrm>
            <a:off x="5655036" y="2153319"/>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市场需求</a:t>
            </a:r>
          </a:p>
        </p:txBody>
      </p:sp>
      <p:sp>
        <p:nvSpPr>
          <p:cNvPr id="16" name="文本框 15">
            <a:extLst>
              <a:ext uri="{FF2B5EF4-FFF2-40B4-BE49-F238E27FC236}">
                <a16:creationId xmlns:a16="http://schemas.microsoft.com/office/drawing/2014/main" id="{F8F76F76-2371-44B6-9239-BD1FA109ED56}"/>
              </a:ext>
            </a:extLst>
          </p:cNvPr>
          <p:cNvSpPr txBox="1"/>
          <p:nvPr/>
        </p:nvSpPr>
        <p:spPr>
          <a:xfrm>
            <a:off x="5655036" y="2468377"/>
            <a:ext cx="2580899" cy="1056503"/>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17" name="矩形 16">
            <a:extLst>
              <a:ext uri="{FF2B5EF4-FFF2-40B4-BE49-F238E27FC236}">
                <a16:creationId xmlns:a16="http://schemas.microsoft.com/office/drawing/2014/main" id="{7D4D7BF2-5B3B-4A05-9425-EFCF29ECFECE}"/>
              </a:ext>
            </a:extLst>
          </p:cNvPr>
          <p:cNvSpPr/>
          <p:nvPr/>
        </p:nvSpPr>
        <p:spPr>
          <a:xfrm>
            <a:off x="8710688" y="2349000"/>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814911E0-2EC2-433A-96AE-69FC996B5084}"/>
              </a:ext>
            </a:extLst>
          </p:cNvPr>
          <p:cNvSpPr/>
          <p:nvPr/>
        </p:nvSpPr>
        <p:spPr>
          <a:xfrm>
            <a:off x="8588067" y="2176814"/>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18FC5A44-8C06-4F4C-80A8-30E1AC444A54}"/>
              </a:ext>
            </a:extLst>
          </p:cNvPr>
          <p:cNvSpPr txBox="1"/>
          <p:nvPr/>
        </p:nvSpPr>
        <p:spPr>
          <a:xfrm>
            <a:off x="8913497" y="2153319"/>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环境变化</a:t>
            </a:r>
          </a:p>
        </p:txBody>
      </p:sp>
      <p:sp>
        <p:nvSpPr>
          <p:cNvPr id="20" name="文本框 19">
            <a:extLst>
              <a:ext uri="{FF2B5EF4-FFF2-40B4-BE49-F238E27FC236}">
                <a16:creationId xmlns:a16="http://schemas.microsoft.com/office/drawing/2014/main" id="{63CB81B6-03B9-469A-9FB7-8BF041CF9C3B}"/>
              </a:ext>
            </a:extLst>
          </p:cNvPr>
          <p:cNvSpPr txBox="1"/>
          <p:nvPr/>
        </p:nvSpPr>
        <p:spPr>
          <a:xfrm>
            <a:off x="8913497" y="2468377"/>
            <a:ext cx="2580899" cy="1033007"/>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25" name="矩形 24">
            <a:extLst>
              <a:ext uri="{FF2B5EF4-FFF2-40B4-BE49-F238E27FC236}">
                <a16:creationId xmlns:a16="http://schemas.microsoft.com/office/drawing/2014/main" id="{064BF28C-720A-4B77-8D7D-BC69AC1A5AC5}"/>
              </a:ext>
            </a:extLst>
          </p:cNvPr>
          <p:cNvSpPr/>
          <p:nvPr/>
        </p:nvSpPr>
        <p:spPr>
          <a:xfrm>
            <a:off x="2193766" y="4247664"/>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737D3F00-88D0-4784-94EB-115E7CC2605C}"/>
              </a:ext>
            </a:extLst>
          </p:cNvPr>
          <p:cNvSpPr/>
          <p:nvPr/>
        </p:nvSpPr>
        <p:spPr>
          <a:xfrm>
            <a:off x="2071145" y="4075478"/>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7EEC29C7-1728-47DD-A99E-FF9FC3D15C29}"/>
              </a:ext>
            </a:extLst>
          </p:cNvPr>
          <p:cNvSpPr txBox="1"/>
          <p:nvPr/>
        </p:nvSpPr>
        <p:spPr>
          <a:xfrm>
            <a:off x="2396575" y="405198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能源短缺</a:t>
            </a:r>
          </a:p>
        </p:txBody>
      </p:sp>
      <p:sp>
        <p:nvSpPr>
          <p:cNvPr id="28" name="文本框 27">
            <a:extLst>
              <a:ext uri="{FF2B5EF4-FFF2-40B4-BE49-F238E27FC236}">
                <a16:creationId xmlns:a16="http://schemas.microsoft.com/office/drawing/2014/main" id="{15A534CB-A9A5-4701-AD91-3EAFD4A6EA2D}"/>
              </a:ext>
            </a:extLst>
          </p:cNvPr>
          <p:cNvSpPr txBox="1"/>
          <p:nvPr/>
        </p:nvSpPr>
        <p:spPr>
          <a:xfrm>
            <a:off x="2396575" y="4367041"/>
            <a:ext cx="2580899" cy="1079999"/>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30" name="矩形 29">
            <a:extLst>
              <a:ext uri="{FF2B5EF4-FFF2-40B4-BE49-F238E27FC236}">
                <a16:creationId xmlns:a16="http://schemas.microsoft.com/office/drawing/2014/main" id="{830EEDF1-17D6-421F-8B28-7C8760FECDBB}"/>
              </a:ext>
            </a:extLst>
          </p:cNvPr>
          <p:cNvSpPr/>
          <p:nvPr/>
        </p:nvSpPr>
        <p:spPr>
          <a:xfrm>
            <a:off x="5452227" y="4247664"/>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E8E005D0-FFD2-41FC-8BF9-0A95C50FBB44}"/>
              </a:ext>
            </a:extLst>
          </p:cNvPr>
          <p:cNvSpPr/>
          <p:nvPr/>
        </p:nvSpPr>
        <p:spPr>
          <a:xfrm>
            <a:off x="5329606" y="4075478"/>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a:extLst>
              <a:ext uri="{FF2B5EF4-FFF2-40B4-BE49-F238E27FC236}">
                <a16:creationId xmlns:a16="http://schemas.microsoft.com/office/drawing/2014/main" id="{ED4888A3-30C7-4401-80AE-59E0C2850FF9}"/>
              </a:ext>
            </a:extLst>
          </p:cNvPr>
          <p:cNvSpPr txBox="1"/>
          <p:nvPr/>
        </p:nvSpPr>
        <p:spPr>
          <a:xfrm>
            <a:off x="5655036" y="405198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成本低廉</a:t>
            </a:r>
          </a:p>
        </p:txBody>
      </p:sp>
      <p:sp>
        <p:nvSpPr>
          <p:cNvPr id="33" name="文本框 32">
            <a:extLst>
              <a:ext uri="{FF2B5EF4-FFF2-40B4-BE49-F238E27FC236}">
                <a16:creationId xmlns:a16="http://schemas.microsoft.com/office/drawing/2014/main" id="{A2E78E54-6158-4C11-9E06-92B95F330BED}"/>
              </a:ext>
            </a:extLst>
          </p:cNvPr>
          <p:cNvSpPr txBox="1"/>
          <p:nvPr/>
        </p:nvSpPr>
        <p:spPr>
          <a:xfrm>
            <a:off x="5655036" y="4367041"/>
            <a:ext cx="2580899" cy="1056503"/>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
        <p:nvSpPr>
          <p:cNvPr id="35" name="矩形 34">
            <a:extLst>
              <a:ext uri="{FF2B5EF4-FFF2-40B4-BE49-F238E27FC236}">
                <a16:creationId xmlns:a16="http://schemas.microsoft.com/office/drawing/2014/main" id="{511E782F-DA0F-4645-921F-ABC55815E41C}"/>
              </a:ext>
            </a:extLst>
          </p:cNvPr>
          <p:cNvSpPr/>
          <p:nvPr/>
        </p:nvSpPr>
        <p:spPr>
          <a:xfrm>
            <a:off x="8710688" y="4247664"/>
            <a:ext cx="46323" cy="1080000"/>
          </a:xfrm>
          <a:prstGeom prst="rect">
            <a:avLst/>
          </a:prstGeom>
          <a:gradFill flip="none" rotWithShape="1">
            <a:gsLst>
              <a:gs pos="0">
                <a:schemeClr val="tx1">
                  <a:lumMod val="50000"/>
                  <a:lumOff val="50000"/>
                  <a:alpha val="0"/>
                </a:schemeClr>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6F66EA71-7099-4961-8A58-EFFE4C3C60D7}"/>
              </a:ext>
            </a:extLst>
          </p:cNvPr>
          <p:cNvSpPr/>
          <p:nvPr/>
        </p:nvSpPr>
        <p:spPr>
          <a:xfrm>
            <a:off x="8588067" y="4075478"/>
            <a:ext cx="291565" cy="291565"/>
          </a:xfrm>
          <a:prstGeom prst="ellipse">
            <a:avLst/>
          </a:pr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文本框 36">
            <a:extLst>
              <a:ext uri="{FF2B5EF4-FFF2-40B4-BE49-F238E27FC236}">
                <a16:creationId xmlns:a16="http://schemas.microsoft.com/office/drawing/2014/main" id="{A8726213-FF4D-45A3-B2C8-5579094BD957}"/>
              </a:ext>
            </a:extLst>
          </p:cNvPr>
          <p:cNvSpPr txBox="1"/>
          <p:nvPr/>
        </p:nvSpPr>
        <p:spPr>
          <a:xfrm>
            <a:off x="8913497" y="405198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操作简易</a:t>
            </a:r>
          </a:p>
        </p:txBody>
      </p:sp>
      <p:sp>
        <p:nvSpPr>
          <p:cNvPr id="38" name="文本框 37">
            <a:extLst>
              <a:ext uri="{FF2B5EF4-FFF2-40B4-BE49-F238E27FC236}">
                <a16:creationId xmlns:a16="http://schemas.microsoft.com/office/drawing/2014/main" id="{94487E6B-4DB7-458B-A1B0-96678A6A1EF6}"/>
              </a:ext>
            </a:extLst>
          </p:cNvPr>
          <p:cNvSpPr txBox="1"/>
          <p:nvPr/>
        </p:nvSpPr>
        <p:spPr>
          <a:xfrm>
            <a:off x="8913497" y="4367041"/>
            <a:ext cx="2580899" cy="1033007"/>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pPr>
            <a:r>
              <a:rPr lang="zh-CN" altLang="en-US" sz="1400" dirty="0"/>
              <a:t>用描述性语言简要解释该点用描述性语言简要解释该点用描述性语言简要解释该点用描述性语言简要解释该点</a:t>
            </a:r>
          </a:p>
        </p:txBody>
      </p:sp>
    </p:spTree>
    <p:extLst>
      <p:ext uri="{BB962C8B-B14F-4D97-AF65-F5344CB8AC3E}">
        <p14:creationId xmlns:p14="http://schemas.microsoft.com/office/powerpoint/2010/main" val="89511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C91C410-8EA2-4867-B465-A5BB7338FBD1}"/>
              </a:ext>
            </a:extLst>
          </p:cNvPr>
          <p:cNvSpPr>
            <a:spLocks noGrp="1"/>
          </p:cNvSpPr>
          <p:nvPr>
            <p:ph type="body" sz="quarter" idx="10"/>
          </p:nvPr>
        </p:nvSpPr>
        <p:spPr/>
        <p:txBody>
          <a:bodyPr>
            <a:normAutofit fontScale="85000" lnSpcReduction="20000"/>
          </a:bodyPr>
          <a:lstStyle/>
          <a:p>
            <a:r>
              <a:rPr lang="en-US" altLang="zh-CN" dirty="0"/>
              <a:t>2</a:t>
            </a:r>
            <a:endParaRPr lang="zh-CN" altLang="en-US" dirty="0"/>
          </a:p>
        </p:txBody>
      </p:sp>
      <p:sp>
        <p:nvSpPr>
          <p:cNvPr id="6" name="文本占位符 5">
            <a:extLst>
              <a:ext uri="{FF2B5EF4-FFF2-40B4-BE49-F238E27FC236}">
                <a16:creationId xmlns:a16="http://schemas.microsoft.com/office/drawing/2014/main" id="{F5FFAA82-45E0-49DE-B537-D537AF83DB76}"/>
              </a:ext>
            </a:extLst>
          </p:cNvPr>
          <p:cNvSpPr>
            <a:spLocks noGrp="1"/>
          </p:cNvSpPr>
          <p:nvPr>
            <p:ph type="body" sz="quarter" idx="11"/>
          </p:nvPr>
        </p:nvSpPr>
        <p:spPr>
          <a:xfrm>
            <a:off x="3713385" y="2181336"/>
            <a:ext cx="5878697" cy="1046434"/>
          </a:xfrm>
        </p:spPr>
        <p:txBody>
          <a:bodyPr>
            <a:noAutofit/>
          </a:bodyPr>
          <a:lstStyle/>
          <a:p>
            <a:r>
              <a:rPr lang="zh-CN" altLang="en-US" dirty="0"/>
              <a:t>研究现状与趋势</a:t>
            </a:r>
          </a:p>
        </p:txBody>
      </p:sp>
      <p:sp>
        <p:nvSpPr>
          <p:cNvPr id="7" name="文本占位符 6">
            <a:extLst>
              <a:ext uri="{FF2B5EF4-FFF2-40B4-BE49-F238E27FC236}">
                <a16:creationId xmlns:a16="http://schemas.microsoft.com/office/drawing/2014/main" id="{FD7D086F-84B2-4B85-8EFF-33446808E4DA}"/>
              </a:ext>
            </a:extLst>
          </p:cNvPr>
          <p:cNvSpPr>
            <a:spLocks noGrp="1"/>
          </p:cNvSpPr>
          <p:nvPr>
            <p:ph type="body" sz="quarter" idx="12"/>
          </p:nvPr>
        </p:nvSpPr>
        <p:spPr>
          <a:xfrm>
            <a:off x="479425" y="462870"/>
            <a:ext cx="4576894" cy="286232"/>
          </a:xfrm>
        </p:spPr>
        <p:txBody>
          <a:bodyPr>
            <a:noAutofit/>
          </a:bodyPr>
          <a:lstStyle/>
          <a:p>
            <a:r>
              <a:rPr lang="zh-CN" altLang="en-US" sz="1400" dirty="0">
                <a:solidFill>
                  <a:schemeClr val="tx2"/>
                </a:solidFill>
                <a:latin typeface="Source Han Sans Normal" panose="020B0400000000000000" pitchFamily="34" charset="-122"/>
                <a:ea typeface="Source Han Sans Normal" panose="020B0400000000000000" pitchFamily="34" charset="-122"/>
              </a:rPr>
              <a:t>山东理工大学</a:t>
            </a:r>
            <a:r>
              <a:rPr lang="en-US" altLang="zh-CN" sz="1400" dirty="0">
                <a:solidFill>
                  <a:schemeClr val="tx2"/>
                </a:solidFill>
                <a:latin typeface="Source Han Sans Normal" panose="020B0400000000000000" pitchFamily="34" charset="-122"/>
                <a:ea typeface="Source Han Sans Normal" panose="020B0400000000000000" pitchFamily="34" charset="-122"/>
              </a:rPr>
              <a:t>XXXX</a:t>
            </a:r>
            <a:r>
              <a:rPr lang="zh-CN" altLang="en-US" sz="1400" dirty="0">
                <a:solidFill>
                  <a:schemeClr val="tx2"/>
                </a:solidFill>
                <a:latin typeface="Source Han Sans Normal" panose="020B0400000000000000" pitchFamily="34" charset="-122"/>
                <a:ea typeface="Source Han Sans Normal" panose="020B0400000000000000" pitchFamily="34" charset="-122"/>
              </a:rPr>
              <a:t>学院</a:t>
            </a:r>
            <a:r>
              <a:rPr lang="en-US" altLang="zh-CN" sz="1400" dirty="0">
                <a:solidFill>
                  <a:schemeClr val="tx2"/>
                </a:solidFill>
                <a:latin typeface="Source Han Sans Normal" panose="020B0400000000000000" pitchFamily="34" charset="-122"/>
                <a:ea typeface="Source Han Sans Normal" panose="020B0400000000000000" pitchFamily="34" charset="-122"/>
              </a:rPr>
              <a:t>20XX</a:t>
            </a:r>
            <a:r>
              <a:rPr lang="zh-CN" altLang="en-US" sz="1400" dirty="0">
                <a:solidFill>
                  <a:schemeClr val="tx2"/>
                </a:solidFill>
                <a:latin typeface="Source Han Sans Normal" panose="020B0400000000000000" pitchFamily="34" charset="-122"/>
                <a:ea typeface="Source Han Sans Normal" panose="020B0400000000000000" pitchFamily="34" charset="-122"/>
              </a:rPr>
              <a:t>级博士生学位论文开题答辩</a:t>
            </a:r>
          </a:p>
        </p:txBody>
      </p:sp>
      <p:sp>
        <p:nvSpPr>
          <p:cNvPr id="8" name="文本占位符 7">
            <a:extLst>
              <a:ext uri="{FF2B5EF4-FFF2-40B4-BE49-F238E27FC236}">
                <a16:creationId xmlns:a16="http://schemas.microsoft.com/office/drawing/2014/main" id="{1B8C8D2A-580C-446E-906D-A01075DAE0FE}"/>
              </a:ext>
            </a:extLst>
          </p:cNvPr>
          <p:cNvSpPr>
            <a:spLocks noGrp="1"/>
          </p:cNvSpPr>
          <p:nvPr>
            <p:ph type="body" sz="quarter" idx="14"/>
          </p:nvPr>
        </p:nvSpPr>
        <p:spPr/>
        <p:txBody>
          <a:bodyPr/>
          <a:lstStyle/>
          <a:p>
            <a:r>
              <a:rPr lang="zh-CN" altLang="en-US" dirty="0"/>
              <a:t>章节主要内容一</a:t>
            </a:r>
          </a:p>
        </p:txBody>
      </p:sp>
      <p:sp>
        <p:nvSpPr>
          <p:cNvPr id="9" name="文本占位符 8">
            <a:extLst>
              <a:ext uri="{FF2B5EF4-FFF2-40B4-BE49-F238E27FC236}">
                <a16:creationId xmlns:a16="http://schemas.microsoft.com/office/drawing/2014/main" id="{3823FD9E-C3E2-49CB-AFE0-D33ABD82F3B7}"/>
              </a:ext>
            </a:extLst>
          </p:cNvPr>
          <p:cNvSpPr>
            <a:spLocks noGrp="1"/>
          </p:cNvSpPr>
          <p:nvPr>
            <p:ph type="body" sz="quarter" idx="15"/>
          </p:nvPr>
        </p:nvSpPr>
        <p:spPr/>
        <p:txBody>
          <a:bodyPr/>
          <a:lstStyle/>
          <a:p>
            <a:r>
              <a:rPr lang="zh-CN" altLang="en-US" dirty="0"/>
              <a:t>章节主要内容二</a:t>
            </a:r>
          </a:p>
        </p:txBody>
      </p:sp>
      <p:sp>
        <p:nvSpPr>
          <p:cNvPr id="10" name="文本占位符 9">
            <a:extLst>
              <a:ext uri="{FF2B5EF4-FFF2-40B4-BE49-F238E27FC236}">
                <a16:creationId xmlns:a16="http://schemas.microsoft.com/office/drawing/2014/main" id="{6E0A699D-0C5F-47EF-9F8A-0CF82BFA00F2}"/>
              </a:ext>
            </a:extLst>
          </p:cNvPr>
          <p:cNvSpPr>
            <a:spLocks noGrp="1"/>
          </p:cNvSpPr>
          <p:nvPr>
            <p:ph type="body" sz="quarter" idx="16"/>
          </p:nvPr>
        </p:nvSpPr>
        <p:spPr/>
        <p:txBody>
          <a:bodyPr/>
          <a:lstStyle/>
          <a:p>
            <a:r>
              <a:rPr lang="zh-CN" altLang="en-US" dirty="0"/>
              <a:t>章节主要内容三</a:t>
            </a:r>
          </a:p>
        </p:txBody>
      </p:sp>
    </p:spTree>
    <p:extLst>
      <p:ext uri="{BB962C8B-B14F-4D97-AF65-F5344CB8AC3E}">
        <p14:creationId xmlns:p14="http://schemas.microsoft.com/office/powerpoint/2010/main" val="140414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27B03848-1E83-4123-AD36-9B80B938C410}"/>
              </a:ext>
            </a:extLst>
          </p:cNvPr>
          <p:cNvSpPr>
            <a:spLocks noGrp="1"/>
          </p:cNvSpPr>
          <p:nvPr>
            <p:ph type="body" sz="quarter" idx="12"/>
          </p:nvPr>
        </p:nvSpPr>
        <p:spPr/>
        <p:txBody>
          <a:bodyPr>
            <a:noAutofit/>
          </a:bodyPr>
          <a:lstStyle/>
          <a:p>
            <a:r>
              <a:rPr lang="en-US" altLang="zh-CN" dirty="0"/>
              <a:t>2.1 </a:t>
            </a:r>
            <a:r>
              <a:rPr lang="zh-CN" altLang="en-US" dirty="0"/>
              <a:t>当前研究进展</a:t>
            </a:r>
          </a:p>
        </p:txBody>
      </p:sp>
      <p:sp>
        <p:nvSpPr>
          <p:cNvPr id="5" name="文本占位符 4">
            <a:extLst>
              <a:ext uri="{FF2B5EF4-FFF2-40B4-BE49-F238E27FC236}">
                <a16:creationId xmlns:a16="http://schemas.microsoft.com/office/drawing/2014/main" id="{5F56DAA3-7D75-441F-B175-CB2477E7EE1F}"/>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59FB6F9D-3107-4E53-A029-42B6792D694B}"/>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sp>
        <p:nvSpPr>
          <p:cNvPr id="24" name="任意多边形: 形状 23">
            <a:extLst>
              <a:ext uri="{FF2B5EF4-FFF2-40B4-BE49-F238E27FC236}">
                <a16:creationId xmlns:a16="http://schemas.microsoft.com/office/drawing/2014/main" id="{064A910E-5747-443C-82EB-0D557C3241BA}"/>
              </a:ext>
            </a:extLst>
          </p:cNvPr>
          <p:cNvSpPr/>
          <p:nvPr/>
        </p:nvSpPr>
        <p:spPr>
          <a:xfrm>
            <a:off x="2149452" y="2566987"/>
            <a:ext cx="412750" cy="412354"/>
          </a:xfrm>
          <a:custGeom>
            <a:avLst/>
            <a:gdLst>
              <a:gd name="connsiteX0" fmla="*/ 411957 w 412750"/>
              <a:gd name="connsiteY0" fmla="*/ 0 h 412354"/>
              <a:gd name="connsiteX1" fmla="*/ 412750 w 412750"/>
              <a:gd name="connsiteY1" fmla="*/ 0 h 412354"/>
              <a:gd name="connsiteX2" fmla="*/ 8386 w 412750"/>
              <a:gd name="connsiteY2" fmla="*/ 329566 h 412354"/>
              <a:gd name="connsiteX3" fmla="*/ 40 w 412750"/>
              <a:gd name="connsiteY3" fmla="*/ 412354 h 412354"/>
              <a:gd name="connsiteX4" fmla="*/ 0 w 412750"/>
              <a:gd name="connsiteY4" fmla="*/ 411957 h 412354"/>
              <a:gd name="connsiteX5" fmla="*/ 411957 w 412750"/>
              <a:gd name="connsiteY5" fmla="*/ 0 h 41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412354">
                <a:moveTo>
                  <a:pt x="411957" y="0"/>
                </a:moveTo>
                <a:lnTo>
                  <a:pt x="412750" y="0"/>
                </a:lnTo>
                <a:cubicBezTo>
                  <a:pt x="213289" y="0"/>
                  <a:pt x="46873" y="141483"/>
                  <a:pt x="8386" y="329566"/>
                </a:cubicBezTo>
                <a:lnTo>
                  <a:pt x="40" y="412354"/>
                </a:lnTo>
                <a:lnTo>
                  <a:pt x="0" y="411957"/>
                </a:lnTo>
                <a:cubicBezTo>
                  <a:pt x="0" y="184439"/>
                  <a:pt x="184439" y="0"/>
                  <a:pt x="41195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a:extLst>
              <a:ext uri="{FF2B5EF4-FFF2-40B4-BE49-F238E27FC236}">
                <a16:creationId xmlns:a16="http://schemas.microsoft.com/office/drawing/2014/main" id="{EBC12E50-914D-461F-BB19-F1B4743A0D88}"/>
              </a:ext>
            </a:extLst>
          </p:cNvPr>
          <p:cNvSpPr/>
          <p:nvPr/>
        </p:nvSpPr>
        <p:spPr>
          <a:xfrm>
            <a:off x="2149452" y="2979341"/>
            <a:ext cx="428482" cy="413146"/>
          </a:xfrm>
          <a:custGeom>
            <a:avLst/>
            <a:gdLst>
              <a:gd name="connsiteX0" fmla="*/ 40 w 428482"/>
              <a:gd name="connsiteY0" fmla="*/ 0 h 413146"/>
              <a:gd name="connsiteX1" fmla="*/ 8369 w 428482"/>
              <a:gd name="connsiteY1" fmla="*/ 82627 h 413146"/>
              <a:gd name="connsiteX2" fmla="*/ 411957 w 428482"/>
              <a:gd name="connsiteY2" fmla="*/ 411560 h 413146"/>
              <a:gd name="connsiteX3" fmla="*/ 428482 w 428482"/>
              <a:gd name="connsiteY3" fmla="*/ 411560 h 413146"/>
              <a:gd name="connsiteX4" fmla="*/ 412750 w 428482"/>
              <a:gd name="connsiteY4" fmla="*/ 413146 h 413146"/>
              <a:gd name="connsiteX5" fmla="*/ 0 w 428482"/>
              <a:gd name="connsiteY5" fmla="*/ 396 h 413146"/>
              <a:gd name="connsiteX6" fmla="*/ 40 w 428482"/>
              <a:gd name="connsiteY6" fmla="*/ 0 h 41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482" h="413146">
                <a:moveTo>
                  <a:pt x="40" y="0"/>
                </a:moveTo>
                <a:lnTo>
                  <a:pt x="8369" y="82627"/>
                </a:lnTo>
                <a:cubicBezTo>
                  <a:pt x="46783" y="270349"/>
                  <a:pt x="212879" y="411560"/>
                  <a:pt x="411957" y="411560"/>
                </a:cubicBezTo>
                <a:lnTo>
                  <a:pt x="428482" y="411560"/>
                </a:lnTo>
                <a:lnTo>
                  <a:pt x="412750" y="413146"/>
                </a:lnTo>
                <a:cubicBezTo>
                  <a:pt x="184794" y="413146"/>
                  <a:pt x="0" y="228352"/>
                  <a:pt x="0" y="396"/>
                </a:cubicBezTo>
                <a:lnTo>
                  <a:pt x="4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043BA5A5-9E15-43F9-AD98-7E687F888E71}"/>
              </a:ext>
            </a:extLst>
          </p:cNvPr>
          <p:cNvSpPr/>
          <p:nvPr/>
        </p:nvSpPr>
        <p:spPr>
          <a:xfrm>
            <a:off x="5957887" y="2979737"/>
            <a:ext cx="900113" cy="1800226"/>
          </a:xfrm>
          <a:custGeom>
            <a:avLst/>
            <a:gdLst>
              <a:gd name="connsiteX0" fmla="*/ 585786 w 585786"/>
              <a:gd name="connsiteY0" fmla="*/ 0 h 1171572"/>
              <a:gd name="connsiteX1" fmla="*/ 585786 w 585786"/>
              <a:gd name="connsiteY1" fmla="*/ 1171572 h 1171572"/>
              <a:gd name="connsiteX2" fmla="*/ 0 w 585786"/>
              <a:gd name="connsiteY2" fmla="*/ 585786 h 1171572"/>
              <a:gd name="connsiteX3" fmla="*/ 585786 w 585786"/>
              <a:gd name="connsiteY3" fmla="*/ 0 h 1171572"/>
            </a:gdLst>
            <a:ahLst/>
            <a:cxnLst>
              <a:cxn ang="0">
                <a:pos x="connsiteX0" y="connsiteY0"/>
              </a:cxn>
              <a:cxn ang="0">
                <a:pos x="connsiteX1" y="connsiteY1"/>
              </a:cxn>
              <a:cxn ang="0">
                <a:pos x="connsiteX2" y="connsiteY2"/>
              </a:cxn>
              <a:cxn ang="0">
                <a:pos x="connsiteX3" y="connsiteY3"/>
              </a:cxn>
            </a:cxnLst>
            <a:rect l="l" t="t" r="r" b="b"/>
            <a:pathLst>
              <a:path w="585786" h="1171572">
                <a:moveTo>
                  <a:pt x="585786" y="0"/>
                </a:moveTo>
                <a:lnTo>
                  <a:pt x="585786" y="1171572"/>
                </a:lnTo>
                <a:cubicBezTo>
                  <a:pt x="262265" y="1171572"/>
                  <a:pt x="0" y="909307"/>
                  <a:pt x="0" y="585786"/>
                </a:cubicBezTo>
                <a:cubicBezTo>
                  <a:pt x="0" y="262265"/>
                  <a:pt x="262265" y="0"/>
                  <a:pt x="585786" y="0"/>
                </a:cubicBezTo>
                <a:close/>
              </a:path>
            </a:pathLst>
          </a:custGeom>
          <a:gradFill>
            <a:gsLst>
              <a:gs pos="0">
                <a:schemeClr val="accent2">
                  <a:alpha val="0"/>
                </a:schemeClr>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766FDA72-12C3-4DAC-8D96-C2101D084B35}"/>
              </a:ext>
            </a:extLst>
          </p:cNvPr>
          <p:cNvSpPr/>
          <p:nvPr/>
        </p:nvSpPr>
        <p:spPr>
          <a:xfrm flipH="1">
            <a:off x="6858000" y="2979737"/>
            <a:ext cx="900113" cy="1800226"/>
          </a:xfrm>
          <a:custGeom>
            <a:avLst/>
            <a:gdLst>
              <a:gd name="connsiteX0" fmla="*/ 585786 w 585786"/>
              <a:gd name="connsiteY0" fmla="*/ 0 h 1171572"/>
              <a:gd name="connsiteX1" fmla="*/ 585786 w 585786"/>
              <a:gd name="connsiteY1" fmla="*/ 1171572 h 1171572"/>
              <a:gd name="connsiteX2" fmla="*/ 0 w 585786"/>
              <a:gd name="connsiteY2" fmla="*/ 585786 h 1171572"/>
              <a:gd name="connsiteX3" fmla="*/ 585786 w 585786"/>
              <a:gd name="connsiteY3" fmla="*/ 0 h 1171572"/>
            </a:gdLst>
            <a:ahLst/>
            <a:cxnLst>
              <a:cxn ang="0">
                <a:pos x="connsiteX0" y="connsiteY0"/>
              </a:cxn>
              <a:cxn ang="0">
                <a:pos x="connsiteX1" y="connsiteY1"/>
              </a:cxn>
              <a:cxn ang="0">
                <a:pos x="connsiteX2" y="connsiteY2"/>
              </a:cxn>
              <a:cxn ang="0">
                <a:pos x="connsiteX3" y="connsiteY3"/>
              </a:cxn>
            </a:cxnLst>
            <a:rect l="l" t="t" r="r" b="b"/>
            <a:pathLst>
              <a:path w="585786" h="1171572">
                <a:moveTo>
                  <a:pt x="585786" y="0"/>
                </a:moveTo>
                <a:lnTo>
                  <a:pt x="585786" y="1171572"/>
                </a:lnTo>
                <a:cubicBezTo>
                  <a:pt x="262265" y="1171572"/>
                  <a:pt x="0" y="909307"/>
                  <a:pt x="0" y="585786"/>
                </a:cubicBezTo>
                <a:cubicBezTo>
                  <a:pt x="0" y="262265"/>
                  <a:pt x="262265" y="0"/>
                  <a:pt x="585786" y="0"/>
                </a:cubicBezTo>
                <a:close/>
              </a:path>
            </a:pathLst>
          </a:custGeom>
          <a:gradFill flip="none" rotWithShape="1">
            <a:gsLst>
              <a:gs pos="0">
                <a:schemeClr val="accent2">
                  <a:alpha val="0"/>
                </a:schemeClr>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椭圆 1">
            <a:extLst>
              <a:ext uri="{FF2B5EF4-FFF2-40B4-BE49-F238E27FC236}">
                <a16:creationId xmlns:a16="http://schemas.microsoft.com/office/drawing/2014/main" id="{EDC55632-0985-4945-BFD9-38C049CFB21D}"/>
              </a:ext>
            </a:extLst>
          </p:cNvPr>
          <p:cNvSpPr/>
          <p:nvPr/>
        </p:nvSpPr>
        <p:spPr>
          <a:xfrm>
            <a:off x="6272214" y="3294064"/>
            <a:ext cx="1171572" cy="1171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25AD652-67DA-4793-86EC-5EE34B6CD7DE}"/>
              </a:ext>
            </a:extLst>
          </p:cNvPr>
          <p:cNvSpPr txBox="1"/>
          <p:nvPr/>
        </p:nvSpPr>
        <p:spPr>
          <a:xfrm>
            <a:off x="6509186" y="3525907"/>
            <a:ext cx="697627" cy="707886"/>
          </a:xfrm>
          <a:prstGeom prst="rect">
            <a:avLst/>
          </a:prstGeom>
          <a:noFill/>
        </p:spPr>
        <p:txBody>
          <a:bodyPr wrap="none" rtlCol="0">
            <a:noAutofit/>
          </a:bodyPr>
          <a:lstStyle/>
          <a:p>
            <a:pPr algn="ctr"/>
            <a:r>
              <a:rPr lang="zh-CN" altLang="en-US" sz="2000" dirty="0">
                <a:solidFill>
                  <a:schemeClr val="tx2"/>
                </a:solidFill>
                <a:latin typeface="Source Han Sans Heavy" panose="020B0A00000000000000" pitchFamily="34" charset="-122"/>
                <a:ea typeface="Source Han Sans Heavy" panose="020B0A00000000000000" pitchFamily="34" charset="-122"/>
              </a:rPr>
              <a:t>研究</a:t>
            </a:r>
            <a:endParaRPr lang="en-US" altLang="zh-CN" sz="2000" dirty="0">
              <a:solidFill>
                <a:schemeClr val="tx2"/>
              </a:solidFill>
              <a:latin typeface="Source Han Sans Heavy" panose="020B0A00000000000000" pitchFamily="34" charset="-122"/>
              <a:ea typeface="Source Han Sans Heavy" panose="020B0A00000000000000" pitchFamily="34" charset="-122"/>
            </a:endParaRPr>
          </a:p>
          <a:p>
            <a:pPr algn="ctr"/>
            <a:r>
              <a:rPr lang="zh-CN" altLang="en-US" sz="2000" dirty="0">
                <a:solidFill>
                  <a:schemeClr val="tx2"/>
                </a:solidFill>
                <a:latin typeface="Source Han Sans Heavy" panose="020B0A00000000000000" pitchFamily="34" charset="-122"/>
                <a:ea typeface="Source Han Sans Heavy" panose="020B0A00000000000000" pitchFamily="34" charset="-122"/>
              </a:rPr>
              <a:t>综述</a:t>
            </a:r>
          </a:p>
        </p:txBody>
      </p:sp>
      <p:sp>
        <p:nvSpPr>
          <p:cNvPr id="19" name="矩形: 圆角 18">
            <a:extLst>
              <a:ext uri="{FF2B5EF4-FFF2-40B4-BE49-F238E27FC236}">
                <a16:creationId xmlns:a16="http://schemas.microsoft.com/office/drawing/2014/main" id="{2AEB4F8D-CD6E-474F-ACDB-F2ED85EB70BC}"/>
              </a:ext>
            </a:extLst>
          </p:cNvPr>
          <p:cNvSpPr/>
          <p:nvPr/>
        </p:nvSpPr>
        <p:spPr>
          <a:xfrm>
            <a:off x="2149452" y="2521527"/>
            <a:ext cx="3620866" cy="82391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形状 27">
            <a:extLst>
              <a:ext uri="{FF2B5EF4-FFF2-40B4-BE49-F238E27FC236}">
                <a16:creationId xmlns:a16="http://schemas.microsoft.com/office/drawing/2014/main" id="{958A976C-A22B-4245-BD9E-235D6F47490A}"/>
              </a:ext>
            </a:extLst>
          </p:cNvPr>
          <p:cNvSpPr/>
          <p:nvPr/>
        </p:nvSpPr>
        <p:spPr>
          <a:xfrm>
            <a:off x="2149492" y="2521527"/>
            <a:ext cx="1237417" cy="823914"/>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9" name="椭圆 28">
            <a:extLst>
              <a:ext uri="{FF2B5EF4-FFF2-40B4-BE49-F238E27FC236}">
                <a16:creationId xmlns:a16="http://schemas.microsoft.com/office/drawing/2014/main" id="{64ACBDED-B23E-4B37-9B6A-BE83B0D08AA1}"/>
              </a:ext>
            </a:extLst>
          </p:cNvPr>
          <p:cNvSpPr/>
          <p:nvPr/>
        </p:nvSpPr>
        <p:spPr>
          <a:xfrm>
            <a:off x="2149452" y="2519941"/>
            <a:ext cx="819150" cy="8191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ource Han Sans Heavy" panose="020B0A00000000000000" pitchFamily="34" charset="-122"/>
                <a:ea typeface="Source Han Sans Heavy" panose="020B0A00000000000000" pitchFamily="34" charset="-122"/>
              </a:rPr>
              <a:t>01</a:t>
            </a:r>
            <a:endParaRPr lang="zh-CN" altLang="en-US" sz="2000" dirty="0">
              <a:latin typeface="Source Han Sans Heavy" panose="020B0A00000000000000" pitchFamily="34" charset="-122"/>
              <a:ea typeface="Source Han Sans Heavy" panose="020B0A00000000000000" pitchFamily="34" charset="-122"/>
            </a:endParaRPr>
          </a:p>
        </p:txBody>
      </p:sp>
      <p:sp>
        <p:nvSpPr>
          <p:cNvPr id="30" name="文本框 29">
            <a:extLst>
              <a:ext uri="{FF2B5EF4-FFF2-40B4-BE49-F238E27FC236}">
                <a16:creationId xmlns:a16="http://schemas.microsoft.com/office/drawing/2014/main" id="{6F8DF689-2F0D-40D7-AC22-754A0A5CC77B}"/>
              </a:ext>
            </a:extLst>
          </p:cNvPr>
          <p:cNvSpPr txBox="1"/>
          <p:nvPr/>
        </p:nvSpPr>
        <p:spPr>
          <a:xfrm>
            <a:off x="3052096" y="2586617"/>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爱因斯坦</a:t>
            </a:r>
          </a:p>
        </p:txBody>
      </p:sp>
      <p:sp>
        <p:nvSpPr>
          <p:cNvPr id="31" name="文本框 30">
            <a:extLst>
              <a:ext uri="{FF2B5EF4-FFF2-40B4-BE49-F238E27FC236}">
                <a16:creationId xmlns:a16="http://schemas.microsoft.com/office/drawing/2014/main" id="{29131EFE-0D8C-4C7A-8581-BCDB6076A6C0}"/>
              </a:ext>
            </a:extLst>
          </p:cNvPr>
          <p:cNvSpPr txBox="1"/>
          <p:nvPr/>
        </p:nvSpPr>
        <p:spPr>
          <a:xfrm>
            <a:off x="3051613" y="2907709"/>
            <a:ext cx="2261505" cy="34089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pPr>
            <a:r>
              <a:rPr lang="zh-CN" altLang="en-US" sz="1400" dirty="0"/>
              <a:t>代表观点一、代表观点二</a:t>
            </a:r>
          </a:p>
        </p:txBody>
      </p:sp>
      <p:cxnSp>
        <p:nvCxnSpPr>
          <p:cNvPr id="33" name="直接箭头连接符 32">
            <a:extLst>
              <a:ext uri="{FF2B5EF4-FFF2-40B4-BE49-F238E27FC236}">
                <a16:creationId xmlns:a16="http://schemas.microsoft.com/office/drawing/2014/main" id="{FE5C9ADA-CD11-4468-BD64-2CC26D7045BE}"/>
              </a:ext>
            </a:extLst>
          </p:cNvPr>
          <p:cNvCxnSpPr>
            <a:cxnSpLocks/>
            <a:stCxn id="19" idx="3"/>
          </p:cNvCxnSpPr>
          <p:nvPr/>
        </p:nvCxnSpPr>
        <p:spPr>
          <a:xfrm>
            <a:off x="5770318" y="2933484"/>
            <a:ext cx="553273" cy="41195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圆角 46">
            <a:extLst>
              <a:ext uri="{FF2B5EF4-FFF2-40B4-BE49-F238E27FC236}">
                <a16:creationId xmlns:a16="http://schemas.microsoft.com/office/drawing/2014/main" id="{66248BB0-6796-45A8-8001-FB1A89EA6281}"/>
              </a:ext>
            </a:extLst>
          </p:cNvPr>
          <p:cNvSpPr/>
          <p:nvPr/>
        </p:nvSpPr>
        <p:spPr>
          <a:xfrm>
            <a:off x="2149452" y="4415845"/>
            <a:ext cx="3620866" cy="82391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形状 47">
            <a:extLst>
              <a:ext uri="{FF2B5EF4-FFF2-40B4-BE49-F238E27FC236}">
                <a16:creationId xmlns:a16="http://schemas.microsoft.com/office/drawing/2014/main" id="{373F8FD3-FD4C-41DA-BCCE-F6293D47D83E}"/>
              </a:ext>
            </a:extLst>
          </p:cNvPr>
          <p:cNvSpPr/>
          <p:nvPr/>
        </p:nvSpPr>
        <p:spPr>
          <a:xfrm>
            <a:off x="2149492" y="4415845"/>
            <a:ext cx="1237417" cy="823914"/>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椭圆 48">
            <a:extLst>
              <a:ext uri="{FF2B5EF4-FFF2-40B4-BE49-F238E27FC236}">
                <a16:creationId xmlns:a16="http://schemas.microsoft.com/office/drawing/2014/main" id="{3E8ADE61-8058-4BAF-9F8D-84C4D1B764B4}"/>
              </a:ext>
            </a:extLst>
          </p:cNvPr>
          <p:cNvSpPr/>
          <p:nvPr/>
        </p:nvSpPr>
        <p:spPr>
          <a:xfrm>
            <a:off x="2149452" y="4414259"/>
            <a:ext cx="819150" cy="8191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ource Han Sans Heavy" panose="020B0A00000000000000" pitchFamily="34" charset="-122"/>
                <a:ea typeface="Source Han Sans Heavy" panose="020B0A00000000000000" pitchFamily="34" charset="-122"/>
              </a:rPr>
              <a:t>03</a:t>
            </a:r>
            <a:endParaRPr lang="zh-CN" altLang="en-US" sz="2000" dirty="0">
              <a:latin typeface="Source Han Sans Heavy" panose="020B0A00000000000000" pitchFamily="34" charset="-122"/>
              <a:ea typeface="Source Han Sans Heavy" panose="020B0A00000000000000" pitchFamily="34" charset="-122"/>
            </a:endParaRPr>
          </a:p>
        </p:txBody>
      </p:sp>
      <p:sp>
        <p:nvSpPr>
          <p:cNvPr id="50" name="文本框 49">
            <a:extLst>
              <a:ext uri="{FF2B5EF4-FFF2-40B4-BE49-F238E27FC236}">
                <a16:creationId xmlns:a16="http://schemas.microsoft.com/office/drawing/2014/main" id="{6FECC915-C881-40D8-A531-2BEC964DE27C}"/>
              </a:ext>
            </a:extLst>
          </p:cNvPr>
          <p:cNvSpPr txBox="1"/>
          <p:nvPr/>
        </p:nvSpPr>
        <p:spPr>
          <a:xfrm>
            <a:off x="3052096" y="4480935"/>
            <a:ext cx="800219"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伽利略</a:t>
            </a:r>
          </a:p>
        </p:txBody>
      </p:sp>
      <p:sp>
        <p:nvSpPr>
          <p:cNvPr id="51" name="文本框 50">
            <a:extLst>
              <a:ext uri="{FF2B5EF4-FFF2-40B4-BE49-F238E27FC236}">
                <a16:creationId xmlns:a16="http://schemas.microsoft.com/office/drawing/2014/main" id="{053C2E74-3D28-4EFD-A35B-00CAE246F6F3}"/>
              </a:ext>
            </a:extLst>
          </p:cNvPr>
          <p:cNvSpPr txBox="1"/>
          <p:nvPr/>
        </p:nvSpPr>
        <p:spPr>
          <a:xfrm>
            <a:off x="3051613" y="4802027"/>
            <a:ext cx="2261505" cy="34089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pPr>
            <a:r>
              <a:rPr lang="zh-CN" altLang="en-US" sz="1400" dirty="0"/>
              <a:t>代表观点一、代表观点二</a:t>
            </a:r>
          </a:p>
        </p:txBody>
      </p:sp>
      <p:cxnSp>
        <p:nvCxnSpPr>
          <p:cNvPr id="55" name="直接箭头连接符 54">
            <a:extLst>
              <a:ext uri="{FF2B5EF4-FFF2-40B4-BE49-F238E27FC236}">
                <a16:creationId xmlns:a16="http://schemas.microsoft.com/office/drawing/2014/main" id="{D1DEEAD4-A335-49E4-B565-9E7FEDEB5A58}"/>
              </a:ext>
            </a:extLst>
          </p:cNvPr>
          <p:cNvCxnSpPr>
            <a:cxnSpLocks/>
          </p:cNvCxnSpPr>
          <p:nvPr/>
        </p:nvCxnSpPr>
        <p:spPr>
          <a:xfrm flipV="1">
            <a:off x="5770318" y="4414259"/>
            <a:ext cx="553273" cy="41195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矩形: 圆角 72">
            <a:extLst>
              <a:ext uri="{FF2B5EF4-FFF2-40B4-BE49-F238E27FC236}">
                <a16:creationId xmlns:a16="http://schemas.microsoft.com/office/drawing/2014/main" id="{13ED7019-4A1A-4850-B6AB-673F85070FAF}"/>
              </a:ext>
            </a:extLst>
          </p:cNvPr>
          <p:cNvSpPr/>
          <p:nvPr/>
        </p:nvSpPr>
        <p:spPr>
          <a:xfrm flipH="1">
            <a:off x="7945681" y="2515177"/>
            <a:ext cx="3620866" cy="82391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73">
            <a:extLst>
              <a:ext uri="{FF2B5EF4-FFF2-40B4-BE49-F238E27FC236}">
                <a16:creationId xmlns:a16="http://schemas.microsoft.com/office/drawing/2014/main" id="{AEFCEB37-29AF-4A08-B526-01B35F37A31A}"/>
              </a:ext>
            </a:extLst>
          </p:cNvPr>
          <p:cNvSpPr/>
          <p:nvPr/>
        </p:nvSpPr>
        <p:spPr>
          <a:xfrm flipH="1">
            <a:off x="10329090" y="2515177"/>
            <a:ext cx="1237417" cy="823914"/>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5" name="椭圆 74">
            <a:extLst>
              <a:ext uri="{FF2B5EF4-FFF2-40B4-BE49-F238E27FC236}">
                <a16:creationId xmlns:a16="http://schemas.microsoft.com/office/drawing/2014/main" id="{1B1008E8-3085-4DBD-AFD8-347EDA7ED94F}"/>
              </a:ext>
            </a:extLst>
          </p:cNvPr>
          <p:cNvSpPr/>
          <p:nvPr/>
        </p:nvSpPr>
        <p:spPr>
          <a:xfrm flipH="1">
            <a:off x="10747397" y="2513591"/>
            <a:ext cx="819150" cy="8191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ource Han Sans Heavy" panose="020B0A00000000000000" pitchFamily="34" charset="-122"/>
                <a:ea typeface="Source Han Sans Heavy" panose="020B0A00000000000000" pitchFamily="34" charset="-122"/>
              </a:rPr>
              <a:t>02</a:t>
            </a:r>
            <a:endParaRPr lang="zh-CN" altLang="en-US" sz="2000" dirty="0">
              <a:latin typeface="Source Han Sans Heavy" panose="020B0A00000000000000" pitchFamily="34" charset="-122"/>
              <a:ea typeface="Source Han Sans Heavy" panose="020B0A00000000000000" pitchFamily="34" charset="-122"/>
            </a:endParaRPr>
          </a:p>
        </p:txBody>
      </p:sp>
      <p:cxnSp>
        <p:nvCxnSpPr>
          <p:cNvPr id="65" name="直接箭头连接符 64">
            <a:extLst>
              <a:ext uri="{FF2B5EF4-FFF2-40B4-BE49-F238E27FC236}">
                <a16:creationId xmlns:a16="http://schemas.microsoft.com/office/drawing/2014/main" id="{B1539CFC-7297-451C-8618-ED38754CAA14}"/>
              </a:ext>
            </a:extLst>
          </p:cNvPr>
          <p:cNvCxnSpPr>
            <a:cxnSpLocks/>
            <a:stCxn id="73" idx="3"/>
          </p:cNvCxnSpPr>
          <p:nvPr/>
        </p:nvCxnSpPr>
        <p:spPr>
          <a:xfrm flipH="1">
            <a:off x="7392408" y="2927134"/>
            <a:ext cx="553273" cy="41195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圆角 67">
            <a:extLst>
              <a:ext uri="{FF2B5EF4-FFF2-40B4-BE49-F238E27FC236}">
                <a16:creationId xmlns:a16="http://schemas.microsoft.com/office/drawing/2014/main" id="{C28B16F3-EDB4-4639-9283-33F773B4DE8B}"/>
              </a:ext>
            </a:extLst>
          </p:cNvPr>
          <p:cNvSpPr/>
          <p:nvPr/>
        </p:nvSpPr>
        <p:spPr>
          <a:xfrm flipH="1">
            <a:off x="7945681" y="4409495"/>
            <a:ext cx="3620866" cy="82391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68">
            <a:extLst>
              <a:ext uri="{FF2B5EF4-FFF2-40B4-BE49-F238E27FC236}">
                <a16:creationId xmlns:a16="http://schemas.microsoft.com/office/drawing/2014/main" id="{B1EBFA64-5961-4B05-9978-6640F00A145C}"/>
              </a:ext>
            </a:extLst>
          </p:cNvPr>
          <p:cNvSpPr/>
          <p:nvPr/>
        </p:nvSpPr>
        <p:spPr>
          <a:xfrm flipH="1">
            <a:off x="10329090" y="4409495"/>
            <a:ext cx="1237417" cy="823914"/>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0" name="椭圆 69">
            <a:extLst>
              <a:ext uri="{FF2B5EF4-FFF2-40B4-BE49-F238E27FC236}">
                <a16:creationId xmlns:a16="http://schemas.microsoft.com/office/drawing/2014/main" id="{DFF6F576-7429-44B2-BC13-D4B0E3CE3FD4}"/>
              </a:ext>
            </a:extLst>
          </p:cNvPr>
          <p:cNvSpPr/>
          <p:nvPr/>
        </p:nvSpPr>
        <p:spPr>
          <a:xfrm flipH="1">
            <a:off x="10747397" y="4407909"/>
            <a:ext cx="819150" cy="8191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Source Han Sans Heavy" panose="020B0A00000000000000" pitchFamily="34" charset="-122"/>
                <a:ea typeface="Source Han Sans Heavy" panose="020B0A00000000000000" pitchFamily="34" charset="-122"/>
              </a:rPr>
              <a:t>04</a:t>
            </a:r>
            <a:endParaRPr lang="zh-CN" altLang="en-US" sz="2000" dirty="0">
              <a:latin typeface="Source Han Sans Heavy" panose="020B0A00000000000000" pitchFamily="34" charset="-122"/>
              <a:ea typeface="Source Han Sans Heavy" panose="020B0A00000000000000" pitchFamily="34" charset="-122"/>
            </a:endParaRPr>
          </a:p>
        </p:txBody>
      </p:sp>
      <p:cxnSp>
        <p:nvCxnSpPr>
          <p:cNvPr id="67" name="直接箭头连接符 66">
            <a:extLst>
              <a:ext uri="{FF2B5EF4-FFF2-40B4-BE49-F238E27FC236}">
                <a16:creationId xmlns:a16="http://schemas.microsoft.com/office/drawing/2014/main" id="{F5E94D43-D27C-4FAA-9D76-BD91AC3F077E}"/>
              </a:ext>
            </a:extLst>
          </p:cNvPr>
          <p:cNvCxnSpPr>
            <a:cxnSpLocks/>
          </p:cNvCxnSpPr>
          <p:nvPr/>
        </p:nvCxnSpPr>
        <p:spPr>
          <a:xfrm flipH="1" flipV="1">
            <a:off x="7392408" y="4407909"/>
            <a:ext cx="553273" cy="41195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85C0124B-92C6-42F8-9B00-CD4B3B8FA00D}"/>
              </a:ext>
            </a:extLst>
          </p:cNvPr>
          <p:cNvSpPr txBox="1"/>
          <p:nvPr/>
        </p:nvSpPr>
        <p:spPr>
          <a:xfrm>
            <a:off x="8154210" y="2586617"/>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麦克斯韦</a:t>
            </a:r>
          </a:p>
        </p:txBody>
      </p:sp>
      <p:sp>
        <p:nvSpPr>
          <p:cNvPr id="79" name="文本框 78">
            <a:extLst>
              <a:ext uri="{FF2B5EF4-FFF2-40B4-BE49-F238E27FC236}">
                <a16:creationId xmlns:a16="http://schemas.microsoft.com/office/drawing/2014/main" id="{0980F2E4-3C6B-4F4B-88EB-8C64D5654750}"/>
              </a:ext>
            </a:extLst>
          </p:cNvPr>
          <p:cNvSpPr txBox="1"/>
          <p:nvPr/>
        </p:nvSpPr>
        <p:spPr>
          <a:xfrm>
            <a:off x="8153727" y="2907709"/>
            <a:ext cx="2261505" cy="34089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pPr>
            <a:r>
              <a:rPr lang="zh-CN" altLang="en-US" sz="1400" dirty="0"/>
              <a:t>代表观点一、代表观点二</a:t>
            </a:r>
          </a:p>
        </p:txBody>
      </p:sp>
      <p:sp>
        <p:nvSpPr>
          <p:cNvPr id="80" name="文本框 79">
            <a:extLst>
              <a:ext uri="{FF2B5EF4-FFF2-40B4-BE49-F238E27FC236}">
                <a16:creationId xmlns:a16="http://schemas.microsoft.com/office/drawing/2014/main" id="{6AFB4BBB-099E-40FA-8714-01BC0DF63BC6}"/>
              </a:ext>
            </a:extLst>
          </p:cNvPr>
          <p:cNvSpPr txBox="1"/>
          <p:nvPr/>
        </p:nvSpPr>
        <p:spPr>
          <a:xfrm>
            <a:off x="8154210" y="4477069"/>
            <a:ext cx="800219"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理查德</a:t>
            </a:r>
          </a:p>
        </p:txBody>
      </p:sp>
      <p:sp>
        <p:nvSpPr>
          <p:cNvPr id="81" name="文本框 80">
            <a:extLst>
              <a:ext uri="{FF2B5EF4-FFF2-40B4-BE49-F238E27FC236}">
                <a16:creationId xmlns:a16="http://schemas.microsoft.com/office/drawing/2014/main" id="{9EA5D178-70B7-4C0D-A403-A19FFD45715F}"/>
              </a:ext>
            </a:extLst>
          </p:cNvPr>
          <p:cNvSpPr txBox="1"/>
          <p:nvPr/>
        </p:nvSpPr>
        <p:spPr>
          <a:xfrm>
            <a:off x="8153727" y="4798161"/>
            <a:ext cx="2261505" cy="340895"/>
          </a:xfrm>
          <a:prstGeom prst="rect">
            <a:avLst/>
          </a:prstGeom>
        </p:spPr>
        <p:txBody>
          <a:bodyPr wrap="square" anchor="t">
            <a:noAutofit/>
          </a:bodyPr>
          <a:lstStyle>
            <a:lvl1pPr indent="0">
              <a:lnSpc>
                <a:spcPct val="90000"/>
              </a:lnSpc>
              <a:spcBef>
                <a:spcPts val="1000"/>
              </a:spcBef>
              <a:buFont typeface="Arial" panose="020B0604020202020204" pitchFamily="34" charset="0"/>
              <a:buNone/>
              <a:defRPr lang="zh-CN" altLang="en-US" kern="100" dirty="0" smtClean="0">
                <a:solidFill>
                  <a:schemeClr val="bg2">
                    <a:lumMod val="25000"/>
                  </a:schemeClr>
                </a:solidFill>
                <a:latin typeface="Source Han Sans Normal" panose="020B0400000000000000" pitchFamily="34" charset="-122"/>
                <a:ea typeface="Source Han Sans Normal" panose="020B0400000000000000" pitchFamily="34" charset="-122"/>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lang="zh-CN" altLang="en-US" dirty="0" smtClean="0"/>
            </a:lvl2pPr>
            <a:lvl3pPr marL="1143000" indent="-228600">
              <a:lnSpc>
                <a:spcPct val="90000"/>
              </a:lnSpc>
              <a:spcBef>
                <a:spcPts val="500"/>
              </a:spcBef>
              <a:buFont typeface="Arial" panose="020B0604020202020204" pitchFamily="34" charset="0"/>
              <a:buChar char="•"/>
              <a:defRPr lang="zh-CN" altLang="en-US" dirty="0" smtClean="0"/>
            </a:lvl3pPr>
            <a:lvl4pPr marL="1600200" indent="-228600">
              <a:lnSpc>
                <a:spcPct val="90000"/>
              </a:lnSpc>
              <a:spcBef>
                <a:spcPts val="500"/>
              </a:spcBef>
              <a:buFont typeface="Arial" panose="020B0604020202020204" pitchFamily="34" charset="0"/>
              <a:buChar char="•"/>
              <a:defRPr lang="zh-CN" altLang="en-US" dirty="0" smtClean="0"/>
            </a:lvl4pPr>
            <a:lvl5pPr marL="2057400" indent="-228600">
              <a:lnSpc>
                <a:spcPct val="90000"/>
              </a:lnSpc>
              <a:spcBef>
                <a:spcPts val="500"/>
              </a:spcBef>
              <a:buFont typeface="Arial" panose="020B0604020202020204" pitchFamily="34" charset="0"/>
              <a:buChar char="•"/>
              <a:defRPr lang="zh-CN" alt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pPr>
            <a:r>
              <a:rPr lang="zh-CN" altLang="en-US" sz="1400" dirty="0"/>
              <a:t>代表观点一、代表观点二</a:t>
            </a:r>
          </a:p>
        </p:txBody>
      </p:sp>
    </p:spTree>
    <p:extLst>
      <p:ext uri="{BB962C8B-B14F-4D97-AF65-F5344CB8AC3E}">
        <p14:creationId xmlns:p14="http://schemas.microsoft.com/office/powerpoint/2010/main" val="328416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27B03848-1E83-4123-AD36-9B80B938C410}"/>
              </a:ext>
            </a:extLst>
          </p:cNvPr>
          <p:cNvSpPr>
            <a:spLocks noGrp="1"/>
          </p:cNvSpPr>
          <p:nvPr>
            <p:ph type="body" sz="quarter" idx="12"/>
          </p:nvPr>
        </p:nvSpPr>
        <p:spPr>
          <a:xfrm>
            <a:off x="2071144" y="691230"/>
            <a:ext cx="5645691" cy="480131"/>
          </a:xfrm>
        </p:spPr>
        <p:txBody>
          <a:bodyPr>
            <a:noAutofit/>
          </a:bodyPr>
          <a:lstStyle/>
          <a:p>
            <a:r>
              <a:rPr lang="en-US" altLang="zh-CN" dirty="0"/>
              <a:t>2.2 </a:t>
            </a:r>
            <a:r>
              <a:rPr lang="zh-CN" altLang="en-US" dirty="0"/>
              <a:t>研究领域代表产品</a:t>
            </a:r>
          </a:p>
        </p:txBody>
      </p:sp>
      <p:sp>
        <p:nvSpPr>
          <p:cNvPr id="5" name="文本占位符 4">
            <a:extLst>
              <a:ext uri="{FF2B5EF4-FFF2-40B4-BE49-F238E27FC236}">
                <a16:creationId xmlns:a16="http://schemas.microsoft.com/office/drawing/2014/main" id="{5F56DAA3-7D75-441F-B175-CB2477E7EE1F}"/>
              </a:ext>
            </a:extLst>
          </p:cNvPr>
          <p:cNvSpPr>
            <a:spLocks noGrp="1"/>
          </p:cNvSpPr>
          <p:nvPr>
            <p:ph type="body" sz="quarter" idx="10"/>
          </p:nvPr>
        </p:nvSpPr>
        <p:spPr/>
        <p:txBody>
          <a:bodyPr>
            <a:noAutofit/>
          </a:bodyPr>
          <a:lstStyle/>
          <a:p>
            <a:r>
              <a:rPr lang="en-US" altLang="zh-CN" dirty="0"/>
              <a:t>Light color simple style paper opening defense ppt template Light color simple style paper opening defense ppt template</a:t>
            </a:r>
          </a:p>
        </p:txBody>
      </p:sp>
      <p:sp>
        <p:nvSpPr>
          <p:cNvPr id="6" name="文本占位符 5">
            <a:extLst>
              <a:ext uri="{FF2B5EF4-FFF2-40B4-BE49-F238E27FC236}">
                <a16:creationId xmlns:a16="http://schemas.microsoft.com/office/drawing/2014/main" id="{59FB6F9D-3107-4E53-A029-42B6792D694B}"/>
              </a:ext>
            </a:extLst>
          </p:cNvPr>
          <p:cNvSpPr>
            <a:spLocks noGrp="1"/>
          </p:cNvSpPr>
          <p:nvPr>
            <p:ph type="body" sz="quarter" idx="11"/>
          </p:nvPr>
        </p:nvSpPr>
        <p:spPr/>
        <p:txBody>
          <a:bodyPr>
            <a:noAutofit/>
          </a:bodyPr>
          <a:lstStyle/>
          <a:p>
            <a:r>
              <a:rPr lang="zh-CN" altLang="en-US" dirty="0"/>
              <a:t>浅色简约风格论文开题答辩</a:t>
            </a:r>
            <a:r>
              <a:rPr lang="en-US" altLang="zh-CN" dirty="0"/>
              <a:t>PPT</a:t>
            </a:r>
            <a:r>
              <a:rPr lang="zh-CN" altLang="en-US" dirty="0"/>
              <a:t>模板</a:t>
            </a:r>
          </a:p>
        </p:txBody>
      </p:sp>
      <p:grpSp>
        <p:nvGrpSpPr>
          <p:cNvPr id="2" name="组合 1">
            <a:extLst>
              <a:ext uri="{FF2B5EF4-FFF2-40B4-BE49-F238E27FC236}">
                <a16:creationId xmlns:a16="http://schemas.microsoft.com/office/drawing/2014/main" id="{20603771-8800-4691-8381-A72212853F09}"/>
              </a:ext>
            </a:extLst>
          </p:cNvPr>
          <p:cNvGrpSpPr/>
          <p:nvPr/>
        </p:nvGrpSpPr>
        <p:grpSpPr>
          <a:xfrm>
            <a:off x="2931050" y="5624755"/>
            <a:ext cx="1911350" cy="283932"/>
            <a:chOff x="2638402" y="3145068"/>
            <a:chExt cx="1911350" cy="283932"/>
          </a:xfrm>
        </p:grpSpPr>
        <p:sp>
          <p:nvSpPr>
            <p:cNvPr id="8" name="矩形: 圆角 7">
              <a:extLst>
                <a:ext uri="{FF2B5EF4-FFF2-40B4-BE49-F238E27FC236}">
                  <a16:creationId xmlns:a16="http://schemas.microsoft.com/office/drawing/2014/main" id="{807D0E77-3DE1-4F71-8BBB-329738021E9F}"/>
                </a:ext>
              </a:extLst>
            </p:cNvPr>
            <p:cNvSpPr/>
            <p:nvPr/>
          </p:nvSpPr>
          <p:spPr>
            <a:xfrm>
              <a:off x="2638402" y="3145068"/>
              <a:ext cx="1911350" cy="283932"/>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436D796A-0FE2-4242-8987-51E0CBC39EB2}"/>
                </a:ext>
              </a:extLst>
            </p:cNvPr>
            <p:cNvSpPr/>
            <p:nvPr/>
          </p:nvSpPr>
          <p:spPr>
            <a:xfrm>
              <a:off x="2638443" y="3145068"/>
              <a:ext cx="426430" cy="283931"/>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19" name="文本框 18">
            <a:extLst>
              <a:ext uri="{FF2B5EF4-FFF2-40B4-BE49-F238E27FC236}">
                <a16:creationId xmlns:a16="http://schemas.microsoft.com/office/drawing/2014/main" id="{5638FD18-C3EE-4D94-B79F-D3A66D74A49A}"/>
              </a:ext>
            </a:extLst>
          </p:cNvPr>
          <p:cNvSpPr txBox="1"/>
          <p:nvPr/>
        </p:nvSpPr>
        <p:spPr>
          <a:xfrm>
            <a:off x="3293017" y="559744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光伏电板</a:t>
            </a:r>
          </a:p>
        </p:txBody>
      </p:sp>
      <p:grpSp>
        <p:nvGrpSpPr>
          <p:cNvPr id="24" name="组合 23">
            <a:extLst>
              <a:ext uri="{FF2B5EF4-FFF2-40B4-BE49-F238E27FC236}">
                <a16:creationId xmlns:a16="http://schemas.microsoft.com/office/drawing/2014/main" id="{7A759C7A-0A1C-464F-B601-DE15598DDB74}"/>
              </a:ext>
            </a:extLst>
          </p:cNvPr>
          <p:cNvGrpSpPr/>
          <p:nvPr/>
        </p:nvGrpSpPr>
        <p:grpSpPr>
          <a:xfrm>
            <a:off x="5895975" y="5624755"/>
            <a:ext cx="1911350" cy="283932"/>
            <a:chOff x="2638402" y="3145068"/>
            <a:chExt cx="1911350" cy="283932"/>
          </a:xfrm>
        </p:grpSpPr>
        <p:sp>
          <p:nvSpPr>
            <p:cNvPr id="26" name="矩形: 圆角 25">
              <a:extLst>
                <a:ext uri="{FF2B5EF4-FFF2-40B4-BE49-F238E27FC236}">
                  <a16:creationId xmlns:a16="http://schemas.microsoft.com/office/drawing/2014/main" id="{4A4A0867-3996-4601-9BA7-0C09DAAAC98B}"/>
                </a:ext>
              </a:extLst>
            </p:cNvPr>
            <p:cNvSpPr/>
            <p:nvPr/>
          </p:nvSpPr>
          <p:spPr>
            <a:xfrm>
              <a:off x="2638402" y="3145068"/>
              <a:ext cx="1911350" cy="283932"/>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03F1A5B6-C73F-4551-A78D-2AE46225413E}"/>
                </a:ext>
              </a:extLst>
            </p:cNvPr>
            <p:cNvSpPr/>
            <p:nvPr/>
          </p:nvSpPr>
          <p:spPr>
            <a:xfrm>
              <a:off x="2638443" y="3145068"/>
              <a:ext cx="426430" cy="283931"/>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25" name="文本框 24">
            <a:extLst>
              <a:ext uri="{FF2B5EF4-FFF2-40B4-BE49-F238E27FC236}">
                <a16:creationId xmlns:a16="http://schemas.microsoft.com/office/drawing/2014/main" id="{AB40335D-49C1-4100-85A7-F61E7A439842}"/>
              </a:ext>
            </a:extLst>
          </p:cNvPr>
          <p:cNvSpPr txBox="1"/>
          <p:nvPr/>
        </p:nvSpPr>
        <p:spPr>
          <a:xfrm>
            <a:off x="6257942" y="559744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远程遥控</a:t>
            </a:r>
          </a:p>
        </p:txBody>
      </p:sp>
      <p:grpSp>
        <p:nvGrpSpPr>
          <p:cNvPr id="30" name="组合 29">
            <a:extLst>
              <a:ext uri="{FF2B5EF4-FFF2-40B4-BE49-F238E27FC236}">
                <a16:creationId xmlns:a16="http://schemas.microsoft.com/office/drawing/2014/main" id="{2AEA3682-C832-4247-B949-281A5C56437B}"/>
              </a:ext>
            </a:extLst>
          </p:cNvPr>
          <p:cNvGrpSpPr/>
          <p:nvPr/>
        </p:nvGrpSpPr>
        <p:grpSpPr>
          <a:xfrm>
            <a:off x="8860900" y="5624755"/>
            <a:ext cx="1911350" cy="283932"/>
            <a:chOff x="2638402" y="3145068"/>
            <a:chExt cx="1911350" cy="283932"/>
          </a:xfrm>
        </p:grpSpPr>
        <p:sp>
          <p:nvSpPr>
            <p:cNvPr id="32" name="矩形: 圆角 31">
              <a:extLst>
                <a:ext uri="{FF2B5EF4-FFF2-40B4-BE49-F238E27FC236}">
                  <a16:creationId xmlns:a16="http://schemas.microsoft.com/office/drawing/2014/main" id="{952ADEF3-6BCA-4A3C-8763-C3BE9364C6CC}"/>
                </a:ext>
              </a:extLst>
            </p:cNvPr>
            <p:cNvSpPr/>
            <p:nvPr/>
          </p:nvSpPr>
          <p:spPr>
            <a:xfrm>
              <a:off x="2638402" y="3145068"/>
              <a:ext cx="1911350" cy="283932"/>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a:extLst>
                <a:ext uri="{FF2B5EF4-FFF2-40B4-BE49-F238E27FC236}">
                  <a16:creationId xmlns:a16="http://schemas.microsoft.com/office/drawing/2014/main" id="{9A35EB17-02CF-486A-BF15-FFD7D3F99975}"/>
                </a:ext>
              </a:extLst>
            </p:cNvPr>
            <p:cNvSpPr/>
            <p:nvPr/>
          </p:nvSpPr>
          <p:spPr>
            <a:xfrm>
              <a:off x="2638443" y="3145068"/>
              <a:ext cx="426430" cy="283931"/>
            </a:xfrm>
            <a:custGeom>
              <a:avLst/>
              <a:gdLst>
                <a:gd name="connsiteX0" fmla="*/ 412710 w 1237417"/>
                <a:gd name="connsiteY0" fmla="*/ 0 h 823914"/>
                <a:gd name="connsiteX1" fmla="*/ 817075 w 1237417"/>
                <a:gd name="connsiteY1" fmla="*/ 329566 h 823914"/>
                <a:gd name="connsiteX2" fmla="*/ 825420 w 1237417"/>
                <a:gd name="connsiteY2" fmla="*/ 412354 h 823914"/>
                <a:gd name="connsiteX3" fmla="*/ 825500 w 1237417"/>
                <a:gd name="connsiteY3" fmla="*/ 412354 h 823914"/>
                <a:gd name="connsiteX4" fmla="*/ 833830 w 1237417"/>
                <a:gd name="connsiteY4" fmla="*/ 494981 h 823914"/>
                <a:gd name="connsiteX5" fmla="*/ 1237417 w 1237417"/>
                <a:gd name="connsiteY5" fmla="*/ 823914 h 823914"/>
                <a:gd name="connsiteX6" fmla="*/ 428442 w 1237417"/>
                <a:gd name="connsiteY6" fmla="*/ 823914 h 823914"/>
                <a:gd name="connsiteX7" fmla="*/ 411917 w 1237417"/>
                <a:gd name="connsiteY7" fmla="*/ 823914 h 823914"/>
                <a:gd name="connsiteX8" fmla="*/ 8329 w 1237417"/>
                <a:gd name="connsiteY8" fmla="*/ 494981 h 823914"/>
                <a:gd name="connsiteX9" fmla="*/ 0 w 1237417"/>
                <a:gd name="connsiteY9" fmla="*/ 412354 h 823914"/>
                <a:gd name="connsiteX10" fmla="*/ 8346 w 1237417"/>
                <a:gd name="connsiteY10" fmla="*/ 329566 h 823914"/>
                <a:gd name="connsiteX11" fmla="*/ 412710 w 1237417"/>
                <a:gd name="connsiteY11" fmla="*/ 0 h 82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417" h="823914">
                  <a:moveTo>
                    <a:pt x="412710" y="0"/>
                  </a:moveTo>
                  <a:cubicBezTo>
                    <a:pt x="612172" y="0"/>
                    <a:pt x="778587" y="141483"/>
                    <a:pt x="817075" y="329566"/>
                  </a:cubicBezTo>
                  <a:lnTo>
                    <a:pt x="825420" y="412354"/>
                  </a:lnTo>
                  <a:lnTo>
                    <a:pt x="825500" y="412354"/>
                  </a:lnTo>
                  <a:lnTo>
                    <a:pt x="833830" y="494981"/>
                  </a:lnTo>
                  <a:cubicBezTo>
                    <a:pt x="872243" y="682703"/>
                    <a:pt x="1038339" y="823914"/>
                    <a:pt x="1237417" y="823914"/>
                  </a:cubicBezTo>
                  <a:lnTo>
                    <a:pt x="428442" y="823914"/>
                  </a:lnTo>
                  <a:lnTo>
                    <a:pt x="411917" y="823914"/>
                  </a:lnTo>
                  <a:cubicBezTo>
                    <a:pt x="212839" y="823914"/>
                    <a:pt x="46743" y="682703"/>
                    <a:pt x="8329" y="494981"/>
                  </a:cubicBezTo>
                  <a:lnTo>
                    <a:pt x="0" y="412354"/>
                  </a:lnTo>
                  <a:lnTo>
                    <a:pt x="8346" y="329566"/>
                  </a:lnTo>
                  <a:cubicBezTo>
                    <a:pt x="46833" y="141483"/>
                    <a:pt x="213249" y="0"/>
                    <a:pt x="412710" y="0"/>
                  </a:cubicBezTo>
                  <a:close/>
                </a:path>
              </a:pathLst>
            </a:custGeom>
            <a:gradFill>
              <a:gsLst>
                <a:gs pos="0">
                  <a:schemeClr val="accent2"/>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sp>
        <p:nvSpPr>
          <p:cNvPr id="31" name="文本框 30">
            <a:extLst>
              <a:ext uri="{FF2B5EF4-FFF2-40B4-BE49-F238E27FC236}">
                <a16:creationId xmlns:a16="http://schemas.microsoft.com/office/drawing/2014/main" id="{4D8ADE50-3454-4BBB-962B-BBF9D2FED8E1}"/>
              </a:ext>
            </a:extLst>
          </p:cNvPr>
          <p:cNvSpPr txBox="1"/>
          <p:nvPr/>
        </p:nvSpPr>
        <p:spPr>
          <a:xfrm>
            <a:off x="9222867" y="5597443"/>
            <a:ext cx="1005403" cy="338554"/>
          </a:xfrm>
          <a:prstGeom prst="rect">
            <a:avLst/>
          </a:prstGeom>
          <a:noFill/>
        </p:spPr>
        <p:txBody>
          <a:bodyPr wrap="none" rtlCol="0" anchor="ctr">
            <a:noAutofit/>
          </a:bodyPr>
          <a:lstStyle/>
          <a:p>
            <a:r>
              <a:rPr lang="zh-CN" altLang="en-US" sz="1600" dirty="0">
                <a:solidFill>
                  <a:schemeClr val="tx2"/>
                </a:solidFill>
                <a:latin typeface="Source Han Sans Heavy" panose="020B0A00000000000000" pitchFamily="34" charset="-122"/>
                <a:ea typeface="Source Han Sans Heavy" panose="020B0A00000000000000" pitchFamily="34" charset="-122"/>
              </a:rPr>
              <a:t>大型装备</a:t>
            </a:r>
          </a:p>
        </p:txBody>
      </p:sp>
      <p:pic>
        <p:nvPicPr>
          <p:cNvPr id="3" name="图片 2">
            <a:extLst>
              <a:ext uri="{FF2B5EF4-FFF2-40B4-BE49-F238E27FC236}">
                <a16:creationId xmlns:a16="http://schemas.microsoft.com/office/drawing/2014/main" id="{8AA4ECB1-3158-4A99-B6ED-B7174FDCB116}"/>
              </a:ext>
            </a:extLst>
          </p:cNvPr>
          <p:cNvPicPr>
            <a:picLocks noChangeAspect="1"/>
          </p:cNvPicPr>
          <p:nvPr/>
        </p:nvPicPr>
        <p:blipFill>
          <a:blip r:embed="rId2"/>
          <a:stretch>
            <a:fillRect/>
          </a:stretch>
        </p:blipFill>
        <p:spPr>
          <a:xfrm>
            <a:off x="2699449" y="1903551"/>
            <a:ext cx="2371550" cy="3444539"/>
          </a:xfrm>
          <a:prstGeom prst="rect">
            <a:avLst/>
          </a:prstGeom>
        </p:spPr>
      </p:pic>
      <p:pic>
        <p:nvPicPr>
          <p:cNvPr id="10" name="图片 9">
            <a:extLst>
              <a:ext uri="{FF2B5EF4-FFF2-40B4-BE49-F238E27FC236}">
                <a16:creationId xmlns:a16="http://schemas.microsoft.com/office/drawing/2014/main" id="{D012374D-6F1B-494D-B818-E1CA241A782F}"/>
              </a:ext>
            </a:extLst>
          </p:cNvPr>
          <p:cNvPicPr>
            <a:picLocks noChangeAspect="1"/>
          </p:cNvPicPr>
          <p:nvPr/>
        </p:nvPicPr>
        <p:blipFill>
          <a:blip r:embed="rId3"/>
          <a:stretch>
            <a:fillRect/>
          </a:stretch>
        </p:blipFill>
        <p:spPr>
          <a:xfrm>
            <a:off x="5577916" y="1903551"/>
            <a:ext cx="2365453" cy="3444539"/>
          </a:xfrm>
          <a:prstGeom prst="rect">
            <a:avLst/>
          </a:prstGeom>
        </p:spPr>
      </p:pic>
      <p:pic>
        <p:nvPicPr>
          <p:cNvPr id="12" name="图片 11">
            <a:extLst>
              <a:ext uri="{FF2B5EF4-FFF2-40B4-BE49-F238E27FC236}">
                <a16:creationId xmlns:a16="http://schemas.microsoft.com/office/drawing/2014/main" id="{38E91ABC-2251-4B07-986B-B8E08BC58BA2}"/>
              </a:ext>
            </a:extLst>
          </p:cNvPr>
          <p:cNvPicPr>
            <a:picLocks noChangeAspect="1"/>
          </p:cNvPicPr>
          <p:nvPr/>
        </p:nvPicPr>
        <p:blipFill>
          <a:blip r:embed="rId4"/>
          <a:stretch>
            <a:fillRect/>
          </a:stretch>
        </p:blipFill>
        <p:spPr>
          <a:xfrm>
            <a:off x="8630800" y="1903551"/>
            <a:ext cx="2371550" cy="3444539"/>
          </a:xfrm>
          <a:prstGeom prst="rect">
            <a:avLst/>
          </a:prstGeom>
        </p:spPr>
      </p:pic>
    </p:spTree>
    <p:extLst>
      <p:ext uri="{BB962C8B-B14F-4D97-AF65-F5344CB8AC3E}">
        <p14:creationId xmlns:p14="http://schemas.microsoft.com/office/powerpoint/2010/main" val="353422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C91C410-8EA2-4867-B465-A5BB7338FBD1}"/>
              </a:ext>
            </a:extLst>
          </p:cNvPr>
          <p:cNvSpPr>
            <a:spLocks noGrp="1"/>
          </p:cNvSpPr>
          <p:nvPr>
            <p:ph type="body" sz="quarter" idx="10"/>
          </p:nvPr>
        </p:nvSpPr>
        <p:spPr/>
        <p:txBody>
          <a:bodyPr>
            <a:normAutofit fontScale="85000" lnSpcReduction="20000"/>
          </a:bodyPr>
          <a:lstStyle/>
          <a:p>
            <a:r>
              <a:rPr lang="en-US" altLang="zh-CN" dirty="0"/>
              <a:t>3</a:t>
            </a:r>
            <a:endParaRPr lang="zh-CN" altLang="en-US" dirty="0"/>
          </a:p>
        </p:txBody>
      </p:sp>
      <p:sp>
        <p:nvSpPr>
          <p:cNvPr id="6" name="文本占位符 5">
            <a:extLst>
              <a:ext uri="{FF2B5EF4-FFF2-40B4-BE49-F238E27FC236}">
                <a16:creationId xmlns:a16="http://schemas.microsoft.com/office/drawing/2014/main" id="{F5FFAA82-45E0-49DE-B537-D537AF83DB76}"/>
              </a:ext>
            </a:extLst>
          </p:cNvPr>
          <p:cNvSpPr>
            <a:spLocks noGrp="1"/>
          </p:cNvSpPr>
          <p:nvPr>
            <p:ph type="body" sz="quarter" idx="11"/>
          </p:nvPr>
        </p:nvSpPr>
        <p:spPr>
          <a:xfrm>
            <a:off x="3713385" y="2181336"/>
            <a:ext cx="5878697" cy="1046434"/>
          </a:xfrm>
        </p:spPr>
        <p:txBody>
          <a:bodyPr>
            <a:noAutofit/>
          </a:bodyPr>
          <a:lstStyle/>
          <a:p>
            <a:r>
              <a:rPr lang="zh-CN" altLang="en-US" dirty="0"/>
              <a:t>研究内容与方案</a:t>
            </a:r>
          </a:p>
        </p:txBody>
      </p:sp>
      <p:sp>
        <p:nvSpPr>
          <p:cNvPr id="7" name="文本占位符 6">
            <a:extLst>
              <a:ext uri="{FF2B5EF4-FFF2-40B4-BE49-F238E27FC236}">
                <a16:creationId xmlns:a16="http://schemas.microsoft.com/office/drawing/2014/main" id="{FD7D086F-84B2-4B85-8EFF-33446808E4DA}"/>
              </a:ext>
            </a:extLst>
          </p:cNvPr>
          <p:cNvSpPr>
            <a:spLocks noGrp="1"/>
          </p:cNvSpPr>
          <p:nvPr>
            <p:ph type="body" sz="quarter" idx="12"/>
          </p:nvPr>
        </p:nvSpPr>
        <p:spPr>
          <a:xfrm>
            <a:off x="479425" y="462870"/>
            <a:ext cx="4576894" cy="286232"/>
          </a:xfrm>
        </p:spPr>
        <p:txBody>
          <a:bodyPr>
            <a:noAutofit/>
          </a:bodyPr>
          <a:lstStyle/>
          <a:p>
            <a:r>
              <a:rPr lang="zh-CN" altLang="en-US" sz="1400" dirty="0">
                <a:solidFill>
                  <a:schemeClr val="tx2"/>
                </a:solidFill>
                <a:latin typeface="Source Han Sans Normal" panose="020B0400000000000000" pitchFamily="34" charset="-122"/>
                <a:ea typeface="Source Han Sans Normal" panose="020B0400000000000000" pitchFamily="34" charset="-122"/>
              </a:rPr>
              <a:t>山东理工大学</a:t>
            </a:r>
            <a:r>
              <a:rPr lang="en-US" altLang="zh-CN" sz="1400" dirty="0">
                <a:solidFill>
                  <a:schemeClr val="tx2"/>
                </a:solidFill>
                <a:latin typeface="Source Han Sans Normal" panose="020B0400000000000000" pitchFamily="34" charset="-122"/>
                <a:ea typeface="Source Han Sans Normal" panose="020B0400000000000000" pitchFamily="34" charset="-122"/>
              </a:rPr>
              <a:t>XXXX</a:t>
            </a:r>
            <a:r>
              <a:rPr lang="zh-CN" altLang="en-US" sz="1400" dirty="0">
                <a:solidFill>
                  <a:schemeClr val="tx2"/>
                </a:solidFill>
                <a:latin typeface="Source Han Sans Normal" panose="020B0400000000000000" pitchFamily="34" charset="-122"/>
                <a:ea typeface="Source Han Sans Normal" panose="020B0400000000000000" pitchFamily="34" charset="-122"/>
              </a:rPr>
              <a:t>学院</a:t>
            </a:r>
            <a:r>
              <a:rPr lang="en-US" altLang="zh-CN" sz="1400" dirty="0">
                <a:solidFill>
                  <a:schemeClr val="tx2"/>
                </a:solidFill>
                <a:latin typeface="Source Han Sans Normal" panose="020B0400000000000000" pitchFamily="34" charset="-122"/>
                <a:ea typeface="Source Han Sans Normal" panose="020B0400000000000000" pitchFamily="34" charset="-122"/>
              </a:rPr>
              <a:t>20XX</a:t>
            </a:r>
            <a:r>
              <a:rPr lang="zh-CN" altLang="en-US" sz="1400" dirty="0">
                <a:solidFill>
                  <a:schemeClr val="tx2"/>
                </a:solidFill>
                <a:latin typeface="Source Han Sans Normal" panose="020B0400000000000000" pitchFamily="34" charset="-122"/>
                <a:ea typeface="Source Han Sans Normal" panose="020B0400000000000000" pitchFamily="34" charset="-122"/>
              </a:rPr>
              <a:t>级博士生学位论文开题答辩</a:t>
            </a:r>
          </a:p>
        </p:txBody>
      </p:sp>
      <p:sp>
        <p:nvSpPr>
          <p:cNvPr id="8" name="文本占位符 7">
            <a:extLst>
              <a:ext uri="{FF2B5EF4-FFF2-40B4-BE49-F238E27FC236}">
                <a16:creationId xmlns:a16="http://schemas.microsoft.com/office/drawing/2014/main" id="{1B8C8D2A-580C-446E-906D-A01075DAE0FE}"/>
              </a:ext>
            </a:extLst>
          </p:cNvPr>
          <p:cNvSpPr>
            <a:spLocks noGrp="1"/>
          </p:cNvSpPr>
          <p:nvPr>
            <p:ph type="body" sz="quarter" idx="14"/>
          </p:nvPr>
        </p:nvSpPr>
        <p:spPr/>
        <p:txBody>
          <a:bodyPr/>
          <a:lstStyle/>
          <a:p>
            <a:r>
              <a:rPr lang="zh-CN" altLang="en-US" dirty="0"/>
              <a:t>章节主要内容一</a:t>
            </a:r>
          </a:p>
        </p:txBody>
      </p:sp>
      <p:sp>
        <p:nvSpPr>
          <p:cNvPr id="9" name="文本占位符 8">
            <a:extLst>
              <a:ext uri="{FF2B5EF4-FFF2-40B4-BE49-F238E27FC236}">
                <a16:creationId xmlns:a16="http://schemas.microsoft.com/office/drawing/2014/main" id="{3823FD9E-C3E2-49CB-AFE0-D33ABD82F3B7}"/>
              </a:ext>
            </a:extLst>
          </p:cNvPr>
          <p:cNvSpPr>
            <a:spLocks noGrp="1"/>
          </p:cNvSpPr>
          <p:nvPr>
            <p:ph type="body" sz="quarter" idx="15"/>
          </p:nvPr>
        </p:nvSpPr>
        <p:spPr/>
        <p:txBody>
          <a:bodyPr/>
          <a:lstStyle/>
          <a:p>
            <a:r>
              <a:rPr lang="zh-CN" altLang="en-US" dirty="0"/>
              <a:t>章节主要内容二</a:t>
            </a:r>
          </a:p>
        </p:txBody>
      </p:sp>
      <p:sp>
        <p:nvSpPr>
          <p:cNvPr id="10" name="文本占位符 9">
            <a:extLst>
              <a:ext uri="{FF2B5EF4-FFF2-40B4-BE49-F238E27FC236}">
                <a16:creationId xmlns:a16="http://schemas.microsoft.com/office/drawing/2014/main" id="{6E0A699D-0C5F-47EF-9F8A-0CF82BFA00F2}"/>
              </a:ext>
            </a:extLst>
          </p:cNvPr>
          <p:cNvSpPr>
            <a:spLocks noGrp="1"/>
          </p:cNvSpPr>
          <p:nvPr>
            <p:ph type="body" sz="quarter" idx="16"/>
          </p:nvPr>
        </p:nvSpPr>
        <p:spPr/>
        <p:txBody>
          <a:bodyPr/>
          <a:lstStyle/>
          <a:p>
            <a:r>
              <a:rPr lang="zh-CN" altLang="en-US" dirty="0"/>
              <a:t>章节主要内容三</a:t>
            </a:r>
          </a:p>
        </p:txBody>
      </p:sp>
    </p:spTree>
    <p:extLst>
      <p:ext uri="{BB962C8B-B14F-4D97-AF65-F5344CB8AC3E}">
        <p14:creationId xmlns:p14="http://schemas.microsoft.com/office/powerpoint/2010/main" val="3113017246"/>
      </p:ext>
    </p:extLst>
  </p:cSld>
  <p:clrMapOvr>
    <a:masterClrMapping/>
  </p:clrMapOvr>
</p:sld>
</file>

<file path=ppt/theme/theme1.xml><?xml version="1.0" encoding="utf-8"?>
<a:theme xmlns:a="http://schemas.openxmlformats.org/drawingml/2006/main" name="Office 主题​​">
  <a:themeElements>
    <a:clrScheme name="主题色1">
      <a:dk1>
        <a:sysClr val="windowText" lastClr="000000"/>
      </a:dk1>
      <a:lt1>
        <a:sysClr val="window" lastClr="FFFFFF"/>
      </a:lt1>
      <a:dk2>
        <a:srgbClr val="0E3150"/>
      </a:dk2>
      <a:lt2>
        <a:srgbClr val="E7E6E6"/>
      </a:lt2>
      <a:accent1>
        <a:srgbClr val="FE2626"/>
      </a:accent1>
      <a:accent2>
        <a:srgbClr val="FF7D7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2"/>
            </a:gs>
            <a:gs pos="100000">
              <a:schemeClr val="accent1"/>
            </a:gs>
          </a:gsLst>
          <a:lin ang="135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a:noAutofit/>
      </a:bodyPr>
      <a:lstStyle>
        <a:defPPr algn="just">
          <a:lnSpc>
            <a:spcPct val="120000"/>
          </a:lnSpc>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1379</Words>
  <Application>Microsoft Office PowerPoint</Application>
  <PresentationFormat>宽屏</PresentationFormat>
  <Paragraphs>187</Paragraphs>
  <Slides>19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Arial</vt:lpstr>
      <vt:lpstr>等线</vt:lpstr>
      <vt:lpstr>Source Han Sans Normal</vt:lpstr>
      <vt:lpstr>Source Han Sans Heavy</vt:lpstr>
      <vt:lpstr>Microsoft YaHei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博文</dc:creator>
  <cp:lastModifiedBy>张 鑫</cp:lastModifiedBy>
  <cp:revision>57</cp:revision>
  <dcterms:created xsi:type="dcterms:W3CDTF">2018-12-05T00:56:59Z</dcterms:created>
  <dcterms:modified xsi:type="dcterms:W3CDTF">2022-02-25T15:10:30Z</dcterms:modified>
</cp:coreProperties>
</file>