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00" r:id="rId2"/>
    <p:sldId id="590" r:id="rId3"/>
    <p:sldId id="305" r:id="rId4"/>
    <p:sldId id="304" r:id="rId5"/>
    <p:sldId id="306" r:id="rId6"/>
    <p:sldId id="307" r:id="rId7"/>
    <p:sldId id="308" r:id="rId8"/>
    <p:sldId id="310" r:id="rId9"/>
    <p:sldId id="312" r:id="rId10"/>
    <p:sldId id="313" r:id="rId11"/>
    <p:sldId id="314" r:id="rId12"/>
    <p:sldId id="302" r:id="rId13"/>
    <p:sldId id="315" r:id="rId14"/>
    <p:sldId id="301" r:id="rId15"/>
    <p:sldId id="316" r:id="rId16"/>
    <p:sldId id="297" r:id="rId17"/>
    <p:sldId id="567" r:id="rId18"/>
    <p:sldId id="569" r:id="rId19"/>
    <p:sldId id="566" r:id="rId20"/>
    <p:sldId id="570" r:id="rId21"/>
    <p:sldId id="320" r:id="rId22"/>
    <p:sldId id="571" r:id="rId23"/>
    <p:sldId id="319" r:id="rId24"/>
    <p:sldId id="572" r:id="rId25"/>
    <p:sldId id="299" r:id="rId26"/>
    <p:sldId id="574" r:id="rId27"/>
    <p:sldId id="575" r:id="rId28"/>
    <p:sldId id="573" r:id="rId29"/>
    <p:sldId id="576" r:id="rId30"/>
    <p:sldId id="577" r:id="rId31"/>
    <p:sldId id="578" r:id="rId32"/>
    <p:sldId id="311" r:id="rId33"/>
    <p:sldId id="318" r:id="rId34"/>
    <p:sldId id="579" r:id="rId35"/>
    <p:sldId id="580" r:id="rId36"/>
    <p:sldId id="582" r:id="rId37"/>
    <p:sldId id="581" r:id="rId38"/>
    <p:sldId id="584" r:id="rId39"/>
    <p:sldId id="583" r:id="rId40"/>
    <p:sldId id="585" r:id="rId41"/>
    <p:sldId id="586" r:id="rId42"/>
    <p:sldId id="588" r:id="rId43"/>
    <p:sldId id="591" r:id="rId44"/>
    <p:sldId id="592" r:id="rId45"/>
  </p:sldIdLst>
  <p:sldSz cx="12192000" cy="6858000"/>
  <p:notesSz cx="6858000" cy="9144000"/>
  <p:embeddedFontLst>
    <p:embeddedFont>
      <p:font typeface="江城律动宋" panose="02020700000000000000" pitchFamily="18" charset="-122"/>
      <p:bold r:id="rId48"/>
    </p:embeddedFont>
    <p:embeddedFont>
      <p:font typeface="江西拙楷" panose="02010600040101010101" pitchFamily="2" charset="-122"/>
      <p:regular r:id="rId49"/>
    </p:embeddedFont>
    <p:embeddedFont>
      <p:font typeface="微软雅黑" panose="020B0503020204020204" pitchFamily="34" charset="-122"/>
      <p:regular r:id="rId50"/>
      <p:bold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4032"/>
    <a:srgbClr val="E6BC54"/>
    <a:srgbClr val="D69D42"/>
    <a:srgbClr val="F6F6F4"/>
    <a:srgbClr val="B15736"/>
    <a:srgbClr val="6D2A21"/>
    <a:srgbClr val="F3E0AF"/>
    <a:srgbClr val="76963B"/>
    <a:srgbClr val="C0C0C0"/>
    <a:srgbClr val="EBC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00" d="100"/>
          <a:sy n="200" d="100"/>
        </p:scale>
        <p:origin x="-3955" y="-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362"/>
    </p:cViewPr>
  </p:sorterViewPr>
  <p:notesViewPr>
    <p:cSldViewPr snapToGrid="0" showGuides="1">
      <p:cViewPr varScale="1">
        <p:scale>
          <a:sx n="54" d="100"/>
          <a:sy n="54" d="100"/>
        </p:scale>
        <p:origin x="2477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4F06617-5A78-65BB-B74C-49E7AF2C05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F93625-7DFD-1D42-9CEA-5C39432974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F426C-4EED-4B3B-8B41-2535FE69B2B1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2022/8/14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52A8891-A8FC-2580-F5E2-7103169517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6612DE-3FAC-6285-0D52-C07D410D23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B0216-5C8E-4C9F-8197-2776FDDBE668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6897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07EC0E3-3C32-4596-8DB0-6F4C39D5B3A8}" type="datetimeFigureOut">
              <a:rPr lang="zh-CN" altLang="en-US" smtClean="0"/>
              <a:pPr/>
              <a:t>2022/8/14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3F19E1D-12EB-4C1D-BD1C-82CD93D06A3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12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C236AB-AD72-4F30-86B2-CC04F9511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4EE1662-55AB-4F31-AF66-DC2D04FEF07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1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D864DF-5CF0-4C39-9688-8B2A6BD034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F6F3E2">
                  <a:alpha val="0"/>
                </a:srgbClr>
              </a:gs>
              <a:gs pos="14000">
                <a:srgbClr val="F6F3E2">
                  <a:alpha val="0"/>
                </a:srgbClr>
              </a:gs>
              <a:gs pos="59000">
                <a:srgbClr val="F6F3E2"/>
              </a:gs>
              <a:gs pos="39000">
                <a:srgbClr val="F6F3E2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32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4EE1662-55AB-4F31-AF66-DC2D04FEF07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43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D864DF-5CF0-4C39-9688-8B2A6BD034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F6F3E2">
                  <a:alpha val="0"/>
                </a:srgbClr>
              </a:gs>
              <a:gs pos="14000">
                <a:srgbClr val="F6F3E2">
                  <a:alpha val="0"/>
                </a:srgbClr>
              </a:gs>
              <a:gs pos="69000">
                <a:srgbClr val="F6F3E2"/>
              </a:gs>
              <a:gs pos="29000">
                <a:srgbClr val="F6F3E2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335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A5A6C04-3291-47A7-9C26-5D873A93AC3D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82D9ADE-D8C5-41FF-96B3-6E49F09D4D06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26000">
                <a:srgbClr val="F6F3E2">
                  <a:alpha val="0"/>
                </a:srgbClr>
              </a:gs>
              <a:gs pos="66000">
                <a:srgbClr val="F6F3E2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4300D21-E999-1D67-3C2B-B6AA33DB4C4F}"/>
              </a:ext>
            </a:extLst>
          </p:cNvPr>
          <p:cNvGrpSpPr/>
          <p:nvPr userDrawn="1"/>
        </p:nvGrpSpPr>
        <p:grpSpPr>
          <a:xfrm>
            <a:off x="-20807" y="0"/>
            <a:ext cx="12212807" cy="6914071"/>
            <a:chOff x="-20807" y="0"/>
            <a:chExt cx="12212807" cy="691407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E3D6789-34A7-9C04-6280-0380B7C2DD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807" y="0"/>
              <a:ext cx="8329632" cy="691407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D843232-3E5F-D1DA-EE4C-496D88F16A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81"/>
            <a:stretch/>
          </p:blipFill>
          <p:spPr>
            <a:xfrm flipH="1">
              <a:off x="8308824" y="0"/>
              <a:ext cx="3883176" cy="691407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8C95DD6-0098-4711-9FA2-A72C73655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4720005-7748-28E0-FE09-BF0437E6A0DB}"/>
              </a:ext>
            </a:extLst>
          </p:cNvPr>
          <p:cNvGrpSpPr/>
          <p:nvPr userDrawn="1"/>
        </p:nvGrpSpPr>
        <p:grpSpPr>
          <a:xfrm>
            <a:off x="-20807" y="0"/>
            <a:ext cx="12212807" cy="6914071"/>
            <a:chOff x="-20806" y="-13364"/>
            <a:chExt cx="12212807" cy="691407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D66E21A-CA92-AE9E-4CF2-4F6B5E6B5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806" y="-13364"/>
              <a:ext cx="8329632" cy="691407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490E51E-8598-248C-51B1-B5D974CFB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8" t="193" b="618"/>
            <a:stretch/>
          </p:blipFill>
          <p:spPr>
            <a:xfrm flipH="1">
              <a:off x="8293486" y="0"/>
              <a:ext cx="389851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11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57EFC6F-8D44-47A2-92A4-B64F2766C8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58F82D-2ED3-A456-D5ED-C54B89D01F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7" y="0"/>
            <a:ext cx="8329632" cy="69140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EF43EE-813E-F0E5-0A0D-ED4C80F61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1"/>
          <a:stretch/>
        </p:blipFill>
        <p:spPr>
          <a:xfrm flipH="1">
            <a:off x="8308824" y="0"/>
            <a:ext cx="3883176" cy="69140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7588C78-948F-42D6-AC81-A180101668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9B81A5-BAAB-A1E0-6373-5F83B2927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715" y="0"/>
            <a:ext cx="12192000" cy="5687597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5EDF44CF-EEBC-D8DB-D40A-5E488001CC01}"/>
              </a:ext>
            </a:extLst>
          </p:cNvPr>
          <p:cNvGrpSpPr/>
          <p:nvPr userDrawn="1"/>
        </p:nvGrpSpPr>
        <p:grpSpPr>
          <a:xfrm>
            <a:off x="-20807" y="0"/>
            <a:ext cx="12212807" cy="6914071"/>
            <a:chOff x="-20807" y="0"/>
            <a:chExt cx="12212807" cy="691407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2C38C6B-FDCE-0730-1C2B-56B15342CE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807" y="0"/>
              <a:ext cx="8329632" cy="691407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1C2D84E-9723-8392-5929-AA39204B47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81"/>
            <a:stretch/>
          </p:blipFill>
          <p:spPr>
            <a:xfrm flipH="1">
              <a:off x="8308824" y="0"/>
              <a:ext cx="3883176" cy="6914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97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51" r:id="rId4"/>
    <p:sldLayoutId id="2147483662" r:id="rId5"/>
    <p:sldLayoutId id="2147483652" r:id="rId6"/>
    <p:sldLayoutId id="2147483666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7.xml"/><Relationship Id="rId7" Type="http://schemas.openxmlformats.org/officeDocument/2006/relationships/image" Target="../media/image3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19.wdp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45.png"/><Relationship Id="rId4" Type="http://schemas.microsoft.com/office/2007/relationships/hdphoto" Target="../media/hdphoto21.wdp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tags" Target="../tags/tag12.xml"/><Relationship Id="rId7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3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13.wdp"/><Relationship Id="rId4" Type="http://schemas.microsoft.com/office/2007/relationships/hdphoto" Target="../media/hdphoto12.wdp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16.xml"/><Relationship Id="rId21" Type="http://schemas.microsoft.com/office/2007/relationships/hdphoto" Target="../media/hdphoto5.wdp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image" Target="../media/image40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microsoft.com/office/2007/relationships/hdphoto" Target="../media/hdphoto19.wdp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image" Target="../media/image39.png"/><Relationship Id="rId10" Type="http://schemas.openxmlformats.org/officeDocument/2006/relationships/tags" Target="../tags/tag23.xml"/><Relationship Id="rId19" Type="http://schemas.openxmlformats.org/officeDocument/2006/relationships/image" Target="../media/image47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microsoft.com/office/2007/relationships/hdphoto" Target="../media/hdphoto19.wdp"/><Relationship Id="rId11" Type="http://schemas.microsoft.com/office/2007/relationships/hdphoto" Target="../media/hdphoto15.wdp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15.wdp"/><Relationship Id="rId3" Type="http://schemas.openxmlformats.org/officeDocument/2006/relationships/tags" Target="../tags/tag35.xml"/><Relationship Id="rId7" Type="http://schemas.openxmlformats.org/officeDocument/2006/relationships/image" Target="../media/image39.png"/><Relationship Id="rId12" Type="http://schemas.openxmlformats.org/officeDocument/2006/relationships/image" Target="../media/image4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0.png"/><Relationship Id="rId4" Type="http://schemas.openxmlformats.org/officeDocument/2006/relationships/tags" Target="../tags/tag36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microsoft.com/office/2007/relationships/hdphoto" Target="../media/hdphoto19.wdp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3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38.png"/><Relationship Id="rId5" Type="http://schemas.openxmlformats.org/officeDocument/2006/relationships/tags" Target="../tags/tag41.xml"/><Relationship Id="rId15" Type="http://schemas.microsoft.com/office/2007/relationships/hdphoto" Target="../media/hdphoto5.wdp"/><Relationship Id="rId10" Type="http://schemas.openxmlformats.org/officeDocument/2006/relationships/image" Target="../media/image47.png"/><Relationship Id="rId4" Type="http://schemas.openxmlformats.org/officeDocument/2006/relationships/tags" Target="../tags/tag40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9.wdp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38.png"/><Relationship Id="rId5" Type="http://schemas.openxmlformats.org/officeDocument/2006/relationships/tags" Target="../tags/tag49.xml"/><Relationship Id="rId10" Type="http://schemas.microsoft.com/office/2007/relationships/hdphoto" Target="../media/hdphoto5.wdp"/><Relationship Id="rId4" Type="http://schemas.openxmlformats.org/officeDocument/2006/relationships/tags" Target="../tags/tag48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53.xml"/><Relationship Id="rId7" Type="http://schemas.openxmlformats.org/officeDocument/2006/relationships/image" Target="../media/image4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47.png"/><Relationship Id="rId11" Type="http://schemas.microsoft.com/office/2007/relationships/hdphoto" Target="../media/hdphoto19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4" Type="http://schemas.openxmlformats.org/officeDocument/2006/relationships/tags" Target="../tags/tag54.xml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tags" Target="../tags/tag57.xml"/><Relationship Id="rId7" Type="http://schemas.openxmlformats.org/officeDocument/2006/relationships/image" Target="../media/image39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5.wdp"/><Relationship Id="rId4" Type="http://schemas.openxmlformats.org/officeDocument/2006/relationships/tags" Target="../tags/tag58.xml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62.xml"/><Relationship Id="rId7" Type="http://schemas.microsoft.com/office/2007/relationships/hdphoto" Target="../media/hdphoto5.wdp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9.wdp"/><Relationship Id="rId4" Type="http://schemas.openxmlformats.org/officeDocument/2006/relationships/tags" Target="../tags/tag63.xml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tags" Target="../tags/tag66.xml"/><Relationship Id="rId7" Type="http://schemas.openxmlformats.org/officeDocument/2006/relationships/image" Target="../media/image3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tags" Target="../tags/tag69.xml"/><Relationship Id="rId7" Type="http://schemas.openxmlformats.org/officeDocument/2006/relationships/image" Target="../media/image39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microsoft.com/office/2007/relationships/hdphoto" Target="../media/hdphoto19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10" Type="http://schemas.microsoft.com/office/2007/relationships/hdphoto" Target="../media/hdphoto15.wdp"/><Relationship Id="rId4" Type="http://schemas.openxmlformats.org/officeDocument/2006/relationships/image" Target="../media/image40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microsoft.com/office/2007/relationships/hdphoto" Target="../media/hdphoto14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2.png"/><Relationship Id="rId5" Type="http://schemas.microsoft.com/office/2007/relationships/hdphoto" Target="../media/hdphoto22.wdp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78.xml"/><Relationship Id="rId7" Type="http://schemas.openxmlformats.org/officeDocument/2006/relationships/image" Target="../media/image22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5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2.wdp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microsoft.com/office/2007/relationships/hdphoto" Target="../media/hdphoto14.wdp"/><Relationship Id="rId10" Type="http://schemas.microsoft.com/office/2007/relationships/hdphoto" Target="../media/hdphoto15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D35A94B1-32D9-4C63-AC93-4FABF46A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2" t="68530"/>
          <a:stretch>
            <a:fillRect/>
          </a:stretch>
        </p:blipFill>
        <p:spPr>
          <a:xfrm rot="12239529">
            <a:off x="5222562" y="4709243"/>
            <a:ext cx="6254853" cy="3574835"/>
          </a:xfrm>
          <a:custGeom>
            <a:avLst/>
            <a:gdLst>
              <a:gd name="connsiteX0" fmla="*/ 6254853 w 6254853"/>
              <a:gd name="connsiteY0" fmla="*/ 3574835 h 3574835"/>
              <a:gd name="connsiteX1" fmla="*/ 592713 w 6254853"/>
              <a:gd name="connsiteY1" fmla="*/ 3574835 h 3574835"/>
              <a:gd name="connsiteX2" fmla="*/ 539373 w 6254853"/>
              <a:gd name="connsiteY2" fmla="*/ 3504625 h 3574835"/>
              <a:gd name="connsiteX3" fmla="*/ 53418 w 6254853"/>
              <a:gd name="connsiteY3" fmla="*/ 2855802 h 3574835"/>
              <a:gd name="connsiteX4" fmla="*/ 0 w 6254853"/>
              <a:gd name="connsiteY4" fmla="*/ 2783813 h 3574835"/>
              <a:gd name="connsiteX5" fmla="*/ 6254853 w 6254853"/>
              <a:gd name="connsiteY5" fmla="*/ 0 h 357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853" h="3574835">
                <a:moveTo>
                  <a:pt x="6254853" y="3574835"/>
                </a:moveTo>
                <a:lnTo>
                  <a:pt x="592713" y="3574835"/>
                </a:lnTo>
                <a:lnTo>
                  <a:pt x="539373" y="3504625"/>
                </a:lnTo>
                <a:cubicBezTo>
                  <a:pt x="363189" y="3269702"/>
                  <a:pt x="198379" y="3045721"/>
                  <a:pt x="53418" y="2855802"/>
                </a:cubicBezTo>
                <a:lnTo>
                  <a:pt x="0" y="2783813"/>
                </a:lnTo>
                <a:lnTo>
                  <a:pt x="6254853" y="0"/>
                </a:lnTo>
                <a:close/>
              </a:path>
            </a:pathLst>
          </a:custGeom>
        </p:spPr>
      </p:pic>
      <p:grpSp>
        <p:nvGrpSpPr>
          <p:cNvPr id="93" name="组合 92">
            <a:extLst>
              <a:ext uri="{FF2B5EF4-FFF2-40B4-BE49-F238E27FC236}">
                <a16:creationId xmlns:a16="http://schemas.microsoft.com/office/drawing/2014/main" id="{629E8E6F-54E5-43BA-B562-5318A850E870}"/>
              </a:ext>
            </a:extLst>
          </p:cNvPr>
          <p:cNvGrpSpPr/>
          <p:nvPr/>
        </p:nvGrpSpPr>
        <p:grpSpPr>
          <a:xfrm>
            <a:off x="522789" y="931176"/>
            <a:ext cx="2213257" cy="2343449"/>
            <a:chOff x="584118" y="435927"/>
            <a:chExt cx="2644279" cy="2799825"/>
          </a:xfrm>
        </p:grpSpPr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020D706F-FF4A-48E3-89EF-D03D8D5A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7A2BB7D8-580F-477D-AB6A-1277A062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C70A8A96-4F30-4BA1-B0F7-7C9E519028A8}"/>
              </a:ext>
            </a:extLst>
          </p:cNvPr>
          <p:cNvGrpSpPr/>
          <p:nvPr/>
        </p:nvGrpSpPr>
        <p:grpSpPr>
          <a:xfrm>
            <a:off x="9421616" y="1163872"/>
            <a:ext cx="2363434" cy="2050013"/>
            <a:chOff x="9119297" y="2096552"/>
            <a:chExt cx="1993767" cy="1729368"/>
          </a:xfrm>
        </p:grpSpPr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B78C690E-B73A-4509-B71D-1E9C1732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55C19C3A-556E-458D-9774-53DB3CB68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sp>
        <p:nvSpPr>
          <p:cNvPr id="71" name="矩形 70">
            <a:extLst>
              <a:ext uri="{FF2B5EF4-FFF2-40B4-BE49-F238E27FC236}">
                <a16:creationId xmlns:a16="http://schemas.microsoft.com/office/drawing/2014/main" id="{169C36EC-8800-4D1E-92F8-F90EA67DE3E3}"/>
              </a:ext>
            </a:extLst>
          </p:cNvPr>
          <p:cNvSpPr/>
          <p:nvPr/>
        </p:nvSpPr>
        <p:spPr>
          <a:xfrm>
            <a:off x="2294450" y="2164268"/>
            <a:ext cx="6096012" cy="6096012"/>
          </a:xfrm>
          <a:prstGeom prst="rect">
            <a:avLst/>
          </a:prstGeom>
          <a:blipFill dpi="0" rotWithShape="1">
            <a:blip r:embed="rId8">
              <a:alphaModFix amt="41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5C65D764-FAE4-43F9-8C7D-4C90DE2CF1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38" y="-2071972"/>
            <a:ext cx="6191250" cy="61912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D1B27-6FD7-4B7F-A0D3-9FD3802E01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19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37" b="17957"/>
          <a:stretch>
            <a:fillRect/>
          </a:stretch>
        </p:blipFill>
        <p:spPr>
          <a:xfrm rot="155837">
            <a:off x="7200056" y="2482330"/>
            <a:ext cx="5085909" cy="4493214"/>
          </a:xfrm>
          <a:custGeom>
            <a:avLst/>
            <a:gdLst>
              <a:gd name="connsiteX0" fmla="*/ 0 w 5085909"/>
              <a:gd name="connsiteY0" fmla="*/ 0 h 4493214"/>
              <a:gd name="connsiteX1" fmla="*/ 4892553 w 5085909"/>
              <a:gd name="connsiteY1" fmla="*/ 0 h 4493214"/>
              <a:gd name="connsiteX2" fmla="*/ 5085909 w 5085909"/>
              <a:gd name="connsiteY2" fmla="*/ 4262506 h 4493214"/>
              <a:gd name="connsiteX3" fmla="*/ 0 w 5085909"/>
              <a:gd name="connsiteY3" fmla="*/ 4493214 h 449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909" h="4493214">
                <a:moveTo>
                  <a:pt x="0" y="0"/>
                </a:moveTo>
                <a:lnTo>
                  <a:pt x="4892553" y="0"/>
                </a:lnTo>
                <a:lnTo>
                  <a:pt x="5085909" y="4262506"/>
                </a:lnTo>
                <a:lnTo>
                  <a:pt x="0" y="449321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E025154-CBD0-4207-88DB-D992E6E7C3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64867"/>
          <a:stretch>
            <a:fillRect/>
          </a:stretch>
        </p:blipFill>
        <p:spPr>
          <a:xfrm rot="6212987">
            <a:off x="8932318" y="259137"/>
            <a:ext cx="4275318" cy="3338636"/>
          </a:xfrm>
          <a:custGeom>
            <a:avLst/>
            <a:gdLst>
              <a:gd name="connsiteX0" fmla="*/ 556294 w 4275318"/>
              <a:gd name="connsiteY0" fmla="*/ 3338636 h 3338636"/>
              <a:gd name="connsiteX1" fmla="*/ 0 w 4275318"/>
              <a:gd name="connsiteY1" fmla="*/ 1030343 h 3338636"/>
              <a:gd name="connsiteX2" fmla="*/ 4275318 w 4275318"/>
              <a:gd name="connsiteY2" fmla="*/ 0 h 3338636"/>
              <a:gd name="connsiteX3" fmla="*/ 4275318 w 4275318"/>
              <a:gd name="connsiteY3" fmla="*/ 3338636 h 33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5318" h="3338636">
                <a:moveTo>
                  <a:pt x="556294" y="3338636"/>
                </a:moveTo>
                <a:lnTo>
                  <a:pt x="0" y="1030343"/>
                </a:lnTo>
                <a:lnTo>
                  <a:pt x="4275318" y="0"/>
                </a:lnTo>
                <a:lnTo>
                  <a:pt x="4275318" y="3338636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8896213" y="-144430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latin typeface="演示镇魂行楷" panose="00000500000000000000" pitchFamily="2" charset="-122"/>
                <a:ea typeface="演示镇魂行楷" panose="00000500000000000000" pitchFamily="2" charset="-122"/>
              </a:defRPr>
            </a:lvl1pPr>
          </a:lstStyle>
          <a:p>
            <a:endParaRPr lang="zh-CN" altLang="en-US">
              <a:solidFill>
                <a:srgbClr val="000000"/>
              </a:soli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C49F0590-FEBB-4272-BD93-781EFC2DC3A0}"/>
              </a:ext>
            </a:extLst>
          </p:cNvPr>
          <p:cNvGrpSpPr/>
          <p:nvPr/>
        </p:nvGrpSpPr>
        <p:grpSpPr>
          <a:xfrm>
            <a:off x="5486949" y="3971833"/>
            <a:ext cx="2446643" cy="2849660"/>
            <a:chOff x="5486949" y="3971833"/>
            <a:chExt cx="2446643" cy="2849660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1A65A24F-8776-4F05-B7E7-191596CB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C1096048-11B3-47DC-9FA5-ED89C0667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pic>
        <p:nvPicPr>
          <p:cNvPr id="96" name="图片 95">
            <a:extLst>
              <a:ext uri="{FF2B5EF4-FFF2-40B4-BE49-F238E27FC236}">
                <a16:creationId xmlns:a16="http://schemas.microsoft.com/office/drawing/2014/main" id="{E94CD4DB-1B09-4781-9647-8A97FE358F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46" y="1158760"/>
            <a:ext cx="1432632" cy="1432632"/>
          </a:xfrm>
          <a:prstGeom prst="rect">
            <a:avLst/>
          </a:prstGeom>
          <a:effectLst/>
        </p:spPr>
      </p:pic>
      <p:sp>
        <p:nvSpPr>
          <p:cNvPr id="5" name="文本框 4"/>
          <p:cNvSpPr txBox="1"/>
          <p:nvPr/>
        </p:nvSpPr>
        <p:spPr>
          <a:xfrm>
            <a:off x="8537037" y="1451837"/>
            <a:ext cx="425348" cy="808430"/>
          </a:xfrm>
          <a:prstGeom prst="rect">
            <a:avLst/>
          </a:prstGeom>
          <a:noFill/>
          <a:effectLst/>
        </p:spPr>
        <p:txBody>
          <a:bodyPr vert="eaVert" wrap="square" lIns="88697" tIns="44348" rIns="88697" bIns="44348" rtlCol="0">
            <a:spAutoFit/>
          </a:bodyPr>
          <a:lstStyle/>
          <a:p>
            <a:pPr algn="dist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王安石</a:t>
            </a:r>
          </a:p>
        </p:txBody>
      </p:sp>
      <p:sp>
        <p:nvSpPr>
          <p:cNvPr id="15" name="矩形 14"/>
          <p:cNvSpPr/>
          <p:nvPr/>
        </p:nvSpPr>
        <p:spPr>
          <a:xfrm rot="21376054">
            <a:off x="4305401" y="4776607"/>
            <a:ext cx="4381539" cy="721008"/>
          </a:xfrm>
          <a:prstGeom prst="rect">
            <a:avLst/>
          </a:prstGeom>
          <a:effectLst/>
        </p:spPr>
        <p:txBody>
          <a:bodyPr wrap="none" lIns="93132" tIns="46566" rIns="93132" bIns="46566">
            <a:spAutoFit/>
          </a:bodyPr>
          <a:lstStyle/>
          <a:p>
            <a:pPr algn="ctr"/>
            <a:r>
              <a:rPr lang="en-US" altLang="zh-CN" sz="2037" spc="300">
                <a:solidFill>
                  <a:schemeClr val="bg1">
                    <a:lumMod val="65000"/>
                  </a:schemeClr>
                </a:solidFill>
                <a:latin typeface="+mn-ea"/>
              </a:rPr>
              <a:t>Osmanthus Twigs </a:t>
            </a:r>
          </a:p>
          <a:p>
            <a:pPr algn="ctr"/>
            <a:r>
              <a:rPr lang="en-US" altLang="zh-CN" sz="2037" spc="300">
                <a:solidFill>
                  <a:schemeClr val="bg1">
                    <a:lumMod val="65000"/>
                  </a:schemeClr>
                </a:solidFill>
                <a:latin typeface="+mn-ea"/>
              </a:rPr>
              <a:t>Fragrant Jinling Nostalgia</a:t>
            </a:r>
            <a:endParaRPr lang="zh-CN" altLang="en-US" sz="2037" spc="30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3430E2-E4C7-62A8-046F-68999E93B2BA}"/>
              </a:ext>
            </a:extLst>
          </p:cNvPr>
          <p:cNvSpPr txBox="1"/>
          <p:nvPr/>
        </p:nvSpPr>
        <p:spPr>
          <a:xfrm>
            <a:off x="3680620" y="1502397"/>
            <a:ext cx="1867388" cy="2109207"/>
          </a:xfrm>
          <a:prstGeom prst="rect">
            <a:avLst/>
          </a:prstGeom>
          <a:noFill/>
          <a:effectLst/>
        </p:spPr>
        <p:txBody>
          <a:bodyPr wrap="none" lIns="93132" tIns="46566" rIns="93132" bIns="46566" rtlCol="0">
            <a:spAutoFit/>
          </a:bodyPr>
          <a:lstStyle/>
          <a:p>
            <a:r>
              <a:rPr kumimoji="0" lang="zh-CN" altLang="en-US" sz="13095" b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84000">
                      <a:schemeClr val="accent2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</a:rPr>
              <a:t>桂</a:t>
            </a:r>
            <a:endParaRPr lang="zh-CN" altLang="en-US" sz="13095">
              <a:gradFill>
                <a:gsLst>
                  <a:gs pos="4000">
                    <a:schemeClr val="accent1"/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84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</a:gra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2A78F6-83F3-3F4F-DA36-4B442F2FBDDD}"/>
              </a:ext>
            </a:extLst>
          </p:cNvPr>
          <p:cNvSpPr txBox="1"/>
          <p:nvPr/>
        </p:nvSpPr>
        <p:spPr>
          <a:xfrm>
            <a:off x="5258816" y="1581861"/>
            <a:ext cx="1494210" cy="1661393"/>
          </a:xfrm>
          <a:prstGeom prst="rect">
            <a:avLst/>
          </a:prstGeom>
          <a:noFill/>
          <a:effectLst/>
        </p:spPr>
        <p:txBody>
          <a:bodyPr wrap="none" lIns="93132" tIns="46566" rIns="93132" bIns="46566" rtlCol="0">
            <a:spAutoFit/>
          </a:bodyPr>
          <a:lstStyle/>
          <a:p>
            <a:r>
              <a:rPr kumimoji="0" lang="zh-CN" altLang="en-US" sz="10185" b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95000">
                      <a:schemeClr val="accent2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</a:rPr>
              <a:t>枝</a:t>
            </a:r>
            <a:endParaRPr lang="zh-CN" altLang="en-US" sz="10185">
              <a:gradFill>
                <a:gsLst>
                  <a:gs pos="4000">
                    <a:schemeClr val="accent1"/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95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</a:gra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0543807-7F89-D1A8-B260-D24FBC8078B4}"/>
              </a:ext>
            </a:extLst>
          </p:cNvPr>
          <p:cNvSpPr txBox="1"/>
          <p:nvPr/>
        </p:nvSpPr>
        <p:spPr>
          <a:xfrm>
            <a:off x="6496371" y="1242916"/>
            <a:ext cx="1990537" cy="2256987"/>
          </a:xfrm>
          <a:prstGeom prst="rect">
            <a:avLst/>
          </a:prstGeom>
          <a:noFill/>
          <a:effectLst/>
        </p:spPr>
        <p:txBody>
          <a:bodyPr wrap="none" lIns="93132" tIns="46566" rIns="93132" bIns="46566" rtlCol="0">
            <a:spAutoFit/>
          </a:bodyPr>
          <a:lstStyle/>
          <a:p>
            <a:r>
              <a:rPr kumimoji="0" lang="zh-CN" altLang="en-US" sz="14055" b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95000">
                      <a:schemeClr val="accent2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</a:rPr>
              <a:t>香</a:t>
            </a:r>
            <a:endParaRPr lang="zh-CN" altLang="en-US" sz="14055">
              <a:gradFill>
                <a:gsLst>
                  <a:gs pos="4000">
                    <a:schemeClr val="accent1"/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95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</a:gra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CE8CC6F-CFBE-235B-53DA-135967635B1B}"/>
              </a:ext>
            </a:extLst>
          </p:cNvPr>
          <p:cNvSpPr txBox="1"/>
          <p:nvPr/>
        </p:nvSpPr>
        <p:spPr>
          <a:xfrm>
            <a:off x="2983999" y="3194595"/>
            <a:ext cx="2178371" cy="2482387"/>
          </a:xfrm>
          <a:prstGeom prst="rect">
            <a:avLst/>
          </a:prstGeom>
          <a:noFill/>
          <a:effectLst/>
        </p:spPr>
        <p:txBody>
          <a:bodyPr wrap="none" lIns="93132" tIns="46566" rIns="93132" bIns="46566" rtlCol="0">
            <a:spAutoFit/>
          </a:bodyPr>
          <a:lstStyle/>
          <a:p>
            <a:r>
              <a:rPr kumimoji="0" lang="zh-CN" altLang="en-US" sz="15035" b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95000">
                      <a:schemeClr val="accent2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</a:rPr>
              <a:t>金</a:t>
            </a:r>
            <a:endParaRPr lang="zh-CN" altLang="en-US" sz="15035">
              <a:gradFill>
                <a:gsLst>
                  <a:gs pos="4000">
                    <a:schemeClr val="accent1"/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95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</a:gra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58DE73E-E902-45DC-6A7C-2D7938934D14}"/>
              </a:ext>
            </a:extLst>
          </p:cNvPr>
          <p:cNvSpPr txBox="1"/>
          <p:nvPr/>
        </p:nvSpPr>
        <p:spPr>
          <a:xfrm>
            <a:off x="4859430" y="3243855"/>
            <a:ext cx="1520331" cy="1692740"/>
          </a:xfrm>
          <a:prstGeom prst="rect">
            <a:avLst/>
          </a:prstGeom>
          <a:noFill/>
          <a:effectLst/>
        </p:spPr>
        <p:txBody>
          <a:bodyPr wrap="none" lIns="93132" tIns="46566" rIns="93132" bIns="46566" rtlCol="0">
            <a:spAutoFit/>
          </a:bodyPr>
          <a:lstStyle/>
          <a:p>
            <a:r>
              <a:rPr kumimoji="0" lang="zh-CN" altLang="en-US" sz="10389" b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95000">
                      <a:schemeClr val="accent2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</a:rPr>
              <a:t>陵</a:t>
            </a:r>
            <a:endParaRPr lang="zh-CN" altLang="en-US" sz="10389">
              <a:gradFill>
                <a:gsLst>
                  <a:gs pos="4000">
                    <a:schemeClr val="accent1"/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95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</a:gra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52AF4D7-45BA-0EED-926E-1DC8BCB5BC3E}"/>
              </a:ext>
            </a:extLst>
          </p:cNvPr>
          <p:cNvSpPr txBox="1"/>
          <p:nvPr/>
        </p:nvSpPr>
        <p:spPr>
          <a:xfrm>
            <a:off x="6121380" y="3213904"/>
            <a:ext cx="1441964" cy="1598698"/>
          </a:xfrm>
          <a:prstGeom prst="rect">
            <a:avLst/>
          </a:prstGeom>
          <a:noFill/>
          <a:effectLst/>
        </p:spPr>
        <p:txBody>
          <a:bodyPr wrap="none" lIns="93132" tIns="46566" rIns="93132" bIns="46566" rtlCol="0">
            <a:spAutoFit/>
          </a:bodyPr>
          <a:lstStyle/>
          <a:p>
            <a:r>
              <a:rPr kumimoji="0" lang="zh-CN" altLang="en-US" sz="9778" b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95000">
                      <a:schemeClr val="accent2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</a:rPr>
              <a:t>怀</a:t>
            </a:r>
            <a:endParaRPr lang="zh-CN" altLang="en-US" sz="9778">
              <a:gradFill>
                <a:gsLst>
                  <a:gs pos="4000">
                    <a:schemeClr val="accent1"/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95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</a:gra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973E537-56DB-6E91-D9F9-D3B2677FD5FD}"/>
              </a:ext>
            </a:extLst>
          </p:cNvPr>
          <p:cNvSpPr txBox="1"/>
          <p:nvPr/>
        </p:nvSpPr>
        <p:spPr>
          <a:xfrm>
            <a:off x="7309028" y="3061955"/>
            <a:ext cx="1690129" cy="1896496"/>
          </a:xfrm>
          <a:prstGeom prst="rect">
            <a:avLst/>
          </a:prstGeom>
          <a:noFill/>
          <a:effectLst/>
        </p:spPr>
        <p:txBody>
          <a:bodyPr wrap="none" lIns="93132" tIns="46566" rIns="93132" bIns="46566" rtlCol="0">
            <a:spAutoFit/>
          </a:bodyPr>
          <a:lstStyle/>
          <a:p>
            <a:r>
              <a:rPr kumimoji="0" lang="zh-CN" altLang="en-US" sz="11713" b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95000">
                      <a:schemeClr val="accent2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</a:rPr>
              <a:t>古</a:t>
            </a:r>
            <a:endParaRPr lang="zh-CN" altLang="en-US" sz="11713">
              <a:gradFill>
                <a:gsLst>
                  <a:gs pos="4000">
                    <a:schemeClr val="accent1"/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95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</a:gradFill>
              <a:latin typeface="江城律动宋" panose="02020700000000000000" pitchFamily="18" charset="-122"/>
              <a:ea typeface="江城律动宋" panose="020207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73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ED1F4F6C-7A0E-4B2A-BB4F-EA45B0AF31F2}"/>
              </a:ext>
            </a:extLst>
          </p:cNvPr>
          <p:cNvSpPr/>
          <p:nvPr/>
        </p:nvSpPr>
        <p:spPr>
          <a:xfrm>
            <a:off x="3991281" y="4287636"/>
            <a:ext cx="5414462" cy="1352290"/>
          </a:xfrm>
          <a:prstGeom prst="roundRect">
            <a:avLst>
              <a:gd name="adj" fmla="val 9819"/>
            </a:avLst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71FB407-72F2-4C25-BB14-1C4DE5B04706}"/>
              </a:ext>
            </a:extLst>
          </p:cNvPr>
          <p:cNvGrpSpPr/>
          <p:nvPr/>
        </p:nvGrpSpPr>
        <p:grpSpPr>
          <a:xfrm flipH="1">
            <a:off x="9466327" y="1049866"/>
            <a:ext cx="2639231" cy="2794480"/>
            <a:chOff x="584118" y="435927"/>
            <a:chExt cx="2644279" cy="2799825"/>
          </a:xfrm>
          <a:effectLst>
            <a:reflection blurRad="76200" stA="60000" endPos="76000" dist="419100" dir="5400000" sy="-100000" algn="bl" rotWithShape="0"/>
          </a:effectLst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6F485FB3-38CB-422C-8A22-1049275E7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86B407E-0B38-4BED-B448-EBC0417E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4BBB2D30-D653-44B9-A163-1A7EC165C7B1}"/>
              </a:ext>
            </a:extLst>
          </p:cNvPr>
          <p:cNvGrpSpPr/>
          <p:nvPr/>
        </p:nvGrpSpPr>
        <p:grpSpPr>
          <a:xfrm>
            <a:off x="4324520" y="4943974"/>
            <a:ext cx="4977949" cy="962802"/>
            <a:chOff x="4332560" y="4322791"/>
            <a:chExt cx="4977949" cy="962802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5E49ECD7-FC20-4C18-A4F3-521B5841BA45}"/>
                </a:ext>
              </a:extLst>
            </p:cNvPr>
            <p:cNvGrpSpPr/>
            <p:nvPr/>
          </p:nvGrpSpPr>
          <p:grpSpPr>
            <a:xfrm>
              <a:off x="4332560" y="4331486"/>
              <a:ext cx="1045317" cy="954107"/>
              <a:chOff x="4330493" y="4583019"/>
              <a:chExt cx="1045317" cy="954107"/>
            </a:xfrm>
          </p:grpSpPr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B2939A21-7C05-498A-89DE-A095B702B136}"/>
                  </a:ext>
                </a:extLst>
              </p:cNvPr>
              <p:cNvSpPr/>
              <p:nvPr/>
            </p:nvSpPr>
            <p:spPr>
              <a:xfrm>
                <a:off x="4342610" y="4599077"/>
                <a:ext cx="881381" cy="439958"/>
              </a:xfrm>
              <a:custGeom>
                <a:avLst/>
                <a:gdLst>
                  <a:gd name="connsiteX0" fmla="*/ 116422 w 881381"/>
                  <a:gd name="connsiteY0" fmla="*/ 0 h 439958"/>
                  <a:gd name="connsiteX1" fmla="*/ 764959 w 881381"/>
                  <a:gd name="connsiteY1" fmla="*/ 0 h 439958"/>
                  <a:gd name="connsiteX2" fmla="*/ 881381 w 881381"/>
                  <a:gd name="connsiteY2" fmla="*/ 116422 h 439958"/>
                  <a:gd name="connsiteX3" fmla="*/ 881381 w 881381"/>
                  <a:gd name="connsiteY3" fmla="*/ 439958 h 439958"/>
                  <a:gd name="connsiteX4" fmla="*/ 0 w 881381"/>
                  <a:gd name="connsiteY4" fmla="*/ 439958 h 439958"/>
                  <a:gd name="connsiteX5" fmla="*/ 0 w 881381"/>
                  <a:gd name="connsiteY5" fmla="*/ 116422 h 439958"/>
                  <a:gd name="connsiteX6" fmla="*/ 116422 w 881381"/>
                  <a:gd name="connsiteY6" fmla="*/ 0 h 43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39958">
                    <a:moveTo>
                      <a:pt x="116422" y="0"/>
                    </a:moveTo>
                    <a:lnTo>
                      <a:pt x="764959" y="0"/>
                    </a:lnTo>
                    <a:cubicBezTo>
                      <a:pt x="829257" y="0"/>
                      <a:pt x="881381" y="52124"/>
                      <a:pt x="881381" y="116422"/>
                    </a:cubicBezTo>
                    <a:lnTo>
                      <a:pt x="881381" y="439958"/>
                    </a:lnTo>
                    <a:lnTo>
                      <a:pt x="0" y="439958"/>
                    </a:lnTo>
                    <a:lnTo>
                      <a:pt x="0" y="116422"/>
                    </a:lnTo>
                    <a:cubicBezTo>
                      <a:pt x="0" y="52124"/>
                      <a:pt x="52124" y="0"/>
                      <a:pt x="116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02326030-5C14-4095-BA87-4B99BFBEBA12}"/>
                  </a:ext>
                </a:extLst>
              </p:cNvPr>
              <p:cNvSpPr/>
              <p:nvPr/>
            </p:nvSpPr>
            <p:spPr>
              <a:xfrm>
                <a:off x="4342610" y="5039035"/>
                <a:ext cx="881381" cy="464229"/>
              </a:xfrm>
              <a:custGeom>
                <a:avLst/>
                <a:gdLst>
                  <a:gd name="connsiteX0" fmla="*/ 0 w 881381"/>
                  <a:gd name="connsiteY0" fmla="*/ 0 h 464229"/>
                  <a:gd name="connsiteX1" fmla="*/ 881381 w 881381"/>
                  <a:gd name="connsiteY1" fmla="*/ 0 h 464229"/>
                  <a:gd name="connsiteX2" fmla="*/ 881381 w 881381"/>
                  <a:gd name="connsiteY2" fmla="*/ 347807 h 464229"/>
                  <a:gd name="connsiteX3" fmla="*/ 764959 w 881381"/>
                  <a:gd name="connsiteY3" fmla="*/ 464229 h 464229"/>
                  <a:gd name="connsiteX4" fmla="*/ 116422 w 881381"/>
                  <a:gd name="connsiteY4" fmla="*/ 464229 h 464229"/>
                  <a:gd name="connsiteX5" fmla="*/ 0 w 881381"/>
                  <a:gd name="connsiteY5" fmla="*/ 347807 h 464229"/>
                  <a:gd name="connsiteX6" fmla="*/ 0 w 881381"/>
                  <a:gd name="connsiteY6" fmla="*/ 0 h 46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64229">
                    <a:moveTo>
                      <a:pt x="0" y="0"/>
                    </a:moveTo>
                    <a:lnTo>
                      <a:pt x="881381" y="0"/>
                    </a:lnTo>
                    <a:lnTo>
                      <a:pt x="881381" y="347807"/>
                    </a:lnTo>
                    <a:cubicBezTo>
                      <a:pt x="881381" y="412105"/>
                      <a:pt x="829257" y="464229"/>
                      <a:pt x="764959" y="464229"/>
                    </a:cubicBezTo>
                    <a:lnTo>
                      <a:pt x="116422" y="464229"/>
                    </a:lnTo>
                    <a:cubicBezTo>
                      <a:pt x="52124" y="464229"/>
                      <a:pt x="0" y="412105"/>
                      <a:pt x="0" y="3478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F240712D-2830-42EC-A066-3D287B539268}"/>
                  </a:ext>
                </a:extLst>
              </p:cNvPr>
              <p:cNvSpPr txBox="1"/>
              <p:nvPr/>
            </p:nvSpPr>
            <p:spPr>
              <a:xfrm>
                <a:off x="4330493" y="4583019"/>
                <a:ext cx="1045317" cy="95410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600">
                    <a:latin typeface="+mn-ea"/>
                  </a:rPr>
                  <a:t>弄清</a:t>
                </a:r>
                <a:endParaRPr lang="en-US" altLang="zh-CN" sz="2600">
                  <a:latin typeface="+mn-ea"/>
                </a:endParaRPr>
              </a:p>
              <a:p>
                <a:r>
                  <a:rPr lang="zh-CN" altLang="en-US" sz="2600">
                    <a:solidFill>
                      <a:schemeClr val="bg1"/>
                    </a:solidFill>
                    <a:latin typeface="+mn-ea"/>
                  </a:rPr>
                  <a:t>史实</a:t>
                </a:r>
              </a:p>
            </p:txBody>
          </p: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53149C08-FB67-4E99-B80A-E49117B81826}"/>
                </a:ext>
              </a:extLst>
            </p:cNvPr>
            <p:cNvGrpSpPr/>
            <p:nvPr/>
          </p:nvGrpSpPr>
          <p:grpSpPr>
            <a:xfrm>
              <a:off x="5651515" y="4322791"/>
              <a:ext cx="1045317" cy="954107"/>
              <a:chOff x="4342610" y="4574324"/>
              <a:chExt cx="1045317" cy="954107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8A1F7A09-2037-4A56-BD9D-2B19659F4A0F}"/>
                  </a:ext>
                </a:extLst>
              </p:cNvPr>
              <p:cNvSpPr/>
              <p:nvPr/>
            </p:nvSpPr>
            <p:spPr>
              <a:xfrm>
                <a:off x="4342610" y="4599077"/>
                <a:ext cx="881381" cy="439958"/>
              </a:xfrm>
              <a:custGeom>
                <a:avLst/>
                <a:gdLst>
                  <a:gd name="connsiteX0" fmla="*/ 116422 w 881381"/>
                  <a:gd name="connsiteY0" fmla="*/ 0 h 439958"/>
                  <a:gd name="connsiteX1" fmla="*/ 764959 w 881381"/>
                  <a:gd name="connsiteY1" fmla="*/ 0 h 439958"/>
                  <a:gd name="connsiteX2" fmla="*/ 881381 w 881381"/>
                  <a:gd name="connsiteY2" fmla="*/ 116422 h 439958"/>
                  <a:gd name="connsiteX3" fmla="*/ 881381 w 881381"/>
                  <a:gd name="connsiteY3" fmla="*/ 439958 h 439958"/>
                  <a:gd name="connsiteX4" fmla="*/ 0 w 881381"/>
                  <a:gd name="connsiteY4" fmla="*/ 439958 h 439958"/>
                  <a:gd name="connsiteX5" fmla="*/ 0 w 881381"/>
                  <a:gd name="connsiteY5" fmla="*/ 116422 h 439958"/>
                  <a:gd name="connsiteX6" fmla="*/ 116422 w 881381"/>
                  <a:gd name="connsiteY6" fmla="*/ 0 h 43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39958">
                    <a:moveTo>
                      <a:pt x="116422" y="0"/>
                    </a:moveTo>
                    <a:lnTo>
                      <a:pt x="764959" y="0"/>
                    </a:lnTo>
                    <a:cubicBezTo>
                      <a:pt x="829257" y="0"/>
                      <a:pt x="881381" y="52124"/>
                      <a:pt x="881381" y="116422"/>
                    </a:cubicBezTo>
                    <a:lnTo>
                      <a:pt x="881381" y="439958"/>
                    </a:lnTo>
                    <a:lnTo>
                      <a:pt x="0" y="439958"/>
                    </a:lnTo>
                    <a:lnTo>
                      <a:pt x="0" y="116422"/>
                    </a:lnTo>
                    <a:cubicBezTo>
                      <a:pt x="0" y="52124"/>
                      <a:pt x="52124" y="0"/>
                      <a:pt x="116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FC9722B3-EB0A-4DB9-95F5-89215B22B1DC}"/>
                  </a:ext>
                </a:extLst>
              </p:cNvPr>
              <p:cNvSpPr/>
              <p:nvPr/>
            </p:nvSpPr>
            <p:spPr>
              <a:xfrm>
                <a:off x="4342610" y="5039035"/>
                <a:ext cx="881381" cy="464229"/>
              </a:xfrm>
              <a:custGeom>
                <a:avLst/>
                <a:gdLst>
                  <a:gd name="connsiteX0" fmla="*/ 0 w 881381"/>
                  <a:gd name="connsiteY0" fmla="*/ 0 h 464229"/>
                  <a:gd name="connsiteX1" fmla="*/ 881381 w 881381"/>
                  <a:gd name="connsiteY1" fmla="*/ 0 h 464229"/>
                  <a:gd name="connsiteX2" fmla="*/ 881381 w 881381"/>
                  <a:gd name="connsiteY2" fmla="*/ 347807 h 464229"/>
                  <a:gd name="connsiteX3" fmla="*/ 764959 w 881381"/>
                  <a:gd name="connsiteY3" fmla="*/ 464229 h 464229"/>
                  <a:gd name="connsiteX4" fmla="*/ 116422 w 881381"/>
                  <a:gd name="connsiteY4" fmla="*/ 464229 h 464229"/>
                  <a:gd name="connsiteX5" fmla="*/ 0 w 881381"/>
                  <a:gd name="connsiteY5" fmla="*/ 347807 h 464229"/>
                  <a:gd name="connsiteX6" fmla="*/ 0 w 881381"/>
                  <a:gd name="connsiteY6" fmla="*/ 0 h 46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64229">
                    <a:moveTo>
                      <a:pt x="0" y="0"/>
                    </a:moveTo>
                    <a:lnTo>
                      <a:pt x="881381" y="0"/>
                    </a:lnTo>
                    <a:lnTo>
                      <a:pt x="881381" y="347807"/>
                    </a:lnTo>
                    <a:cubicBezTo>
                      <a:pt x="881381" y="412105"/>
                      <a:pt x="829257" y="464229"/>
                      <a:pt x="764959" y="464229"/>
                    </a:cubicBezTo>
                    <a:lnTo>
                      <a:pt x="116422" y="464229"/>
                    </a:lnTo>
                    <a:cubicBezTo>
                      <a:pt x="52124" y="464229"/>
                      <a:pt x="0" y="412105"/>
                      <a:pt x="0" y="3478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22330017-26D5-43AB-B221-31907204F173}"/>
                  </a:ext>
                </a:extLst>
              </p:cNvPr>
              <p:cNvSpPr txBox="1"/>
              <p:nvPr/>
            </p:nvSpPr>
            <p:spPr>
              <a:xfrm>
                <a:off x="4342610" y="4574324"/>
                <a:ext cx="1045317" cy="95410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600">
                    <a:latin typeface="+mn-ea"/>
                  </a:rPr>
                  <a:t>揣摩</a:t>
                </a:r>
              </a:p>
              <a:p>
                <a:r>
                  <a:rPr lang="zh-CN" altLang="en-US" sz="2600">
                    <a:solidFill>
                      <a:schemeClr val="bg1"/>
                    </a:solidFill>
                    <a:latin typeface="+mn-ea"/>
                  </a:rPr>
                  <a:t>意图</a:t>
                </a: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B84D0E7A-217D-4430-863D-AD52436A6C6B}"/>
                </a:ext>
              </a:extLst>
            </p:cNvPr>
            <p:cNvGrpSpPr/>
            <p:nvPr/>
          </p:nvGrpSpPr>
          <p:grpSpPr>
            <a:xfrm>
              <a:off x="6958353" y="4322791"/>
              <a:ext cx="1045317" cy="954107"/>
              <a:chOff x="4342610" y="4574324"/>
              <a:chExt cx="1045317" cy="954107"/>
            </a:xfrm>
          </p:grpSpPr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1D385934-8FAD-4FE2-844B-451328726D13}"/>
                  </a:ext>
                </a:extLst>
              </p:cNvPr>
              <p:cNvSpPr/>
              <p:nvPr/>
            </p:nvSpPr>
            <p:spPr>
              <a:xfrm>
                <a:off x="4342610" y="4599077"/>
                <a:ext cx="881381" cy="439958"/>
              </a:xfrm>
              <a:custGeom>
                <a:avLst/>
                <a:gdLst>
                  <a:gd name="connsiteX0" fmla="*/ 116422 w 881381"/>
                  <a:gd name="connsiteY0" fmla="*/ 0 h 439958"/>
                  <a:gd name="connsiteX1" fmla="*/ 764959 w 881381"/>
                  <a:gd name="connsiteY1" fmla="*/ 0 h 439958"/>
                  <a:gd name="connsiteX2" fmla="*/ 881381 w 881381"/>
                  <a:gd name="connsiteY2" fmla="*/ 116422 h 439958"/>
                  <a:gd name="connsiteX3" fmla="*/ 881381 w 881381"/>
                  <a:gd name="connsiteY3" fmla="*/ 439958 h 439958"/>
                  <a:gd name="connsiteX4" fmla="*/ 0 w 881381"/>
                  <a:gd name="connsiteY4" fmla="*/ 439958 h 439958"/>
                  <a:gd name="connsiteX5" fmla="*/ 0 w 881381"/>
                  <a:gd name="connsiteY5" fmla="*/ 116422 h 439958"/>
                  <a:gd name="connsiteX6" fmla="*/ 116422 w 881381"/>
                  <a:gd name="connsiteY6" fmla="*/ 0 h 43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39958">
                    <a:moveTo>
                      <a:pt x="116422" y="0"/>
                    </a:moveTo>
                    <a:lnTo>
                      <a:pt x="764959" y="0"/>
                    </a:lnTo>
                    <a:cubicBezTo>
                      <a:pt x="829257" y="0"/>
                      <a:pt x="881381" y="52124"/>
                      <a:pt x="881381" y="116422"/>
                    </a:cubicBezTo>
                    <a:lnTo>
                      <a:pt x="881381" y="439958"/>
                    </a:lnTo>
                    <a:lnTo>
                      <a:pt x="0" y="439958"/>
                    </a:lnTo>
                    <a:lnTo>
                      <a:pt x="0" y="116422"/>
                    </a:lnTo>
                    <a:cubicBezTo>
                      <a:pt x="0" y="52124"/>
                      <a:pt x="52124" y="0"/>
                      <a:pt x="116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6A9A1C88-16B9-45D9-9709-F5D7A37FB55F}"/>
                  </a:ext>
                </a:extLst>
              </p:cNvPr>
              <p:cNvSpPr/>
              <p:nvPr/>
            </p:nvSpPr>
            <p:spPr>
              <a:xfrm>
                <a:off x="4342610" y="5039035"/>
                <a:ext cx="881381" cy="464229"/>
              </a:xfrm>
              <a:custGeom>
                <a:avLst/>
                <a:gdLst>
                  <a:gd name="connsiteX0" fmla="*/ 0 w 881381"/>
                  <a:gd name="connsiteY0" fmla="*/ 0 h 464229"/>
                  <a:gd name="connsiteX1" fmla="*/ 881381 w 881381"/>
                  <a:gd name="connsiteY1" fmla="*/ 0 h 464229"/>
                  <a:gd name="connsiteX2" fmla="*/ 881381 w 881381"/>
                  <a:gd name="connsiteY2" fmla="*/ 347807 h 464229"/>
                  <a:gd name="connsiteX3" fmla="*/ 764959 w 881381"/>
                  <a:gd name="connsiteY3" fmla="*/ 464229 h 464229"/>
                  <a:gd name="connsiteX4" fmla="*/ 116422 w 881381"/>
                  <a:gd name="connsiteY4" fmla="*/ 464229 h 464229"/>
                  <a:gd name="connsiteX5" fmla="*/ 0 w 881381"/>
                  <a:gd name="connsiteY5" fmla="*/ 347807 h 464229"/>
                  <a:gd name="connsiteX6" fmla="*/ 0 w 881381"/>
                  <a:gd name="connsiteY6" fmla="*/ 0 h 46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64229">
                    <a:moveTo>
                      <a:pt x="0" y="0"/>
                    </a:moveTo>
                    <a:lnTo>
                      <a:pt x="881381" y="0"/>
                    </a:lnTo>
                    <a:lnTo>
                      <a:pt x="881381" y="347807"/>
                    </a:lnTo>
                    <a:cubicBezTo>
                      <a:pt x="881381" y="412105"/>
                      <a:pt x="829257" y="464229"/>
                      <a:pt x="764959" y="464229"/>
                    </a:cubicBezTo>
                    <a:lnTo>
                      <a:pt x="116422" y="464229"/>
                    </a:lnTo>
                    <a:cubicBezTo>
                      <a:pt x="52124" y="464229"/>
                      <a:pt x="0" y="412105"/>
                      <a:pt x="0" y="3478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D0C5B928-B060-4802-9A33-750BC5C01B68}"/>
                  </a:ext>
                </a:extLst>
              </p:cNvPr>
              <p:cNvSpPr txBox="1"/>
              <p:nvPr/>
            </p:nvSpPr>
            <p:spPr>
              <a:xfrm>
                <a:off x="4342610" y="4574324"/>
                <a:ext cx="1045317" cy="95410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600">
                    <a:latin typeface="+mn-ea"/>
                  </a:rPr>
                  <a:t>体悟</a:t>
                </a:r>
              </a:p>
              <a:p>
                <a:r>
                  <a:rPr lang="zh-CN" altLang="en-US" sz="2600">
                    <a:solidFill>
                      <a:schemeClr val="bg1"/>
                    </a:solidFill>
                    <a:latin typeface="+mn-ea"/>
                  </a:rPr>
                  <a:t>情感</a:t>
                </a: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93F9F0DD-1FB6-4B3D-8585-1499AE7B726D}"/>
                </a:ext>
              </a:extLst>
            </p:cNvPr>
            <p:cNvGrpSpPr/>
            <p:nvPr/>
          </p:nvGrpSpPr>
          <p:grpSpPr>
            <a:xfrm>
              <a:off x="8265192" y="4322791"/>
              <a:ext cx="1045317" cy="954107"/>
              <a:chOff x="4342610" y="4574324"/>
              <a:chExt cx="1045317" cy="954107"/>
            </a:xfrm>
          </p:grpSpPr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F7B54C32-CEF1-4F32-8F6F-C7251034543E}"/>
                  </a:ext>
                </a:extLst>
              </p:cNvPr>
              <p:cNvSpPr/>
              <p:nvPr/>
            </p:nvSpPr>
            <p:spPr>
              <a:xfrm>
                <a:off x="4342610" y="4599077"/>
                <a:ext cx="881381" cy="439958"/>
              </a:xfrm>
              <a:custGeom>
                <a:avLst/>
                <a:gdLst>
                  <a:gd name="connsiteX0" fmla="*/ 116422 w 881381"/>
                  <a:gd name="connsiteY0" fmla="*/ 0 h 439958"/>
                  <a:gd name="connsiteX1" fmla="*/ 764959 w 881381"/>
                  <a:gd name="connsiteY1" fmla="*/ 0 h 439958"/>
                  <a:gd name="connsiteX2" fmla="*/ 881381 w 881381"/>
                  <a:gd name="connsiteY2" fmla="*/ 116422 h 439958"/>
                  <a:gd name="connsiteX3" fmla="*/ 881381 w 881381"/>
                  <a:gd name="connsiteY3" fmla="*/ 439958 h 439958"/>
                  <a:gd name="connsiteX4" fmla="*/ 0 w 881381"/>
                  <a:gd name="connsiteY4" fmla="*/ 439958 h 439958"/>
                  <a:gd name="connsiteX5" fmla="*/ 0 w 881381"/>
                  <a:gd name="connsiteY5" fmla="*/ 116422 h 439958"/>
                  <a:gd name="connsiteX6" fmla="*/ 116422 w 881381"/>
                  <a:gd name="connsiteY6" fmla="*/ 0 h 43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39958">
                    <a:moveTo>
                      <a:pt x="116422" y="0"/>
                    </a:moveTo>
                    <a:lnTo>
                      <a:pt x="764959" y="0"/>
                    </a:lnTo>
                    <a:cubicBezTo>
                      <a:pt x="829257" y="0"/>
                      <a:pt x="881381" y="52124"/>
                      <a:pt x="881381" y="116422"/>
                    </a:cubicBezTo>
                    <a:lnTo>
                      <a:pt x="881381" y="439958"/>
                    </a:lnTo>
                    <a:lnTo>
                      <a:pt x="0" y="439958"/>
                    </a:lnTo>
                    <a:lnTo>
                      <a:pt x="0" y="116422"/>
                    </a:lnTo>
                    <a:cubicBezTo>
                      <a:pt x="0" y="52124"/>
                      <a:pt x="52124" y="0"/>
                      <a:pt x="116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4CBBBC11-721A-46B9-B694-A050C1E55B00}"/>
                  </a:ext>
                </a:extLst>
              </p:cNvPr>
              <p:cNvSpPr/>
              <p:nvPr/>
            </p:nvSpPr>
            <p:spPr>
              <a:xfrm>
                <a:off x="4342610" y="5039035"/>
                <a:ext cx="881381" cy="464229"/>
              </a:xfrm>
              <a:custGeom>
                <a:avLst/>
                <a:gdLst>
                  <a:gd name="connsiteX0" fmla="*/ 0 w 881381"/>
                  <a:gd name="connsiteY0" fmla="*/ 0 h 464229"/>
                  <a:gd name="connsiteX1" fmla="*/ 881381 w 881381"/>
                  <a:gd name="connsiteY1" fmla="*/ 0 h 464229"/>
                  <a:gd name="connsiteX2" fmla="*/ 881381 w 881381"/>
                  <a:gd name="connsiteY2" fmla="*/ 347807 h 464229"/>
                  <a:gd name="connsiteX3" fmla="*/ 764959 w 881381"/>
                  <a:gd name="connsiteY3" fmla="*/ 464229 h 464229"/>
                  <a:gd name="connsiteX4" fmla="*/ 116422 w 881381"/>
                  <a:gd name="connsiteY4" fmla="*/ 464229 h 464229"/>
                  <a:gd name="connsiteX5" fmla="*/ 0 w 881381"/>
                  <a:gd name="connsiteY5" fmla="*/ 347807 h 464229"/>
                  <a:gd name="connsiteX6" fmla="*/ 0 w 881381"/>
                  <a:gd name="connsiteY6" fmla="*/ 0 h 46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381" h="464229">
                    <a:moveTo>
                      <a:pt x="0" y="0"/>
                    </a:moveTo>
                    <a:lnTo>
                      <a:pt x="881381" y="0"/>
                    </a:lnTo>
                    <a:lnTo>
                      <a:pt x="881381" y="347807"/>
                    </a:lnTo>
                    <a:cubicBezTo>
                      <a:pt x="881381" y="412105"/>
                      <a:pt x="829257" y="464229"/>
                      <a:pt x="764959" y="464229"/>
                    </a:cubicBezTo>
                    <a:lnTo>
                      <a:pt x="116422" y="464229"/>
                    </a:lnTo>
                    <a:cubicBezTo>
                      <a:pt x="52124" y="464229"/>
                      <a:pt x="0" y="412105"/>
                      <a:pt x="0" y="3478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5EB92928-C638-40B0-960B-6AC9686CEBB1}"/>
                  </a:ext>
                </a:extLst>
              </p:cNvPr>
              <p:cNvSpPr txBox="1"/>
              <p:nvPr/>
            </p:nvSpPr>
            <p:spPr>
              <a:xfrm>
                <a:off x="4342610" y="4574324"/>
                <a:ext cx="1045317" cy="95410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600">
                    <a:latin typeface="+mn-ea"/>
                  </a:rPr>
                  <a:t>分析</a:t>
                </a:r>
              </a:p>
              <a:p>
                <a:r>
                  <a:rPr lang="zh-CN" altLang="en-US" sz="2600">
                    <a:solidFill>
                      <a:schemeClr val="bg1"/>
                    </a:solidFill>
                    <a:latin typeface="+mn-ea"/>
                  </a:rPr>
                  <a:t>技巧</a:t>
                </a:r>
              </a:p>
            </p:txBody>
          </p:sp>
        </p:grp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47E7814A-3B51-46EE-8A15-8238168E118B}"/>
              </a:ext>
            </a:extLst>
          </p:cNvPr>
          <p:cNvGrpSpPr/>
          <p:nvPr/>
        </p:nvGrpSpPr>
        <p:grpSpPr>
          <a:xfrm>
            <a:off x="5266595" y="3941655"/>
            <a:ext cx="2758485" cy="758632"/>
            <a:chOff x="5387927" y="3684885"/>
            <a:chExt cx="2758485" cy="758632"/>
          </a:xfrm>
        </p:grpSpPr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95C904DE-3C1F-45AE-B2A2-83969D8B9829}"/>
                </a:ext>
              </a:extLst>
            </p:cNvPr>
            <p:cNvGrpSpPr/>
            <p:nvPr/>
          </p:nvGrpSpPr>
          <p:grpSpPr>
            <a:xfrm>
              <a:off x="5387927" y="3684885"/>
              <a:ext cx="2758485" cy="758632"/>
              <a:chOff x="5607894" y="3753081"/>
              <a:chExt cx="2758485" cy="758632"/>
            </a:xfrm>
          </p:grpSpPr>
          <p:sp>
            <p:nvSpPr>
              <p:cNvPr id="101" name="缺角矩形 100">
                <a:extLst>
                  <a:ext uri="{FF2B5EF4-FFF2-40B4-BE49-F238E27FC236}">
                    <a16:creationId xmlns:a16="http://schemas.microsoft.com/office/drawing/2014/main" id="{924BBF61-8EFD-4D25-A584-4C3F810D04D6}"/>
                  </a:ext>
                </a:extLst>
              </p:cNvPr>
              <p:cNvSpPr/>
              <p:nvPr/>
            </p:nvSpPr>
            <p:spPr>
              <a:xfrm>
                <a:off x="5607894" y="3753081"/>
                <a:ext cx="2758485" cy="758632"/>
              </a:xfrm>
              <a:prstGeom prst="plaque">
                <a:avLst/>
              </a:prstGeom>
              <a:solidFill>
                <a:srgbClr val="F6F3E2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34343FE8-24B2-496E-82C6-1328FDFB4459}"/>
                  </a:ext>
                </a:extLst>
              </p:cNvPr>
              <p:cNvSpPr txBox="1"/>
              <p:nvPr/>
            </p:nvSpPr>
            <p:spPr>
              <a:xfrm>
                <a:off x="5713453" y="3788814"/>
                <a:ext cx="2513929" cy="64633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zh-CN" altLang="en-US" sz="3600">
                    <a:latin typeface="+mj-ea"/>
                    <a:ea typeface="+mj-ea"/>
                  </a:rPr>
                  <a:t>鉴赏步骤</a:t>
                </a:r>
              </a:p>
            </p:txBody>
          </p:sp>
          <p:sp>
            <p:nvSpPr>
              <p:cNvPr id="102" name="Plaque 100+">
                <a:extLst>
                  <a:ext uri="{FF2B5EF4-FFF2-40B4-BE49-F238E27FC236}">
                    <a16:creationId xmlns:a16="http://schemas.microsoft.com/office/drawing/2014/main" id="{03199D4C-2558-4D33-8D46-F7937E8C815F}"/>
                  </a:ext>
                </a:extLst>
              </p:cNvPr>
              <p:cNvSpPr/>
              <p:nvPr/>
            </p:nvSpPr>
            <p:spPr>
              <a:xfrm>
                <a:off x="5699491" y="3822750"/>
                <a:ext cx="2586246" cy="620767"/>
              </a:xfrm>
              <a:prstGeom prst="plaque">
                <a:avLst/>
              </a:prstGeom>
              <a:noFill/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82EC428A-9A90-4F6F-8832-871B482FEC47}"/>
                </a:ext>
              </a:extLst>
            </p:cNvPr>
            <p:cNvSpPr/>
            <p:nvPr/>
          </p:nvSpPr>
          <p:spPr>
            <a:xfrm>
              <a:off x="6095517" y="4046878"/>
              <a:ext cx="88573" cy="8857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0504268A-351F-4E83-8648-9B6FCB66A65B}"/>
                </a:ext>
              </a:extLst>
            </p:cNvPr>
            <p:cNvSpPr/>
            <p:nvPr/>
          </p:nvSpPr>
          <p:spPr>
            <a:xfrm>
              <a:off x="6738348" y="4046878"/>
              <a:ext cx="88573" cy="8857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2B5BB4F0-4DC3-40E7-8A34-EC55FA92056F}"/>
                </a:ext>
              </a:extLst>
            </p:cNvPr>
            <p:cNvSpPr/>
            <p:nvPr/>
          </p:nvSpPr>
          <p:spPr>
            <a:xfrm>
              <a:off x="7322244" y="4046878"/>
              <a:ext cx="88573" cy="8857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16" name="矩形: 圆角 115">
            <a:extLst>
              <a:ext uri="{FF2B5EF4-FFF2-40B4-BE49-F238E27FC236}">
                <a16:creationId xmlns:a16="http://schemas.microsoft.com/office/drawing/2014/main" id="{BBAF2322-A1F2-4ECA-A456-00F5C01753B8}"/>
              </a:ext>
            </a:extLst>
          </p:cNvPr>
          <p:cNvSpPr/>
          <p:nvPr/>
        </p:nvSpPr>
        <p:spPr>
          <a:xfrm>
            <a:off x="3991281" y="2234992"/>
            <a:ext cx="5414462" cy="1352290"/>
          </a:xfrm>
          <a:prstGeom prst="roundRect">
            <a:avLst>
              <a:gd name="adj" fmla="val 9819"/>
            </a:avLst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AD01E69-BEDB-4554-ABCF-0E8D0F8C4006}"/>
              </a:ext>
            </a:extLst>
          </p:cNvPr>
          <p:cNvGrpSpPr/>
          <p:nvPr/>
        </p:nvGrpSpPr>
        <p:grpSpPr>
          <a:xfrm>
            <a:off x="4272934" y="2742897"/>
            <a:ext cx="5250630" cy="1013582"/>
            <a:chOff x="3993500" y="2396208"/>
            <a:chExt cx="3651318" cy="704850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8A48F8D-3365-40D8-A84A-3A6F68DC0863}"/>
                </a:ext>
              </a:extLst>
            </p:cNvPr>
            <p:cNvGrpSpPr/>
            <p:nvPr/>
          </p:nvGrpSpPr>
          <p:grpSpPr>
            <a:xfrm>
              <a:off x="3993500" y="2398695"/>
              <a:ext cx="897299" cy="693963"/>
              <a:chOff x="5869940" y="2373494"/>
              <a:chExt cx="897299" cy="693963"/>
            </a:xfrm>
          </p:grpSpPr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8C524E5F-84B1-4115-8900-C719B733BAEE}"/>
                  </a:ext>
                </a:extLst>
              </p:cNvPr>
              <p:cNvSpPr txBox="1"/>
              <p:nvPr/>
            </p:nvSpPr>
            <p:spPr>
              <a:xfrm>
                <a:off x="5954973" y="2373494"/>
                <a:ext cx="487723" cy="49226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4000" b="1">
                    <a:solidFill>
                      <a:schemeClr val="accent1"/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临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5F90A88D-BB11-422D-B2BB-19E7E3CD745D}"/>
                  </a:ext>
                </a:extLst>
              </p:cNvPr>
              <p:cNvSpPr/>
              <p:nvPr/>
            </p:nvSpPr>
            <p:spPr>
              <a:xfrm>
                <a:off x="5869940" y="2726847"/>
                <a:ext cx="619759" cy="290282"/>
              </a:xfrm>
              <a:prstGeom prst="roundRect">
                <a:avLst>
                  <a:gd name="adj" fmla="val 11211"/>
                </a:avLst>
              </a:prstGeom>
              <a:solidFill>
                <a:schemeClr val="accent2"/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B8F1862-384E-4972-8ABE-7003BB1B6CC7}"/>
                  </a:ext>
                </a:extLst>
              </p:cNvPr>
              <p:cNvSpPr txBox="1"/>
              <p:nvPr/>
            </p:nvSpPr>
            <p:spPr>
              <a:xfrm>
                <a:off x="5905196" y="2703607"/>
                <a:ext cx="862043" cy="36385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古地</a:t>
                </a: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1AC2F8D6-4A37-4A07-9529-5620BEC79EDC}"/>
                </a:ext>
              </a:extLst>
            </p:cNvPr>
            <p:cNvGrpSpPr/>
            <p:nvPr/>
          </p:nvGrpSpPr>
          <p:grpSpPr>
            <a:xfrm>
              <a:off x="4907858" y="2396208"/>
              <a:ext cx="927815" cy="691540"/>
              <a:chOff x="5869940" y="2373494"/>
              <a:chExt cx="927815" cy="691540"/>
            </a:xfrm>
          </p:grpSpPr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9BFD3F1-D521-4C0C-A4A8-0B02D5C871A9}"/>
                  </a:ext>
                </a:extLst>
              </p:cNvPr>
              <p:cNvSpPr txBox="1"/>
              <p:nvPr/>
            </p:nvSpPr>
            <p:spPr>
              <a:xfrm>
                <a:off x="5954973" y="2373494"/>
                <a:ext cx="487723" cy="49226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4000" b="1">
                    <a:solidFill>
                      <a:schemeClr val="accent1"/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思</a:t>
                </a:r>
              </a:p>
            </p:txBody>
          </p:sp>
          <p:sp>
            <p:nvSpPr>
              <p:cNvPr id="69" name="矩形: 圆角 68">
                <a:extLst>
                  <a:ext uri="{FF2B5EF4-FFF2-40B4-BE49-F238E27FC236}">
                    <a16:creationId xmlns:a16="http://schemas.microsoft.com/office/drawing/2014/main" id="{8CA7BBA9-4111-42AB-8672-63E7FF1E6604}"/>
                  </a:ext>
                </a:extLst>
              </p:cNvPr>
              <p:cNvSpPr/>
              <p:nvPr/>
            </p:nvSpPr>
            <p:spPr>
              <a:xfrm>
                <a:off x="5869940" y="2726847"/>
                <a:ext cx="619759" cy="290282"/>
              </a:xfrm>
              <a:prstGeom prst="roundRect">
                <a:avLst>
                  <a:gd name="adj" fmla="val 11211"/>
                </a:avLst>
              </a:prstGeom>
              <a:solidFill>
                <a:schemeClr val="accent2"/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718EF607-5857-413D-8203-EB5CEEADF3AD}"/>
                  </a:ext>
                </a:extLst>
              </p:cNvPr>
              <p:cNvSpPr txBox="1"/>
              <p:nvPr/>
            </p:nvSpPr>
            <p:spPr>
              <a:xfrm>
                <a:off x="5935712" y="2701184"/>
                <a:ext cx="862043" cy="36385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古人</a:t>
                </a: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3B8D497D-62F4-4F5B-B5E3-B2ACC2C3C1F6}"/>
                </a:ext>
              </a:extLst>
            </p:cNvPr>
            <p:cNvGrpSpPr/>
            <p:nvPr/>
          </p:nvGrpSpPr>
          <p:grpSpPr>
            <a:xfrm>
              <a:off x="5820944" y="2398695"/>
              <a:ext cx="891493" cy="702363"/>
              <a:chOff x="5869940" y="2373494"/>
              <a:chExt cx="891493" cy="702363"/>
            </a:xfrm>
          </p:grpSpPr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16AC2A3B-64E8-4117-A3E3-89B7B77DA538}"/>
                  </a:ext>
                </a:extLst>
              </p:cNvPr>
              <p:cNvSpPr txBox="1"/>
              <p:nvPr/>
            </p:nvSpPr>
            <p:spPr>
              <a:xfrm>
                <a:off x="5954973" y="2373494"/>
                <a:ext cx="487723" cy="49226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4000" b="1">
                    <a:solidFill>
                      <a:schemeClr val="accent1"/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忆</a:t>
                </a:r>
              </a:p>
            </p:txBody>
          </p:sp>
          <p:sp>
            <p:nvSpPr>
              <p:cNvPr id="73" name="矩形: 圆角 72">
                <a:extLst>
                  <a:ext uri="{FF2B5EF4-FFF2-40B4-BE49-F238E27FC236}">
                    <a16:creationId xmlns:a16="http://schemas.microsoft.com/office/drawing/2014/main" id="{AE221C32-2A5E-40D3-8BD5-98CD1B15F969}"/>
                  </a:ext>
                </a:extLst>
              </p:cNvPr>
              <p:cNvSpPr/>
              <p:nvPr/>
            </p:nvSpPr>
            <p:spPr>
              <a:xfrm>
                <a:off x="5869940" y="2726847"/>
                <a:ext cx="619759" cy="290282"/>
              </a:xfrm>
              <a:prstGeom prst="roundRect">
                <a:avLst>
                  <a:gd name="adj" fmla="val 11211"/>
                </a:avLst>
              </a:prstGeom>
              <a:solidFill>
                <a:schemeClr val="accent2"/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5A975CFA-FFB0-4FBE-BAAB-50276FB5E464}"/>
                  </a:ext>
                </a:extLst>
              </p:cNvPr>
              <p:cNvSpPr txBox="1"/>
              <p:nvPr/>
            </p:nvSpPr>
            <p:spPr>
              <a:xfrm>
                <a:off x="5899390" y="2712007"/>
                <a:ext cx="862043" cy="36385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其事</a:t>
                </a:r>
              </a:p>
            </p:txBody>
          </p: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409CCF53-EF46-41B7-A036-F645CA3AFE4D}"/>
                </a:ext>
              </a:extLst>
            </p:cNvPr>
            <p:cNvGrpSpPr/>
            <p:nvPr/>
          </p:nvGrpSpPr>
          <p:grpSpPr>
            <a:xfrm>
              <a:off x="6741091" y="2398695"/>
              <a:ext cx="903727" cy="697729"/>
              <a:chOff x="5869940" y="2373494"/>
              <a:chExt cx="903727" cy="697729"/>
            </a:xfrm>
          </p:grpSpPr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8A3AEB31-4F4B-4EA8-9568-32AB9892AFC2}"/>
                  </a:ext>
                </a:extLst>
              </p:cNvPr>
              <p:cNvSpPr txBox="1"/>
              <p:nvPr/>
            </p:nvSpPr>
            <p:spPr>
              <a:xfrm>
                <a:off x="5954973" y="2373494"/>
                <a:ext cx="487723" cy="49226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4000" b="1">
                    <a:solidFill>
                      <a:schemeClr val="accent1"/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抒</a:t>
                </a:r>
              </a:p>
            </p:txBody>
          </p:sp>
          <p:sp>
            <p:nvSpPr>
              <p:cNvPr id="77" name="矩形: 圆角 76">
                <a:extLst>
                  <a:ext uri="{FF2B5EF4-FFF2-40B4-BE49-F238E27FC236}">
                    <a16:creationId xmlns:a16="http://schemas.microsoft.com/office/drawing/2014/main" id="{34233D4F-14A4-4A87-B1EB-DC0BB9C6C53C}"/>
                  </a:ext>
                </a:extLst>
              </p:cNvPr>
              <p:cNvSpPr/>
              <p:nvPr/>
            </p:nvSpPr>
            <p:spPr>
              <a:xfrm>
                <a:off x="5869940" y="2726847"/>
                <a:ext cx="619759" cy="290282"/>
              </a:xfrm>
              <a:prstGeom prst="roundRect">
                <a:avLst>
                  <a:gd name="adj" fmla="val 11211"/>
                </a:avLst>
              </a:prstGeom>
              <a:solidFill>
                <a:schemeClr val="accent2"/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76D76101-6D03-46AB-87F2-2A25859712BB}"/>
                  </a:ext>
                </a:extLst>
              </p:cNvPr>
              <p:cNvSpPr txBox="1"/>
              <p:nvPr/>
            </p:nvSpPr>
            <p:spPr>
              <a:xfrm>
                <a:off x="5911624" y="2707373"/>
                <a:ext cx="862043" cy="36385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汉仪行楷简" panose="02010609000101010101" charset="-122"/>
                    <a:sym typeface="+mn-ea"/>
                  </a:rPr>
                  <a:t>己志</a:t>
                </a: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00B65C50-D568-4984-B5EE-2F05835B8233}"/>
              </a:ext>
            </a:extLst>
          </p:cNvPr>
          <p:cNvGrpSpPr/>
          <p:nvPr/>
        </p:nvGrpSpPr>
        <p:grpSpPr>
          <a:xfrm>
            <a:off x="5281716" y="1896673"/>
            <a:ext cx="2758485" cy="758632"/>
            <a:chOff x="5387927" y="3684885"/>
            <a:chExt cx="2758485" cy="758632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236DE52F-0557-4DAF-8448-F1A674D04571}"/>
                </a:ext>
              </a:extLst>
            </p:cNvPr>
            <p:cNvGrpSpPr/>
            <p:nvPr/>
          </p:nvGrpSpPr>
          <p:grpSpPr>
            <a:xfrm>
              <a:off x="5387927" y="3684885"/>
              <a:ext cx="2758485" cy="758632"/>
              <a:chOff x="5607894" y="3753081"/>
              <a:chExt cx="2758485" cy="758632"/>
            </a:xfrm>
          </p:grpSpPr>
          <p:sp>
            <p:nvSpPr>
              <p:cNvPr id="113" name="缺角矩形 112">
                <a:extLst>
                  <a:ext uri="{FF2B5EF4-FFF2-40B4-BE49-F238E27FC236}">
                    <a16:creationId xmlns:a16="http://schemas.microsoft.com/office/drawing/2014/main" id="{43EC7917-D4CC-473F-AC2F-324F4A76F993}"/>
                  </a:ext>
                </a:extLst>
              </p:cNvPr>
              <p:cNvSpPr/>
              <p:nvPr/>
            </p:nvSpPr>
            <p:spPr>
              <a:xfrm>
                <a:off x="5607894" y="3753081"/>
                <a:ext cx="2758485" cy="758632"/>
              </a:xfrm>
              <a:prstGeom prst="plaque">
                <a:avLst/>
              </a:prstGeom>
              <a:solidFill>
                <a:srgbClr val="F6F3E2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4" name="文本框 113">
                <a:extLst>
                  <a:ext uri="{FF2B5EF4-FFF2-40B4-BE49-F238E27FC236}">
                    <a16:creationId xmlns:a16="http://schemas.microsoft.com/office/drawing/2014/main" id="{8CFF10B6-E158-43FC-B890-0A9E449F881E}"/>
                  </a:ext>
                </a:extLst>
              </p:cNvPr>
              <p:cNvSpPr txBox="1"/>
              <p:nvPr/>
            </p:nvSpPr>
            <p:spPr>
              <a:xfrm>
                <a:off x="5713453" y="3788814"/>
                <a:ext cx="2513929" cy="64633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zh-CN" altLang="en-US" sz="3600"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鉴赏结构</a:t>
                </a:r>
              </a:p>
            </p:txBody>
          </p:sp>
          <p:sp>
            <p:nvSpPr>
              <p:cNvPr id="115" name="Plaque 100+">
                <a:extLst>
                  <a:ext uri="{FF2B5EF4-FFF2-40B4-BE49-F238E27FC236}">
                    <a16:creationId xmlns:a16="http://schemas.microsoft.com/office/drawing/2014/main" id="{3AC446B1-42B5-4498-92C1-5DE39FA549B2}"/>
                  </a:ext>
                </a:extLst>
              </p:cNvPr>
              <p:cNvSpPr/>
              <p:nvPr/>
            </p:nvSpPr>
            <p:spPr>
              <a:xfrm>
                <a:off x="5699491" y="3822750"/>
                <a:ext cx="2586246" cy="620767"/>
              </a:xfrm>
              <a:prstGeom prst="plaque">
                <a:avLst/>
              </a:prstGeom>
              <a:noFill/>
              <a:ln w="158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7B7E0665-50A5-442B-A0A3-9718B2924608}"/>
                </a:ext>
              </a:extLst>
            </p:cNvPr>
            <p:cNvSpPr/>
            <p:nvPr/>
          </p:nvSpPr>
          <p:spPr>
            <a:xfrm>
              <a:off x="6095517" y="4046878"/>
              <a:ext cx="88573" cy="8857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DCB06530-A144-46F3-B750-B2EDC3707081}"/>
                </a:ext>
              </a:extLst>
            </p:cNvPr>
            <p:cNvSpPr/>
            <p:nvPr/>
          </p:nvSpPr>
          <p:spPr>
            <a:xfrm>
              <a:off x="6738348" y="4046878"/>
              <a:ext cx="88573" cy="8857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7E2A615B-00B1-4DAE-A4DD-1070D9367C22}"/>
                </a:ext>
              </a:extLst>
            </p:cNvPr>
            <p:cNvSpPr/>
            <p:nvPr/>
          </p:nvSpPr>
          <p:spPr>
            <a:xfrm>
              <a:off x="7322244" y="4046878"/>
              <a:ext cx="88573" cy="8857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</p:grpSp>
      <p:pic>
        <p:nvPicPr>
          <p:cNvPr id="121" name="图片 120">
            <a:extLst>
              <a:ext uri="{FF2B5EF4-FFF2-40B4-BE49-F238E27FC236}">
                <a16:creationId xmlns:a16="http://schemas.microsoft.com/office/drawing/2014/main" id="{4D7084E3-F87B-4260-9CF9-F2EC276F40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19" r="13322"/>
          <a:stretch>
            <a:fillRect/>
          </a:stretch>
        </p:blipFill>
        <p:spPr>
          <a:xfrm rot="9756424">
            <a:off x="-195570" y="4320229"/>
            <a:ext cx="4019812" cy="3212008"/>
          </a:xfrm>
          <a:custGeom>
            <a:avLst/>
            <a:gdLst>
              <a:gd name="connsiteX0" fmla="*/ 0 w 4019812"/>
              <a:gd name="connsiteY0" fmla="*/ 3212008 h 3212008"/>
              <a:gd name="connsiteX1" fmla="*/ 0 w 4019812"/>
              <a:gd name="connsiteY1" fmla="*/ 0 h 3212008"/>
              <a:gd name="connsiteX2" fmla="*/ 4019812 w 4019812"/>
              <a:gd name="connsiteY2" fmla="*/ 1259188 h 3212008"/>
              <a:gd name="connsiteX3" fmla="*/ 3408100 w 4019812"/>
              <a:gd name="connsiteY3" fmla="*/ 3212008 h 3212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812" h="3212008">
                <a:moveTo>
                  <a:pt x="0" y="3212008"/>
                </a:moveTo>
                <a:lnTo>
                  <a:pt x="0" y="0"/>
                </a:lnTo>
                <a:lnTo>
                  <a:pt x="4019812" y="1259188"/>
                </a:lnTo>
                <a:lnTo>
                  <a:pt x="3408100" y="3212008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pic>
        <p:nvPicPr>
          <p:cNvPr id="128" name="图片 127">
            <a:extLst>
              <a:ext uri="{FF2B5EF4-FFF2-40B4-BE49-F238E27FC236}">
                <a16:creationId xmlns:a16="http://schemas.microsoft.com/office/drawing/2014/main" id="{74F0E7C1-1D27-4E73-B003-A07E31EA75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27" r="51575"/>
          <a:stretch>
            <a:fillRect/>
          </a:stretch>
        </p:blipFill>
        <p:spPr>
          <a:xfrm rot="1802800">
            <a:off x="9994572" y="331835"/>
            <a:ext cx="3724203" cy="6773838"/>
          </a:xfrm>
          <a:custGeom>
            <a:avLst/>
            <a:gdLst>
              <a:gd name="connsiteX0" fmla="*/ 0 w 3724203"/>
              <a:gd name="connsiteY0" fmla="*/ 167958 h 6773838"/>
              <a:gd name="connsiteX1" fmla="*/ 290367 w 3724203"/>
              <a:gd name="connsiteY1" fmla="*/ 0 h 6773838"/>
              <a:gd name="connsiteX2" fmla="*/ 3724203 w 3724203"/>
              <a:gd name="connsiteY2" fmla="*/ 5936407 h 6773838"/>
              <a:gd name="connsiteX3" fmla="*/ 2276454 w 3724203"/>
              <a:gd name="connsiteY3" fmla="*/ 6773838 h 6773838"/>
              <a:gd name="connsiteX4" fmla="*/ 1 w 3724203"/>
              <a:gd name="connsiteY4" fmla="*/ 6773838 h 677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4203" h="6773838">
                <a:moveTo>
                  <a:pt x="0" y="167958"/>
                </a:moveTo>
                <a:lnTo>
                  <a:pt x="290367" y="0"/>
                </a:lnTo>
                <a:lnTo>
                  <a:pt x="3724203" y="5936407"/>
                </a:lnTo>
                <a:lnTo>
                  <a:pt x="2276454" y="6773838"/>
                </a:lnTo>
                <a:lnTo>
                  <a:pt x="1" y="6773838"/>
                </a:lnTo>
                <a:close/>
              </a:path>
            </a:pathLst>
          </a:custGeom>
        </p:spPr>
      </p:pic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1D4870AF-D770-0912-910D-1200F4BDA460}"/>
              </a:ext>
            </a:extLst>
          </p:cNvPr>
          <p:cNvGrpSpPr/>
          <p:nvPr/>
        </p:nvGrpSpPr>
        <p:grpSpPr>
          <a:xfrm>
            <a:off x="1766290" y="1890577"/>
            <a:ext cx="2182075" cy="4504171"/>
            <a:chOff x="1827181" y="1472829"/>
            <a:chExt cx="2182075" cy="4504171"/>
          </a:xfrm>
        </p:grpSpPr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B6C43321-9BB6-6D7A-A0F9-DBDC2FE22B14}"/>
                </a:ext>
              </a:extLst>
            </p:cNvPr>
            <p:cNvSpPr txBox="1"/>
            <p:nvPr/>
          </p:nvSpPr>
          <p:spPr>
            <a:xfrm>
              <a:off x="1827181" y="1472829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115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60000"/>
                          <a:lumOff val="40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怀</a:t>
              </a:r>
            </a:p>
          </p:txBody>
        </p:sp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611DB2A4-825E-E391-F264-626A4E842F50}"/>
                </a:ext>
              </a:extLst>
            </p:cNvPr>
            <p:cNvSpPr txBox="1"/>
            <p:nvPr/>
          </p:nvSpPr>
          <p:spPr>
            <a:xfrm>
              <a:off x="2546385" y="2587447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96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75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古</a:t>
              </a:r>
            </a:p>
          </p:txBody>
        </p:sp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7B1D9665-C57E-9AA6-A39C-56594F4F196A}"/>
                </a:ext>
              </a:extLst>
            </p:cNvPr>
            <p:cNvSpPr txBox="1"/>
            <p:nvPr/>
          </p:nvSpPr>
          <p:spPr>
            <a:xfrm>
              <a:off x="2054875" y="3761009"/>
              <a:ext cx="19543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138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75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诗</a:t>
              </a:r>
            </a:p>
          </p:txBody>
        </p:sp>
      </p:grpSp>
      <p:sp>
        <p:nvSpPr>
          <p:cNvPr id="134" name="文本框 133">
            <a:extLst>
              <a:ext uri="{FF2B5EF4-FFF2-40B4-BE49-F238E27FC236}">
                <a16:creationId xmlns:a16="http://schemas.microsoft.com/office/drawing/2014/main" id="{F08B1147-8380-CBAB-2663-4C7862196A48}"/>
              </a:ext>
            </a:extLst>
          </p:cNvPr>
          <p:cNvSpPr txBox="1"/>
          <p:nvPr/>
        </p:nvSpPr>
        <p:spPr>
          <a:xfrm>
            <a:off x="2016739" y="3532989"/>
            <a:ext cx="638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+mn-ea"/>
              </a:rPr>
              <a:t>Huai</a:t>
            </a:r>
          </a:p>
          <a:p>
            <a:r>
              <a:rPr lang="en-US" altLang="zh-CN" sz="1600">
                <a:latin typeface="+mn-ea"/>
              </a:rPr>
              <a:t>Gu</a:t>
            </a:r>
          </a:p>
          <a:p>
            <a:r>
              <a:rPr lang="en-US" altLang="zh-CN" sz="1600">
                <a:latin typeface="+mn-ea"/>
              </a:rPr>
              <a:t>Shi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206E537-43A1-EE7F-FCAB-8EC41CC2EFD0}"/>
              </a:ext>
            </a:extLst>
          </p:cNvPr>
          <p:cNvGrpSpPr/>
          <p:nvPr/>
        </p:nvGrpSpPr>
        <p:grpSpPr>
          <a:xfrm>
            <a:off x="719806" y="-103835"/>
            <a:ext cx="3269909" cy="1866794"/>
            <a:chOff x="4461043" y="1802370"/>
            <a:chExt cx="3269909" cy="186679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A9E2487-E207-21C1-A29F-AF31737B15AB}"/>
                </a:ext>
              </a:extLst>
            </p:cNvPr>
            <p:cNvGrpSpPr/>
            <p:nvPr/>
          </p:nvGrpSpPr>
          <p:grpSpPr>
            <a:xfrm>
              <a:off x="4461043" y="1802370"/>
              <a:ext cx="3269909" cy="1866794"/>
              <a:chOff x="4461043" y="1976980"/>
              <a:chExt cx="3269909" cy="1866794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A47A1163-9783-74A3-D2F6-65291104AA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4461043" y="1976980"/>
                <a:ext cx="3269909" cy="1866794"/>
              </a:xfrm>
              <a:prstGeom prst="rect">
                <a:avLst/>
              </a:prstGeom>
              <a:effectLst/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DE52C0-3E82-FFC3-4E1F-92B60BA4F898}"/>
                  </a:ext>
                </a:extLst>
              </p:cNvPr>
              <p:cNvSpPr txBox="1"/>
              <p:nvPr/>
            </p:nvSpPr>
            <p:spPr>
              <a:xfrm>
                <a:off x="4911238" y="2765394"/>
                <a:ext cx="2272176" cy="669303"/>
              </a:xfrm>
              <a:prstGeom prst="rect">
                <a:avLst/>
              </a:prstGeom>
              <a:noFill/>
              <a:effectLst/>
            </p:spPr>
            <p:txBody>
              <a:bodyPr wrap="square" lIns="38990" tIns="19495" rIns="38990" bIns="19495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4093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</a:rPr>
                  <a:t>学法指导</a:t>
                </a:r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A3A4B03-0BAA-48E0-002B-969AB33EF8AF}"/>
                </a:ext>
              </a:extLst>
            </p:cNvPr>
            <p:cNvSpPr txBox="1"/>
            <p:nvPr/>
          </p:nvSpPr>
          <p:spPr>
            <a:xfrm>
              <a:off x="5071329" y="3387705"/>
              <a:ext cx="2179463" cy="223101"/>
            </a:xfrm>
            <a:prstGeom prst="rect">
              <a:avLst/>
            </a:prstGeom>
            <a:noFill/>
            <a:effectLst/>
          </p:spPr>
          <p:txBody>
            <a:bodyPr wrap="square" lIns="38990" tIns="19495" rIns="38990" bIns="19495" rtlCol="0">
              <a:noAutofit/>
            </a:bodyPr>
            <a:lstStyle/>
            <a:p>
              <a:pPr algn="dist"/>
              <a:r>
                <a:rPr lang="en-US" altLang="zh-CN" sz="1194">
                  <a:solidFill>
                    <a:schemeClr val="accent1"/>
                  </a:solidFill>
                  <a:latin typeface="+mn-ea"/>
                </a:rPr>
                <a:t>XUE </a:t>
              </a:r>
              <a:r>
                <a:rPr lang="zh-CN" altLang="en-US" sz="1194">
                  <a:solidFill>
                    <a:schemeClr val="accent1"/>
                  </a:solidFill>
                  <a:latin typeface="+mn-ea"/>
                </a:rPr>
                <a:t> </a:t>
              </a:r>
              <a:r>
                <a:rPr lang="en-US" altLang="zh-CN" sz="1194">
                  <a:solidFill>
                    <a:schemeClr val="accent1"/>
                  </a:solidFill>
                  <a:latin typeface="+mn-ea"/>
                </a:rPr>
                <a:t>FA  ZHI  DAO</a:t>
              </a:r>
              <a:endParaRPr lang="zh-CN" altLang="en-US" sz="1194">
                <a:solidFill>
                  <a:schemeClr val="accent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898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202401" y="265483"/>
            <a:ext cx="7668650" cy="4378036"/>
            <a:chOff x="2261674" y="546749"/>
            <a:chExt cx="7668650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2261674" y="546749"/>
              <a:ext cx="7668650" cy="4378036"/>
              <a:chOff x="2261674" y="721359"/>
              <a:chExt cx="7668650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2261674" y="721359"/>
                <a:ext cx="7668650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3318840" y="2487699"/>
                <a:ext cx="5485399" cy="15696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作者简介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3692929" y="4264704"/>
              <a:ext cx="5111310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ZUO  ZHE  JIAN  JIE</a:t>
              </a:r>
              <a:endParaRPr lang="zh-CN" altLang="en-US" sz="280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4052454" y="3850296"/>
            <a:ext cx="4273713" cy="3493590"/>
            <a:chOff x="4650349" y="4137573"/>
            <a:chExt cx="3283243" cy="26839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4650349" y="4137573"/>
              <a:ext cx="2213516" cy="232603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3179307" y="1078251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5926963" y="4560865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039EAB8-4507-4A7F-BCC0-93D840645E7C}"/>
              </a:ext>
            </a:extLst>
          </p:cNvPr>
          <p:cNvSpPr/>
          <p:nvPr/>
        </p:nvSpPr>
        <p:spPr>
          <a:xfrm>
            <a:off x="2712302" y="2057773"/>
            <a:ext cx="7864566" cy="4130040"/>
          </a:xfrm>
          <a:prstGeom prst="roundRect">
            <a:avLst>
              <a:gd name="adj" fmla="val 5737"/>
            </a:avLst>
          </a:prstGeom>
          <a:solidFill>
            <a:schemeClr val="accent3"/>
          </a:solidFill>
          <a:ln w="60325">
            <a:noFill/>
          </a:ln>
          <a:effectLst>
            <a:outerShdw blurRad="139700" dist="152400" dir="18900000" algn="bl" rotWithShape="0">
              <a:srgbClr val="E1D89F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5ACDF3A-2EB0-4F4E-AFDC-173BEEDD568F}"/>
              </a:ext>
            </a:extLst>
          </p:cNvPr>
          <p:cNvSpPr/>
          <p:nvPr/>
        </p:nvSpPr>
        <p:spPr>
          <a:xfrm>
            <a:off x="4798111" y="2284651"/>
            <a:ext cx="5482601" cy="3676283"/>
          </a:xfrm>
          <a:prstGeom prst="rect">
            <a:avLst/>
          </a:prstGeom>
          <a:pattFill prst="pct10">
            <a:fgClr>
              <a:srgbClr val="E1D89F"/>
            </a:fgClr>
            <a:bgClr>
              <a:srgbClr val="F6F3E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E06E7E8-BAA4-4E18-A7A5-13BFAB6397EE}"/>
              </a:ext>
            </a:extLst>
          </p:cNvPr>
          <p:cNvSpPr txBox="1"/>
          <p:nvPr/>
        </p:nvSpPr>
        <p:spPr>
          <a:xfrm>
            <a:off x="5003001" y="2383832"/>
            <a:ext cx="5236661" cy="3406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lnSpc>
                <a:spcPct val="130000"/>
              </a:lnSpc>
              <a:buFontTx/>
              <a:buNone/>
            </a:pPr>
            <a:r>
              <a:rPr lang="zh-CN" altLang="en-US" sz="2400" b="1">
                <a:solidFill>
                  <a:srgbClr val="A44032"/>
                </a:solidFill>
                <a:latin typeface="+mn-ea"/>
                <a:cs typeface="华文楷体" panose="02000000000000000000" charset="-122"/>
                <a:sym typeface="宋体" panose="02010600030101010101" pitchFamily="2" charset="-122"/>
              </a:rPr>
              <a:t>字介甫,号半山</a:t>
            </a:r>
            <a:r>
              <a:rPr lang="zh-CN" altLang="en-US" sz="2400">
                <a:latin typeface="+mn-ea"/>
                <a:cs typeface="华文楷体" panose="02000000000000000000" charset="-122"/>
                <a:sym typeface="宋体" panose="02010600030101010101" pitchFamily="2" charset="-122"/>
              </a:rPr>
              <a:t>,谥“文”,封荆国公,世人又称王荆公。抚州临川（今江西抚州西）人。北宋杰出的政治家、文学家。与“韩愈、柳宗元、欧阳修、苏洵、苏轼、苏辙、曾巩”，并称“</a:t>
            </a:r>
            <a:r>
              <a:rPr lang="zh-CN" altLang="en-US" sz="2400" b="1">
                <a:solidFill>
                  <a:srgbClr val="A44032"/>
                </a:solidFill>
                <a:latin typeface="+mn-ea"/>
                <a:cs typeface="华文楷体" panose="02000000000000000000" charset="-122"/>
                <a:sym typeface="宋体" panose="02010600030101010101" pitchFamily="2" charset="-122"/>
              </a:rPr>
              <a:t>唐宋八大家</a:t>
            </a:r>
            <a:r>
              <a:rPr lang="zh-CN" altLang="en-US" sz="2400">
                <a:latin typeface="+mn-ea"/>
                <a:cs typeface="华文楷体" panose="02000000000000000000" charset="-122"/>
                <a:sym typeface="宋体" panose="02010600030101010101" pitchFamily="2" charset="-122"/>
              </a:rPr>
              <a:t>”。有《王临川集》、《临川集拾遗》等存世。 </a:t>
            </a:r>
            <a:endParaRPr lang="zh-CN" altLang="en-US" sz="2400">
              <a:latin typeface="+mn-ea"/>
              <a:cs typeface="华文楷体" panose="02000000000000000000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429D508-C16D-4BF7-85F7-1E2C57ED8125}"/>
              </a:ext>
            </a:extLst>
          </p:cNvPr>
          <p:cNvSpPr txBox="1"/>
          <p:nvPr/>
        </p:nvSpPr>
        <p:spPr>
          <a:xfrm>
            <a:off x="6489486" y="1586192"/>
            <a:ext cx="1965347" cy="400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2000">
                <a:latin typeface="+mn-ea"/>
                <a:sym typeface="宋体" panose="02010600030101010101" pitchFamily="2" charset="-122"/>
              </a:rPr>
              <a:t>1021-1086</a:t>
            </a:r>
            <a:endParaRPr lang="zh-CN" altLang="en-US" sz="2000">
              <a:latin typeface="+mn-ea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4CB3A31-1F2C-449F-A6A9-6B1D27226B1B}"/>
              </a:ext>
            </a:extLst>
          </p:cNvPr>
          <p:cNvGrpSpPr/>
          <p:nvPr/>
        </p:nvGrpSpPr>
        <p:grpSpPr>
          <a:xfrm>
            <a:off x="6489485" y="790233"/>
            <a:ext cx="1824068" cy="830997"/>
            <a:chOff x="6489485" y="951808"/>
            <a:chExt cx="1824068" cy="830997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A8B8B54A-D952-452F-89E0-2251E7051DA3}"/>
                </a:ext>
              </a:extLst>
            </p:cNvPr>
            <p:cNvCxnSpPr>
              <a:cxnSpLocks/>
            </p:cNvCxnSpPr>
            <p:nvPr/>
          </p:nvCxnSpPr>
          <p:spPr>
            <a:xfrm>
              <a:off x="6597304" y="1622584"/>
              <a:ext cx="1716249" cy="0"/>
            </a:xfrm>
            <a:prstGeom prst="line">
              <a:avLst/>
            </a:prstGeom>
            <a:ln w="1841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2B27F36-E378-4702-BB03-5E8BE3368112}"/>
                </a:ext>
              </a:extLst>
            </p:cNvPr>
            <p:cNvSpPr txBox="1"/>
            <p:nvPr/>
          </p:nvSpPr>
          <p:spPr>
            <a:xfrm>
              <a:off x="6489485" y="951808"/>
              <a:ext cx="1824068" cy="8309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kumimoji="0" lang="zh-CN" altLang="en-US" sz="4800" b="0" i="0" u="none" strike="noStrike" kern="1200" cap="none" spc="-84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江西拙楷" panose="02010600040101010101" pitchFamily="2" charset="-122"/>
                  <a:ea typeface="江西拙楷" panose="02010600040101010101" pitchFamily="2" charset="-122"/>
                  <a:cs typeface="+mn-cs"/>
                </a:rPr>
                <a:t>王安石</a:t>
              </a:r>
              <a:endParaRPr lang="zh-CN" altLang="en-US" sz="4800" spc="-840"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390" name="组合 389">
            <a:extLst>
              <a:ext uri="{FF2B5EF4-FFF2-40B4-BE49-F238E27FC236}">
                <a16:creationId xmlns:a16="http://schemas.microsoft.com/office/drawing/2014/main" id="{EE622793-9B66-46C0-AA2A-2485B5B1F752}"/>
              </a:ext>
            </a:extLst>
          </p:cNvPr>
          <p:cNvGrpSpPr/>
          <p:nvPr/>
        </p:nvGrpSpPr>
        <p:grpSpPr>
          <a:xfrm rot="17332478">
            <a:off x="482210" y="1838932"/>
            <a:ext cx="4069994" cy="4674725"/>
            <a:chOff x="3399923" y="4325793"/>
            <a:chExt cx="1624012" cy="1865312"/>
          </a:xfrm>
          <a:solidFill>
            <a:schemeClr val="bg1">
              <a:lumMod val="85000"/>
            </a:schemeClr>
          </a:solidFill>
        </p:grpSpPr>
        <p:sp>
          <p:nvSpPr>
            <p:cNvPr id="391" name="Freeform 5932">
              <a:extLst>
                <a:ext uri="{FF2B5EF4-FFF2-40B4-BE49-F238E27FC236}">
                  <a16:creationId xmlns:a16="http://schemas.microsoft.com/office/drawing/2014/main" id="{18C0A54C-78DB-4B6D-9AD0-A73C8DB1A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923" y="4330555"/>
              <a:ext cx="7937" cy="15875"/>
            </a:xfrm>
            <a:custGeom>
              <a:avLst/>
              <a:gdLst>
                <a:gd name="T0" fmla="*/ 8 w 8"/>
                <a:gd name="T1" fmla="*/ 17 h 17"/>
                <a:gd name="T2" fmla="*/ 4 w 8"/>
                <a:gd name="T3" fmla="*/ 0 h 17"/>
                <a:gd name="T4" fmla="*/ 8 w 8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7">
                  <a:moveTo>
                    <a:pt x="8" y="17"/>
                  </a:moveTo>
                  <a:cubicBezTo>
                    <a:pt x="4" y="16"/>
                    <a:pt x="0" y="2"/>
                    <a:pt x="4" y="0"/>
                  </a:cubicBezTo>
                  <a:cubicBezTo>
                    <a:pt x="3" y="4"/>
                    <a:pt x="6" y="11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2" name="Freeform 5947">
              <a:extLst>
                <a:ext uri="{FF2B5EF4-FFF2-40B4-BE49-F238E27FC236}">
                  <a16:creationId xmlns:a16="http://schemas.microsoft.com/office/drawing/2014/main" id="{8DB3A61F-C86D-4B55-929D-E7F23441B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673" y="4405168"/>
              <a:ext cx="4762" cy="11113"/>
            </a:xfrm>
            <a:custGeom>
              <a:avLst/>
              <a:gdLst>
                <a:gd name="T0" fmla="*/ 0 w 5"/>
                <a:gd name="T1" fmla="*/ 0 h 12"/>
                <a:gd name="T2" fmla="*/ 5 w 5"/>
                <a:gd name="T3" fmla="*/ 12 h 12"/>
                <a:gd name="T4" fmla="*/ 0 w 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cubicBezTo>
                    <a:pt x="5" y="3"/>
                    <a:pt x="3" y="6"/>
                    <a:pt x="5" y="12"/>
                  </a:cubicBezTo>
                  <a:cubicBezTo>
                    <a:pt x="2" y="12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3" name="Freeform 5954">
              <a:extLst>
                <a:ext uri="{FF2B5EF4-FFF2-40B4-BE49-F238E27FC236}">
                  <a16:creationId xmlns:a16="http://schemas.microsoft.com/office/drawing/2014/main" id="{8842CF32-39AD-43F8-91EC-0924E934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573" y="4325793"/>
              <a:ext cx="19050" cy="11113"/>
            </a:xfrm>
            <a:custGeom>
              <a:avLst/>
              <a:gdLst>
                <a:gd name="T0" fmla="*/ 20 w 20"/>
                <a:gd name="T1" fmla="*/ 3 h 13"/>
                <a:gd name="T2" fmla="*/ 1 w 20"/>
                <a:gd name="T3" fmla="*/ 13 h 13"/>
                <a:gd name="T4" fmla="*/ 20 w 20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3">
                  <a:moveTo>
                    <a:pt x="20" y="3"/>
                  </a:moveTo>
                  <a:cubicBezTo>
                    <a:pt x="17" y="13"/>
                    <a:pt x="5" y="10"/>
                    <a:pt x="1" y="13"/>
                  </a:cubicBezTo>
                  <a:cubicBezTo>
                    <a:pt x="0" y="0"/>
                    <a:pt x="16" y="11"/>
                    <a:pt x="2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4" name="Freeform 5956">
              <a:extLst>
                <a:ext uri="{FF2B5EF4-FFF2-40B4-BE49-F238E27FC236}">
                  <a16:creationId xmlns:a16="http://schemas.microsoft.com/office/drawing/2014/main" id="{E92CDF79-A9B9-46DF-8024-BB57C35AA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048" y="4332143"/>
              <a:ext cx="9525" cy="9525"/>
            </a:xfrm>
            <a:custGeom>
              <a:avLst/>
              <a:gdLst>
                <a:gd name="T0" fmla="*/ 10 w 10"/>
                <a:gd name="T1" fmla="*/ 8 h 10"/>
                <a:gd name="T2" fmla="*/ 8 w 10"/>
                <a:gd name="T3" fmla="*/ 5 h 10"/>
                <a:gd name="T4" fmla="*/ 3 w 10"/>
                <a:gd name="T5" fmla="*/ 10 h 10"/>
                <a:gd name="T6" fmla="*/ 10 w 10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10" y="8"/>
                  </a:moveTo>
                  <a:cubicBezTo>
                    <a:pt x="9" y="8"/>
                    <a:pt x="8" y="6"/>
                    <a:pt x="8" y="5"/>
                  </a:cubicBezTo>
                  <a:cubicBezTo>
                    <a:pt x="6" y="7"/>
                    <a:pt x="6" y="9"/>
                    <a:pt x="3" y="10"/>
                  </a:cubicBezTo>
                  <a:cubicBezTo>
                    <a:pt x="0" y="5"/>
                    <a:pt x="9" y="0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5" name="Freeform 5994">
              <a:extLst>
                <a:ext uri="{FF2B5EF4-FFF2-40B4-BE49-F238E27FC236}">
                  <a16:creationId xmlns:a16="http://schemas.microsoft.com/office/drawing/2014/main" id="{3A75CDAB-0598-4B64-9A79-BFE285196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3573" y="4648055"/>
              <a:ext cx="46037" cy="30163"/>
            </a:xfrm>
            <a:custGeom>
              <a:avLst/>
              <a:gdLst>
                <a:gd name="T0" fmla="*/ 16 w 50"/>
                <a:gd name="T1" fmla="*/ 7 h 34"/>
                <a:gd name="T2" fmla="*/ 19 w 50"/>
                <a:gd name="T3" fmla="*/ 12 h 34"/>
                <a:gd name="T4" fmla="*/ 34 w 50"/>
                <a:gd name="T5" fmla="*/ 23 h 34"/>
                <a:gd name="T6" fmla="*/ 40 w 50"/>
                <a:gd name="T7" fmla="*/ 26 h 34"/>
                <a:gd name="T8" fmla="*/ 50 w 50"/>
                <a:gd name="T9" fmla="*/ 34 h 34"/>
                <a:gd name="T10" fmla="*/ 29 w 50"/>
                <a:gd name="T11" fmla="*/ 21 h 34"/>
                <a:gd name="T12" fmla="*/ 0 w 50"/>
                <a:gd name="T13" fmla="*/ 0 h 34"/>
                <a:gd name="T14" fmla="*/ 16 w 50"/>
                <a:gd name="T1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4">
                  <a:moveTo>
                    <a:pt x="16" y="7"/>
                  </a:moveTo>
                  <a:cubicBezTo>
                    <a:pt x="20" y="11"/>
                    <a:pt x="18" y="11"/>
                    <a:pt x="19" y="12"/>
                  </a:cubicBezTo>
                  <a:cubicBezTo>
                    <a:pt x="24" y="16"/>
                    <a:pt x="29" y="20"/>
                    <a:pt x="34" y="23"/>
                  </a:cubicBezTo>
                  <a:cubicBezTo>
                    <a:pt x="40" y="28"/>
                    <a:pt x="36" y="23"/>
                    <a:pt x="40" y="26"/>
                  </a:cubicBezTo>
                  <a:cubicBezTo>
                    <a:pt x="43" y="28"/>
                    <a:pt x="45" y="30"/>
                    <a:pt x="50" y="34"/>
                  </a:cubicBezTo>
                  <a:cubicBezTo>
                    <a:pt x="48" y="34"/>
                    <a:pt x="39" y="28"/>
                    <a:pt x="29" y="21"/>
                  </a:cubicBezTo>
                  <a:cubicBezTo>
                    <a:pt x="19" y="14"/>
                    <a:pt x="7" y="5"/>
                    <a:pt x="0" y="0"/>
                  </a:cubicBezTo>
                  <a:cubicBezTo>
                    <a:pt x="4" y="1"/>
                    <a:pt x="16" y="10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6" name="Freeform 5995">
              <a:extLst>
                <a:ext uri="{FF2B5EF4-FFF2-40B4-BE49-F238E27FC236}">
                  <a16:creationId xmlns:a16="http://schemas.microsoft.com/office/drawing/2014/main" id="{5C53DD0F-EC30-4C0B-A267-AC1B52C44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223" y="4746480"/>
              <a:ext cx="15875" cy="14288"/>
            </a:xfrm>
            <a:custGeom>
              <a:avLst/>
              <a:gdLst>
                <a:gd name="T0" fmla="*/ 6 w 17"/>
                <a:gd name="T1" fmla="*/ 4 h 16"/>
                <a:gd name="T2" fmla="*/ 0 w 17"/>
                <a:gd name="T3" fmla="*/ 0 h 16"/>
                <a:gd name="T4" fmla="*/ 6 w 17"/>
                <a:gd name="T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6">
                  <a:moveTo>
                    <a:pt x="6" y="4"/>
                  </a:moveTo>
                  <a:cubicBezTo>
                    <a:pt x="17" y="16"/>
                    <a:pt x="7" y="9"/>
                    <a:pt x="0" y="0"/>
                  </a:cubicBezTo>
                  <a:cubicBezTo>
                    <a:pt x="1" y="0"/>
                    <a:pt x="5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7" name="Freeform 5996">
              <a:extLst>
                <a:ext uri="{FF2B5EF4-FFF2-40B4-BE49-F238E27FC236}">
                  <a16:creationId xmlns:a16="http://schemas.microsoft.com/office/drawing/2014/main" id="{57FD678C-8EDE-405B-8D7F-0EB7F3E2C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935" y="4570268"/>
              <a:ext cx="127000" cy="63500"/>
            </a:xfrm>
            <a:custGeom>
              <a:avLst/>
              <a:gdLst>
                <a:gd name="T0" fmla="*/ 30 w 141"/>
                <a:gd name="T1" fmla="*/ 7 h 70"/>
                <a:gd name="T2" fmla="*/ 76 w 141"/>
                <a:gd name="T3" fmla="*/ 31 h 70"/>
                <a:gd name="T4" fmla="*/ 141 w 141"/>
                <a:gd name="T5" fmla="*/ 70 h 70"/>
                <a:gd name="T6" fmla="*/ 78 w 141"/>
                <a:gd name="T7" fmla="*/ 35 h 70"/>
                <a:gd name="T8" fmla="*/ 20 w 141"/>
                <a:gd name="T9" fmla="*/ 8 h 70"/>
                <a:gd name="T10" fmla="*/ 17 w 141"/>
                <a:gd name="T11" fmla="*/ 8 h 70"/>
                <a:gd name="T12" fmla="*/ 29 w 141"/>
                <a:gd name="T13" fmla="*/ 14 h 70"/>
                <a:gd name="T14" fmla="*/ 45 w 141"/>
                <a:gd name="T15" fmla="*/ 22 h 70"/>
                <a:gd name="T16" fmla="*/ 4 w 141"/>
                <a:gd name="T17" fmla="*/ 5 h 70"/>
                <a:gd name="T18" fmla="*/ 3 w 141"/>
                <a:gd name="T19" fmla="*/ 0 h 70"/>
                <a:gd name="T20" fmla="*/ 48 w 141"/>
                <a:gd name="T21" fmla="*/ 19 h 70"/>
                <a:gd name="T22" fmla="*/ 20 w 141"/>
                <a:gd name="T23" fmla="*/ 5 h 70"/>
                <a:gd name="T24" fmla="*/ 30 w 141"/>
                <a:gd name="T25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" h="70">
                  <a:moveTo>
                    <a:pt x="30" y="7"/>
                  </a:moveTo>
                  <a:cubicBezTo>
                    <a:pt x="36" y="11"/>
                    <a:pt x="54" y="20"/>
                    <a:pt x="76" y="31"/>
                  </a:cubicBezTo>
                  <a:cubicBezTo>
                    <a:pt x="97" y="42"/>
                    <a:pt x="122" y="56"/>
                    <a:pt x="141" y="70"/>
                  </a:cubicBezTo>
                  <a:cubicBezTo>
                    <a:pt x="119" y="55"/>
                    <a:pt x="98" y="44"/>
                    <a:pt x="78" y="35"/>
                  </a:cubicBezTo>
                  <a:cubicBezTo>
                    <a:pt x="58" y="25"/>
                    <a:pt x="39" y="17"/>
                    <a:pt x="20" y="8"/>
                  </a:cubicBezTo>
                  <a:cubicBezTo>
                    <a:pt x="21" y="9"/>
                    <a:pt x="20" y="9"/>
                    <a:pt x="17" y="8"/>
                  </a:cubicBezTo>
                  <a:cubicBezTo>
                    <a:pt x="18" y="9"/>
                    <a:pt x="23" y="11"/>
                    <a:pt x="29" y="14"/>
                  </a:cubicBezTo>
                  <a:cubicBezTo>
                    <a:pt x="36" y="17"/>
                    <a:pt x="43" y="20"/>
                    <a:pt x="45" y="22"/>
                  </a:cubicBezTo>
                  <a:cubicBezTo>
                    <a:pt x="32" y="16"/>
                    <a:pt x="23" y="14"/>
                    <a:pt x="4" y="5"/>
                  </a:cubicBezTo>
                  <a:cubicBezTo>
                    <a:pt x="11" y="7"/>
                    <a:pt x="0" y="1"/>
                    <a:pt x="3" y="0"/>
                  </a:cubicBezTo>
                  <a:cubicBezTo>
                    <a:pt x="21" y="6"/>
                    <a:pt x="37" y="15"/>
                    <a:pt x="48" y="19"/>
                  </a:cubicBezTo>
                  <a:cubicBezTo>
                    <a:pt x="40" y="13"/>
                    <a:pt x="30" y="11"/>
                    <a:pt x="20" y="5"/>
                  </a:cubicBezTo>
                  <a:cubicBezTo>
                    <a:pt x="22" y="5"/>
                    <a:pt x="28" y="5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8" name="Freeform 5997">
              <a:extLst>
                <a:ext uri="{FF2B5EF4-FFF2-40B4-BE49-F238E27FC236}">
                  <a16:creationId xmlns:a16="http://schemas.microsoft.com/office/drawing/2014/main" id="{618B8B8D-D116-4EC5-8997-543FFF779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760" y="4730605"/>
              <a:ext cx="15875" cy="12700"/>
            </a:xfrm>
            <a:custGeom>
              <a:avLst/>
              <a:gdLst>
                <a:gd name="T0" fmla="*/ 17 w 17"/>
                <a:gd name="T1" fmla="*/ 13 h 14"/>
                <a:gd name="T2" fmla="*/ 8 w 17"/>
                <a:gd name="T3" fmla="*/ 6 h 14"/>
                <a:gd name="T4" fmla="*/ 11 w 17"/>
                <a:gd name="T5" fmla="*/ 11 h 14"/>
                <a:gd name="T6" fmla="*/ 0 w 17"/>
                <a:gd name="T7" fmla="*/ 0 h 14"/>
                <a:gd name="T8" fmla="*/ 17 w 17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13"/>
                  </a:moveTo>
                  <a:cubicBezTo>
                    <a:pt x="16" y="14"/>
                    <a:pt x="12" y="9"/>
                    <a:pt x="8" y="6"/>
                  </a:cubicBezTo>
                  <a:cubicBezTo>
                    <a:pt x="8" y="6"/>
                    <a:pt x="12" y="10"/>
                    <a:pt x="11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1"/>
                    <a:pt x="5" y="1"/>
                    <a:pt x="1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9" name="Freeform 5998">
              <a:extLst>
                <a:ext uri="{FF2B5EF4-FFF2-40B4-BE49-F238E27FC236}">
                  <a16:creationId xmlns:a16="http://schemas.microsoft.com/office/drawing/2014/main" id="{82AAB115-71AA-463B-A31C-51BE3BF25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385" y="4781405"/>
              <a:ext cx="33337" cy="44450"/>
            </a:xfrm>
            <a:custGeom>
              <a:avLst/>
              <a:gdLst>
                <a:gd name="T0" fmla="*/ 17 w 37"/>
                <a:gd name="T1" fmla="*/ 15 h 49"/>
                <a:gd name="T2" fmla="*/ 28 w 37"/>
                <a:gd name="T3" fmla="*/ 26 h 49"/>
                <a:gd name="T4" fmla="*/ 20 w 37"/>
                <a:gd name="T5" fmla="*/ 28 h 49"/>
                <a:gd name="T6" fmla="*/ 29 w 37"/>
                <a:gd name="T7" fmla="*/ 39 h 49"/>
                <a:gd name="T8" fmla="*/ 35 w 37"/>
                <a:gd name="T9" fmla="*/ 48 h 49"/>
                <a:gd name="T10" fmla="*/ 22 w 37"/>
                <a:gd name="T11" fmla="*/ 32 h 49"/>
                <a:gd name="T12" fmla="*/ 10 w 37"/>
                <a:gd name="T13" fmla="*/ 18 h 49"/>
                <a:gd name="T14" fmla="*/ 19 w 37"/>
                <a:gd name="T15" fmla="*/ 22 h 49"/>
                <a:gd name="T16" fmla="*/ 12 w 37"/>
                <a:gd name="T17" fmla="*/ 11 h 49"/>
                <a:gd name="T18" fmla="*/ 17 w 37"/>
                <a:gd name="T19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9">
                  <a:moveTo>
                    <a:pt x="17" y="15"/>
                  </a:moveTo>
                  <a:cubicBezTo>
                    <a:pt x="18" y="15"/>
                    <a:pt x="24" y="22"/>
                    <a:pt x="28" y="26"/>
                  </a:cubicBezTo>
                  <a:cubicBezTo>
                    <a:pt x="23" y="23"/>
                    <a:pt x="25" y="28"/>
                    <a:pt x="20" y="28"/>
                  </a:cubicBezTo>
                  <a:cubicBezTo>
                    <a:pt x="20" y="29"/>
                    <a:pt x="25" y="34"/>
                    <a:pt x="29" y="39"/>
                  </a:cubicBezTo>
                  <a:cubicBezTo>
                    <a:pt x="33" y="44"/>
                    <a:pt x="37" y="49"/>
                    <a:pt x="35" y="48"/>
                  </a:cubicBezTo>
                  <a:cubicBezTo>
                    <a:pt x="29" y="41"/>
                    <a:pt x="26" y="36"/>
                    <a:pt x="22" y="32"/>
                  </a:cubicBezTo>
                  <a:cubicBezTo>
                    <a:pt x="19" y="28"/>
                    <a:pt x="15" y="24"/>
                    <a:pt x="10" y="18"/>
                  </a:cubicBezTo>
                  <a:cubicBezTo>
                    <a:pt x="25" y="33"/>
                    <a:pt x="0" y="0"/>
                    <a:pt x="19" y="22"/>
                  </a:cubicBezTo>
                  <a:cubicBezTo>
                    <a:pt x="20" y="21"/>
                    <a:pt x="17" y="18"/>
                    <a:pt x="12" y="11"/>
                  </a:cubicBezTo>
                  <a:cubicBezTo>
                    <a:pt x="11" y="9"/>
                    <a:pt x="26" y="26"/>
                    <a:pt x="1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0" name="Freeform 5999">
              <a:extLst>
                <a:ext uri="{FF2B5EF4-FFF2-40B4-BE49-F238E27FC236}">
                  <a16:creationId xmlns:a16="http://schemas.microsoft.com/office/drawing/2014/main" id="{A699990D-C58E-4AF4-AB51-AE3154A4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560" y="4511530"/>
              <a:ext cx="163512" cy="38100"/>
            </a:xfrm>
            <a:custGeom>
              <a:avLst/>
              <a:gdLst>
                <a:gd name="T0" fmla="*/ 52 w 181"/>
                <a:gd name="T1" fmla="*/ 6 h 43"/>
                <a:gd name="T2" fmla="*/ 49 w 181"/>
                <a:gd name="T3" fmla="*/ 8 h 43"/>
                <a:gd name="T4" fmla="*/ 91 w 181"/>
                <a:gd name="T5" fmla="*/ 17 h 43"/>
                <a:gd name="T6" fmla="*/ 130 w 181"/>
                <a:gd name="T7" fmla="*/ 26 h 43"/>
                <a:gd name="T8" fmla="*/ 156 w 181"/>
                <a:gd name="T9" fmla="*/ 35 h 43"/>
                <a:gd name="T10" fmla="*/ 181 w 181"/>
                <a:gd name="T11" fmla="*/ 43 h 43"/>
                <a:gd name="T12" fmla="*/ 90 w 181"/>
                <a:gd name="T13" fmla="*/ 18 h 43"/>
                <a:gd name="T14" fmla="*/ 1 w 181"/>
                <a:gd name="T15" fmla="*/ 1 h 43"/>
                <a:gd name="T16" fmla="*/ 24 w 181"/>
                <a:gd name="T17" fmla="*/ 4 h 43"/>
                <a:gd name="T18" fmla="*/ 41 w 181"/>
                <a:gd name="T19" fmla="*/ 5 h 43"/>
                <a:gd name="T20" fmla="*/ 52 w 181"/>
                <a:gd name="T21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3">
                  <a:moveTo>
                    <a:pt x="52" y="6"/>
                  </a:moveTo>
                  <a:cubicBezTo>
                    <a:pt x="68" y="10"/>
                    <a:pt x="50" y="7"/>
                    <a:pt x="49" y="8"/>
                  </a:cubicBezTo>
                  <a:cubicBezTo>
                    <a:pt x="59" y="10"/>
                    <a:pt x="75" y="13"/>
                    <a:pt x="91" y="17"/>
                  </a:cubicBezTo>
                  <a:cubicBezTo>
                    <a:pt x="107" y="21"/>
                    <a:pt x="122" y="24"/>
                    <a:pt x="130" y="26"/>
                  </a:cubicBezTo>
                  <a:cubicBezTo>
                    <a:pt x="141" y="29"/>
                    <a:pt x="149" y="32"/>
                    <a:pt x="156" y="35"/>
                  </a:cubicBezTo>
                  <a:cubicBezTo>
                    <a:pt x="164" y="38"/>
                    <a:pt x="172" y="40"/>
                    <a:pt x="181" y="43"/>
                  </a:cubicBezTo>
                  <a:cubicBezTo>
                    <a:pt x="154" y="34"/>
                    <a:pt x="122" y="25"/>
                    <a:pt x="90" y="18"/>
                  </a:cubicBezTo>
                  <a:cubicBezTo>
                    <a:pt x="58" y="11"/>
                    <a:pt x="27" y="5"/>
                    <a:pt x="1" y="1"/>
                  </a:cubicBezTo>
                  <a:cubicBezTo>
                    <a:pt x="0" y="0"/>
                    <a:pt x="13" y="2"/>
                    <a:pt x="24" y="4"/>
                  </a:cubicBezTo>
                  <a:cubicBezTo>
                    <a:pt x="36" y="6"/>
                    <a:pt x="46" y="8"/>
                    <a:pt x="41" y="5"/>
                  </a:cubicBezTo>
                  <a:cubicBezTo>
                    <a:pt x="46" y="6"/>
                    <a:pt x="52" y="7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1" name="Freeform 6000">
              <a:extLst>
                <a:ext uri="{FF2B5EF4-FFF2-40B4-BE49-F238E27FC236}">
                  <a16:creationId xmlns:a16="http://schemas.microsoft.com/office/drawing/2014/main" id="{EDBC21F6-5238-4E1D-B342-77F914E78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373" y="4544868"/>
              <a:ext cx="25400" cy="11113"/>
            </a:xfrm>
            <a:custGeom>
              <a:avLst/>
              <a:gdLst>
                <a:gd name="T0" fmla="*/ 28 w 29"/>
                <a:gd name="T1" fmla="*/ 9 h 12"/>
                <a:gd name="T2" fmla="*/ 0 w 29"/>
                <a:gd name="T3" fmla="*/ 0 h 12"/>
                <a:gd name="T4" fmla="*/ 13 w 29"/>
                <a:gd name="T5" fmla="*/ 3 h 12"/>
                <a:gd name="T6" fmla="*/ 28 w 2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2">
                  <a:moveTo>
                    <a:pt x="28" y="9"/>
                  </a:moveTo>
                  <a:cubicBezTo>
                    <a:pt x="29" y="12"/>
                    <a:pt x="12" y="3"/>
                    <a:pt x="0" y="0"/>
                  </a:cubicBezTo>
                  <a:cubicBezTo>
                    <a:pt x="2" y="0"/>
                    <a:pt x="7" y="1"/>
                    <a:pt x="13" y="3"/>
                  </a:cubicBezTo>
                  <a:cubicBezTo>
                    <a:pt x="19" y="5"/>
                    <a:pt x="25" y="7"/>
                    <a:pt x="28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2" name="Freeform 6001">
              <a:extLst>
                <a:ext uri="{FF2B5EF4-FFF2-40B4-BE49-F238E27FC236}">
                  <a16:creationId xmlns:a16="http://schemas.microsoft.com/office/drawing/2014/main" id="{34100DFD-2F0F-4BC4-8D2C-D6A437B44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848" y="4676630"/>
              <a:ext cx="20637" cy="14288"/>
            </a:xfrm>
            <a:custGeom>
              <a:avLst/>
              <a:gdLst>
                <a:gd name="T0" fmla="*/ 14 w 23"/>
                <a:gd name="T1" fmla="*/ 8 h 16"/>
                <a:gd name="T2" fmla="*/ 19 w 23"/>
                <a:gd name="T3" fmla="*/ 16 h 16"/>
                <a:gd name="T4" fmla="*/ 1 w 23"/>
                <a:gd name="T5" fmla="*/ 2 h 16"/>
                <a:gd name="T6" fmla="*/ 7 w 23"/>
                <a:gd name="T7" fmla="*/ 5 h 16"/>
                <a:gd name="T8" fmla="*/ 14 w 23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14" y="8"/>
                  </a:moveTo>
                  <a:cubicBezTo>
                    <a:pt x="23" y="15"/>
                    <a:pt x="19" y="14"/>
                    <a:pt x="19" y="16"/>
                  </a:cubicBezTo>
                  <a:cubicBezTo>
                    <a:pt x="10" y="8"/>
                    <a:pt x="8" y="7"/>
                    <a:pt x="1" y="2"/>
                  </a:cubicBezTo>
                  <a:cubicBezTo>
                    <a:pt x="0" y="0"/>
                    <a:pt x="4" y="2"/>
                    <a:pt x="7" y="5"/>
                  </a:cubicBezTo>
                  <a:cubicBezTo>
                    <a:pt x="11" y="8"/>
                    <a:pt x="15" y="10"/>
                    <a:pt x="1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3" name="Freeform 6002">
              <a:extLst>
                <a:ext uri="{FF2B5EF4-FFF2-40B4-BE49-F238E27FC236}">
                  <a16:creationId xmlns:a16="http://schemas.microsoft.com/office/drawing/2014/main" id="{28D38729-4763-461A-AE37-634A6C26C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073" y="4694093"/>
              <a:ext cx="14287" cy="12700"/>
            </a:xfrm>
            <a:custGeom>
              <a:avLst/>
              <a:gdLst>
                <a:gd name="T0" fmla="*/ 1 w 16"/>
                <a:gd name="T1" fmla="*/ 0 h 13"/>
                <a:gd name="T2" fmla="*/ 12 w 16"/>
                <a:gd name="T3" fmla="*/ 11 h 13"/>
                <a:gd name="T4" fmla="*/ 0 w 16"/>
                <a:gd name="T5" fmla="*/ 1 h 13"/>
                <a:gd name="T6" fmla="*/ 6 w 16"/>
                <a:gd name="T7" fmla="*/ 5 h 13"/>
                <a:gd name="T8" fmla="*/ 1 w 1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" y="0"/>
                  </a:moveTo>
                  <a:cubicBezTo>
                    <a:pt x="4" y="1"/>
                    <a:pt x="16" y="13"/>
                    <a:pt x="12" y="11"/>
                  </a:cubicBezTo>
                  <a:cubicBezTo>
                    <a:pt x="8" y="8"/>
                    <a:pt x="4" y="5"/>
                    <a:pt x="0" y="1"/>
                  </a:cubicBezTo>
                  <a:cubicBezTo>
                    <a:pt x="1" y="2"/>
                    <a:pt x="6" y="5"/>
                    <a:pt x="6" y="5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4" name="Freeform 6003">
              <a:extLst>
                <a:ext uri="{FF2B5EF4-FFF2-40B4-BE49-F238E27FC236}">
                  <a16:creationId xmlns:a16="http://schemas.microsoft.com/office/drawing/2014/main" id="{D4E3563C-FB2A-408B-8414-8DCC9BF8E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860" y="4951268"/>
              <a:ext cx="20637" cy="39688"/>
            </a:xfrm>
            <a:custGeom>
              <a:avLst/>
              <a:gdLst>
                <a:gd name="T0" fmla="*/ 3 w 23"/>
                <a:gd name="T1" fmla="*/ 2 h 45"/>
                <a:gd name="T2" fmla="*/ 13 w 23"/>
                <a:gd name="T3" fmla="*/ 22 h 45"/>
                <a:gd name="T4" fmla="*/ 23 w 23"/>
                <a:gd name="T5" fmla="*/ 45 h 45"/>
                <a:gd name="T6" fmla="*/ 12 w 23"/>
                <a:gd name="T7" fmla="*/ 27 h 45"/>
                <a:gd name="T8" fmla="*/ 0 w 23"/>
                <a:gd name="T9" fmla="*/ 2 h 45"/>
                <a:gd name="T10" fmla="*/ 3 w 23"/>
                <a:gd name="T1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5">
                  <a:moveTo>
                    <a:pt x="3" y="2"/>
                  </a:moveTo>
                  <a:cubicBezTo>
                    <a:pt x="7" y="10"/>
                    <a:pt x="10" y="16"/>
                    <a:pt x="13" y="22"/>
                  </a:cubicBezTo>
                  <a:cubicBezTo>
                    <a:pt x="15" y="28"/>
                    <a:pt x="19" y="35"/>
                    <a:pt x="23" y="45"/>
                  </a:cubicBezTo>
                  <a:cubicBezTo>
                    <a:pt x="21" y="45"/>
                    <a:pt x="18" y="40"/>
                    <a:pt x="12" y="27"/>
                  </a:cubicBezTo>
                  <a:cubicBezTo>
                    <a:pt x="14" y="23"/>
                    <a:pt x="4" y="7"/>
                    <a:pt x="0" y="2"/>
                  </a:cubicBezTo>
                  <a:cubicBezTo>
                    <a:pt x="1" y="0"/>
                    <a:pt x="4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5" name="Freeform 6004">
              <a:extLst>
                <a:ext uri="{FF2B5EF4-FFF2-40B4-BE49-F238E27FC236}">
                  <a16:creationId xmlns:a16="http://schemas.microsoft.com/office/drawing/2014/main" id="{F9F48131-CFBD-4B44-B2DD-2E50931FA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885" y="4557568"/>
              <a:ext cx="23812" cy="11113"/>
            </a:xfrm>
            <a:custGeom>
              <a:avLst/>
              <a:gdLst>
                <a:gd name="T0" fmla="*/ 28 w 28"/>
                <a:gd name="T1" fmla="*/ 12 h 12"/>
                <a:gd name="T2" fmla="*/ 0 w 28"/>
                <a:gd name="T3" fmla="*/ 2 h 12"/>
                <a:gd name="T4" fmla="*/ 28 w 2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2">
                  <a:moveTo>
                    <a:pt x="28" y="12"/>
                  </a:moveTo>
                  <a:cubicBezTo>
                    <a:pt x="23" y="12"/>
                    <a:pt x="15" y="7"/>
                    <a:pt x="0" y="2"/>
                  </a:cubicBezTo>
                  <a:cubicBezTo>
                    <a:pt x="0" y="0"/>
                    <a:pt x="19" y="7"/>
                    <a:pt x="2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6" name="Freeform 6005">
              <a:extLst>
                <a:ext uri="{FF2B5EF4-FFF2-40B4-BE49-F238E27FC236}">
                  <a16:creationId xmlns:a16="http://schemas.microsoft.com/office/drawing/2014/main" id="{5E544A6E-B37B-4A01-AD99-4798252A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185" y="5102080"/>
              <a:ext cx="6350" cy="17463"/>
            </a:xfrm>
            <a:custGeom>
              <a:avLst/>
              <a:gdLst>
                <a:gd name="T0" fmla="*/ 7 w 7"/>
                <a:gd name="T1" fmla="*/ 17 h 18"/>
                <a:gd name="T2" fmla="*/ 3 w 7"/>
                <a:gd name="T3" fmla="*/ 12 h 18"/>
                <a:gd name="T4" fmla="*/ 1 w 7"/>
                <a:gd name="T5" fmla="*/ 1 h 18"/>
                <a:gd name="T6" fmla="*/ 7 w 7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8">
                  <a:moveTo>
                    <a:pt x="7" y="17"/>
                  </a:moveTo>
                  <a:cubicBezTo>
                    <a:pt x="3" y="8"/>
                    <a:pt x="5" y="18"/>
                    <a:pt x="3" y="12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2"/>
                    <a:pt x="5" y="8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7" name="Freeform 6006">
              <a:extLst>
                <a:ext uri="{FF2B5EF4-FFF2-40B4-BE49-F238E27FC236}">
                  <a16:creationId xmlns:a16="http://schemas.microsoft.com/office/drawing/2014/main" id="{A94CF146-585F-494C-801D-50E94C474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410" y="4873480"/>
              <a:ext cx="12700" cy="20638"/>
            </a:xfrm>
            <a:custGeom>
              <a:avLst/>
              <a:gdLst>
                <a:gd name="T0" fmla="*/ 13 w 13"/>
                <a:gd name="T1" fmla="*/ 21 h 22"/>
                <a:gd name="T2" fmla="*/ 0 w 13"/>
                <a:gd name="T3" fmla="*/ 2 h 22"/>
                <a:gd name="T4" fmla="*/ 13 w 13"/>
                <a:gd name="T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2">
                  <a:moveTo>
                    <a:pt x="13" y="21"/>
                  </a:moveTo>
                  <a:cubicBezTo>
                    <a:pt x="12" y="22"/>
                    <a:pt x="4" y="7"/>
                    <a:pt x="0" y="2"/>
                  </a:cubicBezTo>
                  <a:cubicBezTo>
                    <a:pt x="1" y="0"/>
                    <a:pt x="11" y="16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8" name="Freeform 6007">
              <a:extLst>
                <a:ext uri="{FF2B5EF4-FFF2-40B4-BE49-F238E27FC236}">
                  <a16:creationId xmlns:a16="http://schemas.microsoft.com/office/drawing/2014/main" id="{D77EB6E1-D3C9-4D42-8A8D-B65BC9515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760" y="5427518"/>
              <a:ext cx="3175" cy="20638"/>
            </a:xfrm>
            <a:custGeom>
              <a:avLst/>
              <a:gdLst>
                <a:gd name="T0" fmla="*/ 0 w 3"/>
                <a:gd name="T1" fmla="*/ 23 h 23"/>
                <a:gd name="T2" fmla="*/ 2 w 3"/>
                <a:gd name="T3" fmla="*/ 0 h 23"/>
                <a:gd name="T4" fmla="*/ 0 w 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3">
                  <a:moveTo>
                    <a:pt x="0" y="23"/>
                  </a:moveTo>
                  <a:cubicBezTo>
                    <a:pt x="0" y="19"/>
                    <a:pt x="1" y="10"/>
                    <a:pt x="2" y="0"/>
                  </a:cubicBezTo>
                  <a:cubicBezTo>
                    <a:pt x="3" y="2"/>
                    <a:pt x="3" y="14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9" name="Freeform 6008">
              <a:extLst>
                <a:ext uri="{FF2B5EF4-FFF2-40B4-BE49-F238E27FC236}">
                  <a16:creationId xmlns:a16="http://schemas.microsoft.com/office/drawing/2014/main" id="{8C332080-442B-4259-B4D8-19B7F7D29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660" y="5068743"/>
              <a:ext cx="7937" cy="28575"/>
            </a:xfrm>
            <a:custGeom>
              <a:avLst/>
              <a:gdLst>
                <a:gd name="T0" fmla="*/ 0 w 10"/>
                <a:gd name="T1" fmla="*/ 0 h 32"/>
                <a:gd name="T2" fmla="*/ 10 w 10"/>
                <a:gd name="T3" fmla="*/ 30 h 32"/>
                <a:gd name="T4" fmla="*/ 5 w 10"/>
                <a:gd name="T5" fmla="*/ 18 h 32"/>
                <a:gd name="T6" fmla="*/ 0 w 10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2">
                  <a:moveTo>
                    <a:pt x="0" y="0"/>
                  </a:moveTo>
                  <a:cubicBezTo>
                    <a:pt x="4" y="10"/>
                    <a:pt x="7" y="20"/>
                    <a:pt x="10" y="30"/>
                  </a:cubicBezTo>
                  <a:cubicBezTo>
                    <a:pt x="10" y="32"/>
                    <a:pt x="7" y="25"/>
                    <a:pt x="5" y="18"/>
                  </a:cubicBezTo>
                  <a:cubicBezTo>
                    <a:pt x="3" y="11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" name="Freeform 6009">
              <a:extLst>
                <a:ext uri="{FF2B5EF4-FFF2-40B4-BE49-F238E27FC236}">
                  <a16:creationId xmlns:a16="http://schemas.microsoft.com/office/drawing/2014/main" id="{19820498-74D5-40C8-85CC-27D8AE296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8535" y="5122718"/>
              <a:ext cx="6350" cy="25400"/>
            </a:xfrm>
            <a:custGeom>
              <a:avLst/>
              <a:gdLst>
                <a:gd name="T0" fmla="*/ 7 w 7"/>
                <a:gd name="T1" fmla="*/ 27 h 27"/>
                <a:gd name="T2" fmla="*/ 0 w 7"/>
                <a:gd name="T3" fmla="*/ 0 h 27"/>
                <a:gd name="T4" fmla="*/ 7 w 7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7">
                  <a:moveTo>
                    <a:pt x="7" y="27"/>
                  </a:moveTo>
                  <a:cubicBezTo>
                    <a:pt x="5" y="25"/>
                    <a:pt x="3" y="11"/>
                    <a:pt x="0" y="0"/>
                  </a:cubicBezTo>
                  <a:cubicBezTo>
                    <a:pt x="2" y="2"/>
                    <a:pt x="6" y="19"/>
                    <a:pt x="7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1" name="Freeform 6010">
              <a:extLst>
                <a:ext uri="{FF2B5EF4-FFF2-40B4-BE49-F238E27FC236}">
                  <a16:creationId xmlns:a16="http://schemas.microsoft.com/office/drawing/2014/main" id="{CFF3A597-BC34-493D-B958-5F368F27F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935" y="4528993"/>
              <a:ext cx="68262" cy="17463"/>
            </a:xfrm>
            <a:custGeom>
              <a:avLst/>
              <a:gdLst>
                <a:gd name="T0" fmla="*/ 76 w 76"/>
                <a:gd name="T1" fmla="*/ 20 h 20"/>
                <a:gd name="T2" fmla="*/ 41 w 76"/>
                <a:gd name="T3" fmla="*/ 10 h 20"/>
                <a:gd name="T4" fmla="*/ 0 w 76"/>
                <a:gd name="T5" fmla="*/ 0 h 20"/>
                <a:gd name="T6" fmla="*/ 37 w 76"/>
                <a:gd name="T7" fmla="*/ 8 h 20"/>
                <a:gd name="T8" fmla="*/ 76 w 7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20">
                  <a:moveTo>
                    <a:pt x="76" y="20"/>
                  </a:moveTo>
                  <a:cubicBezTo>
                    <a:pt x="67" y="18"/>
                    <a:pt x="54" y="14"/>
                    <a:pt x="41" y="10"/>
                  </a:cubicBezTo>
                  <a:cubicBezTo>
                    <a:pt x="27" y="6"/>
                    <a:pt x="13" y="2"/>
                    <a:pt x="0" y="0"/>
                  </a:cubicBezTo>
                  <a:cubicBezTo>
                    <a:pt x="9" y="1"/>
                    <a:pt x="23" y="4"/>
                    <a:pt x="37" y="8"/>
                  </a:cubicBezTo>
                  <a:cubicBezTo>
                    <a:pt x="51" y="12"/>
                    <a:pt x="65" y="17"/>
                    <a:pt x="76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2" name="Freeform 6011">
              <a:extLst>
                <a:ext uri="{FF2B5EF4-FFF2-40B4-BE49-F238E27FC236}">
                  <a16:creationId xmlns:a16="http://schemas.microsoft.com/office/drawing/2014/main" id="{10112CEB-73E9-4500-A63B-529F02ACD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710" y="4716318"/>
              <a:ext cx="26987" cy="23813"/>
            </a:xfrm>
            <a:custGeom>
              <a:avLst/>
              <a:gdLst>
                <a:gd name="T0" fmla="*/ 0 w 29"/>
                <a:gd name="T1" fmla="*/ 0 h 26"/>
                <a:gd name="T2" fmla="*/ 29 w 29"/>
                <a:gd name="T3" fmla="*/ 26 h 26"/>
                <a:gd name="T4" fmla="*/ 25 w 29"/>
                <a:gd name="T5" fmla="*/ 26 h 26"/>
                <a:gd name="T6" fmla="*/ 0 w 29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6">
                  <a:moveTo>
                    <a:pt x="0" y="0"/>
                  </a:moveTo>
                  <a:cubicBezTo>
                    <a:pt x="8" y="4"/>
                    <a:pt x="18" y="16"/>
                    <a:pt x="29" y="26"/>
                  </a:cubicBezTo>
                  <a:cubicBezTo>
                    <a:pt x="26" y="24"/>
                    <a:pt x="25" y="24"/>
                    <a:pt x="25" y="26"/>
                  </a:cubicBezTo>
                  <a:cubicBezTo>
                    <a:pt x="13" y="14"/>
                    <a:pt x="13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3" name="Freeform 6012">
              <a:extLst>
                <a:ext uri="{FF2B5EF4-FFF2-40B4-BE49-F238E27FC236}">
                  <a16:creationId xmlns:a16="http://schemas.microsoft.com/office/drawing/2014/main" id="{4D152E46-7398-4274-9FB5-E2101BE02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948" y="4522643"/>
              <a:ext cx="23812" cy="4763"/>
            </a:xfrm>
            <a:custGeom>
              <a:avLst/>
              <a:gdLst>
                <a:gd name="T0" fmla="*/ 26 w 26"/>
                <a:gd name="T1" fmla="*/ 5 h 6"/>
                <a:gd name="T2" fmla="*/ 15 w 26"/>
                <a:gd name="T3" fmla="*/ 4 h 6"/>
                <a:gd name="T4" fmla="*/ 0 w 26"/>
                <a:gd name="T5" fmla="*/ 0 h 6"/>
                <a:gd name="T6" fmla="*/ 26 w 26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6">
                  <a:moveTo>
                    <a:pt x="26" y="5"/>
                  </a:moveTo>
                  <a:cubicBezTo>
                    <a:pt x="26" y="6"/>
                    <a:pt x="21" y="5"/>
                    <a:pt x="15" y="4"/>
                  </a:cubicBezTo>
                  <a:cubicBezTo>
                    <a:pt x="10" y="2"/>
                    <a:pt x="3" y="1"/>
                    <a:pt x="0" y="0"/>
                  </a:cubicBezTo>
                  <a:cubicBezTo>
                    <a:pt x="5" y="0"/>
                    <a:pt x="19" y="3"/>
                    <a:pt x="2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4" name="Freeform 6013">
              <a:extLst>
                <a:ext uri="{FF2B5EF4-FFF2-40B4-BE49-F238E27FC236}">
                  <a16:creationId xmlns:a16="http://schemas.microsoft.com/office/drawing/2014/main" id="{A3D6AF6F-7CE4-4A12-BD86-C919F5F61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2973" y="4976668"/>
              <a:ext cx="11112" cy="25400"/>
            </a:xfrm>
            <a:custGeom>
              <a:avLst/>
              <a:gdLst>
                <a:gd name="T0" fmla="*/ 13 w 13"/>
                <a:gd name="T1" fmla="*/ 27 h 27"/>
                <a:gd name="T2" fmla="*/ 6 w 13"/>
                <a:gd name="T3" fmla="*/ 14 h 27"/>
                <a:gd name="T4" fmla="*/ 0 w 13"/>
                <a:gd name="T5" fmla="*/ 0 h 27"/>
                <a:gd name="T6" fmla="*/ 13 w 13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7">
                  <a:moveTo>
                    <a:pt x="13" y="27"/>
                  </a:moveTo>
                  <a:cubicBezTo>
                    <a:pt x="12" y="27"/>
                    <a:pt x="9" y="20"/>
                    <a:pt x="6" y="14"/>
                  </a:cubicBezTo>
                  <a:cubicBezTo>
                    <a:pt x="3" y="7"/>
                    <a:pt x="0" y="1"/>
                    <a:pt x="0" y="0"/>
                  </a:cubicBezTo>
                  <a:cubicBezTo>
                    <a:pt x="2" y="1"/>
                    <a:pt x="10" y="18"/>
                    <a:pt x="13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5" name="Freeform 6014">
              <a:extLst>
                <a:ext uri="{FF2B5EF4-FFF2-40B4-BE49-F238E27FC236}">
                  <a16:creationId xmlns:a16="http://schemas.microsoft.com/office/drawing/2014/main" id="{DF36BEFE-B011-40FF-87B5-60EF33E66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173" y="5417993"/>
              <a:ext cx="3175" cy="19050"/>
            </a:xfrm>
            <a:custGeom>
              <a:avLst/>
              <a:gdLst>
                <a:gd name="T0" fmla="*/ 4 w 4"/>
                <a:gd name="T1" fmla="*/ 0 h 21"/>
                <a:gd name="T2" fmla="*/ 3 w 4"/>
                <a:gd name="T3" fmla="*/ 16 h 21"/>
                <a:gd name="T4" fmla="*/ 0 w 4"/>
                <a:gd name="T5" fmla="*/ 21 h 21"/>
                <a:gd name="T6" fmla="*/ 4 w 4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1">
                  <a:moveTo>
                    <a:pt x="4" y="0"/>
                  </a:moveTo>
                  <a:cubicBezTo>
                    <a:pt x="3" y="8"/>
                    <a:pt x="4" y="5"/>
                    <a:pt x="3" y="16"/>
                  </a:cubicBezTo>
                  <a:cubicBezTo>
                    <a:pt x="2" y="19"/>
                    <a:pt x="1" y="21"/>
                    <a:pt x="0" y="21"/>
                  </a:cubicBezTo>
                  <a:cubicBezTo>
                    <a:pt x="2" y="13"/>
                    <a:pt x="3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6" name="Freeform 6015">
              <a:extLst>
                <a:ext uri="{FF2B5EF4-FFF2-40B4-BE49-F238E27FC236}">
                  <a16:creationId xmlns:a16="http://schemas.microsoft.com/office/drawing/2014/main" id="{4E65AB9D-D1F2-44DF-BE11-4B5C393B9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485" y="5067155"/>
              <a:ext cx="9525" cy="26988"/>
            </a:xfrm>
            <a:custGeom>
              <a:avLst/>
              <a:gdLst>
                <a:gd name="T0" fmla="*/ 10 w 10"/>
                <a:gd name="T1" fmla="*/ 31 h 31"/>
                <a:gd name="T2" fmla="*/ 4 w 10"/>
                <a:gd name="T3" fmla="*/ 16 h 31"/>
                <a:gd name="T4" fmla="*/ 0 w 10"/>
                <a:gd name="T5" fmla="*/ 2 h 31"/>
                <a:gd name="T6" fmla="*/ 10 w 10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1">
                  <a:moveTo>
                    <a:pt x="10" y="31"/>
                  </a:moveTo>
                  <a:cubicBezTo>
                    <a:pt x="9" y="31"/>
                    <a:pt x="6" y="23"/>
                    <a:pt x="4" y="16"/>
                  </a:cubicBezTo>
                  <a:cubicBezTo>
                    <a:pt x="2" y="9"/>
                    <a:pt x="0" y="2"/>
                    <a:pt x="0" y="2"/>
                  </a:cubicBezTo>
                  <a:cubicBezTo>
                    <a:pt x="1" y="0"/>
                    <a:pt x="5" y="19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7" name="Freeform 6016">
              <a:extLst>
                <a:ext uri="{FF2B5EF4-FFF2-40B4-BE49-F238E27FC236}">
                  <a16:creationId xmlns:a16="http://schemas.microsoft.com/office/drawing/2014/main" id="{F3ED05C3-047B-4FC4-986F-CBA2A4F59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310" y="5597380"/>
              <a:ext cx="9525" cy="23813"/>
            </a:xfrm>
            <a:custGeom>
              <a:avLst/>
              <a:gdLst>
                <a:gd name="T0" fmla="*/ 5 w 11"/>
                <a:gd name="T1" fmla="*/ 19 h 27"/>
                <a:gd name="T2" fmla="*/ 1 w 11"/>
                <a:gd name="T3" fmla="*/ 27 h 27"/>
                <a:gd name="T4" fmla="*/ 5 w 11"/>
                <a:gd name="T5" fmla="*/ 13 h 27"/>
                <a:gd name="T6" fmla="*/ 11 w 11"/>
                <a:gd name="T7" fmla="*/ 0 h 27"/>
                <a:gd name="T8" fmla="*/ 6 w 11"/>
                <a:gd name="T9" fmla="*/ 12 h 27"/>
                <a:gd name="T10" fmla="*/ 5 w 11"/>
                <a:gd name="T11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7">
                  <a:moveTo>
                    <a:pt x="5" y="19"/>
                  </a:moveTo>
                  <a:cubicBezTo>
                    <a:pt x="3" y="23"/>
                    <a:pt x="3" y="22"/>
                    <a:pt x="1" y="27"/>
                  </a:cubicBezTo>
                  <a:cubicBezTo>
                    <a:pt x="0" y="26"/>
                    <a:pt x="3" y="20"/>
                    <a:pt x="5" y="13"/>
                  </a:cubicBezTo>
                  <a:cubicBezTo>
                    <a:pt x="7" y="7"/>
                    <a:pt x="10" y="0"/>
                    <a:pt x="11" y="0"/>
                  </a:cubicBezTo>
                  <a:cubicBezTo>
                    <a:pt x="9" y="3"/>
                    <a:pt x="8" y="6"/>
                    <a:pt x="6" y="12"/>
                  </a:cubicBezTo>
                  <a:cubicBezTo>
                    <a:pt x="5" y="15"/>
                    <a:pt x="5" y="18"/>
                    <a:pt x="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8" name="Freeform 6017">
              <a:extLst>
                <a:ext uri="{FF2B5EF4-FFF2-40B4-BE49-F238E27FC236}">
                  <a16:creationId xmlns:a16="http://schemas.microsoft.com/office/drawing/2014/main" id="{11FAEF4C-9A95-4A08-8C34-7DDBD458C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398" y="4506768"/>
              <a:ext cx="19050" cy="317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2 h 2"/>
                <a:gd name="T4" fmla="*/ 22 w 2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21" y="2"/>
                    <a:pt x="9" y="1"/>
                    <a:pt x="0" y="2"/>
                  </a:cubicBezTo>
                  <a:cubicBezTo>
                    <a:pt x="3" y="0"/>
                    <a:pt x="15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9" name="Freeform 6018">
              <a:extLst>
                <a:ext uri="{FF2B5EF4-FFF2-40B4-BE49-F238E27FC236}">
                  <a16:creationId xmlns:a16="http://schemas.microsoft.com/office/drawing/2014/main" id="{EBCB511C-F73D-48C5-9071-1CD462F7A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698" y="4746480"/>
              <a:ext cx="14287" cy="9525"/>
            </a:xfrm>
            <a:custGeom>
              <a:avLst/>
              <a:gdLst>
                <a:gd name="T0" fmla="*/ 15 w 15"/>
                <a:gd name="T1" fmla="*/ 11 h 12"/>
                <a:gd name="T2" fmla="*/ 11 w 15"/>
                <a:gd name="T3" fmla="*/ 12 h 12"/>
                <a:gd name="T4" fmla="*/ 0 w 15"/>
                <a:gd name="T5" fmla="*/ 2 h 12"/>
                <a:gd name="T6" fmla="*/ 15 w 15"/>
                <a:gd name="T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5" y="11"/>
                  </a:moveTo>
                  <a:cubicBezTo>
                    <a:pt x="13" y="11"/>
                    <a:pt x="7" y="8"/>
                    <a:pt x="11" y="12"/>
                  </a:cubicBezTo>
                  <a:cubicBezTo>
                    <a:pt x="10" y="12"/>
                    <a:pt x="5" y="6"/>
                    <a:pt x="0" y="2"/>
                  </a:cubicBezTo>
                  <a:cubicBezTo>
                    <a:pt x="1" y="0"/>
                    <a:pt x="7" y="5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0" name="Freeform 6019">
              <a:extLst>
                <a:ext uri="{FF2B5EF4-FFF2-40B4-BE49-F238E27FC236}">
                  <a16:creationId xmlns:a16="http://schemas.microsoft.com/office/drawing/2014/main" id="{0AADA3CF-349E-47E4-89FC-0AF9D5A23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685" y="4540105"/>
              <a:ext cx="63500" cy="19050"/>
            </a:xfrm>
            <a:custGeom>
              <a:avLst/>
              <a:gdLst>
                <a:gd name="T0" fmla="*/ 71 w 71"/>
                <a:gd name="T1" fmla="*/ 21 h 21"/>
                <a:gd name="T2" fmla="*/ 0 w 71"/>
                <a:gd name="T3" fmla="*/ 2 h 21"/>
                <a:gd name="T4" fmla="*/ 3 w 71"/>
                <a:gd name="T5" fmla="*/ 0 h 21"/>
                <a:gd name="T6" fmla="*/ 30 w 71"/>
                <a:gd name="T7" fmla="*/ 7 h 21"/>
                <a:gd name="T8" fmla="*/ 71 w 7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21">
                  <a:moveTo>
                    <a:pt x="71" y="21"/>
                  </a:moveTo>
                  <a:cubicBezTo>
                    <a:pt x="55" y="18"/>
                    <a:pt x="30" y="10"/>
                    <a:pt x="0" y="2"/>
                  </a:cubicBezTo>
                  <a:cubicBezTo>
                    <a:pt x="11" y="4"/>
                    <a:pt x="19" y="6"/>
                    <a:pt x="3" y="0"/>
                  </a:cubicBezTo>
                  <a:cubicBezTo>
                    <a:pt x="6" y="0"/>
                    <a:pt x="17" y="3"/>
                    <a:pt x="30" y="7"/>
                  </a:cubicBezTo>
                  <a:cubicBezTo>
                    <a:pt x="43" y="11"/>
                    <a:pt x="58" y="16"/>
                    <a:pt x="71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1" name="Freeform 6020">
              <a:extLst>
                <a:ext uri="{FF2B5EF4-FFF2-40B4-BE49-F238E27FC236}">
                  <a16:creationId xmlns:a16="http://schemas.microsoft.com/office/drawing/2014/main" id="{A0F2593E-66BB-4AB5-92E9-FBAA39EDD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48" y="5899005"/>
              <a:ext cx="11112" cy="14288"/>
            </a:xfrm>
            <a:custGeom>
              <a:avLst/>
              <a:gdLst>
                <a:gd name="T0" fmla="*/ 0 w 13"/>
                <a:gd name="T1" fmla="*/ 16 h 16"/>
                <a:gd name="T2" fmla="*/ 13 w 13"/>
                <a:gd name="T3" fmla="*/ 0 h 16"/>
                <a:gd name="T4" fmla="*/ 0 w 1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6">
                  <a:moveTo>
                    <a:pt x="0" y="16"/>
                  </a:moveTo>
                  <a:cubicBezTo>
                    <a:pt x="2" y="13"/>
                    <a:pt x="9" y="1"/>
                    <a:pt x="13" y="0"/>
                  </a:cubicBezTo>
                  <a:cubicBezTo>
                    <a:pt x="5" y="9"/>
                    <a:pt x="7" y="8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2" name="Freeform 6021">
              <a:extLst>
                <a:ext uri="{FF2B5EF4-FFF2-40B4-BE49-F238E27FC236}">
                  <a16:creationId xmlns:a16="http://schemas.microsoft.com/office/drawing/2014/main" id="{270CF5EC-1375-4E84-BD8D-42785A5F0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998" y="6035530"/>
              <a:ext cx="34925" cy="25400"/>
            </a:xfrm>
            <a:custGeom>
              <a:avLst/>
              <a:gdLst>
                <a:gd name="T0" fmla="*/ 0 w 40"/>
                <a:gd name="T1" fmla="*/ 28 h 28"/>
                <a:gd name="T2" fmla="*/ 19 w 40"/>
                <a:gd name="T3" fmla="*/ 13 h 28"/>
                <a:gd name="T4" fmla="*/ 40 w 40"/>
                <a:gd name="T5" fmla="*/ 0 h 28"/>
                <a:gd name="T6" fmla="*/ 0 w 40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8">
                  <a:moveTo>
                    <a:pt x="0" y="28"/>
                  </a:moveTo>
                  <a:cubicBezTo>
                    <a:pt x="3" y="26"/>
                    <a:pt x="11" y="19"/>
                    <a:pt x="19" y="13"/>
                  </a:cubicBezTo>
                  <a:cubicBezTo>
                    <a:pt x="27" y="7"/>
                    <a:pt x="35" y="2"/>
                    <a:pt x="40" y="0"/>
                  </a:cubicBezTo>
                  <a:cubicBezTo>
                    <a:pt x="24" y="11"/>
                    <a:pt x="17" y="18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3" name="Freeform 6022">
              <a:extLst>
                <a:ext uri="{FF2B5EF4-FFF2-40B4-BE49-F238E27FC236}">
                  <a16:creationId xmlns:a16="http://schemas.microsoft.com/office/drawing/2014/main" id="{F05944BB-E371-4FAF-A588-AEECEAC58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360" y="4562330"/>
              <a:ext cx="25400" cy="9525"/>
            </a:xfrm>
            <a:custGeom>
              <a:avLst/>
              <a:gdLst>
                <a:gd name="T0" fmla="*/ 4 w 29"/>
                <a:gd name="T1" fmla="*/ 0 h 11"/>
                <a:gd name="T2" fmla="*/ 28 w 29"/>
                <a:gd name="T3" fmla="*/ 10 h 11"/>
                <a:gd name="T4" fmla="*/ 22 w 29"/>
                <a:gd name="T5" fmla="*/ 9 h 11"/>
                <a:gd name="T6" fmla="*/ 1 w 29"/>
                <a:gd name="T7" fmla="*/ 1 h 11"/>
                <a:gd name="T8" fmla="*/ 4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4" y="0"/>
                  </a:moveTo>
                  <a:cubicBezTo>
                    <a:pt x="5" y="0"/>
                    <a:pt x="21" y="7"/>
                    <a:pt x="28" y="10"/>
                  </a:cubicBezTo>
                  <a:cubicBezTo>
                    <a:pt x="29" y="11"/>
                    <a:pt x="19" y="7"/>
                    <a:pt x="22" y="9"/>
                  </a:cubicBezTo>
                  <a:cubicBezTo>
                    <a:pt x="12" y="3"/>
                    <a:pt x="14" y="6"/>
                    <a:pt x="1" y="1"/>
                  </a:cubicBezTo>
                  <a:cubicBezTo>
                    <a:pt x="0" y="0"/>
                    <a:pt x="12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4" name="Freeform 6023">
              <a:extLst>
                <a:ext uri="{FF2B5EF4-FFF2-40B4-BE49-F238E27FC236}">
                  <a16:creationId xmlns:a16="http://schemas.microsoft.com/office/drawing/2014/main" id="{B8ED0B9D-0691-4EAB-8CF2-12A1A2EF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360" y="4854430"/>
              <a:ext cx="12700" cy="19050"/>
            </a:xfrm>
            <a:custGeom>
              <a:avLst/>
              <a:gdLst>
                <a:gd name="T0" fmla="*/ 0 w 14"/>
                <a:gd name="T1" fmla="*/ 1 h 21"/>
                <a:gd name="T2" fmla="*/ 14 w 14"/>
                <a:gd name="T3" fmla="*/ 19 h 21"/>
                <a:gd name="T4" fmla="*/ 0 w 14"/>
                <a:gd name="T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1">
                  <a:moveTo>
                    <a:pt x="0" y="1"/>
                  </a:moveTo>
                  <a:cubicBezTo>
                    <a:pt x="1" y="0"/>
                    <a:pt x="10" y="14"/>
                    <a:pt x="14" y="19"/>
                  </a:cubicBezTo>
                  <a:cubicBezTo>
                    <a:pt x="13" y="2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5" name="Freeform 6024">
              <a:extLst>
                <a:ext uri="{FF2B5EF4-FFF2-40B4-BE49-F238E27FC236}">
                  <a16:creationId xmlns:a16="http://schemas.microsoft.com/office/drawing/2014/main" id="{CB158AE6-0526-4C0E-80BB-1B451AEDD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323" y="4995718"/>
              <a:ext cx="7937" cy="19050"/>
            </a:xfrm>
            <a:custGeom>
              <a:avLst/>
              <a:gdLst>
                <a:gd name="T0" fmla="*/ 9 w 9"/>
                <a:gd name="T1" fmla="*/ 19 h 20"/>
                <a:gd name="T2" fmla="*/ 0 w 9"/>
                <a:gd name="T3" fmla="*/ 3 h 20"/>
                <a:gd name="T4" fmla="*/ 9 w 9"/>
                <a:gd name="T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0">
                  <a:moveTo>
                    <a:pt x="9" y="19"/>
                  </a:moveTo>
                  <a:cubicBezTo>
                    <a:pt x="6" y="20"/>
                    <a:pt x="5" y="12"/>
                    <a:pt x="0" y="3"/>
                  </a:cubicBezTo>
                  <a:cubicBezTo>
                    <a:pt x="0" y="0"/>
                    <a:pt x="6" y="13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6" name="Freeform 6025">
              <a:extLst>
                <a:ext uri="{FF2B5EF4-FFF2-40B4-BE49-F238E27FC236}">
                  <a16:creationId xmlns:a16="http://schemas.microsoft.com/office/drawing/2014/main" id="{DF24E42F-C3E7-44EA-AEA0-A31C8D7CF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735" y="5992668"/>
              <a:ext cx="30162" cy="25400"/>
            </a:xfrm>
            <a:custGeom>
              <a:avLst/>
              <a:gdLst>
                <a:gd name="T0" fmla="*/ 0 w 34"/>
                <a:gd name="T1" fmla="*/ 29 h 29"/>
                <a:gd name="T2" fmla="*/ 14 w 34"/>
                <a:gd name="T3" fmla="*/ 16 h 29"/>
                <a:gd name="T4" fmla="*/ 34 w 34"/>
                <a:gd name="T5" fmla="*/ 0 h 29"/>
                <a:gd name="T6" fmla="*/ 19 w 34"/>
                <a:gd name="T7" fmla="*/ 14 h 29"/>
                <a:gd name="T8" fmla="*/ 0 w 3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9">
                  <a:moveTo>
                    <a:pt x="0" y="29"/>
                  </a:moveTo>
                  <a:cubicBezTo>
                    <a:pt x="1" y="27"/>
                    <a:pt x="7" y="22"/>
                    <a:pt x="14" y="16"/>
                  </a:cubicBezTo>
                  <a:cubicBezTo>
                    <a:pt x="21" y="10"/>
                    <a:pt x="29" y="4"/>
                    <a:pt x="34" y="0"/>
                  </a:cubicBezTo>
                  <a:cubicBezTo>
                    <a:pt x="31" y="3"/>
                    <a:pt x="26" y="9"/>
                    <a:pt x="19" y="14"/>
                  </a:cubicBezTo>
                  <a:cubicBezTo>
                    <a:pt x="13" y="20"/>
                    <a:pt x="6" y="25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7" name="Freeform 6026">
              <a:extLst>
                <a:ext uri="{FF2B5EF4-FFF2-40B4-BE49-F238E27FC236}">
                  <a16:creationId xmlns:a16="http://schemas.microsoft.com/office/drawing/2014/main" id="{C82EBCF2-DCEC-49B5-A667-3F484533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273" y="4514705"/>
              <a:ext cx="100012" cy="17463"/>
            </a:xfrm>
            <a:custGeom>
              <a:avLst/>
              <a:gdLst>
                <a:gd name="T0" fmla="*/ 111 w 111"/>
                <a:gd name="T1" fmla="*/ 20 h 20"/>
                <a:gd name="T2" fmla="*/ 79 w 111"/>
                <a:gd name="T3" fmla="*/ 15 h 20"/>
                <a:gd name="T4" fmla="*/ 50 w 111"/>
                <a:gd name="T5" fmla="*/ 10 h 20"/>
                <a:gd name="T6" fmla="*/ 42 w 111"/>
                <a:gd name="T7" fmla="*/ 7 h 20"/>
                <a:gd name="T8" fmla="*/ 39 w 111"/>
                <a:gd name="T9" fmla="*/ 8 h 20"/>
                <a:gd name="T10" fmla="*/ 0 w 111"/>
                <a:gd name="T11" fmla="*/ 0 h 20"/>
                <a:gd name="T12" fmla="*/ 55 w 111"/>
                <a:gd name="T13" fmla="*/ 8 h 20"/>
                <a:gd name="T14" fmla="*/ 79 w 111"/>
                <a:gd name="T15" fmla="*/ 12 h 20"/>
                <a:gd name="T16" fmla="*/ 111 w 11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20">
                  <a:moveTo>
                    <a:pt x="111" y="20"/>
                  </a:moveTo>
                  <a:cubicBezTo>
                    <a:pt x="102" y="18"/>
                    <a:pt x="88" y="16"/>
                    <a:pt x="79" y="15"/>
                  </a:cubicBezTo>
                  <a:cubicBezTo>
                    <a:pt x="70" y="12"/>
                    <a:pt x="52" y="8"/>
                    <a:pt x="50" y="10"/>
                  </a:cubicBezTo>
                  <a:cubicBezTo>
                    <a:pt x="35" y="8"/>
                    <a:pt x="51" y="9"/>
                    <a:pt x="42" y="7"/>
                  </a:cubicBezTo>
                  <a:cubicBezTo>
                    <a:pt x="37" y="6"/>
                    <a:pt x="39" y="8"/>
                    <a:pt x="39" y="8"/>
                  </a:cubicBezTo>
                  <a:cubicBezTo>
                    <a:pt x="25" y="5"/>
                    <a:pt x="16" y="3"/>
                    <a:pt x="0" y="0"/>
                  </a:cubicBezTo>
                  <a:cubicBezTo>
                    <a:pt x="26" y="3"/>
                    <a:pt x="41" y="6"/>
                    <a:pt x="55" y="8"/>
                  </a:cubicBezTo>
                  <a:cubicBezTo>
                    <a:pt x="63" y="9"/>
                    <a:pt x="70" y="11"/>
                    <a:pt x="79" y="12"/>
                  </a:cubicBezTo>
                  <a:cubicBezTo>
                    <a:pt x="88" y="14"/>
                    <a:pt x="98" y="16"/>
                    <a:pt x="1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8" name="Freeform 6027">
              <a:extLst>
                <a:ext uri="{FF2B5EF4-FFF2-40B4-BE49-F238E27FC236}">
                  <a16:creationId xmlns:a16="http://schemas.microsoft.com/office/drawing/2014/main" id="{55DD7A3C-241E-4770-BC71-C5AD13E2D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985" y="4930630"/>
              <a:ext cx="15875" cy="33338"/>
            </a:xfrm>
            <a:custGeom>
              <a:avLst/>
              <a:gdLst>
                <a:gd name="T0" fmla="*/ 12 w 17"/>
                <a:gd name="T1" fmla="*/ 21 h 36"/>
                <a:gd name="T2" fmla="*/ 17 w 17"/>
                <a:gd name="T3" fmla="*/ 32 h 36"/>
                <a:gd name="T4" fmla="*/ 12 w 17"/>
                <a:gd name="T5" fmla="*/ 28 h 36"/>
                <a:gd name="T6" fmla="*/ 0 w 17"/>
                <a:gd name="T7" fmla="*/ 3 h 36"/>
                <a:gd name="T8" fmla="*/ 6 w 17"/>
                <a:gd name="T9" fmla="*/ 12 h 36"/>
                <a:gd name="T10" fmla="*/ 12 w 17"/>
                <a:gd name="T1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6">
                  <a:moveTo>
                    <a:pt x="12" y="21"/>
                  </a:moveTo>
                  <a:cubicBezTo>
                    <a:pt x="15" y="27"/>
                    <a:pt x="15" y="28"/>
                    <a:pt x="17" y="32"/>
                  </a:cubicBezTo>
                  <a:cubicBezTo>
                    <a:pt x="17" y="36"/>
                    <a:pt x="13" y="29"/>
                    <a:pt x="12" y="28"/>
                  </a:cubicBezTo>
                  <a:cubicBezTo>
                    <a:pt x="11" y="24"/>
                    <a:pt x="8" y="17"/>
                    <a:pt x="0" y="3"/>
                  </a:cubicBezTo>
                  <a:cubicBezTo>
                    <a:pt x="0" y="0"/>
                    <a:pt x="8" y="19"/>
                    <a:pt x="6" y="12"/>
                  </a:cubicBezTo>
                  <a:cubicBezTo>
                    <a:pt x="8" y="16"/>
                    <a:pt x="12" y="26"/>
                    <a:pt x="12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9" name="Freeform 6028">
              <a:extLst>
                <a:ext uri="{FF2B5EF4-FFF2-40B4-BE49-F238E27FC236}">
                  <a16:creationId xmlns:a16="http://schemas.microsoft.com/office/drawing/2014/main" id="{28F3B488-4C08-408D-90D2-E98E41539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448" y="4968730"/>
              <a:ext cx="12700" cy="22225"/>
            </a:xfrm>
            <a:custGeom>
              <a:avLst/>
              <a:gdLst>
                <a:gd name="T0" fmla="*/ 5 w 15"/>
                <a:gd name="T1" fmla="*/ 4 h 25"/>
                <a:gd name="T2" fmla="*/ 15 w 15"/>
                <a:gd name="T3" fmla="*/ 25 h 25"/>
                <a:gd name="T4" fmla="*/ 4 w 15"/>
                <a:gd name="T5" fmla="*/ 5 h 25"/>
                <a:gd name="T6" fmla="*/ 7 w 15"/>
                <a:gd name="T7" fmla="*/ 14 h 25"/>
                <a:gd name="T8" fmla="*/ 0 w 15"/>
                <a:gd name="T9" fmla="*/ 0 h 25"/>
                <a:gd name="T10" fmla="*/ 5 w 15"/>
                <a:gd name="T11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5">
                  <a:moveTo>
                    <a:pt x="5" y="4"/>
                  </a:moveTo>
                  <a:cubicBezTo>
                    <a:pt x="9" y="11"/>
                    <a:pt x="12" y="18"/>
                    <a:pt x="15" y="25"/>
                  </a:cubicBezTo>
                  <a:cubicBezTo>
                    <a:pt x="13" y="21"/>
                    <a:pt x="9" y="14"/>
                    <a:pt x="4" y="5"/>
                  </a:cubicBezTo>
                  <a:cubicBezTo>
                    <a:pt x="4" y="6"/>
                    <a:pt x="5" y="9"/>
                    <a:pt x="7" y="14"/>
                  </a:cubicBezTo>
                  <a:cubicBezTo>
                    <a:pt x="5" y="13"/>
                    <a:pt x="4" y="6"/>
                    <a:pt x="0" y="0"/>
                  </a:cubicBezTo>
                  <a:cubicBezTo>
                    <a:pt x="1" y="0"/>
                    <a:pt x="3" y="2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0" name="Freeform 6029">
              <a:extLst>
                <a:ext uri="{FF2B5EF4-FFF2-40B4-BE49-F238E27FC236}">
                  <a16:creationId xmlns:a16="http://schemas.microsoft.com/office/drawing/2014/main" id="{A9E5C88A-6C54-43A5-8F70-3C1D10A53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548" y="5054455"/>
              <a:ext cx="7937" cy="22225"/>
            </a:xfrm>
            <a:custGeom>
              <a:avLst/>
              <a:gdLst>
                <a:gd name="T0" fmla="*/ 1 w 8"/>
                <a:gd name="T1" fmla="*/ 2 h 24"/>
                <a:gd name="T2" fmla="*/ 8 w 8"/>
                <a:gd name="T3" fmla="*/ 21 h 24"/>
                <a:gd name="T4" fmla="*/ 4 w 8"/>
                <a:gd name="T5" fmla="*/ 12 h 24"/>
                <a:gd name="T6" fmla="*/ 1 w 8"/>
                <a:gd name="T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4">
                  <a:moveTo>
                    <a:pt x="1" y="2"/>
                  </a:moveTo>
                  <a:cubicBezTo>
                    <a:pt x="3" y="8"/>
                    <a:pt x="6" y="14"/>
                    <a:pt x="8" y="21"/>
                  </a:cubicBezTo>
                  <a:cubicBezTo>
                    <a:pt x="8" y="24"/>
                    <a:pt x="6" y="18"/>
                    <a:pt x="4" y="12"/>
                  </a:cubicBezTo>
                  <a:cubicBezTo>
                    <a:pt x="2" y="7"/>
                    <a:pt x="0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1" name="Freeform 6030">
              <a:extLst>
                <a:ext uri="{FF2B5EF4-FFF2-40B4-BE49-F238E27FC236}">
                  <a16:creationId xmlns:a16="http://schemas.microsoft.com/office/drawing/2014/main" id="{472BCCE1-5204-456B-887C-5EB408886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948" y="5522768"/>
              <a:ext cx="6350" cy="23813"/>
            </a:xfrm>
            <a:custGeom>
              <a:avLst/>
              <a:gdLst>
                <a:gd name="T0" fmla="*/ 6 w 6"/>
                <a:gd name="T1" fmla="*/ 2 h 25"/>
                <a:gd name="T2" fmla="*/ 2 w 6"/>
                <a:gd name="T3" fmla="*/ 22 h 25"/>
                <a:gd name="T4" fmla="*/ 3 w 6"/>
                <a:gd name="T5" fmla="*/ 13 h 25"/>
                <a:gd name="T6" fmla="*/ 6 w 6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6" y="2"/>
                  </a:moveTo>
                  <a:cubicBezTo>
                    <a:pt x="5" y="9"/>
                    <a:pt x="3" y="15"/>
                    <a:pt x="2" y="22"/>
                  </a:cubicBezTo>
                  <a:cubicBezTo>
                    <a:pt x="0" y="25"/>
                    <a:pt x="1" y="19"/>
                    <a:pt x="3" y="13"/>
                  </a:cubicBezTo>
                  <a:cubicBezTo>
                    <a:pt x="4" y="6"/>
                    <a:pt x="6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2" name="Freeform 6031">
              <a:extLst>
                <a:ext uri="{FF2B5EF4-FFF2-40B4-BE49-F238E27FC236}">
                  <a16:creationId xmlns:a16="http://schemas.microsoft.com/office/drawing/2014/main" id="{5E19C75E-9AAE-47F6-A0AE-2FED70001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910" y="6084743"/>
              <a:ext cx="22225" cy="12700"/>
            </a:xfrm>
            <a:custGeom>
              <a:avLst/>
              <a:gdLst>
                <a:gd name="T0" fmla="*/ 0 w 26"/>
                <a:gd name="T1" fmla="*/ 14 h 14"/>
                <a:gd name="T2" fmla="*/ 25 w 26"/>
                <a:gd name="T3" fmla="*/ 0 h 14"/>
                <a:gd name="T4" fmla="*/ 13 w 26"/>
                <a:gd name="T5" fmla="*/ 8 h 14"/>
                <a:gd name="T6" fmla="*/ 0 w 26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4">
                  <a:moveTo>
                    <a:pt x="0" y="14"/>
                  </a:moveTo>
                  <a:cubicBezTo>
                    <a:pt x="5" y="12"/>
                    <a:pt x="16" y="6"/>
                    <a:pt x="25" y="0"/>
                  </a:cubicBezTo>
                  <a:cubicBezTo>
                    <a:pt x="26" y="1"/>
                    <a:pt x="20" y="4"/>
                    <a:pt x="13" y="8"/>
                  </a:cubicBezTo>
                  <a:cubicBezTo>
                    <a:pt x="7" y="11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3" name="Freeform 6032">
              <a:extLst>
                <a:ext uri="{FF2B5EF4-FFF2-40B4-BE49-F238E27FC236}">
                  <a16:creationId xmlns:a16="http://schemas.microsoft.com/office/drawing/2014/main" id="{9D39A948-CBFE-4763-BAC8-17F79B1C2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510" y="4514705"/>
              <a:ext cx="23812" cy="3175"/>
            </a:xfrm>
            <a:custGeom>
              <a:avLst/>
              <a:gdLst>
                <a:gd name="T0" fmla="*/ 26 w 26"/>
                <a:gd name="T1" fmla="*/ 4 h 4"/>
                <a:gd name="T2" fmla="*/ 4 w 26"/>
                <a:gd name="T3" fmla="*/ 2 h 4"/>
                <a:gd name="T4" fmla="*/ 26 w 2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cubicBezTo>
                    <a:pt x="22" y="4"/>
                    <a:pt x="10" y="3"/>
                    <a:pt x="4" y="2"/>
                  </a:cubicBezTo>
                  <a:cubicBezTo>
                    <a:pt x="0" y="0"/>
                    <a:pt x="20" y="2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4" name="Freeform 6033">
              <a:extLst>
                <a:ext uri="{FF2B5EF4-FFF2-40B4-BE49-F238E27FC236}">
                  <a16:creationId xmlns:a16="http://schemas.microsoft.com/office/drawing/2014/main" id="{C96317A7-FBAE-4A8D-AFCB-9A988D9A5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335" y="4586143"/>
              <a:ext cx="23812" cy="11113"/>
            </a:xfrm>
            <a:custGeom>
              <a:avLst/>
              <a:gdLst>
                <a:gd name="T0" fmla="*/ 0 w 26"/>
                <a:gd name="T1" fmla="*/ 0 h 13"/>
                <a:gd name="T2" fmla="*/ 24 w 26"/>
                <a:gd name="T3" fmla="*/ 11 h 13"/>
                <a:gd name="T4" fmla="*/ 15 w 26"/>
                <a:gd name="T5" fmla="*/ 7 h 13"/>
                <a:gd name="T6" fmla="*/ 0 w 2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3">
                  <a:moveTo>
                    <a:pt x="0" y="0"/>
                  </a:moveTo>
                  <a:cubicBezTo>
                    <a:pt x="8" y="2"/>
                    <a:pt x="13" y="6"/>
                    <a:pt x="24" y="11"/>
                  </a:cubicBezTo>
                  <a:cubicBezTo>
                    <a:pt x="26" y="13"/>
                    <a:pt x="21" y="10"/>
                    <a:pt x="15" y="7"/>
                  </a:cubicBezTo>
                  <a:cubicBezTo>
                    <a:pt x="9" y="4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35" name="Group 6235">
              <a:extLst>
                <a:ext uri="{FF2B5EF4-FFF2-40B4-BE49-F238E27FC236}">
                  <a16:creationId xmlns:a16="http://schemas.microsoft.com/office/drawing/2014/main" id="{E01D6C40-B3E1-42AF-B18A-93E339DA2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4723" y="4509942"/>
              <a:ext cx="1317625" cy="1681163"/>
              <a:chOff x="1983" y="1600"/>
              <a:chExt cx="830" cy="1059"/>
            </a:xfrm>
            <a:grpFill/>
          </p:grpSpPr>
          <p:sp>
            <p:nvSpPr>
              <p:cNvPr id="1307" name="Freeform 6035">
                <a:extLst>
                  <a:ext uri="{FF2B5EF4-FFF2-40B4-BE49-F238E27FC236}">
                    <a16:creationId xmlns:a16="http://schemas.microsoft.com/office/drawing/2014/main" id="{07D5F765-6B4D-4703-803A-9BD3FD294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1681"/>
                <a:ext cx="14" cy="10"/>
              </a:xfrm>
              <a:custGeom>
                <a:avLst/>
                <a:gdLst>
                  <a:gd name="T0" fmla="*/ 0 w 25"/>
                  <a:gd name="T1" fmla="*/ 0 h 17"/>
                  <a:gd name="T2" fmla="*/ 21 w 25"/>
                  <a:gd name="T3" fmla="*/ 14 h 17"/>
                  <a:gd name="T4" fmla="*/ 22 w 25"/>
                  <a:gd name="T5" fmla="*/ 15 h 17"/>
                  <a:gd name="T6" fmla="*/ 0 w 25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7">
                    <a:moveTo>
                      <a:pt x="0" y="0"/>
                    </a:moveTo>
                    <a:cubicBezTo>
                      <a:pt x="3" y="0"/>
                      <a:pt x="15" y="9"/>
                      <a:pt x="21" y="14"/>
                    </a:cubicBezTo>
                    <a:cubicBezTo>
                      <a:pt x="24" y="16"/>
                      <a:pt x="25" y="17"/>
                      <a:pt x="22" y="15"/>
                    </a:cubicBezTo>
                    <a:cubicBezTo>
                      <a:pt x="20" y="13"/>
                      <a:pt x="13" y="9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8" name="Freeform 6036">
                <a:extLst>
                  <a:ext uri="{FF2B5EF4-FFF2-40B4-BE49-F238E27FC236}">
                    <a16:creationId xmlns:a16="http://schemas.microsoft.com/office/drawing/2014/main" id="{88BA2B81-B4D0-4C78-A921-AB68287FB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2093"/>
                <a:ext cx="2" cy="15"/>
              </a:xfrm>
              <a:custGeom>
                <a:avLst/>
                <a:gdLst>
                  <a:gd name="T0" fmla="*/ 2 w 3"/>
                  <a:gd name="T1" fmla="*/ 16 h 27"/>
                  <a:gd name="T2" fmla="*/ 1 w 3"/>
                  <a:gd name="T3" fmla="*/ 25 h 27"/>
                  <a:gd name="T4" fmla="*/ 0 w 3"/>
                  <a:gd name="T5" fmla="*/ 14 h 27"/>
                  <a:gd name="T6" fmla="*/ 2 w 3"/>
                  <a:gd name="T7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7">
                    <a:moveTo>
                      <a:pt x="2" y="16"/>
                    </a:moveTo>
                    <a:cubicBezTo>
                      <a:pt x="3" y="27"/>
                      <a:pt x="1" y="24"/>
                      <a:pt x="1" y="25"/>
                    </a:cubicBezTo>
                    <a:cubicBezTo>
                      <a:pt x="1" y="20"/>
                      <a:pt x="0" y="14"/>
                      <a:pt x="0" y="14"/>
                    </a:cubicBezTo>
                    <a:cubicBezTo>
                      <a:pt x="0" y="0"/>
                      <a:pt x="1" y="21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9" name="Freeform 6037">
                <a:extLst>
                  <a:ext uri="{FF2B5EF4-FFF2-40B4-BE49-F238E27FC236}">
                    <a16:creationId xmlns:a16="http://schemas.microsoft.com/office/drawing/2014/main" id="{55258734-8A0A-455B-A377-10B29681A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" y="1601"/>
                <a:ext cx="14" cy="1"/>
              </a:xfrm>
              <a:custGeom>
                <a:avLst/>
                <a:gdLst>
                  <a:gd name="T0" fmla="*/ 5 w 24"/>
                  <a:gd name="T1" fmla="*/ 0 h 2"/>
                  <a:gd name="T2" fmla="*/ 24 w 24"/>
                  <a:gd name="T3" fmla="*/ 0 h 2"/>
                  <a:gd name="T4" fmla="*/ 2 w 24"/>
                  <a:gd name="T5" fmla="*/ 2 h 2"/>
                  <a:gd name="T6" fmla="*/ 5 w 2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">
                    <a:moveTo>
                      <a:pt x="5" y="0"/>
                    </a:moveTo>
                    <a:cubicBezTo>
                      <a:pt x="17" y="0"/>
                      <a:pt x="14" y="0"/>
                      <a:pt x="24" y="0"/>
                    </a:cubicBezTo>
                    <a:cubicBezTo>
                      <a:pt x="18" y="1"/>
                      <a:pt x="15" y="2"/>
                      <a:pt x="2" y="2"/>
                    </a:cubicBezTo>
                    <a:cubicBezTo>
                      <a:pt x="0" y="1"/>
                      <a:pt x="4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0" name="Freeform 6038">
                <a:extLst>
                  <a:ext uri="{FF2B5EF4-FFF2-40B4-BE49-F238E27FC236}">
                    <a16:creationId xmlns:a16="http://schemas.microsoft.com/office/drawing/2014/main" id="{47A3B876-9830-411D-829B-3E5868931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1600"/>
                <a:ext cx="9" cy="1"/>
              </a:xfrm>
              <a:custGeom>
                <a:avLst/>
                <a:gdLst>
                  <a:gd name="T0" fmla="*/ 11 w 17"/>
                  <a:gd name="T1" fmla="*/ 0 h 2"/>
                  <a:gd name="T2" fmla="*/ 16 w 17"/>
                  <a:gd name="T3" fmla="*/ 2 h 2"/>
                  <a:gd name="T4" fmla="*/ 5 w 17"/>
                  <a:gd name="T5" fmla="*/ 2 h 2"/>
                  <a:gd name="T6" fmla="*/ 11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1" y="0"/>
                    </a:moveTo>
                    <a:cubicBezTo>
                      <a:pt x="17" y="0"/>
                      <a:pt x="15" y="2"/>
                      <a:pt x="1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0" y="1"/>
                      <a:pt x="10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1" name="Freeform 6039">
                <a:extLst>
                  <a:ext uri="{FF2B5EF4-FFF2-40B4-BE49-F238E27FC236}">
                    <a16:creationId xmlns:a16="http://schemas.microsoft.com/office/drawing/2014/main" id="{03CB5166-6FCB-45D9-9B27-512BFC2AF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2161"/>
                <a:ext cx="2" cy="11"/>
              </a:xfrm>
              <a:custGeom>
                <a:avLst/>
                <a:gdLst>
                  <a:gd name="T0" fmla="*/ 3 w 3"/>
                  <a:gd name="T1" fmla="*/ 7 h 20"/>
                  <a:gd name="T2" fmla="*/ 2 w 3"/>
                  <a:gd name="T3" fmla="*/ 18 h 20"/>
                  <a:gd name="T4" fmla="*/ 2 w 3"/>
                  <a:gd name="T5" fmla="*/ 11 h 20"/>
                  <a:gd name="T6" fmla="*/ 0 w 3"/>
                  <a:gd name="T7" fmla="*/ 19 h 20"/>
                  <a:gd name="T8" fmla="*/ 1 w 3"/>
                  <a:gd name="T9" fmla="*/ 0 h 20"/>
                  <a:gd name="T10" fmla="*/ 3 w 3"/>
                  <a:gd name="T11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0">
                    <a:moveTo>
                      <a:pt x="3" y="7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1" y="19"/>
                      <a:pt x="2" y="14"/>
                      <a:pt x="2" y="11"/>
                    </a:cubicBezTo>
                    <a:cubicBezTo>
                      <a:pt x="1" y="14"/>
                      <a:pt x="1" y="20"/>
                      <a:pt x="0" y="19"/>
                    </a:cubicBezTo>
                    <a:cubicBezTo>
                      <a:pt x="1" y="8"/>
                      <a:pt x="0" y="10"/>
                      <a:pt x="1" y="0"/>
                    </a:cubicBezTo>
                    <a:cubicBezTo>
                      <a:pt x="2" y="1"/>
                      <a:pt x="1" y="11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2" name="Freeform 6040">
                <a:extLst>
                  <a:ext uri="{FF2B5EF4-FFF2-40B4-BE49-F238E27FC236}">
                    <a16:creationId xmlns:a16="http://schemas.microsoft.com/office/drawing/2014/main" id="{E3B5D65D-A2EA-4A42-B9AD-5C797502C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236"/>
                <a:ext cx="6" cy="23"/>
              </a:xfrm>
              <a:custGeom>
                <a:avLst/>
                <a:gdLst>
                  <a:gd name="T0" fmla="*/ 1 w 9"/>
                  <a:gd name="T1" fmla="*/ 38 h 40"/>
                  <a:gd name="T2" fmla="*/ 3 w 9"/>
                  <a:gd name="T3" fmla="*/ 23 h 40"/>
                  <a:gd name="T4" fmla="*/ 8 w 9"/>
                  <a:gd name="T5" fmla="*/ 1 h 40"/>
                  <a:gd name="T6" fmla="*/ 7 w 9"/>
                  <a:gd name="T7" fmla="*/ 15 h 40"/>
                  <a:gd name="T8" fmla="*/ 1 w 9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1" y="38"/>
                    </a:moveTo>
                    <a:cubicBezTo>
                      <a:pt x="0" y="40"/>
                      <a:pt x="1" y="32"/>
                      <a:pt x="3" y="23"/>
                    </a:cubicBezTo>
                    <a:cubicBezTo>
                      <a:pt x="5" y="15"/>
                      <a:pt x="7" y="4"/>
                      <a:pt x="8" y="1"/>
                    </a:cubicBezTo>
                    <a:cubicBezTo>
                      <a:pt x="9" y="0"/>
                      <a:pt x="8" y="6"/>
                      <a:pt x="7" y="15"/>
                    </a:cubicBezTo>
                    <a:cubicBezTo>
                      <a:pt x="5" y="23"/>
                      <a:pt x="2" y="33"/>
                      <a:pt x="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3" name="Freeform 6041">
                <a:extLst>
                  <a:ext uri="{FF2B5EF4-FFF2-40B4-BE49-F238E27FC236}">
                    <a16:creationId xmlns:a16="http://schemas.microsoft.com/office/drawing/2014/main" id="{FA1D0C51-44AB-4BE5-91FF-5B9721AF0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2297"/>
                <a:ext cx="6" cy="18"/>
              </a:xfrm>
              <a:custGeom>
                <a:avLst/>
                <a:gdLst>
                  <a:gd name="T0" fmla="*/ 2 w 12"/>
                  <a:gd name="T1" fmla="*/ 30 h 31"/>
                  <a:gd name="T2" fmla="*/ 4 w 12"/>
                  <a:gd name="T3" fmla="*/ 20 h 31"/>
                  <a:gd name="T4" fmla="*/ 11 w 12"/>
                  <a:gd name="T5" fmla="*/ 0 h 31"/>
                  <a:gd name="T6" fmla="*/ 8 w 12"/>
                  <a:gd name="T7" fmla="*/ 13 h 31"/>
                  <a:gd name="T8" fmla="*/ 2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2" y="30"/>
                    </a:moveTo>
                    <a:cubicBezTo>
                      <a:pt x="0" y="31"/>
                      <a:pt x="2" y="26"/>
                      <a:pt x="4" y="20"/>
                    </a:cubicBezTo>
                    <a:cubicBezTo>
                      <a:pt x="7" y="13"/>
                      <a:pt x="10" y="5"/>
                      <a:pt x="11" y="0"/>
                    </a:cubicBezTo>
                    <a:cubicBezTo>
                      <a:pt x="12" y="1"/>
                      <a:pt x="10" y="6"/>
                      <a:pt x="8" y="13"/>
                    </a:cubicBezTo>
                    <a:cubicBezTo>
                      <a:pt x="6" y="19"/>
                      <a:pt x="4" y="26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4" name="Freeform 6042">
                <a:extLst>
                  <a:ext uri="{FF2B5EF4-FFF2-40B4-BE49-F238E27FC236}">
                    <a16:creationId xmlns:a16="http://schemas.microsoft.com/office/drawing/2014/main" id="{56218A4C-DC58-472F-8D18-E33B2EA98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" y="2609"/>
                <a:ext cx="44" cy="19"/>
              </a:xfrm>
              <a:custGeom>
                <a:avLst/>
                <a:gdLst>
                  <a:gd name="T0" fmla="*/ 0 w 78"/>
                  <a:gd name="T1" fmla="*/ 34 h 34"/>
                  <a:gd name="T2" fmla="*/ 41 w 78"/>
                  <a:gd name="T3" fmla="*/ 17 h 34"/>
                  <a:gd name="T4" fmla="*/ 78 w 78"/>
                  <a:gd name="T5" fmla="*/ 0 h 34"/>
                  <a:gd name="T6" fmla="*/ 42 w 78"/>
                  <a:gd name="T7" fmla="*/ 18 h 34"/>
                  <a:gd name="T8" fmla="*/ 0 w 7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4">
                    <a:moveTo>
                      <a:pt x="0" y="34"/>
                    </a:moveTo>
                    <a:cubicBezTo>
                      <a:pt x="12" y="29"/>
                      <a:pt x="27" y="23"/>
                      <a:pt x="41" y="17"/>
                    </a:cubicBezTo>
                    <a:cubicBezTo>
                      <a:pt x="55" y="11"/>
                      <a:pt x="69" y="5"/>
                      <a:pt x="78" y="0"/>
                    </a:cubicBezTo>
                    <a:cubicBezTo>
                      <a:pt x="72" y="5"/>
                      <a:pt x="57" y="12"/>
                      <a:pt x="42" y="18"/>
                    </a:cubicBezTo>
                    <a:cubicBezTo>
                      <a:pt x="26" y="25"/>
                      <a:pt x="10" y="31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5" name="Freeform 6043">
                <a:extLst>
                  <a:ext uri="{FF2B5EF4-FFF2-40B4-BE49-F238E27FC236}">
                    <a16:creationId xmlns:a16="http://schemas.microsoft.com/office/drawing/2014/main" id="{53D96919-40AA-4EBD-834A-F263F3ED8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1605"/>
                <a:ext cx="15" cy="2"/>
              </a:xfrm>
              <a:custGeom>
                <a:avLst/>
                <a:gdLst>
                  <a:gd name="T0" fmla="*/ 7 w 25"/>
                  <a:gd name="T1" fmla="*/ 0 h 4"/>
                  <a:gd name="T2" fmla="*/ 25 w 25"/>
                  <a:gd name="T3" fmla="*/ 2 h 4"/>
                  <a:gd name="T4" fmla="*/ 4 w 25"/>
                  <a:gd name="T5" fmla="*/ 2 h 4"/>
                  <a:gd name="T6" fmla="*/ 7 w 2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">
                    <a:moveTo>
                      <a:pt x="7" y="0"/>
                    </a:moveTo>
                    <a:cubicBezTo>
                      <a:pt x="14" y="2"/>
                      <a:pt x="13" y="0"/>
                      <a:pt x="25" y="2"/>
                    </a:cubicBezTo>
                    <a:cubicBezTo>
                      <a:pt x="24" y="4"/>
                      <a:pt x="21" y="4"/>
                      <a:pt x="4" y="2"/>
                    </a:cubicBezTo>
                    <a:cubicBezTo>
                      <a:pt x="0" y="0"/>
                      <a:pt x="9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6" name="Freeform 6044">
                <a:extLst>
                  <a:ext uri="{FF2B5EF4-FFF2-40B4-BE49-F238E27FC236}">
                    <a16:creationId xmlns:a16="http://schemas.microsoft.com/office/drawing/2014/main" id="{454EF618-9A31-4989-86B4-3E9864B4F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1721"/>
                <a:ext cx="22" cy="19"/>
              </a:xfrm>
              <a:custGeom>
                <a:avLst/>
                <a:gdLst>
                  <a:gd name="T0" fmla="*/ 38 w 38"/>
                  <a:gd name="T1" fmla="*/ 33 h 33"/>
                  <a:gd name="T2" fmla="*/ 19 w 38"/>
                  <a:gd name="T3" fmla="*/ 17 h 33"/>
                  <a:gd name="T4" fmla="*/ 0 w 38"/>
                  <a:gd name="T5" fmla="*/ 0 h 33"/>
                  <a:gd name="T6" fmla="*/ 19 w 38"/>
                  <a:gd name="T7" fmla="*/ 15 h 33"/>
                  <a:gd name="T8" fmla="*/ 38 w 38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38" y="33"/>
                    </a:moveTo>
                    <a:cubicBezTo>
                      <a:pt x="34" y="30"/>
                      <a:pt x="27" y="24"/>
                      <a:pt x="19" y="17"/>
                    </a:cubicBezTo>
                    <a:cubicBezTo>
                      <a:pt x="12" y="10"/>
                      <a:pt x="4" y="3"/>
                      <a:pt x="0" y="0"/>
                    </a:cubicBezTo>
                    <a:cubicBezTo>
                      <a:pt x="4" y="2"/>
                      <a:pt x="12" y="8"/>
                      <a:pt x="19" y="15"/>
                    </a:cubicBezTo>
                    <a:cubicBezTo>
                      <a:pt x="26" y="22"/>
                      <a:pt x="34" y="29"/>
                      <a:pt x="3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7" name="Freeform 6045">
                <a:extLst>
                  <a:ext uri="{FF2B5EF4-FFF2-40B4-BE49-F238E27FC236}">
                    <a16:creationId xmlns:a16="http://schemas.microsoft.com/office/drawing/2014/main" id="{897E4D7B-1525-41AD-9011-38A1BB892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384"/>
                <a:ext cx="8" cy="11"/>
              </a:xfrm>
              <a:custGeom>
                <a:avLst/>
                <a:gdLst>
                  <a:gd name="T0" fmla="*/ 6 w 14"/>
                  <a:gd name="T1" fmla="*/ 10 h 19"/>
                  <a:gd name="T2" fmla="*/ 4 w 14"/>
                  <a:gd name="T3" fmla="*/ 13 h 19"/>
                  <a:gd name="T4" fmla="*/ 5 w 14"/>
                  <a:gd name="T5" fmla="*/ 11 h 19"/>
                  <a:gd name="T6" fmla="*/ 12 w 14"/>
                  <a:gd name="T7" fmla="*/ 0 h 19"/>
                  <a:gd name="T8" fmla="*/ 6 w 14"/>
                  <a:gd name="T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9">
                    <a:moveTo>
                      <a:pt x="6" y="1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9"/>
                      <a:pt x="2" y="16"/>
                      <a:pt x="5" y="11"/>
                    </a:cubicBezTo>
                    <a:cubicBezTo>
                      <a:pt x="7" y="7"/>
                      <a:pt x="11" y="0"/>
                      <a:pt x="12" y="0"/>
                    </a:cubicBezTo>
                    <a:cubicBezTo>
                      <a:pt x="14" y="0"/>
                      <a:pt x="6" y="14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8" name="Freeform 6046">
                <a:extLst>
                  <a:ext uri="{FF2B5EF4-FFF2-40B4-BE49-F238E27FC236}">
                    <a16:creationId xmlns:a16="http://schemas.microsoft.com/office/drawing/2014/main" id="{41893F1A-06CE-464D-950B-591C62F0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1610"/>
                <a:ext cx="40" cy="8"/>
              </a:xfrm>
              <a:custGeom>
                <a:avLst/>
                <a:gdLst>
                  <a:gd name="T0" fmla="*/ 69 w 69"/>
                  <a:gd name="T1" fmla="*/ 14 h 14"/>
                  <a:gd name="T2" fmla="*/ 36 w 69"/>
                  <a:gd name="T3" fmla="*/ 7 h 14"/>
                  <a:gd name="T4" fmla="*/ 0 w 69"/>
                  <a:gd name="T5" fmla="*/ 0 h 14"/>
                  <a:gd name="T6" fmla="*/ 35 w 69"/>
                  <a:gd name="T7" fmla="*/ 5 h 14"/>
                  <a:gd name="T8" fmla="*/ 69 w 69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4">
                    <a:moveTo>
                      <a:pt x="69" y="14"/>
                    </a:moveTo>
                    <a:cubicBezTo>
                      <a:pt x="64" y="13"/>
                      <a:pt x="50" y="10"/>
                      <a:pt x="36" y="7"/>
                    </a:cubicBezTo>
                    <a:cubicBezTo>
                      <a:pt x="22" y="4"/>
                      <a:pt x="7" y="1"/>
                      <a:pt x="0" y="0"/>
                    </a:cubicBezTo>
                    <a:cubicBezTo>
                      <a:pt x="13" y="1"/>
                      <a:pt x="24" y="3"/>
                      <a:pt x="35" y="5"/>
                    </a:cubicBezTo>
                    <a:cubicBezTo>
                      <a:pt x="45" y="8"/>
                      <a:pt x="56" y="10"/>
                      <a:pt x="6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9" name="Freeform 6047">
                <a:extLst>
                  <a:ext uri="{FF2B5EF4-FFF2-40B4-BE49-F238E27FC236}">
                    <a16:creationId xmlns:a16="http://schemas.microsoft.com/office/drawing/2014/main" id="{77EB8123-B9F5-40EB-8B20-C61FF480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1707"/>
                <a:ext cx="9" cy="7"/>
              </a:xfrm>
              <a:custGeom>
                <a:avLst/>
                <a:gdLst>
                  <a:gd name="T0" fmla="*/ 0 w 16"/>
                  <a:gd name="T1" fmla="*/ 2 h 13"/>
                  <a:gd name="T2" fmla="*/ 16 w 16"/>
                  <a:gd name="T3" fmla="*/ 13 h 13"/>
                  <a:gd name="T4" fmla="*/ 3 w 16"/>
                  <a:gd name="T5" fmla="*/ 6 h 13"/>
                  <a:gd name="T6" fmla="*/ 7 w 16"/>
                  <a:gd name="T7" fmla="*/ 6 h 13"/>
                  <a:gd name="T8" fmla="*/ 0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0" y="2"/>
                    </a:moveTo>
                    <a:cubicBezTo>
                      <a:pt x="0" y="0"/>
                      <a:pt x="11" y="10"/>
                      <a:pt x="16" y="13"/>
                    </a:cubicBezTo>
                    <a:cubicBezTo>
                      <a:pt x="11" y="10"/>
                      <a:pt x="12" y="12"/>
                      <a:pt x="3" y="6"/>
                    </a:cubicBezTo>
                    <a:cubicBezTo>
                      <a:pt x="3" y="4"/>
                      <a:pt x="6" y="7"/>
                      <a:pt x="7" y="6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0" name="Freeform 6048">
                <a:extLst>
                  <a:ext uri="{FF2B5EF4-FFF2-40B4-BE49-F238E27FC236}">
                    <a16:creationId xmlns:a16="http://schemas.microsoft.com/office/drawing/2014/main" id="{5F7D6C21-AF39-48CE-8C97-853CB0496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1752"/>
                <a:ext cx="14" cy="14"/>
              </a:xfrm>
              <a:custGeom>
                <a:avLst/>
                <a:gdLst>
                  <a:gd name="T0" fmla="*/ 0 w 24"/>
                  <a:gd name="T1" fmla="*/ 0 h 25"/>
                  <a:gd name="T2" fmla="*/ 12 w 24"/>
                  <a:gd name="T3" fmla="*/ 12 h 25"/>
                  <a:gd name="T4" fmla="*/ 24 w 24"/>
                  <a:gd name="T5" fmla="*/ 25 h 25"/>
                  <a:gd name="T6" fmla="*/ 0 w 2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5">
                    <a:moveTo>
                      <a:pt x="0" y="0"/>
                    </a:moveTo>
                    <a:cubicBezTo>
                      <a:pt x="1" y="1"/>
                      <a:pt x="6" y="6"/>
                      <a:pt x="12" y="12"/>
                    </a:cubicBezTo>
                    <a:cubicBezTo>
                      <a:pt x="17" y="17"/>
                      <a:pt x="22" y="23"/>
                      <a:pt x="24" y="25"/>
                    </a:cubicBezTo>
                    <a:cubicBezTo>
                      <a:pt x="16" y="18"/>
                      <a:pt x="9" y="1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1" name="Freeform 6049">
                <a:extLst>
                  <a:ext uri="{FF2B5EF4-FFF2-40B4-BE49-F238E27FC236}">
                    <a16:creationId xmlns:a16="http://schemas.microsoft.com/office/drawing/2014/main" id="{C37384AA-7FEB-4F7C-B542-F8154F03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448"/>
                <a:ext cx="7" cy="8"/>
              </a:xfrm>
              <a:custGeom>
                <a:avLst/>
                <a:gdLst>
                  <a:gd name="T0" fmla="*/ 11 w 12"/>
                  <a:gd name="T1" fmla="*/ 3 h 14"/>
                  <a:gd name="T2" fmla="*/ 3 w 12"/>
                  <a:gd name="T3" fmla="*/ 13 h 14"/>
                  <a:gd name="T4" fmla="*/ 11 w 12"/>
                  <a:gd name="T5" fmla="*/ 0 h 14"/>
                  <a:gd name="T6" fmla="*/ 11 w 12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4">
                    <a:moveTo>
                      <a:pt x="11" y="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0" y="14"/>
                      <a:pt x="3" y="10"/>
                      <a:pt x="11" y="0"/>
                    </a:cubicBezTo>
                    <a:cubicBezTo>
                      <a:pt x="12" y="0"/>
                      <a:pt x="9" y="4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2" name="Freeform 6050">
                <a:extLst>
                  <a:ext uri="{FF2B5EF4-FFF2-40B4-BE49-F238E27FC236}">
                    <a16:creationId xmlns:a16="http://schemas.microsoft.com/office/drawing/2014/main" id="{40FF5C25-AFEB-43B1-A925-A13751338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1602"/>
                <a:ext cx="42" cy="3"/>
              </a:xfrm>
              <a:custGeom>
                <a:avLst/>
                <a:gdLst>
                  <a:gd name="T0" fmla="*/ 0 w 75"/>
                  <a:gd name="T1" fmla="*/ 0 h 6"/>
                  <a:gd name="T2" fmla="*/ 33 w 75"/>
                  <a:gd name="T3" fmla="*/ 2 h 6"/>
                  <a:gd name="T4" fmla="*/ 75 w 75"/>
                  <a:gd name="T5" fmla="*/ 5 h 6"/>
                  <a:gd name="T6" fmla="*/ 55 w 75"/>
                  <a:gd name="T7" fmla="*/ 4 h 6"/>
                  <a:gd name="T8" fmla="*/ 38 w 75"/>
                  <a:gd name="T9" fmla="*/ 4 h 6"/>
                  <a:gd name="T10" fmla="*/ 1 w 75"/>
                  <a:gd name="T11" fmla="*/ 3 h 6"/>
                  <a:gd name="T12" fmla="*/ 0 w 7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6">
                    <a:moveTo>
                      <a:pt x="0" y="0"/>
                    </a:moveTo>
                    <a:cubicBezTo>
                      <a:pt x="11" y="1"/>
                      <a:pt x="21" y="1"/>
                      <a:pt x="33" y="2"/>
                    </a:cubicBezTo>
                    <a:cubicBezTo>
                      <a:pt x="44" y="2"/>
                      <a:pt x="57" y="3"/>
                      <a:pt x="75" y="5"/>
                    </a:cubicBezTo>
                    <a:cubicBezTo>
                      <a:pt x="71" y="6"/>
                      <a:pt x="63" y="5"/>
                      <a:pt x="55" y="4"/>
                    </a:cubicBezTo>
                    <a:cubicBezTo>
                      <a:pt x="46" y="3"/>
                      <a:pt x="39" y="2"/>
                      <a:pt x="38" y="4"/>
                    </a:cubicBezTo>
                    <a:cubicBezTo>
                      <a:pt x="28" y="1"/>
                      <a:pt x="16" y="3"/>
                      <a:pt x="1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3" name="Freeform 6051">
                <a:extLst>
                  <a:ext uri="{FF2B5EF4-FFF2-40B4-BE49-F238E27FC236}">
                    <a16:creationId xmlns:a16="http://schemas.microsoft.com/office/drawing/2014/main" id="{7DDA3701-F295-4795-AF8E-B46192CA3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9" y="2510"/>
                <a:ext cx="17" cy="17"/>
              </a:xfrm>
              <a:custGeom>
                <a:avLst/>
                <a:gdLst>
                  <a:gd name="T0" fmla="*/ 0 w 31"/>
                  <a:gd name="T1" fmla="*/ 30 h 30"/>
                  <a:gd name="T2" fmla="*/ 30 w 31"/>
                  <a:gd name="T3" fmla="*/ 0 h 30"/>
                  <a:gd name="T4" fmla="*/ 19 w 31"/>
                  <a:gd name="T5" fmla="*/ 12 h 30"/>
                  <a:gd name="T6" fmla="*/ 0 w 31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0">
                    <a:moveTo>
                      <a:pt x="0" y="30"/>
                    </a:moveTo>
                    <a:cubicBezTo>
                      <a:pt x="1" y="26"/>
                      <a:pt x="18" y="12"/>
                      <a:pt x="30" y="0"/>
                    </a:cubicBezTo>
                    <a:cubicBezTo>
                      <a:pt x="31" y="0"/>
                      <a:pt x="26" y="6"/>
                      <a:pt x="19" y="12"/>
                    </a:cubicBezTo>
                    <a:cubicBezTo>
                      <a:pt x="13" y="18"/>
                      <a:pt x="5" y="25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4" name="Freeform 6052">
                <a:extLst>
                  <a:ext uri="{FF2B5EF4-FFF2-40B4-BE49-F238E27FC236}">
                    <a16:creationId xmlns:a16="http://schemas.microsoft.com/office/drawing/2014/main" id="{88DC944D-3C40-4E87-81BE-F5C1326F2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571"/>
                <a:ext cx="36" cy="24"/>
              </a:xfrm>
              <a:custGeom>
                <a:avLst/>
                <a:gdLst>
                  <a:gd name="T0" fmla="*/ 18 w 63"/>
                  <a:gd name="T1" fmla="*/ 31 h 41"/>
                  <a:gd name="T2" fmla="*/ 18 w 63"/>
                  <a:gd name="T3" fmla="*/ 28 h 41"/>
                  <a:gd name="T4" fmla="*/ 39 w 63"/>
                  <a:gd name="T5" fmla="*/ 16 h 41"/>
                  <a:gd name="T6" fmla="*/ 63 w 63"/>
                  <a:gd name="T7" fmla="*/ 0 h 41"/>
                  <a:gd name="T8" fmla="*/ 58 w 63"/>
                  <a:gd name="T9" fmla="*/ 5 h 41"/>
                  <a:gd name="T10" fmla="*/ 41 w 63"/>
                  <a:gd name="T11" fmla="*/ 16 h 41"/>
                  <a:gd name="T12" fmla="*/ 19 w 63"/>
                  <a:gd name="T13" fmla="*/ 28 h 41"/>
                  <a:gd name="T14" fmla="*/ 18 w 63"/>
                  <a:gd name="T15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41">
                    <a:moveTo>
                      <a:pt x="18" y="31"/>
                    </a:moveTo>
                    <a:cubicBezTo>
                      <a:pt x="0" y="41"/>
                      <a:pt x="19" y="29"/>
                      <a:pt x="18" y="28"/>
                    </a:cubicBezTo>
                    <a:cubicBezTo>
                      <a:pt x="26" y="24"/>
                      <a:pt x="32" y="20"/>
                      <a:pt x="39" y="16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2" y="2"/>
                      <a:pt x="56" y="6"/>
                      <a:pt x="58" y="5"/>
                    </a:cubicBezTo>
                    <a:cubicBezTo>
                      <a:pt x="47" y="12"/>
                      <a:pt x="41" y="15"/>
                      <a:pt x="41" y="16"/>
                    </a:cubicBezTo>
                    <a:cubicBezTo>
                      <a:pt x="32" y="22"/>
                      <a:pt x="33" y="20"/>
                      <a:pt x="19" y="28"/>
                    </a:cubicBezTo>
                    <a:cubicBezTo>
                      <a:pt x="31" y="23"/>
                      <a:pt x="23" y="27"/>
                      <a:pt x="1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5" name="Freeform 6053">
                <a:extLst>
                  <a:ext uri="{FF2B5EF4-FFF2-40B4-BE49-F238E27FC236}">
                    <a16:creationId xmlns:a16="http://schemas.microsoft.com/office/drawing/2014/main" id="{CA187CEC-9AB5-4AF5-B655-4F78A6F2B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1961"/>
                <a:ext cx="9" cy="29"/>
              </a:xfrm>
              <a:custGeom>
                <a:avLst/>
                <a:gdLst>
                  <a:gd name="T0" fmla="*/ 16 w 16"/>
                  <a:gd name="T1" fmla="*/ 51 h 51"/>
                  <a:gd name="T2" fmla="*/ 8 w 16"/>
                  <a:gd name="T3" fmla="*/ 25 h 51"/>
                  <a:gd name="T4" fmla="*/ 0 w 16"/>
                  <a:gd name="T5" fmla="*/ 0 h 51"/>
                  <a:gd name="T6" fmla="*/ 16 w 16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1">
                    <a:moveTo>
                      <a:pt x="16" y="51"/>
                    </a:moveTo>
                    <a:cubicBezTo>
                      <a:pt x="13" y="44"/>
                      <a:pt x="11" y="35"/>
                      <a:pt x="8" y="25"/>
                    </a:cubicBezTo>
                    <a:cubicBezTo>
                      <a:pt x="5" y="15"/>
                      <a:pt x="2" y="6"/>
                      <a:pt x="0" y="0"/>
                    </a:cubicBezTo>
                    <a:cubicBezTo>
                      <a:pt x="7" y="16"/>
                      <a:pt x="10" y="29"/>
                      <a:pt x="16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6" name="Freeform 6054">
                <a:extLst>
                  <a:ext uri="{FF2B5EF4-FFF2-40B4-BE49-F238E27FC236}">
                    <a16:creationId xmlns:a16="http://schemas.microsoft.com/office/drawing/2014/main" id="{943664D9-A2C0-4118-83A8-9C92C29E5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1708"/>
                <a:ext cx="18" cy="14"/>
              </a:xfrm>
              <a:custGeom>
                <a:avLst/>
                <a:gdLst>
                  <a:gd name="T0" fmla="*/ 24 w 33"/>
                  <a:gd name="T1" fmla="*/ 16 h 26"/>
                  <a:gd name="T2" fmla="*/ 27 w 33"/>
                  <a:gd name="T3" fmla="*/ 24 h 26"/>
                  <a:gd name="T4" fmla="*/ 0 w 33"/>
                  <a:gd name="T5" fmla="*/ 2 h 26"/>
                  <a:gd name="T6" fmla="*/ 15 w 33"/>
                  <a:gd name="T7" fmla="*/ 13 h 26"/>
                  <a:gd name="T8" fmla="*/ 3 w 33"/>
                  <a:gd name="T9" fmla="*/ 2 h 26"/>
                  <a:gd name="T10" fmla="*/ 17 w 33"/>
                  <a:gd name="T11" fmla="*/ 12 h 26"/>
                  <a:gd name="T12" fmla="*/ 24 w 33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6">
                    <a:moveTo>
                      <a:pt x="24" y="16"/>
                    </a:moveTo>
                    <a:cubicBezTo>
                      <a:pt x="33" y="24"/>
                      <a:pt x="32" y="26"/>
                      <a:pt x="27" y="24"/>
                    </a:cubicBezTo>
                    <a:cubicBezTo>
                      <a:pt x="20" y="17"/>
                      <a:pt x="6" y="7"/>
                      <a:pt x="0" y="2"/>
                    </a:cubicBezTo>
                    <a:cubicBezTo>
                      <a:pt x="0" y="0"/>
                      <a:pt x="11" y="10"/>
                      <a:pt x="15" y="13"/>
                    </a:cubicBezTo>
                    <a:cubicBezTo>
                      <a:pt x="18" y="13"/>
                      <a:pt x="11" y="8"/>
                      <a:pt x="3" y="2"/>
                    </a:cubicBezTo>
                    <a:cubicBezTo>
                      <a:pt x="6" y="2"/>
                      <a:pt x="12" y="7"/>
                      <a:pt x="17" y="12"/>
                    </a:cubicBezTo>
                    <a:cubicBezTo>
                      <a:pt x="22" y="16"/>
                      <a:pt x="26" y="20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7" name="Freeform 6055">
                <a:extLst>
                  <a:ext uri="{FF2B5EF4-FFF2-40B4-BE49-F238E27FC236}">
                    <a16:creationId xmlns:a16="http://schemas.microsoft.com/office/drawing/2014/main" id="{639AC7D8-9E58-4567-BEF7-6AA62AD04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561"/>
                <a:ext cx="14" cy="9"/>
              </a:xfrm>
              <a:custGeom>
                <a:avLst/>
                <a:gdLst>
                  <a:gd name="T0" fmla="*/ 1 w 24"/>
                  <a:gd name="T1" fmla="*/ 16 h 16"/>
                  <a:gd name="T2" fmla="*/ 23 w 24"/>
                  <a:gd name="T3" fmla="*/ 0 h 16"/>
                  <a:gd name="T4" fmla="*/ 1 w 24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6">
                    <a:moveTo>
                      <a:pt x="1" y="16"/>
                    </a:moveTo>
                    <a:cubicBezTo>
                      <a:pt x="0" y="16"/>
                      <a:pt x="14" y="7"/>
                      <a:pt x="23" y="0"/>
                    </a:cubicBezTo>
                    <a:cubicBezTo>
                      <a:pt x="24" y="1"/>
                      <a:pt x="10" y="10"/>
                      <a:pt x="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8" name="Freeform 6056">
                <a:extLst>
                  <a:ext uri="{FF2B5EF4-FFF2-40B4-BE49-F238E27FC236}">
                    <a16:creationId xmlns:a16="http://schemas.microsoft.com/office/drawing/2014/main" id="{4C65B12B-411A-4855-9319-F9A559883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616"/>
                <a:ext cx="37" cy="16"/>
              </a:xfrm>
              <a:custGeom>
                <a:avLst/>
                <a:gdLst>
                  <a:gd name="T0" fmla="*/ 0 w 64"/>
                  <a:gd name="T1" fmla="*/ 27 h 27"/>
                  <a:gd name="T2" fmla="*/ 24 w 64"/>
                  <a:gd name="T3" fmla="*/ 17 h 27"/>
                  <a:gd name="T4" fmla="*/ 43 w 64"/>
                  <a:gd name="T5" fmla="*/ 7 h 27"/>
                  <a:gd name="T6" fmla="*/ 40 w 64"/>
                  <a:gd name="T7" fmla="*/ 9 h 27"/>
                  <a:gd name="T8" fmla="*/ 54 w 64"/>
                  <a:gd name="T9" fmla="*/ 4 h 27"/>
                  <a:gd name="T10" fmla="*/ 64 w 64"/>
                  <a:gd name="T11" fmla="*/ 1 h 27"/>
                  <a:gd name="T12" fmla="*/ 31 w 64"/>
                  <a:gd name="T13" fmla="*/ 16 h 27"/>
                  <a:gd name="T14" fmla="*/ 0 w 64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27">
                    <a:moveTo>
                      <a:pt x="0" y="27"/>
                    </a:moveTo>
                    <a:cubicBezTo>
                      <a:pt x="6" y="24"/>
                      <a:pt x="15" y="20"/>
                      <a:pt x="24" y="17"/>
                    </a:cubicBezTo>
                    <a:cubicBezTo>
                      <a:pt x="32" y="13"/>
                      <a:pt x="40" y="10"/>
                      <a:pt x="43" y="7"/>
                    </a:cubicBezTo>
                    <a:cubicBezTo>
                      <a:pt x="44" y="7"/>
                      <a:pt x="43" y="8"/>
                      <a:pt x="40" y="9"/>
                    </a:cubicBezTo>
                    <a:cubicBezTo>
                      <a:pt x="42" y="9"/>
                      <a:pt x="49" y="6"/>
                      <a:pt x="54" y="4"/>
                    </a:cubicBezTo>
                    <a:cubicBezTo>
                      <a:pt x="60" y="2"/>
                      <a:pt x="64" y="0"/>
                      <a:pt x="64" y="1"/>
                    </a:cubicBezTo>
                    <a:cubicBezTo>
                      <a:pt x="49" y="8"/>
                      <a:pt x="40" y="12"/>
                      <a:pt x="31" y="16"/>
                    </a:cubicBezTo>
                    <a:cubicBezTo>
                      <a:pt x="22" y="19"/>
                      <a:pt x="14" y="22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9" name="Freeform 6057">
                <a:extLst>
                  <a:ext uri="{FF2B5EF4-FFF2-40B4-BE49-F238E27FC236}">
                    <a16:creationId xmlns:a16="http://schemas.microsoft.com/office/drawing/2014/main" id="{9FEE4448-39D2-44E3-AFCC-6671EE53B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1939"/>
                <a:ext cx="7" cy="15"/>
              </a:xfrm>
              <a:custGeom>
                <a:avLst/>
                <a:gdLst>
                  <a:gd name="T0" fmla="*/ 12 w 12"/>
                  <a:gd name="T1" fmla="*/ 27 h 27"/>
                  <a:gd name="T2" fmla="*/ 0 w 12"/>
                  <a:gd name="T3" fmla="*/ 0 h 27"/>
                  <a:gd name="T4" fmla="*/ 12 w 12"/>
                  <a:gd name="T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7">
                    <a:moveTo>
                      <a:pt x="12" y="27"/>
                    </a:moveTo>
                    <a:cubicBezTo>
                      <a:pt x="9" y="25"/>
                      <a:pt x="5" y="14"/>
                      <a:pt x="0" y="0"/>
                    </a:cubicBezTo>
                    <a:cubicBezTo>
                      <a:pt x="2" y="2"/>
                      <a:pt x="8" y="17"/>
                      <a:pt x="1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0" name="Freeform 6058">
                <a:extLst>
                  <a:ext uri="{FF2B5EF4-FFF2-40B4-BE49-F238E27FC236}">
                    <a16:creationId xmlns:a16="http://schemas.microsoft.com/office/drawing/2014/main" id="{9F4901C7-F4D1-4CC7-B874-3F85A966F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145"/>
                <a:ext cx="1" cy="10"/>
              </a:xfrm>
              <a:custGeom>
                <a:avLst/>
                <a:gdLst>
                  <a:gd name="T0" fmla="*/ 1 w 2"/>
                  <a:gd name="T1" fmla="*/ 19 h 19"/>
                  <a:gd name="T2" fmla="*/ 1 w 2"/>
                  <a:gd name="T3" fmla="*/ 0 h 19"/>
                  <a:gd name="T4" fmla="*/ 1 w 2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9">
                    <a:moveTo>
                      <a:pt x="1" y="19"/>
                    </a:moveTo>
                    <a:cubicBezTo>
                      <a:pt x="0" y="19"/>
                      <a:pt x="0" y="10"/>
                      <a:pt x="1" y="0"/>
                    </a:cubicBezTo>
                    <a:cubicBezTo>
                      <a:pt x="2" y="1"/>
                      <a:pt x="2" y="10"/>
                      <a:pt x="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1" name="Freeform 6059">
                <a:extLst>
                  <a:ext uri="{FF2B5EF4-FFF2-40B4-BE49-F238E27FC236}">
                    <a16:creationId xmlns:a16="http://schemas.microsoft.com/office/drawing/2014/main" id="{DD2D0BC3-3D1F-4E52-8BC6-FD061C88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2130"/>
                <a:ext cx="2" cy="9"/>
              </a:xfrm>
              <a:custGeom>
                <a:avLst/>
                <a:gdLst>
                  <a:gd name="T0" fmla="*/ 3 w 3"/>
                  <a:gd name="T1" fmla="*/ 2 h 17"/>
                  <a:gd name="T2" fmla="*/ 0 w 3"/>
                  <a:gd name="T3" fmla="*/ 0 h 17"/>
                  <a:gd name="T4" fmla="*/ 3 w 3"/>
                  <a:gd name="T5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7">
                    <a:moveTo>
                      <a:pt x="3" y="2"/>
                    </a:moveTo>
                    <a:cubicBezTo>
                      <a:pt x="3" y="17"/>
                      <a:pt x="0" y="10"/>
                      <a:pt x="0" y="0"/>
                    </a:cubicBezTo>
                    <a:cubicBezTo>
                      <a:pt x="1" y="4"/>
                      <a:pt x="2" y="4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2" name="Freeform 6060">
                <a:extLst>
                  <a:ext uri="{FF2B5EF4-FFF2-40B4-BE49-F238E27FC236}">
                    <a16:creationId xmlns:a16="http://schemas.microsoft.com/office/drawing/2014/main" id="{12993B2D-AD77-44EB-85C5-9A0C1FA89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142"/>
                <a:ext cx="2" cy="10"/>
              </a:xfrm>
              <a:custGeom>
                <a:avLst/>
                <a:gdLst>
                  <a:gd name="T0" fmla="*/ 3 w 3"/>
                  <a:gd name="T1" fmla="*/ 10 h 18"/>
                  <a:gd name="T2" fmla="*/ 2 w 3"/>
                  <a:gd name="T3" fmla="*/ 18 h 18"/>
                  <a:gd name="T4" fmla="*/ 0 w 3"/>
                  <a:gd name="T5" fmla="*/ 15 h 18"/>
                  <a:gd name="T6" fmla="*/ 0 w 3"/>
                  <a:gd name="T7" fmla="*/ 0 h 18"/>
                  <a:gd name="T8" fmla="*/ 1 w 3"/>
                  <a:gd name="T9" fmla="*/ 7 h 18"/>
                  <a:gd name="T10" fmla="*/ 3 w 3"/>
                  <a:gd name="T11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8">
                    <a:moveTo>
                      <a:pt x="3" y="10"/>
                    </a:moveTo>
                    <a:cubicBezTo>
                      <a:pt x="3" y="14"/>
                      <a:pt x="2" y="13"/>
                      <a:pt x="2" y="18"/>
                    </a:cubicBezTo>
                    <a:cubicBezTo>
                      <a:pt x="1" y="11"/>
                      <a:pt x="2" y="11"/>
                      <a:pt x="0" y="15"/>
                    </a:cubicBezTo>
                    <a:cubicBezTo>
                      <a:pt x="0" y="10"/>
                      <a:pt x="0" y="5"/>
                      <a:pt x="0" y="0"/>
                    </a:cubicBezTo>
                    <a:cubicBezTo>
                      <a:pt x="1" y="0"/>
                      <a:pt x="1" y="4"/>
                      <a:pt x="1" y="7"/>
                    </a:cubicBezTo>
                    <a:cubicBezTo>
                      <a:pt x="2" y="5"/>
                      <a:pt x="3" y="7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3" name="Freeform 6061">
                <a:extLst>
                  <a:ext uri="{FF2B5EF4-FFF2-40B4-BE49-F238E27FC236}">
                    <a16:creationId xmlns:a16="http://schemas.microsoft.com/office/drawing/2014/main" id="{858E74D6-62E4-4C3E-B189-54A1B21AE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150"/>
                <a:ext cx="2" cy="16"/>
              </a:xfrm>
              <a:custGeom>
                <a:avLst/>
                <a:gdLst>
                  <a:gd name="T0" fmla="*/ 4 w 4"/>
                  <a:gd name="T1" fmla="*/ 10 h 27"/>
                  <a:gd name="T2" fmla="*/ 2 w 4"/>
                  <a:gd name="T3" fmla="*/ 26 h 27"/>
                  <a:gd name="T4" fmla="*/ 2 w 4"/>
                  <a:gd name="T5" fmla="*/ 11 h 27"/>
                  <a:gd name="T6" fmla="*/ 4 w 4"/>
                  <a:gd name="T7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7">
                    <a:moveTo>
                      <a:pt x="4" y="10"/>
                    </a:moveTo>
                    <a:cubicBezTo>
                      <a:pt x="4" y="18"/>
                      <a:pt x="2" y="16"/>
                      <a:pt x="2" y="26"/>
                    </a:cubicBezTo>
                    <a:cubicBezTo>
                      <a:pt x="0" y="27"/>
                      <a:pt x="3" y="11"/>
                      <a:pt x="2" y="11"/>
                    </a:cubicBezTo>
                    <a:cubicBezTo>
                      <a:pt x="3" y="0"/>
                      <a:pt x="3" y="15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4" name="Freeform 6062">
                <a:extLst>
                  <a:ext uri="{FF2B5EF4-FFF2-40B4-BE49-F238E27FC236}">
                    <a16:creationId xmlns:a16="http://schemas.microsoft.com/office/drawing/2014/main" id="{66D77876-65E8-446B-8583-834EF2BF8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2610"/>
                <a:ext cx="17" cy="10"/>
              </a:xfrm>
              <a:custGeom>
                <a:avLst/>
                <a:gdLst>
                  <a:gd name="T0" fmla="*/ 0 w 30"/>
                  <a:gd name="T1" fmla="*/ 17 h 17"/>
                  <a:gd name="T2" fmla="*/ 9 w 30"/>
                  <a:gd name="T3" fmla="*/ 11 h 17"/>
                  <a:gd name="T4" fmla="*/ 18 w 30"/>
                  <a:gd name="T5" fmla="*/ 9 h 17"/>
                  <a:gd name="T6" fmla="*/ 15 w 30"/>
                  <a:gd name="T7" fmla="*/ 7 h 17"/>
                  <a:gd name="T8" fmla="*/ 30 w 30"/>
                  <a:gd name="T9" fmla="*/ 0 h 17"/>
                  <a:gd name="T10" fmla="*/ 23 w 30"/>
                  <a:gd name="T11" fmla="*/ 6 h 17"/>
                  <a:gd name="T12" fmla="*/ 0 w 30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cubicBezTo>
                      <a:pt x="3" y="15"/>
                      <a:pt x="10" y="11"/>
                      <a:pt x="9" y="11"/>
                    </a:cubicBezTo>
                    <a:cubicBezTo>
                      <a:pt x="17" y="7"/>
                      <a:pt x="17" y="8"/>
                      <a:pt x="18" y="9"/>
                    </a:cubicBezTo>
                    <a:cubicBezTo>
                      <a:pt x="28" y="4"/>
                      <a:pt x="15" y="8"/>
                      <a:pt x="15" y="7"/>
                    </a:cubicBezTo>
                    <a:cubicBezTo>
                      <a:pt x="18" y="6"/>
                      <a:pt x="24" y="3"/>
                      <a:pt x="30" y="0"/>
                    </a:cubicBezTo>
                    <a:cubicBezTo>
                      <a:pt x="28" y="2"/>
                      <a:pt x="27" y="4"/>
                      <a:pt x="23" y="6"/>
                    </a:cubicBezTo>
                    <a:cubicBezTo>
                      <a:pt x="19" y="9"/>
                      <a:pt x="13" y="12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5" name="Freeform 6063">
                <a:extLst>
                  <a:ext uri="{FF2B5EF4-FFF2-40B4-BE49-F238E27FC236}">
                    <a16:creationId xmlns:a16="http://schemas.microsoft.com/office/drawing/2014/main" id="{74A2BF64-E4D0-4741-A8A2-2EB2419E0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" y="2658"/>
                <a:ext cx="13" cy="1"/>
              </a:xfrm>
              <a:custGeom>
                <a:avLst/>
                <a:gdLst>
                  <a:gd name="T0" fmla="*/ 0 w 22"/>
                  <a:gd name="T1" fmla="*/ 3 h 3"/>
                  <a:gd name="T2" fmla="*/ 15 w 22"/>
                  <a:gd name="T3" fmla="*/ 0 h 3"/>
                  <a:gd name="T4" fmla="*/ 0 w 2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">
                    <a:moveTo>
                      <a:pt x="0" y="3"/>
                    </a:moveTo>
                    <a:cubicBezTo>
                      <a:pt x="3" y="2"/>
                      <a:pt x="5" y="1"/>
                      <a:pt x="15" y="0"/>
                    </a:cubicBezTo>
                    <a:cubicBezTo>
                      <a:pt x="22" y="1"/>
                      <a:pt x="17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6" name="Freeform 6064">
                <a:extLst>
                  <a:ext uri="{FF2B5EF4-FFF2-40B4-BE49-F238E27FC236}">
                    <a16:creationId xmlns:a16="http://schemas.microsoft.com/office/drawing/2014/main" id="{4412C6F1-9D55-4279-9C0C-22494C615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584"/>
                <a:ext cx="9" cy="4"/>
              </a:xfrm>
              <a:custGeom>
                <a:avLst/>
                <a:gdLst>
                  <a:gd name="T0" fmla="*/ 16 w 16"/>
                  <a:gd name="T1" fmla="*/ 1 h 8"/>
                  <a:gd name="T2" fmla="*/ 0 w 16"/>
                  <a:gd name="T3" fmla="*/ 8 h 8"/>
                  <a:gd name="T4" fmla="*/ 9 w 16"/>
                  <a:gd name="T5" fmla="*/ 2 h 8"/>
                  <a:gd name="T6" fmla="*/ 16 w 16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8">
                    <a:moveTo>
                      <a:pt x="16" y="1"/>
                    </a:moveTo>
                    <a:cubicBezTo>
                      <a:pt x="7" y="6"/>
                      <a:pt x="11" y="2"/>
                      <a:pt x="0" y="8"/>
                    </a:cubicBezTo>
                    <a:cubicBezTo>
                      <a:pt x="4" y="6"/>
                      <a:pt x="0" y="7"/>
                      <a:pt x="9" y="2"/>
                    </a:cubicBezTo>
                    <a:cubicBezTo>
                      <a:pt x="3" y="7"/>
                      <a:pt x="15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7" name="Freeform 6065">
                <a:extLst>
                  <a:ext uri="{FF2B5EF4-FFF2-40B4-BE49-F238E27FC236}">
                    <a16:creationId xmlns:a16="http://schemas.microsoft.com/office/drawing/2014/main" id="{84EA4A35-72BC-4C2D-8D52-E5C3890BE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104"/>
                <a:ext cx="1" cy="12"/>
              </a:xfrm>
              <a:custGeom>
                <a:avLst/>
                <a:gdLst>
                  <a:gd name="T0" fmla="*/ 3 w 3"/>
                  <a:gd name="T1" fmla="*/ 18 h 20"/>
                  <a:gd name="T2" fmla="*/ 1 w 3"/>
                  <a:gd name="T3" fmla="*/ 20 h 20"/>
                  <a:gd name="T4" fmla="*/ 0 w 3"/>
                  <a:gd name="T5" fmla="*/ 4 h 20"/>
                  <a:gd name="T6" fmla="*/ 3 w 3"/>
                  <a:gd name="T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0">
                    <a:moveTo>
                      <a:pt x="3" y="18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1" y="13"/>
                      <a:pt x="0" y="12"/>
                      <a:pt x="0" y="4"/>
                    </a:cubicBezTo>
                    <a:cubicBezTo>
                      <a:pt x="2" y="7"/>
                      <a:pt x="2" y="0"/>
                      <a:pt x="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8" name="Freeform 6066">
                <a:extLst>
                  <a:ext uri="{FF2B5EF4-FFF2-40B4-BE49-F238E27FC236}">
                    <a16:creationId xmlns:a16="http://schemas.microsoft.com/office/drawing/2014/main" id="{346DBE81-2C0A-4636-9534-BA4D744B7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2320"/>
                <a:ext cx="6" cy="15"/>
              </a:xfrm>
              <a:custGeom>
                <a:avLst/>
                <a:gdLst>
                  <a:gd name="T0" fmla="*/ 3 w 10"/>
                  <a:gd name="T1" fmla="*/ 17 h 25"/>
                  <a:gd name="T2" fmla="*/ 5 w 10"/>
                  <a:gd name="T3" fmla="*/ 10 h 25"/>
                  <a:gd name="T4" fmla="*/ 4 w 10"/>
                  <a:gd name="T5" fmla="*/ 20 h 25"/>
                  <a:gd name="T6" fmla="*/ 0 w 10"/>
                  <a:gd name="T7" fmla="*/ 24 h 25"/>
                  <a:gd name="T8" fmla="*/ 3 w 10"/>
                  <a:gd name="T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5">
                    <a:moveTo>
                      <a:pt x="3" y="17"/>
                    </a:moveTo>
                    <a:cubicBezTo>
                      <a:pt x="3" y="16"/>
                      <a:pt x="6" y="10"/>
                      <a:pt x="5" y="10"/>
                    </a:cubicBezTo>
                    <a:cubicBezTo>
                      <a:pt x="10" y="0"/>
                      <a:pt x="5" y="16"/>
                      <a:pt x="4" y="20"/>
                    </a:cubicBezTo>
                    <a:cubicBezTo>
                      <a:pt x="2" y="25"/>
                      <a:pt x="1" y="23"/>
                      <a:pt x="0" y="24"/>
                    </a:cubicBezTo>
                    <a:cubicBezTo>
                      <a:pt x="3" y="18"/>
                      <a:pt x="8" y="8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9" name="Freeform 6067">
                <a:extLst>
                  <a:ext uri="{FF2B5EF4-FFF2-40B4-BE49-F238E27FC236}">
                    <a16:creationId xmlns:a16="http://schemas.microsoft.com/office/drawing/2014/main" id="{D3D19D20-729E-410A-987E-E04FEABC4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1716"/>
                <a:ext cx="12" cy="10"/>
              </a:xfrm>
              <a:custGeom>
                <a:avLst/>
                <a:gdLst>
                  <a:gd name="T0" fmla="*/ 0 w 21"/>
                  <a:gd name="T1" fmla="*/ 1 h 18"/>
                  <a:gd name="T2" fmla="*/ 21 w 21"/>
                  <a:gd name="T3" fmla="*/ 17 h 18"/>
                  <a:gd name="T4" fmla="*/ 0 w 21"/>
                  <a:gd name="T5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8">
                    <a:moveTo>
                      <a:pt x="0" y="1"/>
                    </a:moveTo>
                    <a:cubicBezTo>
                      <a:pt x="1" y="0"/>
                      <a:pt x="15" y="12"/>
                      <a:pt x="21" y="17"/>
                    </a:cubicBezTo>
                    <a:cubicBezTo>
                      <a:pt x="19" y="18"/>
                      <a:pt x="6" y="6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0" name="Freeform 6068">
                <a:extLst>
                  <a:ext uri="{FF2B5EF4-FFF2-40B4-BE49-F238E27FC236}">
                    <a16:creationId xmlns:a16="http://schemas.microsoft.com/office/drawing/2014/main" id="{DEA0EA8C-4EDD-4BD9-BC6C-0259A1992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1746"/>
                <a:ext cx="11" cy="11"/>
              </a:xfrm>
              <a:custGeom>
                <a:avLst/>
                <a:gdLst>
                  <a:gd name="T0" fmla="*/ 0 w 19"/>
                  <a:gd name="T1" fmla="*/ 0 h 19"/>
                  <a:gd name="T2" fmla="*/ 19 w 19"/>
                  <a:gd name="T3" fmla="*/ 19 h 19"/>
                  <a:gd name="T4" fmla="*/ 13 w 19"/>
                  <a:gd name="T5" fmla="*/ 17 h 19"/>
                  <a:gd name="T6" fmla="*/ 0 w 1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0"/>
                    </a:moveTo>
                    <a:cubicBezTo>
                      <a:pt x="7" y="7"/>
                      <a:pt x="16" y="15"/>
                      <a:pt x="19" y="19"/>
                    </a:cubicBezTo>
                    <a:cubicBezTo>
                      <a:pt x="11" y="12"/>
                      <a:pt x="5" y="7"/>
                      <a:pt x="13" y="17"/>
                    </a:cubicBezTo>
                    <a:cubicBezTo>
                      <a:pt x="3" y="7"/>
                      <a:pt x="3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1" name="Freeform 6069">
                <a:extLst>
                  <a:ext uri="{FF2B5EF4-FFF2-40B4-BE49-F238E27FC236}">
                    <a16:creationId xmlns:a16="http://schemas.microsoft.com/office/drawing/2014/main" id="{7052594F-5D44-4413-8DB7-71FEEF9D6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1766"/>
                <a:ext cx="26" cy="30"/>
              </a:xfrm>
              <a:custGeom>
                <a:avLst/>
                <a:gdLst>
                  <a:gd name="T0" fmla="*/ 45 w 45"/>
                  <a:gd name="T1" fmla="*/ 51 h 52"/>
                  <a:gd name="T2" fmla="*/ 41 w 45"/>
                  <a:gd name="T3" fmla="*/ 52 h 52"/>
                  <a:gd name="T4" fmla="*/ 25 w 45"/>
                  <a:gd name="T5" fmla="*/ 31 h 52"/>
                  <a:gd name="T6" fmla="*/ 29 w 45"/>
                  <a:gd name="T7" fmla="*/ 38 h 52"/>
                  <a:gd name="T8" fmla="*/ 14 w 45"/>
                  <a:gd name="T9" fmla="*/ 22 h 52"/>
                  <a:gd name="T10" fmla="*/ 27 w 45"/>
                  <a:gd name="T11" fmla="*/ 33 h 52"/>
                  <a:gd name="T12" fmla="*/ 2 w 45"/>
                  <a:gd name="T13" fmla="*/ 4 h 52"/>
                  <a:gd name="T14" fmla="*/ 0 w 45"/>
                  <a:gd name="T15" fmla="*/ 0 h 52"/>
                  <a:gd name="T16" fmla="*/ 45 w 45"/>
                  <a:gd name="T17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52">
                    <a:moveTo>
                      <a:pt x="45" y="51"/>
                    </a:moveTo>
                    <a:cubicBezTo>
                      <a:pt x="42" y="48"/>
                      <a:pt x="42" y="51"/>
                      <a:pt x="41" y="52"/>
                    </a:cubicBezTo>
                    <a:cubicBezTo>
                      <a:pt x="31" y="40"/>
                      <a:pt x="34" y="41"/>
                      <a:pt x="25" y="31"/>
                    </a:cubicBezTo>
                    <a:cubicBezTo>
                      <a:pt x="26" y="33"/>
                      <a:pt x="26" y="35"/>
                      <a:pt x="29" y="38"/>
                    </a:cubicBezTo>
                    <a:cubicBezTo>
                      <a:pt x="29" y="39"/>
                      <a:pt x="19" y="26"/>
                      <a:pt x="14" y="22"/>
                    </a:cubicBezTo>
                    <a:cubicBezTo>
                      <a:pt x="19" y="27"/>
                      <a:pt x="21" y="26"/>
                      <a:pt x="27" y="33"/>
                    </a:cubicBezTo>
                    <a:cubicBezTo>
                      <a:pt x="23" y="26"/>
                      <a:pt x="13" y="15"/>
                      <a:pt x="2" y="4"/>
                    </a:cubicBezTo>
                    <a:cubicBezTo>
                      <a:pt x="3" y="4"/>
                      <a:pt x="2" y="3"/>
                      <a:pt x="0" y="0"/>
                    </a:cubicBezTo>
                    <a:cubicBezTo>
                      <a:pt x="14" y="13"/>
                      <a:pt x="30" y="34"/>
                      <a:pt x="4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2" name="Freeform 6070">
                <a:extLst>
                  <a:ext uri="{FF2B5EF4-FFF2-40B4-BE49-F238E27FC236}">
                    <a16:creationId xmlns:a16="http://schemas.microsoft.com/office/drawing/2014/main" id="{8EDC66B1-2521-4160-A59C-8B5E0F6CA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228"/>
                <a:ext cx="6" cy="22"/>
              </a:xfrm>
              <a:custGeom>
                <a:avLst/>
                <a:gdLst>
                  <a:gd name="T0" fmla="*/ 2 w 10"/>
                  <a:gd name="T1" fmla="*/ 38 h 39"/>
                  <a:gd name="T2" fmla="*/ 0 w 10"/>
                  <a:gd name="T3" fmla="*/ 39 h 39"/>
                  <a:gd name="T4" fmla="*/ 4 w 10"/>
                  <a:gd name="T5" fmla="*/ 27 h 39"/>
                  <a:gd name="T6" fmla="*/ 6 w 10"/>
                  <a:gd name="T7" fmla="*/ 16 h 39"/>
                  <a:gd name="T8" fmla="*/ 3 w 10"/>
                  <a:gd name="T9" fmla="*/ 28 h 39"/>
                  <a:gd name="T10" fmla="*/ 7 w 10"/>
                  <a:gd name="T11" fmla="*/ 5 h 39"/>
                  <a:gd name="T12" fmla="*/ 10 w 10"/>
                  <a:gd name="T13" fmla="*/ 0 h 39"/>
                  <a:gd name="T14" fmla="*/ 2 w 10"/>
                  <a:gd name="T15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39">
                    <a:moveTo>
                      <a:pt x="2" y="38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2" y="26"/>
                      <a:pt x="2" y="36"/>
                      <a:pt x="4" y="27"/>
                    </a:cubicBezTo>
                    <a:cubicBezTo>
                      <a:pt x="6" y="21"/>
                      <a:pt x="5" y="21"/>
                      <a:pt x="6" y="16"/>
                    </a:cubicBezTo>
                    <a:cubicBezTo>
                      <a:pt x="5" y="17"/>
                      <a:pt x="4" y="23"/>
                      <a:pt x="3" y="28"/>
                    </a:cubicBezTo>
                    <a:cubicBezTo>
                      <a:pt x="2" y="28"/>
                      <a:pt x="6" y="12"/>
                      <a:pt x="7" y="5"/>
                    </a:cubicBezTo>
                    <a:cubicBezTo>
                      <a:pt x="8" y="5"/>
                      <a:pt x="10" y="0"/>
                      <a:pt x="10" y="0"/>
                    </a:cubicBezTo>
                    <a:cubicBezTo>
                      <a:pt x="7" y="15"/>
                      <a:pt x="4" y="28"/>
                      <a:pt x="2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3" name="Freeform 6071">
                <a:extLst>
                  <a:ext uri="{FF2B5EF4-FFF2-40B4-BE49-F238E27FC236}">
                    <a16:creationId xmlns:a16="http://schemas.microsoft.com/office/drawing/2014/main" id="{04B41486-1685-4126-85E3-DF25E20E2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2299"/>
                <a:ext cx="7" cy="19"/>
              </a:xfrm>
              <a:custGeom>
                <a:avLst/>
                <a:gdLst>
                  <a:gd name="T0" fmla="*/ 0 w 12"/>
                  <a:gd name="T1" fmla="*/ 33 h 33"/>
                  <a:gd name="T2" fmla="*/ 5 w 12"/>
                  <a:gd name="T3" fmla="*/ 15 h 33"/>
                  <a:gd name="T4" fmla="*/ 12 w 12"/>
                  <a:gd name="T5" fmla="*/ 0 h 33"/>
                  <a:gd name="T6" fmla="*/ 0 w 12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3">
                    <a:moveTo>
                      <a:pt x="0" y="33"/>
                    </a:moveTo>
                    <a:cubicBezTo>
                      <a:pt x="1" y="28"/>
                      <a:pt x="6" y="18"/>
                      <a:pt x="5" y="15"/>
                    </a:cubicBezTo>
                    <a:cubicBezTo>
                      <a:pt x="8" y="9"/>
                      <a:pt x="8" y="12"/>
                      <a:pt x="12" y="0"/>
                    </a:cubicBezTo>
                    <a:cubicBezTo>
                      <a:pt x="11" y="5"/>
                      <a:pt x="4" y="25"/>
                      <a:pt x="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4" name="Freeform 6072">
                <a:extLst>
                  <a:ext uri="{FF2B5EF4-FFF2-40B4-BE49-F238E27FC236}">
                    <a16:creationId xmlns:a16="http://schemas.microsoft.com/office/drawing/2014/main" id="{78AF54F4-022A-4B2C-B4DF-1ED1BD78E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2180"/>
                <a:ext cx="2" cy="12"/>
              </a:xfrm>
              <a:custGeom>
                <a:avLst/>
                <a:gdLst>
                  <a:gd name="T0" fmla="*/ 3 w 4"/>
                  <a:gd name="T1" fmla="*/ 0 h 21"/>
                  <a:gd name="T2" fmla="*/ 1 w 4"/>
                  <a:gd name="T3" fmla="*/ 19 h 21"/>
                  <a:gd name="T4" fmla="*/ 1 w 4"/>
                  <a:gd name="T5" fmla="*/ 19 h 21"/>
                  <a:gd name="T6" fmla="*/ 3 w 4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1">
                    <a:moveTo>
                      <a:pt x="3" y="0"/>
                    </a:moveTo>
                    <a:cubicBezTo>
                      <a:pt x="4" y="4"/>
                      <a:pt x="2" y="14"/>
                      <a:pt x="1" y="19"/>
                    </a:cubicBezTo>
                    <a:cubicBezTo>
                      <a:pt x="1" y="21"/>
                      <a:pt x="0" y="21"/>
                      <a:pt x="1" y="19"/>
                    </a:cubicBezTo>
                    <a:cubicBezTo>
                      <a:pt x="1" y="16"/>
                      <a:pt x="2" y="1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5" name="Freeform 6073">
                <a:extLst>
                  <a:ext uri="{FF2B5EF4-FFF2-40B4-BE49-F238E27FC236}">
                    <a16:creationId xmlns:a16="http://schemas.microsoft.com/office/drawing/2014/main" id="{0AD2D03F-8770-4F0E-B0C4-1CDF7B42A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1932"/>
                <a:ext cx="3" cy="8"/>
              </a:xfrm>
              <a:custGeom>
                <a:avLst/>
                <a:gdLst>
                  <a:gd name="T0" fmla="*/ 6 w 6"/>
                  <a:gd name="T1" fmla="*/ 13 h 14"/>
                  <a:gd name="T2" fmla="*/ 5 w 6"/>
                  <a:gd name="T3" fmla="*/ 14 h 14"/>
                  <a:gd name="T4" fmla="*/ 0 w 6"/>
                  <a:gd name="T5" fmla="*/ 0 h 14"/>
                  <a:gd name="T6" fmla="*/ 6 w 6"/>
                  <a:gd name="T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4">
                    <a:moveTo>
                      <a:pt x="6" y="13"/>
                    </a:moveTo>
                    <a:cubicBezTo>
                      <a:pt x="6" y="13"/>
                      <a:pt x="6" y="14"/>
                      <a:pt x="5" y="14"/>
                    </a:cubicBezTo>
                    <a:cubicBezTo>
                      <a:pt x="3" y="7"/>
                      <a:pt x="2" y="5"/>
                      <a:pt x="0" y="0"/>
                    </a:cubicBezTo>
                    <a:cubicBezTo>
                      <a:pt x="1" y="0"/>
                      <a:pt x="3" y="5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6" name="Freeform 6074">
                <a:extLst>
                  <a:ext uri="{FF2B5EF4-FFF2-40B4-BE49-F238E27FC236}">
                    <a16:creationId xmlns:a16="http://schemas.microsoft.com/office/drawing/2014/main" id="{0DB49A81-80C9-4FA5-B13B-8D2633D0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1963"/>
                <a:ext cx="4" cy="11"/>
              </a:xfrm>
              <a:custGeom>
                <a:avLst/>
                <a:gdLst>
                  <a:gd name="T0" fmla="*/ 7 w 7"/>
                  <a:gd name="T1" fmla="*/ 17 h 20"/>
                  <a:gd name="T2" fmla="*/ 0 w 7"/>
                  <a:gd name="T3" fmla="*/ 0 h 20"/>
                  <a:gd name="T4" fmla="*/ 7 w 7"/>
                  <a:gd name="T5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0">
                    <a:moveTo>
                      <a:pt x="7" y="17"/>
                    </a:moveTo>
                    <a:cubicBezTo>
                      <a:pt x="6" y="20"/>
                      <a:pt x="3" y="10"/>
                      <a:pt x="0" y="0"/>
                    </a:cubicBezTo>
                    <a:cubicBezTo>
                      <a:pt x="2" y="1"/>
                      <a:pt x="4" y="8"/>
                      <a:pt x="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7" name="Freeform 6075">
                <a:extLst>
                  <a:ext uri="{FF2B5EF4-FFF2-40B4-BE49-F238E27FC236}">
                    <a16:creationId xmlns:a16="http://schemas.microsoft.com/office/drawing/2014/main" id="{57F60DE1-1394-4ED7-8E9F-E76E648D9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1720"/>
                <a:ext cx="12" cy="9"/>
              </a:xfrm>
              <a:custGeom>
                <a:avLst/>
                <a:gdLst>
                  <a:gd name="T0" fmla="*/ 9 w 21"/>
                  <a:gd name="T1" fmla="*/ 6 h 15"/>
                  <a:gd name="T2" fmla="*/ 21 w 21"/>
                  <a:gd name="T3" fmla="*/ 15 h 15"/>
                  <a:gd name="T4" fmla="*/ 15 w 21"/>
                  <a:gd name="T5" fmla="*/ 13 h 15"/>
                  <a:gd name="T6" fmla="*/ 1 w 21"/>
                  <a:gd name="T7" fmla="*/ 1 h 15"/>
                  <a:gd name="T8" fmla="*/ 9 w 21"/>
                  <a:gd name="T9" fmla="*/ 7 h 15"/>
                  <a:gd name="T10" fmla="*/ 9 w 21"/>
                  <a:gd name="T11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5">
                    <a:moveTo>
                      <a:pt x="9" y="6"/>
                    </a:moveTo>
                    <a:cubicBezTo>
                      <a:pt x="10" y="6"/>
                      <a:pt x="17" y="12"/>
                      <a:pt x="21" y="15"/>
                    </a:cubicBezTo>
                    <a:cubicBezTo>
                      <a:pt x="18" y="13"/>
                      <a:pt x="13" y="9"/>
                      <a:pt x="15" y="13"/>
                    </a:cubicBezTo>
                    <a:cubicBezTo>
                      <a:pt x="8" y="8"/>
                      <a:pt x="4" y="4"/>
                      <a:pt x="1" y="1"/>
                    </a:cubicBezTo>
                    <a:cubicBezTo>
                      <a:pt x="0" y="0"/>
                      <a:pt x="6" y="4"/>
                      <a:pt x="9" y="7"/>
                    </a:cubicBezTo>
                    <a:cubicBezTo>
                      <a:pt x="13" y="10"/>
                      <a:pt x="15" y="12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8" name="Freeform 6076">
                <a:extLst>
                  <a:ext uri="{FF2B5EF4-FFF2-40B4-BE49-F238E27FC236}">
                    <a16:creationId xmlns:a16="http://schemas.microsoft.com/office/drawing/2014/main" id="{EAACE726-9E51-48A0-B0E4-F2CB81D19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1684"/>
                <a:ext cx="22" cy="12"/>
              </a:xfrm>
              <a:custGeom>
                <a:avLst/>
                <a:gdLst>
                  <a:gd name="T0" fmla="*/ 29 w 38"/>
                  <a:gd name="T1" fmla="*/ 14 h 21"/>
                  <a:gd name="T2" fmla="*/ 23 w 38"/>
                  <a:gd name="T3" fmla="*/ 14 h 21"/>
                  <a:gd name="T4" fmla="*/ 0 w 38"/>
                  <a:gd name="T5" fmla="*/ 0 h 21"/>
                  <a:gd name="T6" fmla="*/ 29 w 38"/>
                  <a:gd name="T7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1">
                    <a:moveTo>
                      <a:pt x="29" y="14"/>
                    </a:moveTo>
                    <a:cubicBezTo>
                      <a:pt x="38" y="21"/>
                      <a:pt x="16" y="7"/>
                      <a:pt x="23" y="14"/>
                    </a:cubicBezTo>
                    <a:cubicBezTo>
                      <a:pt x="15" y="9"/>
                      <a:pt x="8" y="5"/>
                      <a:pt x="0" y="0"/>
                    </a:cubicBezTo>
                    <a:cubicBezTo>
                      <a:pt x="9" y="4"/>
                      <a:pt x="23" y="12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9" name="Freeform 6077">
                <a:extLst>
                  <a:ext uri="{FF2B5EF4-FFF2-40B4-BE49-F238E27FC236}">
                    <a16:creationId xmlns:a16="http://schemas.microsoft.com/office/drawing/2014/main" id="{5234B7C6-5915-4518-962E-200CE68F9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2150"/>
                <a:ext cx="2" cy="9"/>
              </a:xfrm>
              <a:custGeom>
                <a:avLst/>
                <a:gdLst>
                  <a:gd name="T0" fmla="*/ 2 w 2"/>
                  <a:gd name="T1" fmla="*/ 0 h 16"/>
                  <a:gd name="T2" fmla="*/ 1 w 2"/>
                  <a:gd name="T3" fmla="*/ 15 h 16"/>
                  <a:gd name="T4" fmla="*/ 0 w 2"/>
                  <a:gd name="T5" fmla="*/ 16 h 16"/>
                  <a:gd name="T6" fmla="*/ 2 w 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6">
                    <a:moveTo>
                      <a:pt x="2" y="0"/>
                    </a:moveTo>
                    <a:cubicBezTo>
                      <a:pt x="2" y="0"/>
                      <a:pt x="1" y="9"/>
                      <a:pt x="1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4"/>
                      <a:pt x="1" y="6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0" name="Freeform 6078">
                <a:extLst>
                  <a:ext uri="{FF2B5EF4-FFF2-40B4-BE49-F238E27FC236}">
                    <a16:creationId xmlns:a16="http://schemas.microsoft.com/office/drawing/2014/main" id="{4A48B85C-226A-43B6-A11D-129B49474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167"/>
                <a:ext cx="4" cy="24"/>
              </a:xfrm>
              <a:custGeom>
                <a:avLst/>
                <a:gdLst>
                  <a:gd name="T0" fmla="*/ 2 w 7"/>
                  <a:gd name="T1" fmla="*/ 19 h 43"/>
                  <a:gd name="T2" fmla="*/ 2 w 7"/>
                  <a:gd name="T3" fmla="*/ 16 h 43"/>
                  <a:gd name="T4" fmla="*/ 3 w 7"/>
                  <a:gd name="T5" fmla="*/ 0 h 43"/>
                  <a:gd name="T6" fmla="*/ 6 w 7"/>
                  <a:gd name="T7" fmla="*/ 12 h 43"/>
                  <a:gd name="T8" fmla="*/ 5 w 7"/>
                  <a:gd name="T9" fmla="*/ 43 h 43"/>
                  <a:gd name="T10" fmla="*/ 4 w 7"/>
                  <a:gd name="T11" fmla="*/ 14 h 43"/>
                  <a:gd name="T12" fmla="*/ 1 w 7"/>
                  <a:gd name="T13" fmla="*/ 27 h 43"/>
                  <a:gd name="T14" fmla="*/ 2 w 7"/>
                  <a:gd name="T15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3">
                    <a:moveTo>
                      <a:pt x="2" y="19"/>
                    </a:moveTo>
                    <a:cubicBezTo>
                      <a:pt x="4" y="11"/>
                      <a:pt x="2" y="10"/>
                      <a:pt x="2" y="16"/>
                    </a:cubicBezTo>
                    <a:cubicBezTo>
                      <a:pt x="1" y="15"/>
                      <a:pt x="2" y="6"/>
                      <a:pt x="3" y="0"/>
                    </a:cubicBezTo>
                    <a:cubicBezTo>
                      <a:pt x="3" y="7"/>
                      <a:pt x="5" y="8"/>
                      <a:pt x="6" y="12"/>
                    </a:cubicBezTo>
                    <a:cubicBezTo>
                      <a:pt x="7" y="16"/>
                      <a:pt x="7" y="24"/>
                      <a:pt x="5" y="43"/>
                    </a:cubicBezTo>
                    <a:cubicBezTo>
                      <a:pt x="4" y="36"/>
                      <a:pt x="3" y="29"/>
                      <a:pt x="4" y="14"/>
                    </a:cubicBezTo>
                    <a:cubicBezTo>
                      <a:pt x="3" y="20"/>
                      <a:pt x="2" y="21"/>
                      <a:pt x="1" y="27"/>
                    </a:cubicBezTo>
                    <a:cubicBezTo>
                      <a:pt x="0" y="24"/>
                      <a:pt x="3" y="10"/>
                      <a:pt x="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1" name="Freeform 6079">
                <a:extLst>
                  <a:ext uri="{FF2B5EF4-FFF2-40B4-BE49-F238E27FC236}">
                    <a16:creationId xmlns:a16="http://schemas.microsoft.com/office/drawing/2014/main" id="{F4A89CEB-E6B1-432A-A949-56EBDF4F0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2231"/>
                <a:ext cx="5" cy="15"/>
              </a:xfrm>
              <a:custGeom>
                <a:avLst/>
                <a:gdLst>
                  <a:gd name="T0" fmla="*/ 8 w 8"/>
                  <a:gd name="T1" fmla="*/ 3 h 27"/>
                  <a:gd name="T2" fmla="*/ 3 w 8"/>
                  <a:gd name="T3" fmla="*/ 22 h 27"/>
                  <a:gd name="T4" fmla="*/ 0 w 8"/>
                  <a:gd name="T5" fmla="*/ 27 h 27"/>
                  <a:gd name="T6" fmla="*/ 2 w 8"/>
                  <a:gd name="T7" fmla="*/ 23 h 27"/>
                  <a:gd name="T8" fmla="*/ 5 w 8"/>
                  <a:gd name="T9" fmla="*/ 8 h 27"/>
                  <a:gd name="T10" fmla="*/ 8 w 8"/>
                  <a:gd name="T11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7">
                    <a:moveTo>
                      <a:pt x="8" y="3"/>
                    </a:moveTo>
                    <a:cubicBezTo>
                      <a:pt x="6" y="10"/>
                      <a:pt x="5" y="11"/>
                      <a:pt x="3" y="22"/>
                    </a:cubicBezTo>
                    <a:cubicBezTo>
                      <a:pt x="2" y="26"/>
                      <a:pt x="1" y="27"/>
                      <a:pt x="0" y="27"/>
                    </a:cubicBezTo>
                    <a:cubicBezTo>
                      <a:pt x="1" y="23"/>
                      <a:pt x="2" y="24"/>
                      <a:pt x="2" y="23"/>
                    </a:cubicBezTo>
                    <a:cubicBezTo>
                      <a:pt x="4" y="14"/>
                      <a:pt x="5" y="9"/>
                      <a:pt x="5" y="8"/>
                    </a:cubicBezTo>
                    <a:cubicBezTo>
                      <a:pt x="6" y="0"/>
                      <a:pt x="7" y="6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2" name="Freeform 6080">
                <a:extLst>
                  <a:ext uri="{FF2B5EF4-FFF2-40B4-BE49-F238E27FC236}">
                    <a16:creationId xmlns:a16="http://schemas.microsoft.com/office/drawing/2014/main" id="{E4408D1E-7039-4019-BAED-9D230E721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2573"/>
                <a:ext cx="24" cy="14"/>
              </a:xfrm>
              <a:custGeom>
                <a:avLst/>
                <a:gdLst>
                  <a:gd name="T0" fmla="*/ 6 w 42"/>
                  <a:gd name="T1" fmla="*/ 23 h 24"/>
                  <a:gd name="T2" fmla="*/ 0 w 42"/>
                  <a:gd name="T3" fmla="*/ 24 h 24"/>
                  <a:gd name="T4" fmla="*/ 20 w 42"/>
                  <a:gd name="T5" fmla="*/ 12 h 24"/>
                  <a:gd name="T6" fmla="*/ 42 w 42"/>
                  <a:gd name="T7" fmla="*/ 0 h 24"/>
                  <a:gd name="T8" fmla="*/ 22 w 42"/>
                  <a:gd name="T9" fmla="*/ 12 h 24"/>
                  <a:gd name="T10" fmla="*/ 6 w 42"/>
                  <a:gd name="T11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6" y="23"/>
                    </a:moveTo>
                    <a:cubicBezTo>
                      <a:pt x="5" y="22"/>
                      <a:pt x="17" y="13"/>
                      <a:pt x="0" y="24"/>
                    </a:cubicBezTo>
                    <a:cubicBezTo>
                      <a:pt x="1" y="23"/>
                      <a:pt x="10" y="17"/>
                      <a:pt x="20" y="12"/>
                    </a:cubicBezTo>
                    <a:cubicBezTo>
                      <a:pt x="29" y="6"/>
                      <a:pt x="39" y="1"/>
                      <a:pt x="42" y="0"/>
                    </a:cubicBezTo>
                    <a:cubicBezTo>
                      <a:pt x="31" y="5"/>
                      <a:pt x="26" y="9"/>
                      <a:pt x="22" y="12"/>
                    </a:cubicBezTo>
                    <a:cubicBezTo>
                      <a:pt x="17" y="16"/>
                      <a:pt x="13" y="19"/>
                      <a:pt x="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3" name="Freeform 6081">
                <a:extLst>
                  <a:ext uri="{FF2B5EF4-FFF2-40B4-BE49-F238E27FC236}">
                    <a16:creationId xmlns:a16="http://schemas.microsoft.com/office/drawing/2014/main" id="{FA2158B3-9292-442F-8546-D62866765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4" y="2600"/>
                <a:ext cx="14" cy="7"/>
              </a:xfrm>
              <a:custGeom>
                <a:avLst/>
                <a:gdLst>
                  <a:gd name="T0" fmla="*/ 22 w 25"/>
                  <a:gd name="T1" fmla="*/ 11 h 11"/>
                  <a:gd name="T2" fmla="*/ 3 w 25"/>
                  <a:gd name="T3" fmla="*/ 2 h 11"/>
                  <a:gd name="T4" fmla="*/ 12 w 25"/>
                  <a:gd name="T5" fmla="*/ 5 h 11"/>
                  <a:gd name="T6" fmla="*/ 22 w 2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1">
                    <a:moveTo>
                      <a:pt x="22" y="11"/>
                    </a:moveTo>
                    <a:cubicBezTo>
                      <a:pt x="16" y="8"/>
                      <a:pt x="10" y="5"/>
                      <a:pt x="3" y="2"/>
                    </a:cubicBezTo>
                    <a:cubicBezTo>
                      <a:pt x="0" y="0"/>
                      <a:pt x="6" y="2"/>
                      <a:pt x="12" y="5"/>
                    </a:cubicBezTo>
                    <a:cubicBezTo>
                      <a:pt x="18" y="8"/>
                      <a:pt x="25" y="11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4" name="Freeform 6082">
                <a:extLst>
                  <a:ext uri="{FF2B5EF4-FFF2-40B4-BE49-F238E27FC236}">
                    <a16:creationId xmlns:a16="http://schemas.microsoft.com/office/drawing/2014/main" id="{6673BCD6-F08E-452E-80E2-B9DDF44EB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1710"/>
                <a:ext cx="9" cy="7"/>
              </a:xfrm>
              <a:custGeom>
                <a:avLst/>
                <a:gdLst>
                  <a:gd name="T0" fmla="*/ 15 w 15"/>
                  <a:gd name="T1" fmla="*/ 11 h 13"/>
                  <a:gd name="T2" fmla="*/ 15 w 15"/>
                  <a:gd name="T3" fmla="*/ 13 h 13"/>
                  <a:gd name="T4" fmla="*/ 0 w 15"/>
                  <a:gd name="T5" fmla="*/ 1 h 13"/>
                  <a:gd name="T6" fmla="*/ 15 w 15"/>
                  <a:gd name="T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3">
                    <a:moveTo>
                      <a:pt x="15" y="11"/>
                    </a:moveTo>
                    <a:cubicBezTo>
                      <a:pt x="13" y="10"/>
                      <a:pt x="10" y="9"/>
                      <a:pt x="15" y="13"/>
                    </a:cubicBezTo>
                    <a:cubicBezTo>
                      <a:pt x="10" y="11"/>
                      <a:pt x="7" y="6"/>
                      <a:pt x="0" y="1"/>
                    </a:cubicBezTo>
                    <a:cubicBezTo>
                      <a:pt x="0" y="0"/>
                      <a:pt x="7" y="5"/>
                      <a:pt x="1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5" name="Freeform 6083">
                <a:extLst>
                  <a:ext uri="{FF2B5EF4-FFF2-40B4-BE49-F238E27FC236}">
                    <a16:creationId xmlns:a16="http://schemas.microsoft.com/office/drawing/2014/main" id="{E5AD30DB-5E3C-4EA8-B8B2-BF65B0EE7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755"/>
                <a:ext cx="9" cy="11"/>
              </a:xfrm>
              <a:custGeom>
                <a:avLst/>
                <a:gdLst>
                  <a:gd name="T0" fmla="*/ 6 w 15"/>
                  <a:gd name="T1" fmla="*/ 7 h 18"/>
                  <a:gd name="T2" fmla="*/ 14 w 15"/>
                  <a:gd name="T3" fmla="*/ 15 h 18"/>
                  <a:gd name="T4" fmla="*/ 1 w 15"/>
                  <a:gd name="T5" fmla="*/ 3 h 18"/>
                  <a:gd name="T6" fmla="*/ 6 w 15"/>
                  <a:gd name="T7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8">
                    <a:moveTo>
                      <a:pt x="6" y="7"/>
                    </a:moveTo>
                    <a:cubicBezTo>
                      <a:pt x="7" y="7"/>
                      <a:pt x="11" y="11"/>
                      <a:pt x="14" y="15"/>
                    </a:cubicBezTo>
                    <a:cubicBezTo>
                      <a:pt x="15" y="18"/>
                      <a:pt x="8" y="11"/>
                      <a:pt x="1" y="3"/>
                    </a:cubicBezTo>
                    <a:cubicBezTo>
                      <a:pt x="0" y="0"/>
                      <a:pt x="13" y="15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6" name="Freeform 6084">
                <a:extLst>
                  <a:ext uri="{FF2B5EF4-FFF2-40B4-BE49-F238E27FC236}">
                    <a16:creationId xmlns:a16="http://schemas.microsoft.com/office/drawing/2014/main" id="{A266AB0E-1A60-46E0-BBD6-A58927539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504"/>
                <a:ext cx="12" cy="11"/>
              </a:xfrm>
              <a:custGeom>
                <a:avLst/>
                <a:gdLst>
                  <a:gd name="T0" fmla="*/ 1 w 22"/>
                  <a:gd name="T1" fmla="*/ 19 h 19"/>
                  <a:gd name="T2" fmla="*/ 8 w 22"/>
                  <a:gd name="T3" fmla="*/ 10 h 19"/>
                  <a:gd name="T4" fmla="*/ 17 w 22"/>
                  <a:gd name="T5" fmla="*/ 2 h 19"/>
                  <a:gd name="T6" fmla="*/ 1 w 22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9">
                    <a:moveTo>
                      <a:pt x="1" y="19"/>
                    </a:moveTo>
                    <a:cubicBezTo>
                      <a:pt x="0" y="19"/>
                      <a:pt x="4" y="15"/>
                      <a:pt x="8" y="10"/>
                    </a:cubicBezTo>
                    <a:cubicBezTo>
                      <a:pt x="12" y="6"/>
                      <a:pt x="17" y="2"/>
                      <a:pt x="17" y="2"/>
                    </a:cubicBezTo>
                    <a:cubicBezTo>
                      <a:pt x="22" y="0"/>
                      <a:pt x="6" y="13"/>
                      <a:pt x="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7" name="Freeform 6085">
                <a:extLst>
                  <a:ext uri="{FF2B5EF4-FFF2-40B4-BE49-F238E27FC236}">
                    <a16:creationId xmlns:a16="http://schemas.microsoft.com/office/drawing/2014/main" id="{5E95F58E-859A-4801-8479-AD80D47C1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2650"/>
                <a:ext cx="23" cy="4"/>
              </a:xfrm>
              <a:custGeom>
                <a:avLst/>
                <a:gdLst>
                  <a:gd name="T0" fmla="*/ 25 w 42"/>
                  <a:gd name="T1" fmla="*/ 5 h 8"/>
                  <a:gd name="T2" fmla="*/ 0 w 42"/>
                  <a:gd name="T3" fmla="*/ 8 h 8"/>
                  <a:gd name="T4" fmla="*/ 17 w 42"/>
                  <a:gd name="T5" fmla="*/ 5 h 8"/>
                  <a:gd name="T6" fmla="*/ 31 w 42"/>
                  <a:gd name="T7" fmla="*/ 2 h 8"/>
                  <a:gd name="T8" fmla="*/ 25 w 42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8">
                    <a:moveTo>
                      <a:pt x="25" y="5"/>
                    </a:moveTo>
                    <a:cubicBezTo>
                      <a:pt x="17" y="6"/>
                      <a:pt x="10" y="7"/>
                      <a:pt x="0" y="8"/>
                    </a:cubicBezTo>
                    <a:cubicBezTo>
                      <a:pt x="2" y="6"/>
                      <a:pt x="10" y="6"/>
                      <a:pt x="17" y="5"/>
                    </a:cubicBezTo>
                    <a:cubicBezTo>
                      <a:pt x="24" y="4"/>
                      <a:pt x="30" y="3"/>
                      <a:pt x="31" y="2"/>
                    </a:cubicBezTo>
                    <a:cubicBezTo>
                      <a:pt x="42" y="0"/>
                      <a:pt x="23" y="4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8" name="Freeform 6086">
                <a:extLst>
                  <a:ext uri="{FF2B5EF4-FFF2-40B4-BE49-F238E27FC236}">
                    <a16:creationId xmlns:a16="http://schemas.microsoft.com/office/drawing/2014/main" id="{40056ABA-242E-4050-936A-BE12E81DE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1717"/>
                <a:ext cx="16" cy="16"/>
              </a:xfrm>
              <a:custGeom>
                <a:avLst/>
                <a:gdLst>
                  <a:gd name="T0" fmla="*/ 9 w 29"/>
                  <a:gd name="T1" fmla="*/ 7 h 28"/>
                  <a:gd name="T2" fmla="*/ 12 w 29"/>
                  <a:gd name="T3" fmla="*/ 10 h 28"/>
                  <a:gd name="T4" fmla="*/ 24 w 29"/>
                  <a:gd name="T5" fmla="*/ 21 h 28"/>
                  <a:gd name="T6" fmla="*/ 15 w 29"/>
                  <a:gd name="T7" fmla="*/ 15 h 28"/>
                  <a:gd name="T8" fmla="*/ 29 w 29"/>
                  <a:gd name="T9" fmla="*/ 27 h 28"/>
                  <a:gd name="T10" fmla="*/ 19 w 29"/>
                  <a:gd name="T11" fmla="*/ 20 h 28"/>
                  <a:gd name="T12" fmla="*/ 6 w 29"/>
                  <a:gd name="T13" fmla="*/ 9 h 28"/>
                  <a:gd name="T14" fmla="*/ 0 w 29"/>
                  <a:gd name="T15" fmla="*/ 1 h 28"/>
                  <a:gd name="T16" fmla="*/ 9 w 29"/>
                  <a:gd name="T17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8">
                    <a:moveTo>
                      <a:pt x="9" y="7"/>
                    </a:moveTo>
                    <a:cubicBezTo>
                      <a:pt x="11" y="9"/>
                      <a:pt x="11" y="9"/>
                      <a:pt x="12" y="10"/>
                    </a:cubicBezTo>
                    <a:cubicBezTo>
                      <a:pt x="13" y="12"/>
                      <a:pt x="15" y="14"/>
                      <a:pt x="24" y="21"/>
                    </a:cubicBezTo>
                    <a:cubicBezTo>
                      <a:pt x="22" y="20"/>
                      <a:pt x="18" y="17"/>
                      <a:pt x="15" y="15"/>
                    </a:cubicBezTo>
                    <a:cubicBezTo>
                      <a:pt x="14" y="16"/>
                      <a:pt x="25" y="24"/>
                      <a:pt x="29" y="27"/>
                    </a:cubicBezTo>
                    <a:cubicBezTo>
                      <a:pt x="29" y="28"/>
                      <a:pt x="24" y="25"/>
                      <a:pt x="19" y="20"/>
                    </a:cubicBezTo>
                    <a:cubicBezTo>
                      <a:pt x="14" y="16"/>
                      <a:pt x="8" y="11"/>
                      <a:pt x="6" y="9"/>
                    </a:cubicBezTo>
                    <a:cubicBezTo>
                      <a:pt x="11" y="11"/>
                      <a:pt x="6" y="6"/>
                      <a:pt x="0" y="1"/>
                    </a:cubicBezTo>
                    <a:cubicBezTo>
                      <a:pt x="1" y="0"/>
                      <a:pt x="9" y="8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9" name="Freeform 6087">
                <a:extLst>
                  <a:ext uri="{FF2B5EF4-FFF2-40B4-BE49-F238E27FC236}">
                    <a16:creationId xmlns:a16="http://schemas.microsoft.com/office/drawing/2014/main" id="{C66A4771-4489-4819-8C2B-0D5B9AE7E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" y="1778"/>
                <a:ext cx="8" cy="11"/>
              </a:xfrm>
              <a:custGeom>
                <a:avLst/>
                <a:gdLst>
                  <a:gd name="T0" fmla="*/ 0 w 15"/>
                  <a:gd name="T1" fmla="*/ 0 h 19"/>
                  <a:gd name="T2" fmla="*/ 15 w 15"/>
                  <a:gd name="T3" fmla="*/ 17 h 19"/>
                  <a:gd name="T4" fmla="*/ 7 w 15"/>
                  <a:gd name="T5" fmla="*/ 10 h 19"/>
                  <a:gd name="T6" fmla="*/ 5 w 15"/>
                  <a:gd name="T7" fmla="*/ 6 h 19"/>
                  <a:gd name="T8" fmla="*/ 0 w 1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0" y="0"/>
                    </a:moveTo>
                    <a:cubicBezTo>
                      <a:pt x="3" y="1"/>
                      <a:pt x="11" y="12"/>
                      <a:pt x="15" y="17"/>
                    </a:cubicBezTo>
                    <a:cubicBezTo>
                      <a:pt x="15" y="19"/>
                      <a:pt x="8" y="10"/>
                      <a:pt x="7" y="10"/>
                    </a:cubicBezTo>
                    <a:cubicBezTo>
                      <a:pt x="4" y="7"/>
                      <a:pt x="5" y="7"/>
                      <a:pt x="5" y="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0" name="Freeform 6088">
                <a:extLst>
                  <a:ext uri="{FF2B5EF4-FFF2-40B4-BE49-F238E27FC236}">
                    <a16:creationId xmlns:a16="http://schemas.microsoft.com/office/drawing/2014/main" id="{9B3C2CF5-B11D-4D32-A430-3AC904062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225"/>
                <a:ext cx="4" cy="16"/>
              </a:xfrm>
              <a:custGeom>
                <a:avLst/>
                <a:gdLst>
                  <a:gd name="T0" fmla="*/ 7 w 7"/>
                  <a:gd name="T1" fmla="*/ 0 h 28"/>
                  <a:gd name="T2" fmla="*/ 1 w 7"/>
                  <a:gd name="T3" fmla="*/ 27 h 28"/>
                  <a:gd name="T4" fmla="*/ 0 w 7"/>
                  <a:gd name="T5" fmla="*/ 28 h 28"/>
                  <a:gd name="T6" fmla="*/ 3 w 7"/>
                  <a:gd name="T7" fmla="*/ 12 h 28"/>
                  <a:gd name="T8" fmla="*/ 7 w 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7" y="0"/>
                    </a:moveTo>
                    <a:cubicBezTo>
                      <a:pt x="5" y="7"/>
                      <a:pt x="5" y="13"/>
                      <a:pt x="1" y="27"/>
                    </a:cubicBezTo>
                    <a:cubicBezTo>
                      <a:pt x="0" y="28"/>
                      <a:pt x="1" y="21"/>
                      <a:pt x="0" y="28"/>
                    </a:cubicBezTo>
                    <a:cubicBezTo>
                      <a:pt x="0" y="24"/>
                      <a:pt x="1" y="18"/>
                      <a:pt x="3" y="12"/>
                    </a:cubicBezTo>
                    <a:cubicBezTo>
                      <a:pt x="5" y="7"/>
                      <a:pt x="6" y="2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1" name="Freeform 6089">
                <a:extLst>
                  <a:ext uri="{FF2B5EF4-FFF2-40B4-BE49-F238E27FC236}">
                    <a16:creationId xmlns:a16="http://schemas.microsoft.com/office/drawing/2014/main" id="{7FC6EEA8-34D5-44C4-AA23-B0155857D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2293"/>
                <a:ext cx="3" cy="9"/>
              </a:xfrm>
              <a:custGeom>
                <a:avLst/>
                <a:gdLst>
                  <a:gd name="T0" fmla="*/ 4 w 6"/>
                  <a:gd name="T1" fmla="*/ 8 h 16"/>
                  <a:gd name="T2" fmla="*/ 4 w 6"/>
                  <a:gd name="T3" fmla="*/ 2 h 16"/>
                  <a:gd name="T4" fmla="*/ 4 w 6"/>
                  <a:gd name="T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6">
                    <a:moveTo>
                      <a:pt x="4" y="8"/>
                    </a:moveTo>
                    <a:cubicBezTo>
                      <a:pt x="1" y="16"/>
                      <a:pt x="0" y="12"/>
                      <a:pt x="4" y="2"/>
                    </a:cubicBezTo>
                    <a:cubicBezTo>
                      <a:pt x="4" y="4"/>
                      <a:pt x="6" y="0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2" name="Freeform 6090">
                <a:extLst>
                  <a:ext uri="{FF2B5EF4-FFF2-40B4-BE49-F238E27FC236}">
                    <a16:creationId xmlns:a16="http://schemas.microsoft.com/office/drawing/2014/main" id="{47CB12AD-517E-43B1-9C43-FC2817935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2432"/>
                <a:ext cx="7" cy="7"/>
              </a:xfrm>
              <a:custGeom>
                <a:avLst/>
                <a:gdLst>
                  <a:gd name="T0" fmla="*/ 12 w 12"/>
                  <a:gd name="T1" fmla="*/ 0 h 13"/>
                  <a:gd name="T2" fmla="*/ 0 w 12"/>
                  <a:gd name="T3" fmla="*/ 13 h 13"/>
                  <a:gd name="T4" fmla="*/ 9 w 12"/>
                  <a:gd name="T5" fmla="*/ 0 h 13"/>
                  <a:gd name="T6" fmla="*/ 12 w 12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4"/>
                      <a:pt x="1" y="13"/>
                      <a:pt x="0" y="13"/>
                    </a:cubicBezTo>
                    <a:cubicBezTo>
                      <a:pt x="3" y="9"/>
                      <a:pt x="6" y="4"/>
                      <a:pt x="9" y="0"/>
                    </a:cubicBez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3" name="Freeform 6091">
                <a:extLst>
                  <a:ext uri="{FF2B5EF4-FFF2-40B4-BE49-F238E27FC236}">
                    <a16:creationId xmlns:a16="http://schemas.microsoft.com/office/drawing/2014/main" id="{E8F185A9-8BE7-4D75-A885-8E212F70C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2535"/>
                <a:ext cx="18" cy="15"/>
              </a:xfrm>
              <a:custGeom>
                <a:avLst/>
                <a:gdLst>
                  <a:gd name="T0" fmla="*/ 27 w 32"/>
                  <a:gd name="T1" fmla="*/ 6 h 26"/>
                  <a:gd name="T2" fmla="*/ 10 w 32"/>
                  <a:gd name="T3" fmla="*/ 18 h 26"/>
                  <a:gd name="T4" fmla="*/ 0 w 32"/>
                  <a:gd name="T5" fmla="*/ 25 h 26"/>
                  <a:gd name="T6" fmla="*/ 19 w 32"/>
                  <a:gd name="T7" fmla="*/ 10 h 26"/>
                  <a:gd name="T8" fmla="*/ 23 w 32"/>
                  <a:gd name="T9" fmla="*/ 5 h 26"/>
                  <a:gd name="T10" fmla="*/ 32 w 32"/>
                  <a:gd name="T11" fmla="*/ 0 h 26"/>
                  <a:gd name="T12" fmla="*/ 27 w 32"/>
                  <a:gd name="T13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6">
                    <a:moveTo>
                      <a:pt x="27" y="6"/>
                    </a:moveTo>
                    <a:cubicBezTo>
                      <a:pt x="22" y="9"/>
                      <a:pt x="16" y="14"/>
                      <a:pt x="10" y="18"/>
                    </a:cubicBezTo>
                    <a:cubicBezTo>
                      <a:pt x="5" y="23"/>
                      <a:pt x="0" y="26"/>
                      <a:pt x="0" y="25"/>
                    </a:cubicBezTo>
                    <a:cubicBezTo>
                      <a:pt x="11" y="17"/>
                      <a:pt x="8" y="19"/>
                      <a:pt x="19" y="10"/>
                    </a:cubicBezTo>
                    <a:cubicBezTo>
                      <a:pt x="12" y="10"/>
                      <a:pt x="28" y="5"/>
                      <a:pt x="23" y="5"/>
                    </a:cubicBezTo>
                    <a:cubicBezTo>
                      <a:pt x="28" y="1"/>
                      <a:pt x="30" y="0"/>
                      <a:pt x="32" y="0"/>
                    </a:cubicBezTo>
                    <a:cubicBezTo>
                      <a:pt x="26" y="5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4" name="Freeform 6092">
                <a:extLst>
                  <a:ext uri="{FF2B5EF4-FFF2-40B4-BE49-F238E27FC236}">
                    <a16:creationId xmlns:a16="http://schemas.microsoft.com/office/drawing/2014/main" id="{E476075C-BB88-4911-B8DC-5D0670699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2551"/>
                <a:ext cx="20" cy="15"/>
              </a:xfrm>
              <a:custGeom>
                <a:avLst/>
                <a:gdLst>
                  <a:gd name="T0" fmla="*/ 36 w 36"/>
                  <a:gd name="T1" fmla="*/ 1 h 26"/>
                  <a:gd name="T2" fmla="*/ 0 w 36"/>
                  <a:gd name="T3" fmla="*/ 26 h 26"/>
                  <a:gd name="T4" fmla="*/ 19 w 36"/>
                  <a:gd name="T5" fmla="*/ 12 h 26"/>
                  <a:gd name="T6" fmla="*/ 36 w 36"/>
                  <a:gd name="T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6">
                    <a:moveTo>
                      <a:pt x="36" y="1"/>
                    </a:moveTo>
                    <a:cubicBezTo>
                      <a:pt x="19" y="13"/>
                      <a:pt x="11" y="19"/>
                      <a:pt x="0" y="26"/>
                    </a:cubicBezTo>
                    <a:cubicBezTo>
                      <a:pt x="1" y="24"/>
                      <a:pt x="10" y="18"/>
                      <a:pt x="19" y="12"/>
                    </a:cubicBezTo>
                    <a:cubicBezTo>
                      <a:pt x="27" y="6"/>
                      <a:pt x="35" y="0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5" name="Freeform 6093">
                <a:extLst>
                  <a:ext uri="{FF2B5EF4-FFF2-40B4-BE49-F238E27FC236}">
                    <a16:creationId xmlns:a16="http://schemas.microsoft.com/office/drawing/2014/main" id="{3CCD17A5-2687-47ED-AF2A-E70AB35C1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95"/>
                <a:ext cx="13" cy="25"/>
              </a:xfrm>
              <a:custGeom>
                <a:avLst/>
                <a:gdLst>
                  <a:gd name="T0" fmla="*/ 17 w 22"/>
                  <a:gd name="T1" fmla="*/ 27 h 45"/>
                  <a:gd name="T2" fmla="*/ 13 w 22"/>
                  <a:gd name="T3" fmla="*/ 23 h 45"/>
                  <a:gd name="T4" fmla="*/ 22 w 22"/>
                  <a:gd name="T5" fmla="*/ 43 h 45"/>
                  <a:gd name="T6" fmla="*/ 18 w 22"/>
                  <a:gd name="T7" fmla="*/ 39 h 45"/>
                  <a:gd name="T8" fmla="*/ 6 w 22"/>
                  <a:gd name="T9" fmla="*/ 15 h 45"/>
                  <a:gd name="T10" fmla="*/ 0 w 22"/>
                  <a:gd name="T11" fmla="*/ 1 h 45"/>
                  <a:gd name="T12" fmla="*/ 8 w 22"/>
                  <a:gd name="T13" fmla="*/ 13 h 45"/>
                  <a:gd name="T14" fmla="*/ 5 w 22"/>
                  <a:gd name="T15" fmla="*/ 4 h 45"/>
                  <a:gd name="T16" fmla="*/ 17 w 22"/>
                  <a:gd name="T17" fmla="*/ 2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17" y="27"/>
                    </a:moveTo>
                    <a:cubicBezTo>
                      <a:pt x="21" y="38"/>
                      <a:pt x="14" y="25"/>
                      <a:pt x="13" y="23"/>
                    </a:cubicBezTo>
                    <a:cubicBezTo>
                      <a:pt x="13" y="27"/>
                      <a:pt x="18" y="32"/>
                      <a:pt x="22" y="43"/>
                    </a:cubicBezTo>
                    <a:cubicBezTo>
                      <a:pt x="21" y="45"/>
                      <a:pt x="15" y="28"/>
                      <a:pt x="18" y="39"/>
                    </a:cubicBezTo>
                    <a:cubicBezTo>
                      <a:pt x="13" y="30"/>
                      <a:pt x="7" y="11"/>
                      <a:pt x="6" y="15"/>
                    </a:cubicBezTo>
                    <a:cubicBezTo>
                      <a:pt x="5" y="12"/>
                      <a:pt x="3" y="7"/>
                      <a:pt x="0" y="1"/>
                    </a:cubicBezTo>
                    <a:cubicBezTo>
                      <a:pt x="1" y="0"/>
                      <a:pt x="5" y="6"/>
                      <a:pt x="8" y="13"/>
                    </a:cubicBezTo>
                    <a:cubicBezTo>
                      <a:pt x="11" y="20"/>
                      <a:pt x="11" y="15"/>
                      <a:pt x="5" y="4"/>
                    </a:cubicBezTo>
                    <a:cubicBezTo>
                      <a:pt x="9" y="6"/>
                      <a:pt x="13" y="22"/>
                      <a:pt x="17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6" name="Freeform 6094">
                <a:extLst>
                  <a:ext uri="{FF2B5EF4-FFF2-40B4-BE49-F238E27FC236}">
                    <a16:creationId xmlns:a16="http://schemas.microsoft.com/office/drawing/2014/main" id="{E4742EC0-952E-4EAA-B617-264F3AEF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578"/>
                <a:ext cx="16" cy="9"/>
              </a:xfrm>
              <a:custGeom>
                <a:avLst/>
                <a:gdLst>
                  <a:gd name="T0" fmla="*/ 27 w 27"/>
                  <a:gd name="T1" fmla="*/ 0 h 16"/>
                  <a:gd name="T2" fmla="*/ 0 w 27"/>
                  <a:gd name="T3" fmla="*/ 16 h 16"/>
                  <a:gd name="T4" fmla="*/ 12 w 27"/>
                  <a:gd name="T5" fmla="*/ 8 h 16"/>
                  <a:gd name="T6" fmla="*/ 27 w 27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6">
                    <a:moveTo>
                      <a:pt x="27" y="0"/>
                    </a:moveTo>
                    <a:cubicBezTo>
                      <a:pt x="21" y="5"/>
                      <a:pt x="6" y="13"/>
                      <a:pt x="0" y="16"/>
                    </a:cubicBezTo>
                    <a:cubicBezTo>
                      <a:pt x="2" y="14"/>
                      <a:pt x="7" y="11"/>
                      <a:pt x="12" y="8"/>
                    </a:cubicBezTo>
                    <a:cubicBezTo>
                      <a:pt x="18" y="5"/>
                      <a:pt x="24" y="2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7" name="Freeform 6095">
                <a:extLst>
                  <a:ext uri="{FF2B5EF4-FFF2-40B4-BE49-F238E27FC236}">
                    <a16:creationId xmlns:a16="http://schemas.microsoft.com/office/drawing/2014/main" id="{57FA2C85-71C8-46F1-8B94-BE654988D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067"/>
                <a:ext cx="3" cy="17"/>
              </a:xfrm>
              <a:custGeom>
                <a:avLst/>
                <a:gdLst>
                  <a:gd name="T0" fmla="*/ 3 w 5"/>
                  <a:gd name="T1" fmla="*/ 12 h 30"/>
                  <a:gd name="T2" fmla="*/ 0 w 5"/>
                  <a:gd name="T3" fmla="*/ 7 h 30"/>
                  <a:gd name="T4" fmla="*/ 3 w 5"/>
                  <a:gd name="T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0">
                    <a:moveTo>
                      <a:pt x="3" y="12"/>
                    </a:moveTo>
                    <a:cubicBezTo>
                      <a:pt x="5" y="30"/>
                      <a:pt x="1" y="19"/>
                      <a:pt x="0" y="7"/>
                    </a:cubicBezTo>
                    <a:cubicBezTo>
                      <a:pt x="1" y="0"/>
                      <a:pt x="2" y="17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8" name="Freeform 6096">
                <a:extLst>
                  <a:ext uri="{FF2B5EF4-FFF2-40B4-BE49-F238E27FC236}">
                    <a16:creationId xmlns:a16="http://schemas.microsoft.com/office/drawing/2014/main" id="{61EF407A-7789-4BA8-BA1B-D091B8F5D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126"/>
                <a:ext cx="4" cy="38"/>
              </a:xfrm>
              <a:custGeom>
                <a:avLst/>
                <a:gdLst>
                  <a:gd name="T0" fmla="*/ 5 w 6"/>
                  <a:gd name="T1" fmla="*/ 52 h 67"/>
                  <a:gd name="T2" fmla="*/ 4 w 6"/>
                  <a:gd name="T3" fmla="*/ 67 h 67"/>
                  <a:gd name="T4" fmla="*/ 1 w 6"/>
                  <a:gd name="T5" fmla="*/ 57 h 67"/>
                  <a:gd name="T6" fmla="*/ 1 w 6"/>
                  <a:gd name="T7" fmla="*/ 39 h 67"/>
                  <a:gd name="T8" fmla="*/ 2 w 6"/>
                  <a:gd name="T9" fmla="*/ 20 h 67"/>
                  <a:gd name="T10" fmla="*/ 2 w 6"/>
                  <a:gd name="T11" fmla="*/ 31 h 67"/>
                  <a:gd name="T12" fmla="*/ 3 w 6"/>
                  <a:gd name="T13" fmla="*/ 11 h 67"/>
                  <a:gd name="T14" fmla="*/ 6 w 6"/>
                  <a:gd name="T15" fmla="*/ 2 h 67"/>
                  <a:gd name="T16" fmla="*/ 5 w 6"/>
                  <a:gd name="T17" fmla="*/ 18 h 67"/>
                  <a:gd name="T18" fmla="*/ 3 w 6"/>
                  <a:gd name="T19" fmla="*/ 38 h 67"/>
                  <a:gd name="T20" fmla="*/ 5 w 6"/>
                  <a:gd name="T21" fmla="*/ 5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7">
                    <a:moveTo>
                      <a:pt x="5" y="52"/>
                    </a:moveTo>
                    <a:cubicBezTo>
                      <a:pt x="5" y="58"/>
                      <a:pt x="4" y="60"/>
                      <a:pt x="4" y="67"/>
                    </a:cubicBezTo>
                    <a:cubicBezTo>
                      <a:pt x="2" y="64"/>
                      <a:pt x="4" y="47"/>
                      <a:pt x="1" y="57"/>
                    </a:cubicBezTo>
                    <a:cubicBezTo>
                      <a:pt x="2" y="49"/>
                      <a:pt x="3" y="28"/>
                      <a:pt x="1" y="39"/>
                    </a:cubicBezTo>
                    <a:cubicBezTo>
                      <a:pt x="0" y="33"/>
                      <a:pt x="1" y="27"/>
                      <a:pt x="2" y="20"/>
                    </a:cubicBezTo>
                    <a:cubicBezTo>
                      <a:pt x="2" y="22"/>
                      <a:pt x="2" y="26"/>
                      <a:pt x="2" y="31"/>
                    </a:cubicBezTo>
                    <a:cubicBezTo>
                      <a:pt x="3" y="31"/>
                      <a:pt x="3" y="17"/>
                      <a:pt x="3" y="11"/>
                    </a:cubicBezTo>
                    <a:cubicBezTo>
                      <a:pt x="5" y="16"/>
                      <a:pt x="4" y="0"/>
                      <a:pt x="6" y="2"/>
                    </a:cubicBezTo>
                    <a:cubicBezTo>
                      <a:pt x="6" y="9"/>
                      <a:pt x="5" y="13"/>
                      <a:pt x="5" y="18"/>
                    </a:cubicBezTo>
                    <a:cubicBezTo>
                      <a:pt x="4" y="22"/>
                      <a:pt x="4" y="27"/>
                      <a:pt x="3" y="38"/>
                    </a:cubicBezTo>
                    <a:cubicBezTo>
                      <a:pt x="5" y="38"/>
                      <a:pt x="4" y="51"/>
                      <a:pt x="5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9" name="Freeform 6097">
                <a:extLst>
                  <a:ext uri="{FF2B5EF4-FFF2-40B4-BE49-F238E27FC236}">
                    <a16:creationId xmlns:a16="http://schemas.microsoft.com/office/drawing/2014/main" id="{1EEAF51F-BCF5-4BA1-912D-99D0BF6EA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194"/>
                <a:ext cx="2" cy="17"/>
              </a:xfrm>
              <a:custGeom>
                <a:avLst/>
                <a:gdLst>
                  <a:gd name="T0" fmla="*/ 2 w 3"/>
                  <a:gd name="T1" fmla="*/ 29 h 29"/>
                  <a:gd name="T2" fmla="*/ 0 w 3"/>
                  <a:gd name="T3" fmla="*/ 23 h 29"/>
                  <a:gd name="T4" fmla="*/ 3 w 3"/>
                  <a:gd name="T5" fmla="*/ 0 h 29"/>
                  <a:gd name="T6" fmla="*/ 3 w 3"/>
                  <a:gd name="T7" fmla="*/ 12 h 29"/>
                  <a:gd name="T8" fmla="*/ 2 w 3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9">
                    <a:moveTo>
                      <a:pt x="2" y="29"/>
                    </a:moveTo>
                    <a:cubicBezTo>
                      <a:pt x="0" y="27"/>
                      <a:pt x="3" y="14"/>
                      <a:pt x="0" y="23"/>
                    </a:cubicBezTo>
                    <a:cubicBezTo>
                      <a:pt x="2" y="9"/>
                      <a:pt x="1" y="12"/>
                      <a:pt x="3" y="0"/>
                    </a:cubicBezTo>
                    <a:cubicBezTo>
                      <a:pt x="3" y="6"/>
                      <a:pt x="3" y="8"/>
                      <a:pt x="3" y="12"/>
                    </a:cubicBezTo>
                    <a:cubicBezTo>
                      <a:pt x="3" y="15"/>
                      <a:pt x="3" y="19"/>
                      <a:pt x="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0" name="Freeform 6098">
                <a:extLst>
                  <a:ext uri="{FF2B5EF4-FFF2-40B4-BE49-F238E27FC236}">
                    <a16:creationId xmlns:a16="http://schemas.microsoft.com/office/drawing/2014/main" id="{036F22FE-A2F1-40C0-A069-3DFE422F7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763"/>
                <a:ext cx="11" cy="12"/>
              </a:xfrm>
              <a:custGeom>
                <a:avLst/>
                <a:gdLst>
                  <a:gd name="T0" fmla="*/ 1 w 19"/>
                  <a:gd name="T1" fmla="*/ 0 h 22"/>
                  <a:gd name="T2" fmla="*/ 16 w 19"/>
                  <a:gd name="T3" fmla="*/ 17 h 22"/>
                  <a:gd name="T4" fmla="*/ 11 w 19"/>
                  <a:gd name="T5" fmla="*/ 13 h 22"/>
                  <a:gd name="T6" fmla="*/ 1 w 19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2">
                    <a:moveTo>
                      <a:pt x="1" y="0"/>
                    </a:moveTo>
                    <a:cubicBezTo>
                      <a:pt x="6" y="6"/>
                      <a:pt x="11" y="11"/>
                      <a:pt x="16" y="17"/>
                    </a:cubicBezTo>
                    <a:cubicBezTo>
                      <a:pt x="19" y="22"/>
                      <a:pt x="8" y="8"/>
                      <a:pt x="11" y="13"/>
                    </a:cubicBezTo>
                    <a:cubicBezTo>
                      <a:pt x="8" y="9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1" name="Freeform 6099">
                <a:extLst>
                  <a:ext uri="{FF2B5EF4-FFF2-40B4-BE49-F238E27FC236}">
                    <a16:creationId xmlns:a16="http://schemas.microsoft.com/office/drawing/2014/main" id="{20AABB8B-1807-4419-8935-2C0256E24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" y="2283"/>
                <a:ext cx="6" cy="15"/>
              </a:xfrm>
              <a:custGeom>
                <a:avLst/>
                <a:gdLst>
                  <a:gd name="T0" fmla="*/ 1 w 10"/>
                  <a:gd name="T1" fmla="*/ 26 h 26"/>
                  <a:gd name="T2" fmla="*/ 9 w 10"/>
                  <a:gd name="T3" fmla="*/ 1 h 26"/>
                  <a:gd name="T4" fmla="*/ 6 w 10"/>
                  <a:gd name="T5" fmla="*/ 11 h 26"/>
                  <a:gd name="T6" fmla="*/ 1 w 10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6">
                    <a:moveTo>
                      <a:pt x="1" y="26"/>
                    </a:moveTo>
                    <a:cubicBezTo>
                      <a:pt x="0" y="23"/>
                      <a:pt x="5" y="14"/>
                      <a:pt x="9" y="1"/>
                    </a:cubicBezTo>
                    <a:cubicBezTo>
                      <a:pt x="10" y="0"/>
                      <a:pt x="8" y="6"/>
                      <a:pt x="6" y="11"/>
                    </a:cubicBezTo>
                    <a:cubicBezTo>
                      <a:pt x="5" y="17"/>
                      <a:pt x="2" y="24"/>
                      <a:pt x="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2" name="Freeform 6100">
                <a:extLst>
                  <a:ext uri="{FF2B5EF4-FFF2-40B4-BE49-F238E27FC236}">
                    <a16:creationId xmlns:a16="http://schemas.microsoft.com/office/drawing/2014/main" id="{FED6EBEA-689E-4704-B7A2-31E7FAF71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361"/>
                <a:ext cx="8" cy="15"/>
              </a:xfrm>
              <a:custGeom>
                <a:avLst/>
                <a:gdLst>
                  <a:gd name="T0" fmla="*/ 14 w 14"/>
                  <a:gd name="T1" fmla="*/ 0 h 25"/>
                  <a:gd name="T2" fmla="*/ 7 w 14"/>
                  <a:gd name="T3" fmla="*/ 14 h 25"/>
                  <a:gd name="T4" fmla="*/ 13 w 14"/>
                  <a:gd name="T5" fmla="*/ 1 h 25"/>
                  <a:gd name="T6" fmla="*/ 14 w 1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5">
                    <a:moveTo>
                      <a:pt x="14" y="0"/>
                    </a:moveTo>
                    <a:cubicBezTo>
                      <a:pt x="12" y="7"/>
                      <a:pt x="7" y="12"/>
                      <a:pt x="7" y="14"/>
                    </a:cubicBezTo>
                    <a:cubicBezTo>
                      <a:pt x="0" y="25"/>
                      <a:pt x="10" y="6"/>
                      <a:pt x="13" y="1"/>
                    </a:cubicBez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3" name="Freeform 6101">
                <a:extLst>
                  <a:ext uri="{FF2B5EF4-FFF2-40B4-BE49-F238E27FC236}">
                    <a16:creationId xmlns:a16="http://schemas.microsoft.com/office/drawing/2014/main" id="{DF6E0B29-F5A7-48FF-97B7-5987CBA09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2170"/>
                <a:ext cx="2" cy="13"/>
              </a:xfrm>
              <a:custGeom>
                <a:avLst/>
                <a:gdLst>
                  <a:gd name="T0" fmla="*/ 2 w 3"/>
                  <a:gd name="T1" fmla="*/ 0 h 24"/>
                  <a:gd name="T2" fmla="*/ 1 w 3"/>
                  <a:gd name="T3" fmla="*/ 23 h 24"/>
                  <a:gd name="T4" fmla="*/ 1 w 3"/>
                  <a:gd name="T5" fmla="*/ 15 h 24"/>
                  <a:gd name="T6" fmla="*/ 1 w 3"/>
                  <a:gd name="T7" fmla="*/ 5 h 24"/>
                  <a:gd name="T8" fmla="*/ 2 w 3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4">
                    <a:moveTo>
                      <a:pt x="2" y="0"/>
                    </a:moveTo>
                    <a:cubicBezTo>
                      <a:pt x="3" y="0"/>
                      <a:pt x="1" y="17"/>
                      <a:pt x="1" y="23"/>
                    </a:cubicBezTo>
                    <a:cubicBezTo>
                      <a:pt x="0" y="24"/>
                      <a:pt x="0" y="20"/>
                      <a:pt x="1" y="15"/>
                    </a:cubicBezTo>
                    <a:cubicBezTo>
                      <a:pt x="1" y="11"/>
                      <a:pt x="1" y="5"/>
                      <a:pt x="1" y="5"/>
                    </a:cubicBezTo>
                    <a:cubicBezTo>
                      <a:pt x="2" y="5"/>
                      <a:pt x="2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4" name="Freeform 6102">
                <a:extLst>
                  <a:ext uri="{FF2B5EF4-FFF2-40B4-BE49-F238E27FC236}">
                    <a16:creationId xmlns:a16="http://schemas.microsoft.com/office/drawing/2014/main" id="{0177750E-20A4-4E32-AA0E-52CA340DA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2422"/>
                <a:ext cx="10" cy="12"/>
              </a:xfrm>
              <a:custGeom>
                <a:avLst/>
                <a:gdLst>
                  <a:gd name="T0" fmla="*/ 17 w 17"/>
                  <a:gd name="T1" fmla="*/ 1 h 20"/>
                  <a:gd name="T2" fmla="*/ 0 w 17"/>
                  <a:gd name="T3" fmla="*/ 20 h 20"/>
                  <a:gd name="T4" fmla="*/ 17 w 17"/>
                  <a:gd name="T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0">
                    <a:moveTo>
                      <a:pt x="17" y="1"/>
                    </a:moveTo>
                    <a:cubicBezTo>
                      <a:pt x="10" y="10"/>
                      <a:pt x="4" y="16"/>
                      <a:pt x="0" y="20"/>
                    </a:cubicBezTo>
                    <a:cubicBezTo>
                      <a:pt x="6" y="13"/>
                      <a:pt x="15" y="0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5" name="Freeform 6103">
                <a:extLst>
                  <a:ext uri="{FF2B5EF4-FFF2-40B4-BE49-F238E27FC236}">
                    <a16:creationId xmlns:a16="http://schemas.microsoft.com/office/drawing/2014/main" id="{5B945A3F-DC04-49CB-99EF-C5EC53D09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408"/>
                <a:ext cx="6" cy="11"/>
              </a:xfrm>
              <a:custGeom>
                <a:avLst/>
                <a:gdLst>
                  <a:gd name="T0" fmla="*/ 9 w 11"/>
                  <a:gd name="T1" fmla="*/ 7 h 20"/>
                  <a:gd name="T2" fmla="*/ 0 w 11"/>
                  <a:gd name="T3" fmla="*/ 20 h 20"/>
                  <a:gd name="T4" fmla="*/ 5 w 11"/>
                  <a:gd name="T5" fmla="*/ 10 h 20"/>
                  <a:gd name="T6" fmla="*/ 9 w 11"/>
                  <a:gd name="T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0">
                    <a:moveTo>
                      <a:pt x="9" y="7"/>
                    </a:moveTo>
                    <a:cubicBezTo>
                      <a:pt x="6" y="11"/>
                      <a:pt x="3" y="15"/>
                      <a:pt x="0" y="20"/>
                    </a:cubicBezTo>
                    <a:cubicBezTo>
                      <a:pt x="2" y="16"/>
                      <a:pt x="5" y="11"/>
                      <a:pt x="5" y="10"/>
                    </a:cubicBezTo>
                    <a:cubicBezTo>
                      <a:pt x="11" y="0"/>
                      <a:pt x="8" y="6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6" name="Freeform 6104">
                <a:extLst>
                  <a:ext uri="{FF2B5EF4-FFF2-40B4-BE49-F238E27FC236}">
                    <a16:creationId xmlns:a16="http://schemas.microsoft.com/office/drawing/2014/main" id="{DDF02288-DD51-4E22-85DC-0F704B748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525"/>
                <a:ext cx="11" cy="9"/>
              </a:xfrm>
              <a:custGeom>
                <a:avLst/>
                <a:gdLst>
                  <a:gd name="T0" fmla="*/ 8 w 19"/>
                  <a:gd name="T1" fmla="*/ 12 h 17"/>
                  <a:gd name="T2" fmla="*/ 1 w 19"/>
                  <a:gd name="T3" fmla="*/ 17 h 17"/>
                  <a:gd name="T4" fmla="*/ 0 w 19"/>
                  <a:gd name="T5" fmla="*/ 17 h 17"/>
                  <a:gd name="T6" fmla="*/ 8 w 19"/>
                  <a:gd name="T7" fmla="*/ 9 h 17"/>
                  <a:gd name="T8" fmla="*/ 8 w 19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8" y="12"/>
                    </a:moveTo>
                    <a:cubicBezTo>
                      <a:pt x="6" y="14"/>
                      <a:pt x="5" y="14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1"/>
                      <a:pt x="10" y="8"/>
                      <a:pt x="8" y="9"/>
                    </a:cubicBezTo>
                    <a:cubicBezTo>
                      <a:pt x="19" y="0"/>
                      <a:pt x="5" y="13"/>
                      <a:pt x="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7" name="Freeform 6105">
                <a:extLst>
                  <a:ext uri="{FF2B5EF4-FFF2-40B4-BE49-F238E27FC236}">
                    <a16:creationId xmlns:a16="http://schemas.microsoft.com/office/drawing/2014/main" id="{79D2026C-8C02-4479-AF08-797D69386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2309"/>
                <a:ext cx="7" cy="18"/>
              </a:xfrm>
              <a:custGeom>
                <a:avLst/>
                <a:gdLst>
                  <a:gd name="T0" fmla="*/ 12 w 12"/>
                  <a:gd name="T1" fmla="*/ 0 h 31"/>
                  <a:gd name="T2" fmla="*/ 7 w 12"/>
                  <a:gd name="T3" fmla="*/ 17 h 31"/>
                  <a:gd name="T4" fmla="*/ 0 w 12"/>
                  <a:gd name="T5" fmla="*/ 29 h 31"/>
                  <a:gd name="T6" fmla="*/ 12 w 12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1">
                    <a:moveTo>
                      <a:pt x="12" y="0"/>
                    </a:moveTo>
                    <a:cubicBezTo>
                      <a:pt x="12" y="1"/>
                      <a:pt x="10" y="9"/>
                      <a:pt x="7" y="17"/>
                    </a:cubicBezTo>
                    <a:cubicBezTo>
                      <a:pt x="4" y="24"/>
                      <a:pt x="1" y="31"/>
                      <a:pt x="0" y="29"/>
                    </a:cubicBezTo>
                    <a:cubicBezTo>
                      <a:pt x="5" y="21"/>
                      <a:pt x="8" y="9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8" name="Freeform 6106">
                <a:extLst>
                  <a:ext uri="{FF2B5EF4-FFF2-40B4-BE49-F238E27FC236}">
                    <a16:creationId xmlns:a16="http://schemas.microsoft.com/office/drawing/2014/main" id="{2C77F1CE-ED25-488D-AF67-102D1E6AB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2328"/>
                <a:ext cx="7" cy="16"/>
              </a:xfrm>
              <a:custGeom>
                <a:avLst/>
                <a:gdLst>
                  <a:gd name="T0" fmla="*/ 12 w 13"/>
                  <a:gd name="T1" fmla="*/ 0 h 28"/>
                  <a:gd name="T2" fmla="*/ 0 w 13"/>
                  <a:gd name="T3" fmla="*/ 28 h 28"/>
                  <a:gd name="T4" fmla="*/ 12 w 13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8">
                    <a:moveTo>
                      <a:pt x="12" y="0"/>
                    </a:moveTo>
                    <a:cubicBezTo>
                      <a:pt x="13" y="2"/>
                      <a:pt x="4" y="20"/>
                      <a:pt x="0" y="28"/>
                    </a:cubicBezTo>
                    <a:cubicBezTo>
                      <a:pt x="3" y="22"/>
                      <a:pt x="8" y="7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9" name="Freeform 6107">
                <a:extLst>
                  <a:ext uri="{FF2B5EF4-FFF2-40B4-BE49-F238E27FC236}">
                    <a16:creationId xmlns:a16="http://schemas.microsoft.com/office/drawing/2014/main" id="{0D80C940-3B36-4635-8F1E-A467A4AE7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2632"/>
                <a:ext cx="21" cy="5"/>
              </a:xfrm>
              <a:custGeom>
                <a:avLst/>
                <a:gdLst>
                  <a:gd name="T0" fmla="*/ 38 w 38"/>
                  <a:gd name="T1" fmla="*/ 1 h 10"/>
                  <a:gd name="T2" fmla="*/ 27 w 38"/>
                  <a:gd name="T3" fmla="*/ 1 h 10"/>
                  <a:gd name="T4" fmla="*/ 38 w 38"/>
                  <a:gd name="T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0">
                    <a:moveTo>
                      <a:pt x="38" y="1"/>
                    </a:moveTo>
                    <a:cubicBezTo>
                      <a:pt x="25" y="2"/>
                      <a:pt x="0" y="10"/>
                      <a:pt x="27" y="1"/>
                    </a:cubicBezTo>
                    <a:cubicBezTo>
                      <a:pt x="33" y="0"/>
                      <a:pt x="36" y="0"/>
                      <a:pt x="3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0" name="Freeform 6108">
                <a:extLst>
                  <a:ext uri="{FF2B5EF4-FFF2-40B4-BE49-F238E27FC236}">
                    <a16:creationId xmlns:a16="http://schemas.microsoft.com/office/drawing/2014/main" id="{2F340554-F05A-4332-8D12-2AF080C3B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" y="1623"/>
                <a:ext cx="26" cy="6"/>
              </a:xfrm>
              <a:custGeom>
                <a:avLst/>
                <a:gdLst>
                  <a:gd name="T0" fmla="*/ 46 w 46"/>
                  <a:gd name="T1" fmla="*/ 9 h 11"/>
                  <a:gd name="T2" fmla="*/ 18 w 46"/>
                  <a:gd name="T3" fmla="*/ 4 h 11"/>
                  <a:gd name="T4" fmla="*/ 0 w 46"/>
                  <a:gd name="T5" fmla="*/ 2 h 11"/>
                  <a:gd name="T6" fmla="*/ 3 w 46"/>
                  <a:gd name="T7" fmla="*/ 0 h 11"/>
                  <a:gd name="T8" fmla="*/ 46 w 46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1">
                    <a:moveTo>
                      <a:pt x="46" y="9"/>
                    </a:moveTo>
                    <a:cubicBezTo>
                      <a:pt x="46" y="11"/>
                      <a:pt x="27" y="6"/>
                      <a:pt x="18" y="4"/>
                    </a:cubicBezTo>
                    <a:cubicBezTo>
                      <a:pt x="6" y="1"/>
                      <a:pt x="17" y="6"/>
                      <a:pt x="0" y="2"/>
                    </a:cubicBezTo>
                    <a:cubicBezTo>
                      <a:pt x="4" y="2"/>
                      <a:pt x="13" y="2"/>
                      <a:pt x="3" y="0"/>
                    </a:cubicBezTo>
                    <a:cubicBezTo>
                      <a:pt x="16" y="2"/>
                      <a:pt x="29" y="5"/>
                      <a:pt x="4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1" name="Freeform 6109">
                <a:extLst>
                  <a:ext uri="{FF2B5EF4-FFF2-40B4-BE49-F238E27FC236}">
                    <a16:creationId xmlns:a16="http://schemas.microsoft.com/office/drawing/2014/main" id="{5FEC88F4-1913-4067-9010-4CABAF59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634"/>
                <a:ext cx="20" cy="7"/>
              </a:xfrm>
              <a:custGeom>
                <a:avLst/>
                <a:gdLst>
                  <a:gd name="T0" fmla="*/ 35 w 35"/>
                  <a:gd name="T1" fmla="*/ 12 h 12"/>
                  <a:gd name="T2" fmla="*/ 19 w 35"/>
                  <a:gd name="T3" fmla="*/ 7 h 12"/>
                  <a:gd name="T4" fmla="*/ 1 w 35"/>
                  <a:gd name="T5" fmla="*/ 2 h 12"/>
                  <a:gd name="T6" fmla="*/ 14 w 35"/>
                  <a:gd name="T7" fmla="*/ 5 h 12"/>
                  <a:gd name="T8" fmla="*/ 35 w 35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2">
                    <a:moveTo>
                      <a:pt x="35" y="12"/>
                    </a:moveTo>
                    <a:cubicBezTo>
                      <a:pt x="34" y="12"/>
                      <a:pt x="26" y="10"/>
                      <a:pt x="19" y="7"/>
                    </a:cubicBezTo>
                    <a:cubicBezTo>
                      <a:pt x="11" y="5"/>
                      <a:pt x="3" y="2"/>
                      <a:pt x="1" y="2"/>
                    </a:cubicBezTo>
                    <a:cubicBezTo>
                      <a:pt x="0" y="0"/>
                      <a:pt x="6" y="2"/>
                      <a:pt x="14" y="5"/>
                    </a:cubicBezTo>
                    <a:cubicBezTo>
                      <a:pt x="21" y="7"/>
                      <a:pt x="30" y="10"/>
                      <a:pt x="3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2" name="Freeform 6110">
                <a:extLst>
                  <a:ext uri="{FF2B5EF4-FFF2-40B4-BE49-F238E27FC236}">
                    <a16:creationId xmlns:a16="http://schemas.microsoft.com/office/drawing/2014/main" id="{F014C75C-3957-427E-AC43-CD89CA515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" y="1654"/>
                <a:ext cx="13" cy="6"/>
              </a:xfrm>
              <a:custGeom>
                <a:avLst/>
                <a:gdLst>
                  <a:gd name="T0" fmla="*/ 21 w 22"/>
                  <a:gd name="T1" fmla="*/ 9 h 11"/>
                  <a:gd name="T2" fmla="*/ 7 w 22"/>
                  <a:gd name="T3" fmla="*/ 5 h 11"/>
                  <a:gd name="T4" fmla="*/ 0 w 22"/>
                  <a:gd name="T5" fmla="*/ 0 h 11"/>
                  <a:gd name="T6" fmla="*/ 21 w 22"/>
                  <a:gd name="T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1">
                    <a:moveTo>
                      <a:pt x="21" y="9"/>
                    </a:moveTo>
                    <a:cubicBezTo>
                      <a:pt x="22" y="11"/>
                      <a:pt x="8" y="4"/>
                      <a:pt x="7" y="5"/>
                    </a:cubicBezTo>
                    <a:cubicBezTo>
                      <a:pt x="3" y="3"/>
                      <a:pt x="0" y="1"/>
                      <a:pt x="0" y="0"/>
                    </a:cubicBezTo>
                    <a:cubicBezTo>
                      <a:pt x="7" y="2"/>
                      <a:pt x="10" y="5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3" name="Freeform 6111">
                <a:extLst>
                  <a:ext uri="{FF2B5EF4-FFF2-40B4-BE49-F238E27FC236}">
                    <a16:creationId xmlns:a16="http://schemas.microsoft.com/office/drawing/2014/main" id="{9A4C81BD-E5FA-4984-A446-A8927F174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005"/>
                <a:ext cx="8" cy="33"/>
              </a:xfrm>
              <a:custGeom>
                <a:avLst/>
                <a:gdLst>
                  <a:gd name="T0" fmla="*/ 10 w 13"/>
                  <a:gd name="T1" fmla="*/ 36 h 58"/>
                  <a:gd name="T2" fmla="*/ 10 w 13"/>
                  <a:gd name="T3" fmla="*/ 40 h 58"/>
                  <a:gd name="T4" fmla="*/ 12 w 13"/>
                  <a:gd name="T5" fmla="*/ 50 h 58"/>
                  <a:gd name="T6" fmla="*/ 12 w 13"/>
                  <a:gd name="T7" fmla="*/ 56 h 58"/>
                  <a:gd name="T8" fmla="*/ 8 w 13"/>
                  <a:gd name="T9" fmla="*/ 38 h 58"/>
                  <a:gd name="T10" fmla="*/ 6 w 13"/>
                  <a:gd name="T11" fmla="*/ 48 h 58"/>
                  <a:gd name="T12" fmla="*/ 3 w 13"/>
                  <a:gd name="T13" fmla="*/ 25 h 58"/>
                  <a:gd name="T14" fmla="*/ 7 w 13"/>
                  <a:gd name="T15" fmla="*/ 39 h 58"/>
                  <a:gd name="T16" fmla="*/ 0 w 13"/>
                  <a:gd name="T17" fmla="*/ 5 h 58"/>
                  <a:gd name="T18" fmla="*/ 1 w 13"/>
                  <a:gd name="T19" fmla="*/ 0 h 58"/>
                  <a:gd name="T20" fmla="*/ 6 w 13"/>
                  <a:gd name="T21" fmla="*/ 20 h 58"/>
                  <a:gd name="T22" fmla="*/ 10 w 13"/>
                  <a:gd name="T23" fmla="*/ 3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58">
                    <a:moveTo>
                      <a:pt x="10" y="36"/>
                    </a:moveTo>
                    <a:cubicBezTo>
                      <a:pt x="11" y="37"/>
                      <a:pt x="11" y="40"/>
                      <a:pt x="10" y="40"/>
                    </a:cubicBezTo>
                    <a:cubicBezTo>
                      <a:pt x="10" y="40"/>
                      <a:pt x="11" y="45"/>
                      <a:pt x="12" y="50"/>
                    </a:cubicBezTo>
                    <a:cubicBezTo>
                      <a:pt x="12" y="54"/>
                      <a:pt x="13" y="58"/>
                      <a:pt x="12" y="56"/>
                    </a:cubicBezTo>
                    <a:cubicBezTo>
                      <a:pt x="10" y="47"/>
                      <a:pt x="10" y="44"/>
                      <a:pt x="8" y="38"/>
                    </a:cubicBezTo>
                    <a:cubicBezTo>
                      <a:pt x="9" y="52"/>
                      <a:pt x="6" y="35"/>
                      <a:pt x="6" y="48"/>
                    </a:cubicBezTo>
                    <a:cubicBezTo>
                      <a:pt x="4" y="37"/>
                      <a:pt x="5" y="33"/>
                      <a:pt x="3" y="25"/>
                    </a:cubicBezTo>
                    <a:cubicBezTo>
                      <a:pt x="4" y="25"/>
                      <a:pt x="6" y="34"/>
                      <a:pt x="7" y="39"/>
                    </a:cubicBezTo>
                    <a:cubicBezTo>
                      <a:pt x="8" y="32"/>
                      <a:pt x="4" y="19"/>
                      <a:pt x="0" y="5"/>
                    </a:cubicBezTo>
                    <a:cubicBezTo>
                      <a:pt x="1" y="5"/>
                      <a:pt x="2" y="4"/>
                      <a:pt x="1" y="0"/>
                    </a:cubicBezTo>
                    <a:cubicBezTo>
                      <a:pt x="2" y="1"/>
                      <a:pt x="4" y="11"/>
                      <a:pt x="6" y="20"/>
                    </a:cubicBezTo>
                    <a:cubicBezTo>
                      <a:pt x="8" y="29"/>
                      <a:pt x="9" y="38"/>
                      <a:pt x="1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4" name="Freeform 6112">
                <a:extLst>
                  <a:ext uri="{FF2B5EF4-FFF2-40B4-BE49-F238E27FC236}">
                    <a16:creationId xmlns:a16="http://schemas.microsoft.com/office/drawing/2014/main" id="{098DF95B-DEBE-4FC5-9E11-0345F879C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2651"/>
                <a:ext cx="9" cy="2"/>
              </a:xfrm>
              <a:custGeom>
                <a:avLst/>
                <a:gdLst>
                  <a:gd name="T0" fmla="*/ 17 w 17"/>
                  <a:gd name="T1" fmla="*/ 1 h 3"/>
                  <a:gd name="T2" fmla="*/ 16 w 17"/>
                  <a:gd name="T3" fmla="*/ 0 h 3"/>
                  <a:gd name="T4" fmla="*/ 17 w 17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3">
                    <a:moveTo>
                      <a:pt x="17" y="1"/>
                    </a:moveTo>
                    <a:cubicBezTo>
                      <a:pt x="2" y="3"/>
                      <a:pt x="0" y="0"/>
                      <a:pt x="16" y="0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5" name="Freeform 6113">
                <a:extLst>
                  <a:ext uri="{FF2B5EF4-FFF2-40B4-BE49-F238E27FC236}">
                    <a16:creationId xmlns:a16="http://schemas.microsoft.com/office/drawing/2014/main" id="{E8630EAE-0535-404A-A3EC-12CC93A46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" y="1615"/>
                <a:ext cx="33" cy="4"/>
              </a:xfrm>
              <a:custGeom>
                <a:avLst/>
                <a:gdLst>
                  <a:gd name="T0" fmla="*/ 58 w 58"/>
                  <a:gd name="T1" fmla="*/ 6 h 7"/>
                  <a:gd name="T2" fmla="*/ 29 w 58"/>
                  <a:gd name="T3" fmla="*/ 3 h 7"/>
                  <a:gd name="T4" fmla="*/ 42 w 58"/>
                  <a:gd name="T5" fmla="*/ 7 h 7"/>
                  <a:gd name="T6" fmla="*/ 16 w 58"/>
                  <a:gd name="T7" fmla="*/ 3 h 7"/>
                  <a:gd name="T8" fmla="*/ 26 w 58"/>
                  <a:gd name="T9" fmla="*/ 3 h 7"/>
                  <a:gd name="T10" fmla="*/ 0 w 58"/>
                  <a:gd name="T11" fmla="*/ 0 h 7"/>
                  <a:gd name="T12" fmla="*/ 22 w 58"/>
                  <a:gd name="T13" fmla="*/ 1 h 7"/>
                  <a:gd name="T14" fmla="*/ 58 w 58"/>
                  <a:gd name="T1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7">
                    <a:moveTo>
                      <a:pt x="58" y="6"/>
                    </a:moveTo>
                    <a:cubicBezTo>
                      <a:pt x="52" y="7"/>
                      <a:pt x="45" y="5"/>
                      <a:pt x="29" y="3"/>
                    </a:cubicBezTo>
                    <a:cubicBezTo>
                      <a:pt x="34" y="4"/>
                      <a:pt x="45" y="5"/>
                      <a:pt x="42" y="7"/>
                    </a:cubicBezTo>
                    <a:cubicBezTo>
                      <a:pt x="32" y="6"/>
                      <a:pt x="23" y="5"/>
                      <a:pt x="16" y="3"/>
                    </a:cubicBezTo>
                    <a:cubicBezTo>
                      <a:pt x="14" y="2"/>
                      <a:pt x="21" y="3"/>
                      <a:pt x="26" y="3"/>
                    </a:cubicBezTo>
                    <a:cubicBezTo>
                      <a:pt x="25" y="2"/>
                      <a:pt x="11" y="1"/>
                      <a:pt x="0" y="0"/>
                    </a:cubicBezTo>
                    <a:cubicBezTo>
                      <a:pt x="3" y="0"/>
                      <a:pt x="11" y="0"/>
                      <a:pt x="22" y="1"/>
                    </a:cubicBezTo>
                    <a:cubicBezTo>
                      <a:pt x="33" y="2"/>
                      <a:pt x="46" y="4"/>
                      <a:pt x="5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6" name="Freeform 6114">
                <a:extLst>
                  <a:ext uri="{FF2B5EF4-FFF2-40B4-BE49-F238E27FC236}">
                    <a16:creationId xmlns:a16="http://schemas.microsoft.com/office/drawing/2014/main" id="{D5DCFCE2-1A5E-44B7-8DE3-61C4B64C8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1619"/>
                <a:ext cx="15" cy="3"/>
              </a:xfrm>
              <a:custGeom>
                <a:avLst/>
                <a:gdLst>
                  <a:gd name="T0" fmla="*/ 1 w 26"/>
                  <a:gd name="T1" fmla="*/ 1 h 6"/>
                  <a:gd name="T2" fmla="*/ 19 w 26"/>
                  <a:gd name="T3" fmla="*/ 4 h 6"/>
                  <a:gd name="T4" fmla="*/ 12 w 26"/>
                  <a:gd name="T5" fmla="*/ 3 h 6"/>
                  <a:gd name="T6" fmla="*/ 2 w 26"/>
                  <a:gd name="T7" fmla="*/ 3 h 6"/>
                  <a:gd name="T8" fmla="*/ 1 w 2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6">
                    <a:moveTo>
                      <a:pt x="1" y="1"/>
                    </a:moveTo>
                    <a:cubicBezTo>
                      <a:pt x="0" y="0"/>
                      <a:pt x="14" y="3"/>
                      <a:pt x="19" y="4"/>
                    </a:cubicBezTo>
                    <a:cubicBezTo>
                      <a:pt x="26" y="6"/>
                      <a:pt x="17" y="4"/>
                      <a:pt x="12" y="3"/>
                    </a:cubicBezTo>
                    <a:cubicBezTo>
                      <a:pt x="4" y="1"/>
                      <a:pt x="15" y="6"/>
                      <a:pt x="2" y="3"/>
                    </a:cubicBezTo>
                    <a:cubicBezTo>
                      <a:pt x="4" y="3"/>
                      <a:pt x="7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7" name="Freeform 6115">
                <a:extLst>
                  <a:ext uri="{FF2B5EF4-FFF2-40B4-BE49-F238E27FC236}">
                    <a16:creationId xmlns:a16="http://schemas.microsoft.com/office/drawing/2014/main" id="{100B451E-88BC-489E-90D8-559F2815F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" y="1868"/>
                <a:ext cx="10" cy="17"/>
              </a:xfrm>
              <a:custGeom>
                <a:avLst/>
                <a:gdLst>
                  <a:gd name="T0" fmla="*/ 0 w 17"/>
                  <a:gd name="T1" fmla="*/ 0 h 30"/>
                  <a:gd name="T2" fmla="*/ 17 w 17"/>
                  <a:gd name="T3" fmla="*/ 30 h 30"/>
                  <a:gd name="T4" fmla="*/ 0 w 17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30">
                    <a:moveTo>
                      <a:pt x="0" y="0"/>
                    </a:moveTo>
                    <a:cubicBezTo>
                      <a:pt x="3" y="3"/>
                      <a:pt x="12" y="21"/>
                      <a:pt x="17" y="30"/>
                    </a:cubicBezTo>
                    <a:cubicBezTo>
                      <a:pt x="13" y="24"/>
                      <a:pt x="5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8" name="Freeform 6116">
                <a:extLst>
                  <a:ext uri="{FF2B5EF4-FFF2-40B4-BE49-F238E27FC236}">
                    <a16:creationId xmlns:a16="http://schemas.microsoft.com/office/drawing/2014/main" id="{39FCFB5E-A260-4526-BAC3-2BDFB7DF5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1888"/>
                <a:ext cx="7" cy="13"/>
              </a:xfrm>
              <a:custGeom>
                <a:avLst/>
                <a:gdLst>
                  <a:gd name="T0" fmla="*/ 2 w 12"/>
                  <a:gd name="T1" fmla="*/ 1 h 23"/>
                  <a:gd name="T2" fmla="*/ 11 w 12"/>
                  <a:gd name="T3" fmla="*/ 18 h 23"/>
                  <a:gd name="T4" fmla="*/ 12 w 12"/>
                  <a:gd name="T5" fmla="*/ 23 h 23"/>
                  <a:gd name="T6" fmla="*/ 0 w 12"/>
                  <a:gd name="T7" fmla="*/ 0 h 23"/>
                  <a:gd name="T8" fmla="*/ 2 w 12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3">
                    <a:moveTo>
                      <a:pt x="2" y="1"/>
                    </a:moveTo>
                    <a:cubicBezTo>
                      <a:pt x="5" y="9"/>
                      <a:pt x="5" y="7"/>
                      <a:pt x="11" y="18"/>
                    </a:cubicBezTo>
                    <a:cubicBezTo>
                      <a:pt x="10" y="18"/>
                      <a:pt x="10" y="20"/>
                      <a:pt x="12" y="23"/>
                    </a:cubicBezTo>
                    <a:cubicBezTo>
                      <a:pt x="7" y="16"/>
                      <a:pt x="6" y="10"/>
                      <a:pt x="0" y="0"/>
                    </a:cubicBezTo>
                    <a:cubicBezTo>
                      <a:pt x="1" y="1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9" name="Freeform 6117">
                <a:extLst>
                  <a:ext uri="{FF2B5EF4-FFF2-40B4-BE49-F238E27FC236}">
                    <a16:creationId xmlns:a16="http://schemas.microsoft.com/office/drawing/2014/main" id="{A8E3E617-174B-4708-B900-4C0A302DE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1903"/>
                <a:ext cx="10" cy="26"/>
              </a:xfrm>
              <a:custGeom>
                <a:avLst/>
                <a:gdLst>
                  <a:gd name="T0" fmla="*/ 17 w 18"/>
                  <a:gd name="T1" fmla="*/ 40 h 45"/>
                  <a:gd name="T2" fmla="*/ 11 w 18"/>
                  <a:gd name="T3" fmla="*/ 32 h 45"/>
                  <a:gd name="T4" fmla="*/ 9 w 18"/>
                  <a:gd name="T5" fmla="*/ 22 h 45"/>
                  <a:gd name="T6" fmla="*/ 0 w 18"/>
                  <a:gd name="T7" fmla="*/ 2 h 45"/>
                  <a:gd name="T8" fmla="*/ 8 w 18"/>
                  <a:gd name="T9" fmla="*/ 17 h 45"/>
                  <a:gd name="T10" fmla="*/ 17 w 18"/>
                  <a:gd name="T11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5">
                    <a:moveTo>
                      <a:pt x="17" y="40"/>
                    </a:moveTo>
                    <a:cubicBezTo>
                      <a:pt x="18" y="45"/>
                      <a:pt x="10" y="23"/>
                      <a:pt x="11" y="32"/>
                    </a:cubicBezTo>
                    <a:cubicBezTo>
                      <a:pt x="11" y="28"/>
                      <a:pt x="10" y="26"/>
                      <a:pt x="9" y="22"/>
                    </a:cubicBezTo>
                    <a:cubicBezTo>
                      <a:pt x="8" y="18"/>
                      <a:pt x="5" y="13"/>
                      <a:pt x="0" y="2"/>
                    </a:cubicBezTo>
                    <a:cubicBezTo>
                      <a:pt x="0" y="0"/>
                      <a:pt x="4" y="8"/>
                      <a:pt x="8" y="17"/>
                    </a:cubicBezTo>
                    <a:cubicBezTo>
                      <a:pt x="12" y="27"/>
                      <a:pt x="16" y="38"/>
                      <a:pt x="17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0" name="Freeform 6118">
                <a:extLst>
                  <a:ext uri="{FF2B5EF4-FFF2-40B4-BE49-F238E27FC236}">
                    <a16:creationId xmlns:a16="http://schemas.microsoft.com/office/drawing/2014/main" id="{D9BB4E02-3BC2-4F89-9B9F-81E88C31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" y="2237"/>
                <a:ext cx="4" cy="19"/>
              </a:xfrm>
              <a:custGeom>
                <a:avLst/>
                <a:gdLst>
                  <a:gd name="T0" fmla="*/ 5 w 8"/>
                  <a:gd name="T1" fmla="*/ 17 h 33"/>
                  <a:gd name="T2" fmla="*/ 3 w 8"/>
                  <a:gd name="T3" fmla="*/ 28 h 33"/>
                  <a:gd name="T4" fmla="*/ 4 w 8"/>
                  <a:gd name="T5" fmla="*/ 14 h 33"/>
                  <a:gd name="T6" fmla="*/ 5 w 8"/>
                  <a:gd name="T7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3">
                    <a:moveTo>
                      <a:pt x="5" y="17"/>
                    </a:moveTo>
                    <a:cubicBezTo>
                      <a:pt x="3" y="28"/>
                      <a:pt x="3" y="28"/>
                      <a:pt x="3" y="28"/>
                    </a:cubicBezTo>
                    <a:cubicBezTo>
                      <a:pt x="0" y="33"/>
                      <a:pt x="5" y="16"/>
                      <a:pt x="4" y="14"/>
                    </a:cubicBezTo>
                    <a:cubicBezTo>
                      <a:pt x="8" y="0"/>
                      <a:pt x="3" y="22"/>
                      <a:pt x="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1" name="Freeform 6119">
                <a:extLst>
                  <a:ext uri="{FF2B5EF4-FFF2-40B4-BE49-F238E27FC236}">
                    <a16:creationId xmlns:a16="http://schemas.microsoft.com/office/drawing/2014/main" id="{4693A2F7-8DCD-4D3E-A2CF-A3DAE8E62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3" y="2645"/>
                <a:ext cx="10" cy="4"/>
              </a:xfrm>
              <a:custGeom>
                <a:avLst/>
                <a:gdLst>
                  <a:gd name="T0" fmla="*/ 16 w 16"/>
                  <a:gd name="T1" fmla="*/ 7 h 7"/>
                  <a:gd name="T2" fmla="*/ 2 w 16"/>
                  <a:gd name="T3" fmla="*/ 1 h 7"/>
                  <a:gd name="T4" fmla="*/ 5 w 16"/>
                  <a:gd name="T5" fmla="*/ 0 h 7"/>
                  <a:gd name="T6" fmla="*/ 16 w 1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16" y="7"/>
                    </a:moveTo>
                    <a:cubicBezTo>
                      <a:pt x="0" y="4"/>
                      <a:pt x="16" y="4"/>
                      <a:pt x="2" y="1"/>
                    </a:cubicBezTo>
                    <a:cubicBezTo>
                      <a:pt x="4" y="1"/>
                      <a:pt x="5" y="1"/>
                      <a:pt x="5" y="0"/>
                    </a:cubicBezTo>
                    <a:cubicBezTo>
                      <a:pt x="16" y="3"/>
                      <a:pt x="14" y="5"/>
                      <a:pt x="1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2" name="Freeform 6120">
                <a:extLst>
                  <a:ext uri="{FF2B5EF4-FFF2-40B4-BE49-F238E27FC236}">
                    <a16:creationId xmlns:a16="http://schemas.microsoft.com/office/drawing/2014/main" id="{E7EB5644-93FA-4364-AC11-36A42D666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" y="2409"/>
                <a:ext cx="7" cy="8"/>
              </a:xfrm>
              <a:custGeom>
                <a:avLst/>
                <a:gdLst>
                  <a:gd name="T0" fmla="*/ 8 w 11"/>
                  <a:gd name="T1" fmla="*/ 6 h 15"/>
                  <a:gd name="T2" fmla="*/ 1 w 11"/>
                  <a:gd name="T3" fmla="*/ 15 h 15"/>
                  <a:gd name="T4" fmla="*/ 7 w 11"/>
                  <a:gd name="T5" fmla="*/ 2 h 15"/>
                  <a:gd name="T6" fmla="*/ 8 w 11"/>
                  <a:gd name="T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8" y="6"/>
                    </a:moveTo>
                    <a:cubicBezTo>
                      <a:pt x="6" y="8"/>
                      <a:pt x="4" y="11"/>
                      <a:pt x="1" y="15"/>
                    </a:cubicBezTo>
                    <a:cubicBezTo>
                      <a:pt x="0" y="14"/>
                      <a:pt x="0" y="13"/>
                      <a:pt x="7" y="2"/>
                    </a:cubicBezTo>
                    <a:cubicBezTo>
                      <a:pt x="11" y="0"/>
                      <a:pt x="6" y="7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3" name="Freeform 6121">
                <a:extLst>
                  <a:ext uri="{FF2B5EF4-FFF2-40B4-BE49-F238E27FC236}">
                    <a16:creationId xmlns:a16="http://schemas.microsoft.com/office/drawing/2014/main" id="{AE5D6E65-A5CC-4294-88E7-AF74C4218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2481"/>
                <a:ext cx="8" cy="11"/>
              </a:xfrm>
              <a:custGeom>
                <a:avLst/>
                <a:gdLst>
                  <a:gd name="T0" fmla="*/ 10 w 14"/>
                  <a:gd name="T1" fmla="*/ 9 h 18"/>
                  <a:gd name="T2" fmla="*/ 0 w 14"/>
                  <a:gd name="T3" fmla="*/ 18 h 18"/>
                  <a:gd name="T4" fmla="*/ 14 w 14"/>
                  <a:gd name="T5" fmla="*/ 0 h 18"/>
                  <a:gd name="T6" fmla="*/ 10 w 14"/>
                  <a:gd name="T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10" y="9"/>
                    </a:moveTo>
                    <a:cubicBezTo>
                      <a:pt x="7" y="12"/>
                      <a:pt x="6" y="12"/>
                      <a:pt x="0" y="18"/>
                    </a:cubicBezTo>
                    <a:cubicBezTo>
                      <a:pt x="5" y="12"/>
                      <a:pt x="6" y="9"/>
                      <a:pt x="14" y="0"/>
                    </a:cubicBezTo>
                    <a:cubicBezTo>
                      <a:pt x="11" y="5"/>
                      <a:pt x="11" y="7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4" name="Freeform 6122">
                <a:extLst>
                  <a:ext uri="{FF2B5EF4-FFF2-40B4-BE49-F238E27FC236}">
                    <a16:creationId xmlns:a16="http://schemas.microsoft.com/office/drawing/2014/main" id="{76CAB703-025A-4688-992C-3375EF15F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" y="2555"/>
                <a:ext cx="14" cy="11"/>
              </a:xfrm>
              <a:custGeom>
                <a:avLst/>
                <a:gdLst>
                  <a:gd name="T0" fmla="*/ 14 w 24"/>
                  <a:gd name="T1" fmla="*/ 10 h 19"/>
                  <a:gd name="T2" fmla="*/ 0 w 24"/>
                  <a:gd name="T3" fmla="*/ 19 h 19"/>
                  <a:gd name="T4" fmla="*/ 24 w 24"/>
                  <a:gd name="T5" fmla="*/ 0 h 19"/>
                  <a:gd name="T6" fmla="*/ 14 w 24"/>
                  <a:gd name="T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9">
                    <a:moveTo>
                      <a:pt x="14" y="10"/>
                    </a:moveTo>
                    <a:cubicBezTo>
                      <a:pt x="10" y="12"/>
                      <a:pt x="6" y="15"/>
                      <a:pt x="0" y="19"/>
                    </a:cubicBezTo>
                    <a:cubicBezTo>
                      <a:pt x="0" y="19"/>
                      <a:pt x="12" y="9"/>
                      <a:pt x="24" y="0"/>
                    </a:cubicBezTo>
                    <a:cubicBezTo>
                      <a:pt x="20" y="4"/>
                      <a:pt x="10" y="11"/>
                      <a:pt x="1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5" name="Freeform 6123">
                <a:extLst>
                  <a:ext uri="{FF2B5EF4-FFF2-40B4-BE49-F238E27FC236}">
                    <a16:creationId xmlns:a16="http://schemas.microsoft.com/office/drawing/2014/main" id="{D91F569B-51CC-48E7-83B8-193BDC7B0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5" y="1730"/>
                <a:ext cx="14" cy="15"/>
              </a:xfrm>
              <a:custGeom>
                <a:avLst/>
                <a:gdLst>
                  <a:gd name="T0" fmla="*/ 10 w 26"/>
                  <a:gd name="T1" fmla="*/ 8 h 26"/>
                  <a:gd name="T2" fmla="*/ 9 w 26"/>
                  <a:gd name="T3" fmla="*/ 10 h 26"/>
                  <a:gd name="T4" fmla="*/ 26 w 26"/>
                  <a:gd name="T5" fmla="*/ 26 h 26"/>
                  <a:gd name="T6" fmla="*/ 6 w 26"/>
                  <a:gd name="T7" fmla="*/ 10 h 26"/>
                  <a:gd name="T8" fmla="*/ 17 w 26"/>
                  <a:gd name="T9" fmla="*/ 22 h 26"/>
                  <a:gd name="T10" fmla="*/ 0 w 26"/>
                  <a:gd name="T11" fmla="*/ 6 h 26"/>
                  <a:gd name="T12" fmla="*/ 1 w 26"/>
                  <a:gd name="T13" fmla="*/ 0 h 26"/>
                  <a:gd name="T14" fmla="*/ 10 w 26"/>
                  <a:gd name="T15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26">
                    <a:moveTo>
                      <a:pt x="10" y="8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18" y="18"/>
                      <a:pt x="26" y="23"/>
                      <a:pt x="26" y="26"/>
                    </a:cubicBezTo>
                    <a:cubicBezTo>
                      <a:pt x="15" y="18"/>
                      <a:pt x="15" y="15"/>
                      <a:pt x="6" y="10"/>
                    </a:cubicBezTo>
                    <a:cubicBezTo>
                      <a:pt x="7" y="12"/>
                      <a:pt x="20" y="21"/>
                      <a:pt x="17" y="22"/>
                    </a:cubicBezTo>
                    <a:cubicBezTo>
                      <a:pt x="11" y="16"/>
                      <a:pt x="9" y="13"/>
                      <a:pt x="0" y="6"/>
                    </a:cubicBezTo>
                    <a:cubicBezTo>
                      <a:pt x="4" y="6"/>
                      <a:pt x="7" y="8"/>
                      <a:pt x="1" y="0"/>
                    </a:cubicBezTo>
                    <a:cubicBezTo>
                      <a:pt x="3" y="2"/>
                      <a:pt x="6" y="5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6" name="Freeform 6124">
                <a:extLst>
                  <a:ext uri="{FF2B5EF4-FFF2-40B4-BE49-F238E27FC236}">
                    <a16:creationId xmlns:a16="http://schemas.microsoft.com/office/drawing/2014/main" id="{664AF1F1-FB1C-45CB-9577-881BD4E86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1989"/>
                <a:ext cx="5" cy="17"/>
              </a:xfrm>
              <a:custGeom>
                <a:avLst/>
                <a:gdLst>
                  <a:gd name="T0" fmla="*/ 7 w 9"/>
                  <a:gd name="T1" fmla="*/ 16 h 29"/>
                  <a:gd name="T2" fmla="*/ 7 w 9"/>
                  <a:gd name="T3" fmla="*/ 29 h 29"/>
                  <a:gd name="T4" fmla="*/ 0 w 9"/>
                  <a:gd name="T5" fmla="*/ 5 h 29"/>
                  <a:gd name="T6" fmla="*/ 7 w 9"/>
                  <a:gd name="T7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7" y="16"/>
                    </a:moveTo>
                    <a:cubicBezTo>
                      <a:pt x="9" y="27"/>
                      <a:pt x="1" y="8"/>
                      <a:pt x="7" y="29"/>
                    </a:cubicBezTo>
                    <a:cubicBezTo>
                      <a:pt x="4" y="23"/>
                      <a:pt x="3" y="15"/>
                      <a:pt x="0" y="5"/>
                    </a:cubicBezTo>
                    <a:cubicBezTo>
                      <a:pt x="1" y="0"/>
                      <a:pt x="5" y="15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7" name="Freeform 6125">
                <a:extLst>
                  <a:ext uri="{FF2B5EF4-FFF2-40B4-BE49-F238E27FC236}">
                    <a16:creationId xmlns:a16="http://schemas.microsoft.com/office/drawing/2014/main" id="{697D87F8-604B-4D89-970A-EDD6ED0EE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174"/>
                <a:ext cx="4" cy="22"/>
              </a:xfrm>
              <a:custGeom>
                <a:avLst/>
                <a:gdLst>
                  <a:gd name="T0" fmla="*/ 3 w 6"/>
                  <a:gd name="T1" fmla="*/ 26 h 38"/>
                  <a:gd name="T2" fmla="*/ 0 w 6"/>
                  <a:gd name="T3" fmla="*/ 38 h 38"/>
                  <a:gd name="T4" fmla="*/ 2 w 6"/>
                  <a:gd name="T5" fmla="*/ 19 h 38"/>
                  <a:gd name="T6" fmla="*/ 5 w 6"/>
                  <a:gd name="T7" fmla="*/ 7 h 38"/>
                  <a:gd name="T8" fmla="*/ 5 w 6"/>
                  <a:gd name="T9" fmla="*/ 9 h 38"/>
                  <a:gd name="T10" fmla="*/ 3 w 6"/>
                  <a:gd name="T11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8">
                    <a:moveTo>
                      <a:pt x="3" y="26"/>
                    </a:moveTo>
                    <a:cubicBezTo>
                      <a:pt x="2" y="22"/>
                      <a:pt x="2" y="21"/>
                      <a:pt x="0" y="38"/>
                    </a:cubicBezTo>
                    <a:cubicBezTo>
                      <a:pt x="0" y="35"/>
                      <a:pt x="1" y="29"/>
                      <a:pt x="2" y="19"/>
                    </a:cubicBezTo>
                    <a:cubicBezTo>
                      <a:pt x="3" y="20"/>
                      <a:pt x="4" y="17"/>
                      <a:pt x="5" y="7"/>
                    </a:cubicBezTo>
                    <a:cubicBezTo>
                      <a:pt x="6" y="0"/>
                      <a:pt x="6" y="4"/>
                      <a:pt x="5" y="9"/>
                    </a:cubicBezTo>
                    <a:cubicBezTo>
                      <a:pt x="5" y="15"/>
                      <a:pt x="4" y="23"/>
                      <a:pt x="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8" name="Freeform 6126">
                <a:extLst>
                  <a:ext uri="{FF2B5EF4-FFF2-40B4-BE49-F238E27FC236}">
                    <a16:creationId xmlns:a16="http://schemas.microsoft.com/office/drawing/2014/main" id="{1BDCA15B-B238-4FDE-A038-EE4A7131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204"/>
                <a:ext cx="5" cy="24"/>
              </a:xfrm>
              <a:custGeom>
                <a:avLst/>
                <a:gdLst>
                  <a:gd name="T0" fmla="*/ 1 w 8"/>
                  <a:gd name="T1" fmla="*/ 41 h 41"/>
                  <a:gd name="T2" fmla="*/ 3 w 8"/>
                  <a:gd name="T3" fmla="*/ 27 h 41"/>
                  <a:gd name="T4" fmla="*/ 6 w 8"/>
                  <a:gd name="T5" fmla="*/ 7 h 41"/>
                  <a:gd name="T6" fmla="*/ 6 w 8"/>
                  <a:gd name="T7" fmla="*/ 15 h 41"/>
                  <a:gd name="T8" fmla="*/ 1 w 8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1">
                    <a:moveTo>
                      <a:pt x="1" y="41"/>
                    </a:moveTo>
                    <a:cubicBezTo>
                      <a:pt x="0" y="41"/>
                      <a:pt x="2" y="34"/>
                      <a:pt x="3" y="27"/>
                    </a:cubicBezTo>
                    <a:cubicBezTo>
                      <a:pt x="5" y="19"/>
                      <a:pt x="7" y="11"/>
                      <a:pt x="6" y="7"/>
                    </a:cubicBezTo>
                    <a:cubicBezTo>
                      <a:pt x="8" y="0"/>
                      <a:pt x="8" y="6"/>
                      <a:pt x="6" y="15"/>
                    </a:cubicBezTo>
                    <a:cubicBezTo>
                      <a:pt x="5" y="24"/>
                      <a:pt x="2" y="36"/>
                      <a:pt x="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9" name="Freeform 6127">
                <a:extLst>
                  <a:ext uri="{FF2B5EF4-FFF2-40B4-BE49-F238E27FC236}">
                    <a16:creationId xmlns:a16="http://schemas.microsoft.com/office/drawing/2014/main" id="{D63D40D6-C179-468B-BBE2-07F27F5EE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" y="2621"/>
                <a:ext cx="13" cy="5"/>
              </a:xfrm>
              <a:custGeom>
                <a:avLst/>
                <a:gdLst>
                  <a:gd name="T0" fmla="*/ 23 w 23"/>
                  <a:gd name="T1" fmla="*/ 0 h 8"/>
                  <a:gd name="T2" fmla="*/ 0 w 23"/>
                  <a:gd name="T3" fmla="*/ 8 h 8"/>
                  <a:gd name="T4" fmla="*/ 7 w 23"/>
                  <a:gd name="T5" fmla="*/ 5 h 8"/>
                  <a:gd name="T6" fmla="*/ 2 w 23"/>
                  <a:gd name="T7" fmla="*/ 5 h 8"/>
                  <a:gd name="T8" fmla="*/ 14 w 23"/>
                  <a:gd name="T9" fmla="*/ 2 h 8"/>
                  <a:gd name="T10" fmla="*/ 23 w 23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8">
                    <a:moveTo>
                      <a:pt x="23" y="0"/>
                    </a:moveTo>
                    <a:cubicBezTo>
                      <a:pt x="20" y="3"/>
                      <a:pt x="10" y="4"/>
                      <a:pt x="0" y="8"/>
                    </a:cubicBezTo>
                    <a:cubicBezTo>
                      <a:pt x="0" y="8"/>
                      <a:pt x="5" y="6"/>
                      <a:pt x="7" y="5"/>
                    </a:cubicBezTo>
                    <a:cubicBezTo>
                      <a:pt x="5" y="6"/>
                      <a:pt x="3" y="6"/>
                      <a:pt x="2" y="5"/>
                    </a:cubicBezTo>
                    <a:cubicBezTo>
                      <a:pt x="10" y="2"/>
                      <a:pt x="13" y="2"/>
                      <a:pt x="14" y="2"/>
                    </a:cubicBezTo>
                    <a:cubicBezTo>
                      <a:pt x="16" y="2"/>
                      <a:pt x="17" y="2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0" name="Freeform 6128">
                <a:extLst>
                  <a:ext uri="{FF2B5EF4-FFF2-40B4-BE49-F238E27FC236}">
                    <a16:creationId xmlns:a16="http://schemas.microsoft.com/office/drawing/2014/main" id="{6F6489C7-3070-4AEB-8A5C-C2E7BB3C2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6" y="2558"/>
                <a:ext cx="11" cy="8"/>
              </a:xfrm>
              <a:custGeom>
                <a:avLst/>
                <a:gdLst>
                  <a:gd name="T0" fmla="*/ 9 w 20"/>
                  <a:gd name="T1" fmla="*/ 8 h 13"/>
                  <a:gd name="T2" fmla="*/ 1 w 20"/>
                  <a:gd name="T3" fmla="*/ 12 h 13"/>
                  <a:gd name="T4" fmla="*/ 14 w 20"/>
                  <a:gd name="T5" fmla="*/ 2 h 13"/>
                  <a:gd name="T6" fmla="*/ 9 w 20"/>
                  <a:gd name="T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3">
                    <a:moveTo>
                      <a:pt x="9" y="8"/>
                    </a:moveTo>
                    <a:cubicBezTo>
                      <a:pt x="3" y="11"/>
                      <a:pt x="0" y="13"/>
                      <a:pt x="1" y="12"/>
                    </a:cubicBezTo>
                    <a:cubicBezTo>
                      <a:pt x="1" y="11"/>
                      <a:pt x="5" y="8"/>
                      <a:pt x="14" y="2"/>
                    </a:cubicBezTo>
                    <a:cubicBezTo>
                      <a:pt x="20" y="0"/>
                      <a:pt x="4" y="10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1" name="Freeform 6129">
                <a:extLst>
                  <a:ext uri="{FF2B5EF4-FFF2-40B4-BE49-F238E27FC236}">
                    <a16:creationId xmlns:a16="http://schemas.microsoft.com/office/drawing/2014/main" id="{33550744-7664-4DF2-B85A-D9A372C1B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1757"/>
                <a:ext cx="12" cy="12"/>
              </a:xfrm>
              <a:custGeom>
                <a:avLst/>
                <a:gdLst>
                  <a:gd name="T0" fmla="*/ 0 w 21"/>
                  <a:gd name="T1" fmla="*/ 0 h 21"/>
                  <a:gd name="T2" fmla="*/ 21 w 21"/>
                  <a:gd name="T3" fmla="*/ 21 h 21"/>
                  <a:gd name="T4" fmla="*/ 0 w 21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1">
                    <a:moveTo>
                      <a:pt x="0" y="0"/>
                    </a:moveTo>
                    <a:cubicBezTo>
                      <a:pt x="2" y="1"/>
                      <a:pt x="15" y="15"/>
                      <a:pt x="21" y="21"/>
                    </a:cubicBezTo>
                    <a:cubicBezTo>
                      <a:pt x="16" y="17"/>
                      <a:pt x="5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2" name="Freeform 6130">
                <a:extLst>
                  <a:ext uri="{FF2B5EF4-FFF2-40B4-BE49-F238E27FC236}">
                    <a16:creationId xmlns:a16="http://schemas.microsoft.com/office/drawing/2014/main" id="{0B1BE560-0455-4557-A8B3-7681C0300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2059"/>
                <a:ext cx="5" cy="13"/>
              </a:xfrm>
              <a:custGeom>
                <a:avLst/>
                <a:gdLst>
                  <a:gd name="T0" fmla="*/ 7 w 9"/>
                  <a:gd name="T1" fmla="*/ 5 h 24"/>
                  <a:gd name="T2" fmla="*/ 4 w 9"/>
                  <a:gd name="T3" fmla="*/ 19 h 24"/>
                  <a:gd name="T4" fmla="*/ 2 w 9"/>
                  <a:gd name="T5" fmla="*/ 9 h 24"/>
                  <a:gd name="T6" fmla="*/ 1 w 9"/>
                  <a:gd name="T7" fmla="*/ 22 h 24"/>
                  <a:gd name="T8" fmla="*/ 0 w 9"/>
                  <a:gd name="T9" fmla="*/ 15 h 24"/>
                  <a:gd name="T10" fmla="*/ 2 w 9"/>
                  <a:gd name="T11" fmla="*/ 0 h 24"/>
                  <a:gd name="T12" fmla="*/ 7 w 9"/>
                  <a:gd name="T13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4">
                    <a:moveTo>
                      <a:pt x="7" y="5"/>
                    </a:moveTo>
                    <a:cubicBezTo>
                      <a:pt x="9" y="20"/>
                      <a:pt x="4" y="11"/>
                      <a:pt x="4" y="19"/>
                    </a:cubicBezTo>
                    <a:cubicBezTo>
                      <a:pt x="3" y="11"/>
                      <a:pt x="3" y="15"/>
                      <a:pt x="2" y="9"/>
                    </a:cubicBezTo>
                    <a:cubicBezTo>
                      <a:pt x="1" y="9"/>
                      <a:pt x="3" y="24"/>
                      <a:pt x="1" y="22"/>
                    </a:cubicBezTo>
                    <a:cubicBezTo>
                      <a:pt x="1" y="17"/>
                      <a:pt x="1" y="15"/>
                      <a:pt x="0" y="15"/>
                    </a:cubicBezTo>
                    <a:cubicBezTo>
                      <a:pt x="0" y="3"/>
                      <a:pt x="1" y="0"/>
                      <a:pt x="2" y="0"/>
                    </a:cubicBezTo>
                    <a:cubicBezTo>
                      <a:pt x="4" y="0"/>
                      <a:pt x="6" y="4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3" name="Freeform 6131">
                <a:extLst>
                  <a:ext uri="{FF2B5EF4-FFF2-40B4-BE49-F238E27FC236}">
                    <a16:creationId xmlns:a16="http://schemas.microsoft.com/office/drawing/2014/main" id="{9CF6A6DE-54C5-45EE-ACE7-3526E8486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219"/>
                <a:ext cx="4" cy="18"/>
              </a:xfrm>
              <a:custGeom>
                <a:avLst/>
                <a:gdLst>
                  <a:gd name="T0" fmla="*/ 7 w 7"/>
                  <a:gd name="T1" fmla="*/ 1 h 32"/>
                  <a:gd name="T2" fmla="*/ 3 w 7"/>
                  <a:gd name="T3" fmla="*/ 20 h 32"/>
                  <a:gd name="T4" fmla="*/ 5 w 7"/>
                  <a:gd name="T5" fmla="*/ 9 h 32"/>
                  <a:gd name="T6" fmla="*/ 3 w 7"/>
                  <a:gd name="T7" fmla="*/ 13 h 32"/>
                  <a:gd name="T8" fmla="*/ 7 w 7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2">
                    <a:moveTo>
                      <a:pt x="7" y="1"/>
                    </a:moveTo>
                    <a:cubicBezTo>
                      <a:pt x="6" y="7"/>
                      <a:pt x="5" y="13"/>
                      <a:pt x="3" y="20"/>
                    </a:cubicBezTo>
                    <a:cubicBezTo>
                      <a:pt x="0" y="32"/>
                      <a:pt x="4" y="13"/>
                      <a:pt x="5" y="9"/>
                    </a:cubicBezTo>
                    <a:cubicBezTo>
                      <a:pt x="5" y="8"/>
                      <a:pt x="4" y="10"/>
                      <a:pt x="3" y="13"/>
                    </a:cubicBezTo>
                    <a:cubicBezTo>
                      <a:pt x="3" y="9"/>
                      <a:pt x="6" y="0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4" name="Freeform 6132">
                <a:extLst>
                  <a:ext uri="{FF2B5EF4-FFF2-40B4-BE49-F238E27FC236}">
                    <a16:creationId xmlns:a16="http://schemas.microsoft.com/office/drawing/2014/main" id="{30D46531-25D8-475A-AD6B-FB2B2DF5B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2325"/>
                <a:ext cx="6" cy="15"/>
              </a:xfrm>
              <a:custGeom>
                <a:avLst/>
                <a:gdLst>
                  <a:gd name="T0" fmla="*/ 7 w 10"/>
                  <a:gd name="T1" fmla="*/ 12 h 25"/>
                  <a:gd name="T2" fmla="*/ 0 w 10"/>
                  <a:gd name="T3" fmla="*/ 20 h 25"/>
                  <a:gd name="T4" fmla="*/ 9 w 10"/>
                  <a:gd name="T5" fmla="*/ 2 h 25"/>
                  <a:gd name="T6" fmla="*/ 7 w 10"/>
                  <a:gd name="T7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5">
                    <a:moveTo>
                      <a:pt x="7" y="12"/>
                    </a:moveTo>
                    <a:cubicBezTo>
                      <a:pt x="2" y="25"/>
                      <a:pt x="3" y="18"/>
                      <a:pt x="0" y="20"/>
                    </a:cubicBezTo>
                    <a:cubicBezTo>
                      <a:pt x="3" y="16"/>
                      <a:pt x="5" y="10"/>
                      <a:pt x="9" y="2"/>
                    </a:cubicBezTo>
                    <a:cubicBezTo>
                      <a:pt x="10" y="0"/>
                      <a:pt x="3" y="17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5" name="Freeform 6133">
                <a:extLst>
                  <a:ext uri="{FF2B5EF4-FFF2-40B4-BE49-F238E27FC236}">
                    <a16:creationId xmlns:a16="http://schemas.microsoft.com/office/drawing/2014/main" id="{D60202CA-3876-4733-BD00-ADA4E9E9D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2469"/>
                <a:ext cx="7" cy="10"/>
              </a:xfrm>
              <a:custGeom>
                <a:avLst/>
                <a:gdLst>
                  <a:gd name="T0" fmla="*/ 6 w 12"/>
                  <a:gd name="T1" fmla="*/ 11 h 17"/>
                  <a:gd name="T2" fmla="*/ 0 w 12"/>
                  <a:gd name="T3" fmla="*/ 13 h 17"/>
                  <a:gd name="T4" fmla="*/ 6 w 12"/>
                  <a:gd name="T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7">
                    <a:moveTo>
                      <a:pt x="6" y="11"/>
                    </a:moveTo>
                    <a:cubicBezTo>
                      <a:pt x="0" y="17"/>
                      <a:pt x="2" y="12"/>
                      <a:pt x="0" y="13"/>
                    </a:cubicBezTo>
                    <a:cubicBezTo>
                      <a:pt x="12" y="0"/>
                      <a:pt x="6" y="9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6" name="Freeform 6134">
                <a:extLst>
                  <a:ext uri="{FF2B5EF4-FFF2-40B4-BE49-F238E27FC236}">
                    <a16:creationId xmlns:a16="http://schemas.microsoft.com/office/drawing/2014/main" id="{654F644A-9213-48F7-B2CD-D59A19E31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5" y="2650"/>
                <a:ext cx="16" cy="1"/>
              </a:xfrm>
              <a:custGeom>
                <a:avLst/>
                <a:gdLst>
                  <a:gd name="T0" fmla="*/ 9 w 29"/>
                  <a:gd name="T1" fmla="*/ 3 h 3"/>
                  <a:gd name="T2" fmla="*/ 0 w 29"/>
                  <a:gd name="T3" fmla="*/ 1 h 3"/>
                  <a:gd name="T4" fmla="*/ 20 w 29"/>
                  <a:gd name="T5" fmla="*/ 0 h 3"/>
                  <a:gd name="T6" fmla="*/ 29 w 29"/>
                  <a:gd name="T7" fmla="*/ 2 h 3"/>
                  <a:gd name="T8" fmla="*/ 9 w 2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">
                    <a:moveTo>
                      <a:pt x="9" y="3"/>
                    </a:moveTo>
                    <a:cubicBezTo>
                      <a:pt x="6" y="2"/>
                      <a:pt x="6" y="1"/>
                      <a:pt x="0" y="1"/>
                    </a:cubicBezTo>
                    <a:cubicBezTo>
                      <a:pt x="3" y="0"/>
                      <a:pt x="10" y="0"/>
                      <a:pt x="20" y="0"/>
                    </a:cubicBezTo>
                    <a:cubicBezTo>
                      <a:pt x="16" y="1"/>
                      <a:pt x="6" y="2"/>
                      <a:pt x="29" y="2"/>
                    </a:cubicBezTo>
                    <a:cubicBezTo>
                      <a:pt x="29" y="3"/>
                      <a:pt x="20" y="3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7" name="Freeform 6135">
                <a:extLst>
                  <a:ext uri="{FF2B5EF4-FFF2-40B4-BE49-F238E27FC236}">
                    <a16:creationId xmlns:a16="http://schemas.microsoft.com/office/drawing/2014/main" id="{04FBDAEF-87D8-4637-BB16-14339D629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3" y="2647"/>
                <a:ext cx="10" cy="3"/>
              </a:xfrm>
              <a:custGeom>
                <a:avLst/>
                <a:gdLst>
                  <a:gd name="T0" fmla="*/ 9 w 17"/>
                  <a:gd name="T1" fmla="*/ 5 h 5"/>
                  <a:gd name="T2" fmla="*/ 15 w 17"/>
                  <a:gd name="T3" fmla="*/ 2 h 5"/>
                  <a:gd name="T4" fmla="*/ 9 w 1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5">
                    <a:moveTo>
                      <a:pt x="9" y="5"/>
                    </a:moveTo>
                    <a:cubicBezTo>
                      <a:pt x="1" y="4"/>
                      <a:pt x="0" y="0"/>
                      <a:pt x="15" y="2"/>
                    </a:cubicBezTo>
                    <a:cubicBezTo>
                      <a:pt x="17" y="4"/>
                      <a:pt x="4" y="2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8" name="Freeform 6136">
                <a:extLst>
                  <a:ext uri="{FF2B5EF4-FFF2-40B4-BE49-F238E27FC236}">
                    <a16:creationId xmlns:a16="http://schemas.microsoft.com/office/drawing/2014/main" id="{68CADB9B-C3EA-410A-B3EB-504ABEF61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1786"/>
                <a:ext cx="9" cy="13"/>
              </a:xfrm>
              <a:custGeom>
                <a:avLst/>
                <a:gdLst>
                  <a:gd name="T0" fmla="*/ 12 w 17"/>
                  <a:gd name="T1" fmla="*/ 14 h 22"/>
                  <a:gd name="T2" fmla="*/ 16 w 17"/>
                  <a:gd name="T3" fmla="*/ 22 h 22"/>
                  <a:gd name="T4" fmla="*/ 1 w 17"/>
                  <a:gd name="T5" fmla="*/ 5 h 22"/>
                  <a:gd name="T6" fmla="*/ 12 w 17"/>
                  <a:gd name="T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2">
                    <a:moveTo>
                      <a:pt x="12" y="14"/>
                    </a:moveTo>
                    <a:cubicBezTo>
                      <a:pt x="17" y="20"/>
                      <a:pt x="16" y="21"/>
                      <a:pt x="16" y="22"/>
                    </a:cubicBezTo>
                    <a:cubicBezTo>
                      <a:pt x="8" y="13"/>
                      <a:pt x="3" y="9"/>
                      <a:pt x="1" y="5"/>
                    </a:cubicBezTo>
                    <a:cubicBezTo>
                      <a:pt x="0" y="0"/>
                      <a:pt x="12" y="17"/>
                      <a:pt x="1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9" name="Freeform 6137">
                <a:extLst>
                  <a:ext uri="{FF2B5EF4-FFF2-40B4-BE49-F238E27FC236}">
                    <a16:creationId xmlns:a16="http://schemas.microsoft.com/office/drawing/2014/main" id="{2C6C6775-A548-4B17-A3E7-474854388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1701"/>
                <a:ext cx="26" cy="16"/>
              </a:xfrm>
              <a:custGeom>
                <a:avLst/>
                <a:gdLst>
                  <a:gd name="T0" fmla="*/ 37 w 45"/>
                  <a:gd name="T1" fmla="*/ 22 h 29"/>
                  <a:gd name="T2" fmla="*/ 28 w 45"/>
                  <a:gd name="T3" fmla="*/ 19 h 29"/>
                  <a:gd name="T4" fmla="*/ 17 w 45"/>
                  <a:gd name="T5" fmla="*/ 12 h 29"/>
                  <a:gd name="T6" fmla="*/ 0 w 45"/>
                  <a:gd name="T7" fmla="*/ 0 h 29"/>
                  <a:gd name="T8" fmla="*/ 4 w 45"/>
                  <a:gd name="T9" fmla="*/ 1 h 29"/>
                  <a:gd name="T10" fmla="*/ 37 w 45"/>
                  <a:gd name="T1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29">
                    <a:moveTo>
                      <a:pt x="37" y="22"/>
                    </a:moveTo>
                    <a:cubicBezTo>
                      <a:pt x="45" y="29"/>
                      <a:pt x="37" y="26"/>
                      <a:pt x="28" y="19"/>
                    </a:cubicBezTo>
                    <a:cubicBezTo>
                      <a:pt x="24" y="15"/>
                      <a:pt x="21" y="14"/>
                      <a:pt x="17" y="12"/>
                    </a:cubicBezTo>
                    <a:cubicBezTo>
                      <a:pt x="14" y="10"/>
                      <a:pt x="9" y="7"/>
                      <a:pt x="0" y="0"/>
                    </a:cubicBezTo>
                    <a:cubicBezTo>
                      <a:pt x="2" y="1"/>
                      <a:pt x="4" y="2"/>
                      <a:pt x="4" y="1"/>
                    </a:cubicBezTo>
                    <a:cubicBezTo>
                      <a:pt x="16" y="10"/>
                      <a:pt x="29" y="19"/>
                      <a:pt x="3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0" name="Freeform 6138">
                <a:extLst>
                  <a:ext uri="{FF2B5EF4-FFF2-40B4-BE49-F238E27FC236}">
                    <a16:creationId xmlns:a16="http://schemas.microsoft.com/office/drawing/2014/main" id="{ECCBFCAD-9301-4CF6-A737-A234B8C98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779"/>
                <a:ext cx="8" cy="5"/>
              </a:xfrm>
              <a:custGeom>
                <a:avLst/>
                <a:gdLst>
                  <a:gd name="T0" fmla="*/ 14 w 14"/>
                  <a:gd name="T1" fmla="*/ 9 h 9"/>
                  <a:gd name="T2" fmla="*/ 8 w 14"/>
                  <a:gd name="T3" fmla="*/ 8 h 9"/>
                  <a:gd name="T4" fmla="*/ 14 w 14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9">
                    <a:moveTo>
                      <a:pt x="14" y="9"/>
                    </a:moveTo>
                    <a:cubicBezTo>
                      <a:pt x="11" y="8"/>
                      <a:pt x="10" y="9"/>
                      <a:pt x="8" y="8"/>
                    </a:cubicBezTo>
                    <a:cubicBezTo>
                      <a:pt x="0" y="0"/>
                      <a:pt x="7" y="1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1" name="Freeform 6139">
                <a:extLst>
                  <a:ext uri="{FF2B5EF4-FFF2-40B4-BE49-F238E27FC236}">
                    <a16:creationId xmlns:a16="http://schemas.microsoft.com/office/drawing/2014/main" id="{1794BEAF-C664-44D1-A081-B57B4FC49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1847"/>
                <a:ext cx="11" cy="18"/>
              </a:xfrm>
              <a:custGeom>
                <a:avLst/>
                <a:gdLst>
                  <a:gd name="T0" fmla="*/ 11 w 20"/>
                  <a:gd name="T1" fmla="*/ 13 h 31"/>
                  <a:gd name="T2" fmla="*/ 20 w 20"/>
                  <a:gd name="T3" fmla="*/ 31 h 31"/>
                  <a:gd name="T4" fmla="*/ 0 w 20"/>
                  <a:gd name="T5" fmla="*/ 0 h 31"/>
                  <a:gd name="T6" fmla="*/ 9 w 20"/>
                  <a:gd name="T7" fmla="*/ 12 h 31"/>
                  <a:gd name="T8" fmla="*/ 11 w 20"/>
                  <a:gd name="T9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1">
                    <a:moveTo>
                      <a:pt x="11" y="13"/>
                    </a:moveTo>
                    <a:cubicBezTo>
                      <a:pt x="19" y="25"/>
                      <a:pt x="17" y="25"/>
                      <a:pt x="20" y="31"/>
                    </a:cubicBezTo>
                    <a:cubicBezTo>
                      <a:pt x="17" y="26"/>
                      <a:pt x="8" y="11"/>
                      <a:pt x="0" y="0"/>
                    </a:cubicBezTo>
                    <a:cubicBezTo>
                      <a:pt x="1" y="0"/>
                      <a:pt x="5" y="6"/>
                      <a:pt x="9" y="12"/>
                    </a:cubicBezTo>
                    <a:cubicBezTo>
                      <a:pt x="12" y="17"/>
                      <a:pt x="14" y="20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2" name="Freeform 6140">
                <a:extLst>
                  <a:ext uri="{FF2B5EF4-FFF2-40B4-BE49-F238E27FC236}">
                    <a16:creationId xmlns:a16="http://schemas.microsoft.com/office/drawing/2014/main" id="{510FF69B-0662-4E9F-9C10-86543E4B4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1980"/>
                <a:ext cx="4" cy="19"/>
              </a:xfrm>
              <a:custGeom>
                <a:avLst/>
                <a:gdLst>
                  <a:gd name="T0" fmla="*/ 0 w 8"/>
                  <a:gd name="T1" fmla="*/ 0 h 34"/>
                  <a:gd name="T2" fmla="*/ 8 w 8"/>
                  <a:gd name="T3" fmla="*/ 34 h 34"/>
                  <a:gd name="T4" fmla="*/ 0 w 8"/>
                  <a:gd name="T5" fmla="*/ 9 h 34"/>
                  <a:gd name="T6" fmla="*/ 0 w 8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4">
                    <a:moveTo>
                      <a:pt x="0" y="0"/>
                    </a:moveTo>
                    <a:cubicBezTo>
                      <a:pt x="2" y="6"/>
                      <a:pt x="6" y="25"/>
                      <a:pt x="8" y="34"/>
                    </a:cubicBezTo>
                    <a:cubicBezTo>
                      <a:pt x="6" y="30"/>
                      <a:pt x="4" y="17"/>
                      <a:pt x="0" y="9"/>
                    </a:cubicBezTo>
                    <a:cubicBezTo>
                      <a:pt x="1" y="8"/>
                      <a:pt x="1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3" name="Freeform 6141">
                <a:extLst>
                  <a:ext uri="{FF2B5EF4-FFF2-40B4-BE49-F238E27FC236}">
                    <a16:creationId xmlns:a16="http://schemas.microsoft.com/office/drawing/2014/main" id="{A70096AD-EE57-430F-9339-3C684AB54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2408"/>
                <a:ext cx="9" cy="13"/>
              </a:xfrm>
              <a:custGeom>
                <a:avLst/>
                <a:gdLst>
                  <a:gd name="T0" fmla="*/ 15 w 15"/>
                  <a:gd name="T1" fmla="*/ 0 h 23"/>
                  <a:gd name="T2" fmla="*/ 0 w 15"/>
                  <a:gd name="T3" fmla="*/ 23 h 23"/>
                  <a:gd name="T4" fmla="*/ 10 w 15"/>
                  <a:gd name="T5" fmla="*/ 4 h 23"/>
                  <a:gd name="T6" fmla="*/ 15 w 15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3">
                    <a:moveTo>
                      <a:pt x="15" y="0"/>
                    </a:moveTo>
                    <a:cubicBezTo>
                      <a:pt x="11" y="8"/>
                      <a:pt x="5" y="15"/>
                      <a:pt x="0" y="23"/>
                    </a:cubicBezTo>
                    <a:cubicBezTo>
                      <a:pt x="5" y="15"/>
                      <a:pt x="5" y="12"/>
                      <a:pt x="10" y="4"/>
                    </a:cubicBezTo>
                    <a:cubicBezTo>
                      <a:pt x="11" y="3"/>
                      <a:pt x="12" y="5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4" name="Freeform 6142">
                <a:extLst>
                  <a:ext uri="{FF2B5EF4-FFF2-40B4-BE49-F238E27FC236}">
                    <a16:creationId xmlns:a16="http://schemas.microsoft.com/office/drawing/2014/main" id="{AB4145C6-613F-420A-A0A4-AD44B7515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2620"/>
                <a:ext cx="18" cy="6"/>
              </a:xfrm>
              <a:custGeom>
                <a:avLst/>
                <a:gdLst>
                  <a:gd name="T0" fmla="*/ 26 w 32"/>
                  <a:gd name="T1" fmla="*/ 8 h 11"/>
                  <a:gd name="T2" fmla="*/ 13 w 32"/>
                  <a:gd name="T3" fmla="*/ 10 h 11"/>
                  <a:gd name="T4" fmla="*/ 8 w 32"/>
                  <a:gd name="T5" fmla="*/ 7 h 11"/>
                  <a:gd name="T6" fmla="*/ 15 w 32"/>
                  <a:gd name="T7" fmla="*/ 0 h 11"/>
                  <a:gd name="T8" fmla="*/ 7 w 32"/>
                  <a:gd name="T9" fmla="*/ 6 h 11"/>
                  <a:gd name="T10" fmla="*/ 24 w 32"/>
                  <a:gd name="T11" fmla="*/ 3 h 11"/>
                  <a:gd name="T12" fmla="*/ 32 w 32"/>
                  <a:gd name="T13" fmla="*/ 5 h 11"/>
                  <a:gd name="T14" fmla="*/ 26 w 32"/>
                  <a:gd name="T15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1">
                    <a:moveTo>
                      <a:pt x="26" y="8"/>
                    </a:moveTo>
                    <a:cubicBezTo>
                      <a:pt x="16" y="11"/>
                      <a:pt x="27" y="5"/>
                      <a:pt x="13" y="10"/>
                    </a:cubicBezTo>
                    <a:cubicBezTo>
                      <a:pt x="20" y="7"/>
                      <a:pt x="13" y="7"/>
                      <a:pt x="8" y="7"/>
                    </a:cubicBezTo>
                    <a:cubicBezTo>
                      <a:pt x="3" y="7"/>
                      <a:pt x="0" y="6"/>
                      <a:pt x="15" y="0"/>
                    </a:cubicBezTo>
                    <a:cubicBezTo>
                      <a:pt x="10" y="3"/>
                      <a:pt x="21" y="2"/>
                      <a:pt x="7" y="6"/>
                    </a:cubicBezTo>
                    <a:cubicBezTo>
                      <a:pt x="13" y="5"/>
                      <a:pt x="14" y="6"/>
                      <a:pt x="24" y="3"/>
                    </a:cubicBezTo>
                    <a:cubicBezTo>
                      <a:pt x="29" y="3"/>
                      <a:pt x="18" y="8"/>
                      <a:pt x="32" y="5"/>
                    </a:cubicBezTo>
                    <a:cubicBezTo>
                      <a:pt x="30" y="6"/>
                      <a:pt x="24" y="8"/>
                      <a:pt x="2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5" name="Freeform 6143">
                <a:extLst>
                  <a:ext uri="{FF2B5EF4-FFF2-40B4-BE49-F238E27FC236}">
                    <a16:creationId xmlns:a16="http://schemas.microsoft.com/office/drawing/2014/main" id="{5B95D583-4DE2-4571-910D-6ADBA8963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" y="1751"/>
                <a:ext cx="13" cy="12"/>
              </a:xfrm>
              <a:custGeom>
                <a:avLst/>
                <a:gdLst>
                  <a:gd name="T0" fmla="*/ 1 w 22"/>
                  <a:gd name="T1" fmla="*/ 0 h 21"/>
                  <a:gd name="T2" fmla="*/ 22 w 22"/>
                  <a:gd name="T3" fmla="*/ 21 h 21"/>
                  <a:gd name="T4" fmla="*/ 0 w 22"/>
                  <a:gd name="T5" fmla="*/ 3 h 21"/>
                  <a:gd name="T6" fmla="*/ 1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" y="0"/>
                    </a:moveTo>
                    <a:cubicBezTo>
                      <a:pt x="8" y="8"/>
                      <a:pt x="15" y="14"/>
                      <a:pt x="22" y="21"/>
                    </a:cubicBezTo>
                    <a:cubicBezTo>
                      <a:pt x="20" y="21"/>
                      <a:pt x="7" y="8"/>
                      <a:pt x="0" y="3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6" name="Freeform 6144">
                <a:extLst>
                  <a:ext uri="{FF2B5EF4-FFF2-40B4-BE49-F238E27FC236}">
                    <a16:creationId xmlns:a16="http://schemas.microsoft.com/office/drawing/2014/main" id="{8885E8A3-8FF2-4EFE-8274-CE7334C8B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1880"/>
                <a:ext cx="6" cy="13"/>
              </a:xfrm>
              <a:custGeom>
                <a:avLst/>
                <a:gdLst>
                  <a:gd name="T0" fmla="*/ 3 w 10"/>
                  <a:gd name="T1" fmla="*/ 2 h 22"/>
                  <a:gd name="T2" fmla="*/ 10 w 10"/>
                  <a:gd name="T3" fmla="*/ 22 h 22"/>
                  <a:gd name="T4" fmla="*/ 0 w 10"/>
                  <a:gd name="T5" fmla="*/ 2 h 22"/>
                  <a:gd name="T6" fmla="*/ 3 w 10"/>
                  <a:gd name="T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3" y="2"/>
                    </a:moveTo>
                    <a:cubicBezTo>
                      <a:pt x="6" y="9"/>
                      <a:pt x="8" y="16"/>
                      <a:pt x="10" y="22"/>
                    </a:cubicBezTo>
                    <a:cubicBezTo>
                      <a:pt x="7" y="15"/>
                      <a:pt x="3" y="8"/>
                      <a:pt x="0" y="2"/>
                    </a:cubicBezTo>
                    <a:cubicBezTo>
                      <a:pt x="0" y="0"/>
                      <a:pt x="4" y="6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7" name="Freeform 6145">
                <a:extLst>
                  <a:ext uri="{FF2B5EF4-FFF2-40B4-BE49-F238E27FC236}">
                    <a16:creationId xmlns:a16="http://schemas.microsoft.com/office/drawing/2014/main" id="{36C665EC-C4E8-4FD7-A965-E20E6240C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1923"/>
                <a:ext cx="5" cy="11"/>
              </a:xfrm>
              <a:custGeom>
                <a:avLst/>
                <a:gdLst>
                  <a:gd name="T0" fmla="*/ 9 w 9"/>
                  <a:gd name="T1" fmla="*/ 18 h 18"/>
                  <a:gd name="T2" fmla="*/ 5 w 9"/>
                  <a:gd name="T3" fmla="*/ 13 h 18"/>
                  <a:gd name="T4" fmla="*/ 1 w 9"/>
                  <a:gd name="T5" fmla="*/ 1 h 18"/>
                  <a:gd name="T6" fmla="*/ 9 w 9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8">
                    <a:moveTo>
                      <a:pt x="9" y="18"/>
                    </a:moveTo>
                    <a:cubicBezTo>
                      <a:pt x="7" y="17"/>
                      <a:pt x="5" y="11"/>
                      <a:pt x="5" y="13"/>
                    </a:cubicBezTo>
                    <a:cubicBezTo>
                      <a:pt x="4" y="9"/>
                      <a:pt x="0" y="0"/>
                      <a:pt x="1" y="1"/>
                    </a:cubicBezTo>
                    <a:cubicBezTo>
                      <a:pt x="5" y="9"/>
                      <a:pt x="6" y="10"/>
                      <a:pt x="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8" name="Freeform 6146">
                <a:extLst>
                  <a:ext uri="{FF2B5EF4-FFF2-40B4-BE49-F238E27FC236}">
                    <a16:creationId xmlns:a16="http://schemas.microsoft.com/office/drawing/2014/main" id="{C0BA2FE4-0154-406B-8908-D3A6EB477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2007"/>
                <a:ext cx="5" cy="17"/>
              </a:xfrm>
              <a:custGeom>
                <a:avLst/>
                <a:gdLst>
                  <a:gd name="T0" fmla="*/ 8 w 8"/>
                  <a:gd name="T1" fmla="*/ 30 h 30"/>
                  <a:gd name="T2" fmla="*/ 1 w 8"/>
                  <a:gd name="T3" fmla="*/ 6 h 30"/>
                  <a:gd name="T4" fmla="*/ 3 w 8"/>
                  <a:gd name="T5" fmla="*/ 9 h 30"/>
                  <a:gd name="T6" fmla="*/ 8 w 8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0">
                    <a:moveTo>
                      <a:pt x="8" y="30"/>
                    </a:moveTo>
                    <a:cubicBezTo>
                      <a:pt x="6" y="28"/>
                      <a:pt x="3" y="10"/>
                      <a:pt x="1" y="6"/>
                    </a:cubicBezTo>
                    <a:cubicBezTo>
                      <a:pt x="0" y="0"/>
                      <a:pt x="1" y="3"/>
                      <a:pt x="3" y="9"/>
                    </a:cubicBezTo>
                    <a:cubicBezTo>
                      <a:pt x="5" y="15"/>
                      <a:pt x="7" y="25"/>
                      <a:pt x="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9" name="Freeform 6147">
                <a:extLst>
                  <a:ext uri="{FF2B5EF4-FFF2-40B4-BE49-F238E27FC236}">
                    <a16:creationId xmlns:a16="http://schemas.microsoft.com/office/drawing/2014/main" id="{FC1348ED-E141-4AB6-A520-5EF925CA8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2533"/>
                <a:ext cx="12" cy="8"/>
              </a:xfrm>
              <a:custGeom>
                <a:avLst/>
                <a:gdLst>
                  <a:gd name="T0" fmla="*/ 6 w 21"/>
                  <a:gd name="T1" fmla="*/ 12 h 14"/>
                  <a:gd name="T2" fmla="*/ 11 w 21"/>
                  <a:gd name="T3" fmla="*/ 7 h 14"/>
                  <a:gd name="T4" fmla="*/ 5 w 21"/>
                  <a:gd name="T5" fmla="*/ 9 h 14"/>
                  <a:gd name="T6" fmla="*/ 20 w 21"/>
                  <a:gd name="T7" fmla="*/ 0 h 14"/>
                  <a:gd name="T8" fmla="*/ 6 w 21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6" y="12"/>
                    </a:moveTo>
                    <a:cubicBezTo>
                      <a:pt x="7" y="11"/>
                      <a:pt x="8" y="10"/>
                      <a:pt x="11" y="7"/>
                    </a:cubicBezTo>
                    <a:cubicBezTo>
                      <a:pt x="7" y="9"/>
                      <a:pt x="0" y="14"/>
                      <a:pt x="5" y="9"/>
                    </a:cubicBezTo>
                    <a:cubicBezTo>
                      <a:pt x="14" y="2"/>
                      <a:pt x="13" y="5"/>
                      <a:pt x="20" y="0"/>
                    </a:cubicBezTo>
                    <a:cubicBezTo>
                      <a:pt x="21" y="1"/>
                      <a:pt x="14" y="7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0" name="Freeform 6148">
                <a:extLst>
                  <a:ext uri="{FF2B5EF4-FFF2-40B4-BE49-F238E27FC236}">
                    <a16:creationId xmlns:a16="http://schemas.microsoft.com/office/drawing/2014/main" id="{901BE4C0-88AC-4FD4-B61A-E169B813C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2071"/>
                <a:ext cx="3" cy="12"/>
              </a:xfrm>
              <a:custGeom>
                <a:avLst/>
                <a:gdLst>
                  <a:gd name="T0" fmla="*/ 4 w 5"/>
                  <a:gd name="T1" fmla="*/ 3 h 21"/>
                  <a:gd name="T2" fmla="*/ 5 w 5"/>
                  <a:gd name="T3" fmla="*/ 15 h 21"/>
                  <a:gd name="T4" fmla="*/ 3 w 5"/>
                  <a:gd name="T5" fmla="*/ 8 h 21"/>
                  <a:gd name="T6" fmla="*/ 0 w 5"/>
                  <a:gd name="T7" fmla="*/ 6 h 21"/>
                  <a:gd name="T8" fmla="*/ 2 w 5"/>
                  <a:gd name="T9" fmla="*/ 9 h 21"/>
                  <a:gd name="T10" fmla="*/ 2 w 5"/>
                  <a:gd name="T11" fmla="*/ 1 h 21"/>
                  <a:gd name="T12" fmla="*/ 4 w 5"/>
                  <a:gd name="T13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1">
                    <a:moveTo>
                      <a:pt x="4" y="3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7"/>
                      <a:pt x="4" y="13"/>
                      <a:pt x="3" y="8"/>
                    </a:cubicBezTo>
                    <a:cubicBezTo>
                      <a:pt x="3" y="11"/>
                      <a:pt x="1" y="21"/>
                      <a:pt x="0" y="6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2" y="9"/>
                      <a:pt x="2" y="4"/>
                      <a:pt x="2" y="1"/>
                    </a:cubicBezTo>
                    <a:cubicBezTo>
                      <a:pt x="2" y="0"/>
                      <a:pt x="3" y="5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1" name="Freeform 6149">
                <a:extLst>
                  <a:ext uri="{FF2B5EF4-FFF2-40B4-BE49-F238E27FC236}">
                    <a16:creationId xmlns:a16="http://schemas.microsoft.com/office/drawing/2014/main" id="{8CA5A020-A104-41C5-BBA0-521C6A756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282"/>
                <a:ext cx="4" cy="12"/>
              </a:xfrm>
              <a:custGeom>
                <a:avLst/>
                <a:gdLst>
                  <a:gd name="T0" fmla="*/ 3 w 7"/>
                  <a:gd name="T1" fmla="*/ 18 h 20"/>
                  <a:gd name="T2" fmla="*/ 4 w 7"/>
                  <a:gd name="T3" fmla="*/ 8 h 20"/>
                  <a:gd name="T4" fmla="*/ 7 w 7"/>
                  <a:gd name="T5" fmla="*/ 0 h 20"/>
                  <a:gd name="T6" fmla="*/ 3 w 7"/>
                  <a:gd name="T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0">
                    <a:moveTo>
                      <a:pt x="3" y="18"/>
                    </a:moveTo>
                    <a:cubicBezTo>
                      <a:pt x="0" y="20"/>
                      <a:pt x="5" y="8"/>
                      <a:pt x="4" y="8"/>
                    </a:cubicBezTo>
                    <a:cubicBezTo>
                      <a:pt x="5" y="4"/>
                      <a:pt x="6" y="5"/>
                      <a:pt x="7" y="0"/>
                    </a:cubicBezTo>
                    <a:cubicBezTo>
                      <a:pt x="6" y="5"/>
                      <a:pt x="6" y="8"/>
                      <a:pt x="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2" name="Freeform 6150">
                <a:extLst>
                  <a:ext uri="{FF2B5EF4-FFF2-40B4-BE49-F238E27FC236}">
                    <a16:creationId xmlns:a16="http://schemas.microsoft.com/office/drawing/2014/main" id="{A769D028-B6D9-45FE-984B-7E7BA4D8A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" y="1882"/>
                <a:ext cx="7" cy="12"/>
              </a:xfrm>
              <a:custGeom>
                <a:avLst/>
                <a:gdLst>
                  <a:gd name="T0" fmla="*/ 7 w 13"/>
                  <a:gd name="T1" fmla="*/ 8 h 21"/>
                  <a:gd name="T2" fmla="*/ 7 w 13"/>
                  <a:gd name="T3" fmla="*/ 14 h 21"/>
                  <a:gd name="T4" fmla="*/ 0 w 13"/>
                  <a:gd name="T5" fmla="*/ 0 h 21"/>
                  <a:gd name="T6" fmla="*/ 7 w 13"/>
                  <a:gd name="T7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1">
                    <a:moveTo>
                      <a:pt x="7" y="8"/>
                    </a:moveTo>
                    <a:cubicBezTo>
                      <a:pt x="13" y="21"/>
                      <a:pt x="1" y="3"/>
                      <a:pt x="7" y="14"/>
                    </a:cubicBezTo>
                    <a:cubicBezTo>
                      <a:pt x="4" y="12"/>
                      <a:pt x="1" y="3"/>
                      <a:pt x="0" y="0"/>
                    </a:cubicBezTo>
                    <a:cubicBezTo>
                      <a:pt x="1" y="0"/>
                      <a:pt x="6" y="8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3" name="Freeform 6151">
                <a:extLst>
                  <a:ext uri="{FF2B5EF4-FFF2-40B4-BE49-F238E27FC236}">
                    <a16:creationId xmlns:a16="http://schemas.microsoft.com/office/drawing/2014/main" id="{61FBCECD-1143-4653-82B2-B35D23B0F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1903"/>
                <a:ext cx="6" cy="11"/>
              </a:xfrm>
              <a:custGeom>
                <a:avLst/>
                <a:gdLst>
                  <a:gd name="T0" fmla="*/ 8 w 11"/>
                  <a:gd name="T1" fmla="*/ 11 h 19"/>
                  <a:gd name="T2" fmla="*/ 9 w 11"/>
                  <a:gd name="T3" fmla="*/ 17 h 19"/>
                  <a:gd name="T4" fmla="*/ 0 w 11"/>
                  <a:gd name="T5" fmla="*/ 1 h 19"/>
                  <a:gd name="T6" fmla="*/ 3 w 11"/>
                  <a:gd name="T7" fmla="*/ 2 h 19"/>
                  <a:gd name="T8" fmla="*/ 6 w 11"/>
                  <a:gd name="T9" fmla="*/ 10 h 19"/>
                  <a:gd name="T10" fmla="*/ 8 w 11"/>
                  <a:gd name="T11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9">
                    <a:moveTo>
                      <a:pt x="8" y="11"/>
                    </a:moveTo>
                    <a:cubicBezTo>
                      <a:pt x="11" y="18"/>
                      <a:pt x="11" y="19"/>
                      <a:pt x="9" y="17"/>
                    </a:cubicBezTo>
                    <a:cubicBezTo>
                      <a:pt x="7" y="15"/>
                      <a:pt x="4" y="9"/>
                      <a:pt x="0" y="1"/>
                    </a:cubicBezTo>
                    <a:cubicBezTo>
                      <a:pt x="1" y="0"/>
                      <a:pt x="3" y="4"/>
                      <a:pt x="3" y="2"/>
                    </a:cubicBezTo>
                    <a:cubicBezTo>
                      <a:pt x="5" y="6"/>
                      <a:pt x="6" y="8"/>
                      <a:pt x="6" y="10"/>
                    </a:cubicBezTo>
                    <a:cubicBezTo>
                      <a:pt x="8" y="13"/>
                      <a:pt x="8" y="12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4" name="Freeform 6152">
                <a:extLst>
                  <a:ext uri="{FF2B5EF4-FFF2-40B4-BE49-F238E27FC236}">
                    <a16:creationId xmlns:a16="http://schemas.microsoft.com/office/drawing/2014/main" id="{1112865B-42B8-4AF1-A9D6-6D4F1883F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" y="2636"/>
                <a:ext cx="14" cy="4"/>
              </a:xfrm>
              <a:custGeom>
                <a:avLst/>
                <a:gdLst>
                  <a:gd name="T0" fmla="*/ 5 w 26"/>
                  <a:gd name="T1" fmla="*/ 3 h 8"/>
                  <a:gd name="T2" fmla="*/ 0 w 26"/>
                  <a:gd name="T3" fmla="*/ 0 h 8"/>
                  <a:gd name="T4" fmla="*/ 5 w 26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8">
                    <a:moveTo>
                      <a:pt x="5" y="3"/>
                    </a:moveTo>
                    <a:cubicBezTo>
                      <a:pt x="5" y="2"/>
                      <a:pt x="12" y="3"/>
                      <a:pt x="0" y="0"/>
                    </a:cubicBezTo>
                    <a:cubicBezTo>
                      <a:pt x="9" y="0"/>
                      <a:pt x="26" y="8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5" name="Freeform 6153">
                <a:extLst>
                  <a:ext uri="{FF2B5EF4-FFF2-40B4-BE49-F238E27FC236}">
                    <a16:creationId xmlns:a16="http://schemas.microsoft.com/office/drawing/2014/main" id="{44D831FE-4126-499F-A2E4-7313137D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1805"/>
                <a:ext cx="10" cy="12"/>
              </a:xfrm>
              <a:custGeom>
                <a:avLst/>
                <a:gdLst>
                  <a:gd name="T0" fmla="*/ 19 w 19"/>
                  <a:gd name="T1" fmla="*/ 22 h 22"/>
                  <a:gd name="T2" fmla="*/ 0 w 19"/>
                  <a:gd name="T3" fmla="*/ 0 h 22"/>
                  <a:gd name="T4" fmla="*/ 19 w 19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2">
                    <a:moveTo>
                      <a:pt x="19" y="22"/>
                    </a:moveTo>
                    <a:cubicBezTo>
                      <a:pt x="14" y="18"/>
                      <a:pt x="6" y="8"/>
                      <a:pt x="0" y="0"/>
                    </a:cubicBezTo>
                    <a:cubicBezTo>
                      <a:pt x="5" y="3"/>
                      <a:pt x="10" y="12"/>
                      <a:pt x="19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6" name="Freeform 6154">
                <a:extLst>
                  <a:ext uri="{FF2B5EF4-FFF2-40B4-BE49-F238E27FC236}">
                    <a16:creationId xmlns:a16="http://schemas.microsoft.com/office/drawing/2014/main" id="{7B0F2F1D-20AD-4C59-B76D-701470366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2640"/>
                <a:ext cx="19" cy="2"/>
              </a:xfrm>
              <a:custGeom>
                <a:avLst/>
                <a:gdLst>
                  <a:gd name="T0" fmla="*/ 19 w 34"/>
                  <a:gd name="T1" fmla="*/ 4 h 4"/>
                  <a:gd name="T2" fmla="*/ 20 w 34"/>
                  <a:gd name="T3" fmla="*/ 0 h 4"/>
                  <a:gd name="T4" fmla="*/ 19 w 3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4">
                    <a:moveTo>
                      <a:pt x="19" y="4"/>
                    </a:moveTo>
                    <a:cubicBezTo>
                      <a:pt x="0" y="0"/>
                      <a:pt x="27" y="4"/>
                      <a:pt x="20" y="0"/>
                    </a:cubicBezTo>
                    <a:cubicBezTo>
                      <a:pt x="34" y="4"/>
                      <a:pt x="18" y="3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7" name="Freeform 6155">
                <a:extLst>
                  <a:ext uri="{FF2B5EF4-FFF2-40B4-BE49-F238E27FC236}">
                    <a16:creationId xmlns:a16="http://schemas.microsoft.com/office/drawing/2014/main" id="{C88FD1BB-9970-43C0-AC0F-45FA27684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2299"/>
                <a:ext cx="7" cy="15"/>
              </a:xfrm>
              <a:custGeom>
                <a:avLst/>
                <a:gdLst>
                  <a:gd name="T0" fmla="*/ 11 w 11"/>
                  <a:gd name="T1" fmla="*/ 0 h 27"/>
                  <a:gd name="T2" fmla="*/ 5 w 11"/>
                  <a:gd name="T3" fmla="*/ 15 h 27"/>
                  <a:gd name="T4" fmla="*/ 9 w 11"/>
                  <a:gd name="T5" fmla="*/ 1 h 27"/>
                  <a:gd name="T6" fmla="*/ 11 w 11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7">
                    <a:moveTo>
                      <a:pt x="11" y="0"/>
                    </a:moveTo>
                    <a:cubicBezTo>
                      <a:pt x="8" y="7"/>
                      <a:pt x="6" y="12"/>
                      <a:pt x="5" y="15"/>
                    </a:cubicBezTo>
                    <a:cubicBezTo>
                      <a:pt x="0" y="27"/>
                      <a:pt x="7" y="6"/>
                      <a:pt x="9" y="1"/>
                    </a:cubicBez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8" name="Freeform 6156">
                <a:extLst>
                  <a:ext uri="{FF2B5EF4-FFF2-40B4-BE49-F238E27FC236}">
                    <a16:creationId xmlns:a16="http://schemas.microsoft.com/office/drawing/2014/main" id="{D71852D3-F077-4D50-81BC-117814D18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2341"/>
                <a:ext cx="6" cy="14"/>
              </a:xfrm>
              <a:custGeom>
                <a:avLst/>
                <a:gdLst>
                  <a:gd name="T0" fmla="*/ 10 w 11"/>
                  <a:gd name="T1" fmla="*/ 3 h 24"/>
                  <a:gd name="T2" fmla="*/ 0 w 11"/>
                  <a:gd name="T3" fmla="*/ 24 h 24"/>
                  <a:gd name="T4" fmla="*/ 10 w 11"/>
                  <a:gd name="T5" fmla="*/ 0 h 24"/>
                  <a:gd name="T6" fmla="*/ 10 w 11"/>
                  <a:gd name="T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4">
                    <a:moveTo>
                      <a:pt x="10" y="3"/>
                    </a:moveTo>
                    <a:cubicBezTo>
                      <a:pt x="6" y="10"/>
                      <a:pt x="4" y="16"/>
                      <a:pt x="0" y="24"/>
                    </a:cubicBezTo>
                    <a:cubicBezTo>
                      <a:pt x="1" y="21"/>
                      <a:pt x="6" y="10"/>
                      <a:pt x="10" y="0"/>
                    </a:cubicBezTo>
                    <a:cubicBezTo>
                      <a:pt x="11" y="0"/>
                      <a:pt x="9" y="4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29" name="Freeform 6157">
                <a:extLst>
                  <a:ext uri="{FF2B5EF4-FFF2-40B4-BE49-F238E27FC236}">
                    <a16:creationId xmlns:a16="http://schemas.microsoft.com/office/drawing/2014/main" id="{6E0EF316-3C70-4BE2-AFD6-8735CE56C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666"/>
                <a:ext cx="23" cy="11"/>
              </a:xfrm>
              <a:custGeom>
                <a:avLst/>
                <a:gdLst>
                  <a:gd name="T0" fmla="*/ 37 w 39"/>
                  <a:gd name="T1" fmla="*/ 20 h 20"/>
                  <a:gd name="T2" fmla="*/ 21 w 39"/>
                  <a:gd name="T3" fmla="*/ 13 h 20"/>
                  <a:gd name="T4" fmla="*/ 1 w 39"/>
                  <a:gd name="T5" fmla="*/ 3 h 20"/>
                  <a:gd name="T6" fmla="*/ 0 w 39"/>
                  <a:gd name="T7" fmla="*/ 0 h 20"/>
                  <a:gd name="T8" fmla="*/ 36 w 39"/>
                  <a:gd name="T9" fmla="*/ 16 h 20"/>
                  <a:gd name="T10" fmla="*/ 17 w 39"/>
                  <a:gd name="T11" fmla="*/ 7 h 20"/>
                  <a:gd name="T12" fmla="*/ 14 w 39"/>
                  <a:gd name="T13" fmla="*/ 7 h 20"/>
                  <a:gd name="T14" fmla="*/ 29 w 39"/>
                  <a:gd name="T15" fmla="*/ 14 h 20"/>
                  <a:gd name="T16" fmla="*/ 37 w 39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20">
                    <a:moveTo>
                      <a:pt x="37" y="20"/>
                    </a:moveTo>
                    <a:cubicBezTo>
                      <a:pt x="31" y="17"/>
                      <a:pt x="17" y="9"/>
                      <a:pt x="21" y="13"/>
                    </a:cubicBezTo>
                    <a:cubicBezTo>
                      <a:pt x="12" y="8"/>
                      <a:pt x="14" y="9"/>
                      <a:pt x="1" y="3"/>
                    </a:cubicBezTo>
                    <a:cubicBezTo>
                      <a:pt x="3" y="3"/>
                      <a:pt x="15" y="7"/>
                      <a:pt x="0" y="0"/>
                    </a:cubicBezTo>
                    <a:cubicBezTo>
                      <a:pt x="4" y="0"/>
                      <a:pt x="21" y="8"/>
                      <a:pt x="36" y="16"/>
                    </a:cubicBezTo>
                    <a:cubicBezTo>
                      <a:pt x="33" y="16"/>
                      <a:pt x="21" y="10"/>
                      <a:pt x="17" y="7"/>
                    </a:cubicBezTo>
                    <a:cubicBezTo>
                      <a:pt x="12" y="5"/>
                      <a:pt x="9" y="5"/>
                      <a:pt x="14" y="7"/>
                    </a:cubicBezTo>
                    <a:cubicBezTo>
                      <a:pt x="17" y="9"/>
                      <a:pt x="24" y="12"/>
                      <a:pt x="29" y="14"/>
                    </a:cubicBezTo>
                    <a:cubicBezTo>
                      <a:pt x="34" y="17"/>
                      <a:pt x="39" y="19"/>
                      <a:pt x="3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0" name="Freeform 6158">
                <a:extLst>
                  <a:ext uri="{FF2B5EF4-FFF2-40B4-BE49-F238E27FC236}">
                    <a16:creationId xmlns:a16="http://schemas.microsoft.com/office/drawing/2014/main" id="{D48C160F-1745-40D6-839F-F094143CC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1" y="1635"/>
                <a:ext cx="12" cy="3"/>
              </a:xfrm>
              <a:custGeom>
                <a:avLst/>
                <a:gdLst>
                  <a:gd name="T0" fmla="*/ 10 w 21"/>
                  <a:gd name="T1" fmla="*/ 1 h 5"/>
                  <a:gd name="T2" fmla="*/ 21 w 21"/>
                  <a:gd name="T3" fmla="*/ 5 h 5"/>
                  <a:gd name="T4" fmla="*/ 11 w 21"/>
                  <a:gd name="T5" fmla="*/ 4 h 5"/>
                  <a:gd name="T6" fmla="*/ 10 w 21"/>
                  <a:gd name="T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5">
                    <a:moveTo>
                      <a:pt x="10" y="1"/>
                    </a:moveTo>
                    <a:cubicBezTo>
                      <a:pt x="18" y="2"/>
                      <a:pt x="21" y="4"/>
                      <a:pt x="21" y="5"/>
                    </a:cubicBezTo>
                    <a:cubicBezTo>
                      <a:pt x="12" y="2"/>
                      <a:pt x="15" y="4"/>
                      <a:pt x="11" y="4"/>
                    </a:cubicBezTo>
                    <a:cubicBezTo>
                      <a:pt x="0" y="0"/>
                      <a:pt x="14" y="3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1" name="Freeform 6159">
                <a:extLst>
                  <a:ext uri="{FF2B5EF4-FFF2-40B4-BE49-F238E27FC236}">
                    <a16:creationId xmlns:a16="http://schemas.microsoft.com/office/drawing/2014/main" id="{0058EB13-E3EF-4ACC-B523-6391486FB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817"/>
                <a:ext cx="21" cy="27"/>
              </a:xfrm>
              <a:custGeom>
                <a:avLst/>
                <a:gdLst>
                  <a:gd name="T0" fmla="*/ 38 w 38"/>
                  <a:gd name="T1" fmla="*/ 48 h 48"/>
                  <a:gd name="T2" fmla="*/ 14 w 38"/>
                  <a:gd name="T3" fmla="*/ 16 h 48"/>
                  <a:gd name="T4" fmla="*/ 18 w 38"/>
                  <a:gd name="T5" fmla="*/ 23 h 48"/>
                  <a:gd name="T6" fmla="*/ 0 w 38"/>
                  <a:gd name="T7" fmla="*/ 0 h 48"/>
                  <a:gd name="T8" fmla="*/ 11 w 38"/>
                  <a:gd name="T9" fmla="*/ 12 h 48"/>
                  <a:gd name="T10" fmla="*/ 13 w 38"/>
                  <a:gd name="T11" fmla="*/ 11 h 48"/>
                  <a:gd name="T12" fmla="*/ 25 w 38"/>
                  <a:gd name="T13" fmla="*/ 27 h 48"/>
                  <a:gd name="T14" fmla="*/ 38 w 38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8">
                    <a:moveTo>
                      <a:pt x="38" y="48"/>
                    </a:moveTo>
                    <a:cubicBezTo>
                      <a:pt x="29" y="34"/>
                      <a:pt x="25" y="29"/>
                      <a:pt x="14" y="16"/>
                    </a:cubicBezTo>
                    <a:cubicBezTo>
                      <a:pt x="13" y="16"/>
                      <a:pt x="15" y="19"/>
                      <a:pt x="18" y="23"/>
                    </a:cubicBezTo>
                    <a:cubicBezTo>
                      <a:pt x="16" y="22"/>
                      <a:pt x="6" y="6"/>
                      <a:pt x="0" y="0"/>
                    </a:cubicBezTo>
                    <a:cubicBezTo>
                      <a:pt x="2" y="1"/>
                      <a:pt x="7" y="8"/>
                      <a:pt x="11" y="12"/>
                    </a:cubicBezTo>
                    <a:cubicBezTo>
                      <a:pt x="15" y="17"/>
                      <a:pt x="18" y="19"/>
                      <a:pt x="13" y="11"/>
                    </a:cubicBezTo>
                    <a:cubicBezTo>
                      <a:pt x="15" y="12"/>
                      <a:pt x="20" y="19"/>
                      <a:pt x="25" y="27"/>
                    </a:cubicBezTo>
                    <a:cubicBezTo>
                      <a:pt x="31" y="35"/>
                      <a:pt x="36" y="43"/>
                      <a:pt x="38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2" name="Freeform 6160">
                <a:extLst>
                  <a:ext uri="{FF2B5EF4-FFF2-40B4-BE49-F238E27FC236}">
                    <a16:creationId xmlns:a16="http://schemas.microsoft.com/office/drawing/2014/main" id="{8BE8555B-C08E-4183-B1DD-7003AE69E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2391"/>
                <a:ext cx="6" cy="8"/>
              </a:xfrm>
              <a:custGeom>
                <a:avLst/>
                <a:gdLst>
                  <a:gd name="T0" fmla="*/ 10 w 10"/>
                  <a:gd name="T1" fmla="*/ 0 h 13"/>
                  <a:gd name="T2" fmla="*/ 0 w 10"/>
                  <a:gd name="T3" fmla="*/ 13 h 13"/>
                  <a:gd name="T4" fmla="*/ 7 w 10"/>
                  <a:gd name="T5" fmla="*/ 0 h 13"/>
                  <a:gd name="T6" fmla="*/ 10 w 1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cubicBezTo>
                      <a:pt x="3" y="11"/>
                      <a:pt x="8" y="0"/>
                      <a:pt x="0" y="13"/>
                    </a:cubicBezTo>
                    <a:cubicBezTo>
                      <a:pt x="0" y="11"/>
                      <a:pt x="2" y="9"/>
                      <a:pt x="7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3" name="Freeform 6161">
                <a:extLst>
                  <a:ext uri="{FF2B5EF4-FFF2-40B4-BE49-F238E27FC236}">
                    <a16:creationId xmlns:a16="http://schemas.microsoft.com/office/drawing/2014/main" id="{91959930-9CF9-4B84-9B93-6D56C6F56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7" y="2477"/>
                <a:ext cx="6" cy="7"/>
              </a:xfrm>
              <a:custGeom>
                <a:avLst/>
                <a:gdLst>
                  <a:gd name="T0" fmla="*/ 0 w 11"/>
                  <a:gd name="T1" fmla="*/ 12 h 12"/>
                  <a:gd name="T2" fmla="*/ 8 w 11"/>
                  <a:gd name="T3" fmla="*/ 1 h 12"/>
                  <a:gd name="T4" fmla="*/ 0 w 11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cubicBezTo>
                      <a:pt x="3" y="8"/>
                      <a:pt x="1" y="9"/>
                      <a:pt x="8" y="1"/>
                    </a:cubicBezTo>
                    <a:cubicBezTo>
                      <a:pt x="11" y="0"/>
                      <a:pt x="9" y="4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4" name="Freeform 6162">
                <a:extLst>
                  <a:ext uri="{FF2B5EF4-FFF2-40B4-BE49-F238E27FC236}">
                    <a16:creationId xmlns:a16="http://schemas.microsoft.com/office/drawing/2014/main" id="{2067F060-B73F-45AC-8AF2-2CF9732E7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2065"/>
                <a:ext cx="5" cy="16"/>
              </a:xfrm>
              <a:custGeom>
                <a:avLst/>
                <a:gdLst>
                  <a:gd name="T0" fmla="*/ 7 w 8"/>
                  <a:gd name="T1" fmla="*/ 12 h 29"/>
                  <a:gd name="T2" fmla="*/ 7 w 8"/>
                  <a:gd name="T3" fmla="*/ 28 h 29"/>
                  <a:gd name="T4" fmla="*/ 5 w 8"/>
                  <a:gd name="T5" fmla="*/ 13 h 29"/>
                  <a:gd name="T6" fmla="*/ 5 w 8"/>
                  <a:gd name="T7" fmla="*/ 29 h 29"/>
                  <a:gd name="T8" fmla="*/ 1 w 8"/>
                  <a:gd name="T9" fmla="*/ 21 h 29"/>
                  <a:gd name="T10" fmla="*/ 2 w 8"/>
                  <a:gd name="T11" fmla="*/ 0 h 29"/>
                  <a:gd name="T12" fmla="*/ 7 w 8"/>
                  <a:gd name="T13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9">
                    <a:moveTo>
                      <a:pt x="7" y="12"/>
                    </a:moveTo>
                    <a:cubicBezTo>
                      <a:pt x="8" y="20"/>
                      <a:pt x="7" y="20"/>
                      <a:pt x="7" y="28"/>
                    </a:cubicBezTo>
                    <a:cubicBezTo>
                      <a:pt x="6" y="27"/>
                      <a:pt x="6" y="19"/>
                      <a:pt x="5" y="13"/>
                    </a:cubicBezTo>
                    <a:cubicBezTo>
                      <a:pt x="4" y="13"/>
                      <a:pt x="6" y="28"/>
                      <a:pt x="5" y="29"/>
                    </a:cubicBezTo>
                    <a:cubicBezTo>
                      <a:pt x="4" y="22"/>
                      <a:pt x="3" y="19"/>
                      <a:pt x="1" y="21"/>
                    </a:cubicBezTo>
                    <a:cubicBezTo>
                      <a:pt x="2" y="15"/>
                      <a:pt x="0" y="1"/>
                      <a:pt x="2" y="0"/>
                    </a:cubicBezTo>
                    <a:cubicBezTo>
                      <a:pt x="4" y="11"/>
                      <a:pt x="5" y="8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5" name="Freeform 6163">
                <a:extLst>
                  <a:ext uri="{FF2B5EF4-FFF2-40B4-BE49-F238E27FC236}">
                    <a16:creationId xmlns:a16="http://schemas.microsoft.com/office/drawing/2014/main" id="{AE9EF0CF-546A-434D-80E2-6AD864ADF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093"/>
                <a:ext cx="2" cy="13"/>
              </a:xfrm>
              <a:custGeom>
                <a:avLst/>
                <a:gdLst>
                  <a:gd name="T0" fmla="*/ 1 w 2"/>
                  <a:gd name="T1" fmla="*/ 0 h 23"/>
                  <a:gd name="T2" fmla="*/ 1 w 2"/>
                  <a:gd name="T3" fmla="*/ 5 h 23"/>
                  <a:gd name="T4" fmla="*/ 2 w 2"/>
                  <a:gd name="T5" fmla="*/ 23 h 23"/>
                  <a:gd name="T6" fmla="*/ 0 w 2"/>
                  <a:gd name="T7" fmla="*/ 13 h 23"/>
                  <a:gd name="T8" fmla="*/ 1 w 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3">
                    <a:moveTo>
                      <a:pt x="1" y="0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16"/>
                      <a:pt x="2" y="14"/>
                      <a:pt x="2" y="23"/>
                    </a:cubicBezTo>
                    <a:cubicBezTo>
                      <a:pt x="1" y="20"/>
                      <a:pt x="1" y="15"/>
                      <a:pt x="0" y="13"/>
                    </a:cubicBezTo>
                    <a:cubicBezTo>
                      <a:pt x="0" y="10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6" name="Freeform 6164">
                <a:extLst>
                  <a:ext uri="{FF2B5EF4-FFF2-40B4-BE49-F238E27FC236}">
                    <a16:creationId xmlns:a16="http://schemas.microsoft.com/office/drawing/2014/main" id="{9449DE3B-8B32-4A11-9F3B-565F8EBE1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" y="2362"/>
                <a:ext cx="6" cy="11"/>
              </a:xfrm>
              <a:custGeom>
                <a:avLst/>
                <a:gdLst>
                  <a:gd name="T0" fmla="*/ 9 w 9"/>
                  <a:gd name="T1" fmla="*/ 1 h 18"/>
                  <a:gd name="T2" fmla="*/ 0 w 9"/>
                  <a:gd name="T3" fmla="*/ 15 h 18"/>
                  <a:gd name="T4" fmla="*/ 9 w 9"/>
                  <a:gd name="T5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9" y="1"/>
                    </a:moveTo>
                    <a:cubicBezTo>
                      <a:pt x="4" y="10"/>
                      <a:pt x="0" y="18"/>
                      <a:pt x="0" y="15"/>
                    </a:cubicBezTo>
                    <a:cubicBezTo>
                      <a:pt x="4" y="6"/>
                      <a:pt x="8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7" name="Freeform 6165">
                <a:extLst>
                  <a:ext uri="{FF2B5EF4-FFF2-40B4-BE49-F238E27FC236}">
                    <a16:creationId xmlns:a16="http://schemas.microsoft.com/office/drawing/2014/main" id="{EC117114-7A52-4A28-BE30-DAC1C2D76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2579"/>
                <a:ext cx="14" cy="6"/>
              </a:xfrm>
              <a:custGeom>
                <a:avLst/>
                <a:gdLst>
                  <a:gd name="T0" fmla="*/ 15 w 25"/>
                  <a:gd name="T1" fmla="*/ 9 h 12"/>
                  <a:gd name="T2" fmla="*/ 6 w 25"/>
                  <a:gd name="T3" fmla="*/ 8 h 12"/>
                  <a:gd name="T4" fmla="*/ 15 w 25"/>
                  <a:gd name="T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12">
                    <a:moveTo>
                      <a:pt x="15" y="9"/>
                    </a:moveTo>
                    <a:cubicBezTo>
                      <a:pt x="13" y="11"/>
                      <a:pt x="0" y="12"/>
                      <a:pt x="6" y="8"/>
                    </a:cubicBezTo>
                    <a:cubicBezTo>
                      <a:pt x="25" y="0"/>
                      <a:pt x="11" y="8"/>
                      <a:pt x="1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8" name="Freeform 6166">
                <a:extLst>
                  <a:ext uri="{FF2B5EF4-FFF2-40B4-BE49-F238E27FC236}">
                    <a16:creationId xmlns:a16="http://schemas.microsoft.com/office/drawing/2014/main" id="{30B0F67F-AA17-4A1F-92C3-250756B3D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1895"/>
                <a:ext cx="16" cy="33"/>
              </a:xfrm>
              <a:custGeom>
                <a:avLst/>
                <a:gdLst>
                  <a:gd name="T0" fmla="*/ 5 w 28"/>
                  <a:gd name="T1" fmla="*/ 6 h 57"/>
                  <a:gd name="T2" fmla="*/ 28 w 28"/>
                  <a:gd name="T3" fmla="*/ 57 h 57"/>
                  <a:gd name="T4" fmla="*/ 17 w 28"/>
                  <a:gd name="T5" fmla="*/ 34 h 57"/>
                  <a:gd name="T6" fmla="*/ 4 w 28"/>
                  <a:gd name="T7" fmla="*/ 7 h 57"/>
                  <a:gd name="T8" fmla="*/ 3 w 28"/>
                  <a:gd name="T9" fmla="*/ 8 h 57"/>
                  <a:gd name="T10" fmla="*/ 5 w 28"/>
                  <a:gd name="T11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7">
                    <a:moveTo>
                      <a:pt x="5" y="6"/>
                    </a:moveTo>
                    <a:cubicBezTo>
                      <a:pt x="13" y="23"/>
                      <a:pt x="22" y="42"/>
                      <a:pt x="28" y="57"/>
                    </a:cubicBezTo>
                    <a:cubicBezTo>
                      <a:pt x="25" y="53"/>
                      <a:pt x="21" y="44"/>
                      <a:pt x="17" y="34"/>
                    </a:cubicBezTo>
                    <a:cubicBezTo>
                      <a:pt x="13" y="25"/>
                      <a:pt x="8" y="15"/>
                      <a:pt x="4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0"/>
                      <a:pt x="4" y="4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9" name="Freeform 6167">
                <a:extLst>
                  <a:ext uri="{FF2B5EF4-FFF2-40B4-BE49-F238E27FC236}">
                    <a16:creationId xmlns:a16="http://schemas.microsoft.com/office/drawing/2014/main" id="{3C5FBE20-305E-4DA1-94BE-6B01FD5F8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" y="2452"/>
                <a:ext cx="14" cy="20"/>
              </a:xfrm>
              <a:custGeom>
                <a:avLst/>
                <a:gdLst>
                  <a:gd name="T0" fmla="*/ 9 w 25"/>
                  <a:gd name="T1" fmla="*/ 28 h 36"/>
                  <a:gd name="T2" fmla="*/ 0 w 25"/>
                  <a:gd name="T3" fmla="*/ 36 h 36"/>
                  <a:gd name="T4" fmla="*/ 1 w 25"/>
                  <a:gd name="T5" fmla="*/ 30 h 36"/>
                  <a:gd name="T6" fmla="*/ 14 w 25"/>
                  <a:gd name="T7" fmla="*/ 14 h 36"/>
                  <a:gd name="T8" fmla="*/ 15 w 25"/>
                  <a:gd name="T9" fmla="*/ 9 h 36"/>
                  <a:gd name="T10" fmla="*/ 16 w 25"/>
                  <a:gd name="T11" fmla="*/ 13 h 36"/>
                  <a:gd name="T12" fmla="*/ 9 w 25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6">
                    <a:moveTo>
                      <a:pt x="9" y="28"/>
                    </a:moveTo>
                    <a:cubicBezTo>
                      <a:pt x="6" y="30"/>
                      <a:pt x="2" y="36"/>
                      <a:pt x="0" y="36"/>
                    </a:cubicBezTo>
                    <a:cubicBezTo>
                      <a:pt x="6" y="27"/>
                      <a:pt x="3" y="32"/>
                      <a:pt x="1" y="30"/>
                    </a:cubicBezTo>
                    <a:cubicBezTo>
                      <a:pt x="10" y="20"/>
                      <a:pt x="13" y="16"/>
                      <a:pt x="14" y="14"/>
                    </a:cubicBezTo>
                    <a:cubicBezTo>
                      <a:pt x="15" y="12"/>
                      <a:pt x="14" y="12"/>
                      <a:pt x="15" y="9"/>
                    </a:cubicBezTo>
                    <a:cubicBezTo>
                      <a:pt x="25" y="0"/>
                      <a:pt x="21" y="5"/>
                      <a:pt x="16" y="13"/>
                    </a:cubicBezTo>
                    <a:cubicBezTo>
                      <a:pt x="11" y="21"/>
                      <a:pt x="5" y="30"/>
                      <a:pt x="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0" name="Freeform 6168">
                <a:extLst>
                  <a:ext uri="{FF2B5EF4-FFF2-40B4-BE49-F238E27FC236}">
                    <a16:creationId xmlns:a16="http://schemas.microsoft.com/office/drawing/2014/main" id="{ECCDB6D1-7A77-436A-978F-F3AB1B297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550"/>
                <a:ext cx="28" cy="20"/>
              </a:xfrm>
              <a:custGeom>
                <a:avLst/>
                <a:gdLst>
                  <a:gd name="T0" fmla="*/ 18 w 49"/>
                  <a:gd name="T1" fmla="*/ 25 h 34"/>
                  <a:gd name="T2" fmla="*/ 3 w 49"/>
                  <a:gd name="T3" fmla="*/ 29 h 34"/>
                  <a:gd name="T4" fmla="*/ 23 w 49"/>
                  <a:gd name="T5" fmla="*/ 20 h 34"/>
                  <a:gd name="T6" fmla="*/ 39 w 49"/>
                  <a:gd name="T7" fmla="*/ 6 h 34"/>
                  <a:gd name="T8" fmla="*/ 43 w 49"/>
                  <a:gd name="T9" fmla="*/ 8 h 34"/>
                  <a:gd name="T10" fmla="*/ 18 w 49"/>
                  <a:gd name="T11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34">
                    <a:moveTo>
                      <a:pt x="18" y="25"/>
                    </a:moveTo>
                    <a:cubicBezTo>
                      <a:pt x="9" y="29"/>
                      <a:pt x="0" y="34"/>
                      <a:pt x="3" y="29"/>
                    </a:cubicBezTo>
                    <a:cubicBezTo>
                      <a:pt x="10" y="26"/>
                      <a:pt x="16" y="23"/>
                      <a:pt x="23" y="20"/>
                    </a:cubicBezTo>
                    <a:cubicBezTo>
                      <a:pt x="30" y="15"/>
                      <a:pt x="37" y="9"/>
                      <a:pt x="39" y="6"/>
                    </a:cubicBezTo>
                    <a:cubicBezTo>
                      <a:pt x="49" y="0"/>
                      <a:pt x="41" y="8"/>
                      <a:pt x="43" y="8"/>
                    </a:cubicBezTo>
                    <a:cubicBezTo>
                      <a:pt x="33" y="14"/>
                      <a:pt x="21" y="22"/>
                      <a:pt x="1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1" name="Freeform 6169">
                <a:extLst>
                  <a:ext uri="{FF2B5EF4-FFF2-40B4-BE49-F238E27FC236}">
                    <a16:creationId xmlns:a16="http://schemas.microsoft.com/office/drawing/2014/main" id="{57D8B912-8125-46EE-8F19-78DAA72B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1843"/>
                <a:ext cx="10" cy="16"/>
              </a:xfrm>
              <a:custGeom>
                <a:avLst/>
                <a:gdLst>
                  <a:gd name="T0" fmla="*/ 0 w 19"/>
                  <a:gd name="T1" fmla="*/ 0 h 28"/>
                  <a:gd name="T2" fmla="*/ 19 w 19"/>
                  <a:gd name="T3" fmla="*/ 28 h 28"/>
                  <a:gd name="T4" fmla="*/ 0 w 19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8">
                    <a:moveTo>
                      <a:pt x="0" y="0"/>
                    </a:moveTo>
                    <a:cubicBezTo>
                      <a:pt x="3" y="2"/>
                      <a:pt x="13" y="19"/>
                      <a:pt x="19" y="28"/>
                    </a:cubicBezTo>
                    <a:cubicBezTo>
                      <a:pt x="11" y="17"/>
                      <a:pt x="7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2" name="Freeform 6170">
                <a:extLst>
                  <a:ext uri="{FF2B5EF4-FFF2-40B4-BE49-F238E27FC236}">
                    <a16:creationId xmlns:a16="http://schemas.microsoft.com/office/drawing/2014/main" id="{C7BE9CC9-647F-4E5A-8EA3-F0196B2DB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2161"/>
                <a:ext cx="4" cy="18"/>
              </a:xfrm>
              <a:custGeom>
                <a:avLst/>
                <a:gdLst>
                  <a:gd name="T0" fmla="*/ 5 w 7"/>
                  <a:gd name="T1" fmla="*/ 16 h 33"/>
                  <a:gd name="T2" fmla="*/ 5 w 7"/>
                  <a:gd name="T3" fmla="*/ 31 h 33"/>
                  <a:gd name="T4" fmla="*/ 2 w 7"/>
                  <a:gd name="T5" fmla="*/ 32 h 33"/>
                  <a:gd name="T6" fmla="*/ 2 w 7"/>
                  <a:gd name="T7" fmla="*/ 15 h 33"/>
                  <a:gd name="T8" fmla="*/ 4 w 7"/>
                  <a:gd name="T9" fmla="*/ 17 h 33"/>
                  <a:gd name="T10" fmla="*/ 6 w 7"/>
                  <a:gd name="T11" fmla="*/ 9 h 33"/>
                  <a:gd name="T12" fmla="*/ 6 w 7"/>
                  <a:gd name="T13" fmla="*/ 2 h 33"/>
                  <a:gd name="T14" fmla="*/ 7 w 7"/>
                  <a:gd name="T15" fmla="*/ 23 h 33"/>
                  <a:gd name="T16" fmla="*/ 5 w 7"/>
                  <a:gd name="T17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3">
                    <a:moveTo>
                      <a:pt x="5" y="16"/>
                    </a:moveTo>
                    <a:cubicBezTo>
                      <a:pt x="4" y="29"/>
                      <a:pt x="7" y="18"/>
                      <a:pt x="5" y="31"/>
                    </a:cubicBezTo>
                    <a:cubicBezTo>
                      <a:pt x="5" y="31"/>
                      <a:pt x="3" y="33"/>
                      <a:pt x="2" y="32"/>
                    </a:cubicBezTo>
                    <a:cubicBezTo>
                      <a:pt x="0" y="30"/>
                      <a:pt x="0" y="26"/>
                      <a:pt x="2" y="15"/>
                    </a:cubicBezTo>
                    <a:cubicBezTo>
                      <a:pt x="2" y="31"/>
                      <a:pt x="4" y="2"/>
                      <a:pt x="4" y="17"/>
                    </a:cubicBezTo>
                    <a:cubicBezTo>
                      <a:pt x="5" y="18"/>
                      <a:pt x="5" y="13"/>
                      <a:pt x="6" y="9"/>
                    </a:cubicBezTo>
                    <a:cubicBezTo>
                      <a:pt x="6" y="4"/>
                      <a:pt x="6" y="0"/>
                      <a:pt x="6" y="2"/>
                    </a:cubicBezTo>
                    <a:cubicBezTo>
                      <a:pt x="7" y="0"/>
                      <a:pt x="7" y="9"/>
                      <a:pt x="7" y="23"/>
                    </a:cubicBezTo>
                    <a:cubicBezTo>
                      <a:pt x="5" y="26"/>
                      <a:pt x="7" y="16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3" name="Freeform 6171">
                <a:extLst>
                  <a:ext uri="{FF2B5EF4-FFF2-40B4-BE49-F238E27FC236}">
                    <a16:creationId xmlns:a16="http://schemas.microsoft.com/office/drawing/2014/main" id="{A1F0F2ED-B489-4A5C-AD38-82FADBD14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2293"/>
                <a:ext cx="7" cy="18"/>
              </a:xfrm>
              <a:custGeom>
                <a:avLst/>
                <a:gdLst>
                  <a:gd name="T0" fmla="*/ 6 w 13"/>
                  <a:gd name="T1" fmla="*/ 22 h 31"/>
                  <a:gd name="T2" fmla="*/ 2 w 13"/>
                  <a:gd name="T3" fmla="*/ 30 h 31"/>
                  <a:gd name="T4" fmla="*/ 5 w 13"/>
                  <a:gd name="T5" fmla="*/ 20 h 31"/>
                  <a:gd name="T6" fmla="*/ 6 w 13"/>
                  <a:gd name="T7" fmla="*/ 16 h 31"/>
                  <a:gd name="T8" fmla="*/ 11 w 13"/>
                  <a:gd name="T9" fmla="*/ 1 h 31"/>
                  <a:gd name="T10" fmla="*/ 9 w 13"/>
                  <a:gd name="T11" fmla="*/ 8 h 31"/>
                  <a:gd name="T12" fmla="*/ 13 w 13"/>
                  <a:gd name="T13" fmla="*/ 1 h 31"/>
                  <a:gd name="T14" fmla="*/ 6 w 13"/>
                  <a:gd name="T15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31">
                    <a:moveTo>
                      <a:pt x="6" y="22"/>
                    </a:moveTo>
                    <a:cubicBezTo>
                      <a:pt x="4" y="26"/>
                      <a:pt x="4" y="25"/>
                      <a:pt x="2" y="30"/>
                    </a:cubicBezTo>
                    <a:cubicBezTo>
                      <a:pt x="0" y="31"/>
                      <a:pt x="3" y="25"/>
                      <a:pt x="5" y="20"/>
                    </a:cubicBezTo>
                    <a:cubicBezTo>
                      <a:pt x="7" y="15"/>
                      <a:pt x="8" y="11"/>
                      <a:pt x="6" y="16"/>
                    </a:cubicBezTo>
                    <a:cubicBezTo>
                      <a:pt x="6" y="15"/>
                      <a:pt x="9" y="7"/>
                      <a:pt x="11" y="1"/>
                    </a:cubicBezTo>
                    <a:cubicBezTo>
                      <a:pt x="11" y="1"/>
                      <a:pt x="10" y="6"/>
                      <a:pt x="9" y="8"/>
                    </a:cubicBezTo>
                    <a:cubicBezTo>
                      <a:pt x="10" y="6"/>
                      <a:pt x="12" y="0"/>
                      <a:pt x="13" y="1"/>
                    </a:cubicBezTo>
                    <a:cubicBezTo>
                      <a:pt x="10" y="9"/>
                      <a:pt x="5" y="21"/>
                      <a:pt x="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4" name="Freeform 6172">
                <a:extLst>
                  <a:ext uri="{FF2B5EF4-FFF2-40B4-BE49-F238E27FC236}">
                    <a16:creationId xmlns:a16="http://schemas.microsoft.com/office/drawing/2014/main" id="{7AFB10E5-33C1-4E67-BFB3-99C0654B4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2343"/>
                <a:ext cx="23" cy="46"/>
              </a:xfrm>
              <a:custGeom>
                <a:avLst/>
                <a:gdLst>
                  <a:gd name="T0" fmla="*/ 13 w 40"/>
                  <a:gd name="T1" fmla="*/ 67 h 81"/>
                  <a:gd name="T2" fmla="*/ 4 w 40"/>
                  <a:gd name="T3" fmla="*/ 77 h 81"/>
                  <a:gd name="T4" fmla="*/ 3 w 40"/>
                  <a:gd name="T5" fmla="*/ 74 h 81"/>
                  <a:gd name="T6" fmla="*/ 40 w 40"/>
                  <a:gd name="T7" fmla="*/ 0 h 81"/>
                  <a:gd name="T8" fmla="*/ 33 w 40"/>
                  <a:gd name="T9" fmla="*/ 20 h 81"/>
                  <a:gd name="T10" fmla="*/ 31 w 40"/>
                  <a:gd name="T11" fmla="*/ 20 h 81"/>
                  <a:gd name="T12" fmla="*/ 18 w 40"/>
                  <a:gd name="T13" fmla="*/ 45 h 81"/>
                  <a:gd name="T14" fmla="*/ 9 w 40"/>
                  <a:gd name="T15" fmla="*/ 64 h 81"/>
                  <a:gd name="T16" fmla="*/ 15 w 40"/>
                  <a:gd name="T17" fmla="*/ 57 h 81"/>
                  <a:gd name="T18" fmla="*/ 13 w 40"/>
                  <a:gd name="T19" fmla="*/ 6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81">
                    <a:moveTo>
                      <a:pt x="13" y="67"/>
                    </a:moveTo>
                    <a:cubicBezTo>
                      <a:pt x="9" y="73"/>
                      <a:pt x="9" y="68"/>
                      <a:pt x="4" y="77"/>
                    </a:cubicBezTo>
                    <a:cubicBezTo>
                      <a:pt x="0" y="81"/>
                      <a:pt x="11" y="61"/>
                      <a:pt x="3" y="74"/>
                    </a:cubicBezTo>
                    <a:cubicBezTo>
                      <a:pt x="9" y="59"/>
                      <a:pt x="25" y="31"/>
                      <a:pt x="40" y="0"/>
                    </a:cubicBezTo>
                    <a:cubicBezTo>
                      <a:pt x="38" y="6"/>
                      <a:pt x="36" y="12"/>
                      <a:pt x="33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25" y="31"/>
                      <a:pt x="21" y="39"/>
                      <a:pt x="18" y="45"/>
                    </a:cubicBezTo>
                    <a:cubicBezTo>
                      <a:pt x="16" y="51"/>
                      <a:pt x="13" y="56"/>
                      <a:pt x="9" y="64"/>
                    </a:cubicBezTo>
                    <a:cubicBezTo>
                      <a:pt x="15" y="56"/>
                      <a:pt x="12" y="62"/>
                      <a:pt x="15" y="57"/>
                    </a:cubicBezTo>
                    <a:cubicBezTo>
                      <a:pt x="9" y="69"/>
                      <a:pt x="12" y="64"/>
                      <a:pt x="13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5" name="Freeform 6173">
                <a:extLst>
                  <a:ext uri="{FF2B5EF4-FFF2-40B4-BE49-F238E27FC236}">
                    <a16:creationId xmlns:a16="http://schemas.microsoft.com/office/drawing/2014/main" id="{2718D718-AE12-4F8E-87A8-C8B8DAE9A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601"/>
                <a:ext cx="16" cy="7"/>
              </a:xfrm>
              <a:custGeom>
                <a:avLst/>
                <a:gdLst>
                  <a:gd name="T0" fmla="*/ 5 w 28"/>
                  <a:gd name="T1" fmla="*/ 12 h 12"/>
                  <a:gd name="T2" fmla="*/ 14 w 28"/>
                  <a:gd name="T3" fmla="*/ 6 h 12"/>
                  <a:gd name="T4" fmla="*/ 28 w 28"/>
                  <a:gd name="T5" fmla="*/ 0 h 12"/>
                  <a:gd name="T6" fmla="*/ 5 w 2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2">
                    <a:moveTo>
                      <a:pt x="5" y="12"/>
                    </a:moveTo>
                    <a:cubicBezTo>
                      <a:pt x="0" y="12"/>
                      <a:pt x="18" y="6"/>
                      <a:pt x="14" y="6"/>
                    </a:cubicBezTo>
                    <a:cubicBezTo>
                      <a:pt x="22" y="4"/>
                      <a:pt x="18" y="4"/>
                      <a:pt x="28" y="0"/>
                    </a:cubicBezTo>
                    <a:cubicBezTo>
                      <a:pt x="26" y="3"/>
                      <a:pt x="17" y="6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6" name="Freeform 6174">
                <a:extLst>
                  <a:ext uri="{FF2B5EF4-FFF2-40B4-BE49-F238E27FC236}">
                    <a16:creationId xmlns:a16="http://schemas.microsoft.com/office/drawing/2014/main" id="{23450D1D-A0DE-4C48-926B-E0D0B18B7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1912"/>
                <a:ext cx="4" cy="8"/>
              </a:xfrm>
              <a:custGeom>
                <a:avLst/>
                <a:gdLst>
                  <a:gd name="T0" fmla="*/ 3 w 7"/>
                  <a:gd name="T1" fmla="*/ 1 h 13"/>
                  <a:gd name="T2" fmla="*/ 7 w 7"/>
                  <a:gd name="T3" fmla="*/ 12 h 13"/>
                  <a:gd name="T4" fmla="*/ 4 w 7"/>
                  <a:gd name="T5" fmla="*/ 11 h 13"/>
                  <a:gd name="T6" fmla="*/ 3 w 7"/>
                  <a:gd name="T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3">
                    <a:moveTo>
                      <a:pt x="3" y="1"/>
                    </a:moveTo>
                    <a:cubicBezTo>
                      <a:pt x="4" y="4"/>
                      <a:pt x="5" y="7"/>
                      <a:pt x="7" y="12"/>
                    </a:cubicBezTo>
                    <a:cubicBezTo>
                      <a:pt x="7" y="13"/>
                      <a:pt x="0" y="0"/>
                      <a:pt x="4" y="11"/>
                    </a:cubicBezTo>
                    <a:cubicBezTo>
                      <a:pt x="0" y="5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7" name="Freeform 6175">
                <a:extLst>
                  <a:ext uri="{FF2B5EF4-FFF2-40B4-BE49-F238E27FC236}">
                    <a16:creationId xmlns:a16="http://schemas.microsoft.com/office/drawing/2014/main" id="{1CCEAE65-48C8-460B-BEDC-BE3BEED2D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1923"/>
                <a:ext cx="5" cy="11"/>
              </a:xfrm>
              <a:custGeom>
                <a:avLst/>
                <a:gdLst>
                  <a:gd name="T0" fmla="*/ 4 w 8"/>
                  <a:gd name="T1" fmla="*/ 6 h 18"/>
                  <a:gd name="T2" fmla="*/ 8 w 8"/>
                  <a:gd name="T3" fmla="*/ 18 h 18"/>
                  <a:gd name="T4" fmla="*/ 1 w 8"/>
                  <a:gd name="T5" fmla="*/ 6 h 18"/>
                  <a:gd name="T6" fmla="*/ 1 w 8"/>
                  <a:gd name="T7" fmla="*/ 0 h 18"/>
                  <a:gd name="T8" fmla="*/ 4 w 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6"/>
                    </a:moveTo>
                    <a:cubicBezTo>
                      <a:pt x="6" y="10"/>
                      <a:pt x="5" y="11"/>
                      <a:pt x="8" y="18"/>
                    </a:cubicBezTo>
                    <a:cubicBezTo>
                      <a:pt x="5" y="10"/>
                      <a:pt x="5" y="16"/>
                      <a:pt x="1" y="6"/>
                    </a:cubicBezTo>
                    <a:cubicBezTo>
                      <a:pt x="3" y="7"/>
                      <a:pt x="0" y="0"/>
                      <a:pt x="1" y="0"/>
                    </a:cubicBezTo>
                    <a:cubicBezTo>
                      <a:pt x="3" y="4"/>
                      <a:pt x="4" y="6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8" name="Freeform 6176">
                <a:extLst>
                  <a:ext uri="{FF2B5EF4-FFF2-40B4-BE49-F238E27FC236}">
                    <a16:creationId xmlns:a16="http://schemas.microsoft.com/office/drawing/2014/main" id="{57CDE3DB-C715-4292-8335-9F3C698C9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2428"/>
                <a:ext cx="8" cy="14"/>
              </a:xfrm>
              <a:custGeom>
                <a:avLst/>
                <a:gdLst>
                  <a:gd name="T0" fmla="*/ 9 w 15"/>
                  <a:gd name="T1" fmla="*/ 12 h 24"/>
                  <a:gd name="T2" fmla="*/ 8 w 15"/>
                  <a:gd name="T3" fmla="*/ 9 h 24"/>
                  <a:gd name="T4" fmla="*/ 9 w 15"/>
                  <a:gd name="T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4">
                    <a:moveTo>
                      <a:pt x="9" y="12"/>
                    </a:moveTo>
                    <a:cubicBezTo>
                      <a:pt x="0" y="24"/>
                      <a:pt x="7" y="11"/>
                      <a:pt x="8" y="9"/>
                    </a:cubicBezTo>
                    <a:cubicBezTo>
                      <a:pt x="15" y="0"/>
                      <a:pt x="9" y="11"/>
                      <a:pt x="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9" name="Freeform 6177">
                <a:extLst>
                  <a:ext uri="{FF2B5EF4-FFF2-40B4-BE49-F238E27FC236}">
                    <a16:creationId xmlns:a16="http://schemas.microsoft.com/office/drawing/2014/main" id="{6F0FE01D-0E96-48A2-897C-A6179F7B6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1827"/>
                <a:ext cx="11" cy="11"/>
              </a:xfrm>
              <a:custGeom>
                <a:avLst/>
                <a:gdLst>
                  <a:gd name="T0" fmla="*/ 13 w 19"/>
                  <a:gd name="T1" fmla="*/ 18 h 21"/>
                  <a:gd name="T2" fmla="*/ 0 w 19"/>
                  <a:gd name="T3" fmla="*/ 0 h 21"/>
                  <a:gd name="T4" fmla="*/ 10 w 19"/>
                  <a:gd name="T5" fmla="*/ 9 h 21"/>
                  <a:gd name="T6" fmla="*/ 19 w 19"/>
                  <a:gd name="T7" fmla="*/ 21 h 21"/>
                  <a:gd name="T8" fmla="*/ 13 w 19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3" y="18"/>
                    </a:moveTo>
                    <a:cubicBezTo>
                      <a:pt x="7" y="10"/>
                      <a:pt x="7" y="9"/>
                      <a:pt x="0" y="0"/>
                    </a:cubicBezTo>
                    <a:cubicBezTo>
                      <a:pt x="5" y="5"/>
                      <a:pt x="12" y="15"/>
                      <a:pt x="10" y="9"/>
                    </a:cubicBezTo>
                    <a:cubicBezTo>
                      <a:pt x="13" y="13"/>
                      <a:pt x="16" y="17"/>
                      <a:pt x="19" y="21"/>
                    </a:cubicBezTo>
                    <a:cubicBezTo>
                      <a:pt x="16" y="19"/>
                      <a:pt x="12" y="14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0" name="Freeform 6178">
                <a:extLst>
                  <a:ext uri="{FF2B5EF4-FFF2-40B4-BE49-F238E27FC236}">
                    <a16:creationId xmlns:a16="http://schemas.microsoft.com/office/drawing/2014/main" id="{A2BC685B-F302-4F9B-8899-21AE00095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522"/>
                <a:ext cx="19" cy="17"/>
              </a:xfrm>
              <a:custGeom>
                <a:avLst/>
                <a:gdLst>
                  <a:gd name="T0" fmla="*/ 14 w 34"/>
                  <a:gd name="T1" fmla="*/ 20 h 31"/>
                  <a:gd name="T2" fmla="*/ 6 w 34"/>
                  <a:gd name="T3" fmla="*/ 21 h 31"/>
                  <a:gd name="T4" fmla="*/ 34 w 34"/>
                  <a:gd name="T5" fmla="*/ 0 h 31"/>
                  <a:gd name="T6" fmla="*/ 24 w 34"/>
                  <a:gd name="T7" fmla="*/ 10 h 31"/>
                  <a:gd name="T8" fmla="*/ 17 w 34"/>
                  <a:gd name="T9" fmla="*/ 15 h 31"/>
                  <a:gd name="T10" fmla="*/ 14 w 34"/>
                  <a:gd name="T11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1">
                    <a:moveTo>
                      <a:pt x="14" y="20"/>
                    </a:moveTo>
                    <a:cubicBezTo>
                      <a:pt x="0" y="31"/>
                      <a:pt x="13" y="18"/>
                      <a:pt x="6" y="21"/>
                    </a:cubicBezTo>
                    <a:cubicBezTo>
                      <a:pt x="16" y="16"/>
                      <a:pt x="25" y="5"/>
                      <a:pt x="34" y="0"/>
                    </a:cubicBezTo>
                    <a:cubicBezTo>
                      <a:pt x="32" y="3"/>
                      <a:pt x="20" y="10"/>
                      <a:pt x="24" y="10"/>
                    </a:cubicBezTo>
                    <a:cubicBezTo>
                      <a:pt x="21" y="12"/>
                      <a:pt x="18" y="14"/>
                      <a:pt x="17" y="15"/>
                    </a:cubicBezTo>
                    <a:cubicBezTo>
                      <a:pt x="12" y="19"/>
                      <a:pt x="16" y="18"/>
                      <a:pt x="1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1" name="Freeform 6179">
                <a:extLst>
                  <a:ext uri="{FF2B5EF4-FFF2-40B4-BE49-F238E27FC236}">
                    <a16:creationId xmlns:a16="http://schemas.microsoft.com/office/drawing/2014/main" id="{65796C3B-6DB7-4B37-8B58-2DF233932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7" y="2638"/>
                <a:ext cx="12" cy="2"/>
              </a:xfrm>
              <a:custGeom>
                <a:avLst/>
                <a:gdLst>
                  <a:gd name="T0" fmla="*/ 10 w 20"/>
                  <a:gd name="T1" fmla="*/ 3 h 4"/>
                  <a:gd name="T2" fmla="*/ 15 w 20"/>
                  <a:gd name="T3" fmla="*/ 0 h 4"/>
                  <a:gd name="T4" fmla="*/ 10 w 20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4">
                    <a:moveTo>
                      <a:pt x="10" y="3"/>
                    </a:moveTo>
                    <a:cubicBezTo>
                      <a:pt x="0" y="4"/>
                      <a:pt x="3" y="1"/>
                      <a:pt x="15" y="0"/>
                    </a:cubicBezTo>
                    <a:cubicBezTo>
                      <a:pt x="20" y="1"/>
                      <a:pt x="11" y="2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2" name="Freeform 6180">
                <a:extLst>
                  <a:ext uri="{FF2B5EF4-FFF2-40B4-BE49-F238E27FC236}">
                    <a16:creationId xmlns:a16="http://schemas.microsoft.com/office/drawing/2014/main" id="{6828D0E0-1AD1-44CE-A48E-F14D3261C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2539"/>
                <a:ext cx="28" cy="19"/>
              </a:xfrm>
              <a:custGeom>
                <a:avLst/>
                <a:gdLst>
                  <a:gd name="T0" fmla="*/ 32 w 49"/>
                  <a:gd name="T1" fmla="*/ 17 h 33"/>
                  <a:gd name="T2" fmla="*/ 12 w 49"/>
                  <a:gd name="T3" fmla="*/ 26 h 33"/>
                  <a:gd name="T4" fmla="*/ 25 w 49"/>
                  <a:gd name="T5" fmla="*/ 18 h 33"/>
                  <a:gd name="T6" fmla="*/ 12 w 49"/>
                  <a:gd name="T7" fmla="*/ 26 h 33"/>
                  <a:gd name="T8" fmla="*/ 0 w 49"/>
                  <a:gd name="T9" fmla="*/ 32 h 33"/>
                  <a:gd name="T10" fmla="*/ 27 w 49"/>
                  <a:gd name="T11" fmla="*/ 15 h 33"/>
                  <a:gd name="T12" fmla="*/ 27 w 49"/>
                  <a:gd name="T13" fmla="*/ 12 h 33"/>
                  <a:gd name="T14" fmla="*/ 26 w 49"/>
                  <a:gd name="T15" fmla="*/ 15 h 33"/>
                  <a:gd name="T16" fmla="*/ 6 w 49"/>
                  <a:gd name="T17" fmla="*/ 27 h 33"/>
                  <a:gd name="T18" fmla="*/ 11 w 49"/>
                  <a:gd name="T19" fmla="*/ 23 h 33"/>
                  <a:gd name="T20" fmla="*/ 31 w 49"/>
                  <a:gd name="T21" fmla="*/ 7 h 33"/>
                  <a:gd name="T22" fmla="*/ 26 w 49"/>
                  <a:gd name="T23" fmla="*/ 8 h 33"/>
                  <a:gd name="T24" fmla="*/ 6 w 49"/>
                  <a:gd name="T25" fmla="*/ 21 h 33"/>
                  <a:gd name="T26" fmla="*/ 11 w 49"/>
                  <a:gd name="T27" fmla="*/ 15 h 33"/>
                  <a:gd name="T28" fmla="*/ 23 w 49"/>
                  <a:gd name="T29" fmla="*/ 8 h 33"/>
                  <a:gd name="T30" fmla="*/ 32 w 49"/>
                  <a:gd name="T31" fmla="*/ 0 h 33"/>
                  <a:gd name="T32" fmla="*/ 41 w 49"/>
                  <a:gd name="T33" fmla="*/ 0 h 33"/>
                  <a:gd name="T34" fmla="*/ 34 w 49"/>
                  <a:gd name="T35" fmla="*/ 11 h 33"/>
                  <a:gd name="T36" fmla="*/ 43 w 49"/>
                  <a:gd name="T37" fmla="*/ 7 h 33"/>
                  <a:gd name="T38" fmla="*/ 35 w 49"/>
                  <a:gd name="T39" fmla="*/ 11 h 33"/>
                  <a:gd name="T40" fmla="*/ 32 w 49"/>
                  <a:gd name="T41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33">
                    <a:moveTo>
                      <a:pt x="32" y="17"/>
                    </a:moveTo>
                    <a:cubicBezTo>
                      <a:pt x="22" y="23"/>
                      <a:pt x="18" y="24"/>
                      <a:pt x="12" y="26"/>
                    </a:cubicBezTo>
                    <a:cubicBezTo>
                      <a:pt x="17" y="24"/>
                      <a:pt x="21" y="21"/>
                      <a:pt x="25" y="18"/>
                    </a:cubicBezTo>
                    <a:cubicBezTo>
                      <a:pt x="23" y="18"/>
                      <a:pt x="17" y="22"/>
                      <a:pt x="12" y="26"/>
                    </a:cubicBezTo>
                    <a:cubicBezTo>
                      <a:pt x="6" y="29"/>
                      <a:pt x="1" y="33"/>
                      <a:pt x="0" y="32"/>
                    </a:cubicBezTo>
                    <a:cubicBezTo>
                      <a:pt x="9" y="27"/>
                      <a:pt x="16" y="23"/>
                      <a:pt x="27" y="15"/>
                    </a:cubicBezTo>
                    <a:cubicBezTo>
                      <a:pt x="31" y="12"/>
                      <a:pt x="33" y="8"/>
                      <a:pt x="27" y="12"/>
                    </a:cubicBezTo>
                    <a:cubicBezTo>
                      <a:pt x="23" y="15"/>
                      <a:pt x="25" y="14"/>
                      <a:pt x="26" y="15"/>
                    </a:cubicBezTo>
                    <a:cubicBezTo>
                      <a:pt x="19" y="19"/>
                      <a:pt x="13" y="23"/>
                      <a:pt x="6" y="27"/>
                    </a:cubicBezTo>
                    <a:cubicBezTo>
                      <a:pt x="5" y="28"/>
                      <a:pt x="22" y="16"/>
                      <a:pt x="11" y="23"/>
                    </a:cubicBezTo>
                    <a:cubicBezTo>
                      <a:pt x="17" y="18"/>
                      <a:pt x="27" y="11"/>
                      <a:pt x="31" y="7"/>
                    </a:cubicBezTo>
                    <a:cubicBezTo>
                      <a:pt x="30" y="6"/>
                      <a:pt x="29" y="6"/>
                      <a:pt x="26" y="8"/>
                    </a:cubicBezTo>
                    <a:cubicBezTo>
                      <a:pt x="22" y="10"/>
                      <a:pt x="17" y="14"/>
                      <a:pt x="6" y="21"/>
                    </a:cubicBezTo>
                    <a:cubicBezTo>
                      <a:pt x="3" y="22"/>
                      <a:pt x="12" y="16"/>
                      <a:pt x="11" y="15"/>
                    </a:cubicBezTo>
                    <a:cubicBezTo>
                      <a:pt x="18" y="12"/>
                      <a:pt x="21" y="10"/>
                      <a:pt x="23" y="8"/>
                    </a:cubicBezTo>
                    <a:cubicBezTo>
                      <a:pt x="25" y="6"/>
                      <a:pt x="27" y="4"/>
                      <a:pt x="32" y="0"/>
                    </a:cubicBezTo>
                    <a:cubicBezTo>
                      <a:pt x="36" y="0"/>
                      <a:pt x="32" y="4"/>
                      <a:pt x="41" y="0"/>
                    </a:cubicBezTo>
                    <a:cubicBezTo>
                      <a:pt x="29" y="10"/>
                      <a:pt x="46" y="1"/>
                      <a:pt x="34" y="11"/>
                    </a:cubicBezTo>
                    <a:cubicBezTo>
                      <a:pt x="39" y="8"/>
                      <a:pt x="49" y="1"/>
                      <a:pt x="43" y="7"/>
                    </a:cubicBezTo>
                    <a:cubicBezTo>
                      <a:pt x="38" y="10"/>
                      <a:pt x="40" y="7"/>
                      <a:pt x="35" y="11"/>
                    </a:cubicBezTo>
                    <a:cubicBezTo>
                      <a:pt x="23" y="20"/>
                      <a:pt x="39" y="10"/>
                      <a:pt x="3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3" name="Freeform 6181">
                <a:extLst>
                  <a:ext uri="{FF2B5EF4-FFF2-40B4-BE49-F238E27FC236}">
                    <a16:creationId xmlns:a16="http://schemas.microsoft.com/office/drawing/2014/main" id="{DF0A2EBB-85FB-4CB6-8654-766403BBA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2629"/>
                <a:ext cx="14" cy="4"/>
              </a:xfrm>
              <a:custGeom>
                <a:avLst/>
                <a:gdLst>
                  <a:gd name="T0" fmla="*/ 8 w 24"/>
                  <a:gd name="T1" fmla="*/ 4 h 6"/>
                  <a:gd name="T2" fmla="*/ 3 w 24"/>
                  <a:gd name="T3" fmla="*/ 0 h 6"/>
                  <a:gd name="T4" fmla="*/ 23 w 24"/>
                  <a:gd name="T5" fmla="*/ 4 h 6"/>
                  <a:gd name="T6" fmla="*/ 8 w 2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8" y="4"/>
                    </a:moveTo>
                    <a:cubicBezTo>
                      <a:pt x="0" y="2"/>
                      <a:pt x="6" y="2"/>
                      <a:pt x="3" y="0"/>
                    </a:cubicBezTo>
                    <a:cubicBezTo>
                      <a:pt x="10" y="2"/>
                      <a:pt x="16" y="3"/>
                      <a:pt x="23" y="4"/>
                    </a:cubicBezTo>
                    <a:cubicBezTo>
                      <a:pt x="24" y="6"/>
                      <a:pt x="6" y="2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4" name="Freeform 6182">
                <a:extLst>
                  <a:ext uri="{FF2B5EF4-FFF2-40B4-BE49-F238E27FC236}">
                    <a16:creationId xmlns:a16="http://schemas.microsoft.com/office/drawing/2014/main" id="{537A55FF-593F-4E06-83D7-CFA7ED3F8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2598"/>
                <a:ext cx="19" cy="9"/>
              </a:xfrm>
              <a:custGeom>
                <a:avLst/>
                <a:gdLst>
                  <a:gd name="T0" fmla="*/ 4 w 33"/>
                  <a:gd name="T1" fmla="*/ 15 h 15"/>
                  <a:gd name="T2" fmla="*/ 2 w 33"/>
                  <a:gd name="T3" fmla="*/ 14 h 15"/>
                  <a:gd name="T4" fmla="*/ 12 w 33"/>
                  <a:gd name="T5" fmla="*/ 9 h 15"/>
                  <a:gd name="T6" fmla="*/ 33 w 33"/>
                  <a:gd name="T7" fmla="*/ 0 h 15"/>
                  <a:gd name="T8" fmla="*/ 28 w 33"/>
                  <a:gd name="T9" fmla="*/ 4 h 15"/>
                  <a:gd name="T10" fmla="*/ 17 w 33"/>
                  <a:gd name="T11" fmla="*/ 8 h 15"/>
                  <a:gd name="T12" fmla="*/ 22 w 33"/>
                  <a:gd name="T13" fmla="*/ 8 h 15"/>
                  <a:gd name="T14" fmla="*/ 4 w 33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15">
                    <a:moveTo>
                      <a:pt x="4" y="15"/>
                    </a:moveTo>
                    <a:cubicBezTo>
                      <a:pt x="5" y="15"/>
                      <a:pt x="11" y="10"/>
                      <a:pt x="2" y="14"/>
                    </a:cubicBezTo>
                    <a:cubicBezTo>
                      <a:pt x="0" y="14"/>
                      <a:pt x="19" y="8"/>
                      <a:pt x="12" y="9"/>
                    </a:cubicBezTo>
                    <a:cubicBezTo>
                      <a:pt x="27" y="3"/>
                      <a:pt x="22" y="6"/>
                      <a:pt x="33" y="0"/>
                    </a:cubicBezTo>
                    <a:cubicBezTo>
                      <a:pt x="32" y="1"/>
                      <a:pt x="29" y="3"/>
                      <a:pt x="28" y="4"/>
                    </a:cubicBezTo>
                    <a:cubicBezTo>
                      <a:pt x="22" y="7"/>
                      <a:pt x="21" y="6"/>
                      <a:pt x="17" y="8"/>
                    </a:cubicBezTo>
                    <a:cubicBezTo>
                      <a:pt x="7" y="13"/>
                      <a:pt x="26" y="5"/>
                      <a:pt x="22" y="8"/>
                    </a:cubicBezTo>
                    <a:cubicBezTo>
                      <a:pt x="16" y="11"/>
                      <a:pt x="16" y="11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5" name="Freeform 6183">
                <a:extLst>
                  <a:ext uri="{FF2B5EF4-FFF2-40B4-BE49-F238E27FC236}">
                    <a16:creationId xmlns:a16="http://schemas.microsoft.com/office/drawing/2014/main" id="{67F9FED1-9657-453B-86D4-8216BD189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" y="1870"/>
                <a:ext cx="9" cy="15"/>
              </a:xfrm>
              <a:custGeom>
                <a:avLst/>
                <a:gdLst>
                  <a:gd name="T0" fmla="*/ 2 w 16"/>
                  <a:gd name="T1" fmla="*/ 0 h 26"/>
                  <a:gd name="T2" fmla="*/ 16 w 16"/>
                  <a:gd name="T3" fmla="*/ 26 h 26"/>
                  <a:gd name="T4" fmla="*/ 0 w 16"/>
                  <a:gd name="T5" fmla="*/ 3 h 26"/>
                  <a:gd name="T6" fmla="*/ 2 w 16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6">
                    <a:moveTo>
                      <a:pt x="2" y="0"/>
                    </a:moveTo>
                    <a:cubicBezTo>
                      <a:pt x="7" y="8"/>
                      <a:pt x="12" y="17"/>
                      <a:pt x="16" y="26"/>
                    </a:cubicBezTo>
                    <a:cubicBezTo>
                      <a:pt x="14" y="25"/>
                      <a:pt x="7" y="13"/>
                      <a:pt x="0" y="3"/>
                    </a:cubicBezTo>
                    <a:cubicBezTo>
                      <a:pt x="7" y="11"/>
                      <a:pt x="6" y="1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6" name="Freeform 6184">
                <a:extLst>
                  <a:ext uri="{FF2B5EF4-FFF2-40B4-BE49-F238E27FC236}">
                    <a16:creationId xmlns:a16="http://schemas.microsoft.com/office/drawing/2014/main" id="{05F3298B-C4C0-4216-9771-2698D176A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" y="2622"/>
                <a:ext cx="15" cy="6"/>
              </a:xfrm>
              <a:custGeom>
                <a:avLst/>
                <a:gdLst>
                  <a:gd name="T0" fmla="*/ 5 w 28"/>
                  <a:gd name="T1" fmla="*/ 3 h 10"/>
                  <a:gd name="T2" fmla="*/ 3 w 28"/>
                  <a:gd name="T3" fmla="*/ 0 h 10"/>
                  <a:gd name="T4" fmla="*/ 8 w 28"/>
                  <a:gd name="T5" fmla="*/ 4 h 10"/>
                  <a:gd name="T6" fmla="*/ 23 w 28"/>
                  <a:gd name="T7" fmla="*/ 7 h 10"/>
                  <a:gd name="T8" fmla="*/ 5 w 2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0">
                    <a:moveTo>
                      <a:pt x="5" y="3"/>
                    </a:moveTo>
                    <a:cubicBezTo>
                      <a:pt x="3" y="1"/>
                      <a:pt x="0" y="1"/>
                      <a:pt x="3" y="0"/>
                    </a:cubicBezTo>
                    <a:cubicBezTo>
                      <a:pt x="12" y="2"/>
                      <a:pt x="6" y="2"/>
                      <a:pt x="8" y="4"/>
                    </a:cubicBezTo>
                    <a:cubicBezTo>
                      <a:pt x="15" y="6"/>
                      <a:pt x="16" y="5"/>
                      <a:pt x="23" y="7"/>
                    </a:cubicBezTo>
                    <a:cubicBezTo>
                      <a:pt x="28" y="10"/>
                      <a:pt x="12" y="5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7" name="Freeform 6185">
                <a:extLst>
                  <a:ext uri="{FF2B5EF4-FFF2-40B4-BE49-F238E27FC236}">
                    <a16:creationId xmlns:a16="http://schemas.microsoft.com/office/drawing/2014/main" id="{856ED12C-EE24-49AF-B83A-64236CC2A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821"/>
                <a:ext cx="8" cy="10"/>
              </a:xfrm>
              <a:custGeom>
                <a:avLst/>
                <a:gdLst>
                  <a:gd name="T0" fmla="*/ 6 w 14"/>
                  <a:gd name="T1" fmla="*/ 4 h 17"/>
                  <a:gd name="T2" fmla="*/ 14 w 14"/>
                  <a:gd name="T3" fmla="*/ 17 h 17"/>
                  <a:gd name="T4" fmla="*/ 5 w 14"/>
                  <a:gd name="T5" fmla="*/ 7 h 17"/>
                  <a:gd name="T6" fmla="*/ 6 w 14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7">
                    <a:moveTo>
                      <a:pt x="6" y="4"/>
                    </a:moveTo>
                    <a:cubicBezTo>
                      <a:pt x="10" y="10"/>
                      <a:pt x="8" y="9"/>
                      <a:pt x="14" y="17"/>
                    </a:cubicBezTo>
                    <a:cubicBezTo>
                      <a:pt x="13" y="17"/>
                      <a:pt x="5" y="4"/>
                      <a:pt x="5" y="7"/>
                    </a:cubicBezTo>
                    <a:cubicBezTo>
                      <a:pt x="0" y="0"/>
                      <a:pt x="5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8" name="Freeform 6186">
                <a:extLst>
                  <a:ext uri="{FF2B5EF4-FFF2-40B4-BE49-F238E27FC236}">
                    <a16:creationId xmlns:a16="http://schemas.microsoft.com/office/drawing/2014/main" id="{673D439B-B8A4-415B-8609-07002DC06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2640"/>
                <a:ext cx="12" cy="2"/>
              </a:xfrm>
              <a:custGeom>
                <a:avLst/>
                <a:gdLst>
                  <a:gd name="T0" fmla="*/ 19 w 21"/>
                  <a:gd name="T1" fmla="*/ 4 h 4"/>
                  <a:gd name="T2" fmla="*/ 7 w 21"/>
                  <a:gd name="T3" fmla="*/ 3 h 4"/>
                  <a:gd name="T4" fmla="*/ 11 w 21"/>
                  <a:gd name="T5" fmla="*/ 2 h 4"/>
                  <a:gd name="T6" fmla="*/ 6 w 21"/>
                  <a:gd name="T7" fmla="*/ 0 h 4"/>
                  <a:gd name="T8" fmla="*/ 21 w 21"/>
                  <a:gd name="T9" fmla="*/ 1 h 4"/>
                  <a:gd name="T10" fmla="*/ 19 w 2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4">
                    <a:moveTo>
                      <a:pt x="19" y="4"/>
                    </a:moveTo>
                    <a:cubicBezTo>
                      <a:pt x="15" y="4"/>
                      <a:pt x="10" y="1"/>
                      <a:pt x="7" y="3"/>
                    </a:cubicBezTo>
                    <a:cubicBezTo>
                      <a:pt x="0" y="2"/>
                      <a:pt x="4" y="1"/>
                      <a:pt x="11" y="2"/>
                    </a:cubicBezTo>
                    <a:cubicBezTo>
                      <a:pt x="11" y="1"/>
                      <a:pt x="10" y="1"/>
                      <a:pt x="6" y="0"/>
                    </a:cubicBezTo>
                    <a:cubicBezTo>
                      <a:pt x="7" y="0"/>
                      <a:pt x="15" y="0"/>
                      <a:pt x="21" y="1"/>
                    </a:cubicBezTo>
                    <a:cubicBezTo>
                      <a:pt x="21" y="2"/>
                      <a:pt x="16" y="2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9" name="Freeform 6187">
                <a:extLst>
                  <a:ext uri="{FF2B5EF4-FFF2-40B4-BE49-F238E27FC236}">
                    <a16:creationId xmlns:a16="http://schemas.microsoft.com/office/drawing/2014/main" id="{B3CC687E-F1AF-4F2B-AFC4-19155FFA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2043"/>
                <a:ext cx="3" cy="13"/>
              </a:xfrm>
              <a:custGeom>
                <a:avLst/>
                <a:gdLst>
                  <a:gd name="T0" fmla="*/ 3 w 5"/>
                  <a:gd name="T1" fmla="*/ 7 h 22"/>
                  <a:gd name="T2" fmla="*/ 5 w 5"/>
                  <a:gd name="T3" fmla="*/ 22 h 22"/>
                  <a:gd name="T4" fmla="*/ 2 w 5"/>
                  <a:gd name="T5" fmla="*/ 8 h 22"/>
                  <a:gd name="T6" fmla="*/ 1 w 5"/>
                  <a:gd name="T7" fmla="*/ 9 h 22"/>
                  <a:gd name="T8" fmla="*/ 3 w 5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2">
                    <a:moveTo>
                      <a:pt x="3" y="7"/>
                    </a:moveTo>
                    <a:cubicBezTo>
                      <a:pt x="3" y="11"/>
                      <a:pt x="4" y="16"/>
                      <a:pt x="5" y="22"/>
                    </a:cubicBezTo>
                    <a:cubicBezTo>
                      <a:pt x="4" y="22"/>
                      <a:pt x="3" y="13"/>
                      <a:pt x="2" y="8"/>
                    </a:cubicBezTo>
                    <a:cubicBezTo>
                      <a:pt x="3" y="16"/>
                      <a:pt x="3" y="16"/>
                      <a:pt x="1" y="9"/>
                    </a:cubicBezTo>
                    <a:cubicBezTo>
                      <a:pt x="0" y="0"/>
                      <a:pt x="3" y="5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0" name="Freeform 6188">
                <a:extLst>
                  <a:ext uri="{FF2B5EF4-FFF2-40B4-BE49-F238E27FC236}">
                    <a16:creationId xmlns:a16="http://schemas.microsoft.com/office/drawing/2014/main" id="{06C32248-5698-4F56-B43F-30E36116F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2622"/>
                <a:ext cx="23" cy="6"/>
              </a:xfrm>
              <a:custGeom>
                <a:avLst/>
                <a:gdLst>
                  <a:gd name="T0" fmla="*/ 18 w 40"/>
                  <a:gd name="T1" fmla="*/ 9 h 11"/>
                  <a:gd name="T2" fmla="*/ 1 w 40"/>
                  <a:gd name="T3" fmla="*/ 11 h 11"/>
                  <a:gd name="T4" fmla="*/ 16 w 40"/>
                  <a:gd name="T5" fmla="*/ 7 h 11"/>
                  <a:gd name="T6" fmla="*/ 9 w 40"/>
                  <a:gd name="T7" fmla="*/ 5 h 11"/>
                  <a:gd name="T8" fmla="*/ 37 w 40"/>
                  <a:gd name="T9" fmla="*/ 0 h 11"/>
                  <a:gd name="T10" fmla="*/ 40 w 40"/>
                  <a:gd name="T11" fmla="*/ 2 h 11"/>
                  <a:gd name="T12" fmla="*/ 32 w 40"/>
                  <a:gd name="T13" fmla="*/ 4 h 11"/>
                  <a:gd name="T14" fmla="*/ 18 w 40"/>
                  <a:gd name="T15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1">
                    <a:moveTo>
                      <a:pt x="18" y="9"/>
                    </a:moveTo>
                    <a:cubicBezTo>
                      <a:pt x="10" y="10"/>
                      <a:pt x="13" y="8"/>
                      <a:pt x="1" y="11"/>
                    </a:cubicBezTo>
                    <a:cubicBezTo>
                      <a:pt x="1" y="10"/>
                      <a:pt x="7" y="9"/>
                      <a:pt x="16" y="7"/>
                    </a:cubicBezTo>
                    <a:cubicBezTo>
                      <a:pt x="0" y="10"/>
                      <a:pt x="19" y="4"/>
                      <a:pt x="9" y="5"/>
                    </a:cubicBezTo>
                    <a:cubicBezTo>
                      <a:pt x="19" y="1"/>
                      <a:pt x="22" y="5"/>
                      <a:pt x="37" y="0"/>
                    </a:cubicBezTo>
                    <a:cubicBezTo>
                      <a:pt x="28" y="4"/>
                      <a:pt x="27" y="4"/>
                      <a:pt x="40" y="2"/>
                    </a:cubicBezTo>
                    <a:cubicBezTo>
                      <a:pt x="35" y="3"/>
                      <a:pt x="33" y="4"/>
                      <a:pt x="32" y="4"/>
                    </a:cubicBezTo>
                    <a:cubicBezTo>
                      <a:pt x="30" y="5"/>
                      <a:pt x="21" y="7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1" name="Freeform 6189">
                <a:extLst>
                  <a:ext uri="{FF2B5EF4-FFF2-40B4-BE49-F238E27FC236}">
                    <a16:creationId xmlns:a16="http://schemas.microsoft.com/office/drawing/2014/main" id="{8D803461-9E9C-49AA-AD88-F4FF93C48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2628"/>
                <a:ext cx="20" cy="5"/>
              </a:xfrm>
              <a:custGeom>
                <a:avLst/>
                <a:gdLst>
                  <a:gd name="T0" fmla="*/ 33 w 35"/>
                  <a:gd name="T1" fmla="*/ 3 h 9"/>
                  <a:gd name="T2" fmla="*/ 15 w 35"/>
                  <a:gd name="T3" fmla="*/ 7 h 9"/>
                  <a:gd name="T4" fmla="*/ 16 w 35"/>
                  <a:gd name="T5" fmla="*/ 5 h 9"/>
                  <a:gd name="T6" fmla="*/ 35 w 35"/>
                  <a:gd name="T7" fmla="*/ 0 h 9"/>
                  <a:gd name="T8" fmla="*/ 33 w 3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">
                    <a:moveTo>
                      <a:pt x="33" y="3"/>
                    </a:moveTo>
                    <a:cubicBezTo>
                      <a:pt x="34" y="5"/>
                      <a:pt x="15" y="6"/>
                      <a:pt x="15" y="7"/>
                    </a:cubicBezTo>
                    <a:cubicBezTo>
                      <a:pt x="0" y="9"/>
                      <a:pt x="25" y="5"/>
                      <a:pt x="16" y="5"/>
                    </a:cubicBezTo>
                    <a:cubicBezTo>
                      <a:pt x="27" y="3"/>
                      <a:pt x="26" y="2"/>
                      <a:pt x="35" y="0"/>
                    </a:cubicBezTo>
                    <a:cubicBezTo>
                      <a:pt x="34" y="1"/>
                      <a:pt x="21" y="5"/>
                      <a:pt x="3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2" name="Freeform 6190">
                <a:extLst>
                  <a:ext uri="{FF2B5EF4-FFF2-40B4-BE49-F238E27FC236}">
                    <a16:creationId xmlns:a16="http://schemas.microsoft.com/office/drawing/2014/main" id="{C1BAA0D2-A2CA-4E62-8800-55CFAE269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" y="2563"/>
                <a:ext cx="10" cy="6"/>
              </a:xfrm>
              <a:custGeom>
                <a:avLst/>
                <a:gdLst>
                  <a:gd name="T0" fmla="*/ 0 w 18"/>
                  <a:gd name="T1" fmla="*/ 0 h 10"/>
                  <a:gd name="T2" fmla="*/ 17 w 18"/>
                  <a:gd name="T3" fmla="*/ 8 h 10"/>
                  <a:gd name="T4" fmla="*/ 18 w 18"/>
                  <a:gd name="T5" fmla="*/ 10 h 10"/>
                  <a:gd name="T6" fmla="*/ 0 w 1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0">
                    <a:moveTo>
                      <a:pt x="0" y="0"/>
                    </a:moveTo>
                    <a:cubicBezTo>
                      <a:pt x="6" y="3"/>
                      <a:pt x="6" y="1"/>
                      <a:pt x="17" y="8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9" y="5"/>
                      <a:pt x="7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3" name="Freeform 6191">
                <a:extLst>
                  <a:ext uri="{FF2B5EF4-FFF2-40B4-BE49-F238E27FC236}">
                    <a16:creationId xmlns:a16="http://schemas.microsoft.com/office/drawing/2014/main" id="{999E8BA4-5833-4F51-9B3A-1F4DE2F9D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7" y="2373"/>
                <a:ext cx="13" cy="23"/>
              </a:xfrm>
              <a:custGeom>
                <a:avLst/>
                <a:gdLst>
                  <a:gd name="T0" fmla="*/ 11 w 24"/>
                  <a:gd name="T1" fmla="*/ 30 h 40"/>
                  <a:gd name="T2" fmla="*/ 15 w 24"/>
                  <a:gd name="T3" fmla="*/ 17 h 40"/>
                  <a:gd name="T4" fmla="*/ 0 w 24"/>
                  <a:gd name="T5" fmla="*/ 40 h 40"/>
                  <a:gd name="T6" fmla="*/ 18 w 24"/>
                  <a:gd name="T7" fmla="*/ 7 h 40"/>
                  <a:gd name="T8" fmla="*/ 24 w 24"/>
                  <a:gd name="T9" fmla="*/ 0 h 40"/>
                  <a:gd name="T10" fmla="*/ 16 w 24"/>
                  <a:gd name="T11" fmla="*/ 17 h 40"/>
                  <a:gd name="T12" fmla="*/ 11 w 24"/>
                  <a:gd name="T13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0">
                    <a:moveTo>
                      <a:pt x="11" y="30"/>
                    </a:moveTo>
                    <a:cubicBezTo>
                      <a:pt x="5" y="38"/>
                      <a:pt x="9" y="27"/>
                      <a:pt x="15" y="17"/>
                    </a:cubicBezTo>
                    <a:cubicBezTo>
                      <a:pt x="12" y="19"/>
                      <a:pt x="4" y="34"/>
                      <a:pt x="0" y="40"/>
                    </a:cubicBezTo>
                    <a:cubicBezTo>
                      <a:pt x="4" y="32"/>
                      <a:pt x="12" y="19"/>
                      <a:pt x="18" y="7"/>
                    </a:cubicBezTo>
                    <a:cubicBezTo>
                      <a:pt x="19" y="8"/>
                      <a:pt x="20" y="6"/>
                      <a:pt x="24" y="0"/>
                    </a:cubicBezTo>
                    <a:cubicBezTo>
                      <a:pt x="23" y="5"/>
                      <a:pt x="19" y="11"/>
                      <a:pt x="16" y="17"/>
                    </a:cubicBezTo>
                    <a:cubicBezTo>
                      <a:pt x="13" y="23"/>
                      <a:pt x="11" y="28"/>
                      <a:pt x="1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4" name="Freeform 6192">
                <a:extLst>
                  <a:ext uri="{FF2B5EF4-FFF2-40B4-BE49-F238E27FC236}">
                    <a16:creationId xmlns:a16="http://schemas.microsoft.com/office/drawing/2014/main" id="{6163FB7F-87A8-410A-9DDD-86F881D6C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6" y="2590"/>
                <a:ext cx="14" cy="7"/>
              </a:xfrm>
              <a:custGeom>
                <a:avLst/>
                <a:gdLst>
                  <a:gd name="T0" fmla="*/ 17 w 23"/>
                  <a:gd name="T1" fmla="*/ 5 h 13"/>
                  <a:gd name="T2" fmla="*/ 4 w 23"/>
                  <a:gd name="T3" fmla="*/ 9 h 13"/>
                  <a:gd name="T4" fmla="*/ 22 w 23"/>
                  <a:gd name="T5" fmla="*/ 0 h 13"/>
                  <a:gd name="T6" fmla="*/ 17 w 23"/>
                  <a:gd name="T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3">
                    <a:moveTo>
                      <a:pt x="17" y="5"/>
                    </a:moveTo>
                    <a:cubicBezTo>
                      <a:pt x="0" y="13"/>
                      <a:pt x="14" y="5"/>
                      <a:pt x="4" y="9"/>
                    </a:cubicBezTo>
                    <a:cubicBezTo>
                      <a:pt x="8" y="6"/>
                      <a:pt x="17" y="2"/>
                      <a:pt x="22" y="0"/>
                    </a:cubicBezTo>
                    <a:cubicBezTo>
                      <a:pt x="23" y="1"/>
                      <a:pt x="18" y="4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5" name="Freeform 6193">
                <a:extLst>
                  <a:ext uri="{FF2B5EF4-FFF2-40B4-BE49-F238E27FC236}">
                    <a16:creationId xmlns:a16="http://schemas.microsoft.com/office/drawing/2014/main" id="{5A2C8E67-2BAB-4660-B822-EE216A8C2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" y="2634"/>
                <a:ext cx="11" cy="4"/>
              </a:xfrm>
              <a:custGeom>
                <a:avLst/>
                <a:gdLst>
                  <a:gd name="T0" fmla="*/ 17 w 19"/>
                  <a:gd name="T1" fmla="*/ 6 h 7"/>
                  <a:gd name="T2" fmla="*/ 5 w 19"/>
                  <a:gd name="T3" fmla="*/ 6 h 7"/>
                  <a:gd name="T4" fmla="*/ 16 w 19"/>
                  <a:gd name="T5" fmla="*/ 0 h 7"/>
                  <a:gd name="T6" fmla="*/ 17 w 19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7">
                    <a:moveTo>
                      <a:pt x="17" y="6"/>
                    </a:moveTo>
                    <a:cubicBezTo>
                      <a:pt x="8" y="7"/>
                      <a:pt x="18" y="4"/>
                      <a:pt x="5" y="6"/>
                    </a:cubicBezTo>
                    <a:cubicBezTo>
                      <a:pt x="6" y="4"/>
                      <a:pt x="0" y="3"/>
                      <a:pt x="16" y="0"/>
                    </a:cubicBezTo>
                    <a:cubicBezTo>
                      <a:pt x="19" y="1"/>
                      <a:pt x="19" y="3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6" name="Freeform 6194">
                <a:extLst>
                  <a:ext uri="{FF2B5EF4-FFF2-40B4-BE49-F238E27FC236}">
                    <a16:creationId xmlns:a16="http://schemas.microsoft.com/office/drawing/2014/main" id="{551CBFAD-1E7C-4D3E-9453-505614C4F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2641"/>
                <a:ext cx="10" cy="1"/>
              </a:xfrm>
              <a:custGeom>
                <a:avLst/>
                <a:gdLst>
                  <a:gd name="T0" fmla="*/ 12 w 17"/>
                  <a:gd name="T1" fmla="*/ 2 h 2"/>
                  <a:gd name="T2" fmla="*/ 3 w 17"/>
                  <a:gd name="T3" fmla="*/ 0 h 2"/>
                  <a:gd name="T4" fmla="*/ 14 w 17"/>
                  <a:gd name="T5" fmla="*/ 0 h 2"/>
                  <a:gd name="T6" fmla="*/ 12 w 1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2" y="2"/>
                    </a:moveTo>
                    <a:cubicBezTo>
                      <a:pt x="0" y="2"/>
                      <a:pt x="4" y="1"/>
                      <a:pt x="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1"/>
                      <a:pt x="13" y="1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7" name="Freeform 6195">
                <a:extLst>
                  <a:ext uri="{FF2B5EF4-FFF2-40B4-BE49-F238E27FC236}">
                    <a16:creationId xmlns:a16="http://schemas.microsoft.com/office/drawing/2014/main" id="{56FA8764-4DFD-47AF-8760-C1D03457B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2506"/>
                <a:ext cx="27" cy="25"/>
              </a:xfrm>
              <a:custGeom>
                <a:avLst/>
                <a:gdLst>
                  <a:gd name="T0" fmla="*/ 10 w 47"/>
                  <a:gd name="T1" fmla="*/ 36 h 43"/>
                  <a:gd name="T2" fmla="*/ 0 w 47"/>
                  <a:gd name="T3" fmla="*/ 43 h 43"/>
                  <a:gd name="T4" fmla="*/ 38 w 47"/>
                  <a:gd name="T5" fmla="*/ 8 h 43"/>
                  <a:gd name="T6" fmla="*/ 28 w 47"/>
                  <a:gd name="T7" fmla="*/ 16 h 43"/>
                  <a:gd name="T8" fmla="*/ 22 w 47"/>
                  <a:gd name="T9" fmla="*/ 20 h 43"/>
                  <a:gd name="T10" fmla="*/ 45 w 47"/>
                  <a:gd name="T11" fmla="*/ 0 h 43"/>
                  <a:gd name="T12" fmla="*/ 39 w 47"/>
                  <a:gd name="T13" fmla="*/ 11 h 43"/>
                  <a:gd name="T14" fmla="*/ 10 w 47"/>
                  <a:gd name="T1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43">
                    <a:moveTo>
                      <a:pt x="10" y="36"/>
                    </a:moveTo>
                    <a:cubicBezTo>
                      <a:pt x="6" y="39"/>
                      <a:pt x="6" y="38"/>
                      <a:pt x="0" y="43"/>
                    </a:cubicBezTo>
                    <a:cubicBezTo>
                      <a:pt x="11" y="32"/>
                      <a:pt x="23" y="24"/>
                      <a:pt x="38" y="8"/>
                    </a:cubicBezTo>
                    <a:cubicBezTo>
                      <a:pt x="37" y="9"/>
                      <a:pt x="32" y="13"/>
                      <a:pt x="28" y="16"/>
                    </a:cubicBezTo>
                    <a:cubicBezTo>
                      <a:pt x="24" y="19"/>
                      <a:pt x="21" y="22"/>
                      <a:pt x="22" y="20"/>
                    </a:cubicBezTo>
                    <a:cubicBezTo>
                      <a:pt x="26" y="15"/>
                      <a:pt x="37" y="8"/>
                      <a:pt x="45" y="0"/>
                    </a:cubicBezTo>
                    <a:cubicBezTo>
                      <a:pt x="47" y="1"/>
                      <a:pt x="41" y="8"/>
                      <a:pt x="39" y="11"/>
                    </a:cubicBezTo>
                    <a:cubicBezTo>
                      <a:pt x="31" y="19"/>
                      <a:pt x="16" y="30"/>
                      <a:pt x="1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8" name="Freeform 6196">
                <a:extLst>
                  <a:ext uri="{FF2B5EF4-FFF2-40B4-BE49-F238E27FC236}">
                    <a16:creationId xmlns:a16="http://schemas.microsoft.com/office/drawing/2014/main" id="{73437C4E-B41D-4911-B709-D6B3A339D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614"/>
                <a:ext cx="13" cy="5"/>
              </a:xfrm>
              <a:custGeom>
                <a:avLst/>
                <a:gdLst>
                  <a:gd name="T0" fmla="*/ 23 w 23"/>
                  <a:gd name="T1" fmla="*/ 1 h 9"/>
                  <a:gd name="T2" fmla="*/ 1 w 23"/>
                  <a:gd name="T3" fmla="*/ 9 h 9"/>
                  <a:gd name="T4" fmla="*/ 11 w 23"/>
                  <a:gd name="T5" fmla="*/ 4 h 9"/>
                  <a:gd name="T6" fmla="*/ 23 w 23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9">
                    <a:moveTo>
                      <a:pt x="23" y="1"/>
                    </a:moveTo>
                    <a:cubicBezTo>
                      <a:pt x="16" y="3"/>
                      <a:pt x="14" y="5"/>
                      <a:pt x="1" y="9"/>
                    </a:cubicBezTo>
                    <a:cubicBezTo>
                      <a:pt x="0" y="8"/>
                      <a:pt x="6" y="6"/>
                      <a:pt x="11" y="4"/>
                    </a:cubicBezTo>
                    <a:cubicBezTo>
                      <a:pt x="17" y="2"/>
                      <a:pt x="23" y="0"/>
                      <a:pt x="2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9" name="Freeform 6197">
                <a:extLst>
                  <a:ext uri="{FF2B5EF4-FFF2-40B4-BE49-F238E27FC236}">
                    <a16:creationId xmlns:a16="http://schemas.microsoft.com/office/drawing/2014/main" id="{33B40799-6014-44FC-9A92-85F417CE4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789"/>
                <a:ext cx="21" cy="26"/>
              </a:xfrm>
              <a:custGeom>
                <a:avLst/>
                <a:gdLst>
                  <a:gd name="T0" fmla="*/ 0 w 38"/>
                  <a:gd name="T1" fmla="*/ 0 h 46"/>
                  <a:gd name="T2" fmla="*/ 18 w 38"/>
                  <a:gd name="T3" fmla="*/ 22 h 46"/>
                  <a:gd name="T4" fmla="*/ 38 w 38"/>
                  <a:gd name="T5" fmla="*/ 45 h 46"/>
                  <a:gd name="T6" fmla="*/ 33 w 38"/>
                  <a:gd name="T7" fmla="*/ 40 h 46"/>
                  <a:gd name="T8" fmla="*/ 37 w 38"/>
                  <a:gd name="T9" fmla="*/ 46 h 46"/>
                  <a:gd name="T10" fmla="*/ 17 w 38"/>
                  <a:gd name="T11" fmla="*/ 23 h 46"/>
                  <a:gd name="T12" fmla="*/ 0 w 38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6">
                    <a:moveTo>
                      <a:pt x="0" y="0"/>
                    </a:moveTo>
                    <a:cubicBezTo>
                      <a:pt x="8" y="10"/>
                      <a:pt x="13" y="16"/>
                      <a:pt x="18" y="22"/>
                    </a:cubicBezTo>
                    <a:cubicBezTo>
                      <a:pt x="23" y="28"/>
                      <a:pt x="29" y="35"/>
                      <a:pt x="38" y="45"/>
                    </a:cubicBezTo>
                    <a:cubicBezTo>
                      <a:pt x="37" y="46"/>
                      <a:pt x="35" y="42"/>
                      <a:pt x="33" y="40"/>
                    </a:cubicBezTo>
                    <a:cubicBezTo>
                      <a:pt x="33" y="41"/>
                      <a:pt x="36" y="44"/>
                      <a:pt x="37" y="46"/>
                    </a:cubicBezTo>
                    <a:cubicBezTo>
                      <a:pt x="35" y="44"/>
                      <a:pt x="26" y="33"/>
                      <a:pt x="17" y="23"/>
                    </a:cubicBezTo>
                    <a:cubicBezTo>
                      <a:pt x="8" y="12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0" name="Freeform 6198">
                <a:extLst>
                  <a:ext uri="{FF2B5EF4-FFF2-40B4-BE49-F238E27FC236}">
                    <a16:creationId xmlns:a16="http://schemas.microsoft.com/office/drawing/2014/main" id="{A86FC2F0-C8BF-4F6A-8429-DEA955145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1982"/>
                <a:ext cx="8" cy="22"/>
              </a:xfrm>
              <a:custGeom>
                <a:avLst/>
                <a:gdLst>
                  <a:gd name="T0" fmla="*/ 8 w 13"/>
                  <a:gd name="T1" fmla="*/ 22 h 39"/>
                  <a:gd name="T2" fmla="*/ 9 w 13"/>
                  <a:gd name="T3" fmla="*/ 31 h 39"/>
                  <a:gd name="T4" fmla="*/ 4 w 13"/>
                  <a:gd name="T5" fmla="*/ 15 h 39"/>
                  <a:gd name="T6" fmla="*/ 1 w 13"/>
                  <a:gd name="T7" fmla="*/ 2 h 39"/>
                  <a:gd name="T8" fmla="*/ 8 w 13"/>
                  <a:gd name="T9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9">
                    <a:moveTo>
                      <a:pt x="8" y="22"/>
                    </a:moveTo>
                    <a:cubicBezTo>
                      <a:pt x="13" y="39"/>
                      <a:pt x="6" y="18"/>
                      <a:pt x="9" y="31"/>
                    </a:cubicBezTo>
                    <a:cubicBezTo>
                      <a:pt x="8" y="30"/>
                      <a:pt x="6" y="22"/>
                      <a:pt x="4" y="15"/>
                    </a:cubicBezTo>
                    <a:cubicBezTo>
                      <a:pt x="2" y="7"/>
                      <a:pt x="0" y="0"/>
                      <a:pt x="1" y="2"/>
                    </a:cubicBezTo>
                    <a:cubicBezTo>
                      <a:pt x="4" y="11"/>
                      <a:pt x="8" y="29"/>
                      <a:pt x="8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1" name="Freeform 6199">
                <a:extLst>
                  <a:ext uri="{FF2B5EF4-FFF2-40B4-BE49-F238E27FC236}">
                    <a16:creationId xmlns:a16="http://schemas.microsoft.com/office/drawing/2014/main" id="{C38F8764-5383-4AC1-8632-48CEE863E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165"/>
                <a:ext cx="2" cy="22"/>
              </a:xfrm>
              <a:custGeom>
                <a:avLst/>
                <a:gdLst>
                  <a:gd name="T0" fmla="*/ 0 w 3"/>
                  <a:gd name="T1" fmla="*/ 38 h 38"/>
                  <a:gd name="T2" fmla="*/ 3 w 3"/>
                  <a:gd name="T3" fmla="*/ 8 h 38"/>
                  <a:gd name="T4" fmla="*/ 0 w 3"/>
                  <a:gd name="T5" fmla="*/ 16 h 38"/>
                  <a:gd name="T6" fmla="*/ 3 w 3"/>
                  <a:gd name="T7" fmla="*/ 0 h 38"/>
                  <a:gd name="T8" fmla="*/ 0 w 3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8">
                    <a:moveTo>
                      <a:pt x="0" y="38"/>
                    </a:moveTo>
                    <a:cubicBezTo>
                      <a:pt x="1" y="28"/>
                      <a:pt x="2" y="18"/>
                      <a:pt x="3" y="8"/>
                    </a:cubicBezTo>
                    <a:cubicBezTo>
                      <a:pt x="2" y="10"/>
                      <a:pt x="1" y="17"/>
                      <a:pt x="0" y="16"/>
                    </a:cubicBezTo>
                    <a:cubicBezTo>
                      <a:pt x="1" y="4"/>
                      <a:pt x="3" y="8"/>
                      <a:pt x="3" y="0"/>
                    </a:cubicBezTo>
                    <a:cubicBezTo>
                      <a:pt x="3" y="14"/>
                      <a:pt x="2" y="34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2" name="Freeform 6200">
                <a:extLst>
                  <a:ext uri="{FF2B5EF4-FFF2-40B4-BE49-F238E27FC236}">
                    <a16:creationId xmlns:a16="http://schemas.microsoft.com/office/drawing/2014/main" id="{865C8C46-2D79-4CCB-89C0-35691BC84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480"/>
                <a:ext cx="11" cy="10"/>
              </a:xfrm>
              <a:custGeom>
                <a:avLst/>
                <a:gdLst>
                  <a:gd name="T0" fmla="*/ 0 w 19"/>
                  <a:gd name="T1" fmla="*/ 19 h 19"/>
                  <a:gd name="T2" fmla="*/ 18 w 19"/>
                  <a:gd name="T3" fmla="*/ 0 h 19"/>
                  <a:gd name="T4" fmla="*/ 11 w 19"/>
                  <a:gd name="T5" fmla="*/ 9 h 19"/>
                  <a:gd name="T6" fmla="*/ 0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0" y="19"/>
                    </a:moveTo>
                    <a:cubicBezTo>
                      <a:pt x="0" y="16"/>
                      <a:pt x="10" y="9"/>
                      <a:pt x="18" y="0"/>
                    </a:cubicBezTo>
                    <a:cubicBezTo>
                      <a:pt x="19" y="0"/>
                      <a:pt x="16" y="4"/>
                      <a:pt x="11" y="9"/>
                    </a:cubicBezTo>
                    <a:cubicBezTo>
                      <a:pt x="7" y="13"/>
                      <a:pt x="1" y="18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3" name="Freeform 6201">
                <a:extLst>
                  <a:ext uri="{FF2B5EF4-FFF2-40B4-BE49-F238E27FC236}">
                    <a16:creationId xmlns:a16="http://schemas.microsoft.com/office/drawing/2014/main" id="{0F5D16E1-BDE2-4AC3-9D5E-85BE11AFE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2639"/>
                <a:ext cx="32" cy="2"/>
              </a:xfrm>
              <a:custGeom>
                <a:avLst/>
                <a:gdLst>
                  <a:gd name="T0" fmla="*/ 41 w 56"/>
                  <a:gd name="T1" fmla="*/ 2 h 3"/>
                  <a:gd name="T2" fmla="*/ 0 w 56"/>
                  <a:gd name="T3" fmla="*/ 3 h 3"/>
                  <a:gd name="T4" fmla="*/ 31 w 56"/>
                  <a:gd name="T5" fmla="*/ 1 h 3"/>
                  <a:gd name="T6" fmla="*/ 56 w 56"/>
                  <a:gd name="T7" fmla="*/ 1 h 3"/>
                  <a:gd name="T8" fmla="*/ 41 w 5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">
                    <a:moveTo>
                      <a:pt x="41" y="2"/>
                    </a:moveTo>
                    <a:cubicBezTo>
                      <a:pt x="35" y="2"/>
                      <a:pt x="20" y="2"/>
                      <a:pt x="0" y="3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41" y="0"/>
                      <a:pt x="51" y="0"/>
                      <a:pt x="56" y="1"/>
                    </a:cubicBezTo>
                    <a:cubicBezTo>
                      <a:pt x="47" y="0"/>
                      <a:pt x="45" y="1"/>
                      <a:pt x="4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4" name="Freeform 6202">
                <a:extLst>
                  <a:ext uri="{FF2B5EF4-FFF2-40B4-BE49-F238E27FC236}">
                    <a16:creationId xmlns:a16="http://schemas.microsoft.com/office/drawing/2014/main" id="{9BF8541E-6753-47D9-AEA0-C3BF674FA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2637"/>
                <a:ext cx="13" cy="3"/>
              </a:xfrm>
              <a:custGeom>
                <a:avLst/>
                <a:gdLst>
                  <a:gd name="T0" fmla="*/ 11 w 22"/>
                  <a:gd name="T1" fmla="*/ 5 h 5"/>
                  <a:gd name="T2" fmla="*/ 5 w 22"/>
                  <a:gd name="T3" fmla="*/ 0 h 5"/>
                  <a:gd name="T4" fmla="*/ 17 w 22"/>
                  <a:gd name="T5" fmla="*/ 1 h 5"/>
                  <a:gd name="T6" fmla="*/ 11 w 2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">
                    <a:moveTo>
                      <a:pt x="11" y="5"/>
                    </a:moveTo>
                    <a:cubicBezTo>
                      <a:pt x="7" y="2"/>
                      <a:pt x="0" y="1"/>
                      <a:pt x="5" y="0"/>
                    </a:cubicBezTo>
                    <a:cubicBezTo>
                      <a:pt x="8" y="0"/>
                      <a:pt x="11" y="1"/>
                      <a:pt x="17" y="1"/>
                    </a:cubicBezTo>
                    <a:cubicBezTo>
                      <a:pt x="22" y="4"/>
                      <a:pt x="11" y="3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5" name="Freeform 6203">
                <a:extLst>
                  <a:ext uri="{FF2B5EF4-FFF2-40B4-BE49-F238E27FC236}">
                    <a16:creationId xmlns:a16="http://schemas.microsoft.com/office/drawing/2014/main" id="{1DCBCA12-115B-4E90-A5F7-28F6E9A4F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1876"/>
                <a:ext cx="6" cy="11"/>
              </a:xfrm>
              <a:custGeom>
                <a:avLst/>
                <a:gdLst>
                  <a:gd name="T0" fmla="*/ 0 w 11"/>
                  <a:gd name="T1" fmla="*/ 1 h 20"/>
                  <a:gd name="T2" fmla="*/ 11 w 11"/>
                  <a:gd name="T3" fmla="*/ 20 h 20"/>
                  <a:gd name="T4" fmla="*/ 0 w 11"/>
                  <a:gd name="T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0" y="1"/>
                    </a:moveTo>
                    <a:cubicBezTo>
                      <a:pt x="1" y="0"/>
                      <a:pt x="8" y="14"/>
                      <a:pt x="11" y="20"/>
                    </a:cubicBezTo>
                    <a:cubicBezTo>
                      <a:pt x="9" y="20"/>
                      <a:pt x="4" y="8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6" name="Freeform 6204">
                <a:extLst>
                  <a:ext uri="{FF2B5EF4-FFF2-40B4-BE49-F238E27FC236}">
                    <a16:creationId xmlns:a16="http://schemas.microsoft.com/office/drawing/2014/main" id="{E84BECBC-2F8B-47AC-820A-1AF3056A3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" y="1807"/>
                <a:ext cx="20" cy="24"/>
              </a:xfrm>
              <a:custGeom>
                <a:avLst/>
                <a:gdLst>
                  <a:gd name="T0" fmla="*/ 28 w 35"/>
                  <a:gd name="T1" fmla="*/ 33 h 42"/>
                  <a:gd name="T2" fmla="*/ 27 w 35"/>
                  <a:gd name="T3" fmla="*/ 36 h 42"/>
                  <a:gd name="T4" fmla="*/ 5 w 35"/>
                  <a:gd name="T5" fmla="*/ 7 h 42"/>
                  <a:gd name="T6" fmla="*/ 10 w 35"/>
                  <a:gd name="T7" fmla="*/ 13 h 42"/>
                  <a:gd name="T8" fmla="*/ 23 w 35"/>
                  <a:gd name="T9" fmla="*/ 29 h 42"/>
                  <a:gd name="T10" fmla="*/ 5 w 35"/>
                  <a:gd name="T11" fmla="*/ 6 h 42"/>
                  <a:gd name="T12" fmla="*/ 15 w 35"/>
                  <a:gd name="T13" fmla="*/ 16 h 42"/>
                  <a:gd name="T14" fmla="*/ 28 w 35"/>
                  <a:gd name="T15" fmla="*/ 34 h 42"/>
                  <a:gd name="T16" fmla="*/ 28 w 35"/>
                  <a:gd name="T17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42">
                    <a:moveTo>
                      <a:pt x="28" y="33"/>
                    </a:moveTo>
                    <a:cubicBezTo>
                      <a:pt x="35" y="42"/>
                      <a:pt x="25" y="31"/>
                      <a:pt x="27" y="36"/>
                    </a:cubicBezTo>
                    <a:cubicBezTo>
                      <a:pt x="16" y="21"/>
                      <a:pt x="11" y="14"/>
                      <a:pt x="5" y="7"/>
                    </a:cubicBezTo>
                    <a:cubicBezTo>
                      <a:pt x="0" y="0"/>
                      <a:pt x="5" y="6"/>
                      <a:pt x="10" y="13"/>
                    </a:cubicBezTo>
                    <a:cubicBezTo>
                      <a:pt x="16" y="20"/>
                      <a:pt x="23" y="29"/>
                      <a:pt x="23" y="29"/>
                    </a:cubicBezTo>
                    <a:cubicBezTo>
                      <a:pt x="20" y="22"/>
                      <a:pt x="13" y="16"/>
                      <a:pt x="5" y="6"/>
                    </a:cubicBezTo>
                    <a:cubicBezTo>
                      <a:pt x="6" y="5"/>
                      <a:pt x="10" y="10"/>
                      <a:pt x="15" y="16"/>
                    </a:cubicBezTo>
                    <a:cubicBezTo>
                      <a:pt x="19" y="22"/>
                      <a:pt x="24" y="29"/>
                      <a:pt x="28" y="34"/>
                    </a:cubicBezTo>
                    <a:lnTo>
                      <a:pt x="2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7" name="Freeform 6205">
                <a:extLst>
                  <a:ext uri="{FF2B5EF4-FFF2-40B4-BE49-F238E27FC236}">
                    <a16:creationId xmlns:a16="http://schemas.microsoft.com/office/drawing/2014/main" id="{5984EA29-8BEC-4453-BD7D-C12921C0A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1918"/>
                <a:ext cx="4" cy="9"/>
              </a:xfrm>
              <a:custGeom>
                <a:avLst/>
                <a:gdLst>
                  <a:gd name="T0" fmla="*/ 8 w 8"/>
                  <a:gd name="T1" fmla="*/ 13 h 15"/>
                  <a:gd name="T2" fmla="*/ 5 w 8"/>
                  <a:gd name="T3" fmla="*/ 12 h 15"/>
                  <a:gd name="T4" fmla="*/ 8 w 8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">
                    <a:moveTo>
                      <a:pt x="8" y="13"/>
                    </a:moveTo>
                    <a:cubicBezTo>
                      <a:pt x="8" y="15"/>
                      <a:pt x="4" y="8"/>
                      <a:pt x="5" y="12"/>
                    </a:cubicBezTo>
                    <a:cubicBezTo>
                      <a:pt x="0" y="2"/>
                      <a:pt x="3" y="0"/>
                      <a:pt x="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8" name="Freeform 6206">
                <a:extLst>
                  <a:ext uri="{FF2B5EF4-FFF2-40B4-BE49-F238E27FC236}">
                    <a16:creationId xmlns:a16="http://schemas.microsoft.com/office/drawing/2014/main" id="{701FD303-C5AE-4E8A-8098-1AC40250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2002"/>
                <a:ext cx="7" cy="28"/>
              </a:xfrm>
              <a:custGeom>
                <a:avLst/>
                <a:gdLst>
                  <a:gd name="T0" fmla="*/ 12 w 12"/>
                  <a:gd name="T1" fmla="*/ 50 h 50"/>
                  <a:gd name="T2" fmla="*/ 7 w 12"/>
                  <a:gd name="T3" fmla="*/ 30 h 50"/>
                  <a:gd name="T4" fmla="*/ 0 w 12"/>
                  <a:gd name="T5" fmla="*/ 0 h 50"/>
                  <a:gd name="T6" fmla="*/ 7 w 12"/>
                  <a:gd name="T7" fmla="*/ 24 h 50"/>
                  <a:gd name="T8" fmla="*/ 12 w 12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0">
                    <a:moveTo>
                      <a:pt x="12" y="50"/>
                    </a:moveTo>
                    <a:cubicBezTo>
                      <a:pt x="10" y="47"/>
                      <a:pt x="9" y="39"/>
                      <a:pt x="7" y="30"/>
                    </a:cubicBezTo>
                    <a:cubicBezTo>
                      <a:pt x="5" y="21"/>
                      <a:pt x="3" y="10"/>
                      <a:pt x="0" y="0"/>
                    </a:cubicBezTo>
                    <a:cubicBezTo>
                      <a:pt x="2" y="3"/>
                      <a:pt x="5" y="14"/>
                      <a:pt x="7" y="24"/>
                    </a:cubicBezTo>
                    <a:cubicBezTo>
                      <a:pt x="9" y="35"/>
                      <a:pt x="11" y="46"/>
                      <a:pt x="12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9" name="Freeform 6207">
                <a:extLst>
                  <a:ext uri="{FF2B5EF4-FFF2-40B4-BE49-F238E27FC236}">
                    <a16:creationId xmlns:a16="http://schemas.microsoft.com/office/drawing/2014/main" id="{23BA8A80-4622-4F2F-B720-E0DCE7AA9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2329"/>
                <a:ext cx="6" cy="10"/>
              </a:xfrm>
              <a:custGeom>
                <a:avLst/>
                <a:gdLst>
                  <a:gd name="T0" fmla="*/ 9 w 10"/>
                  <a:gd name="T1" fmla="*/ 0 h 18"/>
                  <a:gd name="T2" fmla="*/ 10 w 10"/>
                  <a:gd name="T3" fmla="*/ 3 h 18"/>
                  <a:gd name="T4" fmla="*/ 3 w 10"/>
                  <a:gd name="T5" fmla="*/ 17 h 18"/>
                  <a:gd name="T6" fmla="*/ 0 w 10"/>
                  <a:gd name="T7" fmla="*/ 18 h 18"/>
                  <a:gd name="T8" fmla="*/ 9 w 1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8">
                    <a:moveTo>
                      <a:pt x="9" y="0"/>
                    </a:moveTo>
                    <a:cubicBezTo>
                      <a:pt x="9" y="2"/>
                      <a:pt x="9" y="4"/>
                      <a:pt x="10" y="3"/>
                    </a:cubicBezTo>
                    <a:cubicBezTo>
                      <a:pt x="6" y="11"/>
                      <a:pt x="8" y="8"/>
                      <a:pt x="3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8"/>
                      <a:pt x="5" y="1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0" name="Freeform 6208">
                <a:extLst>
                  <a:ext uri="{FF2B5EF4-FFF2-40B4-BE49-F238E27FC236}">
                    <a16:creationId xmlns:a16="http://schemas.microsoft.com/office/drawing/2014/main" id="{EFFED798-4DF5-4A79-9468-B6CD019BE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8" y="2362"/>
                <a:ext cx="9" cy="14"/>
              </a:xfrm>
              <a:custGeom>
                <a:avLst/>
                <a:gdLst>
                  <a:gd name="T0" fmla="*/ 0 w 17"/>
                  <a:gd name="T1" fmla="*/ 24 h 24"/>
                  <a:gd name="T2" fmla="*/ 9 w 17"/>
                  <a:gd name="T3" fmla="*/ 7 h 24"/>
                  <a:gd name="T4" fmla="*/ 17 w 17"/>
                  <a:gd name="T5" fmla="*/ 0 h 24"/>
                  <a:gd name="T6" fmla="*/ 0 w 17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4">
                    <a:moveTo>
                      <a:pt x="0" y="24"/>
                    </a:moveTo>
                    <a:cubicBezTo>
                      <a:pt x="2" y="20"/>
                      <a:pt x="6" y="12"/>
                      <a:pt x="9" y="7"/>
                    </a:cubicBezTo>
                    <a:cubicBezTo>
                      <a:pt x="7" y="16"/>
                      <a:pt x="11" y="7"/>
                      <a:pt x="17" y="0"/>
                    </a:cubicBezTo>
                    <a:cubicBezTo>
                      <a:pt x="11" y="13"/>
                      <a:pt x="5" y="17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1" name="Freeform 6209">
                <a:extLst>
                  <a:ext uri="{FF2B5EF4-FFF2-40B4-BE49-F238E27FC236}">
                    <a16:creationId xmlns:a16="http://schemas.microsoft.com/office/drawing/2014/main" id="{53A2CF74-291C-4AF1-9AF8-5F03909A0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616"/>
                <a:ext cx="17" cy="5"/>
              </a:xfrm>
              <a:custGeom>
                <a:avLst/>
                <a:gdLst>
                  <a:gd name="T0" fmla="*/ 30 w 30"/>
                  <a:gd name="T1" fmla="*/ 0 h 10"/>
                  <a:gd name="T2" fmla="*/ 0 w 30"/>
                  <a:gd name="T3" fmla="*/ 10 h 10"/>
                  <a:gd name="T4" fmla="*/ 12 w 30"/>
                  <a:gd name="T5" fmla="*/ 5 h 10"/>
                  <a:gd name="T6" fmla="*/ 30 w 3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28" y="2"/>
                      <a:pt x="9" y="7"/>
                      <a:pt x="0" y="10"/>
                    </a:cubicBezTo>
                    <a:cubicBezTo>
                      <a:pt x="0" y="8"/>
                      <a:pt x="6" y="7"/>
                      <a:pt x="12" y="5"/>
                    </a:cubicBezTo>
                    <a:cubicBezTo>
                      <a:pt x="18" y="4"/>
                      <a:pt x="25" y="2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2" name="Freeform 6210">
                <a:extLst>
                  <a:ext uri="{FF2B5EF4-FFF2-40B4-BE49-F238E27FC236}">
                    <a16:creationId xmlns:a16="http://schemas.microsoft.com/office/drawing/2014/main" id="{ED3D05B2-2AA4-4F85-92B4-1FEC043D6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" y="2638"/>
                <a:ext cx="15" cy="2"/>
              </a:xfrm>
              <a:custGeom>
                <a:avLst/>
                <a:gdLst>
                  <a:gd name="T0" fmla="*/ 0 w 27"/>
                  <a:gd name="T1" fmla="*/ 2 h 3"/>
                  <a:gd name="T2" fmla="*/ 26 w 27"/>
                  <a:gd name="T3" fmla="*/ 1 h 3"/>
                  <a:gd name="T4" fmla="*/ 23 w 27"/>
                  <a:gd name="T5" fmla="*/ 3 h 3"/>
                  <a:gd name="T6" fmla="*/ 0 w 2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3">
                    <a:moveTo>
                      <a:pt x="0" y="2"/>
                    </a:moveTo>
                    <a:cubicBezTo>
                      <a:pt x="4" y="1"/>
                      <a:pt x="11" y="0"/>
                      <a:pt x="26" y="1"/>
                    </a:cubicBezTo>
                    <a:cubicBezTo>
                      <a:pt x="27" y="2"/>
                      <a:pt x="22" y="2"/>
                      <a:pt x="23" y="3"/>
                    </a:cubicBezTo>
                    <a:cubicBezTo>
                      <a:pt x="12" y="1"/>
                      <a:pt x="12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3" name="Freeform 6211">
                <a:extLst>
                  <a:ext uri="{FF2B5EF4-FFF2-40B4-BE49-F238E27FC236}">
                    <a16:creationId xmlns:a16="http://schemas.microsoft.com/office/drawing/2014/main" id="{386034BA-8D2E-4C03-B408-F2CAB0B77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786"/>
                <a:ext cx="11" cy="12"/>
              </a:xfrm>
              <a:custGeom>
                <a:avLst/>
                <a:gdLst>
                  <a:gd name="T0" fmla="*/ 19 w 20"/>
                  <a:gd name="T1" fmla="*/ 21 h 22"/>
                  <a:gd name="T2" fmla="*/ 2 w 20"/>
                  <a:gd name="T3" fmla="*/ 2 h 22"/>
                  <a:gd name="T4" fmla="*/ 11 w 20"/>
                  <a:gd name="T5" fmla="*/ 10 h 22"/>
                  <a:gd name="T6" fmla="*/ 19 w 20"/>
                  <a:gd name="T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2">
                    <a:moveTo>
                      <a:pt x="19" y="21"/>
                    </a:moveTo>
                    <a:cubicBezTo>
                      <a:pt x="11" y="12"/>
                      <a:pt x="12" y="14"/>
                      <a:pt x="2" y="2"/>
                    </a:cubicBezTo>
                    <a:cubicBezTo>
                      <a:pt x="0" y="0"/>
                      <a:pt x="6" y="5"/>
                      <a:pt x="11" y="10"/>
                    </a:cubicBezTo>
                    <a:cubicBezTo>
                      <a:pt x="16" y="16"/>
                      <a:pt x="20" y="22"/>
                      <a:pt x="1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4" name="Freeform 6212">
                <a:extLst>
                  <a:ext uri="{FF2B5EF4-FFF2-40B4-BE49-F238E27FC236}">
                    <a16:creationId xmlns:a16="http://schemas.microsoft.com/office/drawing/2014/main" id="{5C1BE002-6E1E-4EF3-AD10-E721B49ED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1833"/>
                <a:ext cx="6" cy="8"/>
              </a:xfrm>
              <a:custGeom>
                <a:avLst/>
                <a:gdLst>
                  <a:gd name="T0" fmla="*/ 4 w 11"/>
                  <a:gd name="T1" fmla="*/ 3 h 14"/>
                  <a:gd name="T2" fmla="*/ 10 w 11"/>
                  <a:gd name="T3" fmla="*/ 13 h 14"/>
                  <a:gd name="T4" fmla="*/ 1 w 11"/>
                  <a:gd name="T5" fmla="*/ 3 h 14"/>
                  <a:gd name="T6" fmla="*/ 4 w 11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4" y="3"/>
                    </a:moveTo>
                    <a:cubicBezTo>
                      <a:pt x="9" y="12"/>
                      <a:pt x="11" y="14"/>
                      <a:pt x="10" y="13"/>
                    </a:cubicBezTo>
                    <a:cubicBezTo>
                      <a:pt x="8" y="12"/>
                      <a:pt x="5" y="8"/>
                      <a:pt x="1" y="3"/>
                    </a:cubicBezTo>
                    <a:cubicBezTo>
                      <a:pt x="0" y="0"/>
                      <a:pt x="3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5" name="Freeform 6213">
                <a:extLst>
                  <a:ext uri="{FF2B5EF4-FFF2-40B4-BE49-F238E27FC236}">
                    <a16:creationId xmlns:a16="http://schemas.microsoft.com/office/drawing/2014/main" id="{69ED6A15-7A47-42CF-BE4C-EB0B6484D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2446"/>
                <a:ext cx="7" cy="9"/>
              </a:xfrm>
              <a:custGeom>
                <a:avLst/>
                <a:gdLst>
                  <a:gd name="T0" fmla="*/ 13 w 13"/>
                  <a:gd name="T1" fmla="*/ 1 h 16"/>
                  <a:gd name="T2" fmla="*/ 1 w 13"/>
                  <a:gd name="T3" fmla="*/ 16 h 16"/>
                  <a:gd name="T4" fmla="*/ 8 w 13"/>
                  <a:gd name="T5" fmla="*/ 4 h 16"/>
                  <a:gd name="T6" fmla="*/ 13 w 13"/>
                  <a:gd name="T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6">
                    <a:moveTo>
                      <a:pt x="13" y="1"/>
                    </a:moveTo>
                    <a:cubicBezTo>
                      <a:pt x="9" y="6"/>
                      <a:pt x="5" y="11"/>
                      <a:pt x="1" y="16"/>
                    </a:cubicBezTo>
                    <a:cubicBezTo>
                      <a:pt x="0" y="16"/>
                      <a:pt x="9" y="5"/>
                      <a:pt x="8" y="4"/>
                    </a:cubicBezTo>
                    <a:cubicBezTo>
                      <a:pt x="12" y="0"/>
                      <a:pt x="12" y="2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6" name="Freeform 6214">
                <a:extLst>
                  <a:ext uri="{FF2B5EF4-FFF2-40B4-BE49-F238E27FC236}">
                    <a16:creationId xmlns:a16="http://schemas.microsoft.com/office/drawing/2014/main" id="{294771DF-1A9C-47B6-B121-5F3601D29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" y="2162"/>
                <a:ext cx="2" cy="14"/>
              </a:xfrm>
              <a:custGeom>
                <a:avLst/>
                <a:gdLst>
                  <a:gd name="T0" fmla="*/ 0 w 3"/>
                  <a:gd name="T1" fmla="*/ 23 h 26"/>
                  <a:gd name="T2" fmla="*/ 3 w 3"/>
                  <a:gd name="T3" fmla="*/ 0 h 26"/>
                  <a:gd name="T4" fmla="*/ 0 w 3"/>
                  <a:gd name="T5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6">
                    <a:moveTo>
                      <a:pt x="0" y="23"/>
                    </a:moveTo>
                    <a:cubicBezTo>
                      <a:pt x="2" y="14"/>
                      <a:pt x="1" y="3"/>
                      <a:pt x="3" y="0"/>
                    </a:cubicBezTo>
                    <a:cubicBezTo>
                      <a:pt x="3" y="7"/>
                      <a:pt x="3" y="26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7" name="Freeform 6215">
                <a:extLst>
                  <a:ext uri="{FF2B5EF4-FFF2-40B4-BE49-F238E27FC236}">
                    <a16:creationId xmlns:a16="http://schemas.microsoft.com/office/drawing/2014/main" id="{80B8BF58-748A-48E7-AB00-897C06D3D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483"/>
                <a:ext cx="8" cy="7"/>
              </a:xfrm>
              <a:custGeom>
                <a:avLst/>
                <a:gdLst>
                  <a:gd name="T0" fmla="*/ 14 w 14"/>
                  <a:gd name="T1" fmla="*/ 0 h 14"/>
                  <a:gd name="T2" fmla="*/ 11 w 14"/>
                  <a:gd name="T3" fmla="*/ 3 h 14"/>
                  <a:gd name="T4" fmla="*/ 1 w 14"/>
                  <a:gd name="T5" fmla="*/ 14 h 14"/>
                  <a:gd name="T6" fmla="*/ 13 w 14"/>
                  <a:gd name="T7" fmla="*/ 0 h 14"/>
                  <a:gd name="T8" fmla="*/ 14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cubicBezTo>
                      <a:pt x="12" y="2"/>
                      <a:pt x="12" y="3"/>
                      <a:pt x="11" y="3"/>
                    </a:cubicBezTo>
                    <a:cubicBezTo>
                      <a:pt x="6" y="8"/>
                      <a:pt x="6" y="9"/>
                      <a:pt x="1" y="14"/>
                    </a:cubicBezTo>
                    <a:cubicBezTo>
                      <a:pt x="0" y="12"/>
                      <a:pt x="6" y="8"/>
                      <a:pt x="13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8" name="Freeform 6216">
                <a:extLst>
                  <a:ext uri="{FF2B5EF4-FFF2-40B4-BE49-F238E27FC236}">
                    <a16:creationId xmlns:a16="http://schemas.microsoft.com/office/drawing/2014/main" id="{38998AFD-7E19-4DC9-B238-E26F7CF4F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607"/>
                <a:ext cx="11" cy="3"/>
              </a:xfrm>
              <a:custGeom>
                <a:avLst/>
                <a:gdLst>
                  <a:gd name="T0" fmla="*/ 4 w 20"/>
                  <a:gd name="T1" fmla="*/ 6 h 6"/>
                  <a:gd name="T2" fmla="*/ 6 w 20"/>
                  <a:gd name="T3" fmla="*/ 3 h 6"/>
                  <a:gd name="T4" fmla="*/ 13 w 20"/>
                  <a:gd name="T5" fmla="*/ 0 h 6"/>
                  <a:gd name="T6" fmla="*/ 4 w 20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6">
                    <a:moveTo>
                      <a:pt x="4" y="6"/>
                    </a:moveTo>
                    <a:cubicBezTo>
                      <a:pt x="4" y="5"/>
                      <a:pt x="0" y="5"/>
                      <a:pt x="6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3"/>
                      <a:pt x="20" y="0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9" name="Freeform 6217">
                <a:extLst>
                  <a:ext uri="{FF2B5EF4-FFF2-40B4-BE49-F238E27FC236}">
                    <a16:creationId xmlns:a16="http://schemas.microsoft.com/office/drawing/2014/main" id="{559000AD-F666-49F5-BA36-C866BC20C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613"/>
                <a:ext cx="19" cy="7"/>
              </a:xfrm>
              <a:custGeom>
                <a:avLst/>
                <a:gdLst>
                  <a:gd name="T0" fmla="*/ 0 w 33"/>
                  <a:gd name="T1" fmla="*/ 11 h 11"/>
                  <a:gd name="T2" fmla="*/ 33 w 33"/>
                  <a:gd name="T3" fmla="*/ 0 h 11"/>
                  <a:gd name="T4" fmla="*/ 19 w 33"/>
                  <a:gd name="T5" fmla="*/ 5 h 11"/>
                  <a:gd name="T6" fmla="*/ 0 w 33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11">
                    <a:moveTo>
                      <a:pt x="0" y="11"/>
                    </a:moveTo>
                    <a:cubicBezTo>
                      <a:pt x="8" y="7"/>
                      <a:pt x="20" y="5"/>
                      <a:pt x="33" y="0"/>
                    </a:cubicBezTo>
                    <a:cubicBezTo>
                      <a:pt x="32" y="1"/>
                      <a:pt x="26" y="3"/>
                      <a:pt x="19" y="5"/>
                    </a:cubicBezTo>
                    <a:cubicBezTo>
                      <a:pt x="12" y="8"/>
                      <a:pt x="4" y="10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0" name="Freeform 6218">
                <a:extLst>
                  <a:ext uri="{FF2B5EF4-FFF2-40B4-BE49-F238E27FC236}">
                    <a16:creationId xmlns:a16="http://schemas.microsoft.com/office/drawing/2014/main" id="{DBE4DB25-7E64-4AF9-B488-B75D99716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18"/>
                <a:ext cx="5" cy="18"/>
              </a:xfrm>
              <a:custGeom>
                <a:avLst/>
                <a:gdLst>
                  <a:gd name="T0" fmla="*/ 2 w 9"/>
                  <a:gd name="T1" fmla="*/ 5 h 32"/>
                  <a:gd name="T2" fmla="*/ 6 w 9"/>
                  <a:gd name="T3" fmla="*/ 32 h 32"/>
                  <a:gd name="T4" fmla="*/ 0 w 9"/>
                  <a:gd name="T5" fmla="*/ 3 h 32"/>
                  <a:gd name="T6" fmla="*/ 2 w 9"/>
                  <a:gd name="T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2">
                    <a:moveTo>
                      <a:pt x="2" y="5"/>
                    </a:moveTo>
                    <a:cubicBezTo>
                      <a:pt x="2" y="15"/>
                      <a:pt x="9" y="28"/>
                      <a:pt x="6" y="32"/>
                    </a:cubicBezTo>
                    <a:cubicBezTo>
                      <a:pt x="5" y="26"/>
                      <a:pt x="3" y="18"/>
                      <a:pt x="0" y="3"/>
                    </a:cubicBezTo>
                    <a:cubicBezTo>
                      <a:pt x="2" y="9"/>
                      <a:pt x="0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1" name="Freeform 6219">
                <a:extLst>
                  <a:ext uri="{FF2B5EF4-FFF2-40B4-BE49-F238E27FC236}">
                    <a16:creationId xmlns:a16="http://schemas.microsoft.com/office/drawing/2014/main" id="{46A4F55F-63B1-441E-9402-B93847FE8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2063"/>
                <a:ext cx="3" cy="28"/>
              </a:xfrm>
              <a:custGeom>
                <a:avLst/>
                <a:gdLst>
                  <a:gd name="T0" fmla="*/ 4 w 6"/>
                  <a:gd name="T1" fmla="*/ 6 h 49"/>
                  <a:gd name="T2" fmla="*/ 5 w 6"/>
                  <a:gd name="T3" fmla="*/ 23 h 49"/>
                  <a:gd name="T4" fmla="*/ 6 w 6"/>
                  <a:gd name="T5" fmla="*/ 40 h 49"/>
                  <a:gd name="T6" fmla="*/ 4 w 6"/>
                  <a:gd name="T7" fmla="*/ 49 h 49"/>
                  <a:gd name="T8" fmla="*/ 2 w 6"/>
                  <a:gd name="T9" fmla="*/ 31 h 49"/>
                  <a:gd name="T10" fmla="*/ 4 w 6"/>
                  <a:gd name="T11" fmla="*/ 42 h 49"/>
                  <a:gd name="T12" fmla="*/ 4 w 6"/>
                  <a:gd name="T13" fmla="*/ 18 h 49"/>
                  <a:gd name="T14" fmla="*/ 2 w 6"/>
                  <a:gd name="T15" fmla="*/ 19 h 49"/>
                  <a:gd name="T16" fmla="*/ 1 w 6"/>
                  <a:gd name="T17" fmla="*/ 12 h 49"/>
                  <a:gd name="T18" fmla="*/ 0 w 6"/>
                  <a:gd name="T19" fmla="*/ 0 h 49"/>
                  <a:gd name="T20" fmla="*/ 4 w 6"/>
                  <a:gd name="T21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9">
                    <a:moveTo>
                      <a:pt x="4" y="6"/>
                    </a:moveTo>
                    <a:cubicBezTo>
                      <a:pt x="5" y="15"/>
                      <a:pt x="5" y="19"/>
                      <a:pt x="5" y="23"/>
                    </a:cubicBezTo>
                    <a:cubicBezTo>
                      <a:pt x="5" y="27"/>
                      <a:pt x="5" y="31"/>
                      <a:pt x="6" y="40"/>
                    </a:cubicBezTo>
                    <a:cubicBezTo>
                      <a:pt x="5" y="42"/>
                      <a:pt x="4" y="43"/>
                      <a:pt x="4" y="49"/>
                    </a:cubicBezTo>
                    <a:cubicBezTo>
                      <a:pt x="2" y="45"/>
                      <a:pt x="3" y="40"/>
                      <a:pt x="2" y="31"/>
                    </a:cubicBezTo>
                    <a:cubicBezTo>
                      <a:pt x="3" y="29"/>
                      <a:pt x="3" y="36"/>
                      <a:pt x="4" y="42"/>
                    </a:cubicBezTo>
                    <a:cubicBezTo>
                      <a:pt x="3" y="32"/>
                      <a:pt x="3" y="21"/>
                      <a:pt x="4" y="18"/>
                    </a:cubicBezTo>
                    <a:cubicBezTo>
                      <a:pt x="3" y="12"/>
                      <a:pt x="3" y="20"/>
                      <a:pt x="2" y="19"/>
                    </a:cubicBezTo>
                    <a:cubicBezTo>
                      <a:pt x="3" y="14"/>
                      <a:pt x="2" y="11"/>
                      <a:pt x="1" y="12"/>
                    </a:cubicBezTo>
                    <a:cubicBezTo>
                      <a:pt x="1" y="9"/>
                      <a:pt x="1" y="5"/>
                      <a:pt x="0" y="0"/>
                    </a:cubicBezTo>
                    <a:cubicBezTo>
                      <a:pt x="2" y="4"/>
                      <a:pt x="2" y="5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2" name="Freeform 6220">
                <a:extLst>
                  <a:ext uri="{FF2B5EF4-FFF2-40B4-BE49-F238E27FC236}">
                    <a16:creationId xmlns:a16="http://schemas.microsoft.com/office/drawing/2014/main" id="{0E8CBEEC-7482-4A80-9009-F835E7979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2549"/>
                <a:ext cx="22" cy="14"/>
              </a:xfrm>
              <a:custGeom>
                <a:avLst/>
                <a:gdLst>
                  <a:gd name="T0" fmla="*/ 37 w 39"/>
                  <a:gd name="T1" fmla="*/ 3 h 25"/>
                  <a:gd name="T2" fmla="*/ 11 w 39"/>
                  <a:gd name="T3" fmla="*/ 18 h 25"/>
                  <a:gd name="T4" fmla="*/ 16 w 39"/>
                  <a:gd name="T5" fmla="*/ 15 h 25"/>
                  <a:gd name="T6" fmla="*/ 38 w 39"/>
                  <a:gd name="T7" fmla="*/ 0 h 25"/>
                  <a:gd name="T8" fmla="*/ 37 w 39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5">
                    <a:moveTo>
                      <a:pt x="37" y="3"/>
                    </a:moveTo>
                    <a:cubicBezTo>
                      <a:pt x="32" y="5"/>
                      <a:pt x="19" y="14"/>
                      <a:pt x="11" y="18"/>
                    </a:cubicBezTo>
                    <a:cubicBezTo>
                      <a:pt x="3" y="23"/>
                      <a:pt x="0" y="25"/>
                      <a:pt x="16" y="15"/>
                    </a:cubicBezTo>
                    <a:cubicBezTo>
                      <a:pt x="22" y="10"/>
                      <a:pt x="27" y="6"/>
                      <a:pt x="38" y="0"/>
                    </a:cubicBezTo>
                    <a:cubicBezTo>
                      <a:pt x="39" y="0"/>
                      <a:pt x="35" y="3"/>
                      <a:pt x="3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3" name="Freeform 6221">
                <a:extLst>
                  <a:ext uri="{FF2B5EF4-FFF2-40B4-BE49-F238E27FC236}">
                    <a16:creationId xmlns:a16="http://schemas.microsoft.com/office/drawing/2014/main" id="{E77EF0C4-08AB-45B3-BF08-4D27EE1D6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2577"/>
                <a:ext cx="9" cy="6"/>
              </a:xfrm>
              <a:custGeom>
                <a:avLst/>
                <a:gdLst>
                  <a:gd name="T0" fmla="*/ 9 w 17"/>
                  <a:gd name="T1" fmla="*/ 7 h 10"/>
                  <a:gd name="T2" fmla="*/ 0 w 17"/>
                  <a:gd name="T3" fmla="*/ 9 h 10"/>
                  <a:gd name="T4" fmla="*/ 6 w 17"/>
                  <a:gd name="T5" fmla="*/ 5 h 10"/>
                  <a:gd name="T6" fmla="*/ 17 w 17"/>
                  <a:gd name="T7" fmla="*/ 0 h 10"/>
                  <a:gd name="T8" fmla="*/ 9 w 17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9" y="7"/>
                    </a:moveTo>
                    <a:cubicBezTo>
                      <a:pt x="3" y="10"/>
                      <a:pt x="0" y="10"/>
                      <a:pt x="0" y="9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11" y="3"/>
                      <a:pt x="12" y="3"/>
                      <a:pt x="17" y="0"/>
                    </a:cubicBezTo>
                    <a:cubicBezTo>
                      <a:pt x="15" y="2"/>
                      <a:pt x="9" y="6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4" name="Freeform 6222">
                <a:extLst>
                  <a:ext uri="{FF2B5EF4-FFF2-40B4-BE49-F238E27FC236}">
                    <a16:creationId xmlns:a16="http://schemas.microsoft.com/office/drawing/2014/main" id="{F5AB8E0E-7804-452D-9F17-91C8D158A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" y="2632"/>
                <a:ext cx="9" cy="2"/>
              </a:xfrm>
              <a:custGeom>
                <a:avLst/>
                <a:gdLst>
                  <a:gd name="T0" fmla="*/ 16 w 16"/>
                  <a:gd name="T1" fmla="*/ 2 h 4"/>
                  <a:gd name="T2" fmla="*/ 14 w 16"/>
                  <a:gd name="T3" fmla="*/ 0 h 4"/>
                  <a:gd name="T4" fmla="*/ 16 w 16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4">
                    <a:moveTo>
                      <a:pt x="16" y="2"/>
                    </a:moveTo>
                    <a:cubicBezTo>
                      <a:pt x="2" y="4"/>
                      <a:pt x="0" y="2"/>
                      <a:pt x="14" y="0"/>
                    </a:cubicBezTo>
                    <a:lnTo>
                      <a:pt x="16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5" name="Freeform 6223">
                <a:extLst>
                  <a:ext uri="{FF2B5EF4-FFF2-40B4-BE49-F238E27FC236}">
                    <a16:creationId xmlns:a16="http://schemas.microsoft.com/office/drawing/2014/main" id="{35C12B73-B02B-4E2D-805F-3C414CBA9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088"/>
                <a:ext cx="1" cy="20"/>
              </a:xfrm>
              <a:custGeom>
                <a:avLst/>
                <a:gdLst>
                  <a:gd name="T0" fmla="*/ 2 w 2"/>
                  <a:gd name="T1" fmla="*/ 33 h 34"/>
                  <a:gd name="T2" fmla="*/ 0 w 2"/>
                  <a:gd name="T3" fmla="*/ 34 h 34"/>
                  <a:gd name="T4" fmla="*/ 0 w 2"/>
                  <a:gd name="T5" fmla="*/ 12 h 34"/>
                  <a:gd name="T6" fmla="*/ 2 w 2"/>
                  <a:gd name="T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4">
                    <a:moveTo>
                      <a:pt x="2" y="33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25"/>
                      <a:pt x="2" y="17"/>
                      <a:pt x="0" y="12"/>
                    </a:cubicBezTo>
                    <a:cubicBezTo>
                      <a:pt x="0" y="0"/>
                      <a:pt x="2" y="21"/>
                      <a:pt x="2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6" name="Freeform 6224">
                <a:extLst>
                  <a:ext uri="{FF2B5EF4-FFF2-40B4-BE49-F238E27FC236}">
                    <a16:creationId xmlns:a16="http://schemas.microsoft.com/office/drawing/2014/main" id="{98734618-A28C-4F9B-86BB-2CD410B5D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2329"/>
                <a:ext cx="8" cy="14"/>
              </a:xfrm>
              <a:custGeom>
                <a:avLst/>
                <a:gdLst>
                  <a:gd name="T0" fmla="*/ 0 w 14"/>
                  <a:gd name="T1" fmla="*/ 24 h 24"/>
                  <a:gd name="T2" fmla="*/ 7 w 14"/>
                  <a:gd name="T3" fmla="*/ 10 h 24"/>
                  <a:gd name="T4" fmla="*/ 14 w 14"/>
                  <a:gd name="T5" fmla="*/ 0 h 24"/>
                  <a:gd name="T6" fmla="*/ 0 w 14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4">
                    <a:moveTo>
                      <a:pt x="0" y="24"/>
                    </a:moveTo>
                    <a:cubicBezTo>
                      <a:pt x="3" y="18"/>
                      <a:pt x="4" y="17"/>
                      <a:pt x="7" y="10"/>
                    </a:cubicBezTo>
                    <a:cubicBezTo>
                      <a:pt x="5" y="18"/>
                      <a:pt x="9" y="12"/>
                      <a:pt x="14" y="0"/>
                    </a:cubicBezTo>
                    <a:cubicBezTo>
                      <a:pt x="13" y="7"/>
                      <a:pt x="3" y="21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7" name="Freeform 6225">
                <a:extLst>
                  <a:ext uri="{FF2B5EF4-FFF2-40B4-BE49-F238E27FC236}">
                    <a16:creationId xmlns:a16="http://schemas.microsoft.com/office/drawing/2014/main" id="{D3EE3B9F-35F7-45E8-8573-86321952A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" y="2626"/>
                <a:ext cx="20" cy="4"/>
              </a:xfrm>
              <a:custGeom>
                <a:avLst/>
                <a:gdLst>
                  <a:gd name="T0" fmla="*/ 19 w 35"/>
                  <a:gd name="T1" fmla="*/ 8 h 8"/>
                  <a:gd name="T2" fmla="*/ 10 w 35"/>
                  <a:gd name="T3" fmla="*/ 7 h 8"/>
                  <a:gd name="T4" fmla="*/ 35 w 35"/>
                  <a:gd name="T5" fmla="*/ 0 h 8"/>
                  <a:gd name="T6" fmla="*/ 19 w 3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8">
                    <a:moveTo>
                      <a:pt x="19" y="8"/>
                    </a:moveTo>
                    <a:cubicBezTo>
                      <a:pt x="14" y="8"/>
                      <a:pt x="0" y="8"/>
                      <a:pt x="10" y="7"/>
                    </a:cubicBezTo>
                    <a:cubicBezTo>
                      <a:pt x="14" y="5"/>
                      <a:pt x="17" y="3"/>
                      <a:pt x="35" y="0"/>
                    </a:cubicBezTo>
                    <a:cubicBezTo>
                      <a:pt x="32" y="3"/>
                      <a:pt x="22" y="4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8" name="Freeform 6226">
                <a:extLst>
                  <a:ext uri="{FF2B5EF4-FFF2-40B4-BE49-F238E27FC236}">
                    <a16:creationId xmlns:a16="http://schemas.microsoft.com/office/drawing/2014/main" id="{E5E9C35E-0366-4105-89CA-86CEAE477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2287"/>
                <a:ext cx="12" cy="30"/>
              </a:xfrm>
              <a:custGeom>
                <a:avLst/>
                <a:gdLst>
                  <a:gd name="T0" fmla="*/ 21 w 21"/>
                  <a:gd name="T1" fmla="*/ 0 h 52"/>
                  <a:gd name="T2" fmla="*/ 13 w 21"/>
                  <a:gd name="T3" fmla="*/ 21 h 52"/>
                  <a:gd name="T4" fmla="*/ 5 w 21"/>
                  <a:gd name="T5" fmla="*/ 43 h 52"/>
                  <a:gd name="T6" fmla="*/ 4 w 21"/>
                  <a:gd name="T7" fmla="*/ 37 h 52"/>
                  <a:gd name="T8" fmla="*/ 5 w 21"/>
                  <a:gd name="T9" fmla="*/ 39 h 52"/>
                  <a:gd name="T10" fmla="*/ 14 w 21"/>
                  <a:gd name="T11" fmla="*/ 16 h 52"/>
                  <a:gd name="T12" fmla="*/ 21 w 2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2">
                    <a:moveTo>
                      <a:pt x="21" y="0"/>
                    </a:moveTo>
                    <a:cubicBezTo>
                      <a:pt x="18" y="9"/>
                      <a:pt x="15" y="15"/>
                      <a:pt x="13" y="21"/>
                    </a:cubicBezTo>
                    <a:cubicBezTo>
                      <a:pt x="11" y="27"/>
                      <a:pt x="9" y="33"/>
                      <a:pt x="5" y="43"/>
                    </a:cubicBezTo>
                    <a:cubicBezTo>
                      <a:pt x="0" y="52"/>
                      <a:pt x="6" y="36"/>
                      <a:pt x="4" y="37"/>
                    </a:cubicBezTo>
                    <a:cubicBezTo>
                      <a:pt x="9" y="26"/>
                      <a:pt x="5" y="39"/>
                      <a:pt x="5" y="39"/>
                    </a:cubicBezTo>
                    <a:cubicBezTo>
                      <a:pt x="8" y="34"/>
                      <a:pt x="11" y="24"/>
                      <a:pt x="14" y="16"/>
                    </a:cubicBezTo>
                    <a:cubicBezTo>
                      <a:pt x="17" y="8"/>
                      <a:pt x="20" y="1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9" name="Freeform 6227">
                <a:extLst>
                  <a:ext uri="{FF2B5EF4-FFF2-40B4-BE49-F238E27FC236}">
                    <a16:creationId xmlns:a16="http://schemas.microsoft.com/office/drawing/2014/main" id="{2AE96841-6202-4311-B9A4-4D615E6EA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504"/>
                <a:ext cx="16" cy="15"/>
              </a:xfrm>
              <a:custGeom>
                <a:avLst/>
                <a:gdLst>
                  <a:gd name="T0" fmla="*/ 28 w 28"/>
                  <a:gd name="T1" fmla="*/ 4 h 26"/>
                  <a:gd name="T2" fmla="*/ 0 w 28"/>
                  <a:gd name="T3" fmla="*/ 26 h 26"/>
                  <a:gd name="T4" fmla="*/ 20 w 28"/>
                  <a:gd name="T5" fmla="*/ 8 h 26"/>
                  <a:gd name="T6" fmla="*/ 22 w 28"/>
                  <a:gd name="T7" fmla="*/ 5 h 26"/>
                  <a:gd name="T8" fmla="*/ 28 w 28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8" y="4"/>
                    </a:moveTo>
                    <a:cubicBezTo>
                      <a:pt x="10" y="17"/>
                      <a:pt x="7" y="22"/>
                      <a:pt x="0" y="26"/>
                    </a:cubicBezTo>
                    <a:cubicBezTo>
                      <a:pt x="7" y="20"/>
                      <a:pt x="14" y="14"/>
                      <a:pt x="20" y="8"/>
                    </a:cubicBezTo>
                    <a:cubicBezTo>
                      <a:pt x="23" y="6"/>
                      <a:pt x="22" y="6"/>
                      <a:pt x="22" y="5"/>
                    </a:cubicBezTo>
                    <a:cubicBezTo>
                      <a:pt x="28" y="0"/>
                      <a:pt x="25" y="5"/>
                      <a:pt x="2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0" name="Freeform 6228">
                <a:extLst>
                  <a:ext uri="{FF2B5EF4-FFF2-40B4-BE49-F238E27FC236}">
                    <a16:creationId xmlns:a16="http://schemas.microsoft.com/office/drawing/2014/main" id="{23B75FC1-7DE6-46DC-955F-5D150A737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009"/>
                <a:ext cx="5" cy="20"/>
              </a:xfrm>
              <a:custGeom>
                <a:avLst/>
                <a:gdLst>
                  <a:gd name="T0" fmla="*/ 8 w 9"/>
                  <a:gd name="T1" fmla="*/ 30 h 35"/>
                  <a:gd name="T2" fmla="*/ 7 w 9"/>
                  <a:gd name="T3" fmla="*/ 35 h 35"/>
                  <a:gd name="T4" fmla="*/ 0 w 9"/>
                  <a:gd name="T5" fmla="*/ 2 h 35"/>
                  <a:gd name="T6" fmla="*/ 4 w 9"/>
                  <a:gd name="T7" fmla="*/ 16 h 35"/>
                  <a:gd name="T8" fmla="*/ 8 w 9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8" y="30"/>
                    </a:moveTo>
                    <a:cubicBezTo>
                      <a:pt x="9" y="35"/>
                      <a:pt x="7" y="34"/>
                      <a:pt x="7" y="35"/>
                    </a:cubicBezTo>
                    <a:cubicBezTo>
                      <a:pt x="6" y="25"/>
                      <a:pt x="3" y="14"/>
                      <a:pt x="0" y="2"/>
                    </a:cubicBezTo>
                    <a:cubicBezTo>
                      <a:pt x="1" y="0"/>
                      <a:pt x="2" y="8"/>
                      <a:pt x="4" y="16"/>
                    </a:cubicBezTo>
                    <a:cubicBezTo>
                      <a:pt x="6" y="23"/>
                      <a:pt x="7" y="31"/>
                      <a:pt x="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1" name="Freeform 6229">
                <a:extLst>
                  <a:ext uri="{FF2B5EF4-FFF2-40B4-BE49-F238E27FC236}">
                    <a16:creationId xmlns:a16="http://schemas.microsoft.com/office/drawing/2014/main" id="{C9C91829-A8BD-4827-B04D-DC3C0830E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471"/>
                <a:ext cx="6" cy="8"/>
              </a:xfrm>
              <a:custGeom>
                <a:avLst/>
                <a:gdLst>
                  <a:gd name="T0" fmla="*/ 11 w 11"/>
                  <a:gd name="T1" fmla="*/ 3 h 14"/>
                  <a:gd name="T2" fmla="*/ 0 w 11"/>
                  <a:gd name="T3" fmla="*/ 14 h 14"/>
                  <a:gd name="T4" fmla="*/ 0 w 11"/>
                  <a:gd name="T5" fmla="*/ 7 h 14"/>
                  <a:gd name="T6" fmla="*/ 11 w 11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11" y="3"/>
                    </a:moveTo>
                    <a:cubicBezTo>
                      <a:pt x="8" y="5"/>
                      <a:pt x="4" y="9"/>
                      <a:pt x="0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9" y="0"/>
                      <a:pt x="0" y="12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2" name="Freeform 6230">
                <a:extLst>
                  <a:ext uri="{FF2B5EF4-FFF2-40B4-BE49-F238E27FC236}">
                    <a16:creationId xmlns:a16="http://schemas.microsoft.com/office/drawing/2014/main" id="{4ECC0713-BFAC-4D64-87FA-0D40944AD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" y="2595"/>
                <a:ext cx="15" cy="6"/>
              </a:xfrm>
              <a:custGeom>
                <a:avLst/>
                <a:gdLst>
                  <a:gd name="T0" fmla="*/ 1 w 27"/>
                  <a:gd name="T1" fmla="*/ 11 h 11"/>
                  <a:gd name="T2" fmla="*/ 14 w 27"/>
                  <a:gd name="T3" fmla="*/ 5 h 11"/>
                  <a:gd name="T4" fmla="*/ 26 w 27"/>
                  <a:gd name="T5" fmla="*/ 2 h 11"/>
                  <a:gd name="T6" fmla="*/ 1 w 27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1">
                    <a:moveTo>
                      <a:pt x="1" y="11"/>
                    </a:moveTo>
                    <a:cubicBezTo>
                      <a:pt x="0" y="11"/>
                      <a:pt x="7" y="8"/>
                      <a:pt x="14" y="5"/>
                    </a:cubicBezTo>
                    <a:cubicBezTo>
                      <a:pt x="21" y="2"/>
                      <a:pt x="27" y="0"/>
                      <a:pt x="26" y="2"/>
                    </a:cubicBezTo>
                    <a:cubicBezTo>
                      <a:pt x="18" y="6"/>
                      <a:pt x="9" y="8"/>
                      <a:pt x="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3" name="Freeform 6231">
                <a:extLst>
                  <a:ext uri="{FF2B5EF4-FFF2-40B4-BE49-F238E27FC236}">
                    <a16:creationId xmlns:a16="http://schemas.microsoft.com/office/drawing/2014/main" id="{3A4A0355-8323-45E7-9A25-022D7954F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6" y="2631"/>
                <a:ext cx="16" cy="3"/>
              </a:xfrm>
              <a:custGeom>
                <a:avLst/>
                <a:gdLst>
                  <a:gd name="T0" fmla="*/ 29 w 29"/>
                  <a:gd name="T1" fmla="*/ 0 h 5"/>
                  <a:gd name="T2" fmla="*/ 14 w 29"/>
                  <a:gd name="T3" fmla="*/ 3 h 5"/>
                  <a:gd name="T4" fmla="*/ 2 w 29"/>
                  <a:gd name="T5" fmla="*/ 4 h 5"/>
                  <a:gd name="T6" fmla="*/ 29 w 2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">
                    <a:moveTo>
                      <a:pt x="29" y="0"/>
                    </a:moveTo>
                    <a:cubicBezTo>
                      <a:pt x="29" y="1"/>
                      <a:pt x="21" y="2"/>
                      <a:pt x="14" y="3"/>
                    </a:cubicBezTo>
                    <a:cubicBezTo>
                      <a:pt x="7" y="4"/>
                      <a:pt x="0" y="5"/>
                      <a:pt x="2" y="4"/>
                    </a:cubicBezTo>
                    <a:cubicBezTo>
                      <a:pt x="14" y="2"/>
                      <a:pt x="16" y="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4" name="Freeform 6232">
                <a:extLst>
                  <a:ext uri="{FF2B5EF4-FFF2-40B4-BE49-F238E27FC236}">
                    <a16:creationId xmlns:a16="http://schemas.microsoft.com/office/drawing/2014/main" id="{CCAB9BB4-BB1D-4779-81EE-48747DB99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9" y="2631"/>
                <a:ext cx="16" cy="3"/>
              </a:xfrm>
              <a:custGeom>
                <a:avLst/>
                <a:gdLst>
                  <a:gd name="T0" fmla="*/ 28 w 28"/>
                  <a:gd name="T1" fmla="*/ 6 h 6"/>
                  <a:gd name="T2" fmla="*/ 11 w 28"/>
                  <a:gd name="T3" fmla="*/ 0 h 6"/>
                  <a:gd name="T4" fmla="*/ 28 w 2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">
                    <a:moveTo>
                      <a:pt x="28" y="6"/>
                    </a:moveTo>
                    <a:cubicBezTo>
                      <a:pt x="22" y="4"/>
                      <a:pt x="0" y="0"/>
                      <a:pt x="11" y="0"/>
                    </a:cubicBezTo>
                    <a:cubicBezTo>
                      <a:pt x="20" y="2"/>
                      <a:pt x="24" y="4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5" name="Freeform 6233">
                <a:extLst>
                  <a:ext uri="{FF2B5EF4-FFF2-40B4-BE49-F238E27FC236}">
                    <a16:creationId xmlns:a16="http://schemas.microsoft.com/office/drawing/2014/main" id="{90D6627D-06D3-4683-877A-82EDAF7FD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1894"/>
                <a:ext cx="6" cy="12"/>
              </a:xfrm>
              <a:custGeom>
                <a:avLst/>
                <a:gdLst>
                  <a:gd name="T0" fmla="*/ 12 w 12"/>
                  <a:gd name="T1" fmla="*/ 21 h 21"/>
                  <a:gd name="T2" fmla="*/ 0 w 12"/>
                  <a:gd name="T3" fmla="*/ 0 h 21"/>
                  <a:gd name="T4" fmla="*/ 12 w 12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1">
                    <a:moveTo>
                      <a:pt x="12" y="21"/>
                    </a:moveTo>
                    <a:cubicBezTo>
                      <a:pt x="9" y="17"/>
                      <a:pt x="6" y="11"/>
                      <a:pt x="0" y="0"/>
                    </a:cubicBezTo>
                    <a:cubicBezTo>
                      <a:pt x="3" y="4"/>
                      <a:pt x="6" y="7"/>
                      <a:pt x="1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6" name="Freeform 6234">
                <a:extLst>
                  <a:ext uri="{FF2B5EF4-FFF2-40B4-BE49-F238E27FC236}">
                    <a16:creationId xmlns:a16="http://schemas.microsoft.com/office/drawing/2014/main" id="{CB0AFADC-4DA3-4777-8A66-4EFDF6F8C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" y="1906"/>
                <a:ext cx="8" cy="14"/>
              </a:xfrm>
              <a:custGeom>
                <a:avLst/>
                <a:gdLst>
                  <a:gd name="T0" fmla="*/ 10 w 13"/>
                  <a:gd name="T1" fmla="*/ 17 h 25"/>
                  <a:gd name="T2" fmla="*/ 13 w 13"/>
                  <a:gd name="T3" fmla="*/ 24 h 25"/>
                  <a:gd name="T4" fmla="*/ 12 w 13"/>
                  <a:gd name="T5" fmla="*/ 25 h 25"/>
                  <a:gd name="T6" fmla="*/ 5 w 13"/>
                  <a:gd name="T7" fmla="*/ 13 h 25"/>
                  <a:gd name="T8" fmla="*/ 10 w 13"/>
                  <a:gd name="T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5">
                    <a:moveTo>
                      <a:pt x="10" y="17"/>
                    </a:moveTo>
                    <a:cubicBezTo>
                      <a:pt x="11" y="20"/>
                      <a:pt x="11" y="21"/>
                      <a:pt x="13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9" y="17"/>
                      <a:pt x="6" y="13"/>
                      <a:pt x="5" y="13"/>
                    </a:cubicBezTo>
                    <a:cubicBezTo>
                      <a:pt x="0" y="0"/>
                      <a:pt x="9" y="18"/>
                      <a:pt x="1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36" name="Group 6436">
              <a:extLst>
                <a:ext uri="{FF2B5EF4-FFF2-40B4-BE49-F238E27FC236}">
                  <a16:creationId xmlns:a16="http://schemas.microsoft.com/office/drawing/2014/main" id="{E6C21F59-8B48-40F3-A5E6-499868AAC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1698" y="4570267"/>
              <a:ext cx="1331912" cy="1582738"/>
              <a:chOff x="1937" y="1638"/>
              <a:chExt cx="839" cy="997"/>
            </a:xfrm>
            <a:grpFill/>
          </p:grpSpPr>
          <p:sp>
            <p:nvSpPr>
              <p:cNvPr id="1107" name="Freeform 6236">
                <a:extLst>
                  <a:ext uri="{FF2B5EF4-FFF2-40B4-BE49-F238E27FC236}">
                    <a16:creationId xmlns:a16="http://schemas.microsoft.com/office/drawing/2014/main" id="{4CB8C157-778F-4348-B0A2-A6EF8B26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" y="2633"/>
                <a:ext cx="13" cy="2"/>
              </a:xfrm>
              <a:custGeom>
                <a:avLst/>
                <a:gdLst>
                  <a:gd name="T0" fmla="*/ 17 w 22"/>
                  <a:gd name="T1" fmla="*/ 3 h 4"/>
                  <a:gd name="T2" fmla="*/ 0 w 22"/>
                  <a:gd name="T3" fmla="*/ 0 h 4"/>
                  <a:gd name="T4" fmla="*/ 20 w 22"/>
                  <a:gd name="T5" fmla="*/ 2 h 4"/>
                  <a:gd name="T6" fmla="*/ 13 w 22"/>
                  <a:gd name="T7" fmla="*/ 2 h 4"/>
                  <a:gd name="T8" fmla="*/ 17 w 2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">
                    <a:moveTo>
                      <a:pt x="17" y="3"/>
                    </a:moveTo>
                    <a:cubicBezTo>
                      <a:pt x="12" y="4"/>
                      <a:pt x="2" y="1"/>
                      <a:pt x="0" y="0"/>
                    </a:cubicBezTo>
                    <a:cubicBezTo>
                      <a:pt x="9" y="0"/>
                      <a:pt x="9" y="2"/>
                      <a:pt x="20" y="2"/>
                    </a:cubicBezTo>
                    <a:cubicBezTo>
                      <a:pt x="22" y="3"/>
                      <a:pt x="17" y="3"/>
                      <a:pt x="13" y="2"/>
                    </a:cubicBezTo>
                    <a:cubicBezTo>
                      <a:pt x="12" y="3"/>
                      <a:pt x="15" y="3"/>
                      <a:pt x="1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8" name="Freeform 6237">
                <a:extLst>
                  <a:ext uri="{FF2B5EF4-FFF2-40B4-BE49-F238E27FC236}">
                    <a16:creationId xmlns:a16="http://schemas.microsoft.com/office/drawing/2014/main" id="{5E9EE352-4A3D-44BE-8A30-A882E210D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" y="2558"/>
                <a:ext cx="14" cy="8"/>
              </a:xfrm>
              <a:custGeom>
                <a:avLst/>
                <a:gdLst>
                  <a:gd name="T0" fmla="*/ 7 w 24"/>
                  <a:gd name="T1" fmla="*/ 9 h 14"/>
                  <a:gd name="T2" fmla="*/ 13 w 24"/>
                  <a:gd name="T3" fmla="*/ 8 h 14"/>
                  <a:gd name="T4" fmla="*/ 0 w 24"/>
                  <a:gd name="T5" fmla="*/ 12 h 14"/>
                  <a:gd name="T6" fmla="*/ 7 w 24"/>
                  <a:gd name="T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4">
                    <a:moveTo>
                      <a:pt x="7" y="9"/>
                    </a:moveTo>
                    <a:cubicBezTo>
                      <a:pt x="7" y="7"/>
                      <a:pt x="24" y="0"/>
                      <a:pt x="13" y="8"/>
                    </a:cubicBezTo>
                    <a:cubicBezTo>
                      <a:pt x="5" y="12"/>
                      <a:pt x="0" y="14"/>
                      <a:pt x="0" y="12"/>
                    </a:cubicBezTo>
                    <a:cubicBezTo>
                      <a:pt x="3" y="11"/>
                      <a:pt x="6" y="9"/>
                      <a:pt x="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9" name="Freeform 6238">
                <a:extLst>
                  <a:ext uri="{FF2B5EF4-FFF2-40B4-BE49-F238E27FC236}">
                    <a16:creationId xmlns:a16="http://schemas.microsoft.com/office/drawing/2014/main" id="{A7C07539-3D94-4A56-AAC0-BA1B1DC2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2626"/>
                <a:ext cx="11" cy="3"/>
              </a:xfrm>
              <a:custGeom>
                <a:avLst/>
                <a:gdLst>
                  <a:gd name="T0" fmla="*/ 12 w 19"/>
                  <a:gd name="T1" fmla="*/ 4 h 5"/>
                  <a:gd name="T2" fmla="*/ 0 w 19"/>
                  <a:gd name="T3" fmla="*/ 0 h 5"/>
                  <a:gd name="T4" fmla="*/ 15 w 19"/>
                  <a:gd name="T5" fmla="*/ 2 h 5"/>
                  <a:gd name="T6" fmla="*/ 11 w 19"/>
                  <a:gd name="T7" fmla="*/ 2 h 5"/>
                  <a:gd name="T8" fmla="*/ 19 w 19"/>
                  <a:gd name="T9" fmla="*/ 4 h 5"/>
                  <a:gd name="T10" fmla="*/ 12 w 19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5">
                    <a:moveTo>
                      <a:pt x="12" y="4"/>
                    </a:moveTo>
                    <a:cubicBezTo>
                      <a:pt x="9" y="3"/>
                      <a:pt x="0" y="1"/>
                      <a:pt x="0" y="0"/>
                    </a:cubicBezTo>
                    <a:cubicBezTo>
                      <a:pt x="7" y="1"/>
                      <a:pt x="8" y="1"/>
                      <a:pt x="15" y="2"/>
                    </a:cubicBezTo>
                    <a:cubicBezTo>
                      <a:pt x="16" y="3"/>
                      <a:pt x="14" y="3"/>
                      <a:pt x="11" y="2"/>
                    </a:cubicBezTo>
                    <a:cubicBezTo>
                      <a:pt x="12" y="3"/>
                      <a:pt x="16" y="3"/>
                      <a:pt x="19" y="4"/>
                    </a:cubicBezTo>
                    <a:cubicBezTo>
                      <a:pt x="18" y="5"/>
                      <a:pt x="13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0" name="Freeform 6239">
                <a:extLst>
                  <a:ext uri="{FF2B5EF4-FFF2-40B4-BE49-F238E27FC236}">
                    <a16:creationId xmlns:a16="http://schemas.microsoft.com/office/drawing/2014/main" id="{1213E5BA-0C31-46A4-958F-8200352E9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2330"/>
                <a:ext cx="4" cy="10"/>
              </a:xfrm>
              <a:custGeom>
                <a:avLst/>
                <a:gdLst>
                  <a:gd name="T0" fmla="*/ 1 w 7"/>
                  <a:gd name="T1" fmla="*/ 17 h 17"/>
                  <a:gd name="T2" fmla="*/ 0 w 7"/>
                  <a:gd name="T3" fmla="*/ 17 h 17"/>
                  <a:gd name="T4" fmla="*/ 7 w 7"/>
                  <a:gd name="T5" fmla="*/ 0 h 17"/>
                  <a:gd name="T6" fmla="*/ 1 w 7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7">
                    <a:moveTo>
                      <a:pt x="1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5" y="6"/>
                      <a:pt x="3" y="7"/>
                      <a:pt x="7" y="0"/>
                    </a:cubicBezTo>
                    <a:cubicBezTo>
                      <a:pt x="7" y="2"/>
                      <a:pt x="5" y="9"/>
                      <a:pt x="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1" name="Freeform 6240">
                <a:extLst>
                  <a:ext uri="{FF2B5EF4-FFF2-40B4-BE49-F238E27FC236}">
                    <a16:creationId xmlns:a16="http://schemas.microsoft.com/office/drawing/2014/main" id="{63C43882-367E-4AE9-911E-55C73A1B7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2622"/>
                <a:ext cx="11" cy="3"/>
              </a:xfrm>
              <a:custGeom>
                <a:avLst/>
                <a:gdLst>
                  <a:gd name="T0" fmla="*/ 16 w 20"/>
                  <a:gd name="T1" fmla="*/ 5 h 5"/>
                  <a:gd name="T2" fmla="*/ 1 w 20"/>
                  <a:gd name="T3" fmla="*/ 0 h 5"/>
                  <a:gd name="T4" fmla="*/ 16 w 2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5">
                    <a:moveTo>
                      <a:pt x="16" y="5"/>
                    </a:moveTo>
                    <a:cubicBezTo>
                      <a:pt x="9" y="3"/>
                      <a:pt x="0" y="1"/>
                      <a:pt x="1" y="0"/>
                    </a:cubicBezTo>
                    <a:cubicBezTo>
                      <a:pt x="10" y="2"/>
                      <a:pt x="20" y="4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2" name="Freeform 6241">
                <a:extLst>
                  <a:ext uri="{FF2B5EF4-FFF2-40B4-BE49-F238E27FC236}">
                    <a16:creationId xmlns:a16="http://schemas.microsoft.com/office/drawing/2014/main" id="{77F315C7-6888-443D-B41E-4C1927B4C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2539"/>
                <a:ext cx="13" cy="8"/>
              </a:xfrm>
              <a:custGeom>
                <a:avLst/>
                <a:gdLst>
                  <a:gd name="T0" fmla="*/ 3 w 22"/>
                  <a:gd name="T1" fmla="*/ 13 h 14"/>
                  <a:gd name="T2" fmla="*/ 9 w 22"/>
                  <a:gd name="T3" fmla="*/ 7 h 14"/>
                  <a:gd name="T4" fmla="*/ 17 w 22"/>
                  <a:gd name="T5" fmla="*/ 2 h 14"/>
                  <a:gd name="T6" fmla="*/ 3 w 22"/>
                  <a:gd name="T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4">
                    <a:moveTo>
                      <a:pt x="3" y="13"/>
                    </a:moveTo>
                    <a:cubicBezTo>
                      <a:pt x="0" y="14"/>
                      <a:pt x="4" y="11"/>
                      <a:pt x="9" y="7"/>
                    </a:cubicBezTo>
                    <a:cubicBezTo>
                      <a:pt x="13" y="4"/>
                      <a:pt x="18" y="1"/>
                      <a:pt x="17" y="2"/>
                    </a:cubicBezTo>
                    <a:cubicBezTo>
                      <a:pt x="22" y="0"/>
                      <a:pt x="8" y="9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3" name="Freeform 6242">
                <a:extLst>
                  <a:ext uri="{FF2B5EF4-FFF2-40B4-BE49-F238E27FC236}">
                    <a16:creationId xmlns:a16="http://schemas.microsoft.com/office/drawing/2014/main" id="{FB57A18C-3678-46DD-8E77-385E330A0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2588"/>
                <a:ext cx="22" cy="11"/>
              </a:xfrm>
              <a:custGeom>
                <a:avLst/>
                <a:gdLst>
                  <a:gd name="T0" fmla="*/ 28 w 40"/>
                  <a:gd name="T1" fmla="*/ 6 h 18"/>
                  <a:gd name="T2" fmla="*/ 27 w 40"/>
                  <a:gd name="T3" fmla="*/ 5 h 18"/>
                  <a:gd name="T4" fmla="*/ 0 w 40"/>
                  <a:gd name="T5" fmla="*/ 18 h 18"/>
                  <a:gd name="T6" fmla="*/ 20 w 40"/>
                  <a:gd name="T7" fmla="*/ 5 h 18"/>
                  <a:gd name="T8" fmla="*/ 36 w 40"/>
                  <a:gd name="T9" fmla="*/ 0 h 18"/>
                  <a:gd name="T10" fmla="*/ 28 w 40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28" y="6"/>
                    </a:moveTo>
                    <a:cubicBezTo>
                      <a:pt x="22" y="9"/>
                      <a:pt x="27" y="6"/>
                      <a:pt x="27" y="5"/>
                    </a:cubicBezTo>
                    <a:cubicBezTo>
                      <a:pt x="15" y="10"/>
                      <a:pt x="15" y="12"/>
                      <a:pt x="0" y="18"/>
                    </a:cubicBezTo>
                    <a:cubicBezTo>
                      <a:pt x="8" y="13"/>
                      <a:pt x="26" y="5"/>
                      <a:pt x="20" y="5"/>
                    </a:cubicBezTo>
                    <a:cubicBezTo>
                      <a:pt x="28" y="2"/>
                      <a:pt x="24" y="6"/>
                      <a:pt x="36" y="0"/>
                    </a:cubicBezTo>
                    <a:cubicBezTo>
                      <a:pt x="40" y="0"/>
                      <a:pt x="28" y="5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4" name="Freeform 6243">
                <a:extLst>
                  <a:ext uri="{FF2B5EF4-FFF2-40B4-BE49-F238E27FC236}">
                    <a16:creationId xmlns:a16="http://schemas.microsoft.com/office/drawing/2014/main" id="{578757FB-E017-4C12-996D-77853A46D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2632"/>
                <a:ext cx="14" cy="2"/>
              </a:xfrm>
              <a:custGeom>
                <a:avLst/>
                <a:gdLst>
                  <a:gd name="T0" fmla="*/ 0 w 25"/>
                  <a:gd name="T1" fmla="*/ 5 h 5"/>
                  <a:gd name="T2" fmla="*/ 17 w 25"/>
                  <a:gd name="T3" fmla="*/ 0 h 5"/>
                  <a:gd name="T4" fmla="*/ 0 w 2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">
                    <a:moveTo>
                      <a:pt x="0" y="5"/>
                    </a:moveTo>
                    <a:cubicBezTo>
                      <a:pt x="10" y="4"/>
                      <a:pt x="2" y="2"/>
                      <a:pt x="17" y="0"/>
                    </a:cubicBezTo>
                    <a:cubicBezTo>
                      <a:pt x="25" y="1"/>
                      <a:pt x="17" y="4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5" name="Freeform 6244">
                <a:extLst>
                  <a:ext uri="{FF2B5EF4-FFF2-40B4-BE49-F238E27FC236}">
                    <a16:creationId xmlns:a16="http://schemas.microsoft.com/office/drawing/2014/main" id="{9771B45D-E79E-4DE0-A180-4B7B5E0EF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592"/>
                <a:ext cx="12" cy="5"/>
              </a:xfrm>
              <a:custGeom>
                <a:avLst/>
                <a:gdLst>
                  <a:gd name="T0" fmla="*/ 15 w 21"/>
                  <a:gd name="T1" fmla="*/ 8 h 9"/>
                  <a:gd name="T2" fmla="*/ 11 w 21"/>
                  <a:gd name="T3" fmla="*/ 6 h 9"/>
                  <a:gd name="T4" fmla="*/ 0 w 21"/>
                  <a:gd name="T5" fmla="*/ 1 h 9"/>
                  <a:gd name="T6" fmla="*/ 7 w 21"/>
                  <a:gd name="T7" fmla="*/ 4 h 9"/>
                  <a:gd name="T8" fmla="*/ 3 w 21"/>
                  <a:gd name="T9" fmla="*/ 2 h 9"/>
                  <a:gd name="T10" fmla="*/ 21 w 21"/>
                  <a:gd name="T11" fmla="*/ 8 h 9"/>
                  <a:gd name="T12" fmla="*/ 15 w 21"/>
                  <a:gd name="T1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9">
                    <a:moveTo>
                      <a:pt x="15" y="8"/>
                    </a:moveTo>
                    <a:cubicBezTo>
                      <a:pt x="12" y="7"/>
                      <a:pt x="11" y="7"/>
                      <a:pt x="11" y="6"/>
                    </a:cubicBezTo>
                    <a:cubicBezTo>
                      <a:pt x="10" y="5"/>
                      <a:pt x="4" y="3"/>
                      <a:pt x="0" y="1"/>
                    </a:cubicBezTo>
                    <a:cubicBezTo>
                      <a:pt x="0" y="1"/>
                      <a:pt x="4" y="3"/>
                      <a:pt x="7" y="4"/>
                    </a:cubicBezTo>
                    <a:cubicBezTo>
                      <a:pt x="8" y="3"/>
                      <a:pt x="6" y="3"/>
                      <a:pt x="3" y="2"/>
                    </a:cubicBezTo>
                    <a:cubicBezTo>
                      <a:pt x="3" y="0"/>
                      <a:pt x="16" y="7"/>
                      <a:pt x="21" y="8"/>
                    </a:cubicBezTo>
                    <a:cubicBezTo>
                      <a:pt x="20" y="9"/>
                      <a:pt x="14" y="7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6" name="Freeform 6245">
                <a:extLst>
                  <a:ext uri="{FF2B5EF4-FFF2-40B4-BE49-F238E27FC236}">
                    <a16:creationId xmlns:a16="http://schemas.microsoft.com/office/drawing/2014/main" id="{634270E7-7970-4AC7-B7D5-2B4E6BC26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1869"/>
                <a:ext cx="7" cy="12"/>
              </a:xfrm>
              <a:custGeom>
                <a:avLst/>
                <a:gdLst>
                  <a:gd name="T0" fmla="*/ 2 w 12"/>
                  <a:gd name="T1" fmla="*/ 2 h 21"/>
                  <a:gd name="T2" fmla="*/ 12 w 12"/>
                  <a:gd name="T3" fmla="*/ 21 h 21"/>
                  <a:gd name="T4" fmla="*/ 6 w 12"/>
                  <a:gd name="T5" fmla="*/ 10 h 21"/>
                  <a:gd name="T6" fmla="*/ 2 w 12"/>
                  <a:gd name="T7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1">
                    <a:moveTo>
                      <a:pt x="2" y="2"/>
                    </a:moveTo>
                    <a:cubicBezTo>
                      <a:pt x="6" y="9"/>
                      <a:pt x="10" y="17"/>
                      <a:pt x="12" y="21"/>
                    </a:cubicBezTo>
                    <a:cubicBezTo>
                      <a:pt x="12" y="21"/>
                      <a:pt x="9" y="16"/>
                      <a:pt x="6" y="10"/>
                    </a:cubicBezTo>
                    <a:cubicBezTo>
                      <a:pt x="2" y="5"/>
                      <a:pt x="0" y="0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7" name="Freeform 6246">
                <a:extLst>
                  <a:ext uri="{FF2B5EF4-FFF2-40B4-BE49-F238E27FC236}">
                    <a16:creationId xmlns:a16="http://schemas.microsoft.com/office/drawing/2014/main" id="{2560B0F0-8C50-4254-93A3-D5975EF62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526"/>
                <a:ext cx="11" cy="9"/>
              </a:xfrm>
              <a:custGeom>
                <a:avLst/>
                <a:gdLst>
                  <a:gd name="T0" fmla="*/ 10 w 20"/>
                  <a:gd name="T1" fmla="*/ 9 h 15"/>
                  <a:gd name="T2" fmla="*/ 16 w 20"/>
                  <a:gd name="T3" fmla="*/ 1 h 15"/>
                  <a:gd name="T4" fmla="*/ 10 w 20"/>
                  <a:gd name="T5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5">
                    <a:moveTo>
                      <a:pt x="10" y="9"/>
                    </a:moveTo>
                    <a:cubicBezTo>
                      <a:pt x="0" y="15"/>
                      <a:pt x="7" y="6"/>
                      <a:pt x="16" y="1"/>
                    </a:cubicBezTo>
                    <a:cubicBezTo>
                      <a:pt x="20" y="0"/>
                      <a:pt x="5" y="11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8" name="Freeform 6247">
                <a:extLst>
                  <a:ext uri="{FF2B5EF4-FFF2-40B4-BE49-F238E27FC236}">
                    <a16:creationId xmlns:a16="http://schemas.microsoft.com/office/drawing/2014/main" id="{5FBCD3C1-18EE-4B60-BAAA-2BABE0E9A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617"/>
                <a:ext cx="11" cy="4"/>
              </a:xfrm>
              <a:custGeom>
                <a:avLst/>
                <a:gdLst>
                  <a:gd name="T0" fmla="*/ 19 w 19"/>
                  <a:gd name="T1" fmla="*/ 3 h 6"/>
                  <a:gd name="T2" fmla="*/ 0 w 19"/>
                  <a:gd name="T3" fmla="*/ 4 h 6"/>
                  <a:gd name="T4" fmla="*/ 19 w 19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6">
                    <a:moveTo>
                      <a:pt x="19" y="3"/>
                    </a:moveTo>
                    <a:cubicBezTo>
                      <a:pt x="7" y="6"/>
                      <a:pt x="1" y="5"/>
                      <a:pt x="0" y="4"/>
                    </a:cubicBezTo>
                    <a:cubicBezTo>
                      <a:pt x="18" y="0"/>
                      <a:pt x="14" y="3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9" name="Freeform 6248">
                <a:extLst>
                  <a:ext uri="{FF2B5EF4-FFF2-40B4-BE49-F238E27FC236}">
                    <a16:creationId xmlns:a16="http://schemas.microsoft.com/office/drawing/2014/main" id="{B1728A6E-F8ED-48D5-8AF7-5882E58B1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2490"/>
                <a:ext cx="9" cy="12"/>
              </a:xfrm>
              <a:custGeom>
                <a:avLst/>
                <a:gdLst>
                  <a:gd name="T0" fmla="*/ 13 w 17"/>
                  <a:gd name="T1" fmla="*/ 9 h 21"/>
                  <a:gd name="T2" fmla="*/ 6 w 17"/>
                  <a:gd name="T3" fmla="*/ 11 h 21"/>
                  <a:gd name="T4" fmla="*/ 17 w 17"/>
                  <a:gd name="T5" fmla="*/ 0 h 21"/>
                  <a:gd name="T6" fmla="*/ 13 w 17"/>
                  <a:gd name="T7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1">
                    <a:moveTo>
                      <a:pt x="13" y="9"/>
                    </a:moveTo>
                    <a:cubicBezTo>
                      <a:pt x="0" y="21"/>
                      <a:pt x="12" y="8"/>
                      <a:pt x="6" y="11"/>
                    </a:cubicBezTo>
                    <a:cubicBezTo>
                      <a:pt x="10" y="7"/>
                      <a:pt x="14" y="4"/>
                      <a:pt x="17" y="0"/>
                    </a:cubicBezTo>
                    <a:cubicBezTo>
                      <a:pt x="13" y="6"/>
                      <a:pt x="8" y="11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0" name="Freeform 6249">
                <a:extLst>
                  <a:ext uri="{FF2B5EF4-FFF2-40B4-BE49-F238E27FC236}">
                    <a16:creationId xmlns:a16="http://schemas.microsoft.com/office/drawing/2014/main" id="{DA0EBF4D-E859-41C6-9493-AEA7B05EF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2325"/>
                <a:ext cx="35" cy="67"/>
              </a:xfrm>
              <a:custGeom>
                <a:avLst/>
                <a:gdLst>
                  <a:gd name="T0" fmla="*/ 61 w 62"/>
                  <a:gd name="T1" fmla="*/ 5 h 117"/>
                  <a:gd name="T2" fmla="*/ 51 w 62"/>
                  <a:gd name="T3" fmla="*/ 25 h 117"/>
                  <a:gd name="T4" fmla="*/ 48 w 62"/>
                  <a:gd name="T5" fmla="*/ 29 h 117"/>
                  <a:gd name="T6" fmla="*/ 29 w 62"/>
                  <a:gd name="T7" fmla="*/ 67 h 117"/>
                  <a:gd name="T8" fmla="*/ 0 w 62"/>
                  <a:gd name="T9" fmla="*/ 117 h 117"/>
                  <a:gd name="T10" fmla="*/ 33 w 62"/>
                  <a:gd name="T11" fmla="*/ 59 h 117"/>
                  <a:gd name="T12" fmla="*/ 60 w 62"/>
                  <a:gd name="T13" fmla="*/ 2 h 117"/>
                  <a:gd name="T14" fmla="*/ 61 w 62"/>
                  <a:gd name="T15" fmla="*/ 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117">
                    <a:moveTo>
                      <a:pt x="61" y="5"/>
                    </a:moveTo>
                    <a:cubicBezTo>
                      <a:pt x="55" y="18"/>
                      <a:pt x="53" y="17"/>
                      <a:pt x="51" y="25"/>
                    </a:cubicBezTo>
                    <a:cubicBezTo>
                      <a:pt x="49" y="29"/>
                      <a:pt x="49" y="28"/>
                      <a:pt x="48" y="29"/>
                    </a:cubicBezTo>
                    <a:cubicBezTo>
                      <a:pt x="44" y="40"/>
                      <a:pt x="37" y="53"/>
                      <a:pt x="29" y="67"/>
                    </a:cubicBezTo>
                    <a:cubicBezTo>
                      <a:pt x="22" y="82"/>
                      <a:pt x="12" y="98"/>
                      <a:pt x="0" y="117"/>
                    </a:cubicBezTo>
                    <a:cubicBezTo>
                      <a:pt x="11" y="97"/>
                      <a:pt x="22" y="78"/>
                      <a:pt x="33" y="59"/>
                    </a:cubicBezTo>
                    <a:cubicBezTo>
                      <a:pt x="43" y="39"/>
                      <a:pt x="53" y="20"/>
                      <a:pt x="60" y="2"/>
                    </a:cubicBezTo>
                    <a:cubicBezTo>
                      <a:pt x="62" y="0"/>
                      <a:pt x="60" y="4"/>
                      <a:pt x="6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1" name="Freeform 6250">
                <a:extLst>
                  <a:ext uri="{FF2B5EF4-FFF2-40B4-BE49-F238E27FC236}">
                    <a16:creationId xmlns:a16="http://schemas.microsoft.com/office/drawing/2014/main" id="{EF7753AE-DC9C-460D-A17E-D2B49647C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2535"/>
                <a:ext cx="12" cy="9"/>
              </a:xfrm>
              <a:custGeom>
                <a:avLst/>
                <a:gdLst>
                  <a:gd name="T0" fmla="*/ 0 w 22"/>
                  <a:gd name="T1" fmla="*/ 16 h 16"/>
                  <a:gd name="T2" fmla="*/ 22 w 22"/>
                  <a:gd name="T3" fmla="*/ 0 h 16"/>
                  <a:gd name="T4" fmla="*/ 0 w 22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6">
                    <a:moveTo>
                      <a:pt x="0" y="16"/>
                    </a:moveTo>
                    <a:cubicBezTo>
                      <a:pt x="5" y="11"/>
                      <a:pt x="13" y="6"/>
                      <a:pt x="22" y="0"/>
                    </a:cubicBezTo>
                    <a:cubicBezTo>
                      <a:pt x="18" y="4"/>
                      <a:pt x="4" y="14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2" name="Freeform 6251">
                <a:extLst>
                  <a:ext uri="{FF2B5EF4-FFF2-40B4-BE49-F238E27FC236}">
                    <a16:creationId xmlns:a16="http://schemas.microsoft.com/office/drawing/2014/main" id="{5B6A9976-7FCA-43A9-B753-619CA2027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" y="1856"/>
                <a:ext cx="10" cy="17"/>
              </a:xfrm>
              <a:custGeom>
                <a:avLst/>
                <a:gdLst>
                  <a:gd name="T0" fmla="*/ 19 w 19"/>
                  <a:gd name="T1" fmla="*/ 30 h 30"/>
                  <a:gd name="T2" fmla="*/ 0 w 19"/>
                  <a:gd name="T3" fmla="*/ 0 h 30"/>
                  <a:gd name="T4" fmla="*/ 9 w 19"/>
                  <a:gd name="T5" fmla="*/ 12 h 30"/>
                  <a:gd name="T6" fmla="*/ 19 w 19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0">
                    <a:moveTo>
                      <a:pt x="19" y="30"/>
                    </a:moveTo>
                    <a:cubicBezTo>
                      <a:pt x="11" y="18"/>
                      <a:pt x="8" y="12"/>
                      <a:pt x="0" y="0"/>
                    </a:cubicBezTo>
                    <a:cubicBezTo>
                      <a:pt x="2" y="1"/>
                      <a:pt x="5" y="6"/>
                      <a:pt x="9" y="12"/>
                    </a:cubicBezTo>
                    <a:cubicBezTo>
                      <a:pt x="13" y="18"/>
                      <a:pt x="17" y="25"/>
                      <a:pt x="1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3" name="Freeform 6252">
                <a:extLst>
                  <a:ext uri="{FF2B5EF4-FFF2-40B4-BE49-F238E27FC236}">
                    <a16:creationId xmlns:a16="http://schemas.microsoft.com/office/drawing/2014/main" id="{AD4E661E-5526-4999-87AF-5309551F2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2027"/>
                <a:ext cx="6" cy="41"/>
              </a:xfrm>
              <a:custGeom>
                <a:avLst/>
                <a:gdLst>
                  <a:gd name="T0" fmla="*/ 4 w 11"/>
                  <a:gd name="T1" fmla="*/ 26 h 71"/>
                  <a:gd name="T2" fmla="*/ 2 w 11"/>
                  <a:gd name="T3" fmla="*/ 27 h 71"/>
                  <a:gd name="T4" fmla="*/ 0 w 11"/>
                  <a:gd name="T5" fmla="*/ 0 h 71"/>
                  <a:gd name="T6" fmla="*/ 6 w 11"/>
                  <a:gd name="T7" fmla="*/ 34 h 71"/>
                  <a:gd name="T8" fmla="*/ 11 w 11"/>
                  <a:gd name="T9" fmla="*/ 65 h 71"/>
                  <a:gd name="T10" fmla="*/ 11 w 11"/>
                  <a:gd name="T11" fmla="*/ 69 h 71"/>
                  <a:gd name="T12" fmla="*/ 8 w 11"/>
                  <a:gd name="T13" fmla="*/ 60 h 71"/>
                  <a:gd name="T14" fmla="*/ 6 w 11"/>
                  <a:gd name="T15" fmla="*/ 45 h 71"/>
                  <a:gd name="T16" fmla="*/ 4 w 11"/>
                  <a:gd name="T17" fmla="*/ 2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71">
                    <a:moveTo>
                      <a:pt x="4" y="26"/>
                    </a:moveTo>
                    <a:cubicBezTo>
                      <a:pt x="5" y="38"/>
                      <a:pt x="5" y="37"/>
                      <a:pt x="2" y="27"/>
                    </a:cubicBezTo>
                    <a:cubicBezTo>
                      <a:pt x="3" y="20"/>
                      <a:pt x="2" y="16"/>
                      <a:pt x="0" y="0"/>
                    </a:cubicBezTo>
                    <a:cubicBezTo>
                      <a:pt x="2" y="10"/>
                      <a:pt x="4" y="22"/>
                      <a:pt x="6" y="34"/>
                    </a:cubicBezTo>
                    <a:cubicBezTo>
                      <a:pt x="8" y="45"/>
                      <a:pt x="9" y="56"/>
                      <a:pt x="11" y="65"/>
                    </a:cubicBezTo>
                    <a:cubicBezTo>
                      <a:pt x="11" y="64"/>
                      <a:pt x="11" y="66"/>
                      <a:pt x="11" y="69"/>
                    </a:cubicBezTo>
                    <a:cubicBezTo>
                      <a:pt x="10" y="71"/>
                      <a:pt x="9" y="55"/>
                      <a:pt x="8" y="60"/>
                    </a:cubicBezTo>
                    <a:cubicBezTo>
                      <a:pt x="7" y="54"/>
                      <a:pt x="7" y="42"/>
                      <a:pt x="6" y="45"/>
                    </a:cubicBezTo>
                    <a:cubicBezTo>
                      <a:pt x="5" y="38"/>
                      <a:pt x="6" y="3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4" name="Freeform 6253">
                <a:extLst>
                  <a:ext uri="{FF2B5EF4-FFF2-40B4-BE49-F238E27FC236}">
                    <a16:creationId xmlns:a16="http://schemas.microsoft.com/office/drawing/2014/main" id="{F35C4D1B-1F11-47E8-A301-5B8A15277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2626"/>
                <a:ext cx="14" cy="3"/>
              </a:xfrm>
              <a:custGeom>
                <a:avLst/>
                <a:gdLst>
                  <a:gd name="T0" fmla="*/ 22 w 25"/>
                  <a:gd name="T1" fmla="*/ 1 h 4"/>
                  <a:gd name="T2" fmla="*/ 3 w 25"/>
                  <a:gd name="T3" fmla="*/ 4 h 4"/>
                  <a:gd name="T4" fmla="*/ 12 w 25"/>
                  <a:gd name="T5" fmla="*/ 2 h 4"/>
                  <a:gd name="T6" fmla="*/ 22 w 2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">
                    <a:moveTo>
                      <a:pt x="22" y="1"/>
                    </a:moveTo>
                    <a:cubicBezTo>
                      <a:pt x="16" y="2"/>
                      <a:pt x="10" y="3"/>
                      <a:pt x="3" y="4"/>
                    </a:cubicBezTo>
                    <a:cubicBezTo>
                      <a:pt x="0" y="4"/>
                      <a:pt x="6" y="3"/>
                      <a:pt x="12" y="2"/>
                    </a:cubicBezTo>
                    <a:cubicBezTo>
                      <a:pt x="18" y="1"/>
                      <a:pt x="25" y="0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5" name="Freeform 6254">
                <a:extLst>
                  <a:ext uri="{FF2B5EF4-FFF2-40B4-BE49-F238E27FC236}">
                    <a16:creationId xmlns:a16="http://schemas.microsoft.com/office/drawing/2014/main" id="{D807614E-8EA9-4465-95E2-05F29688C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2633"/>
                <a:ext cx="18" cy="1"/>
              </a:xfrm>
              <a:custGeom>
                <a:avLst/>
                <a:gdLst>
                  <a:gd name="T0" fmla="*/ 32 w 32"/>
                  <a:gd name="T1" fmla="*/ 0 h 2"/>
                  <a:gd name="T2" fmla="*/ 2 w 32"/>
                  <a:gd name="T3" fmla="*/ 1 h 2"/>
                  <a:gd name="T4" fmla="*/ 14 w 32"/>
                  <a:gd name="T5" fmla="*/ 0 h 2"/>
                  <a:gd name="T6" fmla="*/ 32 w 3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">
                    <a:moveTo>
                      <a:pt x="32" y="0"/>
                    </a:moveTo>
                    <a:cubicBezTo>
                      <a:pt x="26" y="2"/>
                      <a:pt x="12" y="0"/>
                      <a:pt x="2" y="1"/>
                    </a:cubicBezTo>
                    <a:cubicBezTo>
                      <a:pt x="0" y="0"/>
                      <a:pt x="6" y="0"/>
                      <a:pt x="14" y="0"/>
                    </a:cubicBezTo>
                    <a:cubicBezTo>
                      <a:pt x="22" y="0"/>
                      <a:pt x="30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6" name="Freeform 6255">
                <a:extLst>
                  <a:ext uri="{FF2B5EF4-FFF2-40B4-BE49-F238E27FC236}">
                    <a16:creationId xmlns:a16="http://schemas.microsoft.com/office/drawing/2014/main" id="{DC0F8358-D253-4077-879B-60CCC42CF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2546"/>
                <a:ext cx="34" cy="19"/>
              </a:xfrm>
              <a:custGeom>
                <a:avLst/>
                <a:gdLst>
                  <a:gd name="T0" fmla="*/ 42 w 59"/>
                  <a:gd name="T1" fmla="*/ 6 h 34"/>
                  <a:gd name="T2" fmla="*/ 46 w 59"/>
                  <a:gd name="T3" fmla="*/ 5 h 34"/>
                  <a:gd name="T4" fmla="*/ 32 w 59"/>
                  <a:gd name="T5" fmla="*/ 15 h 34"/>
                  <a:gd name="T6" fmla="*/ 12 w 59"/>
                  <a:gd name="T7" fmla="*/ 27 h 34"/>
                  <a:gd name="T8" fmla="*/ 37 w 59"/>
                  <a:gd name="T9" fmla="*/ 13 h 34"/>
                  <a:gd name="T10" fmla="*/ 59 w 59"/>
                  <a:gd name="T11" fmla="*/ 0 h 34"/>
                  <a:gd name="T12" fmla="*/ 37 w 59"/>
                  <a:gd name="T13" fmla="*/ 14 h 34"/>
                  <a:gd name="T14" fmla="*/ 4 w 59"/>
                  <a:gd name="T15" fmla="*/ 34 h 34"/>
                  <a:gd name="T16" fmla="*/ 7 w 59"/>
                  <a:gd name="T17" fmla="*/ 28 h 34"/>
                  <a:gd name="T18" fmla="*/ 19 w 59"/>
                  <a:gd name="T19" fmla="*/ 23 h 34"/>
                  <a:gd name="T20" fmla="*/ 42 w 59"/>
                  <a:gd name="T21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34">
                    <a:moveTo>
                      <a:pt x="42" y="6"/>
                    </a:moveTo>
                    <a:cubicBezTo>
                      <a:pt x="44" y="5"/>
                      <a:pt x="46" y="4"/>
                      <a:pt x="46" y="5"/>
                    </a:cubicBezTo>
                    <a:cubicBezTo>
                      <a:pt x="39" y="9"/>
                      <a:pt x="36" y="12"/>
                      <a:pt x="32" y="15"/>
                    </a:cubicBezTo>
                    <a:cubicBezTo>
                      <a:pt x="28" y="18"/>
                      <a:pt x="23" y="21"/>
                      <a:pt x="12" y="27"/>
                    </a:cubicBezTo>
                    <a:cubicBezTo>
                      <a:pt x="23" y="22"/>
                      <a:pt x="30" y="18"/>
                      <a:pt x="37" y="13"/>
                    </a:cubicBezTo>
                    <a:cubicBezTo>
                      <a:pt x="44" y="9"/>
                      <a:pt x="50" y="4"/>
                      <a:pt x="59" y="0"/>
                    </a:cubicBezTo>
                    <a:cubicBezTo>
                      <a:pt x="51" y="5"/>
                      <a:pt x="45" y="9"/>
                      <a:pt x="37" y="14"/>
                    </a:cubicBezTo>
                    <a:cubicBezTo>
                      <a:pt x="29" y="19"/>
                      <a:pt x="19" y="25"/>
                      <a:pt x="4" y="34"/>
                    </a:cubicBezTo>
                    <a:cubicBezTo>
                      <a:pt x="0" y="34"/>
                      <a:pt x="13" y="27"/>
                      <a:pt x="7" y="28"/>
                    </a:cubicBezTo>
                    <a:cubicBezTo>
                      <a:pt x="13" y="25"/>
                      <a:pt x="11" y="28"/>
                      <a:pt x="19" y="23"/>
                    </a:cubicBezTo>
                    <a:cubicBezTo>
                      <a:pt x="20" y="20"/>
                      <a:pt x="30" y="14"/>
                      <a:pt x="4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7" name="Freeform 6256">
                <a:extLst>
                  <a:ext uri="{FF2B5EF4-FFF2-40B4-BE49-F238E27FC236}">
                    <a16:creationId xmlns:a16="http://schemas.microsoft.com/office/drawing/2014/main" id="{E8088413-A2EE-4499-B4F0-FCE07ACF2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2359"/>
                <a:ext cx="4" cy="6"/>
              </a:xfrm>
              <a:custGeom>
                <a:avLst/>
                <a:gdLst>
                  <a:gd name="T0" fmla="*/ 8 w 8"/>
                  <a:gd name="T1" fmla="*/ 0 h 11"/>
                  <a:gd name="T2" fmla="*/ 3 w 8"/>
                  <a:gd name="T3" fmla="*/ 10 h 11"/>
                  <a:gd name="T4" fmla="*/ 1 w 8"/>
                  <a:gd name="T5" fmla="*/ 10 h 11"/>
                  <a:gd name="T6" fmla="*/ 2 w 8"/>
                  <a:gd name="T7" fmla="*/ 7 h 11"/>
                  <a:gd name="T8" fmla="*/ 6 w 8"/>
                  <a:gd name="T9" fmla="*/ 0 h 11"/>
                  <a:gd name="T10" fmla="*/ 8 w 8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1">
                    <a:moveTo>
                      <a:pt x="8" y="0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2" y="11"/>
                      <a:pt x="4" y="5"/>
                      <a:pt x="1" y="10"/>
                    </a:cubicBezTo>
                    <a:cubicBezTo>
                      <a:pt x="0" y="11"/>
                      <a:pt x="1" y="9"/>
                      <a:pt x="2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6"/>
                      <a:pt x="7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8" name="Freeform 6257">
                <a:extLst>
                  <a:ext uri="{FF2B5EF4-FFF2-40B4-BE49-F238E27FC236}">
                    <a16:creationId xmlns:a16="http://schemas.microsoft.com/office/drawing/2014/main" id="{BB313733-1950-4A97-8644-F45171687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" y="2574"/>
                <a:ext cx="12" cy="6"/>
              </a:xfrm>
              <a:custGeom>
                <a:avLst/>
                <a:gdLst>
                  <a:gd name="T0" fmla="*/ 5 w 21"/>
                  <a:gd name="T1" fmla="*/ 10 h 12"/>
                  <a:gd name="T2" fmla="*/ 0 w 21"/>
                  <a:gd name="T3" fmla="*/ 11 h 12"/>
                  <a:gd name="T4" fmla="*/ 21 w 21"/>
                  <a:gd name="T5" fmla="*/ 0 h 12"/>
                  <a:gd name="T6" fmla="*/ 5 w 21"/>
                  <a:gd name="T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2">
                    <a:moveTo>
                      <a:pt x="5" y="10"/>
                    </a:moveTo>
                    <a:cubicBezTo>
                      <a:pt x="1" y="12"/>
                      <a:pt x="1" y="11"/>
                      <a:pt x="0" y="11"/>
                    </a:cubicBezTo>
                    <a:cubicBezTo>
                      <a:pt x="7" y="7"/>
                      <a:pt x="14" y="4"/>
                      <a:pt x="21" y="0"/>
                    </a:cubicBezTo>
                    <a:cubicBezTo>
                      <a:pt x="20" y="3"/>
                      <a:pt x="8" y="6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9" name="Freeform 6258">
                <a:extLst>
                  <a:ext uri="{FF2B5EF4-FFF2-40B4-BE49-F238E27FC236}">
                    <a16:creationId xmlns:a16="http://schemas.microsoft.com/office/drawing/2014/main" id="{E6662DAB-F161-4231-9AE7-3E9A499BC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2385"/>
                <a:ext cx="7" cy="13"/>
              </a:xfrm>
              <a:custGeom>
                <a:avLst/>
                <a:gdLst>
                  <a:gd name="T0" fmla="*/ 8 w 12"/>
                  <a:gd name="T1" fmla="*/ 9 h 22"/>
                  <a:gd name="T2" fmla="*/ 0 w 12"/>
                  <a:gd name="T3" fmla="*/ 22 h 22"/>
                  <a:gd name="T4" fmla="*/ 6 w 12"/>
                  <a:gd name="T5" fmla="*/ 9 h 22"/>
                  <a:gd name="T6" fmla="*/ 8 w 12"/>
                  <a:gd name="T7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2">
                    <a:moveTo>
                      <a:pt x="8" y="9"/>
                    </a:moveTo>
                    <a:cubicBezTo>
                      <a:pt x="5" y="14"/>
                      <a:pt x="3" y="18"/>
                      <a:pt x="0" y="22"/>
                    </a:cubicBezTo>
                    <a:cubicBezTo>
                      <a:pt x="1" y="19"/>
                      <a:pt x="4" y="13"/>
                      <a:pt x="6" y="9"/>
                    </a:cubicBezTo>
                    <a:cubicBezTo>
                      <a:pt x="12" y="0"/>
                      <a:pt x="5" y="12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0" name="Freeform 6259">
                <a:extLst>
                  <a:ext uri="{FF2B5EF4-FFF2-40B4-BE49-F238E27FC236}">
                    <a16:creationId xmlns:a16="http://schemas.microsoft.com/office/drawing/2014/main" id="{B846AAF2-1E27-4C74-BDBA-B5E24AA7D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6" y="2605"/>
                <a:ext cx="56" cy="11"/>
              </a:xfrm>
              <a:custGeom>
                <a:avLst/>
                <a:gdLst>
                  <a:gd name="T0" fmla="*/ 99 w 99"/>
                  <a:gd name="T1" fmla="*/ 0 h 20"/>
                  <a:gd name="T2" fmla="*/ 81 w 99"/>
                  <a:gd name="T3" fmla="*/ 6 h 20"/>
                  <a:gd name="T4" fmla="*/ 79 w 99"/>
                  <a:gd name="T5" fmla="*/ 5 h 20"/>
                  <a:gd name="T6" fmla="*/ 52 w 99"/>
                  <a:gd name="T7" fmla="*/ 13 h 20"/>
                  <a:gd name="T8" fmla="*/ 28 w 99"/>
                  <a:gd name="T9" fmla="*/ 19 h 20"/>
                  <a:gd name="T10" fmla="*/ 30 w 99"/>
                  <a:gd name="T11" fmla="*/ 13 h 20"/>
                  <a:gd name="T12" fmla="*/ 5 w 99"/>
                  <a:gd name="T13" fmla="*/ 20 h 20"/>
                  <a:gd name="T14" fmla="*/ 26 w 99"/>
                  <a:gd name="T15" fmla="*/ 14 h 20"/>
                  <a:gd name="T16" fmla="*/ 23 w 99"/>
                  <a:gd name="T17" fmla="*/ 11 h 20"/>
                  <a:gd name="T18" fmla="*/ 45 w 99"/>
                  <a:gd name="T19" fmla="*/ 9 h 20"/>
                  <a:gd name="T20" fmla="*/ 41 w 99"/>
                  <a:gd name="T21" fmla="*/ 14 h 20"/>
                  <a:gd name="T22" fmla="*/ 71 w 99"/>
                  <a:gd name="T23" fmla="*/ 6 h 20"/>
                  <a:gd name="T24" fmla="*/ 70 w 99"/>
                  <a:gd name="T25" fmla="*/ 5 h 20"/>
                  <a:gd name="T26" fmla="*/ 64 w 99"/>
                  <a:gd name="T27" fmla="*/ 5 h 20"/>
                  <a:gd name="T28" fmla="*/ 99 w 99"/>
                  <a:gd name="T2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20">
                    <a:moveTo>
                      <a:pt x="99" y="0"/>
                    </a:moveTo>
                    <a:cubicBezTo>
                      <a:pt x="93" y="2"/>
                      <a:pt x="87" y="4"/>
                      <a:pt x="81" y="6"/>
                    </a:cubicBezTo>
                    <a:cubicBezTo>
                      <a:pt x="79" y="5"/>
                      <a:pt x="86" y="3"/>
                      <a:pt x="79" y="5"/>
                    </a:cubicBezTo>
                    <a:cubicBezTo>
                      <a:pt x="68" y="8"/>
                      <a:pt x="60" y="11"/>
                      <a:pt x="52" y="13"/>
                    </a:cubicBezTo>
                    <a:cubicBezTo>
                      <a:pt x="44" y="15"/>
                      <a:pt x="37" y="17"/>
                      <a:pt x="28" y="19"/>
                    </a:cubicBezTo>
                    <a:cubicBezTo>
                      <a:pt x="41" y="15"/>
                      <a:pt x="36" y="15"/>
                      <a:pt x="30" y="13"/>
                    </a:cubicBezTo>
                    <a:cubicBezTo>
                      <a:pt x="18" y="16"/>
                      <a:pt x="18" y="17"/>
                      <a:pt x="5" y="20"/>
                    </a:cubicBezTo>
                    <a:cubicBezTo>
                      <a:pt x="0" y="19"/>
                      <a:pt x="19" y="16"/>
                      <a:pt x="26" y="14"/>
                    </a:cubicBezTo>
                    <a:cubicBezTo>
                      <a:pt x="32" y="12"/>
                      <a:pt x="21" y="13"/>
                      <a:pt x="23" y="11"/>
                    </a:cubicBezTo>
                    <a:cubicBezTo>
                      <a:pt x="38" y="7"/>
                      <a:pt x="26" y="15"/>
                      <a:pt x="45" y="9"/>
                    </a:cubicBezTo>
                    <a:cubicBezTo>
                      <a:pt x="44" y="12"/>
                      <a:pt x="49" y="11"/>
                      <a:pt x="41" y="14"/>
                    </a:cubicBezTo>
                    <a:cubicBezTo>
                      <a:pt x="45" y="15"/>
                      <a:pt x="62" y="9"/>
                      <a:pt x="71" y="6"/>
                    </a:cubicBezTo>
                    <a:cubicBezTo>
                      <a:pt x="68" y="7"/>
                      <a:pt x="66" y="7"/>
                      <a:pt x="70" y="5"/>
                    </a:cubicBezTo>
                    <a:cubicBezTo>
                      <a:pt x="52" y="10"/>
                      <a:pt x="71" y="4"/>
                      <a:pt x="64" y="5"/>
                    </a:cubicBezTo>
                    <a:cubicBezTo>
                      <a:pt x="77" y="3"/>
                      <a:pt x="86" y="2"/>
                      <a:pt x="9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1" name="Freeform 6260">
                <a:extLst>
                  <a:ext uri="{FF2B5EF4-FFF2-40B4-BE49-F238E27FC236}">
                    <a16:creationId xmlns:a16="http://schemas.microsoft.com/office/drawing/2014/main" id="{0D8EC7A4-C930-42F5-8CB5-02F465935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" y="2187"/>
                <a:ext cx="3" cy="15"/>
              </a:xfrm>
              <a:custGeom>
                <a:avLst/>
                <a:gdLst>
                  <a:gd name="T0" fmla="*/ 4 w 5"/>
                  <a:gd name="T1" fmla="*/ 15 h 27"/>
                  <a:gd name="T2" fmla="*/ 0 w 5"/>
                  <a:gd name="T3" fmla="*/ 23 h 27"/>
                  <a:gd name="T4" fmla="*/ 4 w 5"/>
                  <a:gd name="T5" fmla="*/ 1 h 27"/>
                  <a:gd name="T6" fmla="*/ 2 w 5"/>
                  <a:gd name="T7" fmla="*/ 19 h 27"/>
                  <a:gd name="T8" fmla="*/ 4 w 5"/>
                  <a:gd name="T9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7">
                    <a:moveTo>
                      <a:pt x="4" y="15"/>
                    </a:moveTo>
                    <a:cubicBezTo>
                      <a:pt x="3" y="27"/>
                      <a:pt x="1" y="21"/>
                      <a:pt x="0" y="23"/>
                    </a:cubicBezTo>
                    <a:cubicBezTo>
                      <a:pt x="2" y="12"/>
                      <a:pt x="3" y="10"/>
                      <a:pt x="4" y="1"/>
                    </a:cubicBezTo>
                    <a:cubicBezTo>
                      <a:pt x="5" y="0"/>
                      <a:pt x="2" y="14"/>
                      <a:pt x="2" y="19"/>
                    </a:cubicBezTo>
                    <a:cubicBezTo>
                      <a:pt x="3" y="17"/>
                      <a:pt x="3" y="15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2" name="Freeform 6261">
                <a:extLst>
                  <a:ext uri="{FF2B5EF4-FFF2-40B4-BE49-F238E27FC236}">
                    <a16:creationId xmlns:a16="http://schemas.microsoft.com/office/drawing/2014/main" id="{B02ACF62-34AA-40EF-A1AE-11DB08DD5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212"/>
                <a:ext cx="2" cy="9"/>
              </a:xfrm>
              <a:custGeom>
                <a:avLst/>
                <a:gdLst>
                  <a:gd name="T0" fmla="*/ 4 w 4"/>
                  <a:gd name="T1" fmla="*/ 7 h 16"/>
                  <a:gd name="T2" fmla="*/ 0 w 4"/>
                  <a:gd name="T3" fmla="*/ 16 h 16"/>
                  <a:gd name="T4" fmla="*/ 4 w 4"/>
                  <a:gd name="T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6">
                    <a:moveTo>
                      <a:pt x="4" y="7"/>
                    </a:moveTo>
                    <a:cubicBezTo>
                      <a:pt x="2" y="13"/>
                      <a:pt x="1" y="16"/>
                      <a:pt x="0" y="16"/>
                    </a:cubicBezTo>
                    <a:cubicBezTo>
                      <a:pt x="2" y="0"/>
                      <a:pt x="4" y="3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3" name="Freeform 6262">
                <a:extLst>
                  <a:ext uri="{FF2B5EF4-FFF2-40B4-BE49-F238E27FC236}">
                    <a16:creationId xmlns:a16="http://schemas.microsoft.com/office/drawing/2014/main" id="{8B6E1930-EAF3-41BA-9063-C9167B080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569"/>
                <a:ext cx="34" cy="19"/>
              </a:xfrm>
              <a:custGeom>
                <a:avLst/>
                <a:gdLst>
                  <a:gd name="T0" fmla="*/ 11 w 60"/>
                  <a:gd name="T1" fmla="*/ 30 h 34"/>
                  <a:gd name="T2" fmla="*/ 27 w 60"/>
                  <a:gd name="T3" fmla="*/ 21 h 34"/>
                  <a:gd name="T4" fmla="*/ 31 w 60"/>
                  <a:gd name="T5" fmla="*/ 16 h 34"/>
                  <a:gd name="T6" fmla="*/ 43 w 60"/>
                  <a:gd name="T7" fmla="*/ 9 h 34"/>
                  <a:gd name="T8" fmla="*/ 60 w 60"/>
                  <a:gd name="T9" fmla="*/ 0 h 34"/>
                  <a:gd name="T10" fmla="*/ 40 w 60"/>
                  <a:gd name="T11" fmla="*/ 14 h 34"/>
                  <a:gd name="T12" fmla="*/ 11 w 60"/>
                  <a:gd name="T13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34">
                    <a:moveTo>
                      <a:pt x="11" y="30"/>
                    </a:moveTo>
                    <a:cubicBezTo>
                      <a:pt x="0" y="34"/>
                      <a:pt x="17" y="26"/>
                      <a:pt x="27" y="21"/>
                    </a:cubicBezTo>
                    <a:cubicBezTo>
                      <a:pt x="28" y="21"/>
                      <a:pt x="28" y="19"/>
                      <a:pt x="31" y="16"/>
                    </a:cubicBezTo>
                    <a:cubicBezTo>
                      <a:pt x="42" y="13"/>
                      <a:pt x="48" y="7"/>
                      <a:pt x="43" y="9"/>
                    </a:cubicBezTo>
                    <a:cubicBezTo>
                      <a:pt x="44" y="7"/>
                      <a:pt x="52" y="5"/>
                      <a:pt x="60" y="0"/>
                    </a:cubicBezTo>
                    <a:cubicBezTo>
                      <a:pt x="52" y="6"/>
                      <a:pt x="47" y="10"/>
                      <a:pt x="40" y="14"/>
                    </a:cubicBezTo>
                    <a:cubicBezTo>
                      <a:pt x="34" y="19"/>
                      <a:pt x="25" y="24"/>
                      <a:pt x="1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4" name="Freeform 6263">
                <a:extLst>
                  <a:ext uri="{FF2B5EF4-FFF2-40B4-BE49-F238E27FC236}">
                    <a16:creationId xmlns:a16="http://schemas.microsoft.com/office/drawing/2014/main" id="{13DBDE5E-2F99-41CD-A012-9A3E53316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1762"/>
                <a:ext cx="8" cy="8"/>
              </a:xfrm>
              <a:custGeom>
                <a:avLst/>
                <a:gdLst>
                  <a:gd name="T0" fmla="*/ 15 w 15"/>
                  <a:gd name="T1" fmla="*/ 14 h 14"/>
                  <a:gd name="T2" fmla="*/ 0 w 15"/>
                  <a:gd name="T3" fmla="*/ 0 h 14"/>
                  <a:gd name="T4" fmla="*/ 15 w 15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15" y="14"/>
                    </a:moveTo>
                    <a:cubicBezTo>
                      <a:pt x="13" y="13"/>
                      <a:pt x="4" y="6"/>
                      <a:pt x="0" y="0"/>
                    </a:cubicBezTo>
                    <a:cubicBezTo>
                      <a:pt x="3" y="1"/>
                      <a:pt x="8" y="8"/>
                      <a:pt x="1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5" name="Freeform 6264">
                <a:extLst>
                  <a:ext uri="{FF2B5EF4-FFF2-40B4-BE49-F238E27FC236}">
                    <a16:creationId xmlns:a16="http://schemas.microsoft.com/office/drawing/2014/main" id="{5CDEE02D-917C-432D-A463-A97A5F2A6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9" y="1771"/>
                <a:ext cx="12" cy="12"/>
              </a:xfrm>
              <a:custGeom>
                <a:avLst/>
                <a:gdLst>
                  <a:gd name="T0" fmla="*/ 2 w 21"/>
                  <a:gd name="T1" fmla="*/ 1 h 21"/>
                  <a:gd name="T2" fmla="*/ 20 w 21"/>
                  <a:gd name="T3" fmla="*/ 19 h 21"/>
                  <a:gd name="T4" fmla="*/ 11 w 21"/>
                  <a:gd name="T5" fmla="*/ 11 h 21"/>
                  <a:gd name="T6" fmla="*/ 2 w 21"/>
                  <a:gd name="T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1">
                    <a:moveTo>
                      <a:pt x="2" y="1"/>
                    </a:moveTo>
                    <a:cubicBezTo>
                      <a:pt x="12" y="11"/>
                      <a:pt x="10" y="9"/>
                      <a:pt x="20" y="19"/>
                    </a:cubicBezTo>
                    <a:cubicBezTo>
                      <a:pt x="21" y="21"/>
                      <a:pt x="16" y="17"/>
                      <a:pt x="11" y="11"/>
                    </a:cubicBezTo>
                    <a:cubicBezTo>
                      <a:pt x="5" y="6"/>
                      <a:pt x="0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6" name="Freeform 6265">
                <a:extLst>
                  <a:ext uri="{FF2B5EF4-FFF2-40B4-BE49-F238E27FC236}">
                    <a16:creationId xmlns:a16="http://schemas.microsoft.com/office/drawing/2014/main" id="{0CBF08E5-FC89-4548-A5C4-ABF9F882B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1805"/>
                <a:ext cx="20" cy="25"/>
              </a:xfrm>
              <a:custGeom>
                <a:avLst/>
                <a:gdLst>
                  <a:gd name="T0" fmla="*/ 35 w 35"/>
                  <a:gd name="T1" fmla="*/ 43 h 43"/>
                  <a:gd name="T2" fmla="*/ 12 w 35"/>
                  <a:gd name="T3" fmla="*/ 16 h 43"/>
                  <a:gd name="T4" fmla="*/ 1 w 35"/>
                  <a:gd name="T5" fmla="*/ 1 h 43"/>
                  <a:gd name="T6" fmla="*/ 3 w 35"/>
                  <a:gd name="T7" fmla="*/ 4 h 43"/>
                  <a:gd name="T8" fmla="*/ 35 w 3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3">
                    <a:moveTo>
                      <a:pt x="35" y="43"/>
                    </a:moveTo>
                    <a:cubicBezTo>
                      <a:pt x="30" y="40"/>
                      <a:pt x="20" y="25"/>
                      <a:pt x="12" y="16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3" y="4"/>
                    </a:cubicBezTo>
                    <a:cubicBezTo>
                      <a:pt x="9" y="10"/>
                      <a:pt x="21" y="25"/>
                      <a:pt x="3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7" name="Freeform 6266">
                <a:extLst>
                  <a:ext uri="{FF2B5EF4-FFF2-40B4-BE49-F238E27FC236}">
                    <a16:creationId xmlns:a16="http://schemas.microsoft.com/office/drawing/2014/main" id="{D0481BF9-850C-41CE-8CEA-58AD294C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2625"/>
                <a:ext cx="21" cy="5"/>
              </a:xfrm>
              <a:custGeom>
                <a:avLst/>
                <a:gdLst>
                  <a:gd name="T0" fmla="*/ 12 w 37"/>
                  <a:gd name="T1" fmla="*/ 8 h 9"/>
                  <a:gd name="T2" fmla="*/ 0 w 37"/>
                  <a:gd name="T3" fmla="*/ 9 h 9"/>
                  <a:gd name="T4" fmla="*/ 29 w 37"/>
                  <a:gd name="T5" fmla="*/ 4 h 9"/>
                  <a:gd name="T6" fmla="*/ 20 w 37"/>
                  <a:gd name="T7" fmla="*/ 4 h 9"/>
                  <a:gd name="T8" fmla="*/ 34 w 37"/>
                  <a:gd name="T9" fmla="*/ 5 h 9"/>
                  <a:gd name="T10" fmla="*/ 12 w 37"/>
                  <a:gd name="T1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9">
                    <a:moveTo>
                      <a:pt x="12" y="8"/>
                    </a:moveTo>
                    <a:cubicBezTo>
                      <a:pt x="8" y="9"/>
                      <a:pt x="7" y="8"/>
                      <a:pt x="0" y="9"/>
                    </a:cubicBezTo>
                    <a:cubicBezTo>
                      <a:pt x="8" y="7"/>
                      <a:pt x="16" y="6"/>
                      <a:pt x="29" y="4"/>
                    </a:cubicBezTo>
                    <a:cubicBezTo>
                      <a:pt x="26" y="4"/>
                      <a:pt x="20" y="5"/>
                      <a:pt x="20" y="4"/>
                    </a:cubicBezTo>
                    <a:cubicBezTo>
                      <a:pt x="37" y="0"/>
                      <a:pt x="35" y="3"/>
                      <a:pt x="34" y="5"/>
                    </a:cubicBezTo>
                    <a:cubicBezTo>
                      <a:pt x="23" y="6"/>
                      <a:pt x="15" y="7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8" name="Freeform 6267">
                <a:extLst>
                  <a:ext uri="{FF2B5EF4-FFF2-40B4-BE49-F238E27FC236}">
                    <a16:creationId xmlns:a16="http://schemas.microsoft.com/office/drawing/2014/main" id="{102DAC26-B556-495B-82A4-719508188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1639"/>
                <a:ext cx="12" cy="2"/>
              </a:xfrm>
              <a:custGeom>
                <a:avLst/>
                <a:gdLst>
                  <a:gd name="T0" fmla="*/ 20 w 20"/>
                  <a:gd name="T1" fmla="*/ 2 h 3"/>
                  <a:gd name="T2" fmla="*/ 0 w 20"/>
                  <a:gd name="T3" fmla="*/ 1 h 3"/>
                  <a:gd name="T4" fmla="*/ 20 w 20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3">
                    <a:moveTo>
                      <a:pt x="20" y="2"/>
                    </a:moveTo>
                    <a:cubicBezTo>
                      <a:pt x="17" y="3"/>
                      <a:pt x="11" y="3"/>
                      <a:pt x="0" y="1"/>
                    </a:cubicBezTo>
                    <a:cubicBezTo>
                      <a:pt x="2" y="0"/>
                      <a:pt x="9" y="0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9" name="Freeform 6268">
                <a:extLst>
                  <a:ext uri="{FF2B5EF4-FFF2-40B4-BE49-F238E27FC236}">
                    <a16:creationId xmlns:a16="http://schemas.microsoft.com/office/drawing/2014/main" id="{03335D0F-F889-46A8-A0D3-3C12D2B9E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2292"/>
                <a:ext cx="7" cy="16"/>
              </a:xfrm>
              <a:custGeom>
                <a:avLst/>
                <a:gdLst>
                  <a:gd name="T0" fmla="*/ 0 w 12"/>
                  <a:gd name="T1" fmla="*/ 28 h 28"/>
                  <a:gd name="T2" fmla="*/ 11 w 12"/>
                  <a:gd name="T3" fmla="*/ 0 h 28"/>
                  <a:gd name="T4" fmla="*/ 7 w 12"/>
                  <a:gd name="T5" fmla="*/ 14 h 28"/>
                  <a:gd name="T6" fmla="*/ 0 w 12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8">
                    <a:moveTo>
                      <a:pt x="0" y="28"/>
                    </a:moveTo>
                    <a:cubicBezTo>
                      <a:pt x="4" y="19"/>
                      <a:pt x="7" y="12"/>
                      <a:pt x="11" y="0"/>
                    </a:cubicBezTo>
                    <a:cubicBezTo>
                      <a:pt x="12" y="0"/>
                      <a:pt x="9" y="7"/>
                      <a:pt x="7" y="14"/>
                    </a:cubicBezTo>
                    <a:cubicBezTo>
                      <a:pt x="4" y="20"/>
                      <a:pt x="1" y="27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0" name="Freeform 6269">
                <a:extLst>
                  <a:ext uri="{FF2B5EF4-FFF2-40B4-BE49-F238E27FC236}">
                    <a16:creationId xmlns:a16="http://schemas.microsoft.com/office/drawing/2014/main" id="{BF5C559F-C7FE-4A3D-AA13-06FD56F43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459"/>
                <a:ext cx="11" cy="10"/>
              </a:xfrm>
              <a:custGeom>
                <a:avLst/>
                <a:gdLst>
                  <a:gd name="T0" fmla="*/ 5 w 20"/>
                  <a:gd name="T1" fmla="*/ 17 h 19"/>
                  <a:gd name="T2" fmla="*/ 19 w 20"/>
                  <a:gd name="T3" fmla="*/ 0 h 19"/>
                  <a:gd name="T4" fmla="*/ 5 w 20"/>
                  <a:gd name="T5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9">
                    <a:moveTo>
                      <a:pt x="5" y="17"/>
                    </a:moveTo>
                    <a:cubicBezTo>
                      <a:pt x="0" y="19"/>
                      <a:pt x="14" y="6"/>
                      <a:pt x="19" y="0"/>
                    </a:cubicBezTo>
                    <a:cubicBezTo>
                      <a:pt x="20" y="1"/>
                      <a:pt x="11" y="10"/>
                      <a:pt x="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1" name="Freeform 6270">
                <a:extLst>
                  <a:ext uri="{FF2B5EF4-FFF2-40B4-BE49-F238E27FC236}">
                    <a16:creationId xmlns:a16="http://schemas.microsoft.com/office/drawing/2014/main" id="{FF9C9E66-E88F-487B-844F-CF1E98AA4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630"/>
                <a:ext cx="16" cy="2"/>
              </a:xfrm>
              <a:custGeom>
                <a:avLst/>
                <a:gdLst>
                  <a:gd name="T0" fmla="*/ 28 w 28"/>
                  <a:gd name="T1" fmla="*/ 1 h 2"/>
                  <a:gd name="T2" fmla="*/ 1 w 28"/>
                  <a:gd name="T3" fmla="*/ 2 h 2"/>
                  <a:gd name="T4" fmla="*/ 0 w 28"/>
                  <a:gd name="T5" fmla="*/ 1 h 2"/>
                  <a:gd name="T6" fmla="*/ 27 w 28"/>
                  <a:gd name="T7" fmla="*/ 0 h 2"/>
                  <a:gd name="T8" fmla="*/ 28 w 2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">
                    <a:moveTo>
                      <a:pt x="28" y="1"/>
                    </a:moveTo>
                    <a:cubicBezTo>
                      <a:pt x="19" y="2"/>
                      <a:pt x="10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9" y="1"/>
                      <a:pt x="18" y="1"/>
                      <a:pt x="27" y="0"/>
                    </a:cubicBezTo>
                    <a:lnTo>
                      <a:pt x="28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2" name="Freeform 6271">
                <a:extLst>
                  <a:ext uri="{FF2B5EF4-FFF2-40B4-BE49-F238E27FC236}">
                    <a16:creationId xmlns:a16="http://schemas.microsoft.com/office/drawing/2014/main" id="{D9642F6F-AE0A-43C2-BF3E-CC80D8E3F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" y="2365"/>
                <a:ext cx="19" cy="29"/>
              </a:xfrm>
              <a:custGeom>
                <a:avLst/>
                <a:gdLst>
                  <a:gd name="T0" fmla="*/ 30 w 33"/>
                  <a:gd name="T1" fmla="*/ 7 h 52"/>
                  <a:gd name="T2" fmla="*/ 27 w 33"/>
                  <a:gd name="T3" fmla="*/ 10 h 52"/>
                  <a:gd name="T4" fmla="*/ 2 w 33"/>
                  <a:gd name="T5" fmla="*/ 52 h 52"/>
                  <a:gd name="T6" fmla="*/ 5 w 33"/>
                  <a:gd name="T7" fmla="*/ 46 h 52"/>
                  <a:gd name="T8" fmla="*/ 0 w 33"/>
                  <a:gd name="T9" fmla="*/ 52 h 52"/>
                  <a:gd name="T10" fmla="*/ 16 w 33"/>
                  <a:gd name="T11" fmla="*/ 26 h 52"/>
                  <a:gd name="T12" fmla="*/ 33 w 33"/>
                  <a:gd name="T13" fmla="*/ 0 h 52"/>
                  <a:gd name="T14" fmla="*/ 30 w 33"/>
                  <a:gd name="T1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52">
                    <a:moveTo>
                      <a:pt x="30" y="7"/>
                    </a:moveTo>
                    <a:cubicBezTo>
                      <a:pt x="28" y="10"/>
                      <a:pt x="28" y="10"/>
                      <a:pt x="27" y="10"/>
                    </a:cubicBezTo>
                    <a:cubicBezTo>
                      <a:pt x="19" y="24"/>
                      <a:pt x="14" y="35"/>
                      <a:pt x="2" y="52"/>
                    </a:cubicBezTo>
                    <a:cubicBezTo>
                      <a:pt x="2" y="50"/>
                      <a:pt x="2" y="49"/>
                      <a:pt x="5" y="46"/>
                    </a:cubicBezTo>
                    <a:cubicBezTo>
                      <a:pt x="4" y="46"/>
                      <a:pt x="2" y="49"/>
                      <a:pt x="0" y="52"/>
                    </a:cubicBezTo>
                    <a:cubicBezTo>
                      <a:pt x="5" y="46"/>
                      <a:pt x="11" y="36"/>
                      <a:pt x="16" y="26"/>
                    </a:cubicBezTo>
                    <a:cubicBezTo>
                      <a:pt x="22" y="16"/>
                      <a:pt x="28" y="7"/>
                      <a:pt x="33" y="0"/>
                    </a:cubicBezTo>
                    <a:cubicBezTo>
                      <a:pt x="31" y="4"/>
                      <a:pt x="30" y="6"/>
                      <a:pt x="3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3" name="Freeform 6272">
                <a:extLst>
                  <a:ext uri="{FF2B5EF4-FFF2-40B4-BE49-F238E27FC236}">
                    <a16:creationId xmlns:a16="http://schemas.microsoft.com/office/drawing/2014/main" id="{107DC66A-3A9E-442C-8045-A226942E5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1647"/>
                <a:ext cx="11" cy="3"/>
              </a:xfrm>
              <a:custGeom>
                <a:avLst/>
                <a:gdLst>
                  <a:gd name="T0" fmla="*/ 1 w 19"/>
                  <a:gd name="T1" fmla="*/ 0 h 5"/>
                  <a:gd name="T2" fmla="*/ 18 w 19"/>
                  <a:gd name="T3" fmla="*/ 3 h 5"/>
                  <a:gd name="T4" fmla="*/ 15 w 19"/>
                  <a:gd name="T5" fmla="*/ 5 h 5"/>
                  <a:gd name="T6" fmla="*/ 1 w 1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">
                    <a:moveTo>
                      <a:pt x="1" y="0"/>
                    </a:moveTo>
                    <a:cubicBezTo>
                      <a:pt x="12" y="2"/>
                      <a:pt x="8" y="1"/>
                      <a:pt x="18" y="3"/>
                    </a:cubicBezTo>
                    <a:cubicBezTo>
                      <a:pt x="19" y="4"/>
                      <a:pt x="14" y="4"/>
                      <a:pt x="15" y="5"/>
                    </a:cubicBezTo>
                    <a:cubicBezTo>
                      <a:pt x="10" y="3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4" name="Freeform 6273">
                <a:extLst>
                  <a:ext uri="{FF2B5EF4-FFF2-40B4-BE49-F238E27FC236}">
                    <a16:creationId xmlns:a16="http://schemas.microsoft.com/office/drawing/2014/main" id="{76BD7E4D-058C-4311-9136-2151ADF15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1650"/>
                <a:ext cx="22" cy="6"/>
              </a:xfrm>
              <a:custGeom>
                <a:avLst/>
                <a:gdLst>
                  <a:gd name="T0" fmla="*/ 35 w 38"/>
                  <a:gd name="T1" fmla="*/ 12 h 12"/>
                  <a:gd name="T2" fmla="*/ 24 w 38"/>
                  <a:gd name="T3" fmla="*/ 8 h 12"/>
                  <a:gd name="T4" fmla="*/ 20 w 38"/>
                  <a:gd name="T5" fmla="*/ 6 h 12"/>
                  <a:gd name="T6" fmla="*/ 0 w 38"/>
                  <a:gd name="T7" fmla="*/ 1 h 12"/>
                  <a:gd name="T8" fmla="*/ 21 w 38"/>
                  <a:gd name="T9" fmla="*/ 5 h 12"/>
                  <a:gd name="T10" fmla="*/ 35 w 3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5" y="12"/>
                    </a:moveTo>
                    <a:cubicBezTo>
                      <a:pt x="30" y="11"/>
                      <a:pt x="26" y="7"/>
                      <a:pt x="24" y="8"/>
                    </a:cubicBezTo>
                    <a:cubicBezTo>
                      <a:pt x="17" y="6"/>
                      <a:pt x="17" y="6"/>
                      <a:pt x="20" y="6"/>
                    </a:cubicBezTo>
                    <a:cubicBezTo>
                      <a:pt x="10" y="3"/>
                      <a:pt x="8" y="3"/>
                      <a:pt x="0" y="1"/>
                    </a:cubicBezTo>
                    <a:cubicBezTo>
                      <a:pt x="2" y="0"/>
                      <a:pt x="12" y="3"/>
                      <a:pt x="21" y="5"/>
                    </a:cubicBezTo>
                    <a:cubicBezTo>
                      <a:pt x="30" y="8"/>
                      <a:pt x="38" y="11"/>
                      <a:pt x="3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5" name="Freeform 6274">
                <a:extLst>
                  <a:ext uri="{FF2B5EF4-FFF2-40B4-BE49-F238E27FC236}">
                    <a16:creationId xmlns:a16="http://schemas.microsoft.com/office/drawing/2014/main" id="{6CDA4799-30DE-4269-9B75-D87332F60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1773"/>
                <a:ext cx="9" cy="7"/>
              </a:xfrm>
              <a:custGeom>
                <a:avLst/>
                <a:gdLst>
                  <a:gd name="T0" fmla="*/ 15 w 15"/>
                  <a:gd name="T1" fmla="*/ 14 h 14"/>
                  <a:gd name="T2" fmla="*/ 0 w 15"/>
                  <a:gd name="T3" fmla="*/ 0 h 14"/>
                  <a:gd name="T4" fmla="*/ 15 w 15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15" y="14"/>
                    </a:moveTo>
                    <a:cubicBezTo>
                      <a:pt x="13" y="13"/>
                      <a:pt x="4" y="6"/>
                      <a:pt x="0" y="0"/>
                    </a:cubicBezTo>
                    <a:cubicBezTo>
                      <a:pt x="2" y="1"/>
                      <a:pt x="8" y="7"/>
                      <a:pt x="1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6" name="Freeform 6275">
                <a:extLst>
                  <a:ext uri="{FF2B5EF4-FFF2-40B4-BE49-F238E27FC236}">
                    <a16:creationId xmlns:a16="http://schemas.microsoft.com/office/drawing/2014/main" id="{43C4FDBC-2FB1-46CF-A763-765240631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1804"/>
                <a:ext cx="49" cy="65"/>
              </a:xfrm>
              <a:custGeom>
                <a:avLst/>
                <a:gdLst>
                  <a:gd name="T0" fmla="*/ 85 w 85"/>
                  <a:gd name="T1" fmla="*/ 115 h 115"/>
                  <a:gd name="T2" fmla="*/ 60 w 85"/>
                  <a:gd name="T3" fmla="*/ 81 h 115"/>
                  <a:gd name="T4" fmla="*/ 65 w 85"/>
                  <a:gd name="T5" fmla="*/ 86 h 115"/>
                  <a:gd name="T6" fmla="*/ 35 w 85"/>
                  <a:gd name="T7" fmla="*/ 43 h 115"/>
                  <a:gd name="T8" fmla="*/ 0 w 85"/>
                  <a:gd name="T9" fmla="*/ 0 h 115"/>
                  <a:gd name="T10" fmla="*/ 43 w 85"/>
                  <a:gd name="T11" fmla="*/ 52 h 115"/>
                  <a:gd name="T12" fmla="*/ 85 w 85"/>
                  <a:gd name="T13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15">
                    <a:moveTo>
                      <a:pt x="85" y="115"/>
                    </a:moveTo>
                    <a:cubicBezTo>
                      <a:pt x="76" y="105"/>
                      <a:pt x="70" y="93"/>
                      <a:pt x="60" y="81"/>
                    </a:cubicBezTo>
                    <a:cubicBezTo>
                      <a:pt x="61" y="80"/>
                      <a:pt x="63" y="84"/>
                      <a:pt x="65" y="86"/>
                    </a:cubicBezTo>
                    <a:cubicBezTo>
                      <a:pt x="56" y="72"/>
                      <a:pt x="46" y="58"/>
                      <a:pt x="35" y="43"/>
                    </a:cubicBezTo>
                    <a:cubicBezTo>
                      <a:pt x="23" y="28"/>
                      <a:pt x="11" y="14"/>
                      <a:pt x="0" y="0"/>
                    </a:cubicBezTo>
                    <a:cubicBezTo>
                      <a:pt x="11" y="12"/>
                      <a:pt x="27" y="31"/>
                      <a:pt x="43" y="52"/>
                    </a:cubicBezTo>
                    <a:cubicBezTo>
                      <a:pt x="58" y="73"/>
                      <a:pt x="73" y="97"/>
                      <a:pt x="85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7" name="Freeform 6276">
                <a:extLst>
                  <a:ext uri="{FF2B5EF4-FFF2-40B4-BE49-F238E27FC236}">
                    <a16:creationId xmlns:a16="http://schemas.microsoft.com/office/drawing/2014/main" id="{75248E77-3BC8-42FD-BEED-AC3B16F7E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" y="1876"/>
                <a:ext cx="6" cy="9"/>
              </a:xfrm>
              <a:custGeom>
                <a:avLst/>
                <a:gdLst>
                  <a:gd name="T0" fmla="*/ 2 w 9"/>
                  <a:gd name="T1" fmla="*/ 0 h 15"/>
                  <a:gd name="T2" fmla="*/ 7 w 9"/>
                  <a:gd name="T3" fmla="*/ 10 h 15"/>
                  <a:gd name="T4" fmla="*/ 3 w 9"/>
                  <a:gd name="T5" fmla="*/ 5 h 15"/>
                  <a:gd name="T6" fmla="*/ 2 w 9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5">
                    <a:moveTo>
                      <a:pt x="2" y="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9" y="15"/>
                      <a:pt x="4" y="6"/>
                      <a:pt x="3" y="5"/>
                    </a:cubicBezTo>
                    <a:cubicBezTo>
                      <a:pt x="0" y="1"/>
                      <a:pt x="2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8" name="Freeform 6277">
                <a:extLst>
                  <a:ext uri="{FF2B5EF4-FFF2-40B4-BE49-F238E27FC236}">
                    <a16:creationId xmlns:a16="http://schemas.microsoft.com/office/drawing/2014/main" id="{B8F76F5F-BB9E-4198-88E0-64F1201F5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187"/>
                <a:ext cx="3" cy="18"/>
              </a:xfrm>
              <a:custGeom>
                <a:avLst/>
                <a:gdLst>
                  <a:gd name="T0" fmla="*/ 0 w 5"/>
                  <a:gd name="T1" fmla="*/ 30 h 31"/>
                  <a:gd name="T2" fmla="*/ 4 w 5"/>
                  <a:gd name="T3" fmla="*/ 1 h 31"/>
                  <a:gd name="T4" fmla="*/ 3 w 5"/>
                  <a:gd name="T5" fmla="*/ 16 h 31"/>
                  <a:gd name="T6" fmla="*/ 0 w 5"/>
                  <a:gd name="T7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1">
                    <a:moveTo>
                      <a:pt x="0" y="30"/>
                    </a:moveTo>
                    <a:cubicBezTo>
                      <a:pt x="2" y="20"/>
                      <a:pt x="4" y="11"/>
                      <a:pt x="4" y="1"/>
                    </a:cubicBezTo>
                    <a:cubicBezTo>
                      <a:pt x="5" y="0"/>
                      <a:pt x="4" y="8"/>
                      <a:pt x="3" y="16"/>
                    </a:cubicBezTo>
                    <a:cubicBezTo>
                      <a:pt x="2" y="23"/>
                      <a:pt x="1" y="31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9" name="Freeform 6278">
                <a:extLst>
                  <a:ext uri="{FF2B5EF4-FFF2-40B4-BE49-F238E27FC236}">
                    <a16:creationId xmlns:a16="http://schemas.microsoft.com/office/drawing/2014/main" id="{37B2158E-644A-419A-B892-F63934DF8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2285"/>
                <a:ext cx="4" cy="11"/>
              </a:xfrm>
              <a:custGeom>
                <a:avLst/>
                <a:gdLst>
                  <a:gd name="T0" fmla="*/ 5 w 7"/>
                  <a:gd name="T1" fmla="*/ 13 h 20"/>
                  <a:gd name="T2" fmla="*/ 2 w 7"/>
                  <a:gd name="T3" fmla="*/ 20 h 20"/>
                  <a:gd name="T4" fmla="*/ 0 w 7"/>
                  <a:gd name="T5" fmla="*/ 17 h 20"/>
                  <a:gd name="T6" fmla="*/ 7 w 7"/>
                  <a:gd name="T7" fmla="*/ 0 h 20"/>
                  <a:gd name="T8" fmla="*/ 5 w 7"/>
                  <a:gd name="T9" fmla="*/ 6 h 20"/>
                  <a:gd name="T10" fmla="*/ 7 w 7"/>
                  <a:gd name="T11" fmla="*/ 6 h 20"/>
                  <a:gd name="T12" fmla="*/ 5 w 7"/>
                  <a:gd name="T1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0">
                    <a:moveTo>
                      <a:pt x="5" y="13"/>
                    </a:moveTo>
                    <a:cubicBezTo>
                      <a:pt x="4" y="17"/>
                      <a:pt x="3" y="15"/>
                      <a:pt x="2" y="20"/>
                    </a:cubicBezTo>
                    <a:cubicBezTo>
                      <a:pt x="5" y="8"/>
                      <a:pt x="4" y="11"/>
                      <a:pt x="0" y="17"/>
                    </a:cubicBezTo>
                    <a:cubicBezTo>
                      <a:pt x="2" y="13"/>
                      <a:pt x="4" y="8"/>
                      <a:pt x="7" y="0"/>
                    </a:cubicBezTo>
                    <a:cubicBezTo>
                      <a:pt x="7" y="0"/>
                      <a:pt x="6" y="4"/>
                      <a:pt x="5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10"/>
                      <a:pt x="5" y="12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0" name="Freeform 6279">
                <a:extLst>
                  <a:ext uri="{FF2B5EF4-FFF2-40B4-BE49-F238E27FC236}">
                    <a16:creationId xmlns:a16="http://schemas.microsoft.com/office/drawing/2014/main" id="{57047860-803F-45B5-813E-55C0DFE8C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96"/>
                <a:ext cx="10" cy="16"/>
              </a:xfrm>
              <a:custGeom>
                <a:avLst/>
                <a:gdLst>
                  <a:gd name="T0" fmla="*/ 0 w 19"/>
                  <a:gd name="T1" fmla="*/ 28 h 28"/>
                  <a:gd name="T2" fmla="*/ 8 w 19"/>
                  <a:gd name="T3" fmla="*/ 16 h 28"/>
                  <a:gd name="T4" fmla="*/ 19 w 19"/>
                  <a:gd name="T5" fmla="*/ 0 h 28"/>
                  <a:gd name="T6" fmla="*/ 0 w 19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8">
                    <a:moveTo>
                      <a:pt x="0" y="28"/>
                    </a:moveTo>
                    <a:cubicBezTo>
                      <a:pt x="1" y="26"/>
                      <a:pt x="4" y="21"/>
                      <a:pt x="8" y="16"/>
                    </a:cubicBezTo>
                    <a:cubicBezTo>
                      <a:pt x="12" y="10"/>
                      <a:pt x="16" y="4"/>
                      <a:pt x="19" y="0"/>
                    </a:cubicBezTo>
                    <a:cubicBezTo>
                      <a:pt x="18" y="3"/>
                      <a:pt x="9" y="18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1" name="Freeform 6280">
                <a:extLst>
                  <a:ext uri="{FF2B5EF4-FFF2-40B4-BE49-F238E27FC236}">
                    <a16:creationId xmlns:a16="http://schemas.microsoft.com/office/drawing/2014/main" id="{1043D7B2-9F56-4B3E-B3AC-CBEB68C63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2" y="2521"/>
                <a:ext cx="7" cy="8"/>
              </a:xfrm>
              <a:custGeom>
                <a:avLst/>
                <a:gdLst>
                  <a:gd name="T0" fmla="*/ 11 w 13"/>
                  <a:gd name="T1" fmla="*/ 7 h 14"/>
                  <a:gd name="T2" fmla="*/ 0 w 13"/>
                  <a:gd name="T3" fmla="*/ 10 h 14"/>
                  <a:gd name="T4" fmla="*/ 13 w 13"/>
                  <a:gd name="T5" fmla="*/ 1 h 14"/>
                  <a:gd name="T6" fmla="*/ 4 w 13"/>
                  <a:gd name="T7" fmla="*/ 8 h 14"/>
                  <a:gd name="T8" fmla="*/ 11 w 13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11" y="7"/>
                    </a:moveTo>
                    <a:cubicBezTo>
                      <a:pt x="1" y="14"/>
                      <a:pt x="5" y="9"/>
                      <a:pt x="0" y="10"/>
                    </a:cubicBezTo>
                    <a:cubicBezTo>
                      <a:pt x="8" y="4"/>
                      <a:pt x="11" y="0"/>
                      <a:pt x="13" y="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0" y="6"/>
                      <a:pt x="11" y="4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2" name="Freeform 6281">
                <a:extLst>
                  <a:ext uri="{FF2B5EF4-FFF2-40B4-BE49-F238E27FC236}">
                    <a16:creationId xmlns:a16="http://schemas.microsoft.com/office/drawing/2014/main" id="{5206E7E5-3AF0-4A1E-9223-10E6C854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4" y="2621"/>
                <a:ext cx="12" cy="2"/>
              </a:xfrm>
              <a:custGeom>
                <a:avLst/>
                <a:gdLst>
                  <a:gd name="T0" fmla="*/ 21 w 21"/>
                  <a:gd name="T1" fmla="*/ 3 h 4"/>
                  <a:gd name="T2" fmla="*/ 14 w 21"/>
                  <a:gd name="T3" fmla="*/ 3 h 4"/>
                  <a:gd name="T4" fmla="*/ 0 w 21"/>
                  <a:gd name="T5" fmla="*/ 4 h 4"/>
                  <a:gd name="T6" fmla="*/ 14 w 21"/>
                  <a:gd name="T7" fmla="*/ 0 h 4"/>
                  <a:gd name="T8" fmla="*/ 19 w 21"/>
                  <a:gd name="T9" fmla="*/ 0 h 4"/>
                  <a:gd name="T10" fmla="*/ 21 w 21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4">
                    <a:moveTo>
                      <a:pt x="21" y="3"/>
                    </a:moveTo>
                    <a:cubicBezTo>
                      <a:pt x="12" y="4"/>
                      <a:pt x="13" y="3"/>
                      <a:pt x="14" y="3"/>
                    </a:cubicBezTo>
                    <a:cubicBezTo>
                      <a:pt x="14" y="2"/>
                      <a:pt x="13" y="2"/>
                      <a:pt x="0" y="4"/>
                    </a:cubicBezTo>
                    <a:cubicBezTo>
                      <a:pt x="6" y="3"/>
                      <a:pt x="5" y="2"/>
                      <a:pt x="14" y="0"/>
                    </a:cubicBezTo>
                    <a:cubicBezTo>
                      <a:pt x="10" y="2"/>
                      <a:pt x="12" y="2"/>
                      <a:pt x="19" y="0"/>
                    </a:cubicBezTo>
                    <a:lnTo>
                      <a:pt x="2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3" name="Freeform 6282">
                <a:extLst>
                  <a:ext uri="{FF2B5EF4-FFF2-40B4-BE49-F238E27FC236}">
                    <a16:creationId xmlns:a16="http://schemas.microsoft.com/office/drawing/2014/main" id="{970304E9-7B75-4138-AEFC-9C6DA71D5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2625"/>
                <a:ext cx="13" cy="3"/>
              </a:xfrm>
              <a:custGeom>
                <a:avLst/>
                <a:gdLst>
                  <a:gd name="T0" fmla="*/ 8 w 22"/>
                  <a:gd name="T1" fmla="*/ 4 h 4"/>
                  <a:gd name="T2" fmla="*/ 3 w 22"/>
                  <a:gd name="T3" fmla="*/ 0 h 4"/>
                  <a:gd name="T4" fmla="*/ 8 w 2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4">
                    <a:moveTo>
                      <a:pt x="8" y="4"/>
                    </a:moveTo>
                    <a:cubicBezTo>
                      <a:pt x="0" y="2"/>
                      <a:pt x="9" y="3"/>
                      <a:pt x="3" y="0"/>
                    </a:cubicBezTo>
                    <a:cubicBezTo>
                      <a:pt x="22" y="2"/>
                      <a:pt x="11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4" name="Freeform 6283">
                <a:extLst>
                  <a:ext uri="{FF2B5EF4-FFF2-40B4-BE49-F238E27FC236}">
                    <a16:creationId xmlns:a16="http://schemas.microsoft.com/office/drawing/2014/main" id="{C8A1A6A3-40AF-4C19-A0BB-7C8E2FFD1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" y="1638"/>
                <a:ext cx="28" cy="3"/>
              </a:xfrm>
              <a:custGeom>
                <a:avLst/>
                <a:gdLst>
                  <a:gd name="T0" fmla="*/ 6 w 49"/>
                  <a:gd name="T1" fmla="*/ 0 h 6"/>
                  <a:gd name="T2" fmla="*/ 34 w 49"/>
                  <a:gd name="T3" fmla="*/ 3 h 6"/>
                  <a:gd name="T4" fmla="*/ 44 w 49"/>
                  <a:gd name="T5" fmla="*/ 4 h 6"/>
                  <a:gd name="T6" fmla="*/ 48 w 49"/>
                  <a:gd name="T7" fmla="*/ 5 h 6"/>
                  <a:gd name="T8" fmla="*/ 27 w 49"/>
                  <a:gd name="T9" fmla="*/ 3 h 6"/>
                  <a:gd name="T10" fmla="*/ 17 w 49"/>
                  <a:gd name="T11" fmla="*/ 3 h 6"/>
                  <a:gd name="T12" fmla="*/ 4 w 49"/>
                  <a:gd name="T13" fmla="*/ 2 h 6"/>
                  <a:gd name="T14" fmla="*/ 6 w 4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6">
                    <a:moveTo>
                      <a:pt x="6" y="0"/>
                    </a:moveTo>
                    <a:cubicBezTo>
                      <a:pt x="19" y="0"/>
                      <a:pt x="35" y="4"/>
                      <a:pt x="34" y="3"/>
                    </a:cubicBezTo>
                    <a:cubicBezTo>
                      <a:pt x="34" y="2"/>
                      <a:pt x="40" y="3"/>
                      <a:pt x="44" y="4"/>
                    </a:cubicBezTo>
                    <a:cubicBezTo>
                      <a:pt x="44" y="4"/>
                      <a:pt x="46" y="4"/>
                      <a:pt x="48" y="5"/>
                    </a:cubicBezTo>
                    <a:cubicBezTo>
                      <a:pt x="49" y="6"/>
                      <a:pt x="37" y="4"/>
                      <a:pt x="27" y="3"/>
                    </a:cubicBezTo>
                    <a:cubicBezTo>
                      <a:pt x="17" y="2"/>
                      <a:pt x="9" y="1"/>
                      <a:pt x="17" y="3"/>
                    </a:cubicBezTo>
                    <a:cubicBezTo>
                      <a:pt x="17" y="3"/>
                      <a:pt x="9" y="3"/>
                      <a:pt x="4" y="2"/>
                    </a:cubicBezTo>
                    <a:cubicBezTo>
                      <a:pt x="0" y="1"/>
                      <a:pt x="8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5" name="Freeform 6284">
                <a:extLst>
                  <a:ext uri="{FF2B5EF4-FFF2-40B4-BE49-F238E27FC236}">
                    <a16:creationId xmlns:a16="http://schemas.microsoft.com/office/drawing/2014/main" id="{4C42EBA9-E5FF-4728-AB05-C3B6099B2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887"/>
                <a:ext cx="12" cy="22"/>
              </a:xfrm>
              <a:custGeom>
                <a:avLst/>
                <a:gdLst>
                  <a:gd name="T0" fmla="*/ 0 w 20"/>
                  <a:gd name="T1" fmla="*/ 0 h 38"/>
                  <a:gd name="T2" fmla="*/ 20 w 20"/>
                  <a:gd name="T3" fmla="*/ 38 h 38"/>
                  <a:gd name="T4" fmla="*/ 12 w 20"/>
                  <a:gd name="T5" fmla="*/ 24 h 38"/>
                  <a:gd name="T6" fmla="*/ 0 w 20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8">
                    <a:moveTo>
                      <a:pt x="0" y="0"/>
                    </a:moveTo>
                    <a:cubicBezTo>
                      <a:pt x="7" y="11"/>
                      <a:pt x="11" y="21"/>
                      <a:pt x="20" y="38"/>
                    </a:cubicBezTo>
                    <a:cubicBezTo>
                      <a:pt x="19" y="38"/>
                      <a:pt x="16" y="32"/>
                      <a:pt x="12" y="24"/>
                    </a:cubicBezTo>
                    <a:cubicBezTo>
                      <a:pt x="8" y="16"/>
                      <a:pt x="3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6" name="Freeform 6285">
                <a:extLst>
                  <a:ext uri="{FF2B5EF4-FFF2-40B4-BE49-F238E27FC236}">
                    <a16:creationId xmlns:a16="http://schemas.microsoft.com/office/drawing/2014/main" id="{BBCEADBF-459E-4FCC-B840-E4F604C13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1927"/>
                <a:ext cx="17" cy="44"/>
              </a:xfrm>
              <a:custGeom>
                <a:avLst/>
                <a:gdLst>
                  <a:gd name="T0" fmla="*/ 29 w 29"/>
                  <a:gd name="T1" fmla="*/ 78 h 78"/>
                  <a:gd name="T2" fmla="*/ 16 w 29"/>
                  <a:gd name="T3" fmla="*/ 41 h 78"/>
                  <a:gd name="T4" fmla="*/ 0 w 29"/>
                  <a:gd name="T5" fmla="*/ 0 h 78"/>
                  <a:gd name="T6" fmla="*/ 15 w 29"/>
                  <a:gd name="T7" fmla="*/ 33 h 78"/>
                  <a:gd name="T8" fmla="*/ 29 w 29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8">
                    <a:moveTo>
                      <a:pt x="29" y="78"/>
                    </a:moveTo>
                    <a:cubicBezTo>
                      <a:pt x="26" y="68"/>
                      <a:pt x="22" y="55"/>
                      <a:pt x="16" y="41"/>
                    </a:cubicBezTo>
                    <a:cubicBezTo>
                      <a:pt x="11" y="28"/>
                      <a:pt x="5" y="13"/>
                      <a:pt x="0" y="0"/>
                    </a:cubicBezTo>
                    <a:cubicBezTo>
                      <a:pt x="2" y="4"/>
                      <a:pt x="9" y="17"/>
                      <a:pt x="15" y="33"/>
                    </a:cubicBezTo>
                    <a:cubicBezTo>
                      <a:pt x="21" y="48"/>
                      <a:pt x="27" y="66"/>
                      <a:pt x="29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7" name="Freeform 6286">
                <a:extLst>
                  <a:ext uri="{FF2B5EF4-FFF2-40B4-BE49-F238E27FC236}">
                    <a16:creationId xmlns:a16="http://schemas.microsoft.com/office/drawing/2014/main" id="{97B4496F-7047-4E5B-A4E2-3AA5E6709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1" y="2236"/>
                <a:ext cx="11" cy="40"/>
              </a:xfrm>
              <a:custGeom>
                <a:avLst/>
                <a:gdLst>
                  <a:gd name="T0" fmla="*/ 11 w 19"/>
                  <a:gd name="T1" fmla="*/ 41 h 70"/>
                  <a:gd name="T2" fmla="*/ 5 w 19"/>
                  <a:gd name="T3" fmla="*/ 63 h 70"/>
                  <a:gd name="T4" fmla="*/ 2 w 19"/>
                  <a:gd name="T5" fmla="*/ 63 h 70"/>
                  <a:gd name="T6" fmla="*/ 3 w 19"/>
                  <a:gd name="T7" fmla="*/ 59 h 70"/>
                  <a:gd name="T8" fmla="*/ 7 w 19"/>
                  <a:gd name="T9" fmla="*/ 49 h 70"/>
                  <a:gd name="T10" fmla="*/ 7 w 19"/>
                  <a:gd name="T11" fmla="*/ 46 h 70"/>
                  <a:gd name="T12" fmla="*/ 1 w 19"/>
                  <a:gd name="T13" fmla="*/ 61 h 70"/>
                  <a:gd name="T14" fmla="*/ 10 w 19"/>
                  <a:gd name="T15" fmla="*/ 31 h 70"/>
                  <a:gd name="T16" fmla="*/ 17 w 19"/>
                  <a:gd name="T17" fmla="*/ 0 h 70"/>
                  <a:gd name="T18" fmla="*/ 8 w 19"/>
                  <a:gd name="T19" fmla="*/ 39 h 70"/>
                  <a:gd name="T20" fmla="*/ 11 w 19"/>
                  <a:gd name="T21" fmla="*/ 4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70">
                    <a:moveTo>
                      <a:pt x="11" y="41"/>
                    </a:moveTo>
                    <a:cubicBezTo>
                      <a:pt x="9" y="49"/>
                      <a:pt x="7" y="56"/>
                      <a:pt x="5" y="63"/>
                    </a:cubicBezTo>
                    <a:cubicBezTo>
                      <a:pt x="3" y="64"/>
                      <a:pt x="10" y="40"/>
                      <a:pt x="2" y="63"/>
                    </a:cubicBezTo>
                    <a:cubicBezTo>
                      <a:pt x="0" y="70"/>
                      <a:pt x="1" y="65"/>
                      <a:pt x="3" y="59"/>
                    </a:cubicBezTo>
                    <a:cubicBezTo>
                      <a:pt x="5" y="53"/>
                      <a:pt x="7" y="46"/>
                      <a:pt x="7" y="49"/>
                    </a:cubicBezTo>
                    <a:cubicBezTo>
                      <a:pt x="8" y="45"/>
                      <a:pt x="7" y="46"/>
                      <a:pt x="7" y="46"/>
                    </a:cubicBezTo>
                    <a:cubicBezTo>
                      <a:pt x="5" y="45"/>
                      <a:pt x="1" y="66"/>
                      <a:pt x="1" y="61"/>
                    </a:cubicBezTo>
                    <a:cubicBezTo>
                      <a:pt x="5" y="48"/>
                      <a:pt x="7" y="39"/>
                      <a:pt x="10" y="31"/>
                    </a:cubicBezTo>
                    <a:cubicBezTo>
                      <a:pt x="12" y="23"/>
                      <a:pt x="14" y="14"/>
                      <a:pt x="17" y="0"/>
                    </a:cubicBezTo>
                    <a:cubicBezTo>
                      <a:pt x="19" y="2"/>
                      <a:pt x="12" y="23"/>
                      <a:pt x="8" y="39"/>
                    </a:cubicBezTo>
                    <a:cubicBezTo>
                      <a:pt x="6" y="47"/>
                      <a:pt x="10" y="40"/>
                      <a:pt x="1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8" name="Freeform 6287">
                <a:extLst>
                  <a:ext uri="{FF2B5EF4-FFF2-40B4-BE49-F238E27FC236}">
                    <a16:creationId xmlns:a16="http://schemas.microsoft.com/office/drawing/2014/main" id="{3F5BC109-5DD3-4DD1-BB73-7271D22A8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434"/>
                <a:ext cx="7" cy="10"/>
              </a:xfrm>
              <a:custGeom>
                <a:avLst/>
                <a:gdLst>
                  <a:gd name="T0" fmla="*/ 9 w 13"/>
                  <a:gd name="T1" fmla="*/ 7 h 18"/>
                  <a:gd name="T2" fmla="*/ 1 w 13"/>
                  <a:gd name="T3" fmla="*/ 15 h 18"/>
                  <a:gd name="T4" fmla="*/ 11 w 13"/>
                  <a:gd name="T5" fmla="*/ 1 h 18"/>
                  <a:gd name="T6" fmla="*/ 6 w 13"/>
                  <a:gd name="T7" fmla="*/ 10 h 18"/>
                  <a:gd name="T8" fmla="*/ 9 w 13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9" y="7"/>
                    </a:moveTo>
                    <a:cubicBezTo>
                      <a:pt x="9" y="8"/>
                      <a:pt x="0" y="18"/>
                      <a:pt x="1" y="15"/>
                    </a:cubicBezTo>
                    <a:cubicBezTo>
                      <a:pt x="10" y="5"/>
                      <a:pt x="4" y="10"/>
                      <a:pt x="11" y="1"/>
                    </a:cubicBezTo>
                    <a:cubicBezTo>
                      <a:pt x="13" y="0"/>
                      <a:pt x="11" y="3"/>
                      <a:pt x="6" y="10"/>
                    </a:cubicBezTo>
                    <a:cubicBezTo>
                      <a:pt x="6" y="10"/>
                      <a:pt x="7" y="9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9" name="Freeform 6288">
                <a:extLst>
                  <a:ext uri="{FF2B5EF4-FFF2-40B4-BE49-F238E27FC236}">
                    <a16:creationId xmlns:a16="http://schemas.microsoft.com/office/drawing/2014/main" id="{319F59EB-48AA-464B-B1C1-E6691D52C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2447"/>
                <a:ext cx="26" cy="29"/>
              </a:xfrm>
              <a:custGeom>
                <a:avLst/>
                <a:gdLst>
                  <a:gd name="T0" fmla="*/ 46 w 46"/>
                  <a:gd name="T1" fmla="*/ 0 h 50"/>
                  <a:gd name="T2" fmla="*/ 0 w 46"/>
                  <a:gd name="T3" fmla="*/ 50 h 50"/>
                  <a:gd name="T4" fmla="*/ 23 w 46"/>
                  <a:gd name="T5" fmla="*/ 25 h 50"/>
                  <a:gd name="T6" fmla="*/ 46 w 46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50">
                    <a:moveTo>
                      <a:pt x="46" y="0"/>
                    </a:moveTo>
                    <a:cubicBezTo>
                      <a:pt x="30" y="20"/>
                      <a:pt x="12" y="39"/>
                      <a:pt x="0" y="50"/>
                    </a:cubicBezTo>
                    <a:cubicBezTo>
                      <a:pt x="3" y="47"/>
                      <a:pt x="13" y="36"/>
                      <a:pt x="23" y="25"/>
                    </a:cubicBezTo>
                    <a:cubicBezTo>
                      <a:pt x="33" y="14"/>
                      <a:pt x="43" y="3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0" name="Freeform 6289">
                <a:extLst>
                  <a:ext uri="{FF2B5EF4-FFF2-40B4-BE49-F238E27FC236}">
                    <a16:creationId xmlns:a16="http://schemas.microsoft.com/office/drawing/2014/main" id="{98B18F94-D9E2-4A12-9464-EC3D172B7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2628"/>
                <a:ext cx="14" cy="2"/>
              </a:xfrm>
              <a:custGeom>
                <a:avLst/>
                <a:gdLst>
                  <a:gd name="T0" fmla="*/ 22 w 25"/>
                  <a:gd name="T1" fmla="*/ 3 h 4"/>
                  <a:gd name="T2" fmla="*/ 6 w 25"/>
                  <a:gd name="T3" fmla="*/ 3 h 4"/>
                  <a:gd name="T4" fmla="*/ 1 w 25"/>
                  <a:gd name="T5" fmla="*/ 1 h 4"/>
                  <a:gd name="T6" fmla="*/ 20 w 25"/>
                  <a:gd name="T7" fmla="*/ 0 h 4"/>
                  <a:gd name="T8" fmla="*/ 22 w 25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">
                    <a:moveTo>
                      <a:pt x="22" y="3"/>
                    </a:moveTo>
                    <a:cubicBezTo>
                      <a:pt x="10" y="4"/>
                      <a:pt x="18" y="2"/>
                      <a:pt x="6" y="3"/>
                    </a:cubicBezTo>
                    <a:cubicBezTo>
                      <a:pt x="9" y="2"/>
                      <a:pt x="19" y="0"/>
                      <a:pt x="1" y="1"/>
                    </a:cubicBezTo>
                    <a:cubicBezTo>
                      <a:pt x="0" y="0"/>
                      <a:pt x="15" y="1"/>
                      <a:pt x="20" y="0"/>
                    </a:cubicBezTo>
                    <a:cubicBezTo>
                      <a:pt x="25" y="1"/>
                      <a:pt x="21" y="1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1" name="Freeform 6290">
                <a:extLst>
                  <a:ext uri="{FF2B5EF4-FFF2-40B4-BE49-F238E27FC236}">
                    <a16:creationId xmlns:a16="http://schemas.microsoft.com/office/drawing/2014/main" id="{0193D079-AE90-4D52-9273-9667BA10C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2608"/>
                <a:ext cx="9" cy="4"/>
              </a:xfrm>
              <a:custGeom>
                <a:avLst/>
                <a:gdLst>
                  <a:gd name="T0" fmla="*/ 15 w 15"/>
                  <a:gd name="T1" fmla="*/ 7 h 7"/>
                  <a:gd name="T2" fmla="*/ 0 w 15"/>
                  <a:gd name="T3" fmla="*/ 3 h 7"/>
                  <a:gd name="T4" fmla="*/ 13 w 15"/>
                  <a:gd name="T5" fmla="*/ 4 h 7"/>
                  <a:gd name="T6" fmla="*/ 15 w 1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cubicBezTo>
                      <a:pt x="10" y="6"/>
                      <a:pt x="5" y="5"/>
                      <a:pt x="0" y="3"/>
                    </a:cubicBezTo>
                    <a:cubicBezTo>
                      <a:pt x="8" y="5"/>
                      <a:pt x="1" y="0"/>
                      <a:pt x="1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2" name="Freeform 6291">
                <a:extLst>
                  <a:ext uri="{FF2B5EF4-FFF2-40B4-BE49-F238E27FC236}">
                    <a16:creationId xmlns:a16="http://schemas.microsoft.com/office/drawing/2014/main" id="{0EB28EA7-2AC7-4346-AB38-8551B12CC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177"/>
                <a:ext cx="4" cy="22"/>
              </a:xfrm>
              <a:custGeom>
                <a:avLst/>
                <a:gdLst>
                  <a:gd name="T0" fmla="*/ 5 w 7"/>
                  <a:gd name="T1" fmla="*/ 23 h 39"/>
                  <a:gd name="T2" fmla="*/ 0 w 7"/>
                  <a:gd name="T3" fmla="*/ 33 h 39"/>
                  <a:gd name="T4" fmla="*/ 7 w 7"/>
                  <a:gd name="T5" fmla="*/ 2 h 39"/>
                  <a:gd name="T6" fmla="*/ 4 w 7"/>
                  <a:gd name="T7" fmla="*/ 19 h 39"/>
                  <a:gd name="T8" fmla="*/ 5 w 7"/>
                  <a:gd name="T9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9">
                    <a:moveTo>
                      <a:pt x="5" y="23"/>
                    </a:moveTo>
                    <a:cubicBezTo>
                      <a:pt x="3" y="39"/>
                      <a:pt x="1" y="34"/>
                      <a:pt x="0" y="33"/>
                    </a:cubicBezTo>
                    <a:cubicBezTo>
                      <a:pt x="2" y="20"/>
                      <a:pt x="5" y="0"/>
                      <a:pt x="7" y="2"/>
                    </a:cubicBezTo>
                    <a:cubicBezTo>
                      <a:pt x="6" y="5"/>
                      <a:pt x="5" y="13"/>
                      <a:pt x="4" y="19"/>
                    </a:cubicBezTo>
                    <a:cubicBezTo>
                      <a:pt x="3" y="25"/>
                      <a:pt x="3" y="29"/>
                      <a:pt x="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3" name="Freeform 6292">
                <a:extLst>
                  <a:ext uri="{FF2B5EF4-FFF2-40B4-BE49-F238E27FC236}">
                    <a16:creationId xmlns:a16="http://schemas.microsoft.com/office/drawing/2014/main" id="{5EA03F8E-FB38-4D2A-84D9-99B87CF34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1672"/>
                <a:ext cx="49" cy="23"/>
              </a:xfrm>
              <a:custGeom>
                <a:avLst/>
                <a:gdLst>
                  <a:gd name="T0" fmla="*/ 86 w 86"/>
                  <a:gd name="T1" fmla="*/ 40 h 40"/>
                  <a:gd name="T2" fmla="*/ 47 w 86"/>
                  <a:gd name="T3" fmla="*/ 21 h 40"/>
                  <a:gd name="T4" fmla="*/ 0 w 86"/>
                  <a:gd name="T5" fmla="*/ 0 h 40"/>
                  <a:gd name="T6" fmla="*/ 47 w 86"/>
                  <a:gd name="T7" fmla="*/ 20 h 40"/>
                  <a:gd name="T8" fmla="*/ 86 w 8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0">
                    <a:moveTo>
                      <a:pt x="86" y="40"/>
                    </a:moveTo>
                    <a:cubicBezTo>
                      <a:pt x="77" y="36"/>
                      <a:pt x="63" y="29"/>
                      <a:pt x="47" y="21"/>
                    </a:cubicBezTo>
                    <a:cubicBezTo>
                      <a:pt x="31" y="14"/>
                      <a:pt x="14" y="6"/>
                      <a:pt x="0" y="0"/>
                    </a:cubicBezTo>
                    <a:cubicBezTo>
                      <a:pt x="15" y="6"/>
                      <a:pt x="32" y="13"/>
                      <a:pt x="47" y="20"/>
                    </a:cubicBezTo>
                    <a:cubicBezTo>
                      <a:pt x="62" y="27"/>
                      <a:pt x="76" y="34"/>
                      <a:pt x="8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4" name="Freeform 6293">
                <a:extLst>
                  <a:ext uri="{FF2B5EF4-FFF2-40B4-BE49-F238E27FC236}">
                    <a16:creationId xmlns:a16="http://schemas.microsoft.com/office/drawing/2014/main" id="{1498C93F-E738-41F9-A250-62F4DFE63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1806"/>
                <a:ext cx="13" cy="16"/>
              </a:xfrm>
              <a:custGeom>
                <a:avLst/>
                <a:gdLst>
                  <a:gd name="T0" fmla="*/ 7 w 22"/>
                  <a:gd name="T1" fmla="*/ 8 h 28"/>
                  <a:gd name="T2" fmla="*/ 9 w 22"/>
                  <a:gd name="T3" fmla="*/ 11 h 28"/>
                  <a:gd name="T4" fmla="*/ 22 w 22"/>
                  <a:gd name="T5" fmla="*/ 28 h 28"/>
                  <a:gd name="T6" fmla="*/ 0 w 22"/>
                  <a:gd name="T7" fmla="*/ 1 h 28"/>
                  <a:gd name="T8" fmla="*/ 7 w 22"/>
                  <a:gd name="T9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8">
                    <a:moveTo>
                      <a:pt x="7" y="8"/>
                    </a:moveTo>
                    <a:cubicBezTo>
                      <a:pt x="9" y="10"/>
                      <a:pt x="9" y="11"/>
                      <a:pt x="9" y="11"/>
                    </a:cubicBezTo>
                    <a:cubicBezTo>
                      <a:pt x="9" y="13"/>
                      <a:pt x="19" y="23"/>
                      <a:pt x="22" y="28"/>
                    </a:cubicBezTo>
                    <a:cubicBezTo>
                      <a:pt x="18" y="25"/>
                      <a:pt x="8" y="11"/>
                      <a:pt x="0" y="1"/>
                    </a:cubicBezTo>
                    <a:cubicBezTo>
                      <a:pt x="0" y="0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5" name="Freeform 6294">
                <a:extLst>
                  <a:ext uri="{FF2B5EF4-FFF2-40B4-BE49-F238E27FC236}">
                    <a16:creationId xmlns:a16="http://schemas.microsoft.com/office/drawing/2014/main" id="{FF9A1FF8-5BB9-4E55-B66F-1C4D0E403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89"/>
                <a:ext cx="10" cy="20"/>
              </a:xfrm>
              <a:custGeom>
                <a:avLst/>
                <a:gdLst>
                  <a:gd name="T0" fmla="*/ 12 w 19"/>
                  <a:gd name="T1" fmla="*/ 21 h 35"/>
                  <a:gd name="T2" fmla="*/ 0 w 19"/>
                  <a:gd name="T3" fmla="*/ 28 h 35"/>
                  <a:gd name="T4" fmla="*/ 11 w 19"/>
                  <a:gd name="T5" fmla="*/ 12 h 35"/>
                  <a:gd name="T6" fmla="*/ 12 w 19"/>
                  <a:gd name="T7" fmla="*/ 6 h 35"/>
                  <a:gd name="T8" fmla="*/ 2 w 19"/>
                  <a:gd name="T9" fmla="*/ 21 h 35"/>
                  <a:gd name="T10" fmla="*/ 6 w 19"/>
                  <a:gd name="T11" fmla="*/ 13 h 35"/>
                  <a:gd name="T12" fmla="*/ 14 w 19"/>
                  <a:gd name="T13" fmla="*/ 0 h 35"/>
                  <a:gd name="T14" fmla="*/ 19 w 19"/>
                  <a:gd name="T15" fmla="*/ 0 h 35"/>
                  <a:gd name="T16" fmla="*/ 8 w 19"/>
                  <a:gd name="T17" fmla="*/ 18 h 35"/>
                  <a:gd name="T18" fmla="*/ 12 w 19"/>
                  <a:gd name="T19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5">
                    <a:moveTo>
                      <a:pt x="12" y="21"/>
                    </a:moveTo>
                    <a:cubicBezTo>
                      <a:pt x="1" y="35"/>
                      <a:pt x="8" y="21"/>
                      <a:pt x="0" y="28"/>
                    </a:cubicBezTo>
                    <a:cubicBezTo>
                      <a:pt x="6" y="19"/>
                      <a:pt x="6" y="20"/>
                      <a:pt x="11" y="12"/>
                    </a:cubicBezTo>
                    <a:cubicBezTo>
                      <a:pt x="18" y="1"/>
                      <a:pt x="8" y="13"/>
                      <a:pt x="12" y="6"/>
                    </a:cubicBezTo>
                    <a:cubicBezTo>
                      <a:pt x="9" y="9"/>
                      <a:pt x="6" y="16"/>
                      <a:pt x="2" y="21"/>
                    </a:cubicBezTo>
                    <a:cubicBezTo>
                      <a:pt x="1" y="22"/>
                      <a:pt x="3" y="18"/>
                      <a:pt x="6" y="13"/>
                    </a:cubicBezTo>
                    <a:cubicBezTo>
                      <a:pt x="10" y="8"/>
                      <a:pt x="13" y="2"/>
                      <a:pt x="14" y="0"/>
                    </a:cubicBezTo>
                    <a:cubicBezTo>
                      <a:pt x="16" y="1"/>
                      <a:pt x="14" y="4"/>
                      <a:pt x="19" y="0"/>
                    </a:cubicBezTo>
                    <a:cubicBezTo>
                      <a:pt x="17" y="3"/>
                      <a:pt x="13" y="11"/>
                      <a:pt x="8" y="18"/>
                    </a:cubicBezTo>
                    <a:cubicBezTo>
                      <a:pt x="13" y="15"/>
                      <a:pt x="8" y="22"/>
                      <a:pt x="1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6" name="Freeform 6295">
                <a:extLst>
                  <a:ext uri="{FF2B5EF4-FFF2-40B4-BE49-F238E27FC236}">
                    <a16:creationId xmlns:a16="http://schemas.microsoft.com/office/drawing/2014/main" id="{6F4E9278-7A71-490F-B36F-002193FDF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1665"/>
                <a:ext cx="19" cy="7"/>
              </a:xfrm>
              <a:custGeom>
                <a:avLst/>
                <a:gdLst>
                  <a:gd name="T0" fmla="*/ 33 w 33"/>
                  <a:gd name="T1" fmla="*/ 12 h 12"/>
                  <a:gd name="T2" fmla="*/ 0 w 33"/>
                  <a:gd name="T3" fmla="*/ 0 h 12"/>
                  <a:gd name="T4" fmla="*/ 33 w 3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2">
                    <a:moveTo>
                      <a:pt x="33" y="12"/>
                    </a:moveTo>
                    <a:cubicBezTo>
                      <a:pt x="23" y="9"/>
                      <a:pt x="10" y="4"/>
                      <a:pt x="0" y="0"/>
                    </a:cubicBezTo>
                    <a:cubicBezTo>
                      <a:pt x="10" y="2"/>
                      <a:pt x="19" y="6"/>
                      <a:pt x="3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7" name="Freeform 6296">
                <a:extLst>
                  <a:ext uri="{FF2B5EF4-FFF2-40B4-BE49-F238E27FC236}">
                    <a16:creationId xmlns:a16="http://schemas.microsoft.com/office/drawing/2014/main" id="{9BF8BE33-C43B-4B16-944F-BADCA7AFF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1834"/>
                <a:ext cx="7" cy="8"/>
              </a:xfrm>
              <a:custGeom>
                <a:avLst/>
                <a:gdLst>
                  <a:gd name="T0" fmla="*/ 10 w 12"/>
                  <a:gd name="T1" fmla="*/ 15 h 15"/>
                  <a:gd name="T2" fmla="*/ 0 w 12"/>
                  <a:gd name="T3" fmla="*/ 0 h 15"/>
                  <a:gd name="T4" fmla="*/ 7 w 12"/>
                  <a:gd name="T5" fmla="*/ 7 h 15"/>
                  <a:gd name="T6" fmla="*/ 10 w 12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0" y="15"/>
                    </a:moveTo>
                    <a:cubicBezTo>
                      <a:pt x="7" y="10"/>
                      <a:pt x="4" y="5"/>
                      <a:pt x="0" y="0"/>
                    </a:cubicBezTo>
                    <a:cubicBezTo>
                      <a:pt x="0" y="0"/>
                      <a:pt x="4" y="3"/>
                      <a:pt x="7" y="7"/>
                    </a:cubicBezTo>
                    <a:cubicBezTo>
                      <a:pt x="9" y="11"/>
                      <a:pt x="12" y="15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8" name="Freeform 6297">
                <a:extLst>
                  <a:ext uri="{FF2B5EF4-FFF2-40B4-BE49-F238E27FC236}">
                    <a16:creationId xmlns:a16="http://schemas.microsoft.com/office/drawing/2014/main" id="{3B539D4D-274A-4561-955B-5049C2E2C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" y="2315"/>
                <a:ext cx="9" cy="18"/>
              </a:xfrm>
              <a:custGeom>
                <a:avLst/>
                <a:gdLst>
                  <a:gd name="T0" fmla="*/ 16 w 16"/>
                  <a:gd name="T1" fmla="*/ 1 h 32"/>
                  <a:gd name="T2" fmla="*/ 9 w 16"/>
                  <a:gd name="T3" fmla="*/ 15 h 32"/>
                  <a:gd name="T4" fmla="*/ 13 w 16"/>
                  <a:gd name="T5" fmla="*/ 4 h 32"/>
                  <a:gd name="T6" fmla="*/ 0 w 16"/>
                  <a:gd name="T7" fmla="*/ 32 h 32"/>
                  <a:gd name="T8" fmla="*/ 1 w 16"/>
                  <a:gd name="T9" fmla="*/ 25 h 32"/>
                  <a:gd name="T10" fmla="*/ 7 w 16"/>
                  <a:gd name="T11" fmla="*/ 14 h 32"/>
                  <a:gd name="T12" fmla="*/ 7 w 16"/>
                  <a:gd name="T13" fmla="*/ 12 h 32"/>
                  <a:gd name="T14" fmla="*/ 16 w 16"/>
                  <a:gd name="T1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2">
                    <a:moveTo>
                      <a:pt x="16" y="1"/>
                    </a:moveTo>
                    <a:cubicBezTo>
                      <a:pt x="13" y="7"/>
                      <a:pt x="12" y="8"/>
                      <a:pt x="9" y="15"/>
                    </a:cubicBezTo>
                    <a:cubicBezTo>
                      <a:pt x="9" y="14"/>
                      <a:pt x="11" y="8"/>
                      <a:pt x="13" y="4"/>
                    </a:cubicBezTo>
                    <a:cubicBezTo>
                      <a:pt x="10" y="8"/>
                      <a:pt x="5" y="20"/>
                      <a:pt x="0" y="32"/>
                    </a:cubicBezTo>
                    <a:cubicBezTo>
                      <a:pt x="0" y="31"/>
                      <a:pt x="2" y="26"/>
                      <a:pt x="1" y="25"/>
                    </a:cubicBezTo>
                    <a:cubicBezTo>
                      <a:pt x="2" y="25"/>
                      <a:pt x="5" y="19"/>
                      <a:pt x="7" y="14"/>
                    </a:cubicBezTo>
                    <a:cubicBezTo>
                      <a:pt x="9" y="10"/>
                      <a:pt x="10" y="7"/>
                      <a:pt x="7" y="12"/>
                    </a:cubicBezTo>
                    <a:cubicBezTo>
                      <a:pt x="11" y="0"/>
                      <a:pt x="13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9" name="Freeform 6298">
                <a:extLst>
                  <a:ext uri="{FF2B5EF4-FFF2-40B4-BE49-F238E27FC236}">
                    <a16:creationId xmlns:a16="http://schemas.microsoft.com/office/drawing/2014/main" id="{22DF7BEF-26B6-4465-A154-B4284774C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2618"/>
                <a:ext cx="8" cy="2"/>
              </a:xfrm>
              <a:custGeom>
                <a:avLst/>
                <a:gdLst>
                  <a:gd name="T0" fmla="*/ 13 w 14"/>
                  <a:gd name="T1" fmla="*/ 2 h 4"/>
                  <a:gd name="T2" fmla="*/ 2 w 14"/>
                  <a:gd name="T3" fmla="*/ 4 h 4"/>
                  <a:gd name="T4" fmla="*/ 0 w 14"/>
                  <a:gd name="T5" fmla="*/ 2 h 4"/>
                  <a:gd name="T6" fmla="*/ 13 w 1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13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1"/>
                      <a:pt x="14" y="0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0" name="Freeform 6299">
                <a:extLst>
                  <a:ext uri="{FF2B5EF4-FFF2-40B4-BE49-F238E27FC236}">
                    <a16:creationId xmlns:a16="http://schemas.microsoft.com/office/drawing/2014/main" id="{908DE45A-1D79-4D86-9DED-1EAA15981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1651"/>
                <a:ext cx="46" cy="13"/>
              </a:xfrm>
              <a:custGeom>
                <a:avLst/>
                <a:gdLst>
                  <a:gd name="T0" fmla="*/ 81 w 81"/>
                  <a:gd name="T1" fmla="*/ 23 h 23"/>
                  <a:gd name="T2" fmla="*/ 43 w 81"/>
                  <a:gd name="T3" fmla="*/ 11 h 23"/>
                  <a:gd name="T4" fmla="*/ 0 w 81"/>
                  <a:gd name="T5" fmla="*/ 0 h 23"/>
                  <a:gd name="T6" fmla="*/ 38 w 81"/>
                  <a:gd name="T7" fmla="*/ 8 h 23"/>
                  <a:gd name="T8" fmla="*/ 81 w 81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23">
                    <a:moveTo>
                      <a:pt x="81" y="23"/>
                    </a:moveTo>
                    <a:cubicBezTo>
                      <a:pt x="63" y="17"/>
                      <a:pt x="53" y="14"/>
                      <a:pt x="43" y="11"/>
                    </a:cubicBezTo>
                    <a:cubicBezTo>
                      <a:pt x="32" y="8"/>
                      <a:pt x="21" y="5"/>
                      <a:pt x="0" y="0"/>
                    </a:cubicBezTo>
                    <a:cubicBezTo>
                      <a:pt x="4" y="0"/>
                      <a:pt x="20" y="3"/>
                      <a:pt x="38" y="8"/>
                    </a:cubicBezTo>
                    <a:cubicBezTo>
                      <a:pt x="55" y="13"/>
                      <a:pt x="73" y="19"/>
                      <a:pt x="8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1" name="Freeform 6300">
                <a:extLst>
                  <a:ext uri="{FF2B5EF4-FFF2-40B4-BE49-F238E27FC236}">
                    <a16:creationId xmlns:a16="http://schemas.microsoft.com/office/drawing/2014/main" id="{F72674C4-FC4D-4136-83BE-43CE9C749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1939"/>
                <a:ext cx="9" cy="25"/>
              </a:xfrm>
              <a:custGeom>
                <a:avLst/>
                <a:gdLst>
                  <a:gd name="T0" fmla="*/ 0 w 16"/>
                  <a:gd name="T1" fmla="*/ 0 h 45"/>
                  <a:gd name="T2" fmla="*/ 9 w 16"/>
                  <a:gd name="T3" fmla="*/ 24 h 45"/>
                  <a:gd name="T4" fmla="*/ 10 w 16"/>
                  <a:gd name="T5" fmla="*/ 19 h 45"/>
                  <a:gd name="T6" fmla="*/ 4 w 16"/>
                  <a:gd name="T7" fmla="*/ 0 h 45"/>
                  <a:gd name="T8" fmla="*/ 13 w 16"/>
                  <a:gd name="T9" fmla="*/ 24 h 45"/>
                  <a:gd name="T10" fmla="*/ 16 w 16"/>
                  <a:gd name="T11" fmla="*/ 45 h 45"/>
                  <a:gd name="T12" fmla="*/ 8 w 16"/>
                  <a:gd name="T13" fmla="*/ 24 h 45"/>
                  <a:gd name="T14" fmla="*/ 0 w 16"/>
                  <a:gd name="T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5">
                    <a:moveTo>
                      <a:pt x="0" y="0"/>
                    </a:moveTo>
                    <a:cubicBezTo>
                      <a:pt x="4" y="12"/>
                      <a:pt x="5" y="11"/>
                      <a:pt x="9" y="24"/>
                    </a:cubicBezTo>
                    <a:cubicBezTo>
                      <a:pt x="13" y="31"/>
                      <a:pt x="12" y="27"/>
                      <a:pt x="10" y="19"/>
                    </a:cubicBezTo>
                    <a:cubicBezTo>
                      <a:pt x="7" y="12"/>
                      <a:pt x="4" y="3"/>
                      <a:pt x="4" y="0"/>
                    </a:cubicBezTo>
                    <a:cubicBezTo>
                      <a:pt x="7" y="8"/>
                      <a:pt x="9" y="17"/>
                      <a:pt x="13" y="24"/>
                    </a:cubicBezTo>
                    <a:cubicBezTo>
                      <a:pt x="16" y="34"/>
                      <a:pt x="11" y="28"/>
                      <a:pt x="16" y="45"/>
                    </a:cubicBezTo>
                    <a:cubicBezTo>
                      <a:pt x="14" y="40"/>
                      <a:pt x="11" y="32"/>
                      <a:pt x="8" y="24"/>
                    </a:cubicBezTo>
                    <a:cubicBezTo>
                      <a:pt x="5" y="15"/>
                      <a:pt x="2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2" name="Freeform 6301">
                <a:extLst>
                  <a:ext uri="{FF2B5EF4-FFF2-40B4-BE49-F238E27FC236}">
                    <a16:creationId xmlns:a16="http://schemas.microsoft.com/office/drawing/2014/main" id="{C6284E48-4D7F-453F-94E7-C19899B9D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603"/>
                <a:ext cx="24" cy="6"/>
              </a:xfrm>
              <a:custGeom>
                <a:avLst/>
                <a:gdLst>
                  <a:gd name="T0" fmla="*/ 43 w 43"/>
                  <a:gd name="T1" fmla="*/ 0 h 11"/>
                  <a:gd name="T2" fmla="*/ 30 w 43"/>
                  <a:gd name="T3" fmla="*/ 5 h 11"/>
                  <a:gd name="T4" fmla="*/ 11 w 43"/>
                  <a:gd name="T5" fmla="*/ 11 h 11"/>
                  <a:gd name="T6" fmla="*/ 20 w 43"/>
                  <a:gd name="T7" fmla="*/ 6 h 11"/>
                  <a:gd name="T8" fmla="*/ 6 w 43"/>
                  <a:gd name="T9" fmla="*/ 11 h 11"/>
                  <a:gd name="T10" fmla="*/ 3 w 43"/>
                  <a:gd name="T11" fmla="*/ 8 h 11"/>
                  <a:gd name="T12" fmla="*/ 20 w 43"/>
                  <a:gd name="T13" fmla="*/ 5 h 11"/>
                  <a:gd name="T14" fmla="*/ 43 w 43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1">
                    <a:moveTo>
                      <a:pt x="43" y="0"/>
                    </a:moveTo>
                    <a:cubicBezTo>
                      <a:pt x="42" y="1"/>
                      <a:pt x="36" y="3"/>
                      <a:pt x="30" y="5"/>
                    </a:cubicBezTo>
                    <a:cubicBezTo>
                      <a:pt x="23" y="7"/>
                      <a:pt x="16" y="9"/>
                      <a:pt x="11" y="11"/>
                    </a:cubicBezTo>
                    <a:cubicBezTo>
                      <a:pt x="10" y="10"/>
                      <a:pt x="23" y="7"/>
                      <a:pt x="20" y="6"/>
                    </a:cubicBezTo>
                    <a:cubicBezTo>
                      <a:pt x="22" y="5"/>
                      <a:pt x="2" y="11"/>
                      <a:pt x="6" y="11"/>
                    </a:cubicBezTo>
                    <a:cubicBezTo>
                      <a:pt x="2" y="11"/>
                      <a:pt x="0" y="10"/>
                      <a:pt x="3" y="8"/>
                    </a:cubicBezTo>
                    <a:cubicBezTo>
                      <a:pt x="10" y="6"/>
                      <a:pt x="15" y="6"/>
                      <a:pt x="20" y="5"/>
                    </a:cubicBezTo>
                    <a:cubicBezTo>
                      <a:pt x="26" y="4"/>
                      <a:pt x="32" y="3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3" name="Freeform 6302">
                <a:extLst>
                  <a:ext uri="{FF2B5EF4-FFF2-40B4-BE49-F238E27FC236}">
                    <a16:creationId xmlns:a16="http://schemas.microsoft.com/office/drawing/2014/main" id="{3B9A788F-8D08-43B4-A01F-59BA5513A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" y="2625"/>
                <a:ext cx="11" cy="1"/>
              </a:xfrm>
              <a:custGeom>
                <a:avLst/>
                <a:gdLst>
                  <a:gd name="T0" fmla="*/ 20 w 20"/>
                  <a:gd name="T1" fmla="*/ 1 h 3"/>
                  <a:gd name="T2" fmla="*/ 0 w 20"/>
                  <a:gd name="T3" fmla="*/ 3 h 3"/>
                  <a:gd name="T4" fmla="*/ 18 w 20"/>
                  <a:gd name="T5" fmla="*/ 0 h 3"/>
                  <a:gd name="T6" fmla="*/ 20 w 20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1"/>
                    </a:moveTo>
                    <a:cubicBezTo>
                      <a:pt x="11" y="2"/>
                      <a:pt x="5" y="3"/>
                      <a:pt x="0" y="3"/>
                    </a:cubicBezTo>
                    <a:cubicBezTo>
                      <a:pt x="3" y="2"/>
                      <a:pt x="12" y="1"/>
                      <a:pt x="18" y="0"/>
                    </a:cubicBezTo>
                    <a:lnTo>
                      <a:pt x="2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4" name="Freeform 6303">
                <a:extLst>
                  <a:ext uri="{FF2B5EF4-FFF2-40B4-BE49-F238E27FC236}">
                    <a16:creationId xmlns:a16="http://schemas.microsoft.com/office/drawing/2014/main" id="{0CBD654A-247B-488A-BAC2-3CC9B555B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201"/>
                <a:ext cx="1" cy="8"/>
              </a:xfrm>
              <a:custGeom>
                <a:avLst/>
                <a:gdLst>
                  <a:gd name="T0" fmla="*/ 3 w 3"/>
                  <a:gd name="T1" fmla="*/ 0 h 15"/>
                  <a:gd name="T2" fmla="*/ 1 w 3"/>
                  <a:gd name="T3" fmla="*/ 15 h 15"/>
                  <a:gd name="T4" fmla="*/ 1 w 3"/>
                  <a:gd name="T5" fmla="*/ 5 h 15"/>
                  <a:gd name="T6" fmla="*/ 3 w 3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5">
                    <a:moveTo>
                      <a:pt x="3" y="0"/>
                    </a:moveTo>
                    <a:cubicBezTo>
                      <a:pt x="3" y="5"/>
                      <a:pt x="2" y="10"/>
                      <a:pt x="1" y="15"/>
                    </a:cubicBezTo>
                    <a:cubicBezTo>
                      <a:pt x="0" y="14"/>
                      <a:pt x="2" y="6"/>
                      <a:pt x="1" y="5"/>
                    </a:cubicBezTo>
                    <a:cubicBezTo>
                      <a:pt x="2" y="0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5" name="Freeform 6304">
                <a:extLst>
                  <a:ext uri="{FF2B5EF4-FFF2-40B4-BE49-F238E27FC236}">
                    <a16:creationId xmlns:a16="http://schemas.microsoft.com/office/drawing/2014/main" id="{1C1B9CE1-2765-427A-98C7-BA445F217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" y="2618"/>
                <a:ext cx="11" cy="3"/>
              </a:xfrm>
              <a:custGeom>
                <a:avLst/>
                <a:gdLst>
                  <a:gd name="T0" fmla="*/ 19 w 19"/>
                  <a:gd name="T1" fmla="*/ 5 h 5"/>
                  <a:gd name="T2" fmla="*/ 0 w 19"/>
                  <a:gd name="T3" fmla="*/ 1 h 5"/>
                  <a:gd name="T4" fmla="*/ 10 w 19"/>
                  <a:gd name="T5" fmla="*/ 0 h 5"/>
                  <a:gd name="T6" fmla="*/ 19 w 19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">
                    <a:moveTo>
                      <a:pt x="19" y="5"/>
                    </a:moveTo>
                    <a:cubicBezTo>
                      <a:pt x="15" y="3"/>
                      <a:pt x="9" y="2"/>
                      <a:pt x="0" y="1"/>
                    </a:cubicBezTo>
                    <a:cubicBezTo>
                      <a:pt x="3" y="0"/>
                      <a:pt x="15" y="3"/>
                      <a:pt x="10" y="0"/>
                    </a:cubicBezTo>
                    <a:cubicBezTo>
                      <a:pt x="15" y="0"/>
                      <a:pt x="15" y="3"/>
                      <a:pt x="1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6" name="Freeform 6305">
                <a:extLst>
                  <a:ext uri="{FF2B5EF4-FFF2-40B4-BE49-F238E27FC236}">
                    <a16:creationId xmlns:a16="http://schemas.microsoft.com/office/drawing/2014/main" id="{72E8D3D6-6E34-4BDE-87FD-E226A4160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2273"/>
                <a:ext cx="5" cy="13"/>
              </a:xfrm>
              <a:custGeom>
                <a:avLst/>
                <a:gdLst>
                  <a:gd name="T0" fmla="*/ 4 w 9"/>
                  <a:gd name="T1" fmla="*/ 17 h 24"/>
                  <a:gd name="T2" fmla="*/ 0 w 9"/>
                  <a:gd name="T3" fmla="*/ 18 h 24"/>
                  <a:gd name="T4" fmla="*/ 4 w 9"/>
                  <a:gd name="T5" fmla="*/ 11 h 24"/>
                  <a:gd name="T6" fmla="*/ 9 w 9"/>
                  <a:gd name="T7" fmla="*/ 0 h 24"/>
                  <a:gd name="T8" fmla="*/ 4 w 9"/>
                  <a:gd name="T9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4">
                    <a:moveTo>
                      <a:pt x="4" y="17"/>
                    </a:moveTo>
                    <a:cubicBezTo>
                      <a:pt x="4" y="12"/>
                      <a:pt x="0" y="24"/>
                      <a:pt x="0" y="18"/>
                    </a:cubicBezTo>
                    <a:cubicBezTo>
                      <a:pt x="2" y="12"/>
                      <a:pt x="3" y="12"/>
                      <a:pt x="4" y="11"/>
                    </a:cubicBezTo>
                    <a:cubicBezTo>
                      <a:pt x="5" y="10"/>
                      <a:pt x="6" y="9"/>
                      <a:pt x="9" y="0"/>
                    </a:cubicBezTo>
                    <a:cubicBezTo>
                      <a:pt x="8" y="3"/>
                      <a:pt x="6" y="11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7" name="Freeform 6306">
                <a:extLst>
                  <a:ext uri="{FF2B5EF4-FFF2-40B4-BE49-F238E27FC236}">
                    <a16:creationId xmlns:a16="http://schemas.microsoft.com/office/drawing/2014/main" id="{355C1885-A9AE-47DE-ACC0-B8953006C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2286"/>
                <a:ext cx="4" cy="12"/>
              </a:xfrm>
              <a:custGeom>
                <a:avLst/>
                <a:gdLst>
                  <a:gd name="T0" fmla="*/ 8 w 8"/>
                  <a:gd name="T1" fmla="*/ 0 h 21"/>
                  <a:gd name="T2" fmla="*/ 0 w 8"/>
                  <a:gd name="T3" fmla="*/ 21 h 21"/>
                  <a:gd name="T4" fmla="*/ 1 w 8"/>
                  <a:gd name="T5" fmla="*/ 8 h 21"/>
                  <a:gd name="T6" fmla="*/ 8 w 8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1">
                    <a:moveTo>
                      <a:pt x="8" y="0"/>
                    </a:moveTo>
                    <a:cubicBezTo>
                      <a:pt x="5" y="7"/>
                      <a:pt x="3" y="14"/>
                      <a:pt x="0" y="21"/>
                    </a:cubicBezTo>
                    <a:cubicBezTo>
                      <a:pt x="2" y="14"/>
                      <a:pt x="2" y="13"/>
                      <a:pt x="1" y="8"/>
                    </a:cubicBezTo>
                    <a:cubicBezTo>
                      <a:pt x="4" y="3"/>
                      <a:pt x="6" y="2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8" name="Freeform 6307">
                <a:extLst>
                  <a:ext uri="{FF2B5EF4-FFF2-40B4-BE49-F238E27FC236}">
                    <a16:creationId xmlns:a16="http://schemas.microsoft.com/office/drawing/2014/main" id="{35B2744A-A113-4D66-A618-141B01132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1724"/>
                <a:ext cx="13" cy="10"/>
              </a:xfrm>
              <a:custGeom>
                <a:avLst/>
                <a:gdLst>
                  <a:gd name="T0" fmla="*/ 2 w 23"/>
                  <a:gd name="T1" fmla="*/ 1 h 17"/>
                  <a:gd name="T2" fmla="*/ 17 w 23"/>
                  <a:gd name="T3" fmla="*/ 11 h 17"/>
                  <a:gd name="T4" fmla="*/ 13 w 23"/>
                  <a:gd name="T5" fmla="*/ 10 h 17"/>
                  <a:gd name="T6" fmla="*/ 2 w 23"/>
                  <a:gd name="T7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7">
                    <a:moveTo>
                      <a:pt x="2" y="1"/>
                    </a:moveTo>
                    <a:cubicBezTo>
                      <a:pt x="10" y="5"/>
                      <a:pt x="16" y="12"/>
                      <a:pt x="17" y="11"/>
                    </a:cubicBezTo>
                    <a:cubicBezTo>
                      <a:pt x="23" y="17"/>
                      <a:pt x="18" y="14"/>
                      <a:pt x="13" y="10"/>
                    </a:cubicBezTo>
                    <a:cubicBezTo>
                      <a:pt x="7" y="5"/>
                      <a:pt x="0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9" name="Freeform 6308">
                <a:extLst>
                  <a:ext uri="{FF2B5EF4-FFF2-40B4-BE49-F238E27FC236}">
                    <a16:creationId xmlns:a16="http://schemas.microsoft.com/office/drawing/2014/main" id="{E762DBD5-92B8-4AFC-87A8-CDE00BD47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2613"/>
                <a:ext cx="12" cy="3"/>
              </a:xfrm>
              <a:custGeom>
                <a:avLst/>
                <a:gdLst>
                  <a:gd name="T0" fmla="*/ 20 w 21"/>
                  <a:gd name="T1" fmla="*/ 2 h 6"/>
                  <a:gd name="T2" fmla="*/ 0 w 21"/>
                  <a:gd name="T3" fmla="*/ 4 h 6"/>
                  <a:gd name="T4" fmla="*/ 20 w 21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6">
                    <a:moveTo>
                      <a:pt x="20" y="2"/>
                    </a:moveTo>
                    <a:cubicBezTo>
                      <a:pt x="11" y="4"/>
                      <a:pt x="1" y="6"/>
                      <a:pt x="0" y="4"/>
                    </a:cubicBezTo>
                    <a:cubicBezTo>
                      <a:pt x="13" y="2"/>
                      <a:pt x="21" y="0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0" name="Freeform 6309">
                <a:extLst>
                  <a:ext uri="{FF2B5EF4-FFF2-40B4-BE49-F238E27FC236}">
                    <a16:creationId xmlns:a16="http://schemas.microsoft.com/office/drawing/2014/main" id="{50AA6582-1FB4-4A44-89B7-78FF74E5C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" y="1640"/>
                <a:ext cx="33" cy="3"/>
              </a:xfrm>
              <a:custGeom>
                <a:avLst/>
                <a:gdLst>
                  <a:gd name="T0" fmla="*/ 59 w 59"/>
                  <a:gd name="T1" fmla="*/ 3 h 5"/>
                  <a:gd name="T2" fmla="*/ 59 w 59"/>
                  <a:gd name="T3" fmla="*/ 4 h 5"/>
                  <a:gd name="T4" fmla="*/ 32 w 59"/>
                  <a:gd name="T5" fmla="*/ 4 h 5"/>
                  <a:gd name="T6" fmla="*/ 39 w 59"/>
                  <a:gd name="T7" fmla="*/ 4 h 5"/>
                  <a:gd name="T8" fmla="*/ 32 w 59"/>
                  <a:gd name="T9" fmla="*/ 3 h 5"/>
                  <a:gd name="T10" fmla="*/ 45 w 59"/>
                  <a:gd name="T11" fmla="*/ 3 h 5"/>
                  <a:gd name="T12" fmla="*/ 7 w 59"/>
                  <a:gd name="T13" fmla="*/ 0 h 5"/>
                  <a:gd name="T14" fmla="*/ 25 w 59"/>
                  <a:gd name="T15" fmla="*/ 2 h 5"/>
                  <a:gd name="T16" fmla="*/ 18 w 59"/>
                  <a:gd name="T17" fmla="*/ 2 h 5"/>
                  <a:gd name="T18" fmla="*/ 18 w 59"/>
                  <a:gd name="T19" fmla="*/ 3 h 5"/>
                  <a:gd name="T20" fmla="*/ 0 w 59"/>
                  <a:gd name="T21" fmla="*/ 0 h 5"/>
                  <a:gd name="T22" fmla="*/ 30 w 59"/>
                  <a:gd name="T23" fmla="*/ 1 h 5"/>
                  <a:gd name="T24" fmla="*/ 59 w 59"/>
                  <a:gd name="T2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">
                    <a:moveTo>
                      <a:pt x="59" y="3"/>
                    </a:moveTo>
                    <a:cubicBezTo>
                      <a:pt x="57" y="4"/>
                      <a:pt x="55" y="4"/>
                      <a:pt x="59" y="4"/>
                    </a:cubicBezTo>
                    <a:cubicBezTo>
                      <a:pt x="52" y="5"/>
                      <a:pt x="47" y="4"/>
                      <a:pt x="32" y="4"/>
                    </a:cubicBezTo>
                    <a:cubicBezTo>
                      <a:pt x="32" y="4"/>
                      <a:pt x="36" y="4"/>
                      <a:pt x="39" y="4"/>
                    </a:cubicBezTo>
                    <a:cubicBezTo>
                      <a:pt x="39" y="4"/>
                      <a:pt x="35" y="3"/>
                      <a:pt x="32" y="3"/>
                    </a:cubicBezTo>
                    <a:cubicBezTo>
                      <a:pt x="32" y="2"/>
                      <a:pt x="43" y="4"/>
                      <a:pt x="45" y="3"/>
                    </a:cubicBezTo>
                    <a:cubicBezTo>
                      <a:pt x="33" y="1"/>
                      <a:pt x="22" y="2"/>
                      <a:pt x="7" y="0"/>
                    </a:cubicBezTo>
                    <a:cubicBezTo>
                      <a:pt x="4" y="2"/>
                      <a:pt x="18" y="1"/>
                      <a:pt x="25" y="2"/>
                    </a:cubicBezTo>
                    <a:cubicBezTo>
                      <a:pt x="25" y="3"/>
                      <a:pt x="21" y="2"/>
                      <a:pt x="18" y="2"/>
                    </a:cubicBezTo>
                    <a:cubicBezTo>
                      <a:pt x="14" y="2"/>
                      <a:pt x="16" y="3"/>
                      <a:pt x="18" y="3"/>
                    </a:cubicBezTo>
                    <a:cubicBezTo>
                      <a:pt x="9" y="4"/>
                      <a:pt x="1" y="1"/>
                      <a:pt x="0" y="0"/>
                    </a:cubicBezTo>
                    <a:cubicBezTo>
                      <a:pt x="13" y="0"/>
                      <a:pt x="21" y="0"/>
                      <a:pt x="30" y="1"/>
                    </a:cubicBezTo>
                    <a:cubicBezTo>
                      <a:pt x="38" y="1"/>
                      <a:pt x="46" y="2"/>
                      <a:pt x="5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1" name="Freeform 6310">
                <a:extLst>
                  <a:ext uri="{FF2B5EF4-FFF2-40B4-BE49-F238E27FC236}">
                    <a16:creationId xmlns:a16="http://schemas.microsoft.com/office/drawing/2014/main" id="{E276C701-D95F-4BE0-9DC9-CAA4A79AF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1860"/>
                <a:ext cx="29" cy="53"/>
              </a:xfrm>
              <a:custGeom>
                <a:avLst/>
                <a:gdLst>
                  <a:gd name="T0" fmla="*/ 4 w 52"/>
                  <a:gd name="T1" fmla="*/ 4 h 93"/>
                  <a:gd name="T2" fmla="*/ 13 w 52"/>
                  <a:gd name="T3" fmla="*/ 17 h 93"/>
                  <a:gd name="T4" fmla="*/ 23 w 52"/>
                  <a:gd name="T5" fmla="*/ 34 h 93"/>
                  <a:gd name="T6" fmla="*/ 20 w 52"/>
                  <a:gd name="T7" fmla="*/ 29 h 93"/>
                  <a:gd name="T8" fmla="*/ 10 w 52"/>
                  <a:gd name="T9" fmla="*/ 13 h 93"/>
                  <a:gd name="T10" fmla="*/ 31 w 52"/>
                  <a:gd name="T11" fmla="*/ 50 h 93"/>
                  <a:gd name="T12" fmla="*/ 52 w 52"/>
                  <a:gd name="T13" fmla="*/ 93 h 93"/>
                  <a:gd name="T14" fmla="*/ 24 w 52"/>
                  <a:gd name="T15" fmla="*/ 40 h 93"/>
                  <a:gd name="T16" fmla="*/ 1 w 52"/>
                  <a:gd name="T17" fmla="*/ 3 h 93"/>
                  <a:gd name="T18" fmla="*/ 4 w 52"/>
                  <a:gd name="T19" fmla="*/ 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93">
                    <a:moveTo>
                      <a:pt x="4" y="4"/>
                    </a:moveTo>
                    <a:cubicBezTo>
                      <a:pt x="6" y="5"/>
                      <a:pt x="9" y="11"/>
                      <a:pt x="13" y="17"/>
                    </a:cubicBezTo>
                    <a:cubicBezTo>
                      <a:pt x="17" y="23"/>
                      <a:pt x="20" y="29"/>
                      <a:pt x="23" y="34"/>
                    </a:cubicBezTo>
                    <a:cubicBezTo>
                      <a:pt x="25" y="39"/>
                      <a:pt x="23" y="35"/>
                      <a:pt x="20" y="29"/>
                    </a:cubicBezTo>
                    <a:cubicBezTo>
                      <a:pt x="16" y="23"/>
                      <a:pt x="12" y="16"/>
                      <a:pt x="10" y="13"/>
                    </a:cubicBezTo>
                    <a:cubicBezTo>
                      <a:pt x="15" y="23"/>
                      <a:pt x="23" y="36"/>
                      <a:pt x="31" y="50"/>
                    </a:cubicBezTo>
                    <a:cubicBezTo>
                      <a:pt x="38" y="64"/>
                      <a:pt x="46" y="79"/>
                      <a:pt x="52" y="93"/>
                    </a:cubicBezTo>
                    <a:cubicBezTo>
                      <a:pt x="44" y="77"/>
                      <a:pt x="34" y="57"/>
                      <a:pt x="24" y="40"/>
                    </a:cubicBezTo>
                    <a:cubicBezTo>
                      <a:pt x="15" y="23"/>
                      <a:pt x="6" y="8"/>
                      <a:pt x="1" y="3"/>
                    </a:cubicBezTo>
                    <a:cubicBezTo>
                      <a:pt x="0" y="0"/>
                      <a:pt x="9" y="1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2" name="Freeform 6311">
                <a:extLst>
                  <a:ext uri="{FF2B5EF4-FFF2-40B4-BE49-F238E27FC236}">
                    <a16:creationId xmlns:a16="http://schemas.microsoft.com/office/drawing/2014/main" id="{44887C5A-27BC-44D5-9FB0-5AA032DE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2228"/>
                <a:ext cx="6" cy="17"/>
              </a:xfrm>
              <a:custGeom>
                <a:avLst/>
                <a:gdLst>
                  <a:gd name="T0" fmla="*/ 9 w 9"/>
                  <a:gd name="T1" fmla="*/ 0 h 29"/>
                  <a:gd name="T2" fmla="*/ 0 w 9"/>
                  <a:gd name="T3" fmla="*/ 29 h 29"/>
                  <a:gd name="T4" fmla="*/ 4 w 9"/>
                  <a:gd name="T5" fmla="*/ 14 h 29"/>
                  <a:gd name="T6" fmla="*/ 9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9" y="0"/>
                    </a:moveTo>
                    <a:cubicBezTo>
                      <a:pt x="5" y="17"/>
                      <a:pt x="3" y="18"/>
                      <a:pt x="0" y="29"/>
                    </a:cubicBezTo>
                    <a:cubicBezTo>
                      <a:pt x="0" y="28"/>
                      <a:pt x="2" y="20"/>
                      <a:pt x="4" y="14"/>
                    </a:cubicBezTo>
                    <a:cubicBezTo>
                      <a:pt x="5" y="7"/>
                      <a:pt x="8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3" name="Freeform 6312">
                <a:extLst>
                  <a:ext uri="{FF2B5EF4-FFF2-40B4-BE49-F238E27FC236}">
                    <a16:creationId xmlns:a16="http://schemas.microsoft.com/office/drawing/2014/main" id="{DC46F954-25AB-4F5F-8C86-8F3D47534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430"/>
                <a:ext cx="6" cy="10"/>
              </a:xfrm>
              <a:custGeom>
                <a:avLst/>
                <a:gdLst>
                  <a:gd name="T0" fmla="*/ 7 w 11"/>
                  <a:gd name="T1" fmla="*/ 10 h 18"/>
                  <a:gd name="T2" fmla="*/ 0 w 11"/>
                  <a:gd name="T3" fmla="*/ 18 h 18"/>
                  <a:gd name="T4" fmla="*/ 4 w 11"/>
                  <a:gd name="T5" fmla="*/ 9 h 18"/>
                  <a:gd name="T6" fmla="*/ 7 w 11"/>
                  <a:gd name="T7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8">
                    <a:moveTo>
                      <a:pt x="7" y="1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1" y="16"/>
                      <a:pt x="5" y="9"/>
                      <a:pt x="4" y="9"/>
                    </a:cubicBezTo>
                    <a:cubicBezTo>
                      <a:pt x="11" y="0"/>
                      <a:pt x="3" y="13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4" name="Freeform 6313">
                <a:extLst>
                  <a:ext uri="{FF2B5EF4-FFF2-40B4-BE49-F238E27FC236}">
                    <a16:creationId xmlns:a16="http://schemas.microsoft.com/office/drawing/2014/main" id="{98D54B44-BBAB-4DD3-9687-DF73197AC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" y="2477"/>
                <a:ext cx="23" cy="22"/>
              </a:xfrm>
              <a:custGeom>
                <a:avLst/>
                <a:gdLst>
                  <a:gd name="T0" fmla="*/ 34 w 41"/>
                  <a:gd name="T1" fmla="*/ 11 h 39"/>
                  <a:gd name="T2" fmla="*/ 18 w 41"/>
                  <a:gd name="T3" fmla="*/ 23 h 39"/>
                  <a:gd name="T4" fmla="*/ 5 w 41"/>
                  <a:gd name="T5" fmla="*/ 36 h 39"/>
                  <a:gd name="T6" fmla="*/ 0 w 41"/>
                  <a:gd name="T7" fmla="*/ 38 h 39"/>
                  <a:gd name="T8" fmla="*/ 21 w 41"/>
                  <a:gd name="T9" fmla="*/ 20 h 39"/>
                  <a:gd name="T10" fmla="*/ 31 w 41"/>
                  <a:gd name="T11" fmla="*/ 10 h 39"/>
                  <a:gd name="T12" fmla="*/ 34 w 41"/>
                  <a:gd name="T1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9">
                    <a:moveTo>
                      <a:pt x="34" y="11"/>
                    </a:moveTo>
                    <a:cubicBezTo>
                      <a:pt x="27" y="17"/>
                      <a:pt x="23" y="20"/>
                      <a:pt x="18" y="23"/>
                    </a:cubicBezTo>
                    <a:cubicBezTo>
                      <a:pt x="17" y="27"/>
                      <a:pt x="6" y="33"/>
                      <a:pt x="5" y="36"/>
                    </a:cubicBezTo>
                    <a:cubicBezTo>
                      <a:pt x="1" y="39"/>
                      <a:pt x="1" y="37"/>
                      <a:pt x="0" y="38"/>
                    </a:cubicBezTo>
                    <a:cubicBezTo>
                      <a:pt x="10" y="29"/>
                      <a:pt x="17" y="23"/>
                      <a:pt x="21" y="20"/>
                    </a:cubicBezTo>
                    <a:cubicBezTo>
                      <a:pt x="21" y="16"/>
                      <a:pt x="31" y="13"/>
                      <a:pt x="31" y="10"/>
                    </a:cubicBezTo>
                    <a:cubicBezTo>
                      <a:pt x="41" y="0"/>
                      <a:pt x="35" y="8"/>
                      <a:pt x="3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5" name="Freeform 6314">
                <a:extLst>
                  <a:ext uri="{FF2B5EF4-FFF2-40B4-BE49-F238E27FC236}">
                    <a16:creationId xmlns:a16="http://schemas.microsoft.com/office/drawing/2014/main" id="{F56CCD52-7EDF-4194-94AF-0321B7C12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1818"/>
                <a:ext cx="7" cy="8"/>
              </a:xfrm>
              <a:custGeom>
                <a:avLst/>
                <a:gdLst>
                  <a:gd name="T0" fmla="*/ 5 w 11"/>
                  <a:gd name="T1" fmla="*/ 5 h 14"/>
                  <a:gd name="T2" fmla="*/ 4 w 11"/>
                  <a:gd name="T3" fmla="*/ 7 h 14"/>
                  <a:gd name="T4" fmla="*/ 8 w 11"/>
                  <a:gd name="T5" fmla="*/ 14 h 14"/>
                  <a:gd name="T6" fmla="*/ 0 w 11"/>
                  <a:gd name="T7" fmla="*/ 0 h 14"/>
                  <a:gd name="T8" fmla="*/ 5 w 11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5" y="5"/>
                    </a:moveTo>
                    <a:cubicBezTo>
                      <a:pt x="11" y="14"/>
                      <a:pt x="2" y="3"/>
                      <a:pt x="4" y="7"/>
                    </a:cubicBezTo>
                    <a:cubicBezTo>
                      <a:pt x="5" y="9"/>
                      <a:pt x="9" y="14"/>
                      <a:pt x="8" y="14"/>
                    </a:cubicBezTo>
                    <a:cubicBezTo>
                      <a:pt x="0" y="4"/>
                      <a:pt x="2" y="4"/>
                      <a:pt x="0" y="0"/>
                    </a:cubicBezTo>
                    <a:cubicBezTo>
                      <a:pt x="3" y="3"/>
                      <a:pt x="4" y="5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6" name="Freeform 6315">
                <a:extLst>
                  <a:ext uri="{FF2B5EF4-FFF2-40B4-BE49-F238E27FC236}">
                    <a16:creationId xmlns:a16="http://schemas.microsoft.com/office/drawing/2014/main" id="{F0A540AA-7613-445F-9559-85C9D456F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1834"/>
                <a:ext cx="8" cy="10"/>
              </a:xfrm>
              <a:custGeom>
                <a:avLst/>
                <a:gdLst>
                  <a:gd name="T0" fmla="*/ 13 w 13"/>
                  <a:gd name="T1" fmla="*/ 18 h 18"/>
                  <a:gd name="T2" fmla="*/ 6 w 13"/>
                  <a:gd name="T3" fmla="*/ 9 h 18"/>
                  <a:gd name="T4" fmla="*/ 1 w 13"/>
                  <a:gd name="T5" fmla="*/ 0 h 18"/>
                  <a:gd name="T6" fmla="*/ 13 w 13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8">
                    <a:moveTo>
                      <a:pt x="13" y="18"/>
                    </a:moveTo>
                    <a:cubicBezTo>
                      <a:pt x="13" y="18"/>
                      <a:pt x="9" y="13"/>
                      <a:pt x="6" y="9"/>
                    </a:cubicBezTo>
                    <a:cubicBezTo>
                      <a:pt x="3" y="5"/>
                      <a:pt x="0" y="0"/>
                      <a:pt x="1" y="0"/>
                    </a:cubicBezTo>
                    <a:cubicBezTo>
                      <a:pt x="6" y="5"/>
                      <a:pt x="7" y="9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7" name="Freeform 6316">
                <a:extLst>
                  <a:ext uri="{FF2B5EF4-FFF2-40B4-BE49-F238E27FC236}">
                    <a16:creationId xmlns:a16="http://schemas.microsoft.com/office/drawing/2014/main" id="{B31CD232-EEF3-4EBC-AE8D-D2F86FFA3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1915"/>
                <a:ext cx="6" cy="15"/>
              </a:xfrm>
              <a:custGeom>
                <a:avLst/>
                <a:gdLst>
                  <a:gd name="T0" fmla="*/ 0 w 12"/>
                  <a:gd name="T1" fmla="*/ 0 h 26"/>
                  <a:gd name="T2" fmla="*/ 12 w 12"/>
                  <a:gd name="T3" fmla="*/ 26 h 26"/>
                  <a:gd name="T4" fmla="*/ 0 w 12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6">
                    <a:moveTo>
                      <a:pt x="0" y="0"/>
                    </a:moveTo>
                    <a:cubicBezTo>
                      <a:pt x="1" y="2"/>
                      <a:pt x="8" y="18"/>
                      <a:pt x="12" y="26"/>
                    </a:cubicBezTo>
                    <a:cubicBezTo>
                      <a:pt x="9" y="20"/>
                      <a:pt x="2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8" name="Freeform 6317">
                <a:extLst>
                  <a:ext uri="{FF2B5EF4-FFF2-40B4-BE49-F238E27FC236}">
                    <a16:creationId xmlns:a16="http://schemas.microsoft.com/office/drawing/2014/main" id="{DC96A5D9-8C1E-49F4-80A0-6E331273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1662"/>
                <a:ext cx="30" cy="10"/>
              </a:xfrm>
              <a:custGeom>
                <a:avLst/>
                <a:gdLst>
                  <a:gd name="T0" fmla="*/ 52 w 52"/>
                  <a:gd name="T1" fmla="*/ 18 h 18"/>
                  <a:gd name="T2" fmla="*/ 0 w 52"/>
                  <a:gd name="T3" fmla="*/ 0 h 18"/>
                  <a:gd name="T4" fmla="*/ 26 w 52"/>
                  <a:gd name="T5" fmla="*/ 8 h 18"/>
                  <a:gd name="T6" fmla="*/ 52 w 5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18">
                    <a:moveTo>
                      <a:pt x="52" y="18"/>
                    </a:moveTo>
                    <a:cubicBezTo>
                      <a:pt x="35" y="13"/>
                      <a:pt x="18" y="6"/>
                      <a:pt x="0" y="0"/>
                    </a:cubicBezTo>
                    <a:cubicBezTo>
                      <a:pt x="7" y="2"/>
                      <a:pt x="16" y="5"/>
                      <a:pt x="26" y="8"/>
                    </a:cubicBezTo>
                    <a:cubicBezTo>
                      <a:pt x="36" y="12"/>
                      <a:pt x="45" y="15"/>
                      <a:pt x="5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9" name="Freeform 6318">
                <a:extLst>
                  <a:ext uri="{FF2B5EF4-FFF2-40B4-BE49-F238E27FC236}">
                    <a16:creationId xmlns:a16="http://schemas.microsoft.com/office/drawing/2014/main" id="{96C4CC07-E9B1-4A5A-BA0B-56DA1A67E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9" y="1687"/>
                <a:ext cx="18" cy="9"/>
              </a:xfrm>
              <a:custGeom>
                <a:avLst/>
                <a:gdLst>
                  <a:gd name="T0" fmla="*/ 1 w 31"/>
                  <a:gd name="T1" fmla="*/ 0 h 16"/>
                  <a:gd name="T2" fmla="*/ 29 w 31"/>
                  <a:gd name="T3" fmla="*/ 14 h 16"/>
                  <a:gd name="T4" fmla="*/ 15 w 31"/>
                  <a:gd name="T5" fmla="*/ 8 h 16"/>
                  <a:gd name="T6" fmla="*/ 1 w 31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6">
                    <a:moveTo>
                      <a:pt x="1" y="0"/>
                    </a:moveTo>
                    <a:cubicBezTo>
                      <a:pt x="6" y="3"/>
                      <a:pt x="17" y="7"/>
                      <a:pt x="29" y="14"/>
                    </a:cubicBezTo>
                    <a:cubicBezTo>
                      <a:pt x="31" y="16"/>
                      <a:pt x="23" y="12"/>
                      <a:pt x="15" y="8"/>
                    </a:cubicBezTo>
                    <a:cubicBezTo>
                      <a:pt x="8" y="5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0" name="Freeform 6319">
                <a:extLst>
                  <a:ext uri="{FF2B5EF4-FFF2-40B4-BE49-F238E27FC236}">
                    <a16:creationId xmlns:a16="http://schemas.microsoft.com/office/drawing/2014/main" id="{FD72597E-D6CB-44FA-B030-02B01B43A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" y="2018"/>
                <a:ext cx="5" cy="26"/>
              </a:xfrm>
              <a:custGeom>
                <a:avLst/>
                <a:gdLst>
                  <a:gd name="T0" fmla="*/ 0 w 9"/>
                  <a:gd name="T1" fmla="*/ 0 h 47"/>
                  <a:gd name="T2" fmla="*/ 2 w 9"/>
                  <a:gd name="T3" fmla="*/ 14 h 47"/>
                  <a:gd name="T4" fmla="*/ 0 w 9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7">
                    <a:moveTo>
                      <a:pt x="0" y="0"/>
                    </a:moveTo>
                    <a:cubicBezTo>
                      <a:pt x="3" y="8"/>
                      <a:pt x="9" y="47"/>
                      <a:pt x="2" y="14"/>
                    </a:cubicBezTo>
                    <a:cubicBezTo>
                      <a:pt x="2" y="11"/>
                      <a:pt x="1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1" name="Freeform 6320">
                <a:extLst>
                  <a:ext uri="{FF2B5EF4-FFF2-40B4-BE49-F238E27FC236}">
                    <a16:creationId xmlns:a16="http://schemas.microsoft.com/office/drawing/2014/main" id="{50AB16DF-D9E9-4F0D-A6D1-51E60BAC0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074"/>
                <a:ext cx="2" cy="19"/>
              </a:xfrm>
              <a:custGeom>
                <a:avLst/>
                <a:gdLst>
                  <a:gd name="T0" fmla="*/ 2 w 4"/>
                  <a:gd name="T1" fmla="*/ 0 h 33"/>
                  <a:gd name="T2" fmla="*/ 4 w 4"/>
                  <a:gd name="T3" fmla="*/ 33 h 33"/>
                  <a:gd name="T4" fmla="*/ 3 w 4"/>
                  <a:gd name="T5" fmla="*/ 26 h 33"/>
                  <a:gd name="T6" fmla="*/ 2 w 4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3">
                    <a:moveTo>
                      <a:pt x="2" y="0"/>
                    </a:moveTo>
                    <a:cubicBezTo>
                      <a:pt x="2" y="13"/>
                      <a:pt x="3" y="16"/>
                      <a:pt x="4" y="33"/>
                    </a:cubicBezTo>
                    <a:cubicBezTo>
                      <a:pt x="4" y="31"/>
                      <a:pt x="3" y="25"/>
                      <a:pt x="3" y="26"/>
                    </a:cubicBezTo>
                    <a:cubicBezTo>
                      <a:pt x="2" y="17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2" name="Freeform 6321">
                <a:extLst>
                  <a:ext uri="{FF2B5EF4-FFF2-40B4-BE49-F238E27FC236}">
                    <a16:creationId xmlns:a16="http://schemas.microsoft.com/office/drawing/2014/main" id="{F5058900-50DD-4E9F-8A64-887CA33E6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1812"/>
                <a:ext cx="8" cy="10"/>
              </a:xfrm>
              <a:custGeom>
                <a:avLst/>
                <a:gdLst>
                  <a:gd name="T0" fmla="*/ 0 w 14"/>
                  <a:gd name="T1" fmla="*/ 2 h 18"/>
                  <a:gd name="T2" fmla="*/ 1 w 14"/>
                  <a:gd name="T3" fmla="*/ 0 h 18"/>
                  <a:gd name="T4" fmla="*/ 13 w 14"/>
                  <a:gd name="T5" fmla="*/ 13 h 18"/>
                  <a:gd name="T6" fmla="*/ 12 w 14"/>
                  <a:gd name="T7" fmla="*/ 15 h 18"/>
                  <a:gd name="T8" fmla="*/ 0 w 14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0" y="2"/>
                    </a:moveTo>
                    <a:cubicBezTo>
                      <a:pt x="2" y="3"/>
                      <a:pt x="3" y="4"/>
                      <a:pt x="1" y="0"/>
                    </a:cubicBezTo>
                    <a:cubicBezTo>
                      <a:pt x="5" y="5"/>
                      <a:pt x="7" y="7"/>
                      <a:pt x="13" y="13"/>
                    </a:cubicBezTo>
                    <a:cubicBezTo>
                      <a:pt x="14" y="18"/>
                      <a:pt x="2" y="2"/>
                      <a:pt x="12" y="15"/>
                    </a:cubicBezTo>
                    <a:cubicBezTo>
                      <a:pt x="9" y="14"/>
                      <a:pt x="6" y="8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3" name="Freeform 6322">
                <a:extLst>
                  <a:ext uri="{FF2B5EF4-FFF2-40B4-BE49-F238E27FC236}">
                    <a16:creationId xmlns:a16="http://schemas.microsoft.com/office/drawing/2014/main" id="{0266FD55-6812-40BE-A032-1ED171D6C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" y="1869"/>
                <a:ext cx="7" cy="10"/>
              </a:xfrm>
              <a:custGeom>
                <a:avLst/>
                <a:gdLst>
                  <a:gd name="T0" fmla="*/ 12 w 12"/>
                  <a:gd name="T1" fmla="*/ 18 h 18"/>
                  <a:gd name="T2" fmla="*/ 9 w 12"/>
                  <a:gd name="T3" fmla="*/ 16 h 18"/>
                  <a:gd name="T4" fmla="*/ 0 w 12"/>
                  <a:gd name="T5" fmla="*/ 0 h 18"/>
                  <a:gd name="T6" fmla="*/ 12 w 1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cubicBezTo>
                      <a:pt x="11" y="17"/>
                      <a:pt x="9" y="15"/>
                      <a:pt x="9" y="16"/>
                    </a:cubicBezTo>
                    <a:cubicBezTo>
                      <a:pt x="5" y="9"/>
                      <a:pt x="2" y="4"/>
                      <a:pt x="0" y="0"/>
                    </a:cubicBezTo>
                    <a:cubicBezTo>
                      <a:pt x="3" y="3"/>
                      <a:pt x="8" y="13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4" name="Freeform 6323">
                <a:extLst>
                  <a:ext uri="{FF2B5EF4-FFF2-40B4-BE49-F238E27FC236}">
                    <a16:creationId xmlns:a16="http://schemas.microsoft.com/office/drawing/2014/main" id="{59E1EA12-4770-4AA8-859B-453F66FCB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" y="1936"/>
                <a:ext cx="9" cy="20"/>
              </a:xfrm>
              <a:custGeom>
                <a:avLst/>
                <a:gdLst>
                  <a:gd name="T0" fmla="*/ 15 w 15"/>
                  <a:gd name="T1" fmla="*/ 27 h 35"/>
                  <a:gd name="T2" fmla="*/ 12 w 15"/>
                  <a:gd name="T3" fmla="*/ 21 h 35"/>
                  <a:gd name="T4" fmla="*/ 15 w 15"/>
                  <a:gd name="T5" fmla="*/ 33 h 35"/>
                  <a:gd name="T6" fmla="*/ 8 w 15"/>
                  <a:gd name="T7" fmla="*/ 17 h 35"/>
                  <a:gd name="T8" fmla="*/ 11 w 15"/>
                  <a:gd name="T9" fmla="*/ 27 h 35"/>
                  <a:gd name="T10" fmla="*/ 5 w 15"/>
                  <a:gd name="T11" fmla="*/ 12 h 35"/>
                  <a:gd name="T12" fmla="*/ 2 w 15"/>
                  <a:gd name="T13" fmla="*/ 0 h 35"/>
                  <a:gd name="T14" fmla="*/ 12 w 15"/>
                  <a:gd name="T15" fmla="*/ 26 h 35"/>
                  <a:gd name="T16" fmla="*/ 7 w 15"/>
                  <a:gd name="T17" fmla="*/ 7 h 35"/>
                  <a:gd name="T18" fmla="*/ 15 w 15"/>
                  <a:gd name="T19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35">
                    <a:moveTo>
                      <a:pt x="15" y="27"/>
                    </a:moveTo>
                    <a:cubicBezTo>
                      <a:pt x="15" y="28"/>
                      <a:pt x="13" y="24"/>
                      <a:pt x="12" y="21"/>
                    </a:cubicBezTo>
                    <a:cubicBezTo>
                      <a:pt x="11" y="22"/>
                      <a:pt x="14" y="30"/>
                      <a:pt x="15" y="33"/>
                    </a:cubicBezTo>
                    <a:cubicBezTo>
                      <a:pt x="14" y="35"/>
                      <a:pt x="10" y="21"/>
                      <a:pt x="8" y="17"/>
                    </a:cubicBezTo>
                    <a:cubicBezTo>
                      <a:pt x="8" y="18"/>
                      <a:pt x="10" y="23"/>
                      <a:pt x="11" y="27"/>
                    </a:cubicBezTo>
                    <a:cubicBezTo>
                      <a:pt x="10" y="25"/>
                      <a:pt x="7" y="19"/>
                      <a:pt x="5" y="12"/>
                    </a:cubicBezTo>
                    <a:cubicBezTo>
                      <a:pt x="2" y="6"/>
                      <a:pt x="0" y="0"/>
                      <a:pt x="2" y="0"/>
                    </a:cubicBezTo>
                    <a:cubicBezTo>
                      <a:pt x="4" y="8"/>
                      <a:pt x="7" y="13"/>
                      <a:pt x="12" y="26"/>
                    </a:cubicBezTo>
                    <a:cubicBezTo>
                      <a:pt x="11" y="20"/>
                      <a:pt x="6" y="9"/>
                      <a:pt x="7" y="7"/>
                    </a:cubicBezTo>
                    <a:cubicBezTo>
                      <a:pt x="10" y="12"/>
                      <a:pt x="10" y="16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5" name="Freeform 6324">
                <a:extLst>
                  <a:ext uri="{FF2B5EF4-FFF2-40B4-BE49-F238E27FC236}">
                    <a16:creationId xmlns:a16="http://schemas.microsoft.com/office/drawing/2014/main" id="{A85375D5-DA81-4EDF-9EDF-ED3DC3716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2188"/>
                <a:ext cx="4" cy="23"/>
              </a:xfrm>
              <a:custGeom>
                <a:avLst/>
                <a:gdLst>
                  <a:gd name="T0" fmla="*/ 1 w 7"/>
                  <a:gd name="T1" fmla="*/ 39 h 39"/>
                  <a:gd name="T2" fmla="*/ 2 w 7"/>
                  <a:gd name="T3" fmla="*/ 21 h 39"/>
                  <a:gd name="T4" fmla="*/ 6 w 7"/>
                  <a:gd name="T5" fmla="*/ 0 h 39"/>
                  <a:gd name="T6" fmla="*/ 5 w 7"/>
                  <a:gd name="T7" fmla="*/ 15 h 39"/>
                  <a:gd name="T8" fmla="*/ 1 w 7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9">
                    <a:moveTo>
                      <a:pt x="1" y="39"/>
                    </a:moveTo>
                    <a:cubicBezTo>
                      <a:pt x="0" y="39"/>
                      <a:pt x="1" y="30"/>
                      <a:pt x="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6" y="7"/>
                      <a:pt x="5" y="15"/>
                    </a:cubicBezTo>
                    <a:cubicBezTo>
                      <a:pt x="4" y="23"/>
                      <a:pt x="2" y="33"/>
                      <a:pt x="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6" name="Freeform 6325">
                <a:extLst>
                  <a:ext uri="{FF2B5EF4-FFF2-40B4-BE49-F238E27FC236}">
                    <a16:creationId xmlns:a16="http://schemas.microsoft.com/office/drawing/2014/main" id="{3387E08F-3518-45F5-8F11-4F4BF4DF4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2215"/>
                <a:ext cx="7" cy="29"/>
              </a:xfrm>
              <a:custGeom>
                <a:avLst/>
                <a:gdLst>
                  <a:gd name="T0" fmla="*/ 3 w 12"/>
                  <a:gd name="T1" fmla="*/ 43 h 51"/>
                  <a:gd name="T2" fmla="*/ 0 w 12"/>
                  <a:gd name="T3" fmla="*/ 51 h 51"/>
                  <a:gd name="T4" fmla="*/ 11 w 12"/>
                  <a:gd name="T5" fmla="*/ 1 h 51"/>
                  <a:gd name="T6" fmla="*/ 8 w 12"/>
                  <a:gd name="T7" fmla="*/ 20 h 51"/>
                  <a:gd name="T8" fmla="*/ 3 w 12"/>
                  <a:gd name="T9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1">
                    <a:moveTo>
                      <a:pt x="3" y="43"/>
                    </a:moveTo>
                    <a:cubicBezTo>
                      <a:pt x="2" y="48"/>
                      <a:pt x="1" y="51"/>
                      <a:pt x="0" y="51"/>
                    </a:cubicBezTo>
                    <a:cubicBezTo>
                      <a:pt x="3" y="36"/>
                      <a:pt x="7" y="21"/>
                      <a:pt x="11" y="1"/>
                    </a:cubicBezTo>
                    <a:cubicBezTo>
                      <a:pt x="12" y="0"/>
                      <a:pt x="10" y="10"/>
                      <a:pt x="8" y="20"/>
                    </a:cubicBezTo>
                    <a:cubicBezTo>
                      <a:pt x="6" y="30"/>
                      <a:pt x="3" y="41"/>
                      <a:pt x="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7" name="Freeform 6326">
                <a:extLst>
                  <a:ext uri="{FF2B5EF4-FFF2-40B4-BE49-F238E27FC236}">
                    <a16:creationId xmlns:a16="http://schemas.microsoft.com/office/drawing/2014/main" id="{9087AFD6-3056-4BC6-9333-521C4CE07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1" y="2526"/>
                <a:ext cx="6" cy="4"/>
              </a:xfrm>
              <a:custGeom>
                <a:avLst/>
                <a:gdLst>
                  <a:gd name="T0" fmla="*/ 11 w 11"/>
                  <a:gd name="T1" fmla="*/ 1 h 8"/>
                  <a:gd name="T2" fmla="*/ 2 w 11"/>
                  <a:gd name="T3" fmla="*/ 8 h 8"/>
                  <a:gd name="T4" fmla="*/ 7 w 11"/>
                  <a:gd name="T5" fmla="*/ 3 h 8"/>
                  <a:gd name="T6" fmla="*/ 1 w 11"/>
                  <a:gd name="T7" fmla="*/ 7 h 8"/>
                  <a:gd name="T8" fmla="*/ 9 w 11"/>
                  <a:gd name="T9" fmla="*/ 0 h 8"/>
                  <a:gd name="T10" fmla="*/ 11 w 11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8">
                    <a:moveTo>
                      <a:pt x="11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8"/>
                      <a:pt x="4" y="6"/>
                      <a:pt x="7" y="3"/>
                    </a:cubicBezTo>
                    <a:cubicBezTo>
                      <a:pt x="7" y="3"/>
                      <a:pt x="3" y="6"/>
                      <a:pt x="1" y="7"/>
                    </a:cubicBezTo>
                    <a:cubicBezTo>
                      <a:pt x="0" y="7"/>
                      <a:pt x="6" y="3"/>
                      <a:pt x="9" y="0"/>
                    </a:cubicBezTo>
                    <a:lnTo>
                      <a:pt x="1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8" name="Freeform 6327">
                <a:extLst>
                  <a:ext uri="{FF2B5EF4-FFF2-40B4-BE49-F238E27FC236}">
                    <a16:creationId xmlns:a16="http://schemas.microsoft.com/office/drawing/2014/main" id="{75638E0B-A484-456A-AE94-DABA5A25D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" y="2601"/>
                <a:ext cx="12" cy="4"/>
              </a:xfrm>
              <a:custGeom>
                <a:avLst/>
                <a:gdLst>
                  <a:gd name="T0" fmla="*/ 7 w 21"/>
                  <a:gd name="T1" fmla="*/ 7 h 8"/>
                  <a:gd name="T2" fmla="*/ 0 w 21"/>
                  <a:gd name="T3" fmla="*/ 6 h 8"/>
                  <a:gd name="T4" fmla="*/ 11 w 21"/>
                  <a:gd name="T5" fmla="*/ 3 h 8"/>
                  <a:gd name="T6" fmla="*/ 5 w 21"/>
                  <a:gd name="T7" fmla="*/ 5 h 8"/>
                  <a:gd name="T8" fmla="*/ 17 w 21"/>
                  <a:gd name="T9" fmla="*/ 4 h 8"/>
                  <a:gd name="T10" fmla="*/ 7 w 21"/>
                  <a:gd name="T1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8">
                    <a:moveTo>
                      <a:pt x="7" y="7"/>
                    </a:moveTo>
                    <a:cubicBezTo>
                      <a:pt x="1" y="8"/>
                      <a:pt x="5" y="6"/>
                      <a:pt x="0" y="6"/>
                    </a:cubicBezTo>
                    <a:cubicBezTo>
                      <a:pt x="6" y="4"/>
                      <a:pt x="10" y="4"/>
                      <a:pt x="11" y="3"/>
                    </a:cubicBezTo>
                    <a:cubicBezTo>
                      <a:pt x="21" y="0"/>
                      <a:pt x="12" y="4"/>
                      <a:pt x="5" y="5"/>
                    </a:cubicBezTo>
                    <a:cubicBezTo>
                      <a:pt x="5" y="7"/>
                      <a:pt x="19" y="2"/>
                      <a:pt x="17" y="4"/>
                    </a:cubicBezTo>
                    <a:cubicBezTo>
                      <a:pt x="12" y="5"/>
                      <a:pt x="7" y="7"/>
                      <a:pt x="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9" name="Freeform 6328">
                <a:extLst>
                  <a:ext uri="{FF2B5EF4-FFF2-40B4-BE49-F238E27FC236}">
                    <a16:creationId xmlns:a16="http://schemas.microsoft.com/office/drawing/2014/main" id="{D8666260-DABC-4C7A-A242-8308FB7DA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8" y="2606"/>
                <a:ext cx="17" cy="4"/>
              </a:xfrm>
              <a:custGeom>
                <a:avLst/>
                <a:gdLst>
                  <a:gd name="T0" fmla="*/ 30 w 31"/>
                  <a:gd name="T1" fmla="*/ 0 h 7"/>
                  <a:gd name="T2" fmla="*/ 27 w 31"/>
                  <a:gd name="T3" fmla="*/ 2 h 7"/>
                  <a:gd name="T4" fmla="*/ 20 w 31"/>
                  <a:gd name="T5" fmla="*/ 4 h 7"/>
                  <a:gd name="T6" fmla="*/ 7 w 31"/>
                  <a:gd name="T7" fmla="*/ 5 h 7"/>
                  <a:gd name="T8" fmla="*/ 21 w 31"/>
                  <a:gd name="T9" fmla="*/ 0 h 7"/>
                  <a:gd name="T10" fmla="*/ 30 w 31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7">
                    <a:moveTo>
                      <a:pt x="30" y="0"/>
                    </a:moveTo>
                    <a:cubicBezTo>
                      <a:pt x="31" y="0"/>
                      <a:pt x="29" y="1"/>
                      <a:pt x="27" y="2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5" y="1"/>
                      <a:pt x="19" y="2"/>
                      <a:pt x="7" y="5"/>
                    </a:cubicBezTo>
                    <a:cubicBezTo>
                      <a:pt x="0" y="7"/>
                      <a:pt x="16" y="2"/>
                      <a:pt x="21" y="0"/>
                    </a:cubicBezTo>
                    <a:cubicBezTo>
                      <a:pt x="14" y="3"/>
                      <a:pt x="25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0" name="Freeform 6329">
                <a:extLst>
                  <a:ext uri="{FF2B5EF4-FFF2-40B4-BE49-F238E27FC236}">
                    <a16:creationId xmlns:a16="http://schemas.microsoft.com/office/drawing/2014/main" id="{EDFB5F23-EDB4-45DB-BBB9-023BD3A09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1668"/>
                <a:ext cx="13" cy="5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0 h 8"/>
                  <a:gd name="T4" fmla="*/ 23 w 2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cubicBezTo>
                      <a:pt x="19" y="7"/>
                      <a:pt x="9" y="3"/>
                      <a:pt x="0" y="0"/>
                    </a:cubicBezTo>
                    <a:cubicBezTo>
                      <a:pt x="6" y="0"/>
                      <a:pt x="10" y="3"/>
                      <a:pt x="2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1" name="Freeform 6330">
                <a:extLst>
                  <a:ext uri="{FF2B5EF4-FFF2-40B4-BE49-F238E27FC236}">
                    <a16:creationId xmlns:a16="http://schemas.microsoft.com/office/drawing/2014/main" id="{F14C59ED-D3B6-4696-AB89-AFB575761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1757"/>
                <a:ext cx="10" cy="9"/>
              </a:xfrm>
              <a:custGeom>
                <a:avLst/>
                <a:gdLst>
                  <a:gd name="T0" fmla="*/ 2 w 17"/>
                  <a:gd name="T1" fmla="*/ 0 h 16"/>
                  <a:gd name="T2" fmla="*/ 15 w 17"/>
                  <a:gd name="T3" fmla="*/ 12 h 16"/>
                  <a:gd name="T4" fmla="*/ 17 w 17"/>
                  <a:gd name="T5" fmla="*/ 15 h 16"/>
                  <a:gd name="T6" fmla="*/ 8 w 17"/>
                  <a:gd name="T7" fmla="*/ 8 h 16"/>
                  <a:gd name="T8" fmla="*/ 2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2" y="0"/>
                    </a:moveTo>
                    <a:cubicBezTo>
                      <a:pt x="6" y="4"/>
                      <a:pt x="11" y="8"/>
                      <a:pt x="15" y="12"/>
                    </a:cubicBezTo>
                    <a:cubicBezTo>
                      <a:pt x="14" y="12"/>
                      <a:pt x="15" y="13"/>
                      <a:pt x="17" y="15"/>
                    </a:cubicBezTo>
                    <a:cubicBezTo>
                      <a:pt x="17" y="16"/>
                      <a:pt x="12" y="12"/>
                      <a:pt x="8" y="8"/>
                    </a:cubicBezTo>
                    <a:cubicBezTo>
                      <a:pt x="4" y="4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2" name="Freeform 6331">
                <a:extLst>
                  <a:ext uri="{FF2B5EF4-FFF2-40B4-BE49-F238E27FC236}">
                    <a16:creationId xmlns:a16="http://schemas.microsoft.com/office/drawing/2014/main" id="{682A62A7-B002-4CA2-8E0E-9D4831487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2319"/>
                <a:ext cx="8" cy="12"/>
              </a:xfrm>
              <a:custGeom>
                <a:avLst/>
                <a:gdLst>
                  <a:gd name="T0" fmla="*/ 6 w 14"/>
                  <a:gd name="T1" fmla="*/ 20 h 21"/>
                  <a:gd name="T2" fmla="*/ 7 w 14"/>
                  <a:gd name="T3" fmla="*/ 4 h 21"/>
                  <a:gd name="T4" fmla="*/ 14 w 14"/>
                  <a:gd name="T5" fmla="*/ 0 h 21"/>
                  <a:gd name="T6" fmla="*/ 5 w 14"/>
                  <a:gd name="T7" fmla="*/ 20 h 21"/>
                  <a:gd name="T8" fmla="*/ 6 w 14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1">
                    <a:moveTo>
                      <a:pt x="6" y="20"/>
                    </a:moveTo>
                    <a:cubicBezTo>
                      <a:pt x="6" y="16"/>
                      <a:pt x="0" y="21"/>
                      <a:pt x="7" y="4"/>
                    </a:cubicBezTo>
                    <a:cubicBezTo>
                      <a:pt x="8" y="7"/>
                      <a:pt x="9" y="7"/>
                      <a:pt x="14" y="0"/>
                    </a:cubicBezTo>
                    <a:cubicBezTo>
                      <a:pt x="11" y="7"/>
                      <a:pt x="8" y="13"/>
                      <a:pt x="5" y="20"/>
                    </a:cubicBezTo>
                    <a:lnTo>
                      <a:pt x="6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3" name="Freeform 6332">
                <a:extLst>
                  <a:ext uri="{FF2B5EF4-FFF2-40B4-BE49-F238E27FC236}">
                    <a16:creationId xmlns:a16="http://schemas.microsoft.com/office/drawing/2014/main" id="{DA1984F8-150A-4315-9852-E02278B73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1662"/>
                <a:ext cx="15" cy="5"/>
              </a:xfrm>
              <a:custGeom>
                <a:avLst/>
                <a:gdLst>
                  <a:gd name="T0" fmla="*/ 3 w 26"/>
                  <a:gd name="T1" fmla="*/ 0 h 8"/>
                  <a:gd name="T2" fmla="*/ 26 w 26"/>
                  <a:gd name="T3" fmla="*/ 8 h 8"/>
                  <a:gd name="T4" fmla="*/ 0 w 26"/>
                  <a:gd name="T5" fmla="*/ 1 h 8"/>
                  <a:gd name="T6" fmla="*/ 3 w 2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8">
                    <a:moveTo>
                      <a:pt x="3" y="0"/>
                    </a:moveTo>
                    <a:cubicBezTo>
                      <a:pt x="10" y="3"/>
                      <a:pt x="18" y="5"/>
                      <a:pt x="26" y="8"/>
                    </a:cubicBezTo>
                    <a:cubicBezTo>
                      <a:pt x="22" y="8"/>
                      <a:pt x="9" y="3"/>
                      <a:pt x="0" y="1"/>
                    </a:cubicBezTo>
                    <a:cubicBezTo>
                      <a:pt x="1" y="1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4" name="Freeform 6333">
                <a:extLst>
                  <a:ext uri="{FF2B5EF4-FFF2-40B4-BE49-F238E27FC236}">
                    <a16:creationId xmlns:a16="http://schemas.microsoft.com/office/drawing/2014/main" id="{CBB08FCA-030B-462E-BCEA-0F9A7F387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823"/>
                <a:ext cx="13" cy="17"/>
              </a:xfrm>
              <a:custGeom>
                <a:avLst/>
                <a:gdLst>
                  <a:gd name="T0" fmla="*/ 2 w 24"/>
                  <a:gd name="T1" fmla="*/ 1 h 31"/>
                  <a:gd name="T2" fmla="*/ 11 w 24"/>
                  <a:gd name="T3" fmla="*/ 13 h 31"/>
                  <a:gd name="T4" fmla="*/ 19 w 24"/>
                  <a:gd name="T5" fmla="*/ 24 h 31"/>
                  <a:gd name="T6" fmla="*/ 13 w 24"/>
                  <a:gd name="T7" fmla="*/ 17 h 31"/>
                  <a:gd name="T8" fmla="*/ 2 w 24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2" y="1"/>
                    </a:moveTo>
                    <a:cubicBezTo>
                      <a:pt x="3" y="3"/>
                      <a:pt x="7" y="8"/>
                      <a:pt x="11" y="13"/>
                    </a:cubicBezTo>
                    <a:cubicBezTo>
                      <a:pt x="15" y="18"/>
                      <a:pt x="18" y="23"/>
                      <a:pt x="19" y="24"/>
                    </a:cubicBezTo>
                    <a:cubicBezTo>
                      <a:pt x="24" y="31"/>
                      <a:pt x="19" y="25"/>
                      <a:pt x="13" y="17"/>
                    </a:cubicBezTo>
                    <a:cubicBezTo>
                      <a:pt x="7" y="9"/>
                      <a:pt x="0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5" name="Freeform 6334">
                <a:extLst>
                  <a:ext uri="{FF2B5EF4-FFF2-40B4-BE49-F238E27FC236}">
                    <a16:creationId xmlns:a16="http://schemas.microsoft.com/office/drawing/2014/main" id="{E5FBAB57-2DDE-4C7A-9BFD-87FAC37B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168"/>
                <a:ext cx="3" cy="17"/>
              </a:xfrm>
              <a:custGeom>
                <a:avLst/>
                <a:gdLst>
                  <a:gd name="T0" fmla="*/ 5 w 5"/>
                  <a:gd name="T1" fmla="*/ 13 h 29"/>
                  <a:gd name="T2" fmla="*/ 3 w 5"/>
                  <a:gd name="T3" fmla="*/ 28 h 29"/>
                  <a:gd name="T4" fmla="*/ 1 w 5"/>
                  <a:gd name="T5" fmla="*/ 29 h 29"/>
                  <a:gd name="T6" fmla="*/ 4 w 5"/>
                  <a:gd name="T7" fmla="*/ 0 h 29"/>
                  <a:gd name="T8" fmla="*/ 5 w 5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">
                    <a:moveTo>
                      <a:pt x="5" y="13"/>
                    </a:moveTo>
                    <a:cubicBezTo>
                      <a:pt x="3" y="21"/>
                      <a:pt x="4" y="17"/>
                      <a:pt x="3" y="28"/>
                    </a:cubicBezTo>
                    <a:cubicBezTo>
                      <a:pt x="3" y="26"/>
                      <a:pt x="2" y="23"/>
                      <a:pt x="1" y="29"/>
                    </a:cubicBezTo>
                    <a:cubicBezTo>
                      <a:pt x="0" y="27"/>
                      <a:pt x="3" y="9"/>
                      <a:pt x="4" y="0"/>
                    </a:cubicBezTo>
                    <a:cubicBezTo>
                      <a:pt x="5" y="2"/>
                      <a:pt x="2" y="18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6" name="Freeform 6335">
                <a:extLst>
                  <a:ext uri="{FF2B5EF4-FFF2-40B4-BE49-F238E27FC236}">
                    <a16:creationId xmlns:a16="http://schemas.microsoft.com/office/drawing/2014/main" id="{99F71F9C-6A51-465C-9CA5-2B206008B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2347"/>
                <a:ext cx="5" cy="11"/>
              </a:xfrm>
              <a:custGeom>
                <a:avLst/>
                <a:gdLst>
                  <a:gd name="T0" fmla="*/ 8 w 9"/>
                  <a:gd name="T1" fmla="*/ 6 h 20"/>
                  <a:gd name="T2" fmla="*/ 1 w 9"/>
                  <a:gd name="T3" fmla="*/ 20 h 20"/>
                  <a:gd name="T4" fmla="*/ 5 w 9"/>
                  <a:gd name="T5" fmla="*/ 10 h 20"/>
                  <a:gd name="T6" fmla="*/ 7 w 9"/>
                  <a:gd name="T7" fmla="*/ 0 h 20"/>
                  <a:gd name="T8" fmla="*/ 8 w 9"/>
                  <a:gd name="T9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8" y="6"/>
                    </a:moveTo>
                    <a:cubicBezTo>
                      <a:pt x="5" y="12"/>
                      <a:pt x="4" y="13"/>
                      <a:pt x="1" y="20"/>
                    </a:cubicBezTo>
                    <a:cubicBezTo>
                      <a:pt x="0" y="19"/>
                      <a:pt x="3" y="14"/>
                      <a:pt x="5" y="10"/>
                    </a:cubicBezTo>
                    <a:cubicBezTo>
                      <a:pt x="4" y="10"/>
                      <a:pt x="0" y="13"/>
                      <a:pt x="7" y="0"/>
                    </a:cubicBezTo>
                    <a:cubicBezTo>
                      <a:pt x="9" y="0"/>
                      <a:pt x="8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7" name="Freeform 6336">
                <a:extLst>
                  <a:ext uri="{FF2B5EF4-FFF2-40B4-BE49-F238E27FC236}">
                    <a16:creationId xmlns:a16="http://schemas.microsoft.com/office/drawing/2014/main" id="{C4C94DC3-EDFD-4DA7-B2FE-57C23657B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137"/>
                <a:ext cx="1" cy="11"/>
              </a:xfrm>
              <a:custGeom>
                <a:avLst/>
                <a:gdLst>
                  <a:gd name="T0" fmla="*/ 3 w 3"/>
                  <a:gd name="T1" fmla="*/ 0 h 19"/>
                  <a:gd name="T2" fmla="*/ 0 w 3"/>
                  <a:gd name="T3" fmla="*/ 19 h 19"/>
                  <a:gd name="T4" fmla="*/ 1 w 3"/>
                  <a:gd name="T5" fmla="*/ 1 h 19"/>
                  <a:gd name="T6" fmla="*/ 3 w 3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9">
                    <a:moveTo>
                      <a:pt x="3" y="0"/>
                    </a:moveTo>
                    <a:cubicBezTo>
                      <a:pt x="2" y="4"/>
                      <a:pt x="2" y="19"/>
                      <a:pt x="0" y="19"/>
                    </a:cubicBezTo>
                    <a:cubicBezTo>
                      <a:pt x="1" y="13"/>
                      <a:pt x="1" y="7"/>
                      <a:pt x="1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8" name="Freeform 6337">
                <a:extLst>
                  <a:ext uri="{FF2B5EF4-FFF2-40B4-BE49-F238E27FC236}">
                    <a16:creationId xmlns:a16="http://schemas.microsoft.com/office/drawing/2014/main" id="{278B8535-985F-4E8D-A03A-960C5BCD9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2435"/>
                <a:ext cx="12" cy="15"/>
              </a:xfrm>
              <a:custGeom>
                <a:avLst/>
                <a:gdLst>
                  <a:gd name="T0" fmla="*/ 0 w 21"/>
                  <a:gd name="T1" fmla="*/ 26 h 26"/>
                  <a:gd name="T2" fmla="*/ 20 w 21"/>
                  <a:gd name="T3" fmla="*/ 0 h 26"/>
                  <a:gd name="T4" fmla="*/ 0 w 21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6">
                    <a:moveTo>
                      <a:pt x="0" y="26"/>
                    </a:moveTo>
                    <a:cubicBezTo>
                      <a:pt x="6" y="17"/>
                      <a:pt x="17" y="4"/>
                      <a:pt x="20" y="0"/>
                    </a:cubicBezTo>
                    <a:cubicBezTo>
                      <a:pt x="21" y="2"/>
                      <a:pt x="10" y="15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9" name="Freeform 6338">
                <a:extLst>
                  <a:ext uri="{FF2B5EF4-FFF2-40B4-BE49-F238E27FC236}">
                    <a16:creationId xmlns:a16="http://schemas.microsoft.com/office/drawing/2014/main" id="{22CD05D7-25CF-4676-B4BC-3F0A85352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" y="2617"/>
                <a:ext cx="26" cy="5"/>
              </a:xfrm>
              <a:custGeom>
                <a:avLst/>
                <a:gdLst>
                  <a:gd name="T0" fmla="*/ 19 w 45"/>
                  <a:gd name="T1" fmla="*/ 6 h 9"/>
                  <a:gd name="T2" fmla="*/ 7 w 45"/>
                  <a:gd name="T3" fmla="*/ 6 h 9"/>
                  <a:gd name="T4" fmla="*/ 37 w 45"/>
                  <a:gd name="T5" fmla="*/ 1 h 9"/>
                  <a:gd name="T6" fmla="*/ 43 w 45"/>
                  <a:gd name="T7" fmla="*/ 1 h 9"/>
                  <a:gd name="T8" fmla="*/ 25 w 45"/>
                  <a:gd name="T9" fmla="*/ 4 h 9"/>
                  <a:gd name="T10" fmla="*/ 19 w 45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9">
                    <a:moveTo>
                      <a:pt x="19" y="6"/>
                    </a:moveTo>
                    <a:cubicBezTo>
                      <a:pt x="0" y="9"/>
                      <a:pt x="24" y="3"/>
                      <a:pt x="7" y="6"/>
                    </a:cubicBezTo>
                    <a:cubicBezTo>
                      <a:pt x="12" y="5"/>
                      <a:pt x="28" y="3"/>
                      <a:pt x="37" y="1"/>
                    </a:cubicBezTo>
                    <a:cubicBezTo>
                      <a:pt x="42" y="1"/>
                      <a:pt x="45" y="0"/>
                      <a:pt x="43" y="1"/>
                    </a:cubicBezTo>
                    <a:cubicBezTo>
                      <a:pt x="42" y="1"/>
                      <a:pt x="37" y="2"/>
                      <a:pt x="25" y="4"/>
                    </a:cubicBezTo>
                    <a:cubicBezTo>
                      <a:pt x="21" y="4"/>
                      <a:pt x="18" y="5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0" name="Freeform 6339">
                <a:extLst>
                  <a:ext uri="{FF2B5EF4-FFF2-40B4-BE49-F238E27FC236}">
                    <a16:creationId xmlns:a16="http://schemas.microsoft.com/office/drawing/2014/main" id="{762BCF5C-E82B-4205-BAF3-6E4D58933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1809"/>
                <a:ext cx="17" cy="22"/>
              </a:xfrm>
              <a:custGeom>
                <a:avLst/>
                <a:gdLst>
                  <a:gd name="T0" fmla="*/ 29 w 29"/>
                  <a:gd name="T1" fmla="*/ 37 h 37"/>
                  <a:gd name="T2" fmla="*/ 27 w 29"/>
                  <a:gd name="T3" fmla="*/ 36 h 37"/>
                  <a:gd name="T4" fmla="*/ 17 w 29"/>
                  <a:gd name="T5" fmla="*/ 24 h 37"/>
                  <a:gd name="T6" fmla="*/ 9 w 29"/>
                  <a:gd name="T7" fmla="*/ 15 h 37"/>
                  <a:gd name="T8" fmla="*/ 13 w 29"/>
                  <a:gd name="T9" fmla="*/ 20 h 37"/>
                  <a:gd name="T10" fmla="*/ 2 w 29"/>
                  <a:gd name="T11" fmla="*/ 6 h 37"/>
                  <a:gd name="T12" fmla="*/ 7 w 29"/>
                  <a:gd name="T13" fmla="*/ 9 h 37"/>
                  <a:gd name="T14" fmla="*/ 29 w 29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cubicBezTo>
                      <a:pt x="28" y="36"/>
                      <a:pt x="27" y="35"/>
                      <a:pt x="27" y="36"/>
                    </a:cubicBezTo>
                    <a:cubicBezTo>
                      <a:pt x="20" y="27"/>
                      <a:pt x="18" y="25"/>
                      <a:pt x="17" y="24"/>
                    </a:cubicBezTo>
                    <a:cubicBezTo>
                      <a:pt x="15" y="22"/>
                      <a:pt x="14" y="21"/>
                      <a:pt x="9" y="15"/>
                    </a:cubicBezTo>
                    <a:cubicBezTo>
                      <a:pt x="9" y="14"/>
                      <a:pt x="12" y="18"/>
                      <a:pt x="13" y="20"/>
                    </a:cubicBezTo>
                    <a:cubicBezTo>
                      <a:pt x="14" y="19"/>
                      <a:pt x="5" y="10"/>
                      <a:pt x="2" y="6"/>
                    </a:cubicBezTo>
                    <a:cubicBezTo>
                      <a:pt x="0" y="0"/>
                      <a:pt x="10" y="14"/>
                      <a:pt x="7" y="9"/>
                    </a:cubicBezTo>
                    <a:cubicBezTo>
                      <a:pt x="13" y="17"/>
                      <a:pt x="21" y="26"/>
                      <a:pt x="29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1" name="Freeform 6340">
                <a:extLst>
                  <a:ext uri="{FF2B5EF4-FFF2-40B4-BE49-F238E27FC236}">
                    <a16:creationId xmlns:a16="http://schemas.microsoft.com/office/drawing/2014/main" id="{3E4DF71E-E1FA-4EA9-B609-E717BD52F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451"/>
                <a:ext cx="8" cy="10"/>
              </a:xfrm>
              <a:custGeom>
                <a:avLst/>
                <a:gdLst>
                  <a:gd name="T0" fmla="*/ 0 w 15"/>
                  <a:gd name="T1" fmla="*/ 17 h 17"/>
                  <a:gd name="T2" fmla="*/ 15 w 15"/>
                  <a:gd name="T3" fmla="*/ 0 h 17"/>
                  <a:gd name="T4" fmla="*/ 0 w 15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7">
                    <a:moveTo>
                      <a:pt x="0" y="17"/>
                    </a:moveTo>
                    <a:cubicBezTo>
                      <a:pt x="3" y="13"/>
                      <a:pt x="8" y="7"/>
                      <a:pt x="15" y="0"/>
                    </a:cubicBezTo>
                    <a:cubicBezTo>
                      <a:pt x="13" y="4"/>
                      <a:pt x="7" y="10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2" name="Freeform 6341">
                <a:extLst>
                  <a:ext uri="{FF2B5EF4-FFF2-40B4-BE49-F238E27FC236}">
                    <a16:creationId xmlns:a16="http://schemas.microsoft.com/office/drawing/2014/main" id="{7DE71349-8747-4117-B813-8FFEF2F05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6" y="2464"/>
                <a:ext cx="9" cy="9"/>
              </a:xfrm>
              <a:custGeom>
                <a:avLst/>
                <a:gdLst>
                  <a:gd name="T0" fmla="*/ 1 w 16"/>
                  <a:gd name="T1" fmla="*/ 16 h 16"/>
                  <a:gd name="T2" fmla="*/ 9 w 16"/>
                  <a:gd name="T3" fmla="*/ 5 h 16"/>
                  <a:gd name="T4" fmla="*/ 16 w 16"/>
                  <a:gd name="T5" fmla="*/ 0 h 16"/>
                  <a:gd name="T6" fmla="*/ 1 w 16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6">
                    <a:moveTo>
                      <a:pt x="1" y="16"/>
                    </a:moveTo>
                    <a:cubicBezTo>
                      <a:pt x="0" y="16"/>
                      <a:pt x="10" y="6"/>
                      <a:pt x="9" y="5"/>
                    </a:cubicBezTo>
                    <a:cubicBezTo>
                      <a:pt x="13" y="2"/>
                      <a:pt x="15" y="0"/>
                      <a:pt x="16" y="0"/>
                    </a:cubicBezTo>
                    <a:cubicBezTo>
                      <a:pt x="9" y="9"/>
                      <a:pt x="11" y="6"/>
                      <a:pt x="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3" name="Freeform 6342">
                <a:extLst>
                  <a:ext uri="{FF2B5EF4-FFF2-40B4-BE49-F238E27FC236}">
                    <a16:creationId xmlns:a16="http://schemas.microsoft.com/office/drawing/2014/main" id="{3807EC9C-E0EE-4ED9-803D-007832424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6" y="2543"/>
                <a:ext cx="12" cy="8"/>
              </a:xfrm>
              <a:custGeom>
                <a:avLst/>
                <a:gdLst>
                  <a:gd name="T0" fmla="*/ 12 w 22"/>
                  <a:gd name="T1" fmla="*/ 9 h 14"/>
                  <a:gd name="T2" fmla="*/ 0 w 22"/>
                  <a:gd name="T3" fmla="*/ 14 h 14"/>
                  <a:gd name="T4" fmla="*/ 22 w 22"/>
                  <a:gd name="T5" fmla="*/ 0 h 14"/>
                  <a:gd name="T6" fmla="*/ 12 w 22"/>
                  <a:gd name="T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4">
                    <a:moveTo>
                      <a:pt x="12" y="9"/>
                    </a:moveTo>
                    <a:cubicBezTo>
                      <a:pt x="5" y="13"/>
                      <a:pt x="7" y="10"/>
                      <a:pt x="0" y="14"/>
                    </a:cubicBezTo>
                    <a:cubicBezTo>
                      <a:pt x="0" y="12"/>
                      <a:pt x="15" y="4"/>
                      <a:pt x="22" y="0"/>
                    </a:cubicBezTo>
                    <a:cubicBezTo>
                      <a:pt x="20" y="2"/>
                      <a:pt x="8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4" name="Freeform 6343">
                <a:extLst>
                  <a:ext uri="{FF2B5EF4-FFF2-40B4-BE49-F238E27FC236}">
                    <a16:creationId xmlns:a16="http://schemas.microsoft.com/office/drawing/2014/main" id="{EC3D17C1-B512-4DEB-827B-11FD6DC60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5" y="1771"/>
                <a:ext cx="14" cy="14"/>
              </a:xfrm>
              <a:custGeom>
                <a:avLst/>
                <a:gdLst>
                  <a:gd name="T0" fmla="*/ 6 w 26"/>
                  <a:gd name="T1" fmla="*/ 1 h 25"/>
                  <a:gd name="T2" fmla="*/ 21 w 26"/>
                  <a:gd name="T3" fmla="*/ 15 h 25"/>
                  <a:gd name="T4" fmla="*/ 12 w 26"/>
                  <a:gd name="T5" fmla="*/ 9 h 25"/>
                  <a:gd name="T6" fmla="*/ 23 w 26"/>
                  <a:gd name="T7" fmla="*/ 21 h 25"/>
                  <a:gd name="T8" fmla="*/ 17 w 26"/>
                  <a:gd name="T9" fmla="*/ 16 h 25"/>
                  <a:gd name="T10" fmla="*/ 5 w 26"/>
                  <a:gd name="T11" fmla="*/ 5 h 25"/>
                  <a:gd name="T12" fmla="*/ 6 w 2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6" y="1"/>
                    </a:moveTo>
                    <a:cubicBezTo>
                      <a:pt x="7" y="0"/>
                      <a:pt x="19" y="13"/>
                      <a:pt x="21" y="15"/>
                    </a:cubicBezTo>
                    <a:cubicBezTo>
                      <a:pt x="16" y="11"/>
                      <a:pt x="12" y="8"/>
                      <a:pt x="12" y="9"/>
                    </a:cubicBezTo>
                    <a:cubicBezTo>
                      <a:pt x="11" y="9"/>
                      <a:pt x="14" y="13"/>
                      <a:pt x="23" y="21"/>
                    </a:cubicBezTo>
                    <a:cubicBezTo>
                      <a:pt x="26" y="25"/>
                      <a:pt x="22" y="21"/>
                      <a:pt x="17" y="16"/>
                    </a:cubicBezTo>
                    <a:cubicBezTo>
                      <a:pt x="12" y="12"/>
                      <a:pt x="6" y="6"/>
                      <a:pt x="5" y="5"/>
                    </a:cubicBezTo>
                    <a:cubicBezTo>
                      <a:pt x="0" y="0"/>
                      <a:pt x="10" y="6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5" name="Freeform 6344">
                <a:extLst>
                  <a:ext uri="{FF2B5EF4-FFF2-40B4-BE49-F238E27FC236}">
                    <a16:creationId xmlns:a16="http://schemas.microsoft.com/office/drawing/2014/main" id="{5993C862-2EF5-4C97-A956-DB320A1C5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" y="1789"/>
                <a:ext cx="19" cy="23"/>
              </a:xfrm>
              <a:custGeom>
                <a:avLst/>
                <a:gdLst>
                  <a:gd name="T0" fmla="*/ 34 w 34"/>
                  <a:gd name="T1" fmla="*/ 36 h 40"/>
                  <a:gd name="T2" fmla="*/ 31 w 34"/>
                  <a:gd name="T3" fmla="*/ 36 h 40"/>
                  <a:gd name="T4" fmla="*/ 22 w 34"/>
                  <a:gd name="T5" fmla="*/ 22 h 40"/>
                  <a:gd name="T6" fmla="*/ 0 w 34"/>
                  <a:gd name="T7" fmla="*/ 0 h 40"/>
                  <a:gd name="T8" fmla="*/ 17 w 34"/>
                  <a:gd name="T9" fmla="*/ 15 h 40"/>
                  <a:gd name="T10" fmla="*/ 34 w 34"/>
                  <a:gd name="T1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0">
                    <a:moveTo>
                      <a:pt x="34" y="36"/>
                    </a:moveTo>
                    <a:cubicBezTo>
                      <a:pt x="23" y="24"/>
                      <a:pt x="34" y="40"/>
                      <a:pt x="31" y="36"/>
                    </a:cubicBezTo>
                    <a:cubicBezTo>
                      <a:pt x="25" y="29"/>
                      <a:pt x="20" y="23"/>
                      <a:pt x="22" y="22"/>
                    </a:cubicBezTo>
                    <a:cubicBezTo>
                      <a:pt x="11" y="10"/>
                      <a:pt x="8" y="7"/>
                      <a:pt x="0" y="0"/>
                    </a:cubicBezTo>
                    <a:cubicBezTo>
                      <a:pt x="2" y="0"/>
                      <a:pt x="10" y="7"/>
                      <a:pt x="17" y="15"/>
                    </a:cubicBezTo>
                    <a:cubicBezTo>
                      <a:pt x="24" y="23"/>
                      <a:pt x="32" y="32"/>
                      <a:pt x="34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6" name="Freeform 6345">
                <a:extLst>
                  <a:ext uri="{FF2B5EF4-FFF2-40B4-BE49-F238E27FC236}">
                    <a16:creationId xmlns:a16="http://schemas.microsoft.com/office/drawing/2014/main" id="{2E266613-90F7-4093-8DC3-7D0CDD0F3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2483"/>
                <a:ext cx="17" cy="14"/>
              </a:xfrm>
              <a:custGeom>
                <a:avLst/>
                <a:gdLst>
                  <a:gd name="T0" fmla="*/ 9 w 30"/>
                  <a:gd name="T1" fmla="*/ 21 h 24"/>
                  <a:gd name="T2" fmla="*/ 0 w 30"/>
                  <a:gd name="T3" fmla="*/ 24 h 24"/>
                  <a:gd name="T4" fmla="*/ 12 w 30"/>
                  <a:gd name="T5" fmla="*/ 12 h 24"/>
                  <a:gd name="T6" fmla="*/ 6 w 30"/>
                  <a:gd name="T7" fmla="*/ 20 h 24"/>
                  <a:gd name="T8" fmla="*/ 27 w 30"/>
                  <a:gd name="T9" fmla="*/ 3 h 24"/>
                  <a:gd name="T10" fmla="*/ 22 w 30"/>
                  <a:gd name="T11" fmla="*/ 8 h 24"/>
                  <a:gd name="T12" fmla="*/ 9 w 30"/>
                  <a:gd name="T13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9" y="21"/>
                    </a:moveTo>
                    <a:cubicBezTo>
                      <a:pt x="5" y="22"/>
                      <a:pt x="1" y="24"/>
                      <a:pt x="0" y="24"/>
                    </a:cubicBezTo>
                    <a:cubicBezTo>
                      <a:pt x="0" y="23"/>
                      <a:pt x="2" y="21"/>
                      <a:pt x="12" y="12"/>
                    </a:cubicBezTo>
                    <a:cubicBezTo>
                      <a:pt x="8" y="17"/>
                      <a:pt x="18" y="10"/>
                      <a:pt x="6" y="20"/>
                    </a:cubicBezTo>
                    <a:cubicBezTo>
                      <a:pt x="11" y="17"/>
                      <a:pt x="18" y="11"/>
                      <a:pt x="27" y="3"/>
                    </a:cubicBezTo>
                    <a:cubicBezTo>
                      <a:pt x="30" y="0"/>
                      <a:pt x="27" y="4"/>
                      <a:pt x="22" y="8"/>
                    </a:cubicBezTo>
                    <a:cubicBezTo>
                      <a:pt x="17" y="13"/>
                      <a:pt x="11" y="19"/>
                      <a:pt x="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7" name="Freeform 6346">
                <a:extLst>
                  <a:ext uri="{FF2B5EF4-FFF2-40B4-BE49-F238E27FC236}">
                    <a16:creationId xmlns:a16="http://schemas.microsoft.com/office/drawing/2014/main" id="{73E3526A-8517-4509-A3CB-CA63B83A1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6" y="2611"/>
                <a:ext cx="20" cy="4"/>
              </a:xfrm>
              <a:custGeom>
                <a:avLst/>
                <a:gdLst>
                  <a:gd name="T0" fmla="*/ 1 w 35"/>
                  <a:gd name="T1" fmla="*/ 0 h 8"/>
                  <a:gd name="T2" fmla="*/ 34 w 35"/>
                  <a:gd name="T3" fmla="*/ 7 h 8"/>
                  <a:gd name="T4" fmla="*/ 18 w 35"/>
                  <a:gd name="T5" fmla="*/ 5 h 8"/>
                  <a:gd name="T6" fmla="*/ 1 w 3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8">
                    <a:moveTo>
                      <a:pt x="1" y="0"/>
                    </a:moveTo>
                    <a:cubicBezTo>
                      <a:pt x="11" y="4"/>
                      <a:pt x="20" y="4"/>
                      <a:pt x="34" y="7"/>
                    </a:cubicBezTo>
                    <a:cubicBezTo>
                      <a:pt x="35" y="8"/>
                      <a:pt x="26" y="7"/>
                      <a:pt x="18" y="5"/>
                    </a:cubicBezTo>
                    <a:cubicBezTo>
                      <a:pt x="9" y="3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8" name="Freeform 6347">
                <a:extLst>
                  <a:ext uri="{FF2B5EF4-FFF2-40B4-BE49-F238E27FC236}">
                    <a16:creationId xmlns:a16="http://schemas.microsoft.com/office/drawing/2014/main" id="{184E1452-D270-4B4C-B234-F6B95F696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2226"/>
                <a:ext cx="3" cy="12"/>
              </a:xfrm>
              <a:custGeom>
                <a:avLst/>
                <a:gdLst>
                  <a:gd name="T0" fmla="*/ 1 w 5"/>
                  <a:gd name="T1" fmla="*/ 21 h 21"/>
                  <a:gd name="T2" fmla="*/ 2 w 5"/>
                  <a:gd name="T3" fmla="*/ 11 h 21"/>
                  <a:gd name="T4" fmla="*/ 5 w 5"/>
                  <a:gd name="T5" fmla="*/ 0 h 21"/>
                  <a:gd name="T6" fmla="*/ 1 w 5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1">
                    <a:moveTo>
                      <a:pt x="1" y="21"/>
                    </a:moveTo>
                    <a:cubicBezTo>
                      <a:pt x="1" y="19"/>
                      <a:pt x="0" y="11"/>
                      <a:pt x="2" y="11"/>
                    </a:cubicBezTo>
                    <a:cubicBezTo>
                      <a:pt x="3" y="10"/>
                      <a:pt x="4" y="4"/>
                      <a:pt x="5" y="0"/>
                    </a:cubicBezTo>
                    <a:cubicBezTo>
                      <a:pt x="5" y="7"/>
                      <a:pt x="3" y="10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9" name="Freeform 6348">
                <a:extLst>
                  <a:ext uri="{FF2B5EF4-FFF2-40B4-BE49-F238E27FC236}">
                    <a16:creationId xmlns:a16="http://schemas.microsoft.com/office/drawing/2014/main" id="{05E448B6-0B28-4AD5-8CD1-E57B47B48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2516"/>
                <a:ext cx="22" cy="15"/>
              </a:xfrm>
              <a:custGeom>
                <a:avLst/>
                <a:gdLst>
                  <a:gd name="T0" fmla="*/ 38 w 39"/>
                  <a:gd name="T1" fmla="*/ 3 h 26"/>
                  <a:gd name="T2" fmla="*/ 28 w 39"/>
                  <a:gd name="T3" fmla="*/ 9 h 26"/>
                  <a:gd name="T4" fmla="*/ 12 w 39"/>
                  <a:gd name="T5" fmla="*/ 20 h 26"/>
                  <a:gd name="T6" fmla="*/ 0 w 39"/>
                  <a:gd name="T7" fmla="*/ 26 h 26"/>
                  <a:gd name="T8" fmla="*/ 6 w 39"/>
                  <a:gd name="T9" fmla="*/ 21 h 26"/>
                  <a:gd name="T10" fmla="*/ 8 w 39"/>
                  <a:gd name="T11" fmla="*/ 19 h 26"/>
                  <a:gd name="T12" fmla="*/ 18 w 39"/>
                  <a:gd name="T13" fmla="*/ 13 h 26"/>
                  <a:gd name="T14" fmla="*/ 14 w 39"/>
                  <a:gd name="T15" fmla="*/ 18 h 26"/>
                  <a:gd name="T16" fmla="*/ 27 w 39"/>
                  <a:gd name="T17" fmla="*/ 9 h 26"/>
                  <a:gd name="T18" fmla="*/ 21 w 39"/>
                  <a:gd name="T19" fmla="*/ 10 h 26"/>
                  <a:gd name="T20" fmla="*/ 26 w 39"/>
                  <a:gd name="T21" fmla="*/ 6 h 26"/>
                  <a:gd name="T22" fmla="*/ 38 w 39"/>
                  <a:gd name="T23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26">
                    <a:moveTo>
                      <a:pt x="38" y="3"/>
                    </a:moveTo>
                    <a:cubicBezTo>
                      <a:pt x="31" y="9"/>
                      <a:pt x="30" y="9"/>
                      <a:pt x="28" y="9"/>
                    </a:cubicBezTo>
                    <a:cubicBezTo>
                      <a:pt x="26" y="10"/>
                      <a:pt x="24" y="12"/>
                      <a:pt x="12" y="20"/>
                    </a:cubicBezTo>
                    <a:cubicBezTo>
                      <a:pt x="11" y="19"/>
                      <a:pt x="3" y="24"/>
                      <a:pt x="0" y="26"/>
                    </a:cubicBezTo>
                    <a:cubicBezTo>
                      <a:pt x="0" y="25"/>
                      <a:pt x="5" y="21"/>
                      <a:pt x="6" y="21"/>
                    </a:cubicBezTo>
                    <a:cubicBezTo>
                      <a:pt x="9" y="19"/>
                      <a:pt x="8" y="19"/>
                      <a:pt x="8" y="19"/>
                    </a:cubicBezTo>
                    <a:cubicBezTo>
                      <a:pt x="11" y="17"/>
                      <a:pt x="12" y="17"/>
                      <a:pt x="18" y="13"/>
                    </a:cubicBezTo>
                    <a:cubicBezTo>
                      <a:pt x="19" y="13"/>
                      <a:pt x="17" y="15"/>
                      <a:pt x="14" y="18"/>
                    </a:cubicBezTo>
                    <a:cubicBezTo>
                      <a:pt x="15" y="17"/>
                      <a:pt x="20" y="14"/>
                      <a:pt x="27" y="9"/>
                    </a:cubicBezTo>
                    <a:cubicBezTo>
                      <a:pt x="28" y="7"/>
                      <a:pt x="21" y="12"/>
                      <a:pt x="21" y="10"/>
                    </a:cubicBezTo>
                    <a:cubicBezTo>
                      <a:pt x="26" y="7"/>
                      <a:pt x="26" y="6"/>
                      <a:pt x="26" y="6"/>
                    </a:cubicBezTo>
                    <a:cubicBezTo>
                      <a:pt x="33" y="2"/>
                      <a:pt x="39" y="0"/>
                      <a:pt x="3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0" name="Freeform 6349">
                <a:extLst>
                  <a:ext uri="{FF2B5EF4-FFF2-40B4-BE49-F238E27FC236}">
                    <a16:creationId xmlns:a16="http://schemas.microsoft.com/office/drawing/2014/main" id="{B2DA5140-A030-4A02-8A26-FEE20E5B5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" y="2524"/>
                <a:ext cx="26" cy="18"/>
              </a:xfrm>
              <a:custGeom>
                <a:avLst/>
                <a:gdLst>
                  <a:gd name="T0" fmla="*/ 0 w 46"/>
                  <a:gd name="T1" fmla="*/ 32 h 32"/>
                  <a:gd name="T2" fmla="*/ 46 w 46"/>
                  <a:gd name="T3" fmla="*/ 0 h 32"/>
                  <a:gd name="T4" fmla="*/ 25 w 46"/>
                  <a:gd name="T5" fmla="*/ 16 h 32"/>
                  <a:gd name="T6" fmla="*/ 0 w 46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2">
                    <a:moveTo>
                      <a:pt x="0" y="32"/>
                    </a:moveTo>
                    <a:cubicBezTo>
                      <a:pt x="14" y="23"/>
                      <a:pt x="33" y="10"/>
                      <a:pt x="46" y="0"/>
                    </a:cubicBezTo>
                    <a:cubicBezTo>
                      <a:pt x="44" y="2"/>
                      <a:pt x="35" y="10"/>
                      <a:pt x="25" y="16"/>
                    </a:cubicBezTo>
                    <a:cubicBezTo>
                      <a:pt x="15" y="23"/>
                      <a:pt x="4" y="30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1" name="Freeform 6350">
                <a:extLst>
                  <a:ext uri="{FF2B5EF4-FFF2-40B4-BE49-F238E27FC236}">
                    <a16:creationId xmlns:a16="http://schemas.microsoft.com/office/drawing/2014/main" id="{4C28B575-5122-4857-9ED3-BC9984607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560"/>
                <a:ext cx="11" cy="6"/>
              </a:xfrm>
              <a:custGeom>
                <a:avLst/>
                <a:gdLst>
                  <a:gd name="T0" fmla="*/ 14 w 18"/>
                  <a:gd name="T1" fmla="*/ 6 h 9"/>
                  <a:gd name="T2" fmla="*/ 16 w 18"/>
                  <a:gd name="T3" fmla="*/ 0 h 9"/>
                  <a:gd name="T4" fmla="*/ 14 w 18"/>
                  <a:gd name="T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9">
                    <a:moveTo>
                      <a:pt x="14" y="6"/>
                    </a:moveTo>
                    <a:cubicBezTo>
                      <a:pt x="6" y="9"/>
                      <a:pt x="0" y="9"/>
                      <a:pt x="16" y="0"/>
                    </a:cubicBezTo>
                    <a:cubicBezTo>
                      <a:pt x="18" y="1"/>
                      <a:pt x="16" y="4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2" name="Freeform 6351">
                <a:extLst>
                  <a:ext uri="{FF2B5EF4-FFF2-40B4-BE49-F238E27FC236}">
                    <a16:creationId xmlns:a16="http://schemas.microsoft.com/office/drawing/2014/main" id="{FB90A024-80D3-4C62-895E-F3889C22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" y="2622"/>
                <a:ext cx="13" cy="2"/>
              </a:xfrm>
              <a:custGeom>
                <a:avLst/>
                <a:gdLst>
                  <a:gd name="T0" fmla="*/ 12 w 22"/>
                  <a:gd name="T1" fmla="*/ 3 h 3"/>
                  <a:gd name="T2" fmla="*/ 0 w 22"/>
                  <a:gd name="T3" fmla="*/ 2 h 3"/>
                  <a:gd name="T4" fmla="*/ 18 w 22"/>
                  <a:gd name="T5" fmla="*/ 0 h 3"/>
                  <a:gd name="T6" fmla="*/ 12 w 2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">
                    <a:moveTo>
                      <a:pt x="12" y="3"/>
                    </a:moveTo>
                    <a:cubicBezTo>
                      <a:pt x="8" y="3"/>
                      <a:pt x="7" y="2"/>
                      <a:pt x="0" y="2"/>
                    </a:cubicBezTo>
                    <a:cubicBezTo>
                      <a:pt x="5" y="2"/>
                      <a:pt x="8" y="1"/>
                      <a:pt x="18" y="0"/>
                    </a:cubicBezTo>
                    <a:cubicBezTo>
                      <a:pt x="22" y="2"/>
                      <a:pt x="13" y="2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3" name="Freeform 6352">
                <a:extLst>
                  <a:ext uri="{FF2B5EF4-FFF2-40B4-BE49-F238E27FC236}">
                    <a16:creationId xmlns:a16="http://schemas.microsoft.com/office/drawing/2014/main" id="{AB1EB250-C861-4E5C-8EEC-279647A53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288"/>
                <a:ext cx="5" cy="12"/>
              </a:xfrm>
              <a:custGeom>
                <a:avLst/>
                <a:gdLst>
                  <a:gd name="T0" fmla="*/ 2 w 9"/>
                  <a:gd name="T1" fmla="*/ 20 h 21"/>
                  <a:gd name="T2" fmla="*/ 3 w 9"/>
                  <a:gd name="T3" fmla="*/ 11 h 21"/>
                  <a:gd name="T4" fmla="*/ 9 w 9"/>
                  <a:gd name="T5" fmla="*/ 0 h 21"/>
                  <a:gd name="T6" fmla="*/ 2 w 9"/>
                  <a:gd name="T7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1">
                    <a:moveTo>
                      <a:pt x="2" y="20"/>
                    </a:moveTo>
                    <a:cubicBezTo>
                      <a:pt x="0" y="21"/>
                      <a:pt x="1" y="16"/>
                      <a:pt x="3" y="11"/>
                    </a:cubicBezTo>
                    <a:cubicBezTo>
                      <a:pt x="5" y="6"/>
                      <a:pt x="7" y="0"/>
                      <a:pt x="9" y="0"/>
                    </a:cubicBezTo>
                    <a:cubicBezTo>
                      <a:pt x="4" y="11"/>
                      <a:pt x="5" y="12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4" name="Freeform 6353">
                <a:extLst>
                  <a:ext uri="{FF2B5EF4-FFF2-40B4-BE49-F238E27FC236}">
                    <a16:creationId xmlns:a16="http://schemas.microsoft.com/office/drawing/2014/main" id="{53939BDE-122A-4F15-9B8A-DA4FB75E2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2578"/>
                <a:ext cx="21" cy="10"/>
              </a:xfrm>
              <a:custGeom>
                <a:avLst/>
                <a:gdLst>
                  <a:gd name="T0" fmla="*/ 0 w 38"/>
                  <a:gd name="T1" fmla="*/ 18 h 18"/>
                  <a:gd name="T2" fmla="*/ 5 w 38"/>
                  <a:gd name="T3" fmla="*/ 13 h 18"/>
                  <a:gd name="T4" fmla="*/ 35 w 38"/>
                  <a:gd name="T5" fmla="*/ 0 h 18"/>
                  <a:gd name="T6" fmla="*/ 22 w 38"/>
                  <a:gd name="T7" fmla="*/ 6 h 18"/>
                  <a:gd name="T8" fmla="*/ 38 w 38"/>
                  <a:gd name="T9" fmla="*/ 2 h 18"/>
                  <a:gd name="T10" fmla="*/ 0 w 38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8">
                    <a:moveTo>
                      <a:pt x="0" y="18"/>
                    </a:moveTo>
                    <a:cubicBezTo>
                      <a:pt x="3" y="15"/>
                      <a:pt x="21" y="8"/>
                      <a:pt x="5" y="13"/>
                    </a:cubicBezTo>
                    <a:cubicBezTo>
                      <a:pt x="11" y="10"/>
                      <a:pt x="26" y="3"/>
                      <a:pt x="35" y="0"/>
                    </a:cubicBezTo>
                    <a:cubicBezTo>
                      <a:pt x="35" y="1"/>
                      <a:pt x="30" y="3"/>
                      <a:pt x="22" y="6"/>
                    </a:cubicBezTo>
                    <a:cubicBezTo>
                      <a:pt x="26" y="6"/>
                      <a:pt x="31" y="4"/>
                      <a:pt x="38" y="2"/>
                    </a:cubicBezTo>
                    <a:cubicBezTo>
                      <a:pt x="33" y="5"/>
                      <a:pt x="19" y="9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5" name="Freeform 6354">
                <a:extLst>
                  <a:ext uri="{FF2B5EF4-FFF2-40B4-BE49-F238E27FC236}">
                    <a16:creationId xmlns:a16="http://schemas.microsoft.com/office/drawing/2014/main" id="{FA2FECF7-C054-4AA7-8CE6-E7385F5E6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591"/>
                <a:ext cx="25" cy="9"/>
              </a:xfrm>
              <a:custGeom>
                <a:avLst/>
                <a:gdLst>
                  <a:gd name="T0" fmla="*/ 19 w 45"/>
                  <a:gd name="T1" fmla="*/ 11 h 16"/>
                  <a:gd name="T2" fmla="*/ 0 w 45"/>
                  <a:gd name="T3" fmla="*/ 16 h 16"/>
                  <a:gd name="T4" fmla="*/ 20 w 45"/>
                  <a:gd name="T5" fmla="*/ 9 h 16"/>
                  <a:gd name="T6" fmla="*/ 26 w 45"/>
                  <a:gd name="T7" fmla="*/ 5 h 16"/>
                  <a:gd name="T8" fmla="*/ 38 w 45"/>
                  <a:gd name="T9" fmla="*/ 2 h 16"/>
                  <a:gd name="T10" fmla="*/ 33 w 45"/>
                  <a:gd name="T11" fmla="*/ 5 h 16"/>
                  <a:gd name="T12" fmla="*/ 19 w 45"/>
                  <a:gd name="T1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6">
                    <a:moveTo>
                      <a:pt x="19" y="11"/>
                    </a:moveTo>
                    <a:cubicBezTo>
                      <a:pt x="12" y="13"/>
                      <a:pt x="11" y="12"/>
                      <a:pt x="0" y="16"/>
                    </a:cubicBezTo>
                    <a:cubicBezTo>
                      <a:pt x="4" y="14"/>
                      <a:pt x="13" y="11"/>
                      <a:pt x="20" y="9"/>
                    </a:cubicBezTo>
                    <a:cubicBezTo>
                      <a:pt x="26" y="6"/>
                      <a:pt x="30" y="5"/>
                      <a:pt x="26" y="5"/>
                    </a:cubicBezTo>
                    <a:cubicBezTo>
                      <a:pt x="30" y="4"/>
                      <a:pt x="38" y="4"/>
                      <a:pt x="38" y="2"/>
                    </a:cubicBezTo>
                    <a:cubicBezTo>
                      <a:pt x="45" y="0"/>
                      <a:pt x="40" y="2"/>
                      <a:pt x="33" y="5"/>
                    </a:cubicBezTo>
                    <a:cubicBezTo>
                      <a:pt x="26" y="7"/>
                      <a:pt x="18" y="10"/>
                      <a:pt x="1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6" name="Freeform 6355">
                <a:extLst>
                  <a:ext uri="{FF2B5EF4-FFF2-40B4-BE49-F238E27FC236}">
                    <a16:creationId xmlns:a16="http://schemas.microsoft.com/office/drawing/2014/main" id="{6FCF1821-B295-4B65-8422-941E38313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7" y="1724"/>
                <a:ext cx="5" cy="5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6 h 10"/>
                  <a:gd name="T4" fmla="*/ 0 w 9"/>
                  <a:gd name="T5" fmla="*/ 4 h 10"/>
                  <a:gd name="T6" fmla="*/ 0 w 9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9" y="10"/>
                      <a:pt x="0" y="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7" name="Freeform 6356">
                <a:extLst>
                  <a:ext uri="{FF2B5EF4-FFF2-40B4-BE49-F238E27FC236}">
                    <a16:creationId xmlns:a16="http://schemas.microsoft.com/office/drawing/2014/main" id="{CACF6E2B-7C45-4860-AFE4-1917EFA72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1908"/>
                <a:ext cx="12" cy="23"/>
              </a:xfrm>
              <a:custGeom>
                <a:avLst/>
                <a:gdLst>
                  <a:gd name="T0" fmla="*/ 10 w 21"/>
                  <a:gd name="T1" fmla="*/ 15 h 40"/>
                  <a:gd name="T2" fmla="*/ 5 w 21"/>
                  <a:gd name="T3" fmla="*/ 12 h 40"/>
                  <a:gd name="T4" fmla="*/ 0 w 21"/>
                  <a:gd name="T5" fmla="*/ 2 h 40"/>
                  <a:gd name="T6" fmla="*/ 8 w 21"/>
                  <a:gd name="T7" fmla="*/ 13 h 40"/>
                  <a:gd name="T8" fmla="*/ 4 w 21"/>
                  <a:gd name="T9" fmla="*/ 3 h 40"/>
                  <a:gd name="T10" fmla="*/ 10 w 21"/>
                  <a:gd name="T11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40">
                    <a:moveTo>
                      <a:pt x="10" y="15"/>
                    </a:moveTo>
                    <a:cubicBezTo>
                      <a:pt x="5" y="16"/>
                      <a:pt x="21" y="40"/>
                      <a:pt x="5" y="12"/>
                    </a:cubicBezTo>
                    <a:cubicBezTo>
                      <a:pt x="4" y="9"/>
                      <a:pt x="3" y="7"/>
                      <a:pt x="0" y="2"/>
                    </a:cubicBezTo>
                    <a:cubicBezTo>
                      <a:pt x="1" y="0"/>
                      <a:pt x="7" y="13"/>
                      <a:pt x="8" y="13"/>
                    </a:cubicBezTo>
                    <a:cubicBezTo>
                      <a:pt x="8" y="12"/>
                      <a:pt x="5" y="7"/>
                      <a:pt x="4" y="3"/>
                    </a:cubicBezTo>
                    <a:cubicBezTo>
                      <a:pt x="4" y="3"/>
                      <a:pt x="7" y="7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8" name="Freeform 6357">
                <a:extLst>
                  <a:ext uri="{FF2B5EF4-FFF2-40B4-BE49-F238E27FC236}">
                    <a16:creationId xmlns:a16="http://schemas.microsoft.com/office/drawing/2014/main" id="{AF52F41C-D7B4-433B-9216-72B57474D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89"/>
                <a:ext cx="6" cy="9"/>
              </a:xfrm>
              <a:custGeom>
                <a:avLst/>
                <a:gdLst>
                  <a:gd name="T0" fmla="*/ 11 w 11"/>
                  <a:gd name="T1" fmla="*/ 3 h 15"/>
                  <a:gd name="T2" fmla="*/ 0 w 11"/>
                  <a:gd name="T3" fmla="*/ 15 h 15"/>
                  <a:gd name="T4" fmla="*/ 9 w 11"/>
                  <a:gd name="T5" fmla="*/ 0 h 15"/>
                  <a:gd name="T6" fmla="*/ 11 w 11"/>
                  <a:gd name="T7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3"/>
                    </a:moveTo>
                    <a:cubicBezTo>
                      <a:pt x="6" y="10"/>
                      <a:pt x="7" y="5"/>
                      <a:pt x="0" y="15"/>
                    </a:cubicBezTo>
                    <a:cubicBezTo>
                      <a:pt x="1" y="13"/>
                      <a:pt x="6" y="5"/>
                      <a:pt x="9" y="0"/>
                    </a:cubicBezTo>
                    <a:cubicBezTo>
                      <a:pt x="11" y="0"/>
                      <a:pt x="7" y="5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9" name="Freeform 6358">
                <a:extLst>
                  <a:ext uri="{FF2B5EF4-FFF2-40B4-BE49-F238E27FC236}">
                    <a16:creationId xmlns:a16="http://schemas.microsoft.com/office/drawing/2014/main" id="{90BC507A-EE8E-4483-8D8F-D02A1C73A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425"/>
                <a:ext cx="5" cy="6"/>
              </a:xfrm>
              <a:custGeom>
                <a:avLst/>
                <a:gdLst>
                  <a:gd name="T0" fmla="*/ 8 w 9"/>
                  <a:gd name="T1" fmla="*/ 3 h 11"/>
                  <a:gd name="T2" fmla="*/ 0 w 9"/>
                  <a:gd name="T3" fmla="*/ 9 h 11"/>
                  <a:gd name="T4" fmla="*/ 9 w 9"/>
                  <a:gd name="T5" fmla="*/ 0 h 11"/>
                  <a:gd name="T6" fmla="*/ 8 w 9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8" y="3"/>
                    </a:moveTo>
                    <a:cubicBezTo>
                      <a:pt x="1" y="11"/>
                      <a:pt x="5" y="5"/>
                      <a:pt x="0" y="9"/>
                    </a:cubicBezTo>
                    <a:cubicBezTo>
                      <a:pt x="4" y="5"/>
                      <a:pt x="8" y="0"/>
                      <a:pt x="9" y="0"/>
                    </a:cubicBezTo>
                    <a:cubicBezTo>
                      <a:pt x="7" y="3"/>
                      <a:pt x="8" y="2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0" name="Freeform 6359">
                <a:extLst>
                  <a:ext uri="{FF2B5EF4-FFF2-40B4-BE49-F238E27FC236}">
                    <a16:creationId xmlns:a16="http://schemas.microsoft.com/office/drawing/2014/main" id="{6687BAE7-FA76-4D5F-8C21-E9B3824BE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2603"/>
                <a:ext cx="9" cy="2"/>
              </a:xfrm>
              <a:custGeom>
                <a:avLst/>
                <a:gdLst>
                  <a:gd name="T0" fmla="*/ 12 w 16"/>
                  <a:gd name="T1" fmla="*/ 3 h 5"/>
                  <a:gd name="T2" fmla="*/ 0 w 16"/>
                  <a:gd name="T3" fmla="*/ 4 h 5"/>
                  <a:gd name="T4" fmla="*/ 13 w 16"/>
                  <a:gd name="T5" fmla="*/ 0 h 5"/>
                  <a:gd name="T6" fmla="*/ 12 w 16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">
                    <a:moveTo>
                      <a:pt x="12" y="3"/>
                    </a:moveTo>
                    <a:cubicBezTo>
                      <a:pt x="5" y="5"/>
                      <a:pt x="1" y="5"/>
                      <a:pt x="0" y="4"/>
                    </a:cubicBezTo>
                    <a:cubicBezTo>
                      <a:pt x="0" y="4"/>
                      <a:pt x="4" y="2"/>
                      <a:pt x="13" y="0"/>
                    </a:cubicBezTo>
                    <a:cubicBezTo>
                      <a:pt x="16" y="0"/>
                      <a:pt x="15" y="1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1" name="Freeform 6360">
                <a:extLst>
                  <a:ext uri="{FF2B5EF4-FFF2-40B4-BE49-F238E27FC236}">
                    <a16:creationId xmlns:a16="http://schemas.microsoft.com/office/drawing/2014/main" id="{2A7FE1C0-0517-4A27-88E3-5E83D2B05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0" y="2605"/>
                <a:ext cx="27" cy="7"/>
              </a:xfrm>
              <a:custGeom>
                <a:avLst/>
                <a:gdLst>
                  <a:gd name="T0" fmla="*/ 47 w 47"/>
                  <a:gd name="T1" fmla="*/ 13 h 13"/>
                  <a:gd name="T2" fmla="*/ 17 w 47"/>
                  <a:gd name="T3" fmla="*/ 6 h 13"/>
                  <a:gd name="T4" fmla="*/ 1 w 47"/>
                  <a:gd name="T5" fmla="*/ 0 h 13"/>
                  <a:gd name="T6" fmla="*/ 8 w 47"/>
                  <a:gd name="T7" fmla="*/ 1 h 13"/>
                  <a:gd name="T8" fmla="*/ 38 w 47"/>
                  <a:gd name="T9" fmla="*/ 10 h 13"/>
                  <a:gd name="T10" fmla="*/ 47 w 47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cubicBezTo>
                      <a:pt x="38" y="11"/>
                      <a:pt x="27" y="8"/>
                      <a:pt x="17" y="6"/>
                    </a:cubicBezTo>
                    <a:cubicBezTo>
                      <a:pt x="8" y="4"/>
                      <a:pt x="0" y="2"/>
                      <a:pt x="1" y="0"/>
                    </a:cubicBezTo>
                    <a:cubicBezTo>
                      <a:pt x="5" y="1"/>
                      <a:pt x="8" y="2"/>
                      <a:pt x="8" y="1"/>
                    </a:cubicBezTo>
                    <a:cubicBezTo>
                      <a:pt x="23" y="5"/>
                      <a:pt x="32" y="10"/>
                      <a:pt x="38" y="10"/>
                    </a:cubicBezTo>
                    <a:cubicBezTo>
                      <a:pt x="44" y="11"/>
                      <a:pt x="46" y="12"/>
                      <a:pt x="4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2" name="Freeform 6361">
                <a:extLst>
                  <a:ext uri="{FF2B5EF4-FFF2-40B4-BE49-F238E27FC236}">
                    <a16:creationId xmlns:a16="http://schemas.microsoft.com/office/drawing/2014/main" id="{9DD66E7D-5366-4A0F-BC0E-02D775CE8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898"/>
                <a:ext cx="6" cy="9"/>
              </a:xfrm>
              <a:custGeom>
                <a:avLst/>
                <a:gdLst>
                  <a:gd name="T0" fmla="*/ 6 w 10"/>
                  <a:gd name="T1" fmla="*/ 8 h 17"/>
                  <a:gd name="T2" fmla="*/ 6 w 10"/>
                  <a:gd name="T3" fmla="*/ 14 h 17"/>
                  <a:gd name="T4" fmla="*/ 6 w 10"/>
                  <a:gd name="T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7">
                    <a:moveTo>
                      <a:pt x="6" y="8"/>
                    </a:moveTo>
                    <a:cubicBezTo>
                      <a:pt x="10" y="17"/>
                      <a:pt x="4" y="7"/>
                      <a:pt x="6" y="14"/>
                    </a:cubicBezTo>
                    <a:cubicBezTo>
                      <a:pt x="0" y="0"/>
                      <a:pt x="4" y="5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3" name="Freeform 6362">
                <a:extLst>
                  <a:ext uri="{FF2B5EF4-FFF2-40B4-BE49-F238E27FC236}">
                    <a16:creationId xmlns:a16="http://schemas.microsoft.com/office/drawing/2014/main" id="{B72A0F85-0686-4AB5-93A5-92FE6C014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099"/>
                <a:ext cx="2" cy="26"/>
              </a:xfrm>
              <a:custGeom>
                <a:avLst/>
                <a:gdLst>
                  <a:gd name="T0" fmla="*/ 2 w 3"/>
                  <a:gd name="T1" fmla="*/ 0 h 45"/>
                  <a:gd name="T2" fmla="*/ 2 w 3"/>
                  <a:gd name="T3" fmla="*/ 24 h 45"/>
                  <a:gd name="T4" fmla="*/ 1 w 3"/>
                  <a:gd name="T5" fmla="*/ 45 h 45"/>
                  <a:gd name="T6" fmla="*/ 0 w 3"/>
                  <a:gd name="T7" fmla="*/ 2 h 45"/>
                  <a:gd name="T8" fmla="*/ 2 w 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5">
                    <a:moveTo>
                      <a:pt x="2" y="0"/>
                    </a:moveTo>
                    <a:cubicBezTo>
                      <a:pt x="1" y="4"/>
                      <a:pt x="2" y="15"/>
                      <a:pt x="2" y="24"/>
                    </a:cubicBezTo>
                    <a:cubicBezTo>
                      <a:pt x="3" y="34"/>
                      <a:pt x="3" y="43"/>
                      <a:pt x="1" y="45"/>
                    </a:cubicBezTo>
                    <a:cubicBezTo>
                      <a:pt x="2" y="33"/>
                      <a:pt x="1" y="19"/>
                      <a:pt x="0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4" name="Freeform 6363">
                <a:extLst>
                  <a:ext uri="{FF2B5EF4-FFF2-40B4-BE49-F238E27FC236}">
                    <a16:creationId xmlns:a16="http://schemas.microsoft.com/office/drawing/2014/main" id="{3E3A94BC-FC2E-4366-A87E-3D9F4B9EC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2529"/>
                <a:ext cx="13" cy="9"/>
              </a:xfrm>
              <a:custGeom>
                <a:avLst/>
                <a:gdLst>
                  <a:gd name="T0" fmla="*/ 0 w 23"/>
                  <a:gd name="T1" fmla="*/ 17 h 17"/>
                  <a:gd name="T2" fmla="*/ 23 w 23"/>
                  <a:gd name="T3" fmla="*/ 0 h 17"/>
                  <a:gd name="T4" fmla="*/ 0 w 23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7">
                    <a:moveTo>
                      <a:pt x="0" y="17"/>
                    </a:moveTo>
                    <a:cubicBezTo>
                      <a:pt x="1" y="14"/>
                      <a:pt x="13" y="8"/>
                      <a:pt x="23" y="0"/>
                    </a:cubicBezTo>
                    <a:cubicBezTo>
                      <a:pt x="21" y="3"/>
                      <a:pt x="10" y="10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5" name="Freeform 6364">
                <a:extLst>
                  <a:ext uri="{FF2B5EF4-FFF2-40B4-BE49-F238E27FC236}">
                    <a16:creationId xmlns:a16="http://schemas.microsoft.com/office/drawing/2014/main" id="{96004924-72C9-4822-8584-0A14790D0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659"/>
                <a:ext cx="15" cy="4"/>
              </a:xfrm>
              <a:custGeom>
                <a:avLst/>
                <a:gdLst>
                  <a:gd name="T0" fmla="*/ 1 w 25"/>
                  <a:gd name="T1" fmla="*/ 0 h 7"/>
                  <a:gd name="T2" fmla="*/ 24 w 25"/>
                  <a:gd name="T3" fmla="*/ 6 h 7"/>
                  <a:gd name="T4" fmla="*/ 13 w 25"/>
                  <a:gd name="T5" fmla="*/ 4 h 7"/>
                  <a:gd name="T6" fmla="*/ 1 w 2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7">
                    <a:moveTo>
                      <a:pt x="1" y="0"/>
                    </a:moveTo>
                    <a:cubicBezTo>
                      <a:pt x="10" y="3"/>
                      <a:pt x="15" y="4"/>
                      <a:pt x="24" y="6"/>
                    </a:cubicBezTo>
                    <a:cubicBezTo>
                      <a:pt x="25" y="7"/>
                      <a:pt x="19" y="6"/>
                      <a:pt x="13" y="4"/>
                    </a:cubicBezTo>
                    <a:cubicBezTo>
                      <a:pt x="6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6" name="Freeform 6365">
                <a:extLst>
                  <a:ext uri="{FF2B5EF4-FFF2-40B4-BE49-F238E27FC236}">
                    <a16:creationId xmlns:a16="http://schemas.microsoft.com/office/drawing/2014/main" id="{E8B90430-766D-4CE2-9656-E833AF181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145"/>
                <a:ext cx="3" cy="13"/>
              </a:xfrm>
              <a:custGeom>
                <a:avLst/>
                <a:gdLst>
                  <a:gd name="T0" fmla="*/ 4 w 5"/>
                  <a:gd name="T1" fmla="*/ 22 h 24"/>
                  <a:gd name="T2" fmla="*/ 0 w 5"/>
                  <a:gd name="T3" fmla="*/ 24 h 24"/>
                  <a:gd name="T4" fmla="*/ 1 w 5"/>
                  <a:gd name="T5" fmla="*/ 20 h 24"/>
                  <a:gd name="T6" fmla="*/ 1 w 5"/>
                  <a:gd name="T7" fmla="*/ 13 h 24"/>
                  <a:gd name="T8" fmla="*/ 3 w 5"/>
                  <a:gd name="T9" fmla="*/ 17 h 24"/>
                  <a:gd name="T10" fmla="*/ 4 w 5"/>
                  <a:gd name="T11" fmla="*/ 1 h 24"/>
                  <a:gd name="T12" fmla="*/ 4 w 5"/>
                  <a:gd name="T13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4" y="22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1"/>
                      <a:pt x="0" y="20"/>
                      <a:pt x="1" y="2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6"/>
                      <a:pt x="2" y="18"/>
                      <a:pt x="3" y="17"/>
                    </a:cubicBezTo>
                    <a:cubicBezTo>
                      <a:pt x="3" y="16"/>
                      <a:pt x="3" y="11"/>
                      <a:pt x="4" y="1"/>
                    </a:cubicBezTo>
                    <a:cubicBezTo>
                      <a:pt x="5" y="0"/>
                      <a:pt x="4" y="12"/>
                      <a:pt x="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7" name="Freeform 6366">
                <a:extLst>
                  <a:ext uri="{FF2B5EF4-FFF2-40B4-BE49-F238E27FC236}">
                    <a16:creationId xmlns:a16="http://schemas.microsoft.com/office/drawing/2014/main" id="{A32F4A87-C9C3-4EA7-87A8-4A066605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289"/>
                <a:ext cx="4" cy="10"/>
              </a:xfrm>
              <a:custGeom>
                <a:avLst/>
                <a:gdLst>
                  <a:gd name="T0" fmla="*/ 2 w 7"/>
                  <a:gd name="T1" fmla="*/ 16 h 18"/>
                  <a:gd name="T2" fmla="*/ 7 w 7"/>
                  <a:gd name="T3" fmla="*/ 0 h 18"/>
                  <a:gd name="T4" fmla="*/ 2 w 7"/>
                  <a:gd name="T5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8">
                    <a:moveTo>
                      <a:pt x="2" y="16"/>
                    </a:moveTo>
                    <a:cubicBezTo>
                      <a:pt x="0" y="18"/>
                      <a:pt x="4" y="5"/>
                      <a:pt x="7" y="0"/>
                    </a:cubicBezTo>
                    <a:cubicBezTo>
                      <a:pt x="7" y="4"/>
                      <a:pt x="5" y="7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8" name="Freeform 6367">
                <a:extLst>
                  <a:ext uri="{FF2B5EF4-FFF2-40B4-BE49-F238E27FC236}">
                    <a16:creationId xmlns:a16="http://schemas.microsoft.com/office/drawing/2014/main" id="{0248AD7D-A74B-40EC-A5FC-C02B400A3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2459"/>
                <a:ext cx="6" cy="6"/>
              </a:xfrm>
              <a:custGeom>
                <a:avLst/>
                <a:gdLst>
                  <a:gd name="T0" fmla="*/ 11 w 11"/>
                  <a:gd name="T1" fmla="*/ 1 h 11"/>
                  <a:gd name="T2" fmla="*/ 0 w 11"/>
                  <a:gd name="T3" fmla="*/ 11 h 11"/>
                  <a:gd name="T4" fmla="*/ 8 w 11"/>
                  <a:gd name="T5" fmla="*/ 0 h 11"/>
                  <a:gd name="T6" fmla="*/ 11 w 11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"/>
                    </a:moveTo>
                    <a:cubicBezTo>
                      <a:pt x="6" y="6"/>
                      <a:pt x="3" y="8"/>
                      <a:pt x="0" y="11"/>
                    </a:cubicBezTo>
                    <a:cubicBezTo>
                      <a:pt x="5" y="5"/>
                      <a:pt x="0" y="8"/>
                      <a:pt x="8" y="0"/>
                    </a:cubicBezTo>
                    <a:cubicBezTo>
                      <a:pt x="8" y="2"/>
                      <a:pt x="7" y="2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9" name="Freeform 6368">
                <a:extLst>
                  <a:ext uri="{FF2B5EF4-FFF2-40B4-BE49-F238E27FC236}">
                    <a16:creationId xmlns:a16="http://schemas.microsoft.com/office/drawing/2014/main" id="{F1EE63C8-DF32-4A2E-9081-C779D0597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553"/>
                <a:ext cx="11" cy="6"/>
              </a:xfrm>
              <a:custGeom>
                <a:avLst/>
                <a:gdLst>
                  <a:gd name="T0" fmla="*/ 14 w 19"/>
                  <a:gd name="T1" fmla="*/ 5 h 11"/>
                  <a:gd name="T2" fmla="*/ 4 w 19"/>
                  <a:gd name="T3" fmla="*/ 11 h 11"/>
                  <a:gd name="T4" fmla="*/ 0 w 19"/>
                  <a:gd name="T5" fmla="*/ 9 h 11"/>
                  <a:gd name="T6" fmla="*/ 19 w 19"/>
                  <a:gd name="T7" fmla="*/ 1 h 11"/>
                  <a:gd name="T8" fmla="*/ 14 w 19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5"/>
                    </a:moveTo>
                    <a:cubicBezTo>
                      <a:pt x="11" y="7"/>
                      <a:pt x="8" y="8"/>
                      <a:pt x="4" y="11"/>
                    </a:cubicBezTo>
                    <a:cubicBezTo>
                      <a:pt x="9" y="7"/>
                      <a:pt x="3" y="9"/>
                      <a:pt x="0" y="9"/>
                    </a:cubicBezTo>
                    <a:cubicBezTo>
                      <a:pt x="8" y="5"/>
                      <a:pt x="18" y="0"/>
                      <a:pt x="19" y="1"/>
                    </a:cubicBezTo>
                    <a:cubicBezTo>
                      <a:pt x="12" y="5"/>
                      <a:pt x="14" y="5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0" name="Freeform 6369">
                <a:extLst>
                  <a:ext uri="{FF2B5EF4-FFF2-40B4-BE49-F238E27FC236}">
                    <a16:creationId xmlns:a16="http://schemas.microsoft.com/office/drawing/2014/main" id="{F8C8C5B2-2330-4D61-A7B4-0F7E911BE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2607"/>
                <a:ext cx="23" cy="5"/>
              </a:xfrm>
              <a:custGeom>
                <a:avLst/>
                <a:gdLst>
                  <a:gd name="T0" fmla="*/ 36 w 40"/>
                  <a:gd name="T1" fmla="*/ 3 h 10"/>
                  <a:gd name="T2" fmla="*/ 6 w 40"/>
                  <a:gd name="T3" fmla="*/ 9 h 10"/>
                  <a:gd name="T4" fmla="*/ 12 w 40"/>
                  <a:gd name="T5" fmla="*/ 7 h 10"/>
                  <a:gd name="T6" fmla="*/ 19 w 40"/>
                  <a:gd name="T7" fmla="*/ 4 h 10"/>
                  <a:gd name="T8" fmla="*/ 38 w 40"/>
                  <a:gd name="T9" fmla="*/ 0 h 10"/>
                  <a:gd name="T10" fmla="*/ 36 w 40"/>
                  <a:gd name="T1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0">
                    <a:moveTo>
                      <a:pt x="36" y="3"/>
                    </a:moveTo>
                    <a:cubicBezTo>
                      <a:pt x="24" y="6"/>
                      <a:pt x="20" y="6"/>
                      <a:pt x="6" y="9"/>
                    </a:cubicBezTo>
                    <a:cubicBezTo>
                      <a:pt x="0" y="10"/>
                      <a:pt x="6" y="9"/>
                      <a:pt x="12" y="7"/>
                    </a:cubicBezTo>
                    <a:cubicBezTo>
                      <a:pt x="18" y="6"/>
                      <a:pt x="24" y="4"/>
                      <a:pt x="19" y="4"/>
                    </a:cubicBezTo>
                    <a:cubicBezTo>
                      <a:pt x="31" y="4"/>
                      <a:pt x="29" y="2"/>
                      <a:pt x="38" y="0"/>
                    </a:cubicBezTo>
                    <a:cubicBezTo>
                      <a:pt x="40" y="0"/>
                      <a:pt x="39" y="1"/>
                      <a:pt x="3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1" name="Freeform 6370">
                <a:extLst>
                  <a:ext uri="{FF2B5EF4-FFF2-40B4-BE49-F238E27FC236}">
                    <a16:creationId xmlns:a16="http://schemas.microsoft.com/office/drawing/2014/main" id="{0C966A9D-0650-4DF5-B8FC-2DB43F58F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1930"/>
                <a:ext cx="6" cy="12"/>
              </a:xfrm>
              <a:custGeom>
                <a:avLst/>
                <a:gdLst>
                  <a:gd name="T0" fmla="*/ 0 w 10"/>
                  <a:gd name="T1" fmla="*/ 0 h 22"/>
                  <a:gd name="T2" fmla="*/ 10 w 10"/>
                  <a:gd name="T3" fmla="*/ 22 h 22"/>
                  <a:gd name="T4" fmla="*/ 0 w 10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0" y="0"/>
                    </a:moveTo>
                    <a:cubicBezTo>
                      <a:pt x="4" y="4"/>
                      <a:pt x="6" y="8"/>
                      <a:pt x="10" y="22"/>
                    </a:cubicBezTo>
                    <a:cubicBezTo>
                      <a:pt x="7" y="18"/>
                      <a:pt x="5" y="1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2" name="Freeform 6371">
                <a:extLst>
                  <a:ext uri="{FF2B5EF4-FFF2-40B4-BE49-F238E27FC236}">
                    <a16:creationId xmlns:a16="http://schemas.microsoft.com/office/drawing/2014/main" id="{DEACD031-2CC7-43F4-85DC-002E8F2A3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" y="1881"/>
                <a:ext cx="6" cy="10"/>
              </a:xfrm>
              <a:custGeom>
                <a:avLst/>
                <a:gdLst>
                  <a:gd name="T0" fmla="*/ 3 w 10"/>
                  <a:gd name="T1" fmla="*/ 1 h 18"/>
                  <a:gd name="T2" fmla="*/ 0 w 10"/>
                  <a:gd name="T3" fmla="*/ 1 h 18"/>
                  <a:gd name="T4" fmla="*/ 3 w 10"/>
                  <a:gd name="T5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8">
                    <a:moveTo>
                      <a:pt x="3" y="1"/>
                    </a:moveTo>
                    <a:cubicBezTo>
                      <a:pt x="6" y="7"/>
                      <a:pt x="10" y="18"/>
                      <a:pt x="0" y="1"/>
                    </a:cubicBezTo>
                    <a:cubicBezTo>
                      <a:pt x="1" y="0"/>
                      <a:pt x="4" y="5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3" name="Freeform 6372">
                <a:extLst>
                  <a:ext uri="{FF2B5EF4-FFF2-40B4-BE49-F238E27FC236}">
                    <a16:creationId xmlns:a16="http://schemas.microsoft.com/office/drawing/2014/main" id="{C76B3F1D-D66F-401A-86E5-2F545A49A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340"/>
                <a:ext cx="6" cy="15"/>
              </a:xfrm>
              <a:custGeom>
                <a:avLst/>
                <a:gdLst>
                  <a:gd name="T0" fmla="*/ 7 w 11"/>
                  <a:gd name="T1" fmla="*/ 13 h 25"/>
                  <a:gd name="T2" fmla="*/ 0 w 11"/>
                  <a:gd name="T3" fmla="*/ 19 h 25"/>
                  <a:gd name="T4" fmla="*/ 8 w 11"/>
                  <a:gd name="T5" fmla="*/ 3 h 25"/>
                  <a:gd name="T6" fmla="*/ 7 w 11"/>
                  <a:gd name="T7" fmla="*/ 9 h 25"/>
                  <a:gd name="T8" fmla="*/ 7 w 11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5">
                    <a:moveTo>
                      <a:pt x="7" y="13"/>
                    </a:moveTo>
                    <a:cubicBezTo>
                      <a:pt x="2" y="25"/>
                      <a:pt x="4" y="13"/>
                      <a:pt x="0" y="19"/>
                    </a:cubicBezTo>
                    <a:cubicBezTo>
                      <a:pt x="3" y="14"/>
                      <a:pt x="5" y="9"/>
                      <a:pt x="8" y="3"/>
                    </a:cubicBezTo>
                    <a:cubicBezTo>
                      <a:pt x="11" y="0"/>
                      <a:pt x="9" y="5"/>
                      <a:pt x="7" y="9"/>
                    </a:cubicBezTo>
                    <a:cubicBezTo>
                      <a:pt x="5" y="13"/>
                      <a:pt x="4" y="17"/>
                      <a:pt x="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4" name="Freeform 6373">
                <a:extLst>
                  <a:ext uri="{FF2B5EF4-FFF2-40B4-BE49-F238E27FC236}">
                    <a16:creationId xmlns:a16="http://schemas.microsoft.com/office/drawing/2014/main" id="{B7781103-34D9-4673-B77C-33E8B4556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" y="2471"/>
                <a:ext cx="9" cy="8"/>
              </a:xfrm>
              <a:custGeom>
                <a:avLst/>
                <a:gdLst>
                  <a:gd name="T0" fmla="*/ 6 w 16"/>
                  <a:gd name="T1" fmla="*/ 7 h 14"/>
                  <a:gd name="T2" fmla="*/ 16 w 16"/>
                  <a:gd name="T3" fmla="*/ 0 h 14"/>
                  <a:gd name="T4" fmla="*/ 6 w 16"/>
                  <a:gd name="T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6" y="7"/>
                    </a:moveTo>
                    <a:cubicBezTo>
                      <a:pt x="9" y="5"/>
                      <a:pt x="14" y="1"/>
                      <a:pt x="16" y="0"/>
                    </a:cubicBezTo>
                    <a:cubicBezTo>
                      <a:pt x="12" y="6"/>
                      <a:pt x="0" y="14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5" name="Freeform 6374">
                <a:extLst>
                  <a:ext uri="{FF2B5EF4-FFF2-40B4-BE49-F238E27FC236}">
                    <a16:creationId xmlns:a16="http://schemas.microsoft.com/office/drawing/2014/main" id="{3F7495AC-4A14-4A37-9962-D0CAE7F22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1789"/>
                <a:ext cx="15" cy="16"/>
              </a:xfrm>
              <a:custGeom>
                <a:avLst/>
                <a:gdLst>
                  <a:gd name="T0" fmla="*/ 24 w 26"/>
                  <a:gd name="T1" fmla="*/ 26 h 28"/>
                  <a:gd name="T2" fmla="*/ 15 w 26"/>
                  <a:gd name="T3" fmla="*/ 17 h 28"/>
                  <a:gd name="T4" fmla="*/ 10 w 26"/>
                  <a:gd name="T5" fmla="*/ 11 h 28"/>
                  <a:gd name="T6" fmla="*/ 3 w 26"/>
                  <a:gd name="T7" fmla="*/ 3 h 28"/>
                  <a:gd name="T8" fmla="*/ 9 w 26"/>
                  <a:gd name="T9" fmla="*/ 10 h 28"/>
                  <a:gd name="T10" fmla="*/ 24 w 26"/>
                  <a:gd name="T11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8">
                    <a:moveTo>
                      <a:pt x="24" y="26"/>
                    </a:moveTo>
                    <a:cubicBezTo>
                      <a:pt x="26" y="28"/>
                      <a:pt x="20" y="23"/>
                      <a:pt x="15" y="17"/>
                    </a:cubicBezTo>
                    <a:cubicBezTo>
                      <a:pt x="10" y="12"/>
                      <a:pt x="5" y="7"/>
                      <a:pt x="1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0"/>
                      <a:pt x="4" y="4"/>
                      <a:pt x="9" y="10"/>
                    </a:cubicBezTo>
                    <a:cubicBezTo>
                      <a:pt x="15" y="15"/>
                      <a:pt x="21" y="23"/>
                      <a:pt x="2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6" name="Freeform 6375">
                <a:extLst>
                  <a:ext uri="{FF2B5EF4-FFF2-40B4-BE49-F238E27FC236}">
                    <a16:creationId xmlns:a16="http://schemas.microsoft.com/office/drawing/2014/main" id="{29308255-AF1F-476E-9DEF-F7D2C285D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2012"/>
                <a:ext cx="5" cy="16"/>
              </a:xfrm>
              <a:custGeom>
                <a:avLst/>
                <a:gdLst>
                  <a:gd name="T0" fmla="*/ 9 w 9"/>
                  <a:gd name="T1" fmla="*/ 20 h 28"/>
                  <a:gd name="T2" fmla="*/ 8 w 9"/>
                  <a:gd name="T3" fmla="*/ 17 h 28"/>
                  <a:gd name="T4" fmla="*/ 9 w 9"/>
                  <a:gd name="T5" fmla="*/ 24 h 28"/>
                  <a:gd name="T6" fmla="*/ 3 w 9"/>
                  <a:gd name="T7" fmla="*/ 13 h 28"/>
                  <a:gd name="T8" fmla="*/ 9 w 9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8">
                    <a:moveTo>
                      <a:pt x="9" y="20"/>
                    </a:moveTo>
                    <a:cubicBezTo>
                      <a:pt x="9" y="19"/>
                      <a:pt x="8" y="16"/>
                      <a:pt x="8" y="17"/>
                    </a:cubicBezTo>
                    <a:cubicBezTo>
                      <a:pt x="7" y="17"/>
                      <a:pt x="8" y="21"/>
                      <a:pt x="9" y="24"/>
                    </a:cubicBezTo>
                    <a:cubicBezTo>
                      <a:pt x="7" y="28"/>
                      <a:pt x="4" y="8"/>
                      <a:pt x="3" y="13"/>
                    </a:cubicBezTo>
                    <a:cubicBezTo>
                      <a:pt x="0" y="0"/>
                      <a:pt x="6" y="5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7" name="Freeform 6376">
                <a:extLst>
                  <a:ext uri="{FF2B5EF4-FFF2-40B4-BE49-F238E27FC236}">
                    <a16:creationId xmlns:a16="http://schemas.microsoft.com/office/drawing/2014/main" id="{CE5795AE-A345-4A16-9C73-01225C571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7" y="2619"/>
                <a:ext cx="35" cy="3"/>
              </a:xfrm>
              <a:custGeom>
                <a:avLst/>
                <a:gdLst>
                  <a:gd name="T0" fmla="*/ 61 w 61"/>
                  <a:gd name="T1" fmla="*/ 5 h 5"/>
                  <a:gd name="T2" fmla="*/ 0 w 61"/>
                  <a:gd name="T3" fmla="*/ 0 h 5"/>
                  <a:gd name="T4" fmla="*/ 32 w 61"/>
                  <a:gd name="T5" fmla="*/ 2 h 5"/>
                  <a:gd name="T6" fmla="*/ 61 w 61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5">
                    <a:moveTo>
                      <a:pt x="61" y="5"/>
                    </a:moveTo>
                    <a:cubicBezTo>
                      <a:pt x="35" y="3"/>
                      <a:pt x="19" y="2"/>
                      <a:pt x="0" y="0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45" y="3"/>
                      <a:pt x="58" y="4"/>
                      <a:pt x="6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8" name="Freeform 6377">
                <a:extLst>
                  <a:ext uri="{FF2B5EF4-FFF2-40B4-BE49-F238E27FC236}">
                    <a16:creationId xmlns:a16="http://schemas.microsoft.com/office/drawing/2014/main" id="{77869DD8-E10B-40C5-A16F-C9A4A80C2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2253"/>
                <a:ext cx="9" cy="19"/>
              </a:xfrm>
              <a:custGeom>
                <a:avLst/>
                <a:gdLst>
                  <a:gd name="T0" fmla="*/ 13 w 15"/>
                  <a:gd name="T1" fmla="*/ 22 h 34"/>
                  <a:gd name="T2" fmla="*/ 8 w 15"/>
                  <a:gd name="T3" fmla="*/ 29 h 34"/>
                  <a:gd name="T4" fmla="*/ 11 w 15"/>
                  <a:gd name="T5" fmla="*/ 9 h 34"/>
                  <a:gd name="T6" fmla="*/ 7 w 15"/>
                  <a:gd name="T7" fmla="*/ 14 h 34"/>
                  <a:gd name="T8" fmla="*/ 1 w 15"/>
                  <a:gd name="T9" fmla="*/ 34 h 34"/>
                  <a:gd name="T10" fmla="*/ 5 w 15"/>
                  <a:gd name="T11" fmla="*/ 21 h 34"/>
                  <a:gd name="T12" fmla="*/ 1 w 15"/>
                  <a:gd name="T13" fmla="*/ 22 h 34"/>
                  <a:gd name="T14" fmla="*/ 10 w 15"/>
                  <a:gd name="T15" fmla="*/ 0 h 34"/>
                  <a:gd name="T16" fmla="*/ 12 w 15"/>
                  <a:gd name="T17" fmla="*/ 3 h 34"/>
                  <a:gd name="T18" fmla="*/ 13 w 15"/>
                  <a:gd name="T19" fmla="*/ 5 h 34"/>
                  <a:gd name="T20" fmla="*/ 10 w 15"/>
                  <a:gd name="T21" fmla="*/ 19 h 34"/>
                  <a:gd name="T22" fmla="*/ 13 w 15"/>
                  <a:gd name="T23" fmla="*/ 2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4">
                    <a:moveTo>
                      <a:pt x="13" y="22"/>
                    </a:moveTo>
                    <a:cubicBezTo>
                      <a:pt x="11" y="23"/>
                      <a:pt x="11" y="19"/>
                      <a:pt x="8" y="29"/>
                    </a:cubicBezTo>
                    <a:cubicBezTo>
                      <a:pt x="8" y="25"/>
                      <a:pt x="7" y="24"/>
                      <a:pt x="11" y="9"/>
                    </a:cubicBezTo>
                    <a:cubicBezTo>
                      <a:pt x="8" y="18"/>
                      <a:pt x="9" y="13"/>
                      <a:pt x="7" y="14"/>
                    </a:cubicBezTo>
                    <a:cubicBezTo>
                      <a:pt x="6" y="24"/>
                      <a:pt x="6" y="19"/>
                      <a:pt x="1" y="34"/>
                    </a:cubicBezTo>
                    <a:cubicBezTo>
                      <a:pt x="0" y="32"/>
                      <a:pt x="2" y="29"/>
                      <a:pt x="5" y="21"/>
                    </a:cubicBezTo>
                    <a:cubicBezTo>
                      <a:pt x="2" y="23"/>
                      <a:pt x="3" y="23"/>
                      <a:pt x="1" y="22"/>
                    </a:cubicBezTo>
                    <a:cubicBezTo>
                      <a:pt x="4" y="12"/>
                      <a:pt x="6" y="15"/>
                      <a:pt x="10" y="0"/>
                    </a:cubicBezTo>
                    <a:cubicBezTo>
                      <a:pt x="9" y="3"/>
                      <a:pt x="7" y="19"/>
                      <a:pt x="12" y="3"/>
                    </a:cubicBezTo>
                    <a:cubicBezTo>
                      <a:pt x="11" y="6"/>
                      <a:pt x="12" y="7"/>
                      <a:pt x="13" y="5"/>
                    </a:cubicBezTo>
                    <a:cubicBezTo>
                      <a:pt x="11" y="13"/>
                      <a:pt x="10" y="18"/>
                      <a:pt x="10" y="19"/>
                    </a:cubicBezTo>
                    <a:cubicBezTo>
                      <a:pt x="13" y="12"/>
                      <a:pt x="15" y="9"/>
                      <a:pt x="1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9" name="Freeform 6378">
                <a:extLst>
                  <a:ext uri="{FF2B5EF4-FFF2-40B4-BE49-F238E27FC236}">
                    <a16:creationId xmlns:a16="http://schemas.microsoft.com/office/drawing/2014/main" id="{8CEDB737-D097-4174-AD45-DAB95CC86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490"/>
                <a:ext cx="8" cy="8"/>
              </a:xfrm>
              <a:custGeom>
                <a:avLst/>
                <a:gdLst>
                  <a:gd name="T0" fmla="*/ 9 w 13"/>
                  <a:gd name="T1" fmla="*/ 5 h 14"/>
                  <a:gd name="T2" fmla="*/ 9 w 13"/>
                  <a:gd name="T3" fmla="*/ 2 h 14"/>
                  <a:gd name="T4" fmla="*/ 9 w 13"/>
                  <a:gd name="T5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4">
                    <a:moveTo>
                      <a:pt x="9" y="5"/>
                    </a:moveTo>
                    <a:cubicBezTo>
                      <a:pt x="0" y="14"/>
                      <a:pt x="2" y="7"/>
                      <a:pt x="9" y="2"/>
                    </a:cubicBezTo>
                    <a:cubicBezTo>
                      <a:pt x="13" y="0"/>
                      <a:pt x="7" y="6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0" name="Freeform 6379">
                <a:extLst>
                  <a:ext uri="{FF2B5EF4-FFF2-40B4-BE49-F238E27FC236}">
                    <a16:creationId xmlns:a16="http://schemas.microsoft.com/office/drawing/2014/main" id="{1E4A08EB-CABF-4B22-8941-4001C34DC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6" y="2615"/>
                <a:ext cx="11" cy="3"/>
              </a:xfrm>
              <a:custGeom>
                <a:avLst/>
                <a:gdLst>
                  <a:gd name="T0" fmla="*/ 9 w 18"/>
                  <a:gd name="T1" fmla="*/ 3 h 5"/>
                  <a:gd name="T2" fmla="*/ 0 w 18"/>
                  <a:gd name="T3" fmla="*/ 3 h 5"/>
                  <a:gd name="T4" fmla="*/ 9 w 18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5">
                    <a:moveTo>
                      <a:pt x="9" y="3"/>
                    </a:moveTo>
                    <a:cubicBezTo>
                      <a:pt x="0" y="5"/>
                      <a:pt x="10" y="1"/>
                      <a:pt x="0" y="3"/>
                    </a:cubicBezTo>
                    <a:cubicBezTo>
                      <a:pt x="8" y="0"/>
                      <a:pt x="18" y="2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1" name="Freeform 6380">
                <a:extLst>
                  <a:ext uri="{FF2B5EF4-FFF2-40B4-BE49-F238E27FC236}">
                    <a16:creationId xmlns:a16="http://schemas.microsoft.com/office/drawing/2014/main" id="{0798A26E-2D3E-4A51-8BC8-FDA7BD0D7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1688"/>
                <a:ext cx="14" cy="8"/>
              </a:xfrm>
              <a:custGeom>
                <a:avLst/>
                <a:gdLst>
                  <a:gd name="T0" fmla="*/ 0 w 25"/>
                  <a:gd name="T1" fmla="*/ 0 h 14"/>
                  <a:gd name="T2" fmla="*/ 25 w 25"/>
                  <a:gd name="T3" fmla="*/ 14 h 14"/>
                  <a:gd name="T4" fmla="*/ 0 w 25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14">
                    <a:moveTo>
                      <a:pt x="0" y="0"/>
                    </a:moveTo>
                    <a:cubicBezTo>
                      <a:pt x="9" y="5"/>
                      <a:pt x="24" y="10"/>
                      <a:pt x="25" y="14"/>
                    </a:cubicBezTo>
                    <a:cubicBezTo>
                      <a:pt x="18" y="9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2" name="Freeform 6381">
                <a:extLst>
                  <a:ext uri="{FF2B5EF4-FFF2-40B4-BE49-F238E27FC236}">
                    <a16:creationId xmlns:a16="http://schemas.microsoft.com/office/drawing/2014/main" id="{752BEE0D-2DB9-4FB5-90F4-21B132DE4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2091"/>
                <a:ext cx="3" cy="18"/>
              </a:xfrm>
              <a:custGeom>
                <a:avLst/>
                <a:gdLst>
                  <a:gd name="T0" fmla="*/ 2 w 4"/>
                  <a:gd name="T1" fmla="*/ 0 h 33"/>
                  <a:gd name="T2" fmla="*/ 3 w 4"/>
                  <a:gd name="T3" fmla="*/ 33 h 33"/>
                  <a:gd name="T4" fmla="*/ 2 w 4"/>
                  <a:gd name="T5" fmla="*/ 21 h 33"/>
                  <a:gd name="T6" fmla="*/ 1 w 4"/>
                  <a:gd name="T7" fmla="*/ 9 h 33"/>
                  <a:gd name="T8" fmla="*/ 2 w 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3">
                    <a:moveTo>
                      <a:pt x="2" y="0"/>
                    </a:moveTo>
                    <a:cubicBezTo>
                      <a:pt x="0" y="7"/>
                      <a:pt x="4" y="20"/>
                      <a:pt x="3" y="33"/>
                    </a:cubicBezTo>
                    <a:cubicBezTo>
                      <a:pt x="2" y="32"/>
                      <a:pt x="2" y="26"/>
                      <a:pt x="2" y="21"/>
                    </a:cubicBezTo>
                    <a:cubicBezTo>
                      <a:pt x="1" y="15"/>
                      <a:pt x="1" y="9"/>
                      <a:pt x="1" y="9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3" name="Freeform 6382">
                <a:extLst>
                  <a:ext uri="{FF2B5EF4-FFF2-40B4-BE49-F238E27FC236}">
                    <a16:creationId xmlns:a16="http://schemas.microsoft.com/office/drawing/2014/main" id="{B653D35C-EB56-4AB2-A7D2-4CA8F4B63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2304"/>
                <a:ext cx="5" cy="12"/>
              </a:xfrm>
              <a:custGeom>
                <a:avLst/>
                <a:gdLst>
                  <a:gd name="T0" fmla="*/ 9 w 9"/>
                  <a:gd name="T1" fmla="*/ 3 h 20"/>
                  <a:gd name="T2" fmla="*/ 1 w 9"/>
                  <a:gd name="T3" fmla="*/ 20 h 20"/>
                  <a:gd name="T4" fmla="*/ 9 w 9"/>
                  <a:gd name="T5" fmla="*/ 0 h 20"/>
                  <a:gd name="T6" fmla="*/ 9 w 9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0">
                    <a:moveTo>
                      <a:pt x="9" y="3"/>
                    </a:moveTo>
                    <a:cubicBezTo>
                      <a:pt x="6" y="11"/>
                      <a:pt x="5" y="10"/>
                      <a:pt x="1" y="20"/>
                    </a:cubicBezTo>
                    <a:cubicBezTo>
                      <a:pt x="0" y="20"/>
                      <a:pt x="5" y="9"/>
                      <a:pt x="9" y="0"/>
                    </a:cubicBezTo>
                    <a:cubicBezTo>
                      <a:pt x="8" y="1"/>
                      <a:pt x="8" y="3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4" name="Freeform 6383">
                <a:extLst>
                  <a:ext uri="{FF2B5EF4-FFF2-40B4-BE49-F238E27FC236}">
                    <a16:creationId xmlns:a16="http://schemas.microsoft.com/office/drawing/2014/main" id="{9EF80388-9482-453B-8CBE-DB5B0B71C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2318"/>
                <a:ext cx="5" cy="11"/>
              </a:xfrm>
              <a:custGeom>
                <a:avLst/>
                <a:gdLst>
                  <a:gd name="T0" fmla="*/ 2 w 9"/>
                  <a:gd name="T1" fmla="*/ 20 h 20"/>
                  <a:gd name="T2" fmla="*/ 9 w 9"/>
                  <a:gd name="T3" fmla="*/ 0 h 20"/>
                  <a:gd name="T4" fmla="*/ 2 w 9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0">
                    <a:moveTo>
                      <a:pt x="2" y="20"/>
                    </a:moveTo>
                    <a:cubicBezTo>
                      <a:pt x="0" y="19"/>
                      <a:pt x="6" y="8"/>
                      <a:pt x="9" y="0"/>
                    </a:cubicBezTo>
                    <a:cubicBezTo>
                      <a:pt x="8" y="4"/>
                      <a:pt x="6" y="11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5" name="Freeform 6384">
                <a:extLst>
                  <a:ext uri="{FF2B5EF4-FFF2-40B4-BE49-F238E27FC236}">
                    <a16:creationId xmlns:a16="http://schemas.microsoft.com/office/drawing/2014/main" id="{EED4F869-ECD6-4A0B-A2AD-1E6DA71F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2428"/>
                <a:ext cx="13" cy="13"/>
              </a:xfrm>
              <a:custGeom>
                <a:avLst/>
                <a:gdLst>
                  <a:gd name="T0" fmla="*/ 19 w 22"/>
                  <a:gd name="T1" fmla="*/ 6 h 22"/>
                  <a:gd name="T2" fmla="*/ 10 w 22"/>
                  <a:gd name="T3" fmla="*/ 17 h 22"/>
                  <a:gd name="T4" fmla="*/ 11 w 22"/>
                  <a:gd name="T5" fmla="*/ 8 h 22"/>
                  <a:gd name="T6" fmla="*/ 18 w 22"/>
                  <a:gd name="T7" fmla="*/ 2 h 22"/>
                  <a:gd name="T8" fmla="*/ 19 w 22"/>
                  <a:gd name="T9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9" y="6"/>
                    </a:moveTo>
                    <a:cubicBezTo>
                      <a:pt x="16" y="9"/>
                      <a:pt x="13" y="13"/>
                      <a:pt x="10" y="17"/>
                    </a:cubicBezTo>
                    <a:cubicBezTo>
                      <a:pt x="13" y="10"/>
                      <a:pt x="0" y="22"/>
                      <a:pt x="11" y="8"/>
                    </a:cubicBezTo>
                    <a:cubicBezTo>
                      <a:pt x="10" y="13"/>
                      <a:pt x="12" y="8"/>
                      <a:pt x="18" y="2"/>
                    </a:cubicBezTo>
                    <a:cubicBezTo>
                      <a:pt x="22" y="0"/>
                      <a:pt x="16" y="7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6" name="Freeform 6385">
                <a:extLst>
                  <a:ext uri="{FF2B5EF4-FFF2-40B4-BE49-F238E27FC236}">
                    <a16:creationId xmlns:a16="http://schemas.microsoft.com/office/drawing/2014/main" id="{6B70E3E0-7340-4DDE-B43E-3CD100BC9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646"/>
                <a:ext cx="43" cy="4"/>
              </a:xfrm>
              <a:custGeom>
                <a:avLst/>
                <a:gdLst>
                  <a:gd name="T0" fmla="*/ 8 w 75"/>
                  <a:gd name="T1" fmla="*/ 6 h 6"/>
                  <a:gd name="T2" fmla="*/ 15 w 75"/>
                  <a:gd name="T3" fmla="*/ 2 h 6"/>
                  <a:gd name="T4" fmla="*/ 27 w 75"/>
                  <a:gd name="T5" fmla="*/ 4 h 6"/>
                  <a:gd name="T6" fmla="*/ 40 w 75"/>
                  <a:gd name="T7" fmla="*/ 2 h 6"/>
                  <a:gd name="T8" fmla="*/ 29 w 75"/>
                  <a:gd name="T9" fmla="*/ 2 h 6"/>
                  <a:gd name="T10" fmla="*/ 35 w 75"/>
                  <a:gd name="T11" fmla="*/ 1 h 6"/>
                  <a:gd name="T12" fmla="*/ 46 w 75"/>
                  <a:gd name="T13" fmla="*/ 0 h 6"/>
                  <a:gd name="T14" fmla="*/ 50 w 75"/>
                  <a:gd name="T15" fmla="*/ 2 h 6"/>
                  <a:gd name="T16" fmla="*/ 69 w 75"/>
                  <a:gd name="T17" fmla="*/ 1 h 6"/>
                  <a:gd name="T18" fmla="*/ 54 w 75"/>
                  <a:gd name="T19" fmla="*/ 2 h 6"/>
                  <a:gd name="T20" fmla="*/ 72 w 75"/>
                  <a:gd name="T21" fmla="*/ 4 h 6"/>
                  <a:gd name="T22" fmla="*/ 58 w 75"/>
                  <a:gd name="T23" fmla="*/ 3 h 6"/>
                  <a:gd name="T24" fmla="*/ 45 w 75"/>
                  <a:gd name="T25" fmla="*/ 5 h 6"/>
                  <a:gd name="T26" fmla="*/ 8 w 75"/>
                  <a:gd name="T2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6">
                    <a:moveTo>
                      <a:pt x="8" y="6"/>
                    </a:moveTo>
                    <a:cubicBezTo>
                      <a:pt x="2" y="5"/>
                      <a:pt x="0" y="2"/>
                      <a:pt x="15" y="2"/>
                    </a:cubicBezTo>
                    <a:cubicBezTo>
                      <a:pt x="11" y="3"/>
                      <a:pt x="17" y="4"/>
                      <a:pt x="27" y="4"/>
                    </a:cubicBezTo>
                    <a:cubicBezTo>
                      <a:pt x="38" y="4"/>
                      <a:pt x="34" y="3"/>
                      <a:pt x="40" y="2"/>
                    </a:cubicBezTo>
                    <a:cubicBezTo>
                      <a:pt x="39" y="2"/>
                      <a:pt x="30" y="2"/>
                      <a:pt x="29" y="2"/>
                    </a:cubicBezTo>
                    <a:cubicBezTo>
                      <a:pt x="26" y="1"/>
                      <a:pt x="30" y="1"/>
                      <a:pt x="35" y="1"/>
                    </a:cubicBezTo>
                    <a:cubicBezTo>
                      <a:pt x="39" y="1"/>
                      <a:pt x="45" y="1"/>
                      <a:pt x="46" y="0"/>
                    </a:cubicBezTo>
                    <a:cubicBezTo>
                      <a:pt x="50" y="0"/>
                      <a:pt x="49" y="1"/>
                      <a:pt x="50" y="2"/>
                    </a:cubicBezTo>
                    <a:cubicBezTo>
                      <a:pt x="63" y="2"/>
                      <a:pt x="54" y="0"/>
                      <a:pt x="69" y="1"/>
                    </a:cubicBezTo>
                    <a:cubicBezTo>
                      <a:pt x="67" y="2"/>
                      <a:pt x="64" y="2"/>
                      <a:pt x="54" y="2"/>
                    </a:cubicBezTo>
                    <a:cubicBezTo>
                      <a:pt x="57" y="3"/>
                      <a:pt x="75" y="2"/>
                      <a:pt x="72" y="4"/>
                    </a:cubicBezTo>
                    <a:cubicBezTo>
                      <a:pt x="66" y="5"/>
                      <a:pt x="61" y="4"/>
                      <a:pt x="58" y="3"/>
                    </a:cubicBezTo>
                    <a:cubicBezTo>
                      <a:pt x="53" y="4"/>
                      <a:pt x="50" y="5"/>
                      <a:pt x="45" y="5"/>
                    </a:cubicBezTo>
                    <a:cubicBezTo>
                      <a:pt x="39" y="4"/>
                      <a:pt x="27" y="5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7" name="Freeform 6386">
                <a:extLst>
                  <a:ext uri="{FF2B5EF4-FFF2-40B4-BE49-F238E27FC236}">
                    <a16:creationId xmlns:a16="http://schemas.microsoft.com/office/drawing/2014/main" id="{6F05FF70-6BC9-4E09-A5E2-E6264D319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1792"/>
                <a:ext cx="5" cy="6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10 h 10"/>
                  <a:gd name="T4" fmla="*/ 7 w 9"/>
                  <a:gd name="T5" fmla="*/ 9 h 10"/>
                  <a:gd name="T6" fmla="*/ 0 w 9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5" y="5"/>
                      <a:pt x="6" y="7"/>
                      <a:pt x="9" y="10"/>
                    </a:cubicBezTo>
                    <a:cubicBezTo>
                      <a:pt x="8" y="9"/>
                      <a:pt x="7" y="9"/>
                      <a:pt x="7" y="9"/>
                    </a:cubicBezTo>
                    <a:cubicBezTo>
                      <a:pt x="0" y="3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8" name="Freeform 6387">
                <a:extLst>
                  <a:ext uri="{FF2B5EF4-FFF2-40B4-BE49-F238E27FC236}">
                    <a16:creationId xmlns:a16="http://schemas.microsoft.com/office/drawing/2014/main" id="{6555F90D-A25C-44E3-897F-18CB5E0BA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457"/>
                <a:ext cx="5" cy="4"/>
              </a:xfrm>
              <a:custGeom>
                <a:avLst/>
                <a:gdLst>
                  <a:gd name="T0" fmla="*/ 10 w 10"/>
                  <a:gd name="T1" fmla="*/ 0 h 8"/>
                  <a:gd name="T2" fmla="*/ 3 w 10"/>
                  <a:gd name="T3" fmla="*/ 8 h 8"/>
                  <a:gd name="T4" fmla="*/ 8 w 10"/>
                  <a:gd name="T5" fmla="*/ 0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0" y="8"/>
                      <a:pt x="8" y="0"/>
                    </a:cubicBezTo>
                    <a:cubicBezTo>
                      <a:pt x="4" y="5"/>
                      <a:pt x="9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9" name="Freeform 6388">
                <a:extLst>
                  <a:ext uri="{FF2B5EF4-FFF2-40B4-BE49-F238E27FC236}">
                    <a16:creationId xmlns:a16="http://schemas.microsoft.com/office/drawing/2014/main" id="{C2C68C42-6213-44D8-9CA4-4741DD1C6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2493"/>
                <a:ext cx="10" cy="9"/>
              </a:xfrm>
              <a:custGeom>
                <a:avLst/>
                <a:gdLst>
                  <a:gd name="T0" fmla="*/ 0 w 18"/>
                  <a:gd name="T1" fmla="*/ 15 h 15"/>
                  <a:gd name="T2" fmla="*/ 14 w 18"/>
                  <a:gd name="T3" fmla="*/ 0 h 15"/>
                  <a:gd name="T4" fmla="*/ 0 w 18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5">
                    <a:moveTo>
                      <a:pt x="0" y="15"/>
                    </a:moveTo>
                    <a:cubicBezTo>
                      <a:pt x="4" y="11"/>
                      <a:pt x="5" y="8"/>
                      <a:pt x="14" y="0"/>
                    </a:cubicBezTo>
                    <a:cubicBezTo>
                      <a:pt x="18" y="0"/>
                      <a:pt x="13" y="5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0" name="Freeform 6389">
                <a:extLst>
                  <a:ext uri="{FF2B5EF4-FFF2-40B4-BE49-F238E27FC236}">
                    <a16:creationId xmlns:a16="http://schemas.microsoft.com/office/drawing/2014/main" id="{0BB8C1E9-6469-47B6-93DD-DE5713B41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2575"/>
                <a:ext cx="8" cy="3"/>
              </a:xfrm>
              <a:custGeom>
                <a:avLst/>
                <a:gdLst>
                  <a:gd name="T0" fmla="*/ 10 w 14"/>
                  <a:gd name="T1" fmla="*/ 3 h 6"/>
                  <a:gd name="T2" fmla="*/ 0 w 14"/>
                  <a:gd name="T3" fmla="*/ 5 h 6"/>
                  <a:gd name="T4" fmla="*/ 10 w 14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0" y="3"/>
                    </a:moveTo>
                    <a:cubicBezTo>
                      <a:pt x="4" y="6"/>
                      <a:pt x="1" y="6"/>
                      <a:pt x="0" y="5"/>
                    </a:cubicBezTo>
                    <a:cubicBezTo>
                      <a:pt x="10" y="0"/>
                      <a:pt x="14" y="1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1" name="Freeform 6390">
                <a:extLst>
                  <a:ext uri="{FF2B5EF4-FFF2-40B4-BE49-F238E27FC236}">
                    <a16:creationId xmlns:a16="http://schemas.microsoft.com/office/drawing/2014/main" id="{C35C86FC-7AD5-4D20-B4C4-2E5DCAFE4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341"/>
                <a:ext cx="4" cy="9"/>
              </a:xfrm>
              <a:custGeom>
                <a:avLst/>
                <a:gdLst>
                  <a:gd name="T0" fmla="*/ 6 w 7"/>
                  <a:gd name="T1" fmla="*/ 5 h 15"/>
                  <a:gd name="T2" fmla="*/ 1 w 7"/>
                  <a:gd name="T3" fmla="*/ 8 h 15"/>
                  <a:gd name="T4" fmla="*/ 6 w 7"/>
                  <a:gd name="T5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6" y="5"/>
                    </a:moveTo>
                    <a:cubicBezTo>
                      <a:pt x="0" y="15"/>
                      <a:pt x="2" y="9"/>
                      <a:pt x="1" y="8"/>
                    </a:cubicBezTo>
                    <a:cubicBezTo>
                      <a:pt x="6" y="0"/>
                      <a:pt x="7" y="0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2" name="Freeform 6391">
                <a:extLst>
                  <a:ext uri="{FF2B5EF4-FFF2-40B4-BE49-F238E27FC236}">
                    <a16:creationId xmlns:a16="http://schemas.microsoft.com/office/drawing/2014/main" id="{643F05A8-2A41-4388-BAA5-FFFA5FA03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2571"/>
                <a:ext cx="12" cy="5"/>
              </a:xfrm>
              <a:custGeom>
                <a:avLst/>
                <a:gdLst>
                  <a:gd name="T0" fmla="*/ 19 w 21"/>
                  <a:gd name="T1" fmla="*/ 3 h 8"/>
                  <a:gd name="T2" fmla="*/ 5 w 21"/>
                  <a:gd name="T3" fmla="*/ 5 h 8"/>
                  <a:gd name="T4" fmla="*/ 19 w 21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8">
                    <a:moveTo>
                      <a:pt x="19" y="3"/>
                    </a:moveTo>
                    <a:cubicBezTo>
                      <a:pt x="15" y="3"/>
                      <a:pt x="0" y="8"/>
                      <a:pt x="5" y="5"/>
                    </a:cubicBezTo>
                    <a:cubicBezTo>
                      <a:pt x="17" y="0"/>
                      <a:pt x="21" y="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3" name="Freeform 6392">
                <a:extLst>
                  <a:ext uri="{FF2B5EF4-FFF2-40B4-BE49-F238E27FC236}">
                    <a16:creationId xmlns:a16="http://schemas.microsoft.com/office/drawing/2014/main" id="{C1EC9612-0B8E-465C-BBDE-AECECD374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1837"/>
                <a:ext cx="10" cy="13"/>
              </a:xfrm>
              <a:custGeom>
                <a:avLst/>
                <a:gdLst>
                  <a:gd name="T0" fmla="*/ 18 w 19"/>
                  <a:gd name="T1" fmla="*/ 20 h 22"/>
                  <a:gd name="T2" fmla="*/ 10 w 19"/>
                  <a:gd name="T3" fmla="*/ 16 h 22"/>
                  <a:gd name="T4" fmla="*/ 8 w 19"/>
                  <a:gd name="T5" fmla="*/ 6 h 22"/>
                  <a:gd name="T6" fmla="*/ 10 w 19"/>
                  <a:gd name="T7" fmla="*/ 8 h 22"/>
                  <a:gd name="T8" fmla="*/ 18 w 19"/>
                  <a:gd name="T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2">
                    <a:moveTo>
                      <a:pt x="18" y="20"/>
                    </a:moveTo>
                    <a:cubicBezTo>
                      <a:pt x="13" y="13"/>
                      <a:pt x="13" y="17"/>
                      <a:pt x="10" y="16"/>
                    </a:cubicBezTo>
                    <a:cubicBezTo>
                      <a:pt x="0" y="0"/>
                      <a:pt x="19" y="22"/>
                      <a:pt x="8" y="6"/>
                    </a:cubicBezTo>
                    <a:cubicBezTo>
                      <a:pt x="5" y="1"/>
                      <a:pt x="7" y="4"/>
                      <a:pt x="10" y="8"/>
                    </a:cubicBezTo>
                    <a:cubicBezTo>
                      <a:pt x="13" y="12"/>
                      <a:pt x="17" y="18"/>
                      <a:pt x="1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4" name="Freeform 6393">
                <a:extLst>
                  <a:ext uri="{FF2B5EF4-FFF2-40B4-BE49-F238E27FC236}">
                    <a16:creationId xmlns:a16="http://schemas.microsoft.com/office/drawing/2014/main" id="{E0C59188-C959-4091-8C4A-6004F4F4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1850"/>
                <a:ext cx="8" cy="14"/>
              </a:xfrm>
              <a:custGeom>
                <a:avLst/>
                <a:gdLst>
                  <a:gd name="T0" fmla="*/ 0 w 14"/>
                  <a:gd name="T1" fmla="*/ 0 h 23"/>
                  <a:gd name="T2" fmla="*/ 14 w 14"/>
                  <a:gd name="T3" fmla="*/ 20 h 23"/>
                  <a:gd name="T4" fmla="*/ 9 w 14"/>
                  <a:gd name="T5" fmla="*/ 14 h 23"/>
                  <a:gd name="T6" fmla="*/ 3 w 14"/>
                  <a:gd name="T7" fmla="*/ 8 h 23"/>
                  <a:gd name="T8" fmla="*/ 0 w 14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3">
                    <a:moveTo>
                      <a:pt x="0" y="0"/>
                    </a:moveTo>
                    <a:cubicBezTo>
                      <a:pt x="2" y="0"/>
                      <a:pt x="10" y="14"/>
                      <a:pt x="14" y="20"/>
                    </a:cubicBezTo>
                    <a:cubicBezTo>
                      <a:pt x="14" y="23"/>
                      <a:pt x="12" y="19"/>
                      <a:pt x="9" y="14"/>
                    </a:cubicBezTo>
                    <a:cubicBezTo>
                      <a:pt x="6" y="10"/>
                      <a:pt x="3" y="6"/>
                      <a:pt x="3" y="8"/>
                    </a:cubicBezTo>
                    <a:cubicBezTo>
                      <a:pt x="1" y="3"/>
                      <a:pt x="3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5" name="Freeform 6394">
                <a:extLst>
                  <a:ext uri="{FF2B5EF4-FFF2-40B4-BE49-F238E27FC236}">
                    <a16:creationId xmlns:a16="http://schemas.microsoft.com/office/drawing/2014/main" id="{D693A617-08DD-4123-B5D9-5B01CB6EE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2155"/>
                <a:ext cx="2" cy="12"/>
              </a:xfrm>
              <a:custGeom>
                <a:avLst/>
                <a:gdLst>
                  <a:gd name="T0" fmla="*/ 3 w 4"/>
                  <a:gd name="T1" fmla="*/ 18 h 22"/>
                  <a:gd name="T2" fmla="*/ 2 w 4"/>
                  <a:gd name="T3" fmla="*/ 22 h 22"/>
                  <a:gd name="T4" fmla="*/ 1 w 4"/>
                  <a:gd name="T5" fmla="*/ 12 h 22"/>
                  <a:gd name="T6" fmla="*/ 4 w 4"/>
                  <a:gd name="T7" fmla="*/ 0 h 22"/>
                  <a:gd name="T8" fmla="*/ 3 w 4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2">
                    <a:moveTo>
                      <a:pt x="3" y="18"/>
                    </a:moveTo>
                    <a:cubicBezTo>
                      <a:pt x="3" y="17"/>
                      <a:pt x="2" y="19"/>
                      <a:pt x="2" y="22"/>
                    </a:cubicBezTo>
                    <a:cubicBezTo>
                      <a:pt x="1" y="20"/>
                      <a:pt x="4" y="0"/>
                      <a:pt x="1" y="12"/>
                    </a:cubicBezTo>
                    <a:cubicBezTo>
                      <a:pt x="0" y="6"/>
                      <a:pt x="3" y="1"/>
                      <a:pt x="4" y="0"/>
                    </a:cubicBezTo>
                    <a:cubicBezTo>
                      <a:pt x="3" y="9"/>
                      <a:pt x="4" y="7"/>
                      <a:pt x="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6" name="Freeform 6395">
                <a:extLst>
                  <a:ext uri="{FF2B5EF4-FFF2-40B4-BE49-F238E27FC236}">
                    <a16:creationId xmlns:a16="http://schemas.microsoft.com/office/drawing/2014/main" id="{90A37031-765D-49B9-923D-7C7581FA1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" y="2546"/>
                <a:ext cx="15" cy="9"/>
              </a:xfrm>
              <a:custGeom>
                <a:avLst/>
                <a:gdLst>
                  <a:gd name="T0" fmla="*/ 0 w 28"/>
                  <a:gd name="T1" fmla="*/ 17 h 17"/>
                  <a:gd name="T2" fmla="*/ 28 w 28"/>
                  <a:gd name="T3" fmla="*/ 0 h 17"/>
                  <a:gd name="T4" fmla="*/ 0 w 28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17">
                    <a:moveTo>
                      <a:pt x="0" y="17"/>
                    </a:moveTo>
                    <a:cubicBezTo>
                      <a:pt x="0" y="15"/>
                      <a:pt x="13" y="8"/>
                      <a:pt x="28" y="0"/>
                    </a:cubicBezTo>
                    <a:cubicBezTo>
                      <a:pt x="27" y="2"/>
                      <a:pt x="14" y="10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7" name="Freeform 6396">
                <a:extLst>
                  <a:ext uri="{FF2B5EF4-FFF2-40B4-BE49-F238E27FC236}">
                    <a16:creationId xmlns:a16="http://schemas.microsoft.com/office/drawing/2014/main" id="{4A1D82FE-4EAE-4C83-9719-7D97FCC54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8" y="2605"/>
                <a:ext cx="14" cy="3"/>
              </a:xfrm>
              <a:custGeom>
                <a:avLst/>
                <a:gdLst>
                  <a:gd name="T0" fmla="*/ 18 w 24"/>
                  <a:gd name="T1" fmla="*/ 2 h 4"/>
                  <a:gd name="T2" fmla="*/ 14 w 24"/>
                  <a:gd name="T3" fmla="*/ 2 h 4"/>
                  <a:gd name="T4" fmla="*/ 10 w 24"/>
                  <a:gd name="T5" fmla="*/ 3 h 4"/>
                  <a:gd name="T6" fmla="*/ 5 w 24"/>
                  <a:gd name="T7" fmla="*/ 2 h 4"/>
                  <a:gd name="T8" fmla="*/ 20 w 24"/>
                  <a:gd name="T9" fmla="*/ 0 h 4"/>
                  <a:gd name="T10" fmla="*/ 18 w 24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">
                    <a:moveTo>
                      <a:pt x="18" y="2"/>
                    </a:moveTo>
                    <a:cubicBezTo>
                      <a:pt x="14" y="3"/>
                      <a:pt x="15" y="2"/>
                      <a:pt x="14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5" y="4"/>
                      <a:pt x="0" y="4"/>
                      <a:pt x="5" y="2"/>
                    </a:cubicBezTo>
                    <a:cubicBezTo>
                      <a:pt x="10" y="1"/>
                      <a:pt x="14" y="1"/>
                      <a:pt x="20" y="0"/>
                    </a:cubicBezTo>
                    <a:cubicBezTo>
                      <a:pt x="15" y="2"/>
                      <a:pt x="24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8" name="Freeform 6397">
                <a:extLst>
                  <a:ext uri="{FF2B5EF4-FFF2-40B4-BE49-F238E27FC236}">
                    <a16:creationId xmlns:a16="http://schemas.microsoft.com/office/drawing/2014/main" id="{659632D5-C293-4727-A795-52F79DB7F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2616"/>
                <a:ext cx="13" cy="2"/>
              </a:xfrm>
              <a:custGeom>
                <a:avLst/>
                <a:gdLst>
                  <a:gd name="T0" fmla="*/ 0 w 23"/>
                  <a:gd name="T1" fmla="*/ 2 h 4"/>
                  <a:gd name="T2" fmla="*/ 14 w 23"/>
                  <a:gd name="T3" fmla="*/ 1 h 4"/>
                  <a:gd name="T4" fmla="*/ 11 w 23"/>
                  <a:gd name="T5" fmla="*/ 2 h 4"/>
                  <a:gd name="T6" fmla="*/ 23 w 23"/>
                  <a:gd name="T7" fmla="*/ 4 h 4"/>
                  <a:gd name="T8" fmla="*/ 0 w 2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">
                    <a:moveTo>
                      <a:pt x="0" y="2"/>
                    </a:moveTo>
                    <a:cubicBezTo>
                      <a:pt x="11" y="3"/>
                      <a:pt x="1" y="0"/>
                      <a:pt x="14" y="1"/>
                    </a:cubicBezTo>
                    <a:cubicBezTo>
                      <a:pt x="14" y="2"/>
                      <a:pt x="11" y="2"/>
                      <a:pt x="11" y="2"/>
                    </a:cubicBezTo>
                    <a:cubicBezTo>
                      <a:pt x="12" y="3"/>
                      <a:pt x="18" y="3"/>
                      <a:pt x="23" y="4"/>
                    </a:cubicBezTo>
                    <a:cubicBezTo>
                      <a:pt x="20" y="4"/>
                      <a:pt x="11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9" name="Freeform 6398">
                <a:extLst>
                  <a:ext uri="{FF2B5EF4-FFF2-40B4-BE49-F238E27FC236}">
                    <a16:creationId xmlns:a16="http://schemas.microsoft.com/office/drawing/2014/main" id="{ED5B7F95-3CD4-4DE8-8B89-BAAEF392E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2104"/>
                <a:ext cx="2" cy="12"/>
              </a:xfrm>
              <a:custGeom>
                <a:avLst/>
                <a:gdLst>
                  <a:gd name="T0" fmla="*/ 3 w 4"/>
                  <a:gd name="T1" fmla="*/ 14 h 21"/>
                  <a:gd name="T2" fmla="*/ 1 w 4"/>
                  <a:gd name="T3" fmla="*/ 19 h 21"/>
                  <a:gd name="T4" fmla="*/ 1 w 4"/>
                  <a:gd name="T5" fmla="*/ 0 h 21"/>
                  <a:gd name="T6" fmla="*/ 3 w 4"/>
                  <a:gd name="T7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1">
                    <a:moveTo>
                      <a:pt x="3" y="14"/>
                    </a:moveTo>
                    <a:cubicBezTo>
                      <a:pt x="4" y="21"/>
                      <a:pt x="2" y="16"/>
                      <a:pt x="1" y="19"/>
                    </a:cubicBezTo>
                    <a:cubicBezTo>
                      <a:pt x="0" y="8"/>
                      <a:pt x="1" y="5"/>
                      <a:pt x="1" y="0"/>
                    </a:cubicBezTo>
                    <a:cubicBezTo>
                      <a:pt x="3" y="0"/>
                      <a:pt x="2" y="16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0" name="Freeform 6399">
                <a:extLst>
                  <a:ext uri="{FF2B5EF4-FFF2-40B4-BE49-F238E27FC236}">
                    <a16:creationId xmlns:a16="http://schemas.microsoft.com/office/drawing/2014/main" id="{ECC2B4EB-F353-43CD-B0B0-06A377463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2533"/>
                <a:ext cx="10" cy="6"/>
              </a:xfrm>
              <a:custGeom>
                <a:avLst/>
                <a:gdLst>
                  <a:gd name="T0" fmla="*/ 5 w 17"/>
                  <a:gd name="T1" fmla="*/ 11 h 12"/>
                  <a:gd name="T2" fmla="*/ 17 w 17"/>
                  <a:gd name="T3" fmla="*/ 0 h 12"/>
                  <a:gd name="T4" fmla="*/ 5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5" y="11"/>
                    </a:moveTo>
                    <a:cubicBezTo>
                      <a:pt x="0" y="12"/>
                      <a:pt x="8" y="7"/>
                      <a:pt x="17" y="0"/>
                    </a:cubicBezTo>
                    <a:cubicBezTo>
                      <a:pt x="15" y="3"/>
                      <a:pt x="17" y="4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1" name="Freeform 6400">
                <a:extLst>
                  <a:ext uri="{FF2B5EF4-FFF2-40B4-BE49-F238E27FC236}">
                    <a16:creationId xmlns:a16="http://schemas.microsoft.com/office/drawing/2014/main" id="{DBCFAEC6-91B1-41DD-84DF-1C808F398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1689"/>
                <a:ext cx="13" cy="5"/>
              </a:xfrm>
              <a:custGeom>
                <a:avLst/>
                <a:gdLst>
                  <a:gd name="T0" fmla="*/ 15 w 22"/>
                  <a:gd name="T1" fmla="*/ 4 h 8"/>
                  <a:gd name="T2" fmla="*/ 0 w 22"/>
                  <a:gd name="T3" fmla="*/ 0 h 8"/>
                  <a:gd name="T4" fmla="*/ 15 w 22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8">
                    <a:moveTo>
                      <a:pt x="15" y="4"/>
                    </a:moveTo>
                    <a:cubicBezTo>
                      <a:pt x="22" y="8"/>
                      <a:pt x="7" y="3"/>
                      <a:pt x="0" y="0"/>
                    </a:cubicBezTo>
                    <a:cubicBezTo>
                      <a:pt x="5" y="1"/>
                      <a:pt x="4" y="0"/>
                      <a:pt x="1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2" name="Freeform 6401">
                <a:extLst>
                  <a:ext uri="{FF2B5EF4-FFF2-40B4-BE49-F238E27FC236}">
                    <a16:creationId xmlns:a16="http://schemas.microsoft.com/office/drawing/2014/main" id="{FD60E909-D048-40FF-8389-A92219020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2199"/>
                <a:ext cx="4" cy="21"/>
              </a:xfrm>
              <a:custGeom>
                <a:avLst/>
                <a:gdLst>
                  <a:gd name="T0" fmla="*/ 6 w 7"/>
                  <a:gd name="T1" fmla="*/ 12 h 37"/>
                  <a:gd name="T2" fmla="*/ 3 w 7"/>
                  <a:gd name="T3" fmla="*/ 29 h 37"/>
                  <a:gd name="T4" fmla="*/ 4 w 7"/>
                  <a:gd name="T5" fmla="*/ 22 h 37"/>
                  <a:gd name="T6" fmla="*/ 1 w 7"/>
                  <a:gd name="T7" fmla="*/ 33 h 37"/>
                  <a:gd name="T8" fmla="*/ 1 w 7"/>
                  <a:gd name="T9" fmla="*/ 28 h 37"/>
                  <a:gd name="T10" fmla="*/ 3 w 7"/>
                  <a:gd name="T11" fmla="*/ 13 h 37"/>
                  <a:gd name="T12" fmla="*/ 1 w 7"/>
                  <a:gd name="T13" fmla="*/ 23 h 37"/>
                  <a:gd name="T14" fmla="*/ 7 w 7"/>
                  <a:gd name="T15" fmla="*/ 1 h 37"/>
                  <a:gd name="T16" fmla="*/ 6 w 7"/>
                  <a:gd name="T17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7">
                    <a:moveTo>
                      <a:pt x="6" y="12"/>
                    </a:moveTo>
                    <a:cubicBezTo>
                      <a:pt x="7" y="11"/>
                      <a:pt x="4" y="24"/>
                      <a:pt x="3" y="29"/>
                    </a:cubicBezTo>
                    <a:cubicBezTo>
                      <a:pt x="2" y="29"/>
                      <a:pt x="3" y="25"/>
                      <a:pt x="4" y="22"/>
                    </a:cubicBezTo>
                    <a:cubicBezTo>
                      <a:pt x="3" y="24"/>
                      <a:pt x="2" y="27"/>
                      <a:pt x="1" y="33"/>
                    </a:cubicBezTo>
                    <a:cubicBezTo>
                      <a:pt x="0" y="37"/>
                      <a:pt x="0" y="34"/>
                      <a:pt x="1" y="28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2" y="19"/>
                      <a:pt x="1" y="23"/>
                    </a:cubicBezTo>
                    <a:cubicBezTo>
                      <a:pt x="0" y="17"/>
                      <a:pt x="5" y="0"/>
                      <a:pt x="7" y="1"/>
                    </a:cubicBezTo>
                    <a:cubicBezTo>
                      <a:pt x="5" y="6"/>
                      <a:pt x="2" y="30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3" name="Freeform 6402">
                <a:extLst>
                  <a:ext uri="{FF2B5EF4-FFF2-40B4-BE49-F238E27FC236}">
                    <a16:creationId xmlns:a16="http://schemas.microsoft.com/office/drawing/2014/main" id="{95F0B20A-156C-4788-B3C2-6A8E97C4A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443"/>
                <a:ext cx="8" cy="7"/>
              </a:xfrm>
              <a:custGeom>
                <a:avLst/>
                <a:gdLst>
                  <a:gd name="T0" fmla="*/ 1 w 15"/>
                  <a:gd name="T1" fmla="*/ 13 h 13"/>
                  <a:gd name="T2" fmla="*/ 0 w 15"/>
                  <a:gd name="T3" fmla="*/ 10 h 13"/>
                  <a:gd name="T4" fmla="*/ 10 w 15"/>
                  <a:gd name="T5" fmla="*/ 1 h 13"/>
                  <a:gd name="T6" fmla="*/ 15 w 15"/>
                  <a:gd name="T7" fmla="*/ 0 h 13"/>
                  <a:gd name="T8" fmla="*/ 7 w 15"/>
                  <a:gd name="T9" fmla="*/ 6 h 13"/>
                  <a:gd name="T10" fmla="*/ 1 w 15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1" y="13"/>
                    </a:moveTo>
                    <a:cubicBezTo>
                      <a:pt x="2" y="11"/>
                      <a:pt x="2" y="10"/>
                      <a:pt x="0" y="10"/>
                    </a:cubicBezTo>
                    <a:cubicBezTo>
                      <a:pt x="8" y="2"/>
                      <a:pt x="9" y="1"/>
                      <a:pt x="10" y="1"/>
                    </a:cubicBezTo>
                    <a:cubicBezTo>
                      <a:pt x="11" y="1"/>
                      <a:pt x="11" y="3"/>
                      <a:pt x="15" y="0"/>
                    </a:cubicBezTo>
                    <a:cubicBezTo>
                      <a:pt x="9" y="7"/>
                      <a:pt x="8" y="7"/>
                      <a:pt x="7" y="6"/>
                    </a:cubicBezTo>
                    <a:cubicBezTo>
                      <a:pt x="7" y="6"/>
                      <a:pt x="6" y="6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4" name="Freeform 6403">
                <a:extLst>
                  <a:ext uri="{FF2B5EF4-FFF2-40B4-BE49-F238E27FC236}">
                    <a16:creationId xmlns:a16="http://schemas.microsoft.com/office/drawing/2014/main" id="{14762AA4-91B0-41FE-868D-46C4C34F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482"/>
                <a:ext cx="13" cy="11"/>
              </a:xfrm>
              <a:custGeom>
                <a:avLst/>
                <a:gdLst>
                  <a:gd name="T0" fmla="*/ 21 w 22"/>
                  <a:gd name="T1" fmla="*/ 0 h 20"/>
                  <a:gd name="T2" fmla="*/ 10 w 22"/>
                  <a:gd name="T3" fmla="*/ 13 h 20"/>
                  <a:gd name="T4" fmla="*/ 0 w 22"/>
                  <a:gd name="T5" fmla="*/ 20 h 20"/>
                  <a:gd name="T6" fmla="*/ 21 w 22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21" y="0"/>
                    </a:moveTo>
                    <a:cubicBezTo>
                      <a:pt x="22" y="1"/>
                      <a:pt x="7" y="13"/>
                      <a:pt x="10" y="13"/>
                    </a:cubicBezTo>
                    <a:cubicBezTo>
                      <a:pt x="6" y="16"/>
                      <a:pt x="4" y="16"/>
                      <a:pt x="0" y="20"/>
                    </a:cubicBezTo>
                    <a:cubicBezTo>
                      <a:pt x="7" y="12"/>
                      <a:pt x="13" y="7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5" name="Freeform 6404">
                <a:extLst>
                  <a:ext uri="{FF2B5EF4-FFF2-40B4-BE49-F238E27FC236}">
                    <a16:creationId xmlns:a16="http://schemas.microsoft.com/office/drawing/2014/main" id="{4F1ABDAB-77D1-4AE1-95E3-DD0799031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1873"/>
                <a:ext cx="8" cy="13"/>
              </a:xfrm>
              <a:custGeom>
                <a:avLst/>
                <a:gdLst>
                  <a:gd name="T0" fmla="*/ 11 w 14"/>
                  <a:gd name="T1" fmla="*/ 16 h 23"/>
                  <a:gd name="T2" fmla="*/ 14 w 14"/>
                  <a:gd name="T3" fmla="*/ 23 h 23"/>
                  <a:gd name="T4" fmla="*/ 12 w 14"/>
                  <a:gd name="T5" fmla="*/ 21 h 23"/>
                  <a:gd name="T6" fmla="*/ 3 w 14"/>
                  <a:gd name="T7" fmla="*/ 6 h 23"/>
                  <a:gd name="T8" fmla="*/ 11 w 14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3">
                    <a:moveTo>
                      <a:pt x="11" y="16"/>
                    </a:moveTo>
                    <a:cubicBezTo>
                      <a:pt x="10" y="16"/>
                      <a:pt x="12" y="20"/>
                      <a:pt x="14" y="23"/>
                    </a:cubicBezTo>
                    <a:cubicBezTo>
                      <a:pt x="13" y="22"/>
                      <a:pt x="9" y="16"/>
                      <a:pt x="12" y="21"/>
                    </a:cubicBezTo>
                    <a:cubicBezTo>
                      <a:pt x="8" y="18"/>
                      <a:pt x="8" y="13"/>
                      <a:pt x="3" y="6"/>
                    </a:cubicBezTo>
                    <a:cubicBezTo>
                      <a:pt x="0" y="0"/>
                      <a:pt x="9" y="13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6" name="Freeform 6405">
                <a:extLst>
                  <a:ext uri="{FF2B5EF4-FFF2-40B4-BE49-F238E27FC236}">
                    <a16:creationId xmlns:a16="http://schemas.microsoft.com/office/drawing/2014/main" id="{F0402750-BE43-46B5-94B8-D9C553CA0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" y="2318"/>
                <a:ext cx="4" cy="7"/>
              </a:xfrm>
              <a:custGeom>
                <a:avLst/>
                <a:gdLst>
                  <a:gd name="T0" fmla="*/ 7 w 7"/>
                  <a:gd name="T1" fmla="*/ 3 h 13"/>
                  <a:gd name="T2" fmla="*/ 0 w 7"/>
                  <a:gd name="T3" fmla="*/ 13 h 13"/>
                  <a:gd name="T4" fmla="*/ 6 w 7"/>
                  <a:gd name="T5" fmla="*/ 0 h 13"/>
                  <a:gd name="T6" fmla="*/ 7 w 7"/>
                  <a:gd name="T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3">
                    <a:moveTo>
                      <a:pt x="7" y="3"/>
                    </a:moveTo>
                    <a:cubicBezTo>
                      <a:pt x="3" y="12"/>
                      <a:pt x="4" y="7"/>
                      <a:pt x="0" y="13"/>
                    </a:cubicBezTo>
                    <a:cubicBezTo>
                      <a:pt x="0" y="12"/>
                      <a:pt x="4" y="6"/>
                      <a:pt x="6" y="0"/>
                    </a:cubicBezTo>
                    <a:cubicBezTo>
                      <a:pt x="6" y="3"/>
                      <a:pt x="6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7" name="Freeform 6406">
                <a:extLst>
                  <a:ext uri="{FF2B5EF4-FFF2-40B4-BE49-F238E27FC236}">
                    <a16:creationId xmlns:a16="http://schemas.microsoft.com/office/drawing/2014/main" id="{058B5EEA-82FC-4EEE-ACB8-911A96769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" y="2516"/>
                <a:ext cx="8" cy="6"/>
              </a:xfrm>
              <a:custGeom>
                <a:avLst/>
                <a:gdLst>
                  <a:gd name="T0" fmla="*/ 2 w 14"/>
                  <a:gd name="T1" fmla="*/ 12 h 12"/>
                  <a:gd name="T2" fmla="*/ 14 w 14"/>
                  <a:gd name="T3" fmla="*/ 0 h 12"/>
                  <a:gd name="T4" fmla="*/ 2 w 14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2" y="12"/>
                    </a:moveTo>
                    <a:cubicBezTo>
                      <a:pt x="0" y="11"/>
                      <a:pt x="4" y="7"/>
                      <a:pt x="14" y="0"/>
                    </a:cubicBezTo>
                    <a:cubicBezTo>
                      <a:pt x="13" y="2"/>
                      <a:pt x="13" y="4"/>
                      <a:pt x="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8" name="Freeform 6407">
                <a:extLst>
                  <a:ext uri="{FF2B5EF4-FFF2-40B4-BE49-F238E27FC236}">
                    <a16:creationId xmlns:a16="http://schemas.microsoft.com/office/drawing/2014/main" id="{5ABDB04C-6758-4CB2-8F91-2AFB391A7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2394"/>
                <a:ext cx="5" cy="9"/>
              </a:xfrm>
              <a:custGeom>
                <a:avLst/>
                <a:gdLst>
                  <a:gd name="T0" fmla="*/ 8 w 9"/>
                  <a:gd name="T1" fmla="*/ 7 h 16"/>
                  <a:gd name="T2" fmla="*/ 3 w 9"/>
                  <a:gd name="T3" fmla="*/ 7 h 16"/>
                  <a:gd name="T4" fmla="*/ 8 w 9"/>
                  <a:gd name="T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8" y="7"/>
                    </a:moveTo>
                    <a:cubicBezTo>
                      <a:pt x="0" y="16"/>
                      <a:pt x="4" y="9"/>
                      <a:pt x="3" y="7"/>
                    </a:cubicBezTo>
                    <a:cubicBezTo>
                      <a:pt x="9" y="0"/>
                      <a:pt x="8" y="6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9" name="Freeform 6408">
                <a:extLst>
                  <a:ext uri="{FF2B5EF4-FFF2-40B4-BE49-F238E27FC236}">
                    <a16:creationId xmlns:a16="http://schemas.microsoft.com/office/drawing/2014/main" id="{63FB8143-A16B-440C-8FE7-16407A642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6" y="2453"/>
                <a:ext cx="11" cy="10"/>
              </a:xfrm>
              <a:custGeom>
                <a:avLst/>
                <a:gdLst>
                  <a:gd name="T0" fmla="*/ 17 w 19"/>
                  <a:gd name="T1" fmla="*/ 1 h 17"/>
                  <a:gd name="T2" fmla="*/ 5 w 19"/>
                  <a:gd name="T3" fmla="*/ 14 h 17"/>
                  <a:gd name="T4" fmla="*/ 10 w 19"/>
                  <a:gd name="T5" fmla="*/ 9 h 17"/>
                  <a:gd name="T6" fmla="*/ 0 w 19"/>
                  <a:gd name="T7" fmla="*/ 17 h 17"/>
                  <a:gd name="T8" fmla="*/ 17 w 19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17" y="1"/>
                    </a:moveTo>
                    <a:cubicBezTo>
                      <a:pt x="19" y="0"/>
                      <a:pt x="9" y="10"/>
                      <a:pt x="5" y="14"/>
                    </a:cubicBezTo>
                    <a:cubicBezTo>
                      <a:pt x="5" y="14"/>
                      <a:pt x="8" y="11"/>
                      <a:pt x="10" y="9"/>
                    </a:cubicBezTo>
                    <a:cubicBezTo>
                      <a:pt x="7" y="12"/>
                      <a:pt x="7" y="9"/>
                      <a:pt x="0" y="17"/>
                    </a:cubicBezTo>
                    <a:cubicBezTo>
                      <a:pt x="5" y="9"/>
                      <a:pt x="11" y="7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0" name="Freeform 6409">
                <a:extLst>
                  <a:ext uri="{FF2B5EF4-FFF2-40B4-BE49-F238E27FC236}">
                    <a16:creationId xmlns:a16="http://schemas.microsoft.com/office/drawing/2014/main" id="{8631C65B-B7F9-425B-8EB1-9FF22543F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7" y="2568"/>
                <a:ext cx="13" cy="6"/>
              </a:xfrm>
              <a:custGeom>
                <a:avLst/>
                <a:gdLst>
                  <a:gd name="T0" fmla="*/ 22 w 22"/>
                  <a:gd name="T1" fmla="*/ 1 h 10"/>
                  <a:gd name="T2" fmla="*/ 6 w 22"/>
                  <a:gd name="T3" fmla="*/ 6 h 10"/>
                  <a:gd name="T4" fmla="*/ 22 w 22"/>
                  <a:gd name="T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0">
                    <a:moveTo>
                      <a:pt x="22" y="1"/>
                    </a:moveTo>
                    <a:cubicBezTo>
                      <a:pt x="10" y="7"/>
                      <a:pt x="0" y="10"/>
                      <a:pt x="6" y="6"/>
                    </a:cubicBezTo>
                    <a:cubicBezTo>
                      <a:pt x="15" y="3"/>
                      <a:pt x="21" y="0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1" name="Freeform 6410">
                <a:extLst>
                  <a:ext uri="{FF2B5EF4-FFF2-40B4-BE49-F238E27FC236}">
                    <a16:creationId xmlns:a16="http://schemas.microsoft.com/office/drawing/2014/main" id="{CD38688A-87BC-423B-91EC-19C0C86F7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" y="1890"/>
                <a:ext cx="7" cy="13"/>
              </a:xfrm>
              <a:custGeom>
                <a:avLst/>
                <a:gdLst>
                  <a:gd name="T0" fmla="*/ 9 w 14"/>
                  <a:gd name="T1" fmla="*/ 14 h 24"/>
                  <a:gd name="T2" fmla="*/ 8 w 14"/>
                  <a:gd name="T3" fmla="*/ 17 h 24"/>
                  <a:gd name="T4" fmla="*/ 1 w 14"/>
                  <a:gd name="T5" fmla="*/ 4 h 24"/>
                  <a:gd name="T6" fmla="*/ 0 w 14"/>
                  <a:gd name="T7" fmla="*/ 0 h 24"/>
                  <a:gd name="T8" fmla="*/ 9 w 14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">
                    <a:moveTo>
                      <a:pt x="9" y="14"/>
                    </a:moveTo>
                    <a:cubicBezTo>
                      <a:pt x="14" y="24"/>
                      <a:pt x="7" y="12"/>
                      <a:pt x="8" y="17"/>
                    </a:cubicBezTo>
                    <a:cubicBezTo>
                      <a:pt x="5" y="13"/>
                      <a:pt x="3" y="9"/>
                      <a:pt x="1" y="4"/>
                    </a:cubicBezTo>
                    <a:cubicBezTo>
                      <a:pt x="0" y="1"/>
                      <a:pt x="7" y="12"/>
                      <a:pt x="0" y="0"/>
                    </a:cubicBezTo>
                    <a:cubicBezTo>
                      <a:pt x="3" y="1"/>
                      <a:pt x="6" y="10"/>
                      <a:pt x="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2" name="Freeform 6411">
                <a:extLst>
                  <a:ext uri="{FF2B5EF4-FFF2-40B4-BE49-F238E27FC236}">
                    <a16:creationId xmlns:a16="http://schemas.microsoft.com/office/drawing/2014/main" id="{DD9688AD-5058-4A54-9F4E-58D7B805F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2221"/>
                <a:ext cx="4" cy="13"/>
              </a:xfrm>
              <a:custGeom>
                <a:avLst/>
                <a:gdLst>
                  <a:gd name="T0" fmla="*/ 2 w 6"/>
                  <a:gd name="T1" fmla="*/ 20 h 22"/>
                  <a:gd name="T2" fmla="*/ 5 w 6"/>
                  <a:gd name="T3" fmla="*/ 0 h 22"/>
                  <a:gd name="T4" fmla="*/ 2 w 6"/>
                  <a:gd name="T5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2">
                    <a:moveTo>
                      <a:pt x="2" y="20"/>
                    </a:moveTo>
                    <a:cubicBezTo>
                      <a:pt x="0" y="22"/>
                      <a:pt x="4" y="5"/>
                      <a:pt x="5" y="0"/>
                    </a:cubicBezTo>
                    <a:cubicBezTo>
                      <a:pt x="6" y="2"/>
                      <a:pt x="3" y="10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3" name="Freeform 6412">
                <a:extLst>
                  <a:ext uri="{FF2B5EF4-FFF2-40B4-BE49-F238E27FC236}">
                    <a16:creationId xmlns:a16="http://schemas.microsoft.com/office/drawing/2014/main" id="{741A8513-C9EB-4C85-B619-8F9A8D633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1971"/>
                <a:ext cx="8" cy="27"/>
              </a:xfrm>
              <a:custGeom>
                <a:avLst/>
                <a:gdLst>
                  <a:gd name="T0" fmla="*/ 9 w 15"/>
                  <a:gd name="T1" fmla="*/ 20 h 48"/>
                  <a:gd name="T2" fmla="*/ 14 w 15"/>
                  <a:gd name="T3" fmla="*/ 42 h 48"/>
                  <a:gd name="T4" fmla="*/ 12 w 15"/>
                  <a:gd name="T5" fmla="*/ 39 h 48"/>
                  <a:gd name="T6" fmla="*/ 8 w 15"/>
                  <a:gd name="T7" fmla="*/ 31 h 48"/>
                  <a:gd name="T8" fmla="*/ 10 w 15"/>
                  <a:gd name="T9" fmla="*/ 33 h 48"/>
                  <a:gd name="T10" fmla="*/ 3 w 15"/>
                  <a:gd name="T11" fmla="*/ 14 h 48"/>
                  <a:gd name="T12" fmla="*/ 9 w 15"/>
                  <a:gd name="T13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8">
                    <a:moveTo>
                      <a:pt x="9" y="20"/>
                    </a:moveTo>
                    <a:cubicBezTo>
                      <a:pt x="12" y="30"/>
                      <a:pt x="9" y="27"/>
                      <a:pt x="14" y="42"/>
                    </a:cubicBezTo>
                    <a:cubicBezTo>
                      <a:pt x="15" y="48"/>
                      <a:pt x="13" y="43"/>
                      <a:pt x="12" y="39"/>
                    </a:cubicBezTo>
                    <a:cubicBezTo>
                      <a:pt x="10" y="30"/>
                      <a:pt x="11" y="45"/>
                      <a:pt x="8" y="31"/>
                    </a:cubicBezTo>
                    <a:cubicBezTo>
                      <a:pt x="8" y="30"/>
                      <a:pt x="10" y="34"/>
                      <a:pt x="10" y="33"/>
                    </a:cubicBezTo>
                    <a:cubicBezTo>
                      <a:pt x="6" y="20"/>
                      <a:pt x="4" y="12"/>
                      <a:pt x="3" y="14"/>
                    </a:cubicBezTo>
                    <a:cubicBezTo>
                      <a:pt x="0" y="0"/>
                      <a:pt x="8" y="20"/>
                      <a:pt x="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4" name="Freeform 6413">
                <a:extLst>
                  <a:ext uri="{FF2B5EF4-FFF2-40B4-BE49-F238E27FC236}">
                    <a16:creationId xmlns:a16="http://schemas.microsoft.com/office/drawing/2014/main" id="{A7E01D7F-16C1-4AE7-8FA0-8485E436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2326"/>
                <a:ext cx="6" cy="14"/>
              </a:xfrm>
              <a:custGeom>
                <a:avLst/>
                <a:gdLst>
                  <a:gd name="T0" fmla="*/ 7 w 10"/>
                  <a:gd name="T1" fmla="*/ 13 h 24"/>
                  <a:gd name="T2" fmla="*/ 5 w 10"/>
                  <a:gd name="T3" fmla="*/ 7 h 24"/>
                  <a:gd name="T4" fmla="*/ 10 w 10"/>
                  <a:gd name="T5" fmla="*/ 0 h 24"/>
                  <a:gd name="T6" fmla="*/ 7 w 10"/>
                  <a:gd name="T7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4">
                    <a:moveTo>
                      <a:pt x="7" y="13"/>
                    </a:moveTo>
                    <a:cubicBezTo>
                      <a:pt x="0" y="24"/>
                      <a:pt x="0" y="19"/>
                      <a:pt x="5" y="7"/>
                    </a:cubicBezTo>
                    <a:cubicBezTo>
                      <a:pt x="6" y="8"/>
                      <a:pt x="8" y="6"/>
                      <a:pt x="10" y="0"/>
                    </a:cubicBezTo>
                    <a:cubicBezTo>
                      <a:pt x="9" y="4"/>
                      <a:pt x="5" y="13"/>
                      <a:pt x="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5" name="Freeform 6414">
                <a:extLst>
                  <a:ext uri="{FF2B5EF4-FFF2-40B4-BE49-F238E27FC236}">
                    <a16:creationId xmlns:a16="http://schemas.microsoft.com/office/drawing/2014/main" id="{832608AD-8459-4F35-B6B8-5C75EA111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2485"/>
                <a:ext cx="7" cy="8"/>
              </a:xfrm>
              <a:custGeom>
                <a:avLst/>
                <a:gdLst>
                  <a:gd name="T0" fmla="*/ 12 w 12"/>
                  <a:gd name="T1" fmla="*/ 6 h 14"/>
                  <a:gd name="T2" fmla="*/ 3 w 12"/>
                  <a:gd name="T3" fmla="*/ 14 h 14"/>
                  <a:gd name="T4" fmla="*/ 0 w 12"/>
                  <a:gd name="T5" fmla="*/ 12 h 14"/>
                  <a:gd name="T6" fmla="*/ 12 w 12"/>
                  <a:gd name="T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4">
                    <a:moveTo>
                      <a:pt x="12" y="6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7" y="8"/>
                      <a:pt x="0" y="12"/>
                    </a:cubicBezTo>
                    <a:cubicBezTo>
                      <a:pt x="12" y="0"/>
                      <a:pt x="6" y="10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6" name="Freeform 6415">
                <a:extLst>
                  <a:ext uri="{FF2B5EF4-FFF2-40B4-BE49-F238E27FC236}">
                    <a16:creationId xmlns:a16="http://schemas.microsoft.com/office/drawing/2014/main" id="{8071E145-228C-4EA2-893E-4821BDF5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599"/>
                <a:ext cx="6" cy="3"/>
              </a:xfrm>
              <a:custGeom>
                <a:avLst/>
                <a:gdLst>
                  <a:gd name="T0" fmla="*/ 11 w 11"/>
                  <a:gd name="T1" fmla="*/ 3 h 6"/>
                  <a:gd name="T2" fmla="*/ 1 w 11"/>
                  <a:gd name="T3" fmla="*/ 2 h 6"/>
                  <a:gd name="T4" fmla="*/ 11 w 11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11" y="3"/>
                    </a:moveTo>
                    <a:cubicBezTo>
                      <a:pt x="0" y="6"/>
                      <a:pt x="6" y="3"/>
                      <a:pt x="1" y="2"/>
                    </a:cubicBezTo>
                    <a:cubicBezTo>
                      <a:pt x="11" y="0"/>
                      <a:pt x="9" y="2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7" name="Freeform 6416">
                <a:extLst>
                  <a:ext uri="{FF2B5EF4-FFF2-40B4-BE49-F238E27FC236}">
                    <a16:creationId xmlns:a16="http://schemas.microsoft.com/office/drawing/2014/main" id="{59832564-FE25-4904-BEE7-B3906CBDE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1840"/>
                <a:ext cx="7" cy="10"/>
              </a:xfrm>
              <a:custGeom>
                <a:avLst/>
                <a:gdLst>
                  <a:gd name="T0" fmla="*/ 1 w 13"/>
                  <a:gd name="T1" fmla="*/ 0 h 17"/>
                  <a:gd name="T2" fmla="*/ 13 w 13"/>
                  <a:gd name="T3" fmla="*/ 17 h 17"/>
                  <a:gd name="T4" fmla="*/ 1 w 13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7">
                    <a:moveTo>
                      <a:pt x="1" y="0"/>
                    </a:moveTo>
                    <a:cubicBezTo>
                      <a:pt x="5" y="5"/>
                      <a:pt x="9" y="11"/>
                      <a:pt x="13" y="17"/>
                    </a:cubicBezTo>
                    <a:cubicBezTo>
                      <a:pt x="9" y="1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8" name="Freeform 6417">
                <a:extLst>
                  <a:ext uri="{FF2B5EF4-FFF2-40B4-BE49-F238E27FC236}">
                    <a16:creationId xmlns:a16="http://schemas.microsoft.com/office/drawing/2014/main" id="{D519138D-932E-4178-8546-60B6F9391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7" y="1906"/>
                <a:ext cx="9" cy="18"/>
              </a:xfrm>
              <a:custGeom>
                <a:avLst/>
                <a:gdLst>
                  <a:gd name="T0" fmla="*/ 13 w 16"/>
                  <a:gd name="T1" fmla="*/ 18 h 32"/>
                  <a:gd name="T2" fmla="*/ 12 w 16"/>
                  <a:gd name="T3" fmla="*/ 20 h 32"/>
                  <a:gd name="T4" fmla="*/ 11 w 16"/>
                  <a:gd name="T5" fmla="*/ 15 h 32"/>
                  <a:gd name="T6" fmla="*/ 7 w 16"/>
                  <a:gd name="T7" fmla="*/ 11 h 32"/>
                  <a:gd name="T8" fmla="*/ 14 w 16"/>
                  <a:gd name="T9" fmla="*/ 27 h 32"/>
                  <a:gd name="T10" fmla="*/ 10 w 16"/>
                  <a:gd name="T11" fmla="*/ 19 h 32"/>
                  <a:gd name="T12" fmla="*/ 0 w 16"/>
                  <a:gd name="T13" fmla="*/ 0 h 32"/>
                  <a:gd name="T14" fmla="*/ 2 w 16"/>
                  <a:gd name="T15" fmla="*/ 1 h 32"/>
                  <a:gd name="T16" fmla="*/ 13 w 16"/>
                  <a:gd name="T17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32">
                    <a:moveTo>
                      <a:pt x="13" y="18"/>
                    </a:moveTo>
                    <a:cubicBezTo>
                      <a:pt x="13" y="19"/>
                      <a:pt x="12" y="19"/>
                      <a:pt x="12" y="20"/>
                    </a:cubicBezTo>
                    <a:cubicBezTo>
                      <a:pt x="10" y="16"/>
                      <a:pt x="11" y="16"/>
                      <a:pt x="11" y="15"/>
                    </a:cubicBezTo>
                    <a:cubicBezTo>
                      <a:pt x="8" y="10"/>
                      <a:pt x="9" y="15"/>
                      <a:pt x="7" y="11"/>
                    </a:cubicBezTo>
                    <a:cubicBezTo>
                      <a:pt x="6" y="12"/>
                      <a:pt x="12" y="22"/>
                      <a:pt x="14" y="27"/>
                    </a:cubicBezTo>
                    <a:cubicBezTo>
                      <a:pt x="16" y="32"/>
                      <a:pt x="13" y="26"/>
                      <a:pt x="10" y="19"/>
                    </a:cubicBezTo>
                    <a:cubicBezTo>
                      <a:pt x="6" y="12"/>
                      <a:pt x="2" y="3"/>
                      <a:pt x="0" y="0"/>
                    </a:cubicBezTo>
                    <a:cubicBezTo>
                      <a:pt x="1" y="1"/>
                      <a:pt x="10" y="17"/>
                      <a:pt x="2" y="1"/>
                    </a:cubicBezTo>
                    <a:cubicBezTo>
                      <a:pt x="5" y="5"/>
                      <a:pt x="7" y="6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9" name="Freeform 6418">
                <a:extLst>
                  <a:ext uri="{FF2B5EF4-FFF2-40B4-BE49-F238E27FC236}">
                    <a16:creationId xmlns:a16="http://schemas.microsoft.com/office/drawing/2014/main" id="{FD40A895-0892-4CEF-B6FA-75B68F86A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6" y="2427"/>
                <a:ext cx="7" cy="10"/>
              </a:xfrm>
              <a:custGeom>
                <a:avLst/>
                <a:gdLst>
                  <a:gd name="T0" fmla="*/ 0 w 13"/>
                  <a:gd name="T1" fmla="*/ 17 h 17"/>
                  <a:gd name="T2" fmla="*/ 3 w 13"/>
                  <a:gd name="T3" fmla="*/ 12 h 17"/>
                  <a:gd name="T4" fmla="*/ 0 w 13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cubicBezTo>
                      <a:pt x="0" y="16"/>
                      <a:pt x="4" y="12"/>
                      <a:pt x="3" y="12"/>
                    </a:cubicBezTo>
                    <a:cubicBezTo>
                      <a:pt x="13" y="0"/>
                      <a:pt x="8" y="11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0" name="Freeform 6419">
                <a:extLst>
                  <a:ext uri="{FF2B5EF4-FFF2-40B4-BE49-F238E27FC236}">
                    <a16:creationId xmlns:a16="http://schemas.microsoft.com/office/drawing/2014/main" id="{2173E28A-2048-48CA-9E4E-57808313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" y="2611"/>
                <a:ext cx="10" cy="2"/>
              </a:xfrm>
              <a:custGeom>
                <a:avLst/>
                <a:gdLst>
                  <a:gd name="T0" fmla="*/ 17 w 19"/>
                  <a:gd name="T1" fmla="*/ 2 h 4"/>
                  <a:gd name="T2" fmla="*/ 2 w 19"/>
                  <a:gd name="T3" fmla="*/ 4 h 4"/>
                  <a:gd name="T4" fmla="*/ 19 w 19"/>
                  <a:gd name="T5" fmla="*/ 0 h 4"/>
                  <a:gd name="T6" fmla="*/ 17 w 19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4">
                    <a:moveTo>
                      <a:pt x="17" y="2"/>
                    </a:moveTo>
                    <a:cubicBezTo>
                      <a:pt x="12" y="3"/>
                      <a:pt x="7" y="3"/>
                      <a:pt x="2" y="4"/>
                    </a:cubicBezTo>
                    <a:cubicBezTo>
                      <a:pt x="0" y="2"/>
                      <a:pt x="13" y="1"/>
                      <a:pt x="19" y="0"/>
                    </a:cubicBezTo>
                    <a:cubicBezTo>
                      <a:pt x="18" y="1"/>
                      <a:pt x="16" y="1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1" name="Freeform 6420">
                <a:extLst>
                  <a:ext uri="{FF2B5EF4-FFF2-40B4-BE49-F238E27FC236}">
                    <a16:creationId xmlns:a16="http://schemas.microsoft.com/office/drawing/2014/main" id="{FB230BA0-7B5C-41F7-A1F4-6AA65A5AD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1823"/>
                <a:ext cx="8" cy="8"/>
              </a:xfrm>
              <a:custGeom>
                <a:avLst/>
                <a:gdLst>
                  <a:gd name="T0" fmla="*/ 2 w 14"/>
                  <a:gd name="T1" fmla="*/ 10 h 15"/>
                  <a:gd name="T2" fmla="*/ 13 w 14"/>
                  <a:gd name="T3" fmla="*/ 0 h 15"/>
                  <a:gd name="T4" fmla="*/ 9 w 14"/>
                  <a:gd name="T5" fmla="*/ 8 h 15"/>
                  <a:gd name="T6" fmla="*/ 2 w 14"/>
                  <a:gd name="T7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2" y="10"/>
                    </a:moveTo>
                    <a:cubicBezTo>
                      <a:pt x="8" y="4"/>
                      <a:pt x="5" y="12"/>
                      <a:pt x="13" y="0"/>
                    </a:cubicBezTo>
                    <a:cubicBezTo>
                      <a:pt x="14" y="1"/>
                      <a:pt x="8" y="8"/>
                      <a:pt x="9" y="8"/>
                    </a:cubicBezTo>
                    <a:cubicBezTo>
                      <a:pt x="5" y="12"/>
                      <a:pt x="0" y="15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2" name="Freeform 6421">
                <a:extLst>
                  <a:ext uri="{FF2B5EF4-FFF2-40B4-BE49-F238E27FC236}">
                    <a16:creationId xmlns:a16="http://schemas.microsoft.com/office/drawing/2014/main" id="{AFD6C2D0-E44D-426B-8D70-2CC69E929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2566"/>
                <a:ext cx="21" cy="10"/>
              </a:xfrm>
              <a:custGeom>
                <a:avLst/>
                <a:gdLst>
                  <a:gd name="T0" fmla="*/ 4 w 37"/>
                  <a:gd name="T1" fmla="*/ 19 h 19"/>
                  <a:gd name="T2" fmla="*/ 13 w 37"/>
                  <a:gd name="T3" fmla="*/ 11 h 19"/>
                  <a:gd name="T4" fmla="*/ 28 w 37"/>
                  <a:gd name="T5" fmla="*/ 2 h 19"/>
                  <a:gd name="T6" fmla="*/ 37 w 37"/>
                  <a:gd name="T7" fmla="*/ 0 h 19"/>
                  <a:gd name="T8" fmla="*/ 19 w 37"/>
                  <a:gd name="T9" fmla="*/ 9 h 19"/>
                  <a:gd name="T10" fmla="*/ 9 w 37"/>
                  <a:gd name="T11" fmla="*/ 15 h 19"/>
                  <a:gd name="T12" fmla="*/ 27 w 37"/>
                  <a:gd name="T13" fmla="*/ 8 h 19"/>
                  <a:gd name="T14" fmla="*/ 22 w 37"/>
                  <a:gd name="T15" fmla="*/ 11 h 19"/>
                  <a:gd name="T16" fmla="*/ 4 w 37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9">
                    <a:moveTo>
                      <a:pt x="4" y="19"/>
                    </a:moveTo>
                    <a:cubicBezTo>
                      <a:pt x="0" y="18"/>
                      <a:pt x="6" y="15"/>
                      <a:pt x="13" y="11"/>
                    </a:cubicBezTo>
                    <a:cubicBezTo>
                      <a:pt x="20" y="7"/>
                      <a:pt x="28" y="3"/>
                      <a:pt x="28" y="2"/>
                    </a:cubicBezTo>
                    <a:cubicBezTo>
                      <a:pt x="33" y="0"/>
                      <a:pt x="36" y="0"/>
                      <a:pt x="37" y="0"/>
                    </a:cubicBezTo>
                    <a:cubicBezTo>
                      <a:pt x="26" y="5"/>
                      <a:pt x="21" y="7"/>
                      <a:pt x="19" y="9"/>
                    </a:cubicBezTo>
                    <a:cubicBezTo>
                      <a:pt x="16" y="11"/>
                      <a:pt x="15" y="12"/>
                      <a:pt x="9" y="15"/>
                    </a:cubicBezTo>
                    <a:cubicBezTo>
                      <a:pt x="11" y="16"/>
                      <a:pt x="19" y="12"/>
                      <a:pt x="27" y="8"/>
                    </a:cubicBezTo>
                    <a:cubicBezTo>
                      <a:pt x="32" y="7"/>
                      <a:pt x="28" y="9"/>
                      <a:pt x="22" y="11"/>
                    </a:cubicBezTo>
                    <a:cubicBezTo>
                      <a:pt x="15" y="14"/>
                      <a:pt x="7" y="18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3" name="Freeform 6422">
                <a:extLst>
                  <a:ext uri="{FF2B5EF4-FFF2-40B4-BE49-F238E27FC236}">
                    <a16:creationId xmlns:a16="http://schemas.microsoft.com/office/drawing/2014/main" id="{1F22E3F0-29F8-4ED1-8119-FC7939D77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1662"/>
                <a:ext cx="11" cy="3"/>
              </a:xfrm>
              <a:custGeom>
                <a:avLst/>
                <a:gdLst>
                  <a:gd name="T0" fmla="*/ 8 w 19"/>
                  <a:gd name="T1" fmla="*/ 0 h 5"/>
                  <a:gd name="T2" fmla="*/ 19 w 19"/>
                  <a:gd name="T3" fmla="*/ 5 h 5"/>
                  <a:gd name="T4" fmla="*/ 9 w 19"/>
                  <a:gd name="T5" fmla="*/ 4 h 5"/>
                  <a:gd name="T6" fmla="*/ 8 w 1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">
                    <a:moveTo>
                      <a:pt x="8" y="0"/>
                    </a:moveTo>
                    <a:cubicBezTo>
                      <a:pt x="18" y="2"/>
                      <a:pt x="16" y="4"/>
                      <a:pt x="19" y="5"/>
                    </a:cubicBezTo>
                    <a:cubicBezTo>
                      <a:pt x="14" y="4"/>
                      <a:pt x="11" y="3"/>
                      <a:pt x="9" y="4"/>
                    </a:cubicBezTo>
                    <a:cubicBezTo>
                      <a:pt x="0" y="1"/>
                      <a:pt x="18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4" name="Freeform 6423">
                <a:extLst>
                  <a:ext uri="{FF2B5EF4-FFF2-40B4-BE49-F238E27FC236}">
                    <a16:creationId xmlns:a16="http://schemas.microsoft.com/office/drawing/2014/main" id="{9607D085-1208-4856-AED4-11FD4319D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" y="2331"/>
                <a:ext cx="13" cy="18"/>
              </a:xfrm>
              <a:custGeom>
                <a:avLst/>
                <a:gdLst>
                  <a:gd name="T0" fmla="*/ 4 w 23"/>
                  <a:gd name="T1" fmla="*/ 29 h 33"/>
                  <a:gd name="T2" fmla="*/ 5 w 23"/>
                  <a:gd name="T3" fmla="*/ 23 h 33"/>
                  <a:gd name="T4" fmla="*/ 12 w 23"/>
                  <a:gd name="T5" fmla="*/ 14 h 33"/>
                  <a:gd name="T6" fmla="*/ 21 w 23"/>
                  <a:gd name="T7" fmla="*/ 3 h 33"/>
                  <a:gd name="T8" fmla="*/ 22 w 23"/>
                  <a:gd name="T9" fmla="*/ 5 h 33"/>
                  <a:gd name="T10" fmla="*/ 17 w 23"/>
                  <a:gd name="T11" fmla="*/ 18 h 33"/>
                  <a:gd name="T12" fmla="*/ 13 w 23"/>
                  <a:gd name="T13" fmla="*/ 16 h 33"/>
                  <a:gd name="T14" fmla="*/ 4 w 23"/>
                  <a:gd name="T15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3">
                    <a:moveTo>
                      <a:pt x="4" y="29"/>
                    </a:moveTo>
                    <a:cubicBezTo>
                      <a:pt x="0" y="33"/>
                      <a:pt x="9" y="18"/>
                      <a:pt x="5" y="23"/>
                    </a:cubicBezTo>
                    <a:cubicBezTo>
                      <a:pt x="10" y="13"/>
                      <a:pt x="11" y="14"/>
                      <a:pt x="12" y="14"/>
                    </a:cubicBezTo>
                    <a:cubicBezTo>
                      <a:pt x="13" y="14"/>
                      <a:pt x="15" y="14"/>
                      <a:pt x="21" y="3"/>
                    </a:cubicBezTo>
                    <a:cubicBezTo>
                      <a:pt x="23" y="0"/>
                      <a:pt x="20" y="8"/>
                      <a:pt x="22" y="5"/>
                    </a:cubicBezTo>
                    <a:cubicBezTo>
                      <a:pt x="20" y="11"/>
                      <a:pt x="16" y="18"/>
                      <a:pt x="17" y="18"/>
                    </a:cubicBezTo>
                    <a:cubicBezTo>
                      <a:pt x="18" y="12"/>
                      <a:pt x="6" y="30"/>
                      <a:pt x="13" y="16"/>
                    </a:cubicBezTo>
                    <a:cubicBezTo>
                      <a:pt x="10" y="21"/>
                      <a:pt x="7" y="25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5" name="Freeform 6424">
                <a:extLst>
                  <a:ext uri="{FF2B5EF4-FFF2-40B4-BE49-F238E27FC236}">
                    <a16:creationId xmlns:a16="http://schemas.microsoft.com/office/drawing/2014/main" id="{065F2B95-03AA-4A31-82EA-441F65D9A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61"/>
                <a:ext cx="13" cy="21"/>
              </a:xfrm>
              <a:custGeom>
                <a:avLst/>
                <a:gdLst>
                  <a:gd name="T0" fmla="*/ 6 w 24"/>
                  <a:gd name="T1" fmla="*/ 32 h 38"/>
                  <a:gd name="T2" fmla="*/ 0 w 24"/>
                  <a:gd name="T3" fmla="*/ 38 h 38"/>
                  <a:gd name="T4" fmla="*/ 4 w 24"/>
                  <a:gd name="T5" fmla="*/ 29 h 38"/>
                  <a:gd name="T6" fmla="*/ 24 w 24"/>
                  <a:gd name="T7" fmla="*/ 0 h 38"/>
                  <a:gd name="T8" fmla="*/ 12 w 24"/>
                  <a:gd name="T9" fmla="*/ 19 h 38"/>
                  <a:gd name="T10" fmla="*/ 6 w 24"/>
                  <a:gd name="T11" fmla="*/ 3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8">
                    <a:moveTo>
                      <a:pt x="6" y="32"/>
                    </a:moveTo>
                    <a:cubicBezTo>
                      <a:pt x="3" y="35"/>
                      <a:pt x="1" y="38"/>
                      <a:pt x="0" y="38"/>
                    </a:cubicBezTo>
                    <a:cubicBezTo>
                      <a:pt x="6" y="29"/>
                      <a:pt x="3" y="32"/>
                      <a:pt x="4" y="29"/>
                    </a:cubicBezTo>
                    <a:cubicBezTo>
                      <a:pt x="11" y="18"/>
                      <a:pt x="20" y="3"/>
                      <a:pt x="24" y="0"/>
                    </a:cubicBezTo>
                    <a:cubicBezTo>
                      <a:pt x="20" y="5"/>
                      <a:pt x="16" y="12"/>
                      <a:pt x="12" y="19"/>
                    </a:cubicBezTo>
                    <a:cubicBezTo>
                      <a:pt x="9" y="25"/>
                      <a:pt x="6" y="31"/>
                      <a:pt x="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6" name="Freeform 6425">
                <a:extLst>
                  <a:ext uri="{FF2B5EF4-FFF2-40B4-BE49-F238E27FC236}">
                    <a16:creationId xmlns:a16="http://schemas.microsoft.com/office/drawing/2014/main" id="{0044F3AC-B602-4B45-85BA-2059DF1C1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555"/>
                <a:ext cx="17" cy="10"/>
              </a:xfrm>
              <a:custGeom>
                <a:avLst/>
                <a:gdLst>
                  <a:gd name="T0" fmla="*/ 14 w 29"/>
                  <a:gd name="T1" fmla="*/ 11 h 17"/>
                  <a:gd name="T2" fmla="*/ 5 w 29"/>
                  <a:gd name="T3" fmla="*/ 12 h 17"/>
                  <a:gd name="T4" fmla="*/ 20 w 29"/>
                  <a:gd name="T5" fmla="*/ 3 h 17"/>
                  <a:gd name="T6" fmla="*/ 5 w 29"/>
                  <a:gd name="T7" fmla="*/ 9 h 17"/>
                  <a:gd name="T8" fmla="*/ 26 w 29"/>
                  <a:gd name="T9" fmla="*/ 0 h 17"/>
                  <a:gd name="T10" fmla="*/ 21 w 29"/>
                  <a:gd name="T11" fmla="*/ 5 h 17"/>
                  <a:gd name="T12" fmla="*/ 14 w 29"/>
                  <a:gd name="T1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7">
                    <a:moveTo>
                      <a:pt x="14" y="11"/>
                    </a:moveTo>
                    <a:cubicBezTo>
                      <a:pt x="0" y="17"/>
                      <a:pt x="12" y="9"/>
                      <a:pt x="5" y="12"/>
                    </a:cubicBezTo>
                    <a:cubicBezTo>
                      <a:pt x="7" y="9"/>
                      <a:pt x="11" y="9"/>
                      <a:pt x="20" y="3"/>
                    </a:cubicBezTo>
                    <a:cubicBezTo>
                      <a:pt x="15" y="6"/>
                      <a:pt x="14" y="4"/>
                      <a:pt x="5" y="9"/>
                    </a:cubicBezTo>
                    <a:cubicBezTo>
                      <a:pt x="11" y="4"/>
                      <a:pt x="23" y="1"/>
                      <a:pt x="26" y="0"/>
                    </a:cubicBezTo>
                    <a:cubicBezTo>
                      <a:pt x="29" y="0"/>
                      <a:pt x="25" y="2"/>
                      <a:pt x="21" y="5"/>
                    </a:cubicBezTo>
                    <a:cubicBezTo>
                      <a:pt x="16" y="8"/>
                      <a:pt x="12" y="10"/>
                      <a:pt x="1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7" name="Freeform 6426">
                <a:extLst>
                  <a:ext uri="{FF2B5EF4-FFF2-40B4-BE49-F238E27FC236}">
                    <a16:creationId xmlns:a16="http://schemas.microsoft.com/office/drawing/2014/main" id="{6155C924-18F3-48B7-9669-F4F20371B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" y="2435"/>
                <a:ext cx="10" cy="11"/>
              </a:xfrm>
              <a:custGeom>
                <a:avLst/>
                <a:gdLst>
                  <a:gd name="T0" fmla="*/ 16 w 18"/>
                  <a:gd name="T1" fmla="*/ 6 h 19"/>
                  <a:gd name="T2" fmla="*/ 5 w 18"/>
                  <a:gd name="T3" fmla="*/ 17 h 19"/>
                  <a:gd name="T4" fmla="*/ 13 w 18"/>
                  <a:gd name="T5" fmla="*/ 6 h 19"/>
                  <a:gd name="T6" fmla="*/ 0 w 18"/>
                  <a:gd name="T7" fmla="*/ 19 h 19"/>
                  <a:gd name="T8" fmla="*/ 11 w 18"/>
                  <a:gd name="T9" fmla="*/ 5 h 19"/>
                  <a:gd name="T10" fmla="*/ 18 w 18"/>
                  <a:gd name="T11" fmla="*/ 0 h 19"/>
                  <a:gd name="T12" fmla="*/ 16 w 18"/>
                  <a:gd name="T13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9">
                    <a:moveTo>
                      <a:pt x="16" y="6"/>
                    </a:moveTo>
                    <a:cubicBezTo>
                      <a:pt x="15" y="10"/>
                      <a:pt x="5" y="18"/>
                      <a:pt x="5" y="17"/>
                    </a:cubicBezTo>
                    <a:cubicBezTo>
                      <a:pt x="12" y="9"/>
                      <a:pt x="9" y="11"/>
                      <a:pt x="13" y="6"/>
                    </a:cubicBezTo>
                    <a:cubicBezTo>
                      <a:pt x="12" y="6"/>
                      <a:pt x="6" y="12"/>
                      <a:pt x="0" y="19"/>
                    </a:cubicBezTo>
                    <a:cubicBezTo>
                      <a:pt x="2" y="17"/>
                      <a:pt x="5" y="12"/>
                      <a:pt x="11" y="5"/>
                    </a:cubicBezTo>
                    <a:cubicBezTo>
                      <a:pt x="15" y="2"/>
                      <a:pt x="14" y="5"/>
                      <a:pt x="18" y="0"/>
                    </a:cubicBezTo>
                    <a:cubicBezTo>
                      <a:pt x="18" y="1"/>
                      <a:pt x="9" y="15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8" name="Freeform 6427">
                <a:extLst>
                  <a:ext uri="{FF2B5EF4-FFF2-40B4-BE49-F238E27FC236}">
                    <a16:creationId xmlns:a16="http://schemas.microsoft.com/office/drawing/2014/main" id="{83B6FFE7-75CC-407D-93E5-C50491F83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1672"/>
                <a:ext cx="9" cy="3"/>
              </a:xfrm>
              <a:custGeom>
                <a:avLst/>
                <a:gdLst>
                  <a:gd name="T0" fmla="*/ 8 w 15"/>
                  <a:gd name="T1" fmla="*/ 0 h 5"/>
                  <a:gd name="T2" fmla="*/ 15 w 15"/>
                  <a:gd name="T3" fmla="*/ 5 h 5"/>
                  <a:gd name="T4" fmla="*/ 8 w 15"/>
                  <a:gd name="T5" fmla="*/ 3 h 5"/>
                  <a:gd name="T6" fmla="*/ 8 w 1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5">
                    <a:moveTo>
                      <a:pt x="8" y="0"/>
                    </a:moveTo>
                    <a:cubicBezTo>
                      <a:pt x="12" y="2"/>
                      <a:pt x="14" y="3"/>
                      <a:pt x="15" y="5"/>
                    </a:cubicBezTo>
                    <a:cubicBezTo>
                      <a:pt x="11" y="3"/>
                      <a:pt x="9" y="3"/>
                      <a:pt x="8" y="3"/>
                    </a:cubicBezTo>
                    <a:cubicBezTo>
                      <a:pt x="0" y="0"/>
                      <a:pt x="3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9" name="Freeform 6428">
                <a:extLst>
                  <a:ext uri="{FF2B5EF4-FFF2-40B4-BE49-F238E27FC236}">
                    <a16:creationId xmlns:a16="http://schemas.microsoft.com/office/drawing/2014/main" id="{163D807F-515D-4F5A-9D78-7C87629C6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2510"/>
                <a:ext cx="11" cy="11"/>
              </a:xfrm>
              <a:custGeom>
                <a:avLst/>
                <a:gdLst>
                  <a:gd name="T0" fmla="*/ 15 w 20"/>
                  <a:gd name="T1" fmla="*/ 8 h 18"/>
                  <a:gd name="T2" fmla="*/ 5 w 20"/>
                  <a:gd name="T3" fmla="*/ 8 h 18"/>
                  <a:gd name="T4" fmla="*/ 15 w 20"/>
                  <a:gd name="T5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15" y="8"/>
                    </a:moveTo>
                    <a:cubicBezTo>
                      <a:pt x="0" y="18"/>
                      <a:pt x="8" y="9"/>
                      <a:pt x="5" y="8"/>
                    </a:cubicBezTo>
                    <a:cubicBezTo>
                      <a:pt x="18" y="0"/>
                      <a:pt x="20" y="3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0" name="Freeform 6429">
                <a:extLst>
                  <a:ext uri="{FF2B5EF4-FFF2-40B4-BE49-F238E27FC236}">
                    <a16:creationId xmlns:a16="http://schemas.microsoft.com/office/drawing/2014/main" id="{A3449869-9A57-457D-BD17-83AEF19FC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1696"/>
                <a:ext cx="9" cy="6"/>
              </a:xfrm>
              <a:custGeom>
                <a:avLst/>
                <a:gdLst>
                  <a:gd name="T0" fmla="*/ 15 w 16"/>
                  <a:gd name="T1" fmla="*/ 8 h 10"/>
                  <a:gd name="T2" fmla="*/ 0 w 16"/>
                  <a:gd name="T3" fmla="*/ 1 h 10"/>
                  <a:gd name="T4" fmla="*/ 15 w 16"/>
                  <a:gd name="T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0">
                    <a:moveTo>
                      <a:pt x="15" y="8"/>
                    </a:moveTo>
                    <a:cubicBezTo>
                      <a:pt x="16" y="10"/>
                      <a:pt x="5" y="4"/>
                      <a:pt x="0" y="1"/>
                    </a:cubicBezTo>
                    <a:cubicBezTo>
                      <a:pt x="0" y="0"/>
                      <a:pt x="8" y="4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1" name="Freeform 6430">
                <a:extLst>
                  <a:ext uri="{FF2B5EF4-FFF2-40B4-BE49-F238E27FC236}">
                    <a16:creationId xmlns:a16="http://schemas.microsoft.com/office/drawing/2014/main" id="{E851617A-1477-4E7D-B835-FE42F615D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1902"/>
                <a:ext cx="5" cy="8"/>
              </a:xfrm>
              <a:custGeom>
                <a:avLst/>
                <a:gdLst>
                  <a:gd name="T0" fmla="*/ 3 w 8"/>
                  <a:gd name="T1" fmla="*/ 1 h 14"/>
                  <a:gd name="T2" fmla="*/ 7 w 8"/>
                  <a:gd name="T3" fmla="*/ 11 h 14"/>
                  <a:gd name="T4" fmla="*/ 6 w 8"/>
                  <a:gd name="T5" fmla="*/ 13 h 14"/>
                  <a:gd name="T6" fmla="*/ 4 w 8"/>
                  <a:gd name="T7" fmla="*/ 10 h 14"/>
                  <a:gd name="T8" fmla="*/ 1 w 8"/>
                  <a:gd name="T9" fmla="*/ 4 h 14"/>
                  <a:gd name="T10" fmla="*/ 0 w 8"/>
                  <a:gd name="T11" fmla="*/ 0 h 14"/>
                  <a:gd name="T12" fmla="*/ 3 w 8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3" y="1"/>
                    </a:moveTo>
                    <a:cubicBezTo>
                      <a:pt x="5" y="6"/>
                      <a:pt x="5" y="7"/>
                      <a:pt x="7" y="11"/>
                    </a:cubicBezTo>
                    <a:cubicBezTo>
                      <a:pt x="8" y="14"/>
                      <a:pt x="1" y="3"/>
                      <a:pt x="6" y="13"/>
                    </a:cubicBezTo>
                    <a:cubicBezTo>
                      <a:pt x="6" y="13"/>
                      <a:pt x="5" y="12"/>
                      <a:pt x="4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7"/>
                      <a:pt x="3" y="5"/>
                      <a:pt x="0" y="0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2" name="Freeform 6431">
                <a:extLst>
                  <a:ext uri="{FF2B5EF4-FFF2-40B4-BE49-F238E27FC236}">
                    <a16:creationId xmlns:a16="http://schemas.microsoft.com/office/drawing/2014/main" id="{04C2F6F0-6056-4450-AD25-0EC8EDAA9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9" y="2597"/>
                <a:ext cx="9" cy="3"/>
              </a:xfrm>
              <a:custGeom>
                <a:avLst/>
                <a:gdLst>
                  <a:gd name="T0" fmla="*/ 15 w 15"/>
                  <a:gd name="T1" fmla="*/ 1 h 5"/>
                  <a:gd name="T2" fmla="*/ 5 w 15"/>
                  <a:gd name="T3" fmla="*/ 1 h 5"/>
                  <a:gd name="T4" fmla="*/ 15 w 15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0" y="5"/>
                      <a:pt x="7" y="2"/>
                      <a:pt x="5" y="1"/>
                    </a:cubicBezTo>
                    <a:cubicBezTo>
                      <a:pt x="11" y="0"/>
                      <a:pt x="14" y="0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3" name="Freeform 6432">
                <a:extLst>
                  <a:ext uri="{FF2B5EF4-FFF2-40B4-BE49-F238E27FC236}">
                    <a16:creationId xmlns:a16="http://schemas.microsoft.com/office/drawing/2014/main" id="{67F86D4E-C250-4A89-9CCB-BE7894F1A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668"/>
                <a:ext cx="12" cy="4"/>
              </a:xfrm>
              <a:custGeom>
                <a:avLst/>
                <a:gdLst>
                  <a:gd name="T0" fmla="*/ 10 w 20"/>
                  <a:gd name="T1" fmla="*/ 2 h 6"/>
                  <a:gd name="T2" fmla="*/ 19 w 20"/>
                  <a:gd name="T3" fmla="*/ 5 h 6"/>
                  <a:gd name="T4" fmla="*/ 4 w 20"/>
                  <a:gd name="T5" fmla="*/ 2 h 6"/>
                  <a:gd name="T6" fmla="*/ 10 w 20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6">
                    <a:moveTo>
                      <a:pt x="10" y="2"/>
                    </a:moveTo>
                    <a:cubicBezTo>
                      <a:pt x="10" y="2"/>
                      <a:pt x="16" y="4"/>
                      <a:pt x="19" y="5"/>
                    </a:cubicBezTo>
                    <a:cubicBezTo>
                      <a:pt x="16" y="5"/>
                      <a:pt x="16" y="6"/>
                      <a:pt x="4" y="2"/>
                    </a:cubicBezTo>
                    <a:cubicBezTo>
                      <a:pt x="0" y="0"/>
                      <a:pt x="20" y="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4" name="Freeform 6433">
                <a:extLst>
                  <a:ext uri="{FF2B5EF4-FFF2-40B4-BE49-F238E27FC236}">
                    <a16:creationId xmlns:a16="http://schemas.microsoft.com/office/drawing/2014/main" id="{D778CAEB-9310-4C51-B7EC-E133C5C10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918"/>
                <a:ext cx="5" cy="9"/>
              </a:xfrm>
              <a:custGeom>
                <a:avLst/>
                <a:gdLst>
                  <a:gd name="T0" fmla="*/ 2 w 8"/>
                  <a:gd name="T1" fmla="*/ 1 h 15"/>
                  <a:gd name="T2" fmla="*/ 8 w 8"/>
                  <a:gd name="T3" fmla="*/ 14 h 15"/>
                  <a:gd name="T4" fmla="*/ 0 w 8"/>
                  <a:gd name="T5" fmla="*/ 0 h 15"/>
                  <a:gd name="T6" fmla="*/ 2 w 8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5">
                    <a:moveTo>
                      <a:pt x="2" y="1"/>
                    </a:moveTo>
                    <a:cubicBezTo>
                      <a:pt x="5" y="7"/>
                      <a:pt x="5" y="9"/>
                      <a:pt x="8" y="14"/>
                    </a:cubicBezTo>
                    <a:cubicBezTo>
                      <a:pt x="7" y="15"/>
                      <a:pt x="4" y="7"/>
                      <a:pt x="0" y="0"/>
                    </a:cubicBezTo>
                    <a:cubicBezTo>
                      <a:pt x="1" y="1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5" name="Freeform 6434">
                <a:extLst>
                  <a:ext uri="{FF2B5EF4-FFF2-40B4-BE49-F238E27FC236}">
                    <a16:creationId xmlns:a16="http://schemas.microsoft.com/office/drawing/2014/main" id="{6D028975-2E22-44DC-B057-C6119DCE1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059"/>
                <a:ext cx="2" cy="15"/>
              </a:xfrm>
              <a:custGeom>
                <a:avLst/>
                <a:gdLst>
                  <a:gd name="T0" fmla="*/ 2 w 3"/>
                  <a:gd name="T1" fmla="*/ 4 h 26"/>
                  <a:gd name="T2" fmla="*/ 1 w 3"/>
                  <a:gd name="T3" fmla="*/ 5 h 26"/>
                  <a:gd name="T4" fmla="*/ 2 w 3"/>
                  <a:gd name="T5" fmla="*/ 24 h 26"/>
                  <a:gd name="T6" fmla="*/ 0 w 3"/>
                  <a:gd name="T7" fmla="*/ 2 h 26"/>
                  <a:gd name="T8" fmla="*/ 2 w 3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6">
                    <a:moveTo>
                      <a:pt x="2" y="4"/>
                    </a:moveTo>
                    <a:cubicBezTo>
                      <a:pt x="2" y="9"/>
                      <a:pt x="1" y="9"/>
                      <a:pt x="1" y="5"/>
                    </a:cubicBezTo>
                    <a:cubicBezTo>
                      <a:pt x="3" y="20"/>
                      <a:pt x="3" y="26"/>
                      <a:pt x="2" y="24"/>
                    </a:cubicBezTo>
                    <a:cubicBezTo>
                      <a:pt x="2" y="23"/>
                      <a:pt x="1" y="15"/>
                      <a:pt x="0" y="2"/>
                    </a:cubicBezTo>
                    <a:cubicBezTo>
                      <a:pt x="0" y="0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6" name="Freeform 6435">
                <a:extLst>
                  <a:ext uri="{FF2B5EF4-FFF2-40B4-BE49-F238E27FC236}">
                    <a16:creationId xmlns:a16="http://schemas.microsoft.com/office/drawing/2014/main" id="{A7FC3E6C-AF99-45E5-9860-0FA4F8A7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2221"/>
                <a:ext cx="4" cy="13"/>
              </a:xfrm>
              <a:custGeom>
                <a:avLst/>
                <a:gdLst>
                  <a:gd name="T0" fmla="*/ 7 w 7"/>
                  <a:gd name="T1" fmla="*/ 5 h 23"/>
                  <a:gd name="T2" fmla="*/ 4 w 7"/>
                  <a:gd name="T3" fmla="*/ 3 h 23"/>
                  <a:gd name="T4" fmla="*/ 7 w 7"/>
                  <a:gd name="T5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3">
                    <a:moveTo>
                      <a:pt x="7" y="5"/>
                    </a:moveTo>
                    <a:cubicBezTo>
                      <a:pt x="4" y="14"/>
                      <a:pt x="0" y="23"/>
                      <a:pt x="4" y="3"/>
                    </a:cubicBezTo>
                    <a:cubicBezTo>
                      <a:pt x="6" y="0"/>
                      <a:pt x="5" y="6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37" name="Group 6637">
              <a:extLst>
                <a:ext uri="{FF2B5EF4-FFF2-40B4-BE49-F238E27FC236}">
                  <a16:creationId xmlns:a16="http://schemas.microsoft.com/office/drawing/2014/main" id="{735188A3-EF67-4AFD-BC2F-4FC4AB92A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6435" y="4598842"/>
              <a:ext cx="1470025" cy="1516063"/>
              <a:chOff x="1814" y="1656"/>
              <a:chExt cx="926" cy="955"/>
            </a:xfrm>
            <a:grpFill/>
          </p:grpSpPr>
          <p:sp>
            <p:nvSpPr>
              <p:cNvPr id="907" name="Freeform 6437">
                <a:extLst>
                  <a:ext uri="{FF2B5EF4-FFF2-40B4-BE49-F238E27FC236}">
                    <a16:creationId xmlns:a16="http://schemas.microsoft.com/office/drawing/2014/main" id="{BC04D232-F641-4520-8F17-E621F8156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1" y="2529"/>
                <a:ext cx="9" cy="6"/>
              </a:xfrm>
              <a:custGeom>
                <a:avLst/>
                <a:gdLst>
                  <a:gd name="T0" fmla="*/ 12 w 16"/>
                  <a:gd name="T1" fmla="*/ 5 h 11"/>
                  <a:gd name="T2" fmla="*/ 2 w 16"/>
                  <a:gd name="T3" fmla="*/ 11 h 11"/>
                  <a:gd name="T4" fmla="*/ 5 w 16"/>
                  <a:gd name="T5" fmla="*/ 6 h 11"/>
                  <a:gd name="T6" fmla="*/ 12 w 16"/>
                  <a:gd name="T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12" y="5"/>
                    </a:moveTo>
                    <a:cubicBezTo>
                      <a:pt x="7" y="9"/>
                      <a:pt x="6" y="9"/>
                      <a:pt x="2" y="11"/>
                    </a:cubicBezTo>
                    <a:cubicBezTo>
                      <a:pt x="0" y="11"/>
                      <a:pt x="8" y="6"/>
                      <a:pt x="5" y="6"/>
                    </a:cubicBezTo>
                    <a:cubicBezTo>
                      <a:pt x="16" y="0"/>
                      <a:pt x="16" y="1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8" name="Freeform 6438">
                <a:extLst>
                  <a:ext uri="{FF2B5EF4-FFF2-40B4-BE49-F238E27FC236}">
                    <a16:creationId xmlns:a16="http://schemas.microsoft.com/office/drawing/2014/main" id="{678F9752-3329-434D-8294-277ACA24A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1858"/>
                <a:ext cx="9" cy="15"/>
              </a:xfrm>
              <a:custGeom>
                <a:avLst/>
                <a:gdLst>
                  <a:gd name="T0" fmla="*/ 3 w 16"/>
                  <a:gd name="T1" fmla="*/ 2 h 26"/>
                  <a:gd name="T2" fmla="*/ 14 w 16"/>
                  <a:gd name="T3" fmla="*/ 21 h 26"/>
                  <a:gd name="T4" fmla="*/ 9 w 16"/>
                  <a:gd name="T5" fmla="*/ 14 h 26"/>
                  <a:gd name="T6" fmla="*/ 3 w 16"/>
                  <a:gd name="T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6">
                    <a:moveTo>
                      <a:pt x="3" y="2"/>
                    </a:moveTo>
                    <a:cubicBezTo>
                      <a:pt x="7" y="9"/>
                      <a:pt x="9" y="16"/>
                      <a:pt x="14" y="21"/>
                    </a:cubicBezTo>
                    <a:cubicBezTo>
                      <a:pt x="16" y="26"/>
                      <a:pt x="13" y="21"/>
                      <a:pt x="9" y="14"/>
                    </a:cubicBezTo>
                    <a:cubicBezTo>
                      <a:pt x="5" y="8"/>
                      <a:pt x="0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9" name="Freeform 6439">
                <a:extLst>
                  <a:ext uri="{FF2B5EF4-FFF2-40B4-BE49-F238E27FC236}">
                    <a16:creationId xmlns:a16="http://schemas.microsoft.com/office/drawing/2014/main" id="{3146D0CF-73F6-4876-AB77-CDA72D513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878"/>
                <a:ext cx="11" cy="17"/>
              </a:xfrm>
              <a:custGeom>
                <a:avLst/>
                <a:gdLst>
                  <a:gd name="T0" fmla="*/ 20 w 20"/>
                  <a:gd name="T1" fmla="*/ 30 h 31"/>
                  <a:gd name="T2" fmla="*/ 15 w 20"/>
                  <a:gd name="T3" fmla="*/ 21 h 31"/>
                  <a:gd name="T4" fmla="*/ 20 w 20"/>
                  <a:gd name="T5" fmla="*/ 31 h 31"/>
                  <a:gd name="T6" fmla="*/ 0 w 20"/>
                  <a:gd name="T7" fmla="*/ 0 h 31"/>
                  <a:gd name="T8" fmla="*/ 20 w 20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1">
                    <a:moveTo>
                      <a:pt x="20" y="30"/>
                    </a:moveTo>
                    <a:cubicBezTo>
                      <a:pt x="20" y="30"/>
                      <a:pt x="17" y="25"/>
                      <a:pt x="15" y="21"/>
                    </a:cubicBezTo>
                    <a:cubicBezTo>
                      <a:pt x="16" y="24"/>
                      <a:pt x="18" y="28"/>
                      <a:pt x="20" y="31"/>
                    </a:cubicBezTo>
                    <a:cubicBezTo>
                      <a:pt x="11" y="18"/>
                      <a:pt x="7" y="9"/>
                      <a:pt x="0" y="0"/>
                    </a:cubicBezTo>
                    <a:cubicBezTo>
                      <a:pt x="4" y="5"/>
                      <a:pt x="10" y="10"/>
                      <a:pt x="2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0" name="Freeform 6440">
                <a:extLst>
                  <a:ext uri="{FF2B5EF4-FFF2-40B4-BE49-F238E27FC236}">
                    <a16:creationId xmlns:a16="http://schemas.microsoft.com/office/drawing/2014/main" id="{05CCD302-847C-4776-9F6B-54AF78C96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1793"/>
                <a:ext cx="7" cy="8"/>
              </a:xfrm>
              <a:custGeom>
                <a:avLst/>
                <a:gdLst>
                  <a:gd name="T0" fmla="*/ 12 w 12"/>
                  <a:gd name="T1" fmla="*/ 12 h 14"/>
                  <a:gd name="T2" fmla="*/ 0 w 12"/>
                  <a:gd name="T3" fmla="*/ 1 h 14"/>
                  <a:gd name="T4" fmla="*/ 12 w 12"/>
                  <a:gd name="T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4">
                    <a:moveTo>
                      <a:pt x="12" y="12"/>
                    </a:moveTo>
                    <a:cubicBezTo>
                      <a:pt x="11" y="14"/>
                      <a:pt x="8" y="9"/>
                      <a:pt x="0" y="1"/>
                    </a:cubicBezTo>
                    <a:cubicBezTo>
                      <a:pt x="1" y="0"/>
                      <a:pt x="7" y="6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1" name="Freeform 6441">
                <a:extLst>
                  <a:ext uri="{FF2B5EF4-FFF2-40B4-BE49-F238E27FC236}">
                    <a16:creationId xmlns:a16="http://schemas.microsoft.com/office/drawing/2014/main" id="{89432A18-456A-4BE5-B890-B0FB132F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1983"/>
                <a:ext cx="4" cy="10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7 h 18"/>
                  <a:gd name="T4" fmla="*/ 0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cubicBezTo>
                      <a:pt x="4" y="9"/>
                      <a:pt x="6" y="16"/>
                      <a:pt x="6" y="17"/>
                    </a:cubicBezTo>
                    <a:cubicBezTo>
                      <a:pt x="6" y="18"/>
                      <a:pt x="4" y="1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2" name="Freeform 6442">
                <a:extLst>
                  <a:ext uri="{FF2B5EF4-FFF2-40B4-BE49-F238E27FC236}">
                    <a16:creationId xmlns:a16="http://schemas.microsoft.com/office/drawing/2014/main" id="{A3DA6AD5-59EE-4F09-8A3D-14C60447A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589"/>
                <a:ext cx="8" cy="4"/>
              </a:xfrm>
              <a:custGeom>
                <a:avLst/>
                <a:gdLst>
                  <a:gd name="T0" fmla="*/ 9 w 15"/>
                  <a:gd name="T1" fmla="*/ 4 h 6"/>
                  <a:gd name="T2" fmla="*/ 0 w 15"/>
                  <a:gd name="T3" fmla="*/ 4 h 6"/>
                  <a:gd name="T4" fmla="*/ 7 w 15"/>
                  <a:gd name="T5" fmla="*/ 2 h 6"/>
                  <a:gd name="T6" fmla="*/ 9 w 15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6">
                    <a:moveTo>
                      <a:pt x="9" y="4"/>
                    </a:moveTo>
                    <a:cubicBezTo>
                      <a:pt x="2" y="6"/>
                      <a:pt x="0" y="6"/>
                      <a:pt x="0" y="4"/>
                    </a:cubicBezTo>
                    <a:cubicBezTo>
                      <a:pt x="4" y="3"/>
                      <a:pt x="6" y="3"/>
                      <a:pt x="7" y="2"/>
                    </a:cubicBezTo>
                    <a:cubicBezTo>
                      <a:pt x="15" y="0"/>
                      <a:pt x="11" y="3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3" name="Freeform 6443">
                <a:extLst>
                  <a:ext uri="{FF2B5EF4-FFF2-40B4-BE49-F238E27FC236}">
                    <a16:creationId xmlns:a16="http://schemas.microsoft.com/office/drawing/2014/main" id="{DB36B2A3-4115-4BF8-8155-92F29FB07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2535"/>
                <a:ext cx="7" cy="5"/>
              </a:xfrm>
              <a:custGeom>
                <a:avLst/>
                <a:gdLst>
                  <a:gd name="T0" fmla="*/ 13 w 13"/>
                  <a:gd name="T1" fmla="*/ 1 h 9"/>
                  <a:gd name="T2" fmla="*/ 0 w 13"/>
                  <a:gd name="T3" fmla="*/ 9 h 9"/>
                  <a:gd name="T4" fmla="*/ 11 w 13"/>
                  <a:gd name="T5" fmla="*/ 0 h 9"/>
                  <a:gd name="T6" fmla="*/ 13 w 13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9">
                    <a:moveTo>
                      <a:pt x="13" y="1"/>
                    </a:moveTo>
                    <a:cubicBezTo>
                      <a:pt x="7" y="5"/>
                      <a:pt x="6" y="5"/>
                      <a:pt x="0" y="9"/>
                    </a:cubicBezTo>
                    <a:cubicBezTo>
                      <a:pt x="2" y="7"/>
                      <a:pt x="3" y="5"/>
                      <a:pt x="11" y="0"/>
                    </a:cubicBezTo>
                    <a:lnTo>
                      <a:pt x="13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4" name="Freeform 6444">
                <a:extLst>
                  <a:ext uri="{FF2B5EF4-FFF2-40B4-BE49-F238E27FC236}">
                    <a16:creationId xmlns:a16="http://schemas.microsoft.com/office/drawing/2014/main" id="{515F7C04-48AC-41E1-9175-96FFB89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2585"/>
                <a:ext cx="9" cy="3"/>
              </a:xfrm>
              <a:custGeom>
                <a:avLst/>
                <a:gdLst>
                  <a:gd name="T0" fmla="*/ 11 w 15"/>
                  <a:gd name="T1" fmla="*/ 4 h 6"/>
                  <a:gd name="T2" fmla="*/ 5 w 15"/>
                  <a:gd name="T3" fmla="*/ 3 h 6"/>
                  <a:gd name="T4" fmla="*/ 11 w 15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6">
                    <a:moveTo>
                      <a:pt x="11" y="4"/>
                    </a:moveTo>
                    <a:cubicBezTo>
                      <a:pt x="0" y="6"/>
                      <a:pt x="6" y="4"/>
                      <a:pt x="5" y="3"/>
                    </a:cubicBezTo>
                    <a:cubicBezTo>
                      <a:pt x="14" y="0"/>
                      <a:pt x="15" y="2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5" name="Freeform 6445">
                <a:extLst>
                  <a:ext uri="{FF2B5EF4-FFF2-40B4-BE49-F238E27FC236}">
                    <a16:creationId xmlns:a16="http://schemas.microsoft.com/office/drawing/2014/main" id="{6D8A04DF-128D-4CB8-A891-5B9995237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1" y="2596"/>
                <a:ext cx="11" cy="3"/>
              </a:xfrm>
              <a:custGeom>
                <a:avLst/>
                <a:gdLst>
                  <a:gd name="T0" fmla="*/ 7 w 19"/>
                  <a:gd name="T1" fmla="*/ 1 h 5"/>
                  <a:gd name="T2" fmla="*/ 18 w 19"/>
                  <a:gd name="T3" fmla="*/ 3 h 5"/>
                  <a:gd name="T4" fmla="*/ 15 w 19"/>
                  <a:gd name="T5" fmla="*/ 5 h 5"/>
                  <a:gd name="T6" fmla="*/ 8 w 19"/>
                  <a:gd name="T7" fmla="*/ 4 h 5"/>
                  <a:gd name="T8" fmla="*/ 0 w 19"/>
                  <a:gd name="T9" fmla="*/ 0 h 5"/>
                  <a:gd name="T10" fmla="*/ 8 w 19"/>
                  <a:gd name="T11" fmla="*/ 2 h 5"/>
                  <a:gd name="T12" fmla="*/ 7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7" y="1"/>
                    </a:moveTo>
                    <a:cubicBezTo>
                      <a:pt x="18" y="3"/>
                      <a:pt x="18" y="3"/>
                      <a:pt x="18" y="3"/>
                    </a:cubicBezTo>
                    <a:cubicBezTo>
                      <a:pt x="19" y="4"/>
                      <a:pt x="4" y="2"/>
                      <a:pt x="15" y="5"/>
                    </a:cubicBezTo>
                    <a:cubicBezTo>
                      <a:pt x="14" y="5"/>
                      <a:pt x="8" y="3"/>
                      <a:pt x="8" y="4"/>
                    </a:cubicBezTo>
                    <a:cubicBezTo>
                      <a:pt x="2" y="2"/>
                      <a:pt x="0" y="1"/>
                      <a:pt x="0" y="0"/>
                    </a:cubicBezTo>
                    <a:cubicBezTo>
                      <a:pt x="3" y="1"/>
                      <a:pt x="4" y="2"/>
                      <a:pt x="8" y="2"/>
                    </a:cubicBezTo>
                    <a:lnTo>
                      <a:pt x="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6" name="Freeform 6446">
                <a:extLst>
                  <a:ext uri="{FF2B5EF4-FFF2-40B4-BE49-F238E27FC236}">
                    <a16:creationId xmlns:a16="http://schemas.microsoft.com/office/drawing/2014/main" id="{9125EBE5-F721-48A2-9F5C-5EAAEEE2E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1693"/>
                <a:ext cx="28" cy="13"/>
              </a:xfrm>
              <a:custGeom>
                <a:avLst/>
                <a:gdLst>
                  <a:gd name="T0" fmla="*/ 28 w 49"/>
                  <a:gd name="T1" fmla="*/ 14 h 23"/>
                  <a:gd name="T2" fmla="*/ 28 w 49"/>
                  <a:gd name="T3" fmla="*/ 13 h 23"/>
                  <a:gd name="T4" fmla="*/ 49 w 49"/>
                  <a:gd name="T5" fmla="*/ 23 h 23"/>
                  <a:gd name="T6" fmla="*/ 27 w 49"/>
                  <a:gd name="T7" fmla="*/ 14 h 23"/>
                  <a:gd name="T8" fmla="*/ 0 w 49"/>
                  <a:gd name="T9" fmla="*/ 2 h 23"/>
                  <a:gd name="T10" fmla="*/ 0 w 49"/>
                  <a:gd name="T11" fmla="*/ 0 h 23"/>
                  <a:gd name="T12" fmla="*/ 18 w 49"/>
                  <a:gd name="T13" fmla="*/ 9 h 23"/>
                  <a:gd name="T14" fmla="*/ 9 w 49"/>
                  <a:gd name="T15" fmla="*/ 3 h 23"/>
                  <a:gd name="T16" fmla="*/ 49 w 49"/>
                  <a:gd name="T17" fmla="*/ 22 h 23"/>
                  <a:gd name="T18" fmla="*/ 21 w 49"/>
                  <a:gd name="T19" fmla="*/ 9 h 23"/>
                  <a:gd name="T20" fmla="*/ 28 w 49"/>
                  <a:gd name="T21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23">
                    <a:moveTo>
                      <a:pt x="28" y="14"/>
                    </a:moveTo>
                    <a:cubicBezTo>
                      <a:pt x="31" y="15"/>
                      <a:pt x="29" y="14"/>
                      <a:pt x="28" y="13"/>
                    </a:cubicBezTo>
                    <a:cubicBezTo>
                      <a:pt x="29" y="13"/>
                      <a:pt x="43" y="20"/>
                      <a:pt x="49" y="23"/>
                    </a:cubicBezTo>
                    <a:cubicBezTo>
                      <a:pt x="44" y="22"/>
                      <a:pt x="36" y="18"/>
                      <a:pt x="27" y="14"/>
                    </a:cubicBezTo>
                    <a:cubicBezTo>
                      <a:pt x="18" y="9"/>
                      <a:pt x="8" y="5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4"/>
                      <a:pt x="9" y="5"/>
                      <a:pt x="18" y="9"/>
                    </a:cubicBezTo>
                    <a:cubicBezTo>
                      <a:pt x="20" y="7"/>
                      <a:pt x="6" y="4"/>
                      <a:pt x="9" y="3"/>
                    </a:cubicBezTo>
                    <a:cubicBezTo>
                      <a:pt x="25" y="10"/>
                      <a:pt x="36" y="15"/>
                      <a:pt x="49" y="22"/>
                    </a:cubicBezTo>
                    <a:cubicBezTo>
                      <a:pt x="46" y="22"/>
                      <a:pt x="30" y="13"/>
                      <a:pt x="21" y="9"/>
                    </a:cubicBezTo>
                    <a:cubicBezTo>
                      <a:pt x="23" y="11"/>
                      <a:pt x="27" y="13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7" name="Freeform 6447">
                <a:extLst>
                  <a:ext uri="{FF2B5EF4-FFF2-40B4-BE49-F238E27FC236}">
                    <a16:creationId xmlns:a16="http://schemas.microsoft.com/office/drawing/2014/main" id="{238EBF63-EB64-4986-A8FA-D900EC8A1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569"/>
                <a:ext cx="14" cy="6"/>
              </a:xfrm>
              <a:custGeom>
                <a:avLst/>
                <a:gdLst>
                  <a:gd name="T0" fmla="*/ 10 w 25"/>
                  <a:gd name="T1" fmla="*/ 8 h 10"/>
                  <a:gd name="T2" fmla="*/ 0 w 25"/>
                  <a:gd name="T3" fmla="*/ 10 h 10"/>
                  <a:gd name="T4" fmla="*/ 13 w 25"/>
                  <a:gd name="T5" fmla="*/ 3 h 10"/>
                  <a:gd name="T6" fmla="*/ 25 w 25"/>
                  <a:gd name="T7" fmla="*/ 0 h 10"/>
                  <a:gd name="T8" fmla="*/ 10 w 25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0">
                    <a:moveTo>
                      <a:pt x="10" y="8"/>
                    </a:moveTo>
                    <a:cubicBezTo>
                      <a:pt x="5" y="10"/>
                      <a:pt x="0" y="10"/>
                      <a:pt x="0" y="10"/>
                    </a:cubicBezTo>
                    <a:cubicBezTo>
                      <a:pt x="0" y="9"/>
                      <a:pt x="3" y="7"/>
                      <a:pt x="13" y="3"/>
                    </a:cubicBezTo>
                    <a:cubicBezTo>
                      <a:pt x="19" y="1"/>
                      <a:pt x="14" y="5"/>
                      <a:pt x="25" y="0"/>
                    </a:cubicBezTo>
                    <a:cubicBezTo>
                      <a:pt x="17" y="3"/>
                      <a:pt x="15" y="5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8" name="Freeform 6448">
                <a:extLst>
                  <a:ext uri="{FF2B5EF4-FFF2-40B4-BE49-F238E27FC236}">
                    <a16:creationId xmlns:a16="http://schemas.microsoft.com/office/drawing/2014/main" id="{789E01CE-6252-4CBA-9710-A0A9D8183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597"/>
                <a:ext cx="12" cy="3"/>
              </a:xfrm>
              <a:custGeom>
                <a:avLst/>
                <a:gdLst>
                  <a:gd name="T0" fmla="*/ 14 w 21"/>
                  <a:gd name="T1" fmla="*/ 3 h 5"/>
                  <a:gd name="T2" fmla="*/ 4 w 21"/>
                  <a:gd name="T3" fmla="*/ 3 h 5"/>
                  <a:gd name="T4" fmla="*/ 21 w 21"/>
                  <a:gd name="T5" fmla="*/ 1 h 5"/>
                  <a:gd name="T6" fmla="*/ 14 w 21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5">
                    <a:moveTo>
                      <a:pt x="14" y="3"/>
                    </a:moveTo>
                    <a:cubicBezTo>
                      <a:pt x="6" y="5"/>
                      <a:pt x="0" y="4"/>
                      <a:pt x="4" y="3"/>
                    </a:cubicBezTo>
                    <a:cubicBezTo>
                      <a:pt x="17" y="0"/>
                      <a:pt x="19" y="0"/>
                      <a:pt x="21" y="1"/>
                    </a:cubicBezTo>
                    <a:cubicBezTo>
                      <a:pt x="17" y="2"/>
                      <a:pt x="15" y="3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9" name="Freeform 6449">
                <a:extLst>
                  <a:ext uri="{FF2B5EF4-FFF2-40B4-BE49-F238E27FC236}">
                    <a16:creationId xmlns:a16="http://schemas.microsoft.com/office/drawing/2014/main" id="{EEE8F561-AA64-4D4C-8919-60BDCE745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2592"/>
                <a:ext cx="11" cy="4"/>
              </a:xfrm>
              <a:custGeom>
                <a:avLst/>
                <a:gdLst>
                  <a:gd name="T0" fmla="*/ 9 w 20"/>
                  <a:gd name="T1" fmla="*/ 6 h 6"/>
                  <a:gd name="T2" fmla="*/ 15 w 20"/>
                  <a:gd name="T3" fmla="*/ 3 h 6"/>
                  <a:gd name="T4" fmla="*/ 0 w 20"/>
                  <a:gd name="T5" fmla="*/ 2 h 6"/>
                  <a:gd name="T6" fmla="*/ 17 w 20"/>
                  <a:gd name="T7" fmla="*/ 1 h 6"/>
                  <a:gd name="T8" fmla="*/ 9 w 20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9" y="6"/>
                    </a:moveTo>
                    <a:cubicBezTo>
                      <a:pt x="7" y="5"/>
                      <a:pt x="11" y="4"/>
                      <a:pt x="15" y="3"/>
                    </a:cubicBezTo>
                    <a:cubicBezTo>
                      <a:pt x="7" y="4"/>
                      <a:pt x="6" y="2"/>
                      <a:pt x="0" y="2"/>
                    </a:cubicBezTo>
                    <a:cubicBezTo>
                      <a:pt x="7" y="0"/>
                      <a:pt x="14" y="0"/>
                      <a:pt x="17" y="1"/>
                    </a:cubicBezTo>
                    <a:cubicBezTo>
                      <a:pt x="20" y="1"/>
                      <a:pt x="19" y="3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0" name="Freeform 6450">
                <a:extLst>
                  <a:ext uri="{FF2B5EF4-FFF2-40B4-BE49-F238E27FC236}">
                    <a16:creationId xmlns:a16="http://schemas.microsoft.com/office/drawing/2014/main" id="{68499AA1-B97E-4E22-9039-9E261A33D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1895"/>
                <a:ext cx="5" cy="11"/>
              </a:xfrm>
              <a:custGeom>
                <a:avLst/>
                <a:gdLst>
                  <a:gd name="T0" fmla="*/ 9 w 9"/>
                  <a:gd name="T1" fmla="*/ 17 h 19"/>
                  <a:gd name="T2" fmla="*/ 0 w 9"/>
                  <a:gd name="T3" fmla="*/ 3 h 19"/>
                  <a:gd name="T4" fmla="*/ 9 w 9"/>
                  <a:gd name="T5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9">
                    <a:moveTo>
                      <a:pt x="9" y="17"/>
                    </a:moveTo>
                    <a:cubicBezTo>
                      <a:pt x="9" y="19"/>
                      <a:pt x="3" y="8"/>
                      <a:pt x="0" y="3"/>
                    </a:cubicBezTo>
                    <a:cubicBezTo>
                      <a:pt x="0" y="0"/>
                      <a:pt x="5" y="8"/>
                      <a:pt x="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1" name="Freeform 6451">
                <a:extLst>
                  <a:ext uri="{FF2B5EF4-FFF2-40B4-BE49-F238E27FC236}">
                    <a16:creationId xmlns:a16="http://schemas.microsoft.com/office/drawing/2014/main" id="{37088100-DA55-4DEA-B21C-F7473465E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2396"/>
                <a:ext cx="11" cy="17"/>
              </a:xfrm>
              <a:custGeom>
                <a:avLst/>
                <a:gdLst>
                  <a:gd name="T0" fmla="*/ 8 w 19"/>
                  <a:gd name="T1" fmla="*/ 17 h 29"/>
                  <a:gd name="T2" fmla="*/ 4 w 19"/>
                  <a:gd name="T3" fmla="*/ 20 h 29"/>
                  <a:gd name="T4" fmla="*/ 19 w 19"/>
                  <a:gd name="T5" fmla="*/ 0 h 29"/>
                  <a:gd name="T6" fmla="*/ 8 w 19"/>
                  <a:gd name="T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9">
                    <a:moveTo>
                      <a:pt x="8" y="17"/>
                    </a:moveTo>
                    <a:cubicBezTo>
                      <a:pt x="0" y="29"/>
                      <a:pt x="6" y="19"/>
                      <a:pt x="4" y="20"/>
                    </a:cubicBezTo>
                    <a:cubicBezTo>
                      <a:pt x="12" y="10"/>
                      <a:pt x="16" y="0"/>
                      <a:pt x="19" y="0"/>
                    </a:cubicBezTo>
                    <a:cubicBezTo>
                      <a:pt x="16" y="5"/>
                      <a:pt x="4" y="18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2" name="Freeform 6452">
                <a:extLst>
                  <a:ext uri="{FF2B5EF4-FFF2-40B4-BE49-F238E27FC236}">
                    <a16:creationId xmlns:a16="http://schemas.microsoft.com/office/drawing/2014/main" id="{1386678A-98A5-4ED1-8C6F-2765E09CE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482"/>
                <a:ext cx="15" cy="15"/>
              </a:xfrm>
              <a:custGeom>
                <a:avLst/>
                <a:gdLst>
                  <a:gd name="T0" fmla="*/ 11 w 27"/>
                  <a:gd name="T1" fmla="*/ 18 h 27"/>
                  <a:gd name="T2" fmla="*/ 2 w 27"/>
                  <a:gd name="T3" fmla="*/ 25 h 27"/>
                  <a:gd name="T4" fmla="*/ 10 w 27"/>
                  <a:gd name="T5" fmla="*/ 14 h 27"/>
                  <a:gd name="T6" fmla="*/ 11 w 27"/>
                  <a:gd name="T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11" y="18"/>
                    </a:moveTo>
                    <a:cubicBezTo>
                      <a:pt x="11" y="19"/>
                      <a:pt x="0" y="27"/>
                      <a:pt x="2" y="25"/>
                    </a:cubicBezTo>
                    <a:cubicBezTo>
                      <a:pt x="11" y="16"/>
                      <a:pt x="8" y="17"/>
                      <a:pt x="10" y="14"/>
                    </a:cubicBezTo>
                    <a:cubicBezTo>
                      <a:pt x="27" y="0"/>
                      <a:pt x="8" y="21"/>
                      <a:pt x="1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3" name="Freeform 6453">
                <a:extLst>
                  <a:ext uri="{FF2B5EF4-FFF2-40B4-BE49-F238E27FC236}">
                    <a16:creationId xmlns:a16="http://schemas.microsoft.com/office/drawing/2014/main" id="{3B1617AD-28A7-4EDD-B221-DDAB91DEF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2372"/>
                <a:ext cx="10" cy="10"/>
              </a:xfrm>
              <a:custGeom>
                <a:avLst/>
                <a:gdLst>
                  <a:gd name="T0" fmla="*/ 16 w 17"/>
                  <a:gd name="T1" fmla="*/ 0 h 19"/>
                  <a:gd name="T2" fmla="*/ 7 w 17"/>
                  <a:gd name="T3" fmla="*/ 16 h 19"/>
                  <a:gd name="T4" fmla="*/ 0 w 17"/>
                  <a:gd name="T5" fmla="*/ 19 h 19"/>
                  <a:gd name="T6" fmla="*/ 6 w 17"/>
                  <a:gd name="T7" fmla="*/ 7 h 19"/>
                  <a:gd name="T8" fmla="*/ 16 w 1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6" y="0"/>
                    </a:moveTo>
                    <a:cubicBezTo>
                      <a:pt x="17" y="1"/>
                      <a:pt x="8" y="14"/>
                      <a:pt x="7" y="16"/>
                    </a:cubicBezTo>
                    <a:cubicBezTo>
                      <a:pt x="11" y="5"/>
                      <a:pt x="5" y="15"/>
                      <a:pt x="0" y="19"/>
                    </a:cubicBezTo>
                    <a:cubicBezTo>
                      <a:pt x="7" y="9"/>
                      <a:pt x="0" y="16"/>
                      <a:pt x="6" y="7"/>
                    </a:cubicBezTo>
                    <a:cubicBezTo>
                      <a:pt x="6" y="11"/>
                      <a:pt x="10" y="9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4" name="Freeform 6454">
                <a:extLst>
                  <a:ext uri="{FF2B5EF4-FFF2-40B4-BE49-F238E27FC236}">
                    <a16:creationId xmlns:a16="http://schemas.microsoft.com/office/drawing/2014/main" id="{8CB7BC36-CD4B-40BF-8437-F0BD1CAEF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2459"/>
                <a:ext cx="14" cy="17"/>
              </a:xfrm>
              <a:custGeom>
                <a:avLst/>
                <a:gdLst>
                  <a:gd name="T0" fmla="*/ 0 w 25"/>
                  <a:gd name="T1" fmla="*/ 29 h 29"/>
                  <a:gd name="T2" fmla="*/ 1 w 25"/>
                  <a:gd name="T3" fmla="*/ 23 h 29"/>
                  <a:gd name="T4" fmla="*/ 24 w 25"/>
                  <a:gd name="T5" fmla="*/ 0 h 29"/>
                  <a:gd name="T6" fmla="*/ 11 w 25"/>
                  <a:gd name="T7" fmla="*/ 16 h 29"/>
                  <a:gd name="T8" fmla="*/ 0 w 2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0" y="29"/>
                    </a:moveTo>
                    <a:cubicBezTo>
                      <a:pt x="2" y="26"/>
                      <a:pt x="3" y="23"/>
                      <a:pt x="1" y="23"/>
                    </a:cubicBezTo>
                    <a:cubicBezTo>
                      <a:pt x="12" y="16"/>
                      <a:pt x="17" y="7"/>
                      <a:pt x="24" y="0"/>
                    </a:cubicBezTo>
                    <a:cubicBezTo>
                      <a:pt x="25" y="0"/>
                      <a:pt x="20" y="6"/>
                      <a:pt x="11" y="16"/>
                    </a:cubicBezTo>
                    <a:cubicBezTo>
                      <a:pt x="9" y="17"/>
                      <a:pt x="15" y="16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5" name="Freeform 6455">
                <a:extLst>
                  <a:ext uri="{FF2B5EF4-FFF2-40B4-BE49-F238E27FC236}">
                    <a16:creationId xmlns:a16="http://schemas.microsoft.com/office/drawing/2014/main" id="{A5408AB6-CAAE-464A-8041-EF20FBDF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8" y="1656"/>
                <a:ext cx="14" cy="2"/>
              </a:xfrm>
              <a:custGeom>
                <a:avLst/>
                <a:gdLst>
                  <a:gd name="T0" fmla="*/ 17 w 25"/>
                  <a:gd name="T1" fmla="*/ 0 h 2"/>
                  <a:gd name="T2" fmla="*/ 18 w 25"/>
                  <a:gd name="T3" fmla="*/ 2 h 2"/>
                  <a:gd name="T4" fmla="*/ 1 w 25"/>
                  <a:gd name="T5" fmla="*/ 2 h 2"/>
                  <a:gd name="T6" fmla="*/ 9 w 25"/>
                  <a:gd name="T7" fmla="*/ 1 h 2"/>
                  <a:gd name="T8" fmla="*/ 17 w 2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">
                    <a:moveTo>
                      <a:pt x="17" y="0"/>
                    </a:moveTo>
                    <a:cubicBezTo>
                      <a:pt x="25" y="0"/>
                      <a:pt x="19" y="1"/>
                      <a:pt x="18" y="2"/>
                    </a:cubicBezTo>
                    <a:cubicBezTo>
                      <a:pt x="10" y="2"/>
                      <a:pt x="7" y="1"/>
                      <a:pt x="1" y="2"/>
                    </a:cubicBezTo>
                    <a:cubicBezTo>
                      <a:pt x="0" y="1"/>
                      <a:pt x="4" y="1"/>
                      <a:pt x="9" y="1"/>
                    </a:cubicBezTo>
                    <a:cubicBezTo>
                      <a:pt x="14" y="0"/>
                      <a:pt x="18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6" name="Freeform 6456">
                <a:extLst>
                  <a:ext uri="{FF2B5EF4-FFF2-40B4-BE49-F238E27FC236}">
                    <a16:creationId xmlns:a16="http://schemas.microsoft.com/office/drawing/2014/main" id="{2EAA2D69-A96B-46C1-8663-219C1647C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447"/>
                <a:ext cx="11" cy="14"/>
              </a:xfrm>
              <a:custGeom>
                <a:avLst/>
                <a:gdLst>
                  <a:gd name="T0" fmla="*/ 8 w 19"/>
                  <a:gd name="T1" fmla="*/ 16 h 25"/>
                  <a:gd name="T2" fmla="*/ 1 w 19"/>
                  <a:gd name="T3" fmla="*/ 21 h 25"/>
                  <a:gd name="T4" fmla="*/ 14 w 19"/>
                  <a:gd name="T5" fmla="*/ 8 h 25"/>
                  <a:gd name="T6" fmla="*/ 15 w 19"/>
                  <a:gd name="T7" fmla="*/ 2 h 25"/>
                  <a:gd name="T8" fmla="*/ 19 w 19"/>
                  <a:gd name="T9" fmla="*/ 0 h 25"/>
                  <a:gd name="T10" fmla="*/ 17 w 19"/>
                  <a:gd name="T11" fmla="*/ 6 h 25"/>
                  <a:gd name="T12" fmla="*/ 4 w 19"/>
                  <a:gd name="T13" fmla="*/ 19 h 25"/>
                  <a:gd name="T14" fmla="*/ 8 w 19"/>
                  <a:gd name="T15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8" y="16"/>
                    </a:moveTo>
                    <a:cubicBezTo>
                      <a:pt x="8" y="18"/>
                      <a:pt x="0" y="25"/>
                      <a:pt x="1" y="21"/>
                    </a:cubicBezTo>
                    <a:cubicBezTo>
                      <a:pt x="6" y="17"/>
                      <a:pt x="10" y="13"/>
                      <a:pt x="14" y="8"/>
                    </a:cubicBezTo>
                    <a:cubicBezTo>
                      <a:pt x="12" y="8"/>
                      <a:pt x="4" y="15"/>
                      <a:pt x="15" y="2"/>
                    </a:cubicBezTo>
                    <a:cubicBezTo>
                      <a:pt x="18" y="1"/>
                      <a:pt x="10" y="10"/>
                      <a:pt x="19" y="0"/>
                    </a:cubicBezTo>
                    <a:cubicBezTo>
                      <a:pt x="14" y="7"/>
                      <a:pt x="19" y="2"/>
                      <a:pt x="17" y="6"/>
                    </a:cubicBezTo>
                    <a:cubicBezTo>
                      <a:pt x="14" y="9"/>
                      <a:pt x="10" y="13"/>
                      <a:pt x="4" y="19"/>
                    </a:cubicBezTo>
                    <a:cubicBezTo>
                      <a:pt x="5" y="19"/>
                      <a:pt x="6" y="18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7" name="Freeform 6457">
                <a:extLst>
                  <a:ext uri="{FF2B5EF4-FFF2-40B4-BE49-F238E27FC236}">
                    <a16:creationId xmlns:a16="http://schemas.microsoft.com/office/drawing/2014/main" id="{E31BB727-123C-42E9-A937-EDF9355FA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" y="2609"/>
                <a:ext cx="22" cy="2"/>
              </a:xfrm>
              <a:custGeom>
                <a:avLst/>
                <a:gdLst>
                  <a:gd name="T0" fmla="*/ 39 w 39"/>
                  <a:gd name="T1" fmla="*/ 2 h 3"/>
                  <a:gd name="T2" fmla="*/ 25 w 39"/>
                  <a:gd name="T3" fmla="*/ 2 h 3"/>
                  <a:gd name="T4" fmla="*/ 24 w 39"/>
                  <a:gd name="T5" fmla="*/ 1 h 3"/>
                  <a:gd name="T6" fmla="*/ 38 w 39"/>
                  <a:gd name="T7" fmla="*/ 0 h 3"/>
                  <a:gd name="T8" fmla="*/ 31 w 39"/>
                  <a:gd name="T9" fmla="*/ 1 h 3"/>
                  <a:gd name="T10" fmla="*/ 39 w 39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">
                    <a:moveTo>
                      <a:pt x="39" y="2"/>
                    </a:moveTo>
                    <a:cubicBezTo>
                      <a:pt x="39" y="3"/>
                      <a:pt x="30" y="3"/>
                      <a:pt x="25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0"/>
                      <a:pt x="30" y="0"/>
                      <a:pt x="38" y="0"/>
                    </a:cubicBezTo>
                    <a:cubicBezTo>
                      <a:pt x="37" y="1"/>
                      <a:pt x="32" y="0"/>
                      <a:pt x="31" y="1"/>
                    </a:cubicBezTo>
                    <a:cubicBezTo>
                      <a:pt x="33" y="2"/>
                      <a:pt x="35" y="2"/>
                      <a:pt x="3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8" name="Freeform 6458">
                <a:extLst>
                  <a:ext uri="{FF2B5EF4-FFF2-40B4-BE49-F238E27FC236}">
                    <a16:creationId xmlns:a16="http://schemas.microsoft.com/office/drawing/2014/main" id="{EB4EC380-5532-4E9A-A628-51DC8A119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2602"/>
                <a:ext cx="10" cy="3"/>
              </a:xfrm>
              <a:custGeom>
                <a:avLst/>
                <a:gdLst>
                  <a:gd name="T0" fmla="*/ 0 w 18"/>
                  <a:gd name="T1" fmla="*/ 2 h 5"/>
                  <a:gd name="T2" fmla="*/ 7 w 18"/>
                  <a:gd name="T3" fmla="*/ 2 h 5"/>
                  <a:gd name="T4" fmla="*/ 6 w 18"/>
                  <a:gd name="T5" fmla="*/ 0 h 5"/>
                  <a:gd name="T6" fmla="*/ 18 w 18"/>
                  <a:gd name="T7" fmla="*/ 3 h 5"/>
                  <a:gd name="T8" fmla="*/ 0 w 18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0" y="2"/>
                    </a:moveTo>
                    <a:cubicBezTo>
                      <a:pt x="0" y="1"/>
                      <a:pt x="4" y="2"/>
                      <a:pt x="7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1"/>
                      <a:pt x="12" y="2"/>
                      <a:pt x="18" y="3"/>
                    </a:cubicBezTo>
                    <a:cubicBezTo>
                      <a:pt x="14" y="3"/>
                      <a:pt x="14" y="5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9" name="Freeform 6459">
                <a:extLst>
                  <a:ext uri="{FF2B5EF4-FFF2-40B4-BE49-F238E27FC236}">
                    <a16:creationId xmlns:a16="http://schemas.microsoft.com/office/drawing/2014/main" id="{6191D98A-A626-4D90-9C76-ECCDDA1F5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2534"/>
                <a:ext cx="7" cy="7"/>
              </a:xfrm>
              <a:custGeom>
                <a:avLst/>
                <a:gdLst>
                  <a:gd name="T0" fmla="*/ 10 w 14"/>
                  <a:gd name="T1" fmla="*/ 5 h 11"/>
                  <a:gd name="T2" fmla="*/ 1 w 14"/>
                  <a:gd name="T3" fmla="*/ 7 h 11"/>
                  <a:gd name="T4" fmla="*/ 10 w 14"/>
                  <a:gd name="T5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1">
                    <a:moveTo>
                      <a:pt x="10" y="5"/>
                    </a:moveTo>
                    <a:cubicBezTo>
                      <a:pt x="0" y="11"/>
                      <a:pt x="4" y="7"/>
                      <a:pt x="1" y="7"/>
                    </a:cubicBezTo>
                    <a:cubicBezTo>
                      <a:pt x="12" y="0"/>
                      <a:pt x="14" y="1"/>
                      <a:pt x="1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0" name="Freeform 6460">
                <a:extLst>
                  <a:ext uri="{FF2B5EF4-FFF2-40B4-BE49-F238E27FC236}">
                    <a16:creationId xmlns:a16="http://schemas.microsoft.com/office/drawing/2014/main" id="{245D7D76-9659-4FA6-95C6-562154306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9" y="2564"/>
                <a:ext cx="8" cy="5"/>
              </a:xfrm>
              <a:custGeom>
                <a:avLst/>
                <a:gdLst>
                  <a:gd name="T0" fmla="*/ 14 w 14"/>
                  <a:gd name="T1" fmla="*/ 5 h 9"/>
                  <a:gd name="T2" fmla="*/ 3 w 14"/>
                  <a:gd name="T3" fmla="*/ 9 h 9"/>
                  <a:gd name="T4" fmla="*/ 0 w 14"/>
                  <a:gd name="T5" fmla="*/ 7 h 9"/>
                  <a:gd name="T6" fmla="*/ 14 w 14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4" y="5"/>
                    </a:moveTo>
                    <a:cubicBezTo>
                      <a:pt x="6" y="8"/>
                      <a:pt x="8" y="6"/>
                      <a:pt x="3" y="9"/>
                    </a:cubicBezTo>
                    <a:cubicBezTo>
                      <a:pt x="11" y="4"/>
                      <a:pt x="6" y="6"/>
                      <a:pt x="0" y="7"/>
                    </a:cubicBezTo>
                    <a:cubicBezTo>
                      <a:pt x="14" y="0"/>
                      <a:pt x="11" y="3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1" name="Freeform 6461">
                <a:extLst>
                  <a:ext uri="{FF2B5EF4-FFF2-40B4-BE49-F238E27FC236}">
                    <a16:creationId xmlns:a16="http://schemas.microsoft.com/office/drawing/2014/main" id="{ACABCA9F-FC37-47EC-9ED6-DB7078A43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" y="2522"/>
                <a:ext cx="14" cy="11"/>
              </a:xfrm>
              <a:custGeom>
                <a:avLst/>
                <a:gdLst>
                  <a:gd name="T0" fmla="*/ 7 w 25"/>
                  <a:gd name="T1" fmla="*/ 12 h 19"/>
                  <a:gd name="T2" fmla="*/ 12 w 25"/>
                  <a:gd name="T3" fmla="*/ 8 h 19"/>
                  <a:gd name="T4" fmla="*/ 12 w 25"/>
                  <a:gd name="T5" fmla="*/ 11 h 19"/>
                  <a:gd name="T6" fmla="*/ 2 w 25"/>
                  <a:gd name="T7" fmla="*/ 17 h 19"/>
                  <a:gd name="T8" fmla="*/ 17 w 25"/>
                  <a:gd name="T9" fmla="*/ 4 h 19"/>
                  <a:gd name="T10" fmla="*/ 7 w 25"/>
                  <a:gd name="T11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9">
                    <a:moveTo>
                      <a:pt x="7" y="12"/>
                    </a:moveTo>
                    <a:cubicBezTo>
                      <a:pt x="13" y="9"/>
                      <a:pt x="13" y="8"/>
                      <a:pt x="12" y="8"/>
                    </a:cubicBezTo>
                    <a:cubicBezTo>
                      <a:pt x="25" y="0"/>
                      <a:pt x="17" y="8"/>
                      <a:pt x="12" y="11"/>
                    </a:cubicBezTo>
                    <a:cubicBezTo>
                      <a:pt x="0" y="19"/>
                      <a:pt x="14" y="8"/>
                      <a:pt x="2" y="17"/>
                    </a:cubicBezTo>
                    <a:cubicBezTo>
                      <a:pt x="2" y="15"/>
                      <a:pt x="6" y="11"/>
                      <a:pt x="17" y="4"/>
                    </a:cubicBezTo>
                    <a:cubicBezTo>
                      <a:pt x="15" y="6"/>
                      <a:pt x="7" y="11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2" name="Freeform 6462">
                <a:extLst>
                  <a:ext uri="{FF2B5EF4-FFF2-40B4-BE49-F238E27FC236}">
                    <a16:creationId xmlns:a16="http://schemas.microsoft.com/office/drawing/2014/main" id="{53F07279-88A2-40AB-9E39-68E5D8E7A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" y="2571"/>
                <a:ext cx="17" cy="8"/>
              </a:xfrm>
              <a:custGeom>
                <a:avLst/>
                <a:gdLst>
                  <a:gd name="T0" fmla="*/ 28 w 29"/>
                  <a:gd name="T1" fmla="*/ 13 h 13"/>
                  <a:gd name="T2" fmla="*/ 18 w 29"/>
                  <a:gd name="T3" fmla="*/ 10 h 13"/>
                  <a:gd name="T4" fmla="*/ 20 w 29"/>
                  <a:gd name="T5" fmla="*/ 6 h 13"/>
                  <a:gd name="T6" fmla="*/ 28 w 29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3">
                    <a:moveTo>
                      <a:pt x="28" y="13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29" y="12"/>
                      <a:pt x="0" y="0"/>
                      <a:pt x="20" y="6"/>
                    </a:cubicBezTo>
                    <a:cubicBezTo>
                      <a:pt x="15" y="5"/>
                      <a:pt x="29" y="12"/>
                      <a:pt x="2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3" name="Freeform 6463">
                <a:extLst>
                  <a:ext uri="{FF2B5EF4-FFF2-40B4-BE49-F238E27FC236}">
                    <a16:creationId xmlns:a16="http://schemas.microsoft.com/office/drawing/2014/main" id="{B8F500F4-7B8D-4447-8416-5F256A1E4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2304"/>
                <a:ext cx="5" cy="11"/>
              </a:xfrm>
              <a:custGeom>
                <a:avLst/>
                <a:gdLst>
                  <a:gd name="T0" fmla="*/ 9 w 9"/>
                  <a:gd name="T1" fmla="*/ 2 h 19"/>
                  <a:gd name="T2" fmla="*/ 0 w 9"/>
                  <a:gd name="T3" fmla="*/ 19 h 19"/>
                  <a:gd name="T4" fmla="*/ 7 w 9"/>
                  <a:gd name="T5" fmla="*/ 2 h 19"/>
                  <a:gd name="T6" fmla="*/ 9 w 9"/>
                  <a:gd name="T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9">
                    <a:moveTo>
                      <a:pt x="9" y="2"/>
                    </a:moveTo>
                    <a:cubicBezTo>
                      <a:pt x="6" y="6"/>
                      <a:pt x="2" y="16"/>
                      <a:pt x="0" y="19"/>
                    </a:cubicBezTo>
                    <a:cubicBezTo>
                      <a:pt x="4" y="9"/>
                      <a:pt x="3" y="12"/>
                      <a:pt x="7" y="2"/>
                    </a:cubicBezTo>
                    <a:cubicBezTo>
                      <a:pt x="5" y="8"/>
                      <a:pt x="8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4" name="Freeform 6464">
                <a:extLst>
                  <a:ext uri="{FF2B5EF4-FFF2-40B4-BE49-F238E27FC236}">
                    <a16:creationId xmlns:a16="http://schemas.microsoft.com/office/drawing/2014/main" id="{7A41C116-8C89-4D88-B2DF-B76918907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" y="2568"/>
                <a:ext cx="14" cy="7"/>
              </a:xfrm>
              <a:custGeom>
                <a:avLst/>
                <a:gdLst>
                  <a:gd name="T0" fmla="*/ 13 w 24"/>
                  <a:gd name="T1" fmla="*/ 7 h 12"/>
                  <a:gd name="T2" fmla="*/ 3 w 24"/>
                  <a:gd name="T3" fmla="*/ 12 h 12"/>
                  <a:gd name="T4" fmla="*/ 0 w 24"/>
                  <a:gd name="T5" fmla="*/ 10 h 12"/>
                  <a:gd name="T6" fmla="*/ 17 w 24"/>
                  <a:gd name="T7" fmla="*/ 3 h 12"/>
                  <a:gd name="T8" fmla="*/ 12 w 24"/>
                  <a:gd name="T9" fmla="*/ 3 h 12"/>
                  <a:gd name="T10" fmla="*/ 24 w 24"/>
                  <a:gd name="T11" fmla="*/ 1 h 12"/>
                  <a:gd name="T12" fmla="*/ 14 w 24"/>
                  <a:gd name="T13" fmla="*/ 6 h 12"/>
                  <a:gd name="T14" fmla="*/ 13 w 24"/>
                  <a:gd name="T1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2">
                    <a:moveTo>
                      <a:pt x="13" y="7"/>
                    </a:moveTo>
                    <a:cubicBezTo>
                      <a:pt x="13" y="8"/>
                      <a:pt x="7" y="10"/>
                      <a:pt x="3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3" y="5"/>
                      <a:pt x="17" y="3"/>
                    </a:cubicBezTo>
                    <a:cubicBezTo>
                      <a:pt x="10" y="5"/>
                      <a:pt x="10" y="5"/>
                      <a:pt x="12" y="3"/>
                    </a:cubicBezTo>
                    <a:cubicBezTo>
                      <a:pt x="19" y="0"/>
                      <a:pt x="23" y="0"/>
                      <a:pt x="24" y="1"/>
                    </a:cubicBezTo>
                    <a:cubicBezTo>
                      <a:pt x="24" y="1"/>
                      <a:pt x="18" y="4"/>
                      <a:pt x="14" y="6"/>
                    </a:cubicBezTo>
                    <a:cubicBezTo>
                      <a:pt x="10" y="8"/>
                      <a:pt x="7" y="9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5" name="Freeform 6465">
                <a:extLst>
                  <a:ext uri="{FF2B5EF4-FFF2-40B4-BE49-F238E27FC236}">
                    <a16:creationId xmlns:a16="http://schemas.microsoft.com/office/drawing/2014/main" id="{EC450A8E-982A-4527-8112-C379DAEDA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594"/>
                <a:ext cx="9" cy="3"/>
              </a:xfrm>
              <a:custGeom>
                <a:avLst/>
                <a:gdLst>
                  <a:gd name="T0" fmla="*/ 2 w 15"/>
                  <a:gd name="T1" fmla="*/ 5 h 5"/>
                  <a:gd name="T2" fmla="*/ 0 w 15"/>
                  <a:gd name="T3" fmla="*/ 3 h 5"/>
                  <a:gd name="T4" fmla="*/ 15 w 15"/>
                  <a:gd name="T5" fmla="*/ 1 h 5"/>
                  <a:gd name="T6" fmla="*/ 2 w 1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5">
                    <a:moveTo>
                      <a:pt x="2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1" y="0"/>
                      <a:pt x="4" y="4"/>
                      <a:pt x="15" y="1"/>
                    </a:cubicBezTo>
                    <a:cubicBezTo>
                      <a:pt x="12" y="2"/>
                      <a:pt x="11" y="3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6" name="Freeform 6466">
                <a:extLst>
                  <a:ext uri="{FF2B5EF4-FFF2-40B4-BE49-F238E27FC236}">
                    <a16:creationId xmlns:a16="http://schemas.microsoft.com/office/drawing/2014/main" id="{72C4DEAA-8BEB-4204-B136-ACDB2FC4A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1" y="2600"/>
                <a:ext cx="17" cy="4"/>
              </a:xfrm>
              <a:custGeom>
                <a:avLst/>
                <a:gdLst>
                  <a:gd name="T0" fmla="*/ 16 w 30"/>
                  <a:gd name="T1" fmla="*/ 4 h 6"/>
                  <a:gd name="T2" fmla="*/ 11 w 30"/>
                  <a:gd name="T3" fmla="*/ 2 h 6"/>
                  <a:gd name="T4" fmla="*/ 25 w 30"/>
                  <a:gd name="T5" fmla="*/ 0 h 6"/>
                  <a:gd name="T6" fmla="*/ 16 w 30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16" y="4"/>
                    </a:moveTo>
                    <a:cubicBezTo>
                      <a:pt x="0" y="6"/>
                      <a:pt x="15" y="3"/>
                      <a:pt x="11" y="2"/>
                    </a:cubicBezTo>
                    <a:cubicBezTo>
                      <a:pt x="15" y="1"/>
                      <a:pt x="20" y="1"/>
                      <a:pt x="25" y="0"/>
                    </a:cubicBezTo>
                    <a:cubicBezTo>
                      <a:pt x="30" y="1"/>
                      <a:pt x="8" y="3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7" name="Freeform 6467">
                <a:extLst>
                  <a:ext uri="{FF2B5EF4-FFF2-40B4-BE49-F238E27FC236}">
                    <a16:creationId xmlns:a16="http://schemas.microsoft.com/office/drawing/2014/main" id="{CA92DFC4-5E70-4AE9-BF3B-53D2E4EF5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588"/>
                <a:ext cx="13" cy="5"/>
              </a:xfrm>
              <a:custGeom>
                <a:avLst/>
                <a:gdLst>
                  <a:gd name="T0" fmla="*/ 19 w 24"/>
                  <a:gd name="T1" fmla="*/ 5 h 10"/>
                  <a:gd name="T2" fmla="*/ 3 w 24"/>
                  <a:gd name="T3" fmla="*/ 7 h 10"/>
                  <a:gd name="T4" fmla="*/ 24 w 24"/>
                  <a:gd name="T5" fmla="*/ 0 h 10"/>
                  <a:gd name="T6" fmla="*/ 19 w 24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0">
                    <a:moveTo>
                      <a:pt x="19" y="5"/>
                    </a:moveTo>
                    <a:cubicBezTo>
                      <a:pt x="0" y="10"/>
                      <a:pt x="20" y="2"/>
                      <a:pt x="3" y="7"/>
                    </a:cubicBezTo>
                    <a:cubicBezTo>
                      <a:pt x="6" y="5"/>
                      <a:pt x="14" y="3"/>
                      <a:pt x="24" y="0"/>
                    </a:cubicBezTo>
                    <a:cubicBezTo>
                      <a:pt x="21" y="2"/>
                      <a:pt x="15" y="4"/>
                      <a:pt x="1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8" name="Freeform 6468">
                <a:extLst>
                  <a:ext uri="{FF2B5EF4-FFF2-40B4-BE49-F238E27FC236}">
                    <a16:creationId xmlns:a16="http://schemas.microsoft.com/office/drawing/2014/main" id="{AAF881C6-5966-4C7B-B872-89B2636A1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6" y="2605"/>
                <a:ext cx="9" cy="2"/>
              </a:xfrm>
              <a:custGeom>
                <a:avLst/>
                <a:gdLst>
                  <a:gd name="T0" fmla="*/ 13 w 17"/>
                  <a:gd name="T1" fmla="*/ 4 h 4"/>
                  <a:gd name="T2" fmla="*/ 0 w 17"/>
                  <a:gd name="T3" fmla="*/ 0 h 4"/>
                  <a:gd name="T4" fmla="*/ 13 w 17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4">
                    <a:moveTo>
                      <a:pt x="13" y="4"/>
                    </a:moveTo>
                    <a:cubicBezTo>
                      <a:pt x="0" y="4"/>
                      <a:pt x="7" y="1"/>
                      <a:pt x="0" y="0"/>
                    </a:cubicBezTo>
                    <a:cubicBezTo>
                      <a:pt x="17" y="2"/>
                      <a:pt x="8" y="2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9" name="Freeform 6469">
                <a:extLst>
                  <a:ext uri="{FF2B5EF4-FFF2-40B4-BE49-F238E27FC236}">
                    <a16:creationId xmlns:a16="http://schemas.microsoft.com/office/drawing/2014/main" id="{2D9F43BA-611F-4AD7-8583-E91B52DAB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" y="2596"/>
                <a:ext cx="9" cy="3"/>
              </a:xfrm>
              <a:custGeom>
                <a:avLst/>
                <a:gdLst>
                  <a:gd name="T0" fmla="*/ 2 w 16"/>
                  <a:gd name="T1" fmla="*/ 3 h 6"/>
                  <a:gd name="T2" fmla="*/ 9 w 16"/>
                  <a:gd name="T3" fmla="*/ 3 h 6"/>
                  <a:gd name="T4" fmla="*/ 1 w 16"/>
                  <a:gd name="T5" fmla="*/ 0 h 6"/>
                  <a:gd name="T6" fmla="*/ 15 w 16"/>
                  <a:gd name="T7" fmla="*/ 2 h 6"/>
                  <a:gd name="T8" fmla="*/ 8 w 16"/>
                  <a:gd name="T9" fmla="*/ 1 h 6"/>
                  <a:gd name="T10" fmla="*/ 16 w 16"/>
                  <a:gd name="T11" fmla="*/ 5 h 6"/>
                  <a:gd name="T12" fmla="*/ 2 w 16"/>
                  <a:gd name="T1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6">
                    <a:moveTo>
                      <a:pt x="2" y="3"/>
                    </a:moveTo>
                    <a:cubicBezTo>
                      <a:pt x="0" y="2"/>
                      <a:pt x="4" y="3"/>
                      <a:pt x="9" y="3"/>
                    </a:cubicBezTo>
                    <a:cubicBezTo>
                      <a:pt x="1" y="1"/>
                      <a:pt x="5" y="1"/>
                      <a:pt x="1" y="0"/>
                    </a:cubicBezTo>
                    <a:cubicBezTo>
                      <a:pt x="3" y="0"/>
                      <a:pt x="8" y="0"/>
                      <a:pt x="15" y="2"/>
                    </a:cubicBezTo>
                    <a:cubicBezTo>
                      <a:pt x="16" y="3"/>
                      <a:pt x="12" y="2"/>
                      <a:pt x="8" y="1"/>
                    </a:cubicBezTo>
                    <a:cubicBezTo>
                      <a:pt x="13" y="3"/>
                      <a:pt x="9" y="3"/>
                      <a:pt x="16" y="5"/>
                    </a:cubicBezTo>
                    <a:cubicBezTo>
                      <a:pt x="16" y="6"/>
                      <a:pt x="10" y="5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0" name="Freeform 6470">
                <a:extLst>
                  <a:ext uri="{FF2B5EF4-FFF2-40B4-BE49-F238E27FC236}">
                    <a16:creationId xmlns:a16="http://schemas.microsoft.com/office/drawing/2014/main" id="{398B1260-B8E0-4B0B-A3CB-4EDF23A5E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2386"/>
                <a:ext cx="8" cy="13"/>
              </a:xfrm>
              <a:custGeom>
                <a:avLst/>
                <a:gdLst>
                  <a:gd name="T0" fmla="*/ 0 w 15"/>
                  <a:gd name="T1" fmla="*/ 23 h 23"/>
                  <a:gd name="T2" fmla="*/ 15 w 15"/>
                  <a:gd name="T3" fmla="*/ 0 h 23"/>
                  <a:gd name="T4" fmla="*/ 0 w 15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3">
                    <a:moveTo>
                      <a:pt x="0" y="23"/>
                    </a:moveTo>
                    <a:cubicBezTo>
                      <a:pt x="4" y="16"/>
                      <a:pt x="10" y="7"/>
                      <a:pt x="15" y="0"/>
                    </a:cubicBezTo>
                    <a:cubicBezTo>
                      <a:pt x="12" y="7"/>
                      <a:pt x="5" y="17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1" name="Freeform 6471">
                <a:extLst>
                  <a:ext uri="{FF2B5EF4-FFF2-40B4-BE49-F238E27FC236}">
                    <a16:creationId xmlns:a16="http://schemas.microsoft.com/office/drawing/2014/main" id="{F1A53E00-E2AB-4669-9468-A46550461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2519"/>
                <a:ext cx="9" cy="6"/>
              </a:xfrm>
              <a:custGeom>
                <a:avLst/>
                <a:gdLst>
                  <a:gd name="T0" fmla="*/ 0 w 16"/>
                  <a:gd name="T1" fmla="*/ 10 h 10"/>
                  <a:gd name="T2" fmla="*/ 5 w 16"/>
                  <a:gd name="T3" fmla="*/ 5 h 10"/>
                  <a:gd name="T4" fmla="*/ 16 w 16"/>
                  <a:gd name="T5" fmla="*/ 0 h 10"/>
                  <a:gd name="T6" fmla="*/ 8 w 16"/>
                  <a:gd name="T7" fmla="*/ 7 h 10"/>
                  <a:gd name="T8" fmla="*/ 0 w 1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0" y="10"/>
                    </a:moveTo>
                    <a:cubicBezTo>
                      <a:pt x="5" y="7"/>
                      <a:pt x="5" y="6"/>
                      <a:pt x="5" y="5"/>
                    </a:cubicBezTo>
                    <a:cubicBezTo>
                      <a:pt x="11" y="1"/>
                      <a:pt x="9" y="4"/>
                      <a:pt x="16" y="0"/>
                    </a:cubicBezTo>
                    <a:cubicBezTo>
                      <a:pt x="16" y="1"/>
                      <a:pt x="7" y="6"/>
                      <a:pt x="8" y="7"/>
                    </a:cubicBezTo>
                    <a:cubicBezTo>
                      <a:pt x="3" y="9"/>
                      <a:pt x="1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2" name="Freeform 6472">
                <a:extLst>
                  <a:ext uri="{FF2B5EF4-FFF2-40B4-BE49-F238E27FC236}">
                    <a16:creationId xmlns:a16="http://schemas.microsoft.com/office/drawing/2014/main" id="{064FEAA6-A227-4853-9D6B-6C77F0DB9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2353"/>
                <a:ext cx="6" cy="9"/>
              </a:xfrm>
              <a:custGeom>
                <a:avLst/>
                <a:gdLst>
                  <a:gd name="T0" fmla="*/ 6 w 10"/>
                  <a:gd name="T1" fmla="*/ 9 h 16"/>
                  <a:gd name="T2" fmla="*/ 0 w 10"/>
                  <a:gd name="T3" fmla="*/ 15 h 16"/>
                  <a:gd name="T4" fmla="*/ 10 w 10"/>
                  <a:gd name="T5" fmla="*/ 0 h 16"/>
                  <a:gd name="T6" fmla="*/ 7 w 10"/>
                  <a:gd name="T7" fmla="*/ 6 h 16"/>
                  <a:gd name="T8" fmla="*/ 6 w 10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6" y="9"/>
                    </a:moveTo>
                    <a:cubicBezTo>
                      <a:pt x="2" y="16"/>
                      <a:pt x="1" y="16"/>
                      <a:pt x="0" y="15"/>
                    </a:cubicBezTo>
                    <a:cubicBezTo>
                      <a:pt x="6" y="4"/>
                      <a:pt x="7" y="5"/>
                      <a:pt x="10" y="0"/>
                    </a:cubicBezTo>
                    <a:cubicBezTo>
                      <a:pt x="10" y="1"/>
                      <a:pt x="7" y="6"/>
                      <a:pt x="7" y="6"/>
                    </a:cubicBezTo>
                    <a:cubicBezTo>
                      <a:pt x="5" y="9"/>
                      <a:pt x="6" y="8"/>
                      <a:pt x="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3" name="Freeform 6473">
                <a:extLst>
                  <a:ext uri="{FF2B5EF4-FFF2-40B4-BE49-F238E27FC236}">
                    <a16:creationId xmlns:a16="http://schemas.microsoft.com/office/drawing/2014/main" id="{89B88F41-10B3-44CD-B7F9-2070C512E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" y="2577"/>
                <a:ext cx="63" cy="17"/>
              </a:xfrm>
              <a:custGeom>
                <a:avLst/>
                <a:gdLst>
                  <a:gd name="T0" fmla="*/ 25 w 112"/>
                  <a:gd name="T1" fmla="*/ 28 h 30"/>
                  <a:gd name="T2" fmla="*/ 33 w 112"/>
                  <a:gd name="T3" fmla="*/ 23 h 30"/>
                  <a:gd name="T4" fmla="*/ 45 w 112"/>
                  <a:gd name="T5" fmla="*/ 21 h 30"/>
                  <a:gd name="T6" fmla="*/ 46 w 112"/>
                  <a:gd name="T7" fmla="*/ 18 h 30"/>
                  <a:gd name="T8" fmla="*/ 16 w 112"/>
                  <a:gd name="T9" fmla="*/ 28 h 30"/>
                  <a:gd name="T10" fmla="*/ 1 w 112"/>
                  <a:gd name="T11" fmla="*/ 30 h 30"/>
                  <a:gd name="T12" fmla="*/ 6 w 112"/>
                  <a:gd name="T13" fmla="*/ 26 h 30"/>
                  <a:gd name="T14" fmla="*/ 11 w 112"/>
                  <a:gd name="T15" fmla="*/ 27 h 30"/>
                  <a:gd name="T16" fmla="*/ 30 w 112"/>
                  <a:gd name="T17" fmla="*/ 21 h 30"/>
                  <a:gd name="T18" fmla="*/ 63 w 112"/>
                  <a:gd name="T19" fmla="*/ 13 h 30"/>
                  <a:gd name="T20" fmla="*/ 62 w 112"/>
                  <a:gd name="T21" fmla="*/ 12 h 30"/>
                  <a:gd name="T22" fmla="*/ 77 w 112"/>
                  <a:gd name="T23" fmla="*/ 9 h 30"/>
                  <a:gd name="T24" fmla="*/ 75 w 112"/>
                  <a:gd name="T25" fmla="*/ 11 h 30"/>
                  <a:gd name="T26" fmla="*/ 49 w 112"/>
                  <a:gd name="T27" fmla="*/ 17 h 30"/>
                  <a:gd name="T28" fmla="*/ 50 w 112"/>
                  <a:gd name="T29" fmla="*/ 18 h 30"/>
                  <a:gd name="T30" fmla="*/ 69 w 112"/>
                  <a:gd name="T31" fmla="*/ 14 h 30"/>
                  <a:gd name="T32" fmla="*/ 62 w 112"/>
                  <a:gd name="T33" fmla="*/ 17 h 30"/>
                  <a:gd name="T34" fmla="*/ 55 w 112"/>
                  <a:gd name="T35" fmla="*/ 18 h 30"/>
                  <a:gd name="T36" fmla="*/ 31 w 112"/>
                  <a:gd name="T37" fmla="*/ 26 h 30"/>
                  <a:gd name="T38" fmla="*/ 25 w 112"/>
                  <a:gd name="T3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2" h="30">
                    <a:moveTo>
                      <a:pt x="25" y="28"/>
                    </a:moveTo>
                    <a:cubicBezTo>
                      <a:pt x="24" y="26"/>
                      <a:pt x="44" y="23"/>
                      <a:pt x="33" y="23"/>
                    </a:cubicBezTo>
                    <a:cubicBezTo>
                      <a:pt x="41" y="21"/>
                      <a:pt x="39" y="23"/>
                      <a:pt x="45" y="21"/>
                    </a:cubicBezTo>
                    <a:cubicBezTo>
                      <a:pt x="55" y="18"/>
                      <a:pt x="38" y="21"/>
                      <a:pt x="46" y="18"/>
                    </a:cubicBezTo>
                    <a:cubicBezTo>
                      <a:pt x="26" y="23"/>
                      <a:pt x="10" y="27"/>
                      <a:pt x="16" y="28"/>
                    </a:cubicBezTo>
                    <a:cubicBezTo>
                      <a:pt x="9" y="29"/>
                      <a:pt x="10" y="29"/>
                      <a:pt x="1" y="30"/>
                    </a:cubicBezTo>
                    <a:cubicBezTo>
                      <a:pt x="7" y="29"/>
                      <a:pt x="0" y="28"/>
                      <a:pt x="6" y="26"/>
                    </a:cubicBezTo>
                    <a:cubicBezTo>
                      <a:pt x="16" y="24"/>
                      <a:pt x="1" y="28"/>
                      <a:pt x="11" y="27"/>
                    </a:cubicBezTo>
                    <a:cubicBezTo>
                      <a:pt x="16" y="25"/>
                      <a:pt x="22" y="23"/>
                      <a:pt x="30" y="21"/>
                    </a:cubicBezTo>
                    <a:cubicBezTo>
                      <a:pt x="39" y="19"/>
                      <a:pt x="49" y="16"/>
                      <a:pt x="63" y="13"/>
                    </a:cubicBezTo>
                    <a:cubicBezTo>
                      <a:pt x="68" y="11"/>
                      <a:pt x="61" y="13"/>
                      <a:pt x="62" y="12"/>
                    </a:cubicBezTo>
                    <a:cubicBezTo>
                      <a:pt x="74" y="8"/>
                      <a:pt x="64" y="14"/>
                      <a:pt x="77" y="9"/>
                    </a:cubicBezTo>
                    <a:cubicBezTo>
                      <a:pt x="75" y="10"/>
                      <a:pt x="74" y="11"/>
                      <a:pt x="75" y="11"/>
                    </a:cubicBezTo>
                    <a:cubicBezTo>
                      <a:pt x="64" y="14"/>
                      <a:pt x="63" y="13"/>
                      <a:pt x="49" y="17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62" y="16"/>
                      <a:pt x="112" y="0"/>
                      <a:pt x="69" y="14"/>
                    </a:cubicBezTo>
                    <a:cubicBezTo>
                      <a:pt x="66" y="15"/>
                      <a:pt x="63" y="16"/>
                      <a:pt x="62" y="17"/>
                    </a:cubicBezTo>
                    <a:cubicBezTo>
                      <a:pt x="59" y="18"/>
                      <a:pt x="59" y="17"/>
                      <a:pt x="55" y="18"/>
                    </a:cubicBezTo>
                    <a:cubicBezTo>
                      <a:pt x="49" y="21"/>
                      <a:pt x="44" y="23"/>
                      <a:pt x="31" y="26"/>
                    </a:cubicBezTo>
                    <a:cubicBezTo>
                      <a:pt x="33" y="26"/>
                      <a:pt x="29" y="27"/>
                      <a:pt x="2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4" name="Freeform 6474">
                <a:extLst>
                  <a:ext uri="{FF2B5EF4-FFF2-40B4-BE49-F238E27FC236}">
                    <a16:creationId xmlns:a16="http://schemas.microsoft.com/office/drawing/2014/main" id="{8B4506CD-3C29-4CAF-985D-9E1170251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2364"/>
                <a:ext cx="7" cy="12"/>
              </a:xfrm>
              <a:custGeom>
                <a:avLst/>
                <a:gdLst>
                  <a:gd name="T0" fmla="*/ 3 w 12"/>
                  <a:gd name="T1" fmla="*/ 21 h 22"/>
                  <a:gd name="T2" fmla="*/ 0 w 12"/>
                  <a:gd name="T3" fmla="*/ 21 h 22"/>
                  <a:gd name="T4" fmla="*/ 12 w 12"/>
                  <a:gd name="T5" fmla="*/ 0 h 22"/>
                  <a:gd name="T6" fmla="*/ 3 w 12"/>
                  <a:gd name="T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2">
                    <a:moveTo>
                      <a:pt x="3" y="21"/>
                    </a:moveTo>
                    <a:cubicBezTo>
                      <a:pt x="1" y="22"/>
                      <a:pt x="9" y="9"/>
                      <a:pt x="0" y="21"/>
                    </a:cubicBezTo>
                    <a:cubicBezTo>
                      <a:pt x="2" y="14"/>
                      <a:pt x="8" y="8"/>
                      <a:pt x="12" y="0"/>
                    </a:cubicBezTo>
                    <a:cubicBezTo>
                      <a:pt x="11" y="4"/>
                      <a:pt x="8" y="11"/>
                      <a:pt x="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5" name="Freeform 6475">
                <a:extLst>
                  <a:ext uri="{FF2B5EF4-FFF2-40B4-BE49-F238E27FC236}">
                    <a16:creationId xmlns:a16="http://schemas.microsoft.com/office/drawing/2014/main" id="{89BC539A-29C3-45BF-95C8-7E8EA5690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2465"/>
                <a:ext cx="14" cy="13"/>
              </a:xfrm>
              <a:custGeom>
                <a:avLst/>
                <a:gdLst>
                  <a:gd name="T0" fmla="*/ 14 w 24"/>
                  <a:gd name="T1" fmla="*/ 11 h 23"/>
                  <a:gd name="T2" fmla="*/ 0 w 24"/>
                  <a:gd name="T3" fmla="*/ 23 h 23"/>
                  <a:gd name="T4" fmla="*/ 9 w 24"/>
                  <a:gd name="T5" fmla="*/ 14 h 23"/>
                  <a:gd name="T6" fmla="*/ 14 w 24"/>
                  <a:gd name="T7" fmla="*/ 8 h 23"/>
                  <a:gd name="T8" fmla="*/ 23 w 24"/>
                  <a:gd name="T9" fmla="*/ 1 h 23"/>
                  <a:gd name="T10" fmla="*/ 17 w 24"/>
                  <a:gd name="T11" fmla="*/ 7 h 23"/>
                  <a:gd name="T12" fmla="*/ 14 w 24"/>
                  <a:gd name="T1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3">
                    <a:moveTo>
                      <a:pt x="14" y="11"/>
                    </a:moveTo>
                    <a:cubicBezTo>
                      <a:pt x="7" y="19"/>
                      <a:pt x="6" y="18"/>
                      <a:pt x="0" y="23"/>
                    </a:cubicBezTo>
                    <a:cubicBezTo>
                      <a:pt x="0" y="21"/>
                      <a:pt x="5" y="17"/>
                      <a:pt x="9" y="14"/>
                    </a:cubicBezTo>
                    <a:cubicBezTo>
                      <a:pt x="13" y="10"/>
                      <a:pt x="16" y="7"/>
                      <a:pt x="14" y="8"/>
                    </a:cubicBezTo>
                    <a:cubicBezTo>
                      <a:pt x="19" y="3"/>
                      <a:pt x="17" y="6"/>
                      <a:pt x="23" y="1"/>
                    </a:cubicBezTo>
                    <a:cubicBezTo>
                      <a:pt x="24" y="0"/>
                      <a:pt x="20" y="4"/>
                      <a:pt x="17" y="7"/>
                    </a:cubicBezTo>
                    <a:cubicBezTo>
                      <a:pt x="14" y="10"/>
                      <a:pt x="11" y="13"/>
                      <a:pt x="1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6" name="Freeform 6476">
                <a:extLst>
                  <a:ext uri="{FF2B5EF4-FFF2-40B4-BE49-F238E27FC236}">
                    <a16:creationId xmlns:a16="http://schemas.microsoft.com/office/drawing/2014/main" id="{F0441BFF-0DA0-4D86-A055-838BA3EC0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4" y="2479"/>
                <a:ext cx="8" cy="7"/>
              </a:xfrm>
              <a:custGeom>
                <a:avLst/>
                <a:gdLst>
                  <a:gd name="T0" fmla="*/ 0 w 13"/>
                  <a:gd name="T1" fmla="*/ 13 h 13"/>
                  <a:gd name="T2" fmla="*/ 1 w 13"/>
                  <a:gd name="T3" fmla="*/ 10 h 13"/>
                  <a:gd name="T4" fmla="*/ 13 w 13"/>
                  <a:gd name="T5" fmla="*/ 1 h 13"/>
                  <a:gd name="T6" fmla="*/ 0 w 13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3">
                    <a:moveTo>
                      <a:pt x="0" y="13"/>
                    </a:moveTo>
                    <a:cubicBezTo>
                      <a:pt x="2" y="11"/>
                      <a:pt x="2" y="10"/>
                      <a:pt x="1" y="10"/>
                    </a:cubicBezTo>
                    <a:cubicBezTo>
                      <a:pt x="8" y="4"/>
                      <a:pt x="13" y="0"/>
                      <a:pt x="13" y="1"/>
                    </a:cubicBezTo>
                    <a:cubicBezTo>
                      <a:pt x="11" y="4"/>
                      <a:pt x="7" y="8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7" name="Freeform 6477">
                <a:extLst>
                  <a:ext uri="{FF2B5EF4-FFF2-40B4-BE49-F238E27FC236}">
                    <a16:creationId xmlns:a16="http://schemas.microsoft.com/office/drawing/2014/main" id="{F3927840-ACA7-4817-95D4-13092936B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53"/>
                <a:ext cx="7" cy="9"/>
              </a:xfrm>
              <a:custGeom>
                <a:avLst/>
                <a:gdLst>
                  <a:gd name="T0" fmla="*/ 12 w 12"/>
                  <a:gd name="T1" fmla="*/ 0 h 16"/>
                  <a:gd name="T2" fmla="*/ 3 w 12"/>
                  <a:gd name="T3" fmla="*/ 15 h 16"/>
                  <a:gd name="T4" fmla="*/ 0 w 12"/>
                  <a:gd name="T5" fmla="*/ 16 h 16"/>
                  <a:gd name="T6" fmla="*/ 9 w 12"/>
                  <a:gd name="T7" fmla="*/ 0 h 16"/>
                  <a:gd name="T8" fmla="*/ 12 w 12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9" y="5"/>
                      <a:pt x="6" y="10"/>
                      <a:pt x="3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0"/>
                      <a:pt x="6" y="5"/>
                      <a:pt x="9" y="0"/>
                    </a:cubicBezTo>
                    <a:cubicBezTo>
                      <a:pt x="7" y="6"/>
                      <a:pt x="10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8" name="Freeform 6478">
                <a:extLst>
                  <a:ext uri="{FF2B5EF4-FFF2-40B4-BE49-F238E27FC236}">
                    <a16:creationId xmlns:a16="http://schemas.microsoft.com/office/drawing/2014/main" id="{BC810960-D3F3-4B52-B251-0FA4FFCFE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2603"/>
                <a:ext cx="15" cy="1"/>
              </a:xfrm>
              <a:custGeom>
                <a:avLst/>
                <a:gdLst>
                  <a:gd name="T0" fmla="*/ 22 w 27"/>
                  <a:gd name="T1" fmla="*/ 2 h 3"/>
                  <a:gd name="T2" fmla="*/ 0 w 27"/>
                  <a:gd name="T3" fmla="*/ 3 h 3"/>
                  <a:gd name="T4" fmla="*/ 25 w 27"/>
                  <a:gd name="T5" fmla="*/ 0 h 3"/>
                  <a:gd name="T6" fmla="*/ 22 w 2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3">
                    <a:moveTo>
                      <a:pt x="22" y="2"/>
                    </a:moveTo>
                    <a:cubicBezTo>
                      <a:pt x="14" y="3"/>
                      <a:pt x="11" y="2"/>
                      <a:pt x="0" y="3"/>
                    </a:cubicBezTo>
                    <a:cubicBezTo>
                      <a:pt x="7" y="2"/>
                      <a:pt x="15" y="1"/>
                      <a:pt x="25" y="0"/>
                    </a:cubicBezTo>
                    <a:cubicBezTo>
                      <a:pt x="27" y="1"/>
                      <a:pt x="23" y="1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9" name="Freeform 6479">
                <a:extLst>
                  <a:ext uri="{FF2B5EF4-FFF2-40B4-BE49-F238E27FC236}">
                    <a16:creationId xmlns:a16="http://schemas.microsoft.com/office/drawing/2014/main" id="{12B631CB-70AF-42B0-9AFC-C06D106EB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3" y="2602"/>
                <a:ext cx="16" cy="2"/>
              </a:xfrm>
              <a:custGeom>
                <a:avLst/>
                <a:gdLst>
                  <a:gd name="T0" fmla="*/ 28 w 28"/>
                  <a:gd name="T1" fmla="*/ 3 h 3"/>
                  <a:gd name="T2" fmla="*/ 2 w 28"/>
                  <a:gd name="T3" fmla="*/ 0 h 3"/>
                  <a:gd name="T4" fmla="*/ 28 w 28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3">
                    <a:moveTo>
                      <a:pt x="28" y="3"/>
                    </a:moveTo>
                    <a:cubicBezTo>
                      <a:pt x="16" y="3"/>
                      <a:pt x="0" y="2"/>
                      <a:pt x="2" y="0"/>
                    </a:cubicBezTo>
                    <a:cubicBezTo>
                      <a:pt x="11" y="2"/>
                      <a:pt x="27" y="0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0" name="Freeform 6480">
                <a:extLst>
                  <a:ext uri="{FF2B5EF4-FFF2-40B4-BE49-F238E27FC236}">
                    <a16:creationId xmlns:a16="http://schemas.microsoft.com/office/drawing/2014/main" id="{0F3AAFE4-A3B3-427E-A009-C6497C0C0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52"/>
                <a:ext cx="4" cy="9"/>
              </a:xfrm>
              <a:custGeom>
                <a:avLst/>
                <a:gdLst>
                  <a:gd name="T0" fmla="*/ 7 w 8"/>
                  <a:gd name="T1" fmla="*/ 4 h 15"/>
                  <a:gd name="T2" fmla="*/ 2 w 8"/>
                  <a:gd name="T3" fmla="*/ 14 h 15"/>
                  <a:gd name="T4" fmla="*/ 4 w 8"/>
                  <a:gd name="T5" fmla="*/ 7 h 15"/>
                  <a:gd name="T6" fmla="*/ 1 w 8"/>
                  <a:gd name="T7" fmla="*/ 11 h 15"/>
                  <a:gd name="T8" fmla="*/ 6 w 8"/>
                  <a:gd name="T9" fmla="*/ 1 h 15"/>
                  <a:gd name="T10" fmla="*/ 7 w 8"/>
                  <a:gd name="T11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">
                    <a:moveTo>
                      <a:pt x="7" y="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15"/>
                      <a:pt x="2" y="11"/>
                      <a:pt x="4" y="7"/>
                    </a:cubicBezTo>
                    <a:cubicBezTo>
                      <a:pt x="3" y="9"/>
                      <a:pt x="2" y="11"/>
                      <a:pt x="1" y="1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0"/>
                      <a:pt x="4" y="7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1" name="Freeform 6481">
                <a:extLst>
                  <a:ext uri="{FF2B5EF4-FFF2-40B4-BE49-F238E27FC236}">
                    <a16:creationId xmlns:a16="http://schemas.microsoft.com/office/drawing/2014/main" id="{80D2352A-DBFE-4389-889B-C9AB9C4EF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2523"/>
                <a:ext cx="7" cy="4"/>
              </a:xfrm>
              <a:custGeom>
                <a:avLst/>
                <a:gdLst>
                  <a:gd name="T0" fmla="*/ 13 w 13"/>
                  <a:gd name="T1" fmla="*/ 0 h 7"/>
                  <a:gd name="T2" fmla="*/ 0 w 13"/>
                  <a:gd name="T3" fmla="*/ 7 h 7"/>
                  <a:gd name="T4" fmla="*/ 13 w 13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cubicBezTo>
                      <a:pt x="9" y="5"/>
                      <a:pt x="4" y="5"/>
                      <a:pt x="0" y="7"/>
                    </a:cubicBezTo>
                    <a:cubicBezTo>
                      <a:pt x="4" y="2"/>
                      <a:pt x="9" y="2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2" name="Freeform 6482">
                <a:extLst>
                  <a:ext uri="{FF2B5EF4-FFF2-40B4-BE49-F238E27FC236}">
                    <a16:creationId xmlns:a16="http://schemas.microsoft.com/office/drawing/2014/main" id="{23DACE09-B9D3-40E1-AF59-3680F9266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529"/>
                <a:ext cx="14" cy="8"/>
              </a:xfrm>
              <a:custGeom>
                <a:avLst/>
                <a:gdLst>
                  <a:gd name="T0" fmla="*/ 23 w 24"/>
                  <a:gd name="T1" fmla="*/ 2 h 15"/>
                  <a:gd name="T2" fmla="*/ 7 w 24"/>
                  <a:gd name="T3" fmla="*/ 11 h 15"/>
                  <a:gd name="T4" fmla="*/ 10 w 24"/>
                  <a:gd name="T5" fmla="*/ 8 h 15"/>
                  <a:gd name="T6" fmla="*/ 23 w 24"/>
                  <a:gd name="T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5">
                    <a:moveTo>
                      <a:pt x="23" y="2"/>
                    </a:moveTo>
                    <a:cubicBezTo>
                      <a:pt x="16" y="7"/>
                      <a:pt x="8" y="9"/>
                      <a:pt x="7" y="11"/>
                    </a:cubicBezTo>
                    <a:cubicBezTo>
                      <a:pt x="0" y="15"/>
                      <a:pt x="5" y="11"/>
                      <a:pt x="10" y="8"/>
                    </a:cubicBezTo>
                    <a:cubicBezTo>
                      <a:pt x="16" y="4"/>
                      <a:pt x="24" y="0"/>
                      <a:pt x="2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3" name="Freeform 6483">
                <a:extLst>
                  <a:ext uri="{FF2B5EF4-FFF2-40B4-BE49-F238E27FC236}">
                    <a16:creationId xmlns:a16="http://schemas.microsoft.com/office/drawing/2014/main" id="{82F39186-7C98-4FA2-A007-97150CDA1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568"/>
                <a:ext cx="11" cy="6"/>
              </a:xfrm>
              <a:custGeom>
                <a:avLst/>
                <a:gdLst>
                  <a:gd name="T0" fmla="*/ 7 w 20"/>
                  <a:gd name="T1" fmla="*/ 7 h 9"/>
                  <a:gd name="T2" fmla="*/ 0 w 20"/>
                  <a:gd name="T3" fmla="*/ 9 h 9"/>
                  <a:gd name="T4" fmla="*/ 18 w 20"/>
                  <a:gd name="T5" fmla="*/ 0 h 9"/>
                  <a:gd name="T6" fmla="*/ 7 w 20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9">
                    <a:moveTo>
                      <a:pt x="7" y="7"/>
                    </a:moveTo>
                    <a:cubicBezTo>
                      <a:pt x="4" y="8"/>
                      <a:pt x="4" y="7"/>
                      <a:pt x="0" y="9"/>
                    </a:cubicBezTo>
                    <a:cubicBezTo>
                      <a:pt x="8" y="5"/>
                      <a:pt x="7" y="4"/>
                      <a:pt x="18" y="0"/>
                    </a:cubicBezTo>
                    <a:cubicBezTo>
                      <a:pt x="16" y="2"/>
                      <a:pt x="20" y="1"/>
                      <a:pt x="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4" name="Freeform 6484">
                <a:extLst>
                  <a:ext uri="{FF2B5EF4-FFF2-40B4-BE49-F238E27FC236}">
                    <a16:creationId xmlns:a16="http://schemas.microsoft.com/office/drawing/2014/main" id="{FB8EB800-74CF-4959-AFD2-DF4B4CC92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" y="2584"/>
                <a:ext cx="20" cy="5"/>
              </a:xfrm>
              <a:custGeom>
                <a:avLst/>
                <a:gdLst>
                  <a:gd name="T0" fmla="*/ 19 w 35"/>
                  <a:gd name="T1" fmla="*/ 6 h 9"/>
                  <a:gd name="T2" fmla="*/ 0 w 35"/>
                  <a:gd name="T3" fmla="*/ 9 h 9"/>
                  <a:gd name="T4" fmla="*/ 18 w 35"/>
                  <a:gd name="T5" fmla="*/ 3 h 9"/>
                  <a:gd name="T6" fmla="*/ 35 w 35"/>
                  <a:gd name="T7" fmla="*/ 0 h 9"/>
                  <a:gd name="T8" fmla="*/ 19 w 35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">
                    <a:moveTo>
                      <a:pt x="19" y="6"/>
                    </a:moveTo>
                    <a:cubicBezTo>
                      <a:pt x="13" y="7"/>
                      <a:pt x="13" y="5"/>
                      <a:pt x="0" y="9"/>
                    </a:cubicBezTo>
                    <a:cubicBezTo>
                      <a:pt x="3" y="7"/>
                      <a:pt x="10" y="5"/>
                      <a:pt x="18" y="3"/>
                    </a:cubicBezTo>
                    <a:cubicBezTo>
                      <a:pt x="25" y="1"/>
                      <a:pt x="32" y="0"/>
                      <a:pt x="35" y="0"/>
                    </a:cubicBezTo>
                    <a:cubicBezTo>
                      <a:pt x="35" y="1"/>
                      <a:pt x="16" y="5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5" name="Freeform 6485">
                <a:extLst>
                  <a:ext uri="{FF2B5EF4-FFF2-40B4-BE49-F238E27FC236}">
                    <a16:creationId xmlns:a16="http://schemas.microsoft.com/office/drawing/2014/main" id="{EFFEFC26-F299-4C74-8F2A-EAA266ACD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2441"/>
                <a:ext cx="13" cy="15"/>
              </a:xfrm>
              <a:custGeom>
                <a:avLst/>
                <a:gdLst>
                  <a:gd name="T0" fmla="*/ 0 w 23"/>
                  <a:gd name="T1" fmla="*/ 26 h 26"/>
                  <a:gd name="T2" fmla="*/ 23 w 23"/>
                  <a:gd name="T3" fmla="*/ 0 h 26"/>
                  <a:gd name="T4" fmla="*/ 0 w 23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26">
                    <a:moveTo>
                      <a:pt x="0" y="26"/>
                    </a:moveTo>
                    <a:cubicBezTo>
                      <a:pt x="2" y="22"/>
                      <a:pt x="14" y="11"/>
                      <a:pt x="23" y="0"/>
                    </a:cubicBezTo>
                    <a:cubicBezTo>
                      <a:pt x="17" y="9"/>
                      <a:pt x="7" y="18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6" name="Freeform 6486">
                <a:extLst>
                  <a:ext uri="{FF2B5EF4-FFF2-40B4-BE49-F238E27FC236}">
                    <a16:creationId xmlns:a16="http://schemas.microsoft.com/office/drawing/2014/main" id="{D961C578-B8AB-49E6-97A7-EB3515C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599"/>
                <a:ext cx="58" cy="3"/>
              </a:xfrm>
              <a:custGeom>
                <a:avLst/>
                <a:gdLst>
                  <a:gd name="T0" fmla="*/ 102 w 102"/>
                  <a:gd name="T1" fmla="*/ 3 h 5"/>
                  <a:gd name="T2" fmla="*/ 0 w 102"/>
                  <a:gd name="T3" fmla="*/ 0 h 5"/>
                  <a:gd name="T4" fmla="*/ 58 w 102"/>
                  <a:gd name="T5" fmla="*/ 3 h 5"/>
                  <a:gd name="T6" fmla="*/ 102 w 102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5">
                    <a:moveTo>
                      <a:pt x="102" y="3"/>
                    </a:moveTo>
                    <a:cubicBezTo>
                      <a:pt x="66" y="5"/>
                      <a:pt x="30" y="3"/>
                      <a:pt x="0" y="0"/>
                    </a:cubicBezTo>
                    <a:cubicBezTo>
                      <a:pt x="21" y="1"/>
                      <a:pt x="41" y="2"/>
                      <a:pt x="58" y="3"/>
                    </a:cubicBezTo>
                    <a:cubicBezTo>
                      <a:pt x="76" y="3"/>
                      <a:pt x="91" y="3"/>
                      <a:pt x="10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7" name="Freeform 6487">
                <a:extLst>
                  <a:ext uri="{FF2B5EF4-FFF2-40B4-BE49-F238E27FC236}">
                    <a16:creationId xmlns:a16="http://schemas.microsoft.com/office/drawing/2014/main" id="{5394A490-701A-44D2-848A-1DEA4B7D3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2596"/>
                <a:ext cx="14" cy="3"/>
              </a:xfrm>
              <a:custGeom>
                <a:avLst/>
                <a:gdLst>
                  <a:gd name="T0" fmla="*/ 0 w 25"/>
                  <a:gd name="T1" fmla="*/ 1 h 4"/>
                  <a:gd name="T2" fmla="*/ 25 w 25"/>
                  <a:gd name="T3" fmla="*/ 4 h 4"/>
                  <a:gd name="T4" fmla="*/ 0 w 2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4">
                    <a:moveTo>
                      <a:pt x="0" y="1"/>
                    </a:moveTo>
                    <a:cubicBezTo>
                      <a:pt x="4" y="0"/>
                      <a:pt x="14" y="4"/>
                      <a:pt x="25" y="4"/>
                    </a:cubicBezTo>
                    <a:cubicBezTo>
                      <a:pt x="17" y="4"/>
                      <a:pt x="9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8" name="Freeform 6488">
                <a:extLst>
                  <a:ext uri="{FF2B5EF4-FFF2-40B4-BE49-F238E27FC236}">
                    <a16:creationId xmlns:a16="http://schemas.microsoft.com/office/drawing/2014/main" id="{AE71BF68-13BF-4086-A4AE-02F4746B3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2417"/>
                <a:ext cx="12" cy="15"/>
              </a:xfrm>
              <a:custGeom>
                <a:avLst/>
                <a:gdLst>
                  <a:gd name="T0" fmla="*/ 11 w 21"/>
                  <a:gd name="T1" fmla="*/ 12 h 26"/>
                  <a:gd name="T2" fmla="*/ 7 w 21"/>
                  <a:gd name="T3" fmla="*/ 18 h 26"/>
                  <a:gd name="T4" fmla="*/ 5 w 21"/>
                  <a:gd name="T5" fmla="*/ 18 h 26"/>
                  <a:gd name="T6" fmla="*/ 16 w 21"/>
                  <a:gd name="T7" fmla="*/ 4 h 26"/>
                  <a:gd name="T8" fmla="*/ 11 w 21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6">
                    <a:moveTo>
                      <a:pt x="11" y="12"/>
                    </a:moveTo>
                    <a:cubicBezTo>
                      <a:pt x="9" y="15"/>
                      <a:pt x="7" y="17"/>
                      <a:pt x="7" y="18"/>
                    </a:cubicBezTo>
                    <a:cubicBezTo>
                      <a:pt x="0" y="26"/>
                      <a:pt x="8" y="15"/>
                      <a:pt x="5" y="18"/>
                    </a:cubicBezTo>
                    <a:cubicBezTo>
                      <a:pt x="8" y="13"/>
                      <a:pt x="12" y="9"/>
                      <a:pt x="16" y="4"/>
                    </a:cubicBezTo>
                    <a:cubicBezTo>
                      <a:pt x="21" y="0"/>
                      <a:pt x="6" y="16"/>
                      <a:pt x="1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9" name="Freeform 6489">
                <a:extLst>
                  <a:ext uri="{FF2B5EF4-FFF2-40B4-BE49-F238E27FC236}">
                    <a16:creationId xmlns:a16="http://schemas.microsoft.com/office/drawing/2014/main" id="{C1AC6ACB-9DC3-457A-A9E6-90309377C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2488"/>
                <a:ext cx="11" cy="9"/>
              </a:xfrm>
              <a:custGeom>
                <a:avLst/>
                <a:gdLst>
                  <a:gd name="T0" fmla="*/ 0 w 19"/>
                  <a:gd name="T1" fmla="*/ 16 h 16"/>
                  <a:gd name="T2" fmla="*/ 19 w 19"/>
                  <a:gd name="T3" fmla="*/ 0 h 16"/>
                  <a:gd name="T4" fmla="*/ 0 w 19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6">
                    <a:moveTo>
                      <a:pt x="0" y="16"/>
                    </a:moveTo>
                    <a:cubicBezTo>
                      <a:pt x="4" y="12"/>
                      <a:pt x="14" y="4"/>
                      <a:pt x="19" y="0"/>
                    </a:cubicBezTo>
                    <a:cubicBezTo>
                      <a:pt x="19" y="3"/>
                      <a:pt x="10" y="8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0" name="Freeform 6490">
                <a:extLst>
                  <a:ext uri="{FF2B5EF4-FFF2-40B4-BE49-F238E27FC236}">
                    <a16:creationId xmlns:a16="http://schemas.microsoft.com/office/drawing/2014/main" id="{AE24D457-E39D-4CEC-8217-E147F4E43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2560"/>
                <a:ext cx="19" cy="8"/>
              </a:xfrm>
              <a:custGeom>
                <a:avLst/>
                <a:gdLst>
                  <a:gd name="T0" fmla="*/ 34 w 34"/>
                  <a:gd name="T1" fmla="*/ 0 h 14"/>
                  <a:gd name="T2" fmla="*/ 27 w 34"/>
                  <a:gd name="T3" fmla="*/ 7 h 14"/>
                  <a:gd name="T4" fmla="*/ 14 w 34"/>
                  <a:gd name="T5" fmla="*/ 10 h 14"/>
                  <a:gd name="T6" fmla="*/ 0 w 34"/>
                  <a:gd name="T7" fmla="*/ 14 h 14"/>
                  <a:gd name="T8" fmla="*/ 15 w 34"/>
                  <a:gd name="T9" fmla="*/ 8 h 14"/>
                  <a:gd name="T10" fmla="*/ 34 w 3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4">
                    <a:moveTo>
                      <a:pt x="34" y="0"/>
                    </a:moveTo>
                    <a:cubicBezTo>
                      <a:pt x="31" y="3"/>
                      <a:pt x="24" y="6"/>
                      <a:pt x="27" y="7"/>
                    </a:cubicBezTo>
                    <a:cubicBezTo>
                      <a:pt x="27" y="6"/>
                      <a:pt x="21" y="8"/>
                      <a:pt x="14" y="10"/>
                    </a:cubicBezTo>
                    <a:cubicBezTo>
                      <a:pt x="8" y="12"/>
                      <a:pt x="1" y="14"/>
                      <a:pt x="0" y="14"/>
                    </a:cubicBezTo>
                    <a:cubicBezTo>
                      <a:pt x="11" y="10"/>
                      <a:pt x="13" y="9"/>
                      <a:pt x="15" y="8"/>
                    </a:cubicBezTo>
                    <a:lnTo>
                      <a:pt x="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1" name="Freeform 6491">
                <a:extLst>
                  <a:ext uri="{FF2B5EF4-FFF2-40B4-BE49-F238E27FC236}">
                    <a16:creationId xmlns:a16="http://schemas.microsoft.com/office/drawing/2014/main" id="{364DEF96-A78C-4723-8075-BFB3456A5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595"/>
                <a:ext cx="22" cy="2"/>
              </a:xfrm>
              <a:custGeom>
                <a:avLst/>
                <a:gdLst>
                  <a:gd name="T0" fmla="*/ 0 w 38"/>
                  <a:gd name="T1" fmla="*/ 2 h 3"/>
                  <a:gd name="T2" fmla="*/ 36 w 38"/>
                  <a:gd name="T3" fmla="*/ 0 h 3"/>
                  <a:gd name="T4" fmla="*/ 19 w 38"/>
                  <a:gd name="T5" fmla="*/ 2 h 3"/>
                  <a:gd name="T6" fmla="*/ 0 w 38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">
                    <a:moveTo>
                      <a:pt x="0" y="2"/>
                    </a:moveTo>
                    <a:cubicBezTo>
                      <a:pt x="9" y="3"/>
                      <a:pt x="28" y="1"/>
                      <a:pt x="36" y="0"/>
                    </a:cubicBezTo>
                    <a:cubicBezTo>
                      <a:pt x="38" y="0"/>
                      <a:pt x="29" y="2"/>
                      <a:pt x="19" y="2"/>
                    </a:cubicBezTo>
                    <a:cubicBezTo>
                      <a:pt x="10" y="3"/>
                      <a:pt x="0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2" name="Freeform 6492">
                <a:extLst>
                  <a:ext uri="{FF2B5EF4-FFF2-40B4-BE49-F238E27FC236}">
                    <a16:creationId xmlns:a16="http://schemas.microsoft.com/office/drawing/2014/main" id="{24630D54-35E1-4305-8ACA-141284458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2596"/>
                <a:ext cx="11" cy="1"/>
              </a:xfrm>
              <a:custGeom>
                <a:avLst/>
                <a:gdLst>
                  <a:gd name="T0" fmla="*/ 19 w 19"/>
                  <a:gd name="T1" fmla="*/ 2 h 2"/>
                  <a:gd name="T2" fmla="*/ 0 w 19"/>
                  <a:gd name="T3" fmla="*/ 2 h 2"/>
                  <a:gd name="T4" fmla="*/ 19 w 1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">
                    <a:moveTo>
                      <a:pt x="19" y="2"/>
                    </a:moveTo>
                    <a:cubicBezTo>
                      <a:pt x="11" y="2"/>
                      <a:pt x="5" y="2"/>
                      <a:pt x="0" y="2"/>
                    </a:cubicBezTo>
                    <a:cubicBezTo>
                      <a:pt x="3" y="1"/>
                      <a:pt x="17" y="0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3" name="Freeform 6493">
                <a:extLst>
                  <a:ext uri="{FF2B5EF4-FFF2-40B4-BE49-F238E27FC236}">
                    <a16:creationId xmlns:a16="http://schemas.microsoft.com/office/drawing/2014/main" id="{8C2BD216-6FDF-4083-BFED-15D8A75AB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4" y="2593"/>
                <a:ext cx="34" cy="3"/>
              </a:xfrm>
              <a:custGeom>
                <a:avLst/>
                <a:gdLst>
                  <a:gd name="T0" fmla="*/ 15 w 61"/>
                  <a:gd name="T1" fmla="*/ 3 h 5"/>
                  <a:gd name="T2" fmla="*/ 0 w 61"/>
                  <a:gd name="T3" fmla="*/ 0 h 5"/>
                  <a:gd name="T4" fmla="*/ 27 w 61"/>
                  <a:gd name="T5" fmla="*/ 1 h 5"/>
                  <a:gd name="T6" fmla="*/ 61 w 61"/>
                  <a:gd name="T7" fmla="*/ 4 h 5"/>
                  <a:gd name="T8" fmla="*/ 39 w 61"/>
                  <a:gd name="T9" fmla="*/ 3 h 5"/>
                  <a:gd name="T10" fmla="*/ 15 w 61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5">
                    <a:moveTo>
                      <a:pt x="15" y="3"/>
                    </a:moveTo>
                    <a:cubicBezTo>
                      <a:pt x="8" y="2"/>
                      <a:pt x="10" y="1"/>
                      <a:pt x="0" y="0"/>
                    </a:cubicBezTo>
                    <a:cubicBezTo>
                      <a:pt x="5" y="0"/>
                      <a:pt x="15" y="1"/>
                      <a:pt x="27" y="1"/>
                    </a:cubicBezTo>
                    <a:cubicBezTo>
                      <a:pt x="39" y="2"/>
                      <a:pt x="52" y="3"/>
                      <a:pt x="61" y="4"/>
                    </a:cubicBezTo>
                    <a:cubicBezTo>
                      <a:pt x="60" y="5"/>
                      <a:pt x="49" y="4"/>
                      <a:pt x="39" y="3"/>
                    </a:cubicBezTo>
                    <a:cubicBezTo>
                      <a:pt x="28" y="3"/>
                      <a:pt x="18" y="1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4" name="Freeform 6494">
                <a:extLst>
                  <a:ext uri="{FF2B5EF4-FFF2-40B4-BE49-F238E27FC236}">
                    <a16:creationId xmlns:a16="http://schemas.microsoft.com/office/drawing/2014/main" id="{EC8DA10C-8DAE-421B-BAEA-2240C34A5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2464"/>
                <a:ext cx="25" cy="23"/>
              </a:xfrm>
              <a:custGeom>
                <a:avLst/>
                <a:gdLst>
                  <a:gd name="T0" fmla="*/ 0 w 44"/>
                  <a:gd name="T1" fmla="*/ 40 h 40"/>
                  <a:gd name="T2" fmla="*/ 23 w 44"/>
                  <a:gd name="T3" fmla="*/ 19 h 40"/>
                  <a:gd name="T4" fmla="*/ 36 w 44"/>
                  <a:gd name="T5" fmla="*/ 5 h 40"/>
                  <a:gd name="T6" fmla="*/ 32 w 44"/>
                  <a:gd name="T7" fmla="*/ 12 h 40"/>
                  <a:gd name="T8" fmla="*/ 0 w 44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0">
                    <a:moveTo>
                      <a:pt x="0" y="40"/>
                    </a:moveTo>
                    <a:cubicBezTo>
                      <a:pt x="4" y="35"/>
                      <a:pt x="15" y="26"/>
                      <a:pt x="23" y="19"/>
                    </a:cubicBezTo>
                    <a:cubicBezTo>
                      <a:pt x="32" y="11"/>
                      <a:pt x="38" y="5"/>
                      <a:pt x="36" y="5"/>
                    </a:cubicBezTo>
                    <a:cubicBezTo>
                      <a:pt x="44" y="0"/>
                      <a:pt x="40" y="4"/>
                      <a:pt x="32" y="12"/>
                    </a:cubicBezTo>
                    <a:cubicBezTo>
                      <a:pt x="23" y="20"/>
                      <a:pt x="10" y="31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5" name="Freeform 6495">
                <a:extLst>
                  <a:ext uri="{FF2B5EF4-FFF2-40B4-BE49-F238E27FC236}">
                    <a16:creationId xmlns:a16="http://schemas.microsoft.com/office/drawing/2014/main" id="{921C3D01-4A8F-4118-9DFD-193D5E2F7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" y="2591"/>
                <a:ext cx="18" cy="2"/>
              </a:xfrm>
              <a:custGeom>
                <a:avLst/>
                <a:gdLst>
                  <a:gd name="T0" fmla="*/ 32 w 32"/>
                  <a:gd name="T1" fmla="*/ 5 h 5"/>
                  <a:gd name="T2" fmla="*/ 0 w 32"/>
                  <a:gd name="T3" fmla="*/ 1 h 5"/>
                  <a:gd name="T4" fmla="*/ 16 w 32"/>
                  <a:gd name="T5" fmla="*/ 2 h 5"/>
                  <a:gd name="T6" fmla="*/ 32 w 3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5">
                    <a:moveTo>
                      <a:pt x="32" y="5"/>
                    </a:moveTo>
                    <a:cubicBezTo>
                      <a:pt x="26" y="4"/>
                      <a:pt x="14" y="3"/>
                      <a:pt x="0" y="1"/>
                    </a:cubicBezTo>
                    <a:cubicBezTo>
                      <a:pt x="1" y="0"/>
                      <a:pt x="8" y="1"/>
                      <a:pt x="16" y="2"/>
                    </a:cubicBezTo>
                    <a:cubicBezTo>
                      <a:pt x="23" y="3"/>
                      <a:pt x="31" y="4"/>
                      <a:pt x="3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6" name="Freeform 6496">
                <a:extLst>
                  <a:ext uri="{FF2B5EF4-FFF2-40B4-BE49-F238E27FC236}">
                    <a16:creationId xmlns:a16="http://schemas.microsoft.com/office/drawing/2014/main" id="{84BF1B21-4096-4785-A97D-296442CF4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2585"/>
                <a:ext cx="22" cy="5"/>
              </a:xfrm>
              <a:custGeom>
                <a:avLst/>
                <a:gdLst>
                  <a:gd name="T0" fmla="*/ 0 w 39"/>
                  <a:gd name="T1" fmla="*/ 1 h 8"/>
                  <a:gd name="T2" fmla="*/ 39 w 39"/>
                  <a:gd name="T3" fmla="*/ 8 h 8"/>
                  <a:gd name="T4" fmla="*/ 0 w 39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8">
                    <a:moveTo>
                      <a:pt x="0" y="1"/>
                    </a:moveTo>
                    <a:cubicBezTo>
                      <a:pt x="5" y="0"/>
                      <a:pt x="24" y="6"/>
                      <a:pt x="39" y="8"/>
                    </a:cubicBezTo>
                    <a:cubicBezTo>
                      <a:pt x="30" y="8"/>
                      <a:pt x="22" y="5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7" name="Freeform 6497">
                <a:extLst>
                  <a:ext uri="{FF2B5EF4-FFF2-40B4-BE49-F238E27FC236}">
                    <a16:creationId xmlns:a16="http://schemas.microsoft.com/office/drawing/2014/main" id="{8C0536CA-30B4-42E3-8D6A-037935844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2583"/>
                <a:ext cx="8" cy="2"/>
              </a:xfrm>
              <a:custGeom>
                <a:avLst/>
                <a:gdLst>
                  <a:gd name="T0" fmla="*/ 11 w 14"/>
                  <a:gd name="T1" fmla="*/ 4 h 4"/>
                  <a:gd name="T2" fmla="*/ 0 w 14"/>
                  <a:gd name="T3" fmla="*/ 2 h 4"/>
                  <a:gd name="T4" fmla="*/ 0 w 14"/>
                  <a:gd name="T5" fmla="*/ 0 h 4"/>
                  <a:gd name="T6" fmla="*/ 14 w 14"/>
                  <a:gd name="T7" fmla="*/ 4 h 4"/>
                  <a:gd name="T8" fmla="*/ 11 w 1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1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2"/>
                      <a:pt x="9" y="3"/>
                      <a:pt x="14" y="4"/>
                    </a:cubicBezTo>
                    <a:cubicBezTo>
                      <a:pt x="12" y="4"/>
                      <a:pt x="11" y="4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8" name="Freeform 6498">
                <a:extLst>
                  <a:ext uri="{FF2B5EF4-FFF2-40B4-BE49-F238E27FC236}">
                    <a16:creationId xmlns:a16="http://schemas.microsoft.com/office/drawing/2014/main" id="{939EF2CA-734B-4634-81D5-A342A8508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5" y="2578"/>
                <a:ext cx="11" cy="3"/>
              </a:xfrm>
              <a:custGeom>
                <a:avLst/>
                <a:gdLst>
                  <a:gd name="T0" fmla="*/ 14 w 19"/>
                  <a:gd name="T1" fmla="*/ 5 h 5"/>
                  <a:gd name="T2" fmla="*/ 0 w 19"/>
                  <a:gd name="T3" fmla="*/ 2 h 5"/>
                  <a:gd name="T4" fmla="*/ 17 w 19"/>
                  <a:gd name="T5" fmla="*/ 4 h 5"/>
                  <a:gd name="T6" fmla="*/ 14 w 19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">
                    <a:moveTo>
                      <a:pt x="14" y="5"/>
                    </a:moveTo>
                    <a:cubicBezTo>
                      <a:pt x="13" y="5"/>
                      <a:pt x="5" y="3"/>
                      <a:pt x="0" y="2"/>
                    </a:cubicBezTo>
                    <a:cubicBezTo>
                      <a:pt x="3" y="2"/>
                      <a:pt x="3" y="0"/>
                      <a:pt x="17" y="4"/>
                    </a:cubicBezTo>
                    <a:cubicBezTo>
                      <a:pt x="19" y="5"/>
                      <a:pt x="3" y="2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9" name="Freeform 6499">
                <a:extLst>
                  <a:ext uri="{FF2B5EF4-FFF2-40B4-BE49-F238E27FC236}">
                    <a16:creationId xmlns:a16="http://schemas.microsoft.com/office/drawing/2014/main" id="{63F1E92D-DC90-40FE-8941-B5DE97506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568"/>
                <a:ext cx="10" cy="4"/>
              </a:xfrm>
              <a:custGeom>
                <a:avLst/>
                <a:gdLst>
                  <a:gd name="T0" fmla="*/ 11 w 17"/>
                  <a:gd name="T1" fmla="*/ 4 h 7"/>
                  <a:gd name="T2" fmla="*/ 0 w 17"/>
                  <a:gd name="T3" fmla="*/ 7 h 7"/>
                  <a:gd name="T4" fmla="*/ 16 w 17"/>
                  <a:gd name="T5" fmla="*/ 0 h 7"/>
                  <a:gd name="T6" fmla="*/ 11 w 17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">
                    <a:moveTo>
                      <a:pt x="11" y="4"/>
                    </a:moveTo>
                    <a:cubicBezTo>
                      <a:pt x="8" y="5"/>
                      <a:pt x="5" y="6"/>
                      <a:pt x="0" y="7"/>
                    </a:cubicBezTo>
                    <a:cubicBezTo>
                      <a:pt x="3" y="5"/>
                      <a:pt x="2" y="4"/>
                      <a:pt x="16" y="0"/>
                    </a:cubicBezTo>
                    <a:cubicBezTo>
                      <a:pt x="17" y="1"/>
                      <a:pt x="12" y="3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0" name="Freeform 6500">
                <a:extLst>
                  <a:ext uri="{FF2B5EF4-FFF2-40B4-BE49-F238E27FC236}">
                    <a16:creationId xmlns:a16="http://schemas.microsoft.com/office/drawing/2014/main" id="{511BF425-2ED0-42D0-ABB6-0734D1C19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2480"/>
                <a:ext cx="6" cy="5"/>
              </a:xfrm>
              <a:custGeom>
                <a:avLst/>
                <a:gdLst>
                  <a:gd name="T0" fmla="*/ 10 w 12"/>
                  <a:gd name="T1" fmla="*/ 3 h 9"/>
                  <a:gd name="T2" fmla="*/ 0 w 12"/>
                  <a:gd name="T3" fmla="*/ 9 h 9"/>
                  <a:gd name="T4" fmla="*/ 11 w 12"/>
                  <a:gd name="T5" fmla="*/ 0 h 9"/>
                  <a:gd name="T6" fmla="*/ 10 w 12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0" y="3"/>
                    </a:moveTo>
                    <a:cubicBezTo>
                      <a:pt x="3" y="9"/>
                      <a:pt x="2" y="8"/>
                      <a:pt x="0" y="9"/>
                    </a:cubicBezTo>
                    <a:cubicBezTo>
                      <a:pt x="4" y="6"/>
                      <a:pt x="7" y="3"/>
                      <a:pt x="11" y="0"/>
                    </a:cubicBezTo>
                    <a:cubicBezTo>
                      <a:pt x="12" y="0"/>
                      <a:pt x="9" y="3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1" name="Freeform 6501">
                <a:extLst>
                  <a:ext uri="{FF2B5EF4-FFF2-40B4-BE49-F238E27FC236}">
                    <a16:creationId xmlns:a16="http://schemas.microsoft.com/office/drawing/2014/main" id="{1C42BB80-2F93-48B1-A146-E6693AB28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484"/>
                <a:ext cx="31" cy="25"/>
              </a:xfrm>
              <a:custGeom>
                <a:avLst/>
                <a:gdLst>
                  <a:gd name="T0" fmla="*/ 47 w 55"/>
                  <a:gd name="T1" fmla="*/ 10 h 43"/>
                  <a:gd name="T2" fmla="*/ 45 w 55"/>
                  <a:gd name="T3" fmla="*/ 9 h 43"/>
                  <a:gd name="T4" fmla="*/ 0 w 55"/>
                  <a:gd name="T5" fmla="*/ 43 h 43"/>
                  <a:gd name="T6" fmla="*/ 8 w 55"/>
                  <a:gd name="T7" fmla="*/ 34 h 43"/>
                  <a:gd name="T8" fmla="*/ 19 w 55"/>
                  <a:gd name="T9" fmla="*/ 28 h 43"/>
                  <a:gd name="T10" fmla="*/ 31 w 55"/>
                  <a:gd name="T11" fmla="*/ 17 h 43"/>
                  <a:gd name="T12" fmla="*/ 30 w 55"/>
                  <a:gd name="T13" fmla="*/ 20 h 43"/>
                  <a:gd name="T14" fmla="*/ 54 w 55"/>
                  <a:gd name="T15" fmla="*/ 0 h 43"/>
                  <a:gd name="T16" fmla="*/ 47 w 55"/>
                  <a:gd name="T17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43">
                    <a:moveTo>
                      <a:pt x="47" y="10"/>
                    </a:moveTo>
                    <a:cubicBezTo>
                      <a:pt x="37" y="18"/>
                      <a:pt x="42" y="12"/>
                      <a:pt x="45" y="9"/>
                    </a:cubicBezTo>
                    <a:cubicBezTo>
                      <a:pt x="28" y="21"/>
                      <a:pt x="15" y="32"/>
                      <a:pt x="0" y="43"/>
                    </a:cubicBezTo>
                    <a:cubicBezTo>
                      <a:pt x="1" y="41"/>
                      <a:pt x="9" y="35"/>
                      <a:pt x="8" y="34"/>
                    </a:cubicBezTo>
                    <a:cubicBezTo>
                      <a:pt x="17" y="28"/>
                      <a:pt x="4" y="39"/>
                      <a:pt x="19" y="28"/>
                    </a:cubicBezTo>
                    <a:cubicBezTo>
                      <a:pt x="21" y="25"/>
                      <a:pt x="15" y="29"/>
                      <a:pt x="31" y="17"/>
                    </a:cubicBezTo>
                    <a:cubicBezTo>
                      <a:pt x="30" y="18"/>
                      <a:pt x="29" y="19"/>
                      <a:pt x="30" y="20"/>
                    </a:cubicBezTo>
                    <a:cubicBezTo>
                      <a:pt x="43" y="10"/>
                      <a:pt x="46" y="6"/>
                      <a:pt x="54" y="0"/>
                    </a:cubicBezTo>
                    <a:cubicBezTo>
                      <a:pt x="55" y="1"/>
                      <a:pt x="45" y="10"/>
                      <a:pt x="4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2" name="Freeform 6502">
                <a:extLst>
                  <a:ext uri="{FF2B5EF4-FFF2-40B4-BE49-F238E27FC236}">
                    <a16:creationId xmlns:a16="http://schemas.microsoft.com/office/drawing/2014/main" id="{B7199657-242C-4CE5-ABD5-28702FA60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" y="2591"/>
                <a:ext cx="19" cy="2"/>
              </a:xfrm>
              <a:custGeom>
                <a:avLst/>
                <a:gdLst>
                  <a:gd name="T0" fmla="*/ 32 w 32"/>
                  <a:gd name="T1" fmla="*/ 5 h 5"/>
                  <a:gd name="T2" fmla="*/ 3 w 32"/>
                  <a:gd name="T3" fmla="*/ 2 h 5"/>
                  <a:gd name="T4" fmla="*/ 14 w 32"/>
                  <a:gd name="T5" fmla="*/ 2 h 5"/>
                  <a:gd name="T6" fmla="*/ 32 w 3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5">
                    <a:moveTo>
                      <a:pt x="32" y="5"/>
                    </a:moveTo>
                    <a:cubicBezTo>
                      <a:pt x="22" y="4"/>
                      <a:pt x="13" y="3"/>
                      <a:pt x="3" y="2"/>
                    </a:cubicBezTo>
                    <a:cubicBezTo>
                      <a:pt x="0" y="0"/>
                      <a:pt x="7" y="1"/>
                      <a:pt x="14" y="2"/>
                    </a:cubicBezTo>
                    <a:cubicBezTo>
                      <a:pt x="22" y="3"/>
                      <a:pt x="31" y="4"/>
                      <a:pt x="3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3" name="Freeform 6503">
                <a:extLst>
                  <a:ext uri="{FF2B5EF4-FFF2-40B4-BE49-F238E27FC236}">
                    <a16:creationId xmlns:a16="http://schemas.microsoft.com/office/drawing/2014/main" id="{2EC6B978-E80B-4EC0-BE6D-3FF7BF544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2578"/>
                <a:ext cx="26" cy="6"/>
              </a:xfrm>
              <a:custGeom>
                <a:avLst/>
                <a:gdLst>
                  <a:gd name="T0" fmla="*/ 40 w 46"/>
                  <a:gd name="T1" fmla="*/ 11 h 11"/>
                  <a:gd name="T2" fmla="*/ 18 w 46"/>
                  <a:gd name="T3" fmla="*/ 6 h 11"/>
                  <a:gd name="T4" fmla="*/ 0 w 46"/>
                  <a:gd name="T5" fmla="*/ 0 h 11"/>
                  <a:gd name="T6" fmla="*/ 24 w 46"/>
                  <a:gd name="T7" fmla="*/ 6 h 11"/>
                  <a:gd name="T8" fmla="*/ 46 w 46"/>
                  <a:gd name="T9" fmla="*/ 10 h 11"/>
                  <a:gd name="T10" fmla="*/ 40 w 46"/>
                  <a:gd name="T1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">
                    <a:moveTo>
                      <a:pt x="40" y="11"/>
                    </a:moveTo>
                    <a:cubicBezTo>
                      <a:pt x="35" y="9"/>
                      <a:pt x="26" y="8"/>
                      <a:pt x="18" y="6"/>
                    </a:cubicBezTo>
                    <a:cubicBezTo>
                      <a:pt x="9" y="4"/>
                      <a:pt x="1" y="1"/>
                      <a:pt x="0" y="0"/>
                    </a:cubicBezTo>
                    <a:cubicBezTo>
                      <a:pt x="11" y="3"/>
                      <a:pt x="18" y="5"/>
                      <a:pt x="24" y="6"/>
                    </a:cubicBezTo>
                    <a:cubicBezTo>
                      <a:pt x="31" y="8"/>
                      <a:pt x="37" y="9"/>
                      <a:pt x="46" y="10"/>
                    </a:cubicBezTo>
                    <a:cubicBezTo>
                      <a:pt x="46" y="11"/>
                      <a:pt x="36" y="9"/>
                      <a:pt x="4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4" name="Freeform 6504">
                <a:extLst>
                  <a:ext uri="{FF2B5EF4-FFF2-40B4-BE49-F238E27FC236}">
                    <a16:creationId xmlns:a16="http://schemas.microsoft.com/office/drawing/2014/main" id="{0BE5DECE-10D3-49A0-84CB-63A0D1BC9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2592"/>
                <a:ext cx="13" cy="1"/>
              </a:xfrm>
              <a:custGeom>
                <a:avLst/>
                <a:gdLst>
                  <a:gd name="T0" fmla="*/ 23 w 23"/>
                  <a:gd name="T1" fmla="*/ 1 h 2"/>
                  <a:gd name="T2" fmla="*/ 1 w 23"/>
                  <a:gd name="T3" fmla="*/ 2 h 2"/>
                  <a:gd name="T4" fmla="*/ 11 w 23"/>
                  <a:gd name="T5" fmla="*/ 0 h 2"/>
                  <a:gd name="T6" fmla="*/ 23 w 2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">
                    <a:moveTo>
                      <a:pt x="23" y="1"/>
                    </a:moveTo>
                    <a:cubicBezTo>
                      <a:pt x="16" y="1"/>
                      <a:pt x="9" y="2"/>
                      <a:pt x="1" y="2"/>
                    </a:cubicBezTo>
                    <a:cubicBezTo>
                      <a:pt x="0" y="2"/>
                      <a:pt x="6" y="1"/>
                      <a:pt x="11" y="0"/>
                    </a:cubicBezTo>
                    <a:cubicBezTo>
                      <a:pt x="17" y="0"/>
                      <a:pt x="22" y="0"/>
                      <a:pt x="2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5" name="Freeform 6505">
                <a:extLst>
                  <a:ext uri="{FF2B5EF4-FFF2-40B4-BE49-F238E27FC236}">
                    <a16:creationId xmlns:a16="http://schemas.microsoft.com/office/drawing/2014/main" id="{11876BB8-56C6-4FF1-B904-9EAA00125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" y="2459"/>
                <a:ext cx="16" cy="16"/>
              </a:xfrm>
              <a:custGeom>
                <a:avLst/>
                <a:gdLst>
                  <a:gd name="T0" fmla="*/ 12 w 29"/>
                  <a:gd name="T1" fmla="*/ 20 h 27"/>
                  <a:gd name="T2" fmla="*/ 7 w 29"/>
                  <a:gd name="T3" fmla="*/ 18 h 27"/>
                  <a:gd name="T4" fmla="*/ 15 w 29"/>
                  <a:gd name="T5" fmla="*/ 14 h 27"/>
                  <a:gd name="T6" fmla="*/ 29 w 29"/>
                  <a:gd name="T7" fmla="*/ 0 h 27"/>
                  <a:gd name="T8" fmla="*/ 12 w 29"/>
                  <a:gd name="T9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12" y="20"/>
                    </a:moveTo>
                    <a:cubicBezTo>
                      <a:pt x="16" y="15"/>
                      <a:pt x="0" y="27"/>
                      <a:pt x="7" y="18"/>
                    </a:cubicBezTo>
                    <a:cubicBezTo>
                      <a:pt x="13" y="14"/>
                      <a:pt x="7" y="21"/>
                      <a:pt x="15" y="14"/>
                    </a:cubicBezTo>
                    <a:cubicBezTo>
                      <a:pt x="25" y="6"/>
                      <a:pt x="20" y="8"/>
                      <a:pt x="29" y="0"/>
                    </a:cubicBezTo>
                    <a:cubicBezTo>
                      <a:pt x="28" y="3"/>
                      <a:pt x="18" y="13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6" name="Freeform 6506">
                <a:extLst>
                  <a:ext uri="{FF2B5EF4-FFF2-40B4-BE49-F238E27FC236}">
                    <a16:creationId xmlns:a16="http://schemas.microsoft.com/office/drawing/2014/main" id="{04D39176-5E0D-4E53-A7D0-205D8BC7E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" y="2549"/>
                <a:ext cx="8" cy="5"/>
              </a:xfrm>
              <a:custGeom>
                <a:avLst/>
                <a:gdLst>
                  <a:gd name="T0" fmla="*/ 13 w 14"/>
                  <a:gd name="T1" fmla="*/ 5 h 9"/>
                  <a:gd name="T2" fmla="*/ 3 w 14"/>
                  <a:gd name="T3" fmla="*/ 9 h 9"/>
                  <a:gd name="T4" fmla="*/ 0 w 14"/>
                  <a:gd name="T5" fmla="*/ 7 h 9"/>
                  <a:gd name="T6" fmla="*/ 13 w 14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3" y="5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5" y="7"/>
                      <a:pt x="5" y="7"/>
                      <a:pt x="0" y="7"/>
                    </a:cubicBezTo>
                    <a:cubicBezTo>
                      <a:pt x="14" y="0"/>
                      <a:pt x="11" y="4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7" name="Freeform 6507">
                <a:extLst>
                  <a:ext uri="{FF2B5EF4-FFF2-40B4-BE49-F238E27FC236}">
                    <a16:creationId xmlns:a16="http://schemas.microsoft.com/office/drawing/2014/main" id="{C9DDDB2F-0F4D-4988-B1A7-6A19C9BB1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" y="2462"/>
                <a:ext cx="16" cy="15"/>
              </a:xfrm>
              <a:custGeom>
                <a:avLst/>
                <a:gdLst>
                  <a:gd name="T0" fmla="*/ 28 w 28"/>
                  <a:gd name="T1" fmla="*/ 26 h 26"/>
                  <a:gd name="T2" fmla="*/ 11 w 28"/>
                  <a:gd name="T3" fmla="*/ 12 h 26"/>
                  <a:gd name="T4" fmla="*/ 1 w 28"/>
                  <a:gd name="T5" fmla="*/ 0 h 26"/>
                  <a:gd name="T6" fmla="*/ 26 w 28"/>
                  <a:gd name="T7" fmla="*/ 22 h 26"/>
                  <a:gd name="T8" fmla="*/ 28 w 28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8" y="26"/>
                    </a:moveTo>
                    <a:cubicBezTo>
                      <a:pt x="25" y="23"/>
                      <a:pt x="17" y="17"/>
                      <a:pt x="11" y="12"/>
                    </a:cubicBezTo>
                    <a:cubicBezTo>
                      <a:pt x="5" y="6"/>
                      <a:pt x="0" y="1"/>
                      <a:pt x="1" y="0"/>
                    </a:cubicBezTo>
                    <a:cubicBezTo>
                      <a:pt x="14" y="12"/>
                      <a:pt x="20" y="19"/>
                      <a:pt x="26" y="22"/>
                    </a:cubicBezTo>
                    <a:cubicBezTo>
                      <a:pt x="25" y="23"/>
                      <a:pt x="26" y="24"/>
                      <a:pt x="2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8" name="Freeform 6508">
                <a:extLst>
                  <a:ext uri="{FF2B5EF4-FFF2-40B4-BE49-F238E27FC236}">
                    <a16:creationId xmlns:a16="http://schemas.microsoft.com/office/drawing/2014/main" id="{DF4B39C2-25F6-410A-B88E-29DEDFEF9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7" y="2589"/>
                <a:ext cx="16" cy="4"/>
              </a:xfrm>
              <a:custGeom>
                <a:avLst/>
                <a:gdLst>
                  <a:gd name="T0" fmla="*/ 0 w 28"/>
                  <a:gd name="T1" fmla="*/ 2 h 6"/>
                  <a:gd name="T2" fmla="*/ 28 w 28"/>
                  <a:gd name="T3" fmla="*/ 4 h 6"/>
                  <a:gd name="T4" fmla="*/ 0 w 28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">
                    <a:moveTo>
                      <a:pt x="0" y="2"/>
                    </a:moveTo>
                    <a:cubicBezTo>
                      <a:pt x="4" y="0"/>
                      <a:pt x="18" y="4"/>
                      <a:pt x="28" y="4"/>
                    </a:cubicBezTo>
                    <a:cubicBezTo>
                      <a:pt x="24" y="6"/>
                      <a:pt x="8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9" name="Freeform 6509">
                <a:extLst>
                  <a:ext uri="{FF2B5EF4-FFF2-40B4-BE49-F238E27FC236}">
                    <a16:creationId xmlns:a16="http://schemas.microsoft.com/office/drawing/2014/main" id="{8F8D861D-0A9F-4228-A7C9-F58E3A1AB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2422"/>
                <a:ext cx="15" cy="21"/>
              </a:xfrm>
              <a:custGeom>
                <a:avLst/>
                <a:gdLst>
                  <a:gd name="T0" fmla="*/ 14 w 26"/>
                  <a:gd name="T1" fmla="*/ 23 h 36"/>
                  <a:gd name="T2" fmla="*/ 3 w 26"/>
                  <a:gd name="T3" fmla="*/ 29 h 36"/>
                  <a:gd name="T4" fmla="*/ 20 w 26"/>
                  <a:gd name="T5" fmla="*/ 9 h 36"/>
                  <a:gd name="T6" fmla="*/ 11 w 26"/>
                  <a:gd name="T7" fmla="*/ 16 h 36"/>
                  <a:gd name="T8" fmla="*/ 24 w 26"/>
                  <a:gd name="T9" fmla="*/ 0 h 36"/>
                  <a:gd name="T10" fmla="*/ 22 w 26"/>
                  <a:gd name="T11" fmla="*/ 9 h 36"/>
                  <a:gd name="T12" fmla="*/ 11 w 26"/>
                  <a:gd name="T13" fmla="*/ 22 h 36"/>
                  <a:gd name="T14" fmla="*/ 18 w 26"/>
                  <a:gd name="T15" fmla="*/ 14 h 36"/>
                  <a:gd name="T16" fmla="*/ 13 w 26"/>
                  <a:gd name="T17" fmla="*/ 22 h 36"/>
                  <a:gd name="T18" fmla="*/ 14 w 26"/>
                  <a:gd name="T1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6">
                    <a:moveTo>
                      <a:pt x="14" y="23"/>
                    </a:moveTo>
                    <a:cubicBezTo>
                      <a:pt x="0" y="36"/>
                      <a:pt x="15" y="17"/>
                      <a:pt x="3" y="29"/>
                    </a:cubicBezTo>
                    <a:cubicBezTo>
                      <a:pt x="6" y="25"/>
                      <a:pt x="13" y="17"/>
                      <a:pt x="20" y="9"/>
                    </a:cubicBezTo>
                    <a:cubicBezTo>
                      <a:pt x="19" y="7"/>
                      <a:pt x="10" y="20"/>
                      <a:pt x="11" y="16"/>
                    </a:cubicBezTo>
                    <a:cubicBezTo>
                      <a:pt x="16" y="10"/>
                      <a:pt x="16" y="10"/>
                      <a:pt x="24" y="0"/>
                    </a:cubicBezTo>
                    <a:cubicBezTo>
                      <a:pt x="26" y="1"/>
                      <a:pt x="23" y="6"/>
                      <a:pt x="22" y="9"/>
                    </a:cubicBezTo>
                    <a:cubicBezTo>
                      <a:pt x="19" y="12"/>
                      <a:pt x="10" y="21"/>
                      <a:pt x="11" y="22"/>
                    </a:cubicBezTo>
                    <a:cubicBezTo>
                      <a:pt x="13" y="21"/>
                      <a:pt x="14" y="19"/>
                      <a:pt x="18" y="14"/>
                    </a:cubicBezTo>
                    <a:cubicBezTo>
                      <a:pt x="24" y="10"/>
                      <a:pt x="11" y="23"/>
                      <a:pt x="13" y="22"/>
                    </a:cubicBezTo>
                    <a:lnTo>
                      <a:pt x="1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0" name="Freeform 6510">
                <a:extLst>
                  <a:ext uri="{FF2B5EF4-FFF2-40B4-BE49-F238E27FC236}">
                    <a16:creationId xmlns:a16="http://schemas.microsoft.com/office/drawing/2014/main" id="{088FB125-F2D0-4DB2-B30D-AE387DBA0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2418"/>
                <a:ext cx="18" cy="21"/>
              </a:xfrm>
              <a:custGeom>
                <a:avLst/>
                <a:gdLst>
                  <a:gd name="T0" fmla="*/ 32 w 32"/>
                  <a:gd name="T1" fmla="*/ 36 h 36"/>
                  <a:gd name="T2" fmla="*/ 0 w 32"/>
                  <a:gd name="T3" fmla="*/ 0 h 36"/>
                  <a:gd name="T4" fmla="*/ 32 w 32"/>
                  <a:gd name="T5" fmla="*/ 35 h 36"/>
                  <a:gd name="T6" fmla="*/ 27 w 32"/>
                  <a:gd name="T7" fmla="*/ 30 h 36"/>
                  <a:gd name="T8" fmla="*/ 32 w 3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6">
                    <a:moveTo>
                      <a:pt x="32" y="36"/>
                    </a:moveTo>
                    <a:cubicBezTo>
                      <a:pt x="23" y="27"/>
                      <a:pt x="10" y="11"/>
                      <a:pt x="0" y="0"/>
                    </a:cubicBezTo>
                    <a:cubicBezTo>
                      <a:pt x="5" y="3"/>
                      <a:pt x="15" y="17"/>
                      <a:pt x="32" y="35"/>
                    </a:cubicBezTo>
                    <a:cubicBezTo>
                      <a:pt x="32" y="35"/>
                      <a:pt x="29" y="32"/>
                      <a:pt x="27" y="30"/>
                    </a:cubicBezTo>
                    <a:cubicBezTo>
                      <a:pt x="27" y="31"/>
                      <a:pt x="30" y="34"/>
                      <a:pt x="3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1" name="Freeform 6511">
                <a:extLst>
                  <a:ext uri="{FF2B5EF4-FFF2-40B4-BE49-F238E27FC236}">
                    <a16:creationId xmlns:a16="http://schemas.microsoft.com/office/drawing/2014/main" id="{84BEF851-AC89-42E6-8CB8-38278FAC7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" y="2523"/>
                <a:ext cx="19" cy="11"/>
              </a:xfrm>
              <a:custGeom>
                <a:avLst/>
                <a:gdLst>
                  <a:gd name="T0" fmla="*/ 25 w 32"/>
                  <a:gd name="T1" fmla="*/ 7 h 20"/>
                  <a:gd name="T2" fmla="*/ 0 w 32"/>
                  <a:gd name="T3" fmla="*/ 20 h 20"/>
                  <a:gd name="T4" fmla="*/ 10 w 32"/>
                  <a:gd name="T5" fmla="*/ 12 h 20"/>
                  <a:gd name="T6" fmla="*/ 22 w 32"/>
                  <a:gd name="T7" fmla="*/ 5 h 20"/>
                  <a:gd name="T8" fmla="*/ 25 w 32"/>
                  <a:gd name="T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0">
                    <a:moveTo>
                      <a:pt x="25" y="7"/>
                    </a:moveTo>
                    <a:cubicBezTo>
                      <a:pt x="13" y="12"/>
                      <a:pt x="11" y="15"/>
                      <a:pt x="0" y="20"/>
                    </a:cubicBezTo>
                    <a:cubicBezTo>
                      <a:pt x="3" y="18"/>
                      <a:pt x="11" y="13"/>
                      <a:pt x="10" y="12"/>
                    </a:cubicBezTo>
                    <a:cubicBezTo>
                      <a:pt x="15" y="9"/>
                      <a:pt x="22" y="7"/>
                      <a:pt x="22" y="5"/>
                    </a:cubicBezTo>
                    <a:cubicBezTo>
                      <a:pt x="32" y="0"/>
                      <a:pt x="20" y="8"/>
                      <a:pt x="2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2" name="Freeform 6512">
                <a:extLst>
                  <a:ext uri="{FF2B5EF4-FFF2-40B4-BE49-F238E27FC236}">
                    <a16:creationId xmlns:a16="http://schemas.microsoft.com/office/drawing/2014/main" id="{D079BE9A-B6F3-4520-97C2-68306EE5C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3" y="2399"/>
                <a:ext cx="10" cy="11"/>
              </a:xfrm>
              <a:custGeom>
                <a:avLst/>
                <a:gdLst>
                  <a:gd name="T0" fmla="*/ 0 w 16"/>
                  <a:gd name="T1" fmla="*/ 0 h 19"/>
                  <a:gd name="T2" fmla="*/ 14 w 16"/>
                  <a:gd name="T3" fmla="*/ 19 h 19"/>
                  <a:gd name="T4" fmla="*/ 6 w 16"/>
                  <a:gd name="T5" fmla="*/ 9 h 19"/>
                  <a:gd name="T6" fmla="*/ 0 w 16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0" y="0"/>
                    </a:moveTo>
                    <a:cubicBezTo>
                      <a:pt x="5" y="7"/>
                      <a:pt x="16" y="19"/>
                      <a:pt x="14" y="19"/>
                    </a:cubicBezTo>
                    <a:cubicBezTo>
                      <a:pt x="13" y="18"/>
                      <a:pt x="9" y="14"/>
                      <a:pt x="6" y="9"/>
                    </a:cubicBezTo>
                    <a:cubicBezTo>
                      <a:pt x="3" y="5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3" name="Freeform 6513">
                <a:extLst>
                  <a:ext uri="{FF2B5EF4-FFF2-40B4-BE49-F238E27FC236}">
                    <a16:creationId xmlns:a16="http://schemas.microsoft.com/office/drawing/2014/main" id="{7EA9968A-0B97-4A8A-87E6-E666201C3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2516"/>
                <a:ext cx="9" cy="5"/>
              </a:xfrm>
              <a:custGeom>
                <a:avLst/>
                <a:gdLst>
                  <a:gd name="T0" fmla="*/ 1 w 16"/>
                  <a:gd name="T1" fmla="*/ 9 h 9"/>
                  <a:gd name="T2" fmla="*/ 0 w 16"/>
                  <a:gd name="T3" fmla="*/ 5 h 9"/>
                  <a:gd name="T4" fmla="*/ 1 w 1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1" y="9"/>
                    </a:moveTo>
                    <a:cubicBezTo>
                      <a:pt x="2" y="6"/>
                      <a:pt x="0" y="8"/>
                      <a:pt x="0" y="5"/>
                    </a:cubicBezTo>
                    <a:cubicBezTo>
                      <a:pt x="8" y="1"/>
                      <a:pt x="16" y="0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4" name="Freeform 6514">
                <a:extLst>
                  <a:ext uri="{FF2B5EF4-FFF2-40B4-BE49-F238E27FC236}">
                    <a16:creationId xmlns:a16="http://schemas.microsoft.com/office/drawing/2014/main" id="{FC6E407F-0451-45F1-8967-E4A4B4FD0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" y="2584"/>
                <a:ext cx="16" cy="3"/>
              </a:xfrm>
              <a:custGeom>
                <a:avLst/>
                <a:gdLst>
                  <a:gd name="T0" fmla="*/ 8 w 28"/>
                  <a:gd name="T1" fmla="*/ 4 h 5"/>
                  <a:gd name="T2" fmla="*/ 4 w 28"/>
                  <a:gd name="T3" fmla="*/ 4 h 5"/>
                  <a:gd name="T4" fmla="*/ 0 w 28"/>
                  <a:gd name="T5" fmla="*/ 4 h 5"/>
                  <a:gd name="T6" fmla="*/ 14 w 28"/>
                  <a:gd name="T7" fmla="*/ 1 h 5"/>
                  <a:gd name="T8" fmla="*/ 28 w 28"/>
                  <a:gd name="T9" fmla="*/ 0 h 5"/>
                  <a:gd name="T10" fmla="*/ 8 w 28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">
                    <a:moveTo>
                      <a:pt x="8" y="4"/>
                    </a:move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2" y="4"/>
                      <a:pt x="0" y="4"/>
                    </a:cubicBezTo>
                    <a:cubicBezTo>
                      <a:pt x="3" y="3"/>
                      <a:pt x="9" y="2"/>
                      <a:pt x="14" y="1"/>
                    </a:cubicBezTo>
                    <a:cubicBezTo>
                      <a:pt x="20" y="0"/>
                      <a:pt x="26" y="0"/>
                      <a:pt x="28" y="0"/>
                    </a:cubicBezTo>
                    <a:cubicBezTo>
                      <a:pt x="23" y="2"/>
                      <a:pt x="7" y="3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5" name="Freeform 6515">
                <a:extLst>
                  <a:ext uri="{FF2B5EF4-FFF2-40B4-BE49-F238E27FC236}">
                    <a16:creationId xmlns:a16="http://schemas.microsoft.com/office/drawing/2014/main" id="{DACE5D0F-C328-4E76-9A8D-4B39BA2E0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2434"/>
                <a:ext cx="34" cy="34"/>
              </a:xfrm>
              <a:custGeom>
                <a:avLst/>
                <a:gdLst>
                  <a:gd name="T0" fmla="*/ 60 w 60"/>
                  <a:gd name="T1" fmla="*/ 60 h 60"/>
                  <a:gd name="T2" fmla="*/ 29 w 60"/>
                  <a:gd name="T3" fmla="*/ 31 h 60"/>
                  <a:gd name="T4" fmla="*/ 0 w 60"/>
                  <a:gd name="T5" fmla="*/ 0 h 60"/>
                  <a:gd name="T6" fmla="*/ 32 w 60"/>
                  <a:gd name="T7" fmla="*/ 33 h 60"/>
                  <a:gd name="T8" fmla="*/ 60 w 60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cubicBezTo>
                      <a:pt x="52" y="52"/>
                      <a:pt x="40" y="42"/>
                      <a:pt x="29" y="31"/>
                    </a:cubicBezTo>
                    <a:cubicBezTo>
                      <a:pt x="18" y="20"/>
                      <a:pt x="7" y="9"/>
                      <a:pt x="0" y="0"/>
                    </a:cubicBezTo>
                    <a:cubicBezTo>
                      <a:pt x="10" y="11"/>
                      <a:pt x="21" y="22"/>
                      <a:pt x="32" y="33"/>
                    </a:cubicBezTo>
                    <a:cubicBezTo>
                      <a:pt x="43" y="43"/>
                      <a:pt x="53" y="52"/>
                      <a:pt x="6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6" name="Freeform 6516">
                <a:extLst>
                  <a:ext uri="{FF2B5EF4-FFF2-40B4-BE49-F238E27FC236}">
                    <a16:creationId xmlns:a16="http://schemas.microsoft.com/office/drawing/2014/main" id="{C44A1DBA-8A57-402C-B0C7-FBE4CF3D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2308"/>
                <a:ext cx="6" cy="11"/>
              </a:xfrm>
              <a:custGeom>
                <a:avLst/>
                <a:gdLst>
                  <a:gd name="T0" fmla="*/ 8 w 10"/>
                  <a:gd name="T1" fmla="*/ 7 h 19"/>
                  <a:gd name="T2" fmla="*/ 1 w 10"/>
                  <a:gd name="T3" fmla="*/ 19 h 19"/>
                  <a:gd name="T4" fmla="*/ 0 w 10"/>
                  <a:gd name="T5" fmla="*/ 16 h 19"/>
                  <a:gd name="T6" fmla="*/ 10 w 10"/>
                  <a:gd name="T7" fmla="*/ 0 h 19"/>
                  <a:gd name="T8" fmla="*/ 8 w 10"/>
                  <a:gd name="T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8" y="7"/>
                    </a:moveTo>
                    <a:cubicBezTo>
                      <a:pt x="5" y="12"/>
                      <a:pt x="5" y="10"/>
                      <a:pt x="1" y="19"/>
                    </a:cubicBezTo>
                    <a:cubicBezTo>
                      <a:pt x="2" y="17"/>
                      <a:pt x="1" y="16"/>
                      <a:pt x="0" y="16"/>
                    </a:cubicBezTo>
                    <a:cubicBezTo>
                      <a:pt x="5" y="4"/>
                      <a:pt x="8" y="2"/>
                      <a:pt x="10" y="0"/>
                    </a:cubicBezTo>
                    <a:cubicBezTo>
                      <a:pt x="8" y="4"/>
                      <a:pt x="8" y="6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7" name="Freeform 6517">
                <a:extLst>
                  <a:ext uri="{FF2B5EF4-FFF2-40B4-BE49-F238E27FC236}">
                    <a16:creationId xmlns:a16="http://schemas.microsoft.com/office/drawing/2014/main" id="{55FEE554-C029-4966-9567-2FCEAD90D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3" y="2454"/>
                <a:ext cx="13" cy="14"/>
              </a:xfrm>
              <a:custGeom>
                <a:avLst/>
                <a:gdLst>
                  <a:gd name="T0" fmla="*/ 14 w 22"/>
                  <a:gd name="T1" fmla="*/ 13 h 25"/>
                  <a:gd name="T2" fmla="*/ 11 w 22"/>
                  <a:gd name="T3" fmla="*/ 15 h 25"/>
                  <a:gd name="T4" fmla="*/ 0 w 22"/>
                  <a:gd name="T5" fmla="*/ 25 h 25"/>
                  <a:gd name="T6" fmla="*/ 14 w 22"/>
                  <a:gd name="T7" fmla="*/ 7 h 25"/>
                  <a:gd name="T8" fmla="*/ 22 w 22"/>
                  <a:gd name="T9" fmla="*/ 0 h 25"/>
                  <a:gd name="T10" fmla="*/ 14 w 22"/>
                  <a:gd name="T1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5">
                    <a:moveTo>
                      <a:pt x="14" y="13"/>
                    </a:moveTo>
                    <a:cubicBezTo>
                      <a:pt x="14" y="15"/>
                      <a:pt x="12" y="16"/>
                      <a:pt x="11" y="15"/>
                    </a:cubicBezTo>
                    <a:cubicBezTo>
                      <a:pt x="10" y="16"/>
                      <a:pt x="4" y="21"/>
                      <a:pt x="0" y="25"/>
                    </a:cubicBezTo>
                    <a:cubicBezTo>
                      <a:pt x="5" y="19"/>
                      <a:pt x="18" y="6"/>
                      <a:pt x="14" y="7"/>
                    </a:cubicBezTo>
                    <a:cubicBezTo>
                      <a:pt x="19" y="1"/>
                      <a:pt x="18" y="4"/>
                      <a:pt x="22" y="0"/>
                    </a:cubicBezTo>
                    <a:cubicBezTo>
                      <a:pt x="17" y="8"/>
                      <a:pt x="17" y="8"/>
                      <a:pt x="1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8" name="Freeform 6518">
                <a:extLst>
                  <a:ext uri="{FF2B5EF4-FFF2-40B4-BE49-F238E27FC236}">
                    <a16:creationId xmlns:a16="http://schemas.microsoft.com/office/drawing/2014/main" id="{C9675BD8-5B1D-4B02-A022-1E4939517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8" y="2390"/>
                <a:ext cx="35" cy="42"/>
              </a:xfrm>
              <a:custGeom>
                <a:avLst/>
                <a:gdLst>
                  <a:gd name="T0" fmla="*/ 60 w 60"/>
                  <a:gd name="T1" fmla="*/ 73 h 74"/>
                  <a:gd name="T2" fmla="*/ 54 w 60"/>
                  <a:gd name="T3" fmla="*/ 68 h 74"/>
                  <a:gd name="T4" fmla="*/ 38 w 60"/>
                  <a:gd name="T5" fmla="*/ 50 h 74"/>
                  <a:gd name="T6" fmla="*/ 26 w 60"/>
                  <a:gd name="T7" fmla="*/ 34 h 74"/>
                  <a:gd name="T8" fmla="*/ 8 w 60"/>
                  <a:gd name="T9" fmla="*/ 11 h 74"/>
                  <a:gd name="T10" fmla="*/ 8 w 60"/>
                  <a:gd name="T11" fmla="*/ 11 h 74"/>
                  <a:gd name="T12" fmla="*/ 37 w 60"/>
                  <a:gd name="T13" fmla="*/ 47 h 74"/>
                  <a:gd name="T14" fmla="*/ 60 w 60"/>
                  <a:gd name="T15" fmla="*/ 7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74">
                    <a:moveTo>
                      <a:pt x="60" y="73"/>
                    </a:moveTo>
                    <a:cubicBezTo>
                      <a:pt x="59" y="74"/>
                      <a:pt x="56" y="70"/>
                      <a:pt x="54" y="68"/>
                    </a:cubicBezTo>
                    <a:cubicBezTo>
                      <a:pt x="47" y="60"/>
                      <a:pt x="42" y="54"/>
                      <a:pt x="38" y="50"/>
                    </a:cubicBezTo>
                    <a:cubicBezTo>
                      <a:pt x="34" y="45"/>
                      <a:pt x="31" y="41"/>
                      <a:pt x="26" y="34"/>
                    </a:cubicBezTo>
                    <a:cubicBezTo>
                      <a:pt x="20" y="27"/>
                      <a:pt x="14" y="19"/>
                      <a:pt x="8" y="11"/>
                    </a:cubicBezTo>
                    <a:cubicBezTo>
                      <a:pt x="0" y="1"/>
                      <a:pt x="0" y="0"/>
                      <a:pt x="8" y="11"/>
                    </a:cubicBezTo>
                    <a:cubicBezTo>
                      <a:pt x="17" y="22"/>
                      <a:pt x="27" y="35"/>
                      <a:pt x="37" y="47"/>
                    </a:cubicBezTo>
                    <a:cubicBezTo>
                      <a:pt x="46" y="58"/>
                      <a:pt x="55" y="68"/>
                      <a:pt x="60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9" name="Freeform 6519">
                <a:extLst>
                  <a:ext uri="{FF2B5EF4-FFF2-40B4-BE49-F238E27FC236}">
                    <a16:creationId xmlns:a16="http://schemas.microsoft.com/office/drawing/2014/main" id="{4B404D32-9701-4323-9652-0A3E6D6FE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1" y="2385"/>
                <a:ext cx="5" cy="6"/>
              </a:xfrm>
              <a:custGeom>
                <a:avLst/>
                <a:gdLst>
                  <a:gd name="T0" fmla="*/ 8 w 9"/>
                  <a:gd name="T1" fmla="*/ 0 h 10"/>
                  <a:gd name="T2" fmla="*/ 3 w 9"/>
                  <a:gd name="T3" fmla="*/ 8 h 10"/>
                  <a:gd name="T4" fmla="*/ 7 w 9"/>
                  <a:gd name="T5" fmla="*/ 0 h 10"/>
                  <a:gd name="T6" fmla="*/ 4 w 9"/>
                  <a:gd name="T7" fmla="*/ 5 h 10"/>
                  <a:gd name="T8" fmla="*/ 8 w 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8" y="0"/>
                    </a:moveTo>
                    <a:cubicBezTo>
                      <a:pt x="9" y="0"/>
                      <a:pt x="5" y="5"/>
                      <a:pt x="3" y="8"/>
                    </a:cubicBezTo>
                    <a:cubicBezTo>
                      <a:pt x="0" y="10"/>
                      <a:pt x="0" y="7"/>
                      <a:pt x="7" y="0"/>
                    </a:cubicBezTo>
                    <a:cubicBezTo>
                      <a:pt x="7" y="0"/>
                      <a:pt x="3" y="5"/>
                      <a:pt x="4" y="5"/>
                    </a:cubicBezTo>
                    <a:cubicBezTo>
                      <a:pt x="4" y="5"/>
                      <a:pt x="7" y="2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0" name="Freeform 6520">
                <a:extLst>
                  <a:ext uri="{FF2B5EF4-FFF2-40B4-BE49-F238E27FC236}">
                    <a16:creationId xmlns:a16="http://schemas.microsoft.com/office/drawing/2014/main" id="{C1CADBED-68E5-440E-B607-F2BE8D752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409"/>
                <a:ext cx="6" cy="9"/>
              </a:xfrm>
              <a:custGeom>
                <a:avLst/>
                <a:gdLst>
                  <a:gd name="T0" fmla="*/ 8 w 12"/>
                  <a:gd name="T1" fmla="*/ 9 h 17"/>
                  <a:gd name="T2" fmla="*/ 0 w 12"/>
                  <a:gd name="T3" fmla="*/ 14 h 17"/>
                  <a:gd name="T4" fmla="*/ 4 w 12"/>
                  <a:gd name="T5" fmla="*/ 8 h 17"/>
                  <a:gd name="T6" fmla="*/ 8 w 12"/>
                  <a:gd name="T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7">
                    <a:moveTo>
                      <a:pt x="8" y="9"/>
                    </a:moveTo>
                    <a:cubicBezTo>
                      <a:pt x="0" y="17"/>
                      <a:pt x="1" y="15"/>
                      <a:pt x="0" y="14"/>
                    </a:cubicBezTo>
                    <a:cubicBezTo>
                      <a:pt x="3" y="11"/>
                      <a:pt x="4" y="9"/>
                      <a:pt x="4" y="8"/>
                    </a:cubicBezTo>
                    <a:cubicBezTo>
                      <a:pt x="12" y="0"/>
                      <a:pt x="0" y="16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1" name="Freeform 6521">
                <a:extLst>
                  <a:ext uri="{FF2B5EF4-FFF2-40B4-BE49-F238E27FC236}">
                    <a16:creationId xmlns:a16="http://schemas.microsoft.com/office/drawing/2014/main" id="{BF029731-3ED9-4657-98C3-407A2B163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2437"/>
                <a:ext cx="14" cy="16"/>
              </a:xfrm>
              <a:custGeom>
                <a:avLst/>
                <a:gdLst>
                  <a:gd name="T0" fmla="*/ 4 w 25"/>
                  <a:gd name="T1" fmla="*/ 28 h 28"/>
                  <a:gd name="T2" fmla="*/ 0 w 25"/>
                  <a:gd name="T3" fmla="*/ 27 h 28"/>
                  <a:gd name="T4" fmla="*/ 10 w 25"/>
                  <a:gd name="T5" fmla="*/ 15 h 28"/>
                  <a:gd name="T6" fmla="*/ 18 w 25"/>
                  <a:gd name="T7" fmla="*/ 13 h 28"/>
                  <a:gd name="T8" fmla="*/ 4 w 2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8">
                    <a:moveTo>
                      <a:pt x="4" y="28"/>
                    </a:moveTo>
                    <a:cubicBezTo>
                      <a:pt x="17" y="14"/>
                      <a:pt x="3" y="27"/>
                      <a:pt x="0" y="27"/>
                    </a:cubicBezTo>
                    <a:cubicBezTo>
                      <a:pt x="6" y="19"/>
                      <a:pt x="15" y="14"/>
                      <a:pt x="10" y="15"/>
                    </a:cubicBezTo>
                    <a:cubicBezTo>
                      <a:pt x="25" y="0"/>
                      <a:pt x="6" y="23"/>
                      <a:pt x="18" y="13"/>
                    </a:cubicBezTo>
                    <a:cubicBezTo>
                      <a:pt x="16" y="17"/>
                      <a:pt x="11" y="22"/>
                      <a:pt x="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2" name="Freeform 6522">
                <a:extLst>
                  <a:ext uri="{FF2B5EF4-FFF2-40B4-BE49-F238E27FC236}">
                    <a16:creationId xmlns:a16="http://schemas.microsoft.com/office/drawing/2014/main" id="{A0E3976B-FE82-48EE-9879-97382D8DA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487"/>
                <a:ext cx="32" cy="22"/>
              </a:xfrm>
              <a:custGeom>
                <a:avLst/>
                <a:gdLst>
                  <a:gd name="T0" fmla="*/ 32 w 55"/>
                  <a:gd name="T1" fmla="*/ 19 h 40"/>
                  <a:gd name="T2" fmla="*/ 29 w 55"/>
                  <a:gd name="T3" fmla="*/ 20 h 40"/>
                  <a:gd name="T4" fmla="*/ 50 w 55"/>
                  <a:gd name="T5" fmla="*/ 3 h 40"/>
                  <a:gd name="T6" fmla="*/ 42 w 55"/>
                  <a:gd name="T7" fmla="*/ 9 h 40"/>
                  <a:gd name="T8" fmla="*/ 32 w 55"/>
                  <a:gd name="T9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32" y="19"/>
                    </a:moveTo>
                    <a:cubicBezTo>
                      <a:pt x="27" y="22"/>
                      <a:pt x="26" y="23"/>
                      <a:pt x="29" y="20"/>
                    </a:cubicBezTo>
                    <a:cubicBezTo>
                      <a:pt x="0" y="40"/>
                      <a:pt x="34" y="16"/>
                      <a:pt x="50" y="3"/>
                    </a:cubicBezTo>
                    <a:cubicBezTo>
                      <a:pt x="55" y="0"/>
                      <a:pt x="49" y="4"/>
                      <a:pt x="42" y="9"/>
                    </a:cubicBezTo>
                    <a:cubicBezTo>
                      <a:pt x="36" y="15"/>
                      <a:pt x="28" y="20"/>
                      <a:pt x="3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3" name="Freeform 6523">
                <a:extLst>
                  <a:ext uri="{FF2B5EF4-FFF2-40B4-BE49-F238E27FC236}">
                    <a16:creationId xmlns:a16="http://schemas.microsoft.com/office/drawing/2014/main" id="{E566690C-7174-4E42-8D5E-02EB29D8D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2402"/>
                <a:ext cx="6" cy="9"/>
              </a:xfrm>
              <a:custGeom>
                <a:avLst/>
                <a:gdLst>
                  <a:gd name="T0" fmla="*/ 3 w 11"/>
                  <a:gd name="T1" fmla="*/ 14 h 15"/>
                  <a:gd name="T2" fmla="*/ 11 w 11"/>
                  <a:gd name="T3" fmla="*/ 0 h 15"/>
                  <a:gd name="T4" fmla="*/ 3 w 11"/>
                  <a:gd name="T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5">
                    <a:moveTo>
                      <a:pt x="3" y="14"/>
                    </a:moveTo>
                    <a:cubicBezTo>
                      <a:pt x="0" y="15"/>
                      <a:pt x="7" y="5"/>
                      <a:pt x="11" y="0"/>
                    </a:cubicBezTo>
                    <a:cubicBezTo>
                      <a:pt x="10" y="3"/>
                      <a:pt x="9" y="6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4" name="Freeform 6524">
                <a:extLst>
                  <a:ext uri="{FF2B5EF4-FFF2-40B4-BE49-F238E27FC236}">
                    <a16:creationId xmlns:a16="http://schemas.microsoft.com/office/drawing/2014/main" id="{28CCF362-E105-4B9C-ACAA-5868FE2A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1" y="2582"/>
                <a:ext cx="20" cy="3"/>
              </a:xfrm>
              <a:custGeom>
                <a:avLst/>
                <a:gdLst>
                  <a:gd name="T0" fmla="*/ 35 w 35"/>
                  <a:gd name="T1" fmla="*/ 6 h 6"/>
                  <a:gd name="T2" fmla="*/ 20 w 35"/>
                  <a:gd name="T3" fmla="*/ 4 h 6"/>
                  <a:gd name="T4" fmla="*/ 0 w 35"/>
                  <a:gd name="T5" fmla="*/ 0 h 6"/>
                  <a:gd name="T6" fmla="*/ 15 w 35"/>
                  <a:gd name="T7" fmla="*/ 3 h 6"/>
                  <a:gd name="T8" fmla="*/ 35 w 35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">
                    <a:moveTo>
                      <a:pt x="35" y="6"/>
                    </a:moveTo>
                    <a:cubicBezTo>
                      <a:pt x="33" y="6"/>
                      <a:pt x="27" y="5"/>
                      <a:pt x="20" y="4"/>
                    </a:cubicBezTo>
                    <a:cubicBezTo>
                      <a:pt x="13" y="3"/>
                      <a:pt x="5" y="1"/>
                      <a:pt x="0" y="0"/>
                    </a:cubicBezTo>
                    <a:cubicBezTo>
                      <a:pt x="2" y="0"/>
                      <a:pt x="8" y="1"/>
                      <a:pt x="15" y="3"/>
                    </a:cubicBezTo>
                    <a:cubicBezTo>
                      <a:pt x="22" y="4"/>
                      <a:pt x="30" y="5"/>
                      <a:pt x="3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5" name="Freeform 6525">
                <a:extLst>
                  <a:ext uri="{FF2B5EF4-FFF2-40B4-BE49-F238E27FC236}">
                    <a16:creationId xmlns:a16="http://schemas.microsoft.com/office/drawing/2014/main" id="{6C4E7ABA-02E8-4153-A4EB-F7845A1E7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1681"/>
                <a:ext cx="11" cy="2"/>
              </a:xfrm>
              <a:custGeom>
                <a:avLst/>
                <a:gdLst>
                  <a:gd name="T0" fmla="*/ 1 w 20"/>
                  <a:gd name="T1" fmla="*/ 1 h 4"/>
                  <a:gd name="T2" fmla="*/ 12 w 20"/>
                  <a:gd name="T3" fmla="*/ 1 h 4"/>
                  <a:gd name="T4" fmla="*/ 20 w 20"/>
                  <a:gd name="T5" fmla="*/ 4 h 4"/>
                  <a:gd name="T6" fmla="*/ 1 w 20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" y="1"/>
                    </a:moveTo>
                    <a:cubicBezTo>
                      <a:pt x="0" y="0"/>
                      <a:pt x="13" y="2"/>
                      <a:pt x="12" y="1"/>
                    </a:cubicBezTo>
                    <a:cubicBezTo>
                      <a:pt x="19" y="2"/>
                      <a:pt x="20" y="3"/>
                      <a:pt x="20" y="4"/>
                    </a:cubicBezTo>
                    <a:cubicBezTo>
                      <a:pt x="16" y="3"/>
                      <a:pt x="8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6" name="Freeform 6526">
                <a:extLst>
                  <a:ext uri="{FF2B5EF4-FFF2-40B4-BE49-F238E27FC236}">
                    <a16:creationId xmlns:a16="http://schemas.microsoft.com/office/drawing/2014/main" id="{DD993004-655B-4A69-BCB4-BC008DF7B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1749"/>
                <a:ext cx="13" cy="10"/>
              </a:xfrm>
              <a:custGeom>
                <a:avLst/>
                <a:gdLst>
                  <a:gd name="T0" fmla="*/ 22 w 22"/>
                  <a:gd name="T1" fmla="*/ 17 h 17"/>
                  <a:gd name="T2" fmla="*/ 0 w 22"/>
                  <a:gd name="T3" fmla="*/ 3 h 17"/>
                  <a:gd name="T4" fmla="*/ 22 w 22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7">
                    <a:moveTo>
                      <a:pt x="22" y="17"/>
                    </a:moveTo>
                    <a:cubicBezTo>
                      <a:pt x="14" y="13"/>
                      <a:pt x="10" y="8"/>
                      <a:pt x="0" y="3"/>
                    </a:cubicBezTo>
                    <a:cubicBezTo>
                      <a:pt x="0" y="0"/>
                      <a:pt x="10" y="9"/>
                      <a:pt x="2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7" name="Freeform 6527">
                <a:extLst>
                  <a:ext uri="{FF2B5EF4-FFF2-40B4-BE49-F238E27FC236}">
                    <a16:creationId xmlns:a16="http://schemas.microsoft.com/office/drawing/2014/main" id="{D282E7B1-2ED4-4D2D-A46E-A231095FC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538"/>
                <a:ext cx="34" cy="18"/>
              </a:xfrm>
              <a:custGeom>
                <a:avLst/>
                <a:gdLst>
                  <a:gd name="T0" fmla="*/ 30 w 61"/>
                  <a:gd name="T1" fmla="*/ 19 h 31"/>
                  <a:gd name="T2" fmla="*/ 11 w 61"/>
                  <a:gd name="T3" fmla="*/ 27 h 31"/>
                  <a:gd name="T4" fmla="*/ 23 w 61"/>
                  <a:gd name="T5" fmla="*/ 21 h 31"/>
                  <a:gd name="T6" fmla="*/ 16 w 61"/>
                  <a:gd name="T7" fmla="*/ 20 h 31"/>
                  <a:gd name="T8" fmla="*/ 38 w 61"/>
                  <a:gd name="T9" fmla="*/ 10 h 31"/>
                  <a:gd name="T10" fmla="*/ 61 w 61"/>
                  <a:gd name="T11" fmla="*/ 0 h 31"/>
                  <a:gd name="T12" fmla="*/ 36 w 61"/>
                  <a:gd name="T13" fmla="*/ 12 h 31"/>
                  <a:gd name="T14" fmla="*/ 30 w 61"/>
                  <a:gd name="T15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31">
                    <a:moveTo>
                      <a:pt x="30" y="19"/>
                    </a:moveTo>
                    <a:cubicBezTo>
                      <a:pt x="24" y="22"/>
                      <a:pt x="17" y="24"/>
                      <a:pt x="11" y="27"/>
                    </a:cubicBezTo>
                    <a:cubicBezTo>
                      <a:pt x="0" y="31"/>
                      <a:pt x="19" y="23"/>
                      <a:pt x="23" y="21"/>
                    </a:cubicBezTo>
                    <a:cubicBezTo>
                      <a:pt x="14" y="24"/>
                      <a:pt x="29" y="15"/>
                      <a:pt x="16" y="20"/>
                    </a:cubicBezTo>
                    <a:cubicBezTo>
                      <a:pt x="21" y="18"/>
                      <a:pt x="29" y="14"/>
                      <a:pt x="38" y="10"/>
                    </a:cubicBezTo>
                    <a:cubicBezTo>
                      <a:pt x="46" y="6"/>
                      <a:pt x="55" y="2"/>
                      <a:pt x="61" y="0"/>
                    </a:cubicBezTo>
                    <a:cubicBezTo>
                      <a:pt x="57" y="3"/>
                      <a:pt x="44" y="8"/>
                      <a:pt x="36" y="12"/>
                    </a:cubicBezTo>
                    <a:cubicBezTo>
                      <a:pt x="25" y="17"/>
                      <a:pt x="28" y="18"/>
                      <a:pt x="3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8" name="Freeform 6528">
                <a:extLst>
                  <a:ext uri="{FF2B5EF4-FFF2-40B4-BE49-F238E27FC236}">
                    <a16:creationId xmlns:a16="http://schemas.microsoft.com/office/drawing/2014/main" id="{7A42428F-1DF1-4F1C-ABAE-DD896F2A7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" y="2521"/>
                <a:ext cx="16" cy="10"/>
              </a:xfrm>
              <a:custGeom>
                <a:avLst/>
                <a:gdLst>
                  <a:gd name="T0" fmla="*/ 29 w 29"/>
                  <a:gd name="T1" fmla="*/ 0 h 17"/>
                  <a:gd name="T2" fmla="*/ 0 w 29"/>
                  <a:gd name="T3" fmla="*/ 17 h 17"/>
                  <a:gd name="T4" fmla="*/ 12 w 29"/>
                  <a:gd name="T5" fmla="*/ 10 h 17"/>
                  <a:gd name="T6" fmla="*/ 29 w 29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7">
                    <a:moveTo>
                      <a:pt x="29" y="0"/>
                    </a:moveTo>
                    <a:cubicBezTo>
                      <a:pt x="26" y="3"/>
                      <a:pt x="9" y="12"/>
                      <a:pt x="0" y="17"/>
                    </a:cubicBezTo>
                    <a:cubicBezTo>
                      <a:pt x="1" y="16"/>
                      <a:pt x="6" y="13"/>
                      <a:pt x="12" y="10"/>
                    </a:cubicBezTo>
                    <a:cubicBezTo>
                      <a:pt x="18" y="6"/>
                      <a:pt x="25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9" name="Freeform 6529">
                <a:extLst>
                  <a:ext uri="{FF2B5EF4-FFF2-40B4-BE49-F238E27FC236}">
                    <a16:creationId xmlns:a16="http://schemas.microsoft.com/office/drawing/2014/main" id="{F3C56344-35E0-4EF7-8303-27176A160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2560"/>
                <a:ext cx="28" cy="11"/>
              </a:xfrm>
              <a:custGeom>
                <a:avLst/>
                <a:gdLst>
                  <a:gd name="T0" fmla="*/ 7 w 49"/>
                  <a:gd name="T1" fmla="*/ 17 h 18"/>
                  <a:gd name="T2" fmla="*/ 0 w 49"/>
                  <a:gd name="T3" fmla="*/ 18 h 18"/>
                  <a:gd name="T4" fmla="*/ 14 w 49"/>
                  <a:gd name="T5" fmla="*/ 14 h 18"/>
                  <a:gd name="T6" fmla="*/ 22 w 49"/>
                  <a:gd name="T7" fmla="*/ 10 h 18"/>
                  <a:gd name="T8" fmla="*/ 47 w 49"/>
                  <a:gd name="T9" fmla="*/ 0 h 18"/>
                  <a:gd name="T10" fmla="*/ 49 w 49"/>
                  <a:gd name="T11" fmla="*/ 2 h 18"/>
                  <a:gd name="T12" fmla="*/ 25 w 49"/>
                  <a:gd name="T13" fmla="*/ 10 h 18"/>
                  <a:gd name="T14" fmla="*/ 7 w 49"/>
                  <a:gd name="T1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18">
                    <a:moveTo>
                      <a:pt x="7" y="17"/>
                    </a:moveTo>
                    <a:cubicBezTo>
                      <a:pt x="4" y="18"/>
                      <a:pt x="4" y="17"/>
                      <a:pt x="0" y="18"/>
                    </a:cubicBezTo>
                    <a:cubicBezTo>
                      <a:pt x="2" y="17"/>
                      <a:pt x="8" y="15"/>
                      <a:pt x="14" y="14"/>
                    </a:cubicBezTo>
                    <a:cubicBezTo>
                      <a:pt x="19" y="12"/>
                      <a:pt x="23" y="10"/>
                      <a:pt x="22" y="10"/>
                    </a:cubicBezTo>
                    <a:cubicBezTo>
                      <a:pt x="36" y="6"/>
                      <a:pt x="40" y="3"/>
                      <a:pt x="47" y="0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2" y="4"/>
                      <a:pt x="33" y="8"/>
                      <a:pt x="25" y="10"/>
                    </a:cubicBezTo>
                    <a:cubicBezTo>
                      <a:pt x="17" y="13"/>
                      <a:pt x="10" y="15"/>
                      <a:pt x="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0" name="Freeform 6530">
                <a:extLst>
                  <a:ext uri="{FF2B5EF4-FFF2-40B4-BE49-F238E27FC236}">
                    <a16:creationId xmlns:a16="http://schemas.microsoft.com/office/drawing/2014/main" id="{CC94D52E-0983-4C6D-8D01-4A3AE9E18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" y="2399"/>
                <a:ext cx="9" cy="10"/>
              </a:xfrm>
              <a:custGeom>
                <a:avLst/>
                <a:gdLst>
                  <a:gd name="T0" fmla="*/ 15 w 16"/>
                  <a:gd name="T1" fmla="*/ 0 h 17"/>
                  <a:gd name="T2" fmla="*/ 12 w 16"/>
                  <a:gd name="T3" fmla="*/ 2 h 17"/>
                  <a:gd name="T4" fmla="*/ 2 w 16"/>
                  <a:gd name="T5" fmla="*/ 16 h 17"/>
                  <a:gd name="T6" fmla="*/ 6 w 16"/>
                  <a:gd name="T7" fmla="*/ 8 h 17"/>
                  <a:gd name="T8" fmla="*/ 13 w 16"/>
                  <a:gd name="T9" fmla="*/ 0 h 17"/>
                  <a:gd name="T10" fmla="*/ 15 w 16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7">
                    <a:moveTo>
                      <a:pt x="15" y="0"/>
                    </a:moveTo>
                    <a:cubicBezTo>
                      <a:pt x="16" y="2"/>
                      <a:pt x="12" y="3"/>
                      <a:pt x="12" y="2"/>
                    </a:cubicBezTo>
                    <a:cubicBezTo>
                      <a:pt x="3" y="13"/>
                      <a:pt x="9" y="8"/>
                      <a:pt x="2" y="16"/>
                    </a:cubicBezTo>
                    <a:cubicBezTo>
                      <a:pt x="0" y="17"/>
                      <a:pt x="7" y="9"/>
                      <a:pt x="6" y="8"/>
                    </a:cubicBezTo>
                    <a:cubicBezTo>
                      <a:pt x="8" y="5"/>
                      <a:pt x="9" y="5"/>
                      <a:pt x="13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1" name="Freeform 6531">
                <a:extLst>
                  <a:ext uri="{FF2B5EF4-FFF2-40B4-BE49-F238E27FC236}">
                    <a16:creationId xmlns:a16="http://schemas.microsoft.com/office/drawing/2014/main" id="{008B0370-E9AB-48BB-A9AF-A54EF8DAD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" y="2291"/>
                <a:ext cx="13" cy="29"/>
              </a:xfrm>
              <a:custGeom>
                <a:avLst/>
                <a:gdLst>
                  <a:gd name="T0" fmla="*/ 0 w 23"/>
                  <a:gd name="T1" fmla="*/ 0 h 50"/>
                  <a:gd name="T2" fmla="*/ 22 w 23"/>
                  <a:gd name="T3" fmla="*/ 47 h 50"/>
                  <a:gd name="T4" fmla="*/ 11 w 23"/>
                  <a:gd name="T5" fmla="*/ 27 h 50"/>
                  <a:gd name="T6" fmla="*/ 0 w 23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0"/>
                    </a:moveTo>
                    <a:cubicBezTo>
                      <a:pt x="5" y="13"/>
                      <a:pt x="14" y="31"/>
                      <a:pt x="22" y="47"/>
                    </a:cubicBezTo>
                    <a:cubicBezTo>
                      <a:pt x="23" y="50"/>
                      <a:pt x="17" y="39"/>
                      <a:pt x="11" y="27"/>
                    </a:cubicBezTo>
                    <a:cubicBezTo>
                      <a:pt x="5" y="15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2" name="Freeform 6532">
                <a:extLst>
                  <a:ext uri="{FF2B5EF4-FFF2-40B4-BE49-F238E27FC236}">
                    <a16:creationId xmlns:a16="http://schemas.microsoft.com/office/drawing/2014/main" id="{8BE1613E-E321-4A15-9174-22D9C78DE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337"/>
                <a:ext cx="13" cy="25"/>
              </a:xfrm>
              <a:custGeom>
                <a:avLst/>
                <a:gdLst>
                  <a:gd name="T0" fmla="*/ 9 w 24"/>
                  <a:gd name="T1" fmla="*/ 32 h 44"/>
                  <a:gd name="T2" fmla="*/ 0 w 24"/>
                  <a:gd name="T3" fmla="*/ 44 h 44"/>
                  <a:gd name="T4" fmla="*/ 18 w 24"/>
                  <a:gd name="T5" fmla="*/ 12 h 44"/>
                  <a:gd name="T6" fmla="*/ 13 w 24"/>
                  <a:gd name="T7" fmla="*/ 15 h 44"/>
                  <a:gd name="T8" fmla="*/ 24 w 24"/>
                  <a:gd name="T9" fmla="*/ 0 h 44"/>
                  <a:gd name="T10" fmla="*/ 9 w 24"/>
                  <a:gd name="T11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4">
                    <a:moveTo>
                      <a:pt x="9" y="32"/>
                    </a:moveTo>
                    <a:cubicBezTo>
                      <a:pt x="4" y="40"/>
                      <a:pt x="5" y="35"/>
                      <a:pt x="0" y="44"/>
                    </a:cubicBezTo>
                    <a:cubicBezTo>
                      <a:pt x="4" y="34"/>
                      <a:pt x="11" y="22"/>
                      <a:pt x="18" y="12"/>
                    </a:cubicBezTo>
                    <a:cubicBezTo>
                      <a:pt x="17" y="9"/>
                      <a:pt x="14" y="16"/>
                      <a:pt x="13" y="15"/>
                    </a:cubicBezTo>
                    <a:cubicBezTo>
                      <a:pt x="19" y="4"/>
                      <a:pt x="21" y="2"/>
                      <a:pt x="24" y="0"/>
                    </a:cubicBezTo>
                    <a:cubicBezTo>
                      <a:pt x="18" y="13"/>
                      <a:pt x="10" y="27"/>
                      <a:pt x="9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3" name="Freeform 6533">
                <a:extLst>
                  <a:ext uri="{FF2B5EF4-FFF2-40B4-BE49-F238E27FC236}">
                    <a16:creationId xmlns:a16="http://schemas.microsoft.com/office/drawing/2014/main" id="{D17144C9-9D40-4B03-8D3D-019829C11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2586"/>
                <a:ext cx="15" cy="2"/>
              </a:xfrm>
              <a:custGeom>
                <a:avLst/>
                <a:gdLst>
                  <a:gd name="T0" fmla="*/ 3 w 26"/>
                  <a:gd name="T1" fmla="*/ 4 h 4"/>
                  <a:gd name="T2" fmla="*/ 11 w 26"/>
                  <a:gd name="T3" fmla="*/ 3 h 4"/>
                  <a:gd name="T4" fmla="*/ 12 w 26"/>
                  <a:gd name="T5" fmla="*/ 1 h 4"/>
                  <a:gd name="T6" fmla="*/ 24 w 26"/>
                  <a:gd name="T7" fmla="*/ 2 h 4"/>
                  <a:gd name="T8" fmla="*/ 3 w 2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3" y="4"/>
                    </a:moveTo>
                    <a:cubicBezTo>
                      <a:pt x="0" y="3"/>
                      <a:pt x="6" y="3"/>
                      <a:pt x="11" y="3"/>
                    </a:cubicBezTo>
                    <a:cubicBezTo>
                      <a:pt x="16" y="2"/>
                      <a:pt x="20" y="1"/>
                      <a:pt x="12" y="1"/>
                    </a:cubicBezTo>
                    <a:cubicBezTo>
                      <a:pt x="17" y="1"/>
                      <a:pt x="26" y="0"/>
                      <a:pt x="24" y="2"/>
                    </a:cubicBezTo>
                    <a:cubicBezTo>
                      <a:pt x="20" y="2"/>
                      <a:pt x="12" y="3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4" name="Freeform 6534">
                <a:extLst>
                  <a:ext uri="{FF2B5EF4-FFF2-40B4-BE49-F238E27FC236}">
                    <a16:creationId xmlns:a16="http://schemas.microsoft.com/office/drawing/2014/main" id="{50D303D0-1C2D-4C68-9863-3D2E39A96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66"/>
                <a:ext cx="11" cy="4"/>
              </a:xfrm>
              <a:custGeom>
                <a:avLst/>
                <a:gdLst>
                  <a:gd name="T0" fmla="*/ 4 w 19"/>
                  <a:gd name="T1" fmla="*/ 7 h 7"/>
                  <a:gd name="T2" fmla="*/ 0 w 19"/>
                  <a:gd name="T3" fmla="*/ 3 h 7"/>
                  <a:gd name="T4" fmla="*/ 10 w 19"/>
                  <a:gd name="T5" fmla="*/ 1 h 7"/>
                  <a:gd name="T6" fmla="*/ 19 w 19"/>
                  <a:gd name="T7" fmla="*/ 1 h 7"/>
                  <a:gd name="T8" fmla="*/ 4 w 19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4" y="7"/>
                    </a:moveTo>
                    <a:cubicBezTo>
                      <a:pt x="11" y="3"/>
                      <a:pt x="0" y="5"/>
                      <a:pt x="0" y="3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12" y="2"/>
                      <a:pt x="13" y="3"/>
                      <a:pt x="19" y="1"/>
                    </a:cubicBezTo>
                    <a:cubicBezTo>
                      <a:pt x="18" y="2"/>
                      <a:pt x="12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5" name="Freeform 6535">
                <a:extLst>
                  <a:ext uri="{FF2B5EF4-FFF2-40B4-BE49-F238E27FC236}">
                    <a16:creationId xmlns:a16="http://schemas.microsoft.com/office/drawing/2014/main" id="{10C2D23D-F14A-4EC5-BA51-C9B6371F5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2588"/>
                <a:ext cx="13" cy="1"/>
              </a:xfrm>
              <a:custGeom>
                <a:avLst/>
                <a:gdLst>
                  <a:gd name="T0" fmla="*/ 21 w 23"/>
                  <a:gd name="T1" fmla="*/ 2 h 2"/>
                  <a:gd name="T2" fmla="*/ 2 w 23"/>
                  <a:gd name="T3" fmla="*/ 0 h 2"/>
                  <a:gd name="T4" fmla="*/ 23 w 23"/>
                  <a:gd name="T5" fmla="*/ 0 h 2"/>
                  <a:gd name="T6" fmla="*/ 21 w 2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">
                    <a:moveTo>
                      <a:pt x="21" y="2"/>
                    </a:moveTo>
                    <a:cubicBezTo>
                      <a:pt x="18" y="1"/>
                      <a:pt x="0" y="1"/>
                      <a:pt x="2" y="0"/>
                    </a:cubicBezTo>
                    <a:cubicBezTo>
                      <a:pt x="9" y="0"/>
                      <a:pt x="16" y="0"/>
                      <a:pt x="23" y="0"/>
                    </a:cubicBezTo>
                    <a:cubicBezTo>
                      <a:pt x="22" y="1"/>
                      <a:pt x="20" y="1"/>
                      <a:pt x="2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6" name="Freeform 6536">
                <a:extLst>
                  <a:ext uri="{FF2B5EF4-FFF2-40B4-BE49-F238E27FC236}">
                    <a16:creationId xmlns:a16="http://schemas.microsoft.com/office/drawing/2014/main" id="{22DCB48D-33C7-4F21-856F-0074AEE82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2584"/>
                <a:ext cx="8" cy="2"/>
              </a:xfrm>
              <a:custGeom>
                <a:avLst/>
                <a:gdLst>
                  <a:gd name="T0" fmla="*/ 14 w 15"/>
                  <a:gd name="T1" fmla="*/ 1 h 3"/>
                  <a:gd name="T2" fmla="*/ 15 w 15"/>
                  <a:gd name="T3" fmla="*/ 2 h 3"/>
                  <a:gd name="T4" fmla="*/ 1 w 15"/>
                  <a:gd name="T5" fmla="*/ 1 h 3"/>
                  <a:gd name="T6" fmla="*/ 0 w 15"/>
                  <a:gd name="T7" fmla="*/ 0 h 3"/>
                  <a:gd name="T8" fmla="*/ 14 w 1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">
                    <a:moveTo>
                      <a:pt x="14" y="1"/>
                    </a:moveTo>
                    <a:cubicBezTo>
                      <a:pt x="15" y="2"/>
                      <a:pt x="8" y="2"/>
                      <a:pt x="15" y="2"/>
                    </a:cubicBezTo>
                    <a:cubicBezTo>
                      <a:pt x="14" y="3"/>
                      <a:pt x="6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1"/>
                      <a:pt x="7" y="0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7" name="Freeform 6537">
                <a:extLst>
                  <a:ext uri="{FF2B5EF4-FFF2-40B4-BE49-F238E27FC236}">
                    <a16:creationId xmlns:a16="http://schemas.microsoft.com/office/drawing/2014/main" id="{065F3829-AF65-493C-B81C-15ECDAFA7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2443"/>
                <a:ext cx="12" cy="12"/>
              </a:xfrm>
              <a:custGeom>
                <a:avLst/>
                <a:gdLst>
                  <a:gd name="T0" fmla="*/ 8 w 20"/>
                  <a:gd name="T1" fmla="*/ 14 h 22"/>
                  <a:gd name="T2" fmla="*/ 9 w 20"/>
                  <a:gd name="T3" fmla="*/ 12 h 22"/>
                  <a:gd name="T4" fmla="*/ 20 w 20"/>
                  <a:gd name="T5" fmla="*/ 2 h 22"/>
                  <a:gd name="T6" fmla="*/ 12 w 20"/>
                  <a:gd name="T7" fmla="*/ 9 h 22"/>
                  <a:gd name="T8" fmla="*/ 8 w 20"/>
                  <a:gd name="T9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8" y="14"/>
                    </a:moveTo>
                    <a:cubicBezTo>
                      <a:pt x="0" y="22"/>
                      <a:pt x="4" y="17"/>
                      <a:pt x="9" y="12"/>
                    </a:cubicBezTo>
                    <a:cubicBezTo>
                      <a:pt x="13" y="7"/>
                      <a:pt x="20" y="0"/>
                      <a:pt x="20" y="2"/>
                    </a:cubicBezTo>
                    <a:cubicBezTo>
                      <a:pt x="16" y="6"/>
                      <a:pt x="15" y="6"/>
                      <a:pt x="12" y="9"/>
                    </a:cubicBezTo>
                    <a:cubicBezTo>
                      <a:pt x="10" y="11"/>
                      <a:pt x="8" y="14"/>
                      <a:pt x="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8" name="Freeform 6538">
                <a:extLst>
                  <a:ext uri="{FF2B5EF4-FFF2-40B4-BE49-F238E27FC236}">
                    <a16:creationId xmlns:a16="http://schemas.microsoft.com/office/drawing/2014/main" id="{CF87953E-4197-4DEB-B9D4-1D380A2B2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2219"/>
                <a:ext cx="2" cy="7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11 h 13"/>
                  <a:gd name="T4" fmla="*/ 1 w 4"/>
                  <a:gd name="T5" fmla="*/ 8 h 13"/>
                  <a:gd name="T6" fmla="*/ 2 w 4"/>
                  <a:gd name="T7" fmla="*/ 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4" y="1"/>
                      <a:pt x="3" y="7"/>
                      <a:pt x="2" y="11"/>
                    </a:cubicBezTo>
                    <a:cubicBezTo>
                      <a:pt x="1" y="11"/>
                      <a:pt x="0" y="13"/>
                      <a:pt x="1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2" y="7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9" name="Freeform 6539">
                <a:extLst>
                  <a:ext uri="{FF2B5EF4-FFF2-40B4-BE49-F238E27FC236}">
                    <a16:creationId xmlns:a16="http://schemas.microsoft.com/office/drawing/2014/main" id="{445AC342-83A0-4695-A923-5ADEE245E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298"/>
                <a:ext cx="4" cy="10"/>
              </a:xfrm>
              <a:custGeom>
                <a:avLst/>
                <a:gdLst>
                  <a:gd name="T0" fmla="*/ 5 w 7"/>
                  <a:gd name="T1" fmla="*/ 9 h 17"/>
                  <a:gd name="T2" fmla="*/ 0 w 7"/>
                  <a:gd name="T3" fmla="*/ 10 h 17"/>
                  <a:gd name="T4" fmla="*/ 7 w 7"/>
                  <a:gd name="T5" fmla="*/ 0 h 17"/>
                  <a:gd name="T6" fmla="*/ 5 w 7"/>
                  <a:gd name="T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7">
                    <a:moveTo>
                      <a:pt x="5" y="9"/>
                    </a:moveTo>
                    <a:cubicBezTo>
                      <a:pt x="1" y="17"/>
                      <a:pt x="1" y="11"/>
                      <a:pt x="0" y="10"/>
                    </a:cubicBezTo>
                    <a:cubicBezTo>
                      <a:pt x="5" y="1"/>
                      <a:pt x="3" y="6"/>
                      <a:pt x="7" y="0"/>
                    </a:cubicBezTo>
                    <a:cubicBezTo>
                      <a:pt x="6" y="4"/>
                      <a:pt x="5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0" name="Freeform 6540">
                <a:extLst>
                  <a:ext uri="{FF2B5EF4-FFF2-40B4-BE49-F238E27FC236}">
                    <a16:creationId xmlns:a16="http://schemas.microsoft.com/office/drawing/2014/main" id="{39785939-D354-4BD9-B8FC-BC04A9B0C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2528"/>
                <a:ext cx="11" cy="6"/>
              </a:xfrm>
              <a:custGeom>
                <a:avLst/>
                <a:gdLst>
                  <a:gd name="T0" fmla="*/ 20 w 20"/>
                  <a:gd name="T1" fmla="*/ 1 h 11"/>
                  <a:gd name="T2" fmla="*/ 0 w 20"/>
                  <a:gd name="T3" fmla="*/ 10 h 11"/>
                  <a:gd name="T4" fmla="*/ 9 w 20"/>
                  <a:gd name="T5" fmla="*/ 5 h 11"/>
                  <a:gd name="T6" fmla="*/ 12 w 20"/>
                  <a:gd name="T7" fmla="*/ 3 h 11"/>
                  <a:gd name="T8" fmla="*/ 20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20" y="1"/>
                    </a:moveTo>
                    <a:cubicBezTo>
                      <a:pt x="12" y="5"/>
                      <a:pt x="1" y="11"/>
                      <a:pt x="0" y="10"/>
                    </a:cubicBezTo>
                    <a:cubicBezTo>
                      <a:pt x="5" y="7"/>
                      <a:pt x="6" y="7"/>
                      <a:pt x="9" y="5"/>
                    </a:cubicBezTo>
                    <a:cubicBezTo>
                      <a:pt x="12" y="4"/>
                      <a:pt x="11" y="4"/>
                      <a:pt x="12" y="3"/>
                    </a:cubicBezTo>
                    <a:cubicBezTo>
                      <a:pt x="17" y="0"/>
                      <a:pt x="19" y="0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1" name="Freeform 6541">
                <a:extLst>
                  <a:ext uri="{FF2B5EF4-FFF2-40B4-BE49-F238E27FC236}">
                    <a16:creationId xmlns:a16="http://schemas.microsoft.com/office/drawing/2014/main" id="{394822DC-470B-4D8C-871D-62472209D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" y="2545"/>
                <a:ext cx="9" cy="6"/>
              </a:xfrm>
              <a:custGeom>
                <a:avLst/>
                <a:gdLst>
                  <a:gd name="T0" fmla="*/ 15 w 16"/>
                  <a:gd name="T1" fmla="*/ 5 h 10"/>
                  <a:gd name="T2" fmla="*/ 0 w 16"/>
                  <a:gd name="T3" fmla="*/ 9 h 10"/>
                  <a:gd name="T4" fmla="*/ 10 w 16"/>
                  <a:gd name="T5" fmla="*/ 5 h 10"/>
                  <a:gd name="T6" fmla="*/ 6 w 16"/>
                  <a:gd name="T7" fmla="*/ 6 h 10"/>
                  <a:gd name="T8" fmla="*/ 15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5" y="5"/>
                    </a:moveTo>
                    <a:cubicBezTo>
                      <a:pt x="10" y="6"/>
                      <a:pt x="1" y="10"/>
                      <a:pt x="0" y="9"/>
                    </a:cubicBezTo>
                    <a:cubicBezTo>
                      <a:pt x="5" y="8"/>
                      <a:pt x="5" y="7"/>
                      <a:pt x="10" y="5"/>
                    </a:cubicBezTo>
                    <a:cubicBezTo>
                      <a:pt x="10" y="4"/>
                      <a:pt x="8" y="5"/>
                      <a:pt x="6" y="6"/>
                    </a:cubicBezTo>
                    <a:cubicBezTo>
                      <a:pt x="16" y="0"/>
                      <a:pt x="9" y="6"/>
                      <a:pt x="1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2" name="Freeform 6542">
                <a:extLst>
                  <a:ext uri="{FF2B5EF4-FFF2-40B4-BE49-F238E27FC236}">
                    <a16:creationId xmlns:a16="http://schemas.microsoft.com/office/drawing/2014/main" id="{9C53793B-7F72-46A3-9AED-310C39940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2576"/>
                <a:ext cx="12" cy="4"/>
              </a:xfrm>
              <a:custGeom>
                <a:avLst/>
                <a:gdLst>
                  <a:gd name="T0" fmla="*/ 11 w 20"/>
                  <a:gd name="T1" fmla="*/ 4 h 6"/>
                  <a:gd name="T2" fmla="*/ 0 w 20"/>
                  <a:gd name="T3" fmla="*/ 6 h 6"/>
                  <a:gd name="T4" fmla="*/ 4 w 20"/>
                  <a:gd name="T5" fmla="*/ 2 h 6"/>
                  <a:gd name="T6" fmla="*/ 11 w 20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6">
                    <a:moveTo>
                      <a:pt x="11" y="4"/>
                    </a:moveTo>
                    <a:cubicBezTo>
                      <a:pt x="9" y="6"/>
                      <a:pt x="5" y="6"/>
                      <a:pt x="0" y="6"/>
                    </a:cubicBezTo>
                    <a:cubicBezTo>
                      <a:pt x="6" y="4"/>
                      <a:pt x="3" y="3"/>
                      <a:pt x="4" y="2"/>
                    </a:cubicBezTo>
                    <a:cubicBezTo>
                      <a:pt x="20" y="0"/>
                      <a:pt x="10" y="4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3" name="Freeform 6543">
                <a:extLst>
                  <a:ext uri="{FF2B5EF4-FFF2-40B4-BE49-F238E27FC236}">
                    <a16:creationId xmlns:a16="http://schemas.microsoft.com/office/drawing/2014/main" id="{52C66F92-F0B1-48DF-BFC2-8CDEF2B30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2586"/>
                <a:ext cx="16" cy="2"/>
              </a:xfrm>
              <a:custGeom>
                <a:avLst/>
                <a:gdLst>
                  <a:gd name="T0" fmla="*/ 28 w 28"/>
                  <a:gd name="T1" fmla="*/ 2 h 3"/>
                  <a:gd name="T2" fmla="*/ 0 w 28"/>
                  <a:gd name="T3" fmla="*/ 1 h 3"/>
                  <a:gd name="T4" fmla="*/ 28 w 28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3">
                    <a:moveTo>
                      <a:pt x="28" y="2"/>
                    </a:moveTo>
                    <a:cubicBezTo>
                      <a:pt x="24" y="3"/>
                      <a:pt x="7" y="1"/>
                      <a:pt x="0" y="1"/>
                    </a:cubicBezTo>
                    <a:cubicBezTo>
                      <a:pt x="6" y="0"/>
                      <a:pt x="17" y="2"/>
                      <a:pt x="2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4" name="Freeform 6544">
                <a:extLst>
                  <a:ext uri="{FF2B5EF4-FFF2-40B4-BE49-F238E27FC236}">
                    <a16:creationId xmlns:a16="http://schemas.microsoft.com/office/drawing/2014/main" id="{45658F0D-00CF-4C4F-8F65-05FEFFEA9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2440"/>
                <a:ext cx="10" cy="12"/>
              </a:xfrm>
              <a:custGeom>
                <a:avLst/>
                <a:gdLst>
                  <a:gd name="T0" fmla="*/ 13 w 19"/>
                  <a:gd name="T1" fmla="*/ 9 h 21"/>
                  <a:gd name="T2" fmla="*/ 0 w 19"/>
                  <a:gd name="T3" fmla="*/ 21 h 21"/>
                  <a:gd name="T4" fmla="*/ 11 w 19"/>
                  <a:gd name="T5" fmla="*/ 8 h 21"/>
                  <a:gd name="T6" fmla="*/ 13 w 19"/>
                  <a:gd name="T7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1">
                    <a:moveTo>
                      <a:pt x="13" y="9"/>
                    </a:moveTo>
                    <a:cubicBezTo>
                      <a:pt x="6" y="17"/>
                      <a:pt x="7" y="13"/>
                      <a:pt x="0" y="21"/>
                    </a:cubicBezTo>
                    <a:cubicBezTo>
                      <a:pt x="1" y="19"/>
                      <a:pt x="11" y="9"/>
                      <a:pt x="11" y="8"/>
                    </a:cubicBezTo>
                    <a:cubicBezTo>
                      <a:pt x="19" y="0"/>
                      <a:pt x="14" y="7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5" name="Freeform 6545">
                <a:extLst>
                  <a:ext uri="{FF2B5EF4-FFF2-40B4-BE49-F238E27FC236}">
                    <a16:creationId xmlns:a16="http://schemas.microsoft.com/office/drawing/2014/main" id="{C89A4A31-5D40-40B8-93AA-0D34AE954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2508"/>
                <a:ext cx="14" cy="9"/>
              </a:xfrm>
              <a:custGeom>
                <a:avLst/>
                <a:gdLst>
                  <a:gd name="T0" fmla="*/ 19 w 24"/>
                  <a:gd name="T1" fmla="*/ 5 h 15"/>
                  <a:gd name="T2" fmla="*/ 0 w 24"/>
                  <a:gd name="T3" fmla="*/ 15 h 15"/>
                  <a:gd name="T4" fmla="*/ 22 w 24"/>
                  <a:gd name="T5" fmla="*/ 0 h 15"/>
                  <a:gd name="T6" fmla="*/ 8 w 24"/>
                  <a:gd name="T7" fmla="*/ 9 h 15"/>
                  <a:gd name="T8" fmla="*/ 19 w 24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9" y="5"/>
                    </a:moveTo>
                    <a:cubicBezTo>
                      <a:pt x="10" y="10"/>
                      <a:pt x="9" y="9"/>
                      <a:pt x="0" y="15"/>
                    </a:cubicBezTo>
                    <a:cubicBezTo>
                      <a:pt x="0" y="13"/>
                      <a:pt x="16" y="4"/>
                      <a:pt x="22" y="0"/>
                    </a:cubicBezTo>
                    <a:cubicBezTo>
                      <a:pt x="24" y="0"/>
                      <a:pt x="12" y="6"/>
                      <a:pt x="8" y="9"/>
                    </a:cubicBezTo>
                    <a:cubicBezTo>
                      <a:pt x="9" y="10"/>
                      <a:pt x="20" y="2"/>
                      <a:pt x="1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6" name="Freeform 6546">
                <a:extLst>
                  <a:ext uri="{FF2B5EF4-FFF2-40B4-BE49-F238E27FC236}">
                    <a16:creationId xmlns:a16="http://schemas.microsoft.com/office/drawing/2014/main" id="{B2BFC916-A643-4F00-8559-C870B80CA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1805"/>
                <a:ext cx="7" cy="8"/>
              </a:xfrm>
              <a:custGeom>
                <a:avLst/>
                <a:gdLst>
                  <a:gd name="T0" fmla="*/ 1 w 12"/>
                  <a:gd name="T1" fmla="*/ 2 h 14"/>
                  <a:gd name="T2" fmla="*/ 12 w 12"/>
                  <a:gd name="T3" fmla="*/ 13 h 14"/>
                  <a:gd name="T4" fmla="*/ 0 w 12"/>
                  <a:gd name="T5" fmla="*/ 3 h 14"/>
                  <a:gd name="T6" fmla="*/ 1 w 12"/>
                  <a:gd name="T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4">
                    <a:moveTo>
                      <a:pt x="1" y="2"/>
                    </a:moveTo>
                    <a:cubicBezTo>
                      <a:pt x="0" y="0"/>
                      <a:pt x="9" y="10"/>
                      <a:pt x="12" y="13"/>
                    </a:cubicBezTo>
                    <a:cubicBezTo>
                      <a:pt x="11" y="14"/>
                      <a:pt x="9" y="12"/>
                      <a:pt x="0" y="3"/>
                    </a:cubicBezTo>
                    <a:cubicBezTo>
                      <a:pt x="2" y="5"/>
                      <a:pt x="4" y="5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7" name="Freeform 6547">
                <a:extLst>
                  <a:ext uri="{FF2B5EF4-FFF2-40B4-BE49-F238E27FC236}">
                    <a16:creationId xmlns:a16="http://schemas.microsoft.com/office/drawing/2014/main" id="{DC03DACF-CBA8-4D41-8D95-CC409180D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519"/>
                <a:ext cx="9" cy="6"/>
              </a:xfrm>
              <a:custGeom>
                <a:avLst/>
                <a:gdLst>
                  <a:gd name="T0" fmla="*/ 17 w 17"/>
                  <a:gd name="T1" fmla="*/ 2 h 11"/>
                  <a:gd name="T2" fmla="*/ 8 w 17"/>
                  <a:gd name="T3" fmla="*/ 7 h 11"/>
                  <a:gd name="T4" fmla="*/ 13 w 17"/>
                  <a:gd name="T5" fmla="*/ 3 h 11"/>
                  <a:gd name="T6" fmla="*/ 3 w 17"/>
                  <a:gd name="T7" fmla="*/ 7 h 11"/>
                  <a:gd name="T8" fmla="*/ 15 w 17"/>
                  <a:gd name="T9" fmla="*/ 0 h 11"/>
                  <a:gd name="T10" fmla="*/ 17 w 17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1">
                    <a:moveTo>
                      <a:pt x="17" y="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10" y="5"/>
                      <a:pt x="13" y="3"/>
                    </a:cubicBezTo>
                    <a:cubicBezTo>
                      <a:pt x="13" y="2"/>
                      <a:pt x="0" y="11"/>
                      <a:pt x="3" y="7"/>
                    </a:cubicBezTo>
                    <a:cubicBezTo>
                      <a:pt x="7" y="5"/>
                      <a:pt x="11" y="3"/>
                      <a:pt x="15" y="0"/>
                    </a:cubicBezTo>
                    <a:lnTo>
                      <a:pt x="1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8" name="Freeform 6548">
                <a:extLst>
                  <a:ext uri="{FF2B5EF4-FFF2-40B4-BE49-F238E27FC236}">
                    <a16:creationId xmlns:a16="http://schemas.microsoft.com/office/drawing/2014/main" id="{DB155BCB-9B8C-4B1E-BB26-2CF2087A1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2284"/>
                <a:ext cx="10" cy="20"/>
              </a:xfrm>
              <a:custGeom>
                <a:avLst/>
                <a:gdLst>
                  <a:gd name="T0" fmla="*/ 10 w 17"/>
                  <a:gd name="T1" fmla="*/ 22 h 35"/>
                  <a:gd name="T2" fmla="*/ 9 w 17"/>
                  <a:gd name="T3" fmla="*/ 16 h 35"/>
                  <a:gd name="T4" fmla="*/ 0 w 17"/>
                  <a:gd name="T5" fmla="*/ 35 h 35"/>
                  <a:gd name="T6" fmla="*/ 8 w 17"/>
                  <a:gd name="T7" fmla="*/ 15 h 35"/>
                  <a:gd name="T8" fmla="*/ 17 w 17"/>
                  <a:gd name="T9" fmla="*/ 0 h 35"/>
                  <a:gd name="T10" fmla="*/ 10 w 17"/>
                  <a:gd name="T1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5">
                    <a:moveTo>
                      <a:pt x="10" y="22"/>
                    </a:moveTo>
                    <a:cubicBezTo>
                      <a:pt x="10" y="18"/>
                      <a:pt x="6" y="26"/>
                      <a:pt x="9" y="16"/>
                    </a:cubicBezTo>
                    <a:cubicBezTo>
                      <a:pt x="6" y="23"/>
                      <a:pt x="3" y="29"/>
                      <a:pt x="0" y="35"/>
                    </a:cubicBezTo>
                    <a:cubicBezTo>
                      <a:pt x="4" y="23"/>
                      <a:pt x="6" y="18"/>
                      <a:pt x="8" y="15"/>
                    </a:cubicBezTo>
                    <a:cubicBezTo>
                      <a:pt x="11" y="12"/>
                      <a:pt x="13" y="9"/>
                      <a:pt x="17" y="0"/>
                    </a:cubicBezTo>
                    <a:cubicBezTo>
                      <a:pt x="17" y="3"/>
                      <a:pt x="14" y="12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9" name="Freeform 6549">
                <a:extLst>
                  <a:ext uri="{FF2B5EF4-FFF2-40B4-BE49-F238E27FC236}">
                    <a16:creationId xmlns:a16="http://schemas.microsoft.com/office/drawing/2014/main" id="{7CB3A6AC-FC4B-47C6-9C0E-180B5C1FC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1852"/>
                <a:ext cx="6" cy="8"/>
              </a:xfrm>
              <a:custGeom>
                <a:avLst/>
                <a:gdLst>
                  <a:gd name="T0" fmla="*/ 10 w 10"/>
                  <a:gd name="T1" fmla="*/ 14 h 14"/>
                  <a:gd name="T2" fmla="*/ 1 w 10"/>
                  <a:gd name="T3" fmla="*/ 0 h 14"/>
                  <a:gd name="T4" fmla="*/ 1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cubicBezTo>
                      <a:pt x="8" y="12"/>
                      <a:pt x="0" y="2"/>
                      <a:pt x="1" y="0"/>
                    </a:cubicBezTo>
                    <a:cubicBezTo>
                      <a:pt x="5" y="4"/>
                      <a:pt x="7" y="9"/>
                      <a:pt x="1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0" name="Freeform 6550">
                <a:extLst>
                  <a:ext uri="{FF2B5EF4-FFF2-40B4-BE49-F238E27FC236}">
                    <a16:creationId xmlns:a16="http://schemas.microsoft.com/office/drawing/2014/main" id="{5DFD1C1E-2C62-4FFD-BC75-BB8E089DA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556"/>
                <a:ext cx="14" cy="5"/>
              </a:xfrm>
              <a:custGeom>
                <a:avLst/>
                <a:gdLst>
                  <a:gd name="T0" fmla="*/ 12 w 25"/>
                  <a:gd name="T1" fmla="*/ 6 h 9"/>
                  <a:gd name="T2" fmla="*/ 9 w 25"/>
                  <a:gd name="T3" fmla="*/ 2 h 9"/>
                  <a:gd name="T4" fmla="*/ 25 w 25"/>
                  <a:gd name="T5" fmla="*/ 0 h 9"/>
                  <a:gd name="T6" fmla="*/ 12 w 25"/>
                  <a:gd name="T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9">
                    <a:moveTo>
                      <a:pt x="12" y="6"/>
                    </a:moveTo>
                    <a:cubicBezTo>
                      <a:pt x="0" y="9"/>
                      <a:pt x="14" y="3"/>
                      <a:pt x="9" y="2"/>
                    </a:cubicBezTo>
                    <a:cubicBezTo>
                      <a:pt x="18" y="0"/>
                      <a:pt x="22" y="0"/>
                      <a:pt x="25" y="0"/>
                    </a:cubicBezTo>
                    <a:cubicBezTo>
                      <a:pt x="23" y="1"/>
                      <a:pt x="12" y="5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1" name="Freeform 6551">
                <a:extLst>
                  <a:ext uri="{FF2B5EF4-FFF2-40B4-BE49-F238E27FC236}">
                    <a16:creationId xmlns:a16="http://schemas.microsoft.com/office/drawing/2014/main" id="{B38E137C-A928-4B24-8290-B9B26DD08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9" y="2566"/>
                <a:ext cx="14" cy="5"/>
              </a:xfrm>
              <a:custGeom>
                <a:avLst/>
                <a:gdLst>
                  <a:gd name="T0" fmla="*/ 0 w 26"/>
                  <a:gd name="T1" fmla="*/ 8 h 8"/>
                  <a:gd name="T2" fmla="*/ 26 w 26"/>
                  <a:gd name="T3" fmla="*/ 0 h 8"/>
                  <a:gd name="T4" fmla="*/ 0 w 26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8">
                    <a:moveTo>
                      <a:pt x="0" y="8"/>
                    </a:moveTo>
                    <a:cubicBezTo>
                      <a:pt x="4" y="5"/>
                      <a:pt x="14" y="3"/>
                      <a:pt x="26" y="0"/>
                    </a:cubicBezTo>
                    <a:cubicBezTo>
                      <a:pt x="18" y="3"/>
                      <a:pt x="11" y="7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2" name="Freeform 6552">
                <a:extLst>
                  <a:ext uri="{FF2B5EF4-FFF2-40B4-BE49-F238E27FC236}">
                    <a16:creationId xmlns:a16="http://schemas.microsoft.com/office/drawing/2014/main" id="{2A920742-FE12-4F99-A8AF-E8C1EA1D8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2582"/>
                <a:ext cx="16" cy="3"/>
              </a:xfrm>
              <a:custGeom>
                <a:avLst/>
                <a:gdLst>
                  <a:gd name="T0" fmla="*/ 14 w 28"/>
                  <a:gd name="T1" fmla="*/ 6 h 6"/>
                  <a:gd name="T2" fmla="*/ 8 w 28"/>
                  <a:gd name="T3" fmla="*/ 2 h 6"/>
                  <a:gd name="T4" fmla="*/ 14 w 2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">
                    <a:moveTo>
                      <a:pt x="14" y="6"/>
                    </a:moveTo>
                    <a:cubicBezTo>
                      <a:pt x="0" y="5"/>
                      <a:pt x="28" y="2"/>
                      <a:pt x="8" y="2"/>
                    </a:cubicBezTo>
                    <a:cubicBezTo>
                      <a:pt x="23" y="0"/>
                      <a:pt x="26" y="4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3" name="Freeform 6553">
                <a:extLst>
                  <a:ext uri="{FF2B5EF4-FFF2-40B4-BE49-F238E27FC236}">
                    <a16:creationId xmlns:a16="http://schemas.microsoft.com/office/drawing/2014/main" id="{ACA4C6BA-F74A-4F25-9E6C-8E204A21F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2369"/>
                <a:ext cx="6" cy="9"/>
              </a:xfrm>
              <a:custGeom>
                <a:avLst/>
                <a:gdLst>
                  <a:gd name="T0" fmla="*/ 9 w 11"/>
                  <a:gd name="T1" fmla="*/ 5 h 17"/>
                  <a:gd name="T2" fmla="*/ 0 w 11"/>
                  <a:gd name="T3" fmla="*/ 17 h 17"/>
                  <a:gd name="T4" fmla="*/ 10 w 11"/>
                  <a:gd name="T5" fmla="*/ 0 h 17"/>
                  <a:gd name="T6" fmla="*/ 9 w 11"/>
                  <a:gd name="T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7">
                    <a:moveTo>
                      <a:pt x="9" y="5"/>
                    </a:moveTo>
                    <a:cubicBezTo>
                      <a:pt x="6" y="11"/>
                      <a:pt x="6" y="8"/>
                      <a:pt x="0" y="17"/>
                    </a:cubicBezTo>
                    <a:cubicBezTo>
                      <a:pt x="2" y="13"/>
                      <a:pt x="6" y="7"/>
                      <a:pt x="10" y="0"/>
                    </a:cubicBezTo>
                    <a:cubicBezTo>
                      <a:pt x="11" y="1"/>
                      <a:pt x="8" y="6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4" name="Freeform 6554">
                <a:extLst>
                  <a:ext uri="{FF2B5EF4-FFF2-40B4-BE49-F238E27FC236}">
                    <a16:creationId xmlns:a16="http://schemas.microsoft.com/office/drawing/2014/main" id="{000471A7-79AB-41BE-8A25-0BE408201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2444"/>
                <a:ext cx="10" cy="10"/>
              </a:xfrm>
              <a:custGeom>
                <a:avLst/>
                <a:gdLst>
                  <a:gd name="T0" fmla="*/ 11 w 16"/>
                  <a:gd name="T1" fmla="*/ 7 h 16"/>
                  <a:gd name="T2" fmla="*/ 8 w 16"/>
                  <a:gd name="T3" fmla="*/ 9 h 16"/>
                  <a:gd name="T4" fmla="*/ 0 w 16"/>
                  <a:gd name="T5" fmla="*/ 16 h 16"/>
                  <a:gd name="T6" fmla="*/ 3 w 16"/>
                  <a:gd name="T7" fmla="*/ 11 h 16"/>
                  <a:gd name="T8" fmla="*/ 13 w 16"/>
                  <a:gd name="T9" fmla="*/ 2 h 16"/>
                  <a:gd name="T10" fmla="*/ 11 w 16"/>
                  <a:gd name="T1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6">
                    <a:moveTo>
                      <a:pt x="11" y="7"/>
                    </a:moveTo>
                    <a:cubicBezTo>
                      <a:pt x="9" y="9"/>
                      <a:pt x="8" y="9"/>
                      <a:pt x="8" y="9"/>
                    </a:cubicBezTo>
                    <a:cubicBezTo>
                      <a:pt x="7" y="10"/>
                      <a:pt x="3" y="14"/>
                      <a:pt x="0" y="16"/>
                    </a:cubicBezTo>
                    <a:cubicBezTo>
                      <a:pt x="0" y="15"/>
                      <a:pt x="7" y="9"/>
                      <a:pt x="3" y="11"/>
                    </a:cubicBezTo>
                    <a:cubicBezTo>
                      <a:pt x="7" y="6"/>
                      <a:pt x="9" y="5"/>
                      <a:pt x="13" y="2"/>
                    </a:cubicBezTo>
                    <a:cubicBezTo>
                      <a:pt x="16" y="0"/>
                      <a:pt x="7" y="9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5" name="Freeform 6555">
                <a:extLst>
                  <a:ext uri="{FF2B5EF4-FFF2-40B4-BE49-F238E27FC236}">
                    <a16:creationId xmlns:a16="http://schemas.microsoft.com/office/drawing/2014/main" id="{F8EA3D10-405A-4753-A5AB-2057E84F5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355"/>
                <a:ext cx="5" cy="10"/>
              </a:xfrm>
              <a:custGeom>
                <a:avLst/>
                <a:gdLst>
                  <a:gd name="T0" fmla="*/ 2 w 10"/>
                  <a:gd name="T1" fmla="*/ 19 h 19"/>
                  <a:gd name="T2" fmla="*/ 5 w 10"/>
                  <a:gd name="T3" fmla="*/ 7 h 19"/>
                  <a:gd name="T4" fmla="*/ 2 w 10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9">
                    <a:moveTo>
                      <a:pt x="2" y="19"/>
                    </a:moveTo>
                    <a:cubicBezTo>
                      <a:pt x="0" y="18"/>
                      <a:pt x="4" y="10"/>
                      <a:pt x="5" y="7"/>
                    </a:cubicBezTo>
                    <a:cubicBezTo>
                      <a:pt x="10" y="0"/>
                      <a:pt x="7" y="10"/>
                      <a:pt x="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6" name="Freeform 6556">
                <a:extLst>
                  <a:ext uri="{FF2B5EF4-FFF2-40B4-BE49-F238E27FC236}">
                    <a16:creationId xmlns:a16="http://schemas.microsoft.com/office/drawing/2014/main" id="{83FB646C-F04F-4681-9E10-D40AE526F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384"/>
                <a:ext cx="8" cy="10"/>
              </a:xfrm>
              <a:custGeom>
                <a:avLst/>
                <a:gdLst>
                  <a:gd name="T0" fmla="*/ 14 w 14"/>
                  <a:gd name="T1" fmla="*/ 1 h 17"/>
                  <a:gd name="T2" fmla="*/ 6 w 14"/>
                  <a:gd name="T3" fmla="*/ 12 h 17"/>
                  <a:gd name="T4" fmla="*/ 0 w 14"/>
                  <a:gd name="T5" fmla="*/ 17 h 17"/>
                  <a:gd name="T6" fmla="*/ 2 w 14"/>
                  <a:gd name="T7" fmla="*/ 12 h 17"/>
                  <a:gd name="T8" fmla="*/ 14 w 1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4" y="1"/>
                    </a:moveTo>
                    <a:cubicBezTo>
                      <a:pt x="12" y="5"/>
                      <a:pt x="9" y="8"/>
                      <a:pt x="6" y="12"/>
                    </a:cubicBezTo>
                    <a:cubicBezTo>
                      <a:pt x="9" y="6"/>
                      <a:pt x="5" y="12"/>
                      <a:pt x="0" y="17"/>
                    </a:cubicBezTo>
                    <a:cubicBezTo>
                      <a:pt x="1" y="15"/>
                      <a:pt x="4" y="11"/>
                      <a:pt x="2" y="12"/>
                    </a:cubicBezTo>
                    <a:cubicBezTo>
                      <a:pt x="5" y="10"/>
                      <a:pt x="12" y="0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7" name="Freeform 6557">
                <a:extLst>
                  <a:ext uri="{FF2B5EF4-FFF2-40B4-BE49-F238E27FC236}">
                    <a16:creationId xmlns:a16="http://schemas.microsoft.com/office/drawing/2014/main" id="{0B704627-9A18-4B97-A6C5-66053F65C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1784"/>
                <a:ext cx="13" cy="11"/>
              </a:xfrm>
              <a:custGeom>
                <a:avLst/>
                <a:gdLst>
                  <a:gd name="T0" fmla="*/ 0 w 22"/>
                  <a:gd name="T1" fmla="*/ 0 h 19"/>
                  <a:gd name="T2" fmla="*/ 22 w 22"/>
                  <a:gd name="T3" fmla="*/ 19 h 19"/>
                  <a:gd name="T4" fmla="*/ 10 w 22"/>
                  <a:gd name="T5" fmla="*/ 10 h 19"/>
                  <a:gd name="T6" fmla="*/ 0 w 22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9">
                    <a:moveTo>
                      <a:pt x="0" y="0"/>
                    </a:moveTo>
                    <a:cubicBezTo>
                      <a:pt x="7" y="6"/>
                      <a:pt x="15" y="13"/>
                      <a:pt x="22" y="19"/>
                    </a:cubicBezTo>
                    <a:cubicBezTo>
                      <a:pt x="21" y="19"/>
                      <a:pt x="16" y="15"/>
                      <a:pt x="10" y="10"/>
                    </a:cubicBezTo>
                    <a:cubicBezTo>
                      <a:pt x="5" y="6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8" name="Freeform 6558">
                <a:extLst>
                  <a:ext uri="{FF2B5EF4-FFF2-40B4-BE49-F238E27FC236}">
                    <a16:creationId xmlns:a16="http://schemas.microsoft.com/office/drawing/2014/main" id="{9E19F800-BD08-4CB9-BED1-DC05778A2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2373"/>
                <a:ext cx="5" cy="7"/>
              </a:xfrm>
              <a:custGeom>
                <a:avLst/>
                <a:gdLst>
                  <a:gd name="T0" fmla="*/ 6 w 8"/>
                  <a:gd name="T1" fmla="*/ 4 h 12"/>
                  <a:gd name="T2" fmla="*/ 0 w 8"/>
                  <a:gd name="T3" fmla="*/ 9 h 12"/>
                  <a:gd name="T4" fmla="*/ 6 w 8"/>
                  <a:gd name="T5" fmla="*/ 1 h 12"/>
                  <a:gd name="T6" fmla="*/ 6 w 8"/>
                  <a:gd name="T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6" y="4"/>
                    </a:moveTo>
                    <a:cubicBezTo>
                      <a:pt x="1" y="12"/>
                      <a:pt x="2" y="9"/>
                      <a:pt x="0" y="9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0"/>
                      <a:pt x="6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9" name="Freeform 6559">
                <a:extLst>
                  <a:ext uri="{FF2B5EF4-FFF2-40B4-BE49-F238E27FC236}">
                    <a16:creationId xmlns:a16="http://schemas.microsoft.com/office/drawing/2014/main" id="{A5753086-06C8-4FCA-800C-06F57F09E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" y="2580"/>
                <a:ext cx="10" cy="2"/>
              </a:xfrm>
              <a:custGeom>
                <a:avLst/>
                <a:gdLst>
                  <a:gd name="T0" fmla="*/ 0 w 18"/>
                  <a:gd name="T1" fmla="*/ 2 h 4"/>
                  <a:gd name="T2" fmla="*/ 7 w 18"/>
                  <a:gd name="T3" fmla="*/ 2 h 4"/>
                  <a:gd name="T4" fmla="*/ 6 w 18"/>
                  <a:gd name="T5" fmla="*/ 0 h 4"/>
                  <a:gd name="T6" fmla="*/ 18 w 18"/>
                  <a:gd name="T7" fmla="*/ 3 h 4"/>
                  <a:gd name="T8" fmla="*/ 0 w 1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0" y="2"/>
                    </a:moveTo>
                    <a:cubicBezTo>
                      <a:pt x="0" y="1"/>
                      <a:pt x="4" y="2"/>
                      <a:pt x="7" y="2"/>
                    </a:cubicBezTo>
                    <a:cubicBezTo>
                      <a:pt x="3" y="1"/>
                      <a:pt x="5" y="1"/>
                      <a:pt x="6" y="0"/>
                    </a:cubicBezTo>
                    <a:cubicBezTo>
                      <a:pt x="13" y="1"/>
                      <a:pt x="10" y="2"/>
                      <a:pt x="18" y="3"/>
                    </a:cubicBezTo>
                    <a:cubicBezTo>
                      <a:pt x="14" y="4"/>
                      <a:pt x="8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0" name="Freeform 6560">
                <a:extLst>
                  <a:ext uri="{FF2B5EF4-FFF2-40B4-BE49-F238E27FC236}">
                    <a16:creationId xmlns:a16="http://schemas.microsoft.com/office/drawing/2014/main" id="{746B41EF-4D5A-4372-951D-1F67EB730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7" y="2558"/>
                <a:ext cx="16" cy="5"/>
              </a:xfrm>
              <a:custGeom>
                <a:avLst/>
                <a:gdLst>
                  <a:gd name="T0" fmla="*/ 27 w 27"/>
                  <a:gd name="T1" fmla="*/ 1 h 9"/>
                  <a:gd name="T2" fmla="*/ 0 w 27"/>
                  <a:gd name="T3" fmla="*/ 9 h 9"/>
                  <a:gd name="T4" fmla="*/ 14 w 27"/>
                  <a:gd name="T5" fmla="*/ 4 h 9"/>
                  <a:gd name="T6" fmla="*/ 27 w 27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9">
                    <a:moveTo>
                      <a:pt x="27" y="1"/>
                    </a:moveTo>
                    <a:cubicBezTo>
                      <a:pt x="15" y="5"/>
                      <a:pt x="12" y="5"/>
                      <a:pt x="0" y="9"/>
                    </a:cubicBezTo>
                    <a:cubicBezTo>
                      <a:pt x="0" y="9"/>
                      <a:pt x="7" y="6"/>
                      <a:pt x="14" y="4"/>
                    </a:cubicBezTo>
                    <a:cubicBezTo>
                      <a:pt x="21" y="2"/>
                      <a:pt x="27" y="0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1" name="Freeform 6561">
                <a:extLst>
                  <a:ext uri="{FF2B5EF4-FFF2-40B4-BE49-F238E27FC236}">
                    <a16:creationId xmlns:a16="http://schemas.microsoft.com/office/drawing/2014/main" id="{8C289C7C-51D7-4185-A332-83F04A19E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580"/>
                <a:ext cx="11" cy="2"/>
              </a:xfrm>
              <a:custGeom>
                <a:avLst/>
                <a:gdLst>
                  <a:gd name="T0" fmla="*/ 19 w 20"/>
                  <a:gd name="T1" fmla="*/ 2 h 4"/>
                  <a:gd name="T2" fmla="*/ 0 w 20"/>
                  <a:gd name="T3" fmla="*/ 1 h 4"/>
                  <a:gd name="T4" fmla="*/ 19 w 20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4">
                    <a:moveTo>
                      <a:pt x="19" y="2"/>
                    </a:moveTo>
                    <a:cubicBezTo>
                      <a:pt x="14" y="4"/>
                      <a:pt x="1" y="3"/>
                      <a:pt x="0" y="1"/>
                    </a:cubicBezTo>
                    <a:cubicBezTo>
                      <a:pt x="20" y="0"/>
                      <a:pt x="6" y="3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2" name="Freeform 6562">
                <a:extLst>
                  <a:ext uri="{FF2B5EF4-FFF2-40B4-BE49-F238E27FC236}">
                    <a16:creationId xmlns:a16="http://schemas.microsoft.com/office/drawing/2014/main" id="{10A01A2A-2718-47A0-9CFD-CBBED8456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9" y="2558"/>
                <a:ext cx="9" cy="4"/>
              </a:xfrm>
              <a:custGeom>
                <a:avLst/>
                <a:gdLst>
                  <a:gd name="T0" fmla="*/ 7 w 16"/>
                  <a:gd name="T1" fmla="*/ 4 h 6"/>
                  <a:gd name="T2" fmla="*/ 15 w 16"/>
                  <a:gd name="T3" fmla="*/ 0 h 6"/>
                  <a:gd name="T4" fmla="*/ 7 w 16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6">
                    <a:moveTo>
                      <a:pt x="7" y="4"/>
                    </a:moveTo>
                    <a:cubicBezTo>
                      <a:pt x="0" y="6"/>
                      <a:pt x="6" y="3"/>
                      <a:pt x="15" y="0"/>
                    </a:cubicBezTo>
                    <a:cubicBezTo>
                      <a:pt x="14" y="1"/>
                      <a:pt x="16" y="2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3" name="Freeform 6563">
                <a:extLst>
                  <a:ext uri="{FF2B5EF4-FFF2-40B4-BE49-F238E27FC236}">
                    <a16:creationId xmlns:a16="http://schemas.microsoft.com/office/drawing/2014/main" id="{653D16DC-53AF-4983-BC2E-3221DD82A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" y="2512"/>
                <a:ext cx="18" cy="9"/>
              </a:xfrm>
              <a:custGeom>
                <a:avLst/>
                <a:gdLst>
                  <a:gd name="T0" fmla="*/ 27 w 31"/>
                  <a:gd name="T1" fmla="*/ 3 h 16"/>
                  <a:gd name="T2" fmla="*/ 22 w 31"/>
                  <a:gd name="T3" fmla="*/ 4 h 16"/>
                  <a:gd name="T4" fmla="*/ 0 w 31"/>
                  <a:gd name="T5" fmla="*/ 16 h 16"/>
                  <a:gd name="T6" fmla="*/ 27 w 31"/>
                  <a:gd name="T7" fmla="*/ 0 h 16"/>
                  <a:gd name="T8" fmla="*/ 27 w 31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7" y="3"/>
                    </a:moveTo>
                    <a:cubicBezTo>
                      <a:pt x="17" y="10"/>
                      <a:pt x="20" y="6"/>
                      <a:pt x="22" y="4"/>
                    </a:cubicBezTo>
                    <a:cubicBezTo>
                      <a:pt x="14" y="9"/>
                      <a:pt x="5" y="14"/>
                      <a:pt x="0" y="16"/>
                    </a:cubicBezTo>
                    <a:cubicBezTo>
                      <a:pt x="6" y="11"/>
                      <a:pt x="19" y="6"/>
                      <a:pt x="27" y="0"/>
                    </a:cubicBezTo>
                    <a:cubicBezTo>
                      <a:pt x="20" y="5"/>
                      <a:pt x="31" y="0"/>
                      <a:pt x="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4" name="Freeform 6564">
                <a:extLst>
                  <a:ext uri="{FF2B5EF4-FFF2-40B4-BE49-F238E27FC236}">
                    <a16:creationId xmlns:a16="http://schemas.microsoft.com/office/drawing/2014/main" id="{0EFD5A82-AFE9-4000-800A-DBC945679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569"/>
                <a:ext cx="11" cy="3"/>
              </a:xfrm>
              <a:custGeom>
                <a:avLst/>
                <a:gdLst>
                  <a:gd name="T0" fmla="*/ 1 w 20"/>
                  <a:gd name="T1" fmla="*/ 5 h 5"/>
                  <a:gd name="T2" fmla="*/ 20 w 20"/>
                  <a:gd name="T3" fmla="*/ 0 h 5"/>
                  <a:gd name="T4" fmla="*/ 1 w 2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5">
                    <a:moveTo>
                      <a:pt x="1" y="5"/>
                    </a:moveTo>
                    <a:cubicBezTo>
                      <a:pt x="0" y="4"/>
                      <a:pt x="12" y="2"/>
                      <a:pt x="20" y="0"/>
                    </a:cubicBezTo>
                    <a:cubicBezTo>
                      <a:pt x="20" y="1"/>
                      <a:pt x="9" y="3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5" name="Freeform 6565">
                <a:extLst>
                  <a:ext uri="{FF2B5EF4-FFF2-40B4-BE49-F238E27FC236}">
                    <a16:creationId xmlns:a16="http://schemas.microsoft.com/office/drawing/2014/main" id="{3053CB68-E7F7-408D-BA33-1377E2705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2382"/>
                <a:ext cx="8" cy="11"/>
              </a:xfrm>
              <a:custGeom>
                <a:avLst/>
                <a:gdLst>
                  <a:gd name="T0" fmla="*/ 13 w 13"/>
                  <a:gd name="T1" fmla="*/ 0 h 18"/>
                  <a:gd name="T2" fmla="*/ 2 w 13"/>
                  <a:gd name="T3" fmla="*/ 17 h 18"/>
                  <a:gd name="T4" fmla="*/ 13 w 13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cubicBezTo>
                      <a:pt x="9" y="8"/>
                      <a:pt x="3" y="15"/>
                      <a:pt x="2" y="17"/>
                    </a:cubicBezTo>
                    <a:cubicBezTo>
                      <a:pt x="0" y="18"/>
                      <a:pt x="3" y="1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6" name="Freeform 6566">
                <a:extLst>
                  <a:ext uri="{FF2B5EF4-FFF2-40B4-BE49-F238E27FC236}">
                    <a16:creationId xmlns:a16="http://schemas.microsoft.com/office/drawing/2014/main" id="{40F9519E-075C-4C2F-89CA-AB64F70A0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2575"/>
                <a:ext cx="17" cy="3"/>
              </a:xfrm>
              <a:custGeom>
                <a:avLst/>
                <a:gdLst>
                  <a:gd name="T0" fmla="*/ 7 w 30"/>
                  <a:gd name="T1" fmla="*/ 5 h 5"/>
                  <a:gd name="T2" fmla="*/ 30 w 30"/>
                  <a:gd name="T3" fmla="*/ 0 h 5"/>
                  <a:gd name="T4" fmla="*/ 7 w 3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5">
                    <a:moveTo>
                      <a:pt x="7" y="5"/>
                    </a:moveTo>
                    <a:cubicBezTo>
                      <a:pt x="0" y="3"/>
                      <a:pt x="20" y="2"/>
                      <a:pt x="30" y="0"/>
                    </a:cubicBezTo>
                    <a:cubicBezTo>
                      <a:pt x="26" y="2"/>
                      <a:pt x="15" y="3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7" name="Freeform 6567">
                <a:extLst>
                  <a:ext uri="{FF2B5EF4-FFF2-40B4-BE49-F238E27FC236}">
                    <a16:creationId xmlns:a16="http://schemas.microsoft.com/office/drawing/2014/main" id="{9B1E5A8F-93E3-4694-9241-F678510D6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2277"/>
                <a:ext cx="6" cy="12"/>
              </a:xfrm>
              <a:custGeom>
                <a:avLst/>
                <a:gdLst>
                  <a:gd name="T0" fmla="*/ 10 w 10"/>
                  <a:gd name="T1" fmla="*/ 0 h 22"/>
                  <a:gd name="T2" fmla="*/ 1 w 10"/>
                  <a:gd name="T3" fmla="*/ 22 h 22"/>
                  <a:gd name="T4" fmla="*/ 6 w 10"/>
                  <a:gd name="T5" fmla="*/ 7 h 22"/>
                  <a:gd name="T6" fmla="*/ 10 w 10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10" y="0"/>
                    </a:moveTo>
                    <a:cubicBezTo>
                      <a:pt x="7" y="7"/>
                      <a:pt x="5" y="12"/>
                      <a:pt x="1" y="22"/>
                    </a:cubicBezTo>
                    <a:cubicBezTo>
                      <a:pt x="0" y="21"/>
                      <a:pt x="7" y="8"/>
                      <a:pt x="6" y="7"/>
                    </a:cubicBezTo>
                    <a:cubicBezTo>
                      <a:pt x="8" y="2"/>
                      <a:pt x="9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8" name="Freeform 6568">
                <a:extLst>
                  <a:ext uri="{FF2B5EF4-FFF2-40B4-BE49-F238E27FC236}">
                    <a16:creationId xmlns:a16="http://schemas.microsoft.com/office/drawing/2014/main" id="{5CFC2275-8573-468C-9A72-BFCBF7FDA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2546"/>
                <a:ext cx="26" cy="9"/>
              </a:xfrm>
              <a:custGeom>
                <a:avLst/>
                <a:gdLst>
                  <a:gd name="T0" fmla="*/ 0 w 46"/>
                  <a:gd name="T1" fmla="*/ 17 h 17"/>
                  <a:gd name="T2" fmla="*/ 23 w 46"/>
                  <a:gd name="T3" fmla="*/ 8 h 17"/>
                  <a:gd name="T4" fmla="*/ 42 w 46"/>
                  <a:gd name="T5" fmla="*/ 1 h 17"/>
                  <a:gd name="T6" fmla="*/ 28 w 46"/>
                  <a:gd name="T7" fmla="*/ 8 h 17"/>
                  <a:gd name="T8" fmla="*/ 0 w 4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7">
                    <a:moveTo>
                      <a:pt x="0" y="17"/>
                    </a:moveTo>
                    <a:cubicBezTo>
                      <a:pt x="7" y="14"/>
                      <a:pt x="15" y="11"/>
                      <a:pt x="23" y="8"/>
                    </a:cubicBezTo>
                    <a:cubicBezTo>
                      <a:pt x="31" y="6"/>
                      <a:pt x="38" y="3"/>
                      <a:pt x="42" y="1"/>
                    </a:cubicBezTo>
                    <a:cubicBezTo>
                      <a:pt x="46" y="0"/>
                      <a:pt x="38" y="4"/>
                      <a:pt x="28" y="8"/>
                    </a:cubicBezTo>
                    <a:cubicBezTo>
                      <a:pt x="17" y="11"/>
                      <a:pt x="4" y="15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9" name="Freeform 6569">
                <a:extLst>
                  <a:ext uri="{FF2B5EF4-FFF2-40B4-BE49-F238E27FC236}">
                    <a16:creationId xmlns:a16="http://schemas.microsoft.com/office/drawing/2014/main" id="{2B026500-95EC-49D4-A272-1C9333DBE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559"/>
                <a:ext cx="8" cy="4"/>
              </a:xfrm>
              <a:custGeom>
                <a:avLst/>
                <a:gdLst>
                  <a:gd name="T0" fmla="*/ 14 w 15"/>
                  <a:gd name="T1" fmla="*/ 3 h 6"/>
                  <a:gd name="T2" fmla="*/ 0 w 15"/>
                  <a:gd name="T3" fmla="*/ 6 h 6"/>
                  <a:gd name="T4" fmla="*/ 2 w 15"/>
                  <a:gd name="T5" fmla="*/ 4 h 6"/>
                  <a:gd name="T6" fmla="*/ 15 w 15"/>
                  <a:gd name="T7" fmla="*/ 0 h 6"/>
                  <a:gd name="T8" fmla="*/ 14 w 15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4" y="3"/>
                    </a:moveTo>
                    <a:cubicBezTo>
                      <a:pt x="5" y="6"/>
                      <a:pt x="6" y="4"/>
                      <a:pt x="0" y="6"/>
                    </a:cubicBezTo>
                    <a:cubicBezTo>
                      <a:pt x="1" y="5"/>
                      <a:pt x="8" y="3"/>
                      <a:pt x="2" y="4"/>
                    </a:cubicBezTo>
                    <a:cubicBezTo>
                      <a:pt x="3" y="4"/>
                      <a:pt x="10" y="2"/>
                      <a:pt x="15" y="0"/>
                    </a:cubicBezTo>
                    <a:cubicBezTo>
                      <a:pt x="13" y="1"/>
                      <a:pt x="12" y="3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0" name="Freeform 6570">
                <a:extLst>
                  <a:ext uri="{FF2B5EF4-FFF2-40B4-BE49-F238E27FC236}">
                    <a16:creationId xmlns:a16="http://schemas.microsoft.com/office/drawing/2014/main" id="{DDCE3E94-4F5C-4C38-B8D8-1BC98C2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54"/>
                <a:ext cx="15" cy="5"/>
              </a:xfrm>
              <a:custGeom>
                <a:avLst/>
                <a:gdLst>
                  <a:gd name="T0" fmla="*/ 0 w 26"/>
                  <a:gd name="T1" fmla="*/ 9 h 9"/>
                  <a:gd name="T2" fmla="*/ 22 w 26"/>
                  <a:gd name="T3" fmla="*/ 1 h 9"/>
                  <a:gd name="T4" fmla="*/ 15 w 26"/>
                  <a:gd name="T5" fmla="*/ 4 h 9"/>
                  <a:gd name="T6" fmla="*/ 0 w 26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9">
                    <a:moveTo>
                      <a:pt x="0" y="9"/>
                    </a:moveTo>
                    <a:cubicBezTo>
                      <a:pt x="0" y="8"/>
                      <a:pt x="16" y="4"/>
                      <a:pt x="22" y="1"/>
                    </a:cubicBezTo>
                    <a:cubicBezTo>
                      <a:pt x="26" y="0"/>
                      <a:pt x="21" y="2"/>
                      <a:pt x="15" y="4"/>
                    </a:cubicBezTo>
                    <a:cubicBezTo>
                      <a:pt x="9" y="6"/>
                      <a:pt x="1" y="9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1" name="Freeform 6571">
                <a:extLst>
                  <a:ext uri="{FF2B5EF4-FFF2-40B4-BE49-F238E27FC236}">
                    <a16:creationId xmlns:a16="http://schemas.microsoft.com/office/drawing/2014/main" id="{1F9135BB-2648-4BBB-BCB0-4EF23E09C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2411"/>
                <a:ext cx="8" cy="7"/>
              </a:xfrm>
              <a:custGeom>
                <a:avLst/>
                <a:gdLst>
                  <a:gd name="T0" fmla="*/ 14 w 14"/>
                  <a:gd name="T1" fmla="*/ 0 h 13"/>
                  <a:gd name="T2" fmla="*/ 0 w 14"/>
                  <a:gd name="T3" fmla="*/ 13 h 13"/>
                  <a:gd name="T4" fmla="*/ 14 w 1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3">
                    <a:moveTo>
                      <a:pt x="14" y="0"/>
                    </a:moveTo>
                    <a:cubicBezTo>
                      <a:pt x="6" y="11"/>
                      <a:pt x="3" y="12"/>
                      <a:pt x="0" y="13"/>
                    </a:cubicBezTo>
                    <a:cubicBezTo>
                      <a:pt x="5" y="9"/>
                      <a:pt x="12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2" name="Freeform 6572">
                <a:extLst>
                  <a:ext uri="{FF2B5EF4-FFF2-40B4-BE49-F238E27FC236}">
                    <a16:creationId xmlns:a16="http://schemas.microsoft.com/office/drawing/2014/main" id="{4C054526-3D48-4ADC-9E95-DDD230026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419"/>
                <a:ext cx="14" cy="15"/>
              </a:xfrm>
              <a:custGeom>
                <a:avLst/>
                <a:gdLst>
                  <a:gd name="T0" fmla="*/ 20 w 23"/>
                  <a:gd name="T1" fmla="*/ 6 h 25"/>
                  <a:gd name="T2" fmla="*/ 0 w 23"/>
                  <a:gd name="T3" fmla="*/ 25 h 25"/>
                  <a:gd name="T4" fmla="*/ 23 w 23"/>
                  <a:gd name="T5" fmla="*/ 0 h 25"/>
                  <a:gd name="T6" fmla="*/ 20 w 23"/>
                  <a:gd name="T7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5">
                    <a:moveTo>
                      <a:pt x="20" y="6"/>
                    </a:moveTo>
                    <a:cubicBezTo>
                      <a:pt x="13" y="14"/>
                      <a:pt x="4" y="23"/>
                      <a:pt x="0" y="25"/>
                    </a:cubicBezTo>
                    <a:cubicBezTo>
                      <a:pt x="10" y="15"/>
                      <a:pt x="13" y="11"/>
                      <a:pt x="23" y="0"/>
                    </a:cubicBezTo>
                    <a:cubicBezTo>
                      <a:pt x="22" y="2"/>
                      <a:pt x="19" y="6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3" name="Freeform 6573">
                <a:extLst>
                  <a:ext uri="{FF2B5EF4-FFF2-40B4-BE49-F238E27FC236}">
                    <a16:creationId xmlns:a16="http://schemas.microsoft.com/office/drawing/2014/main" id="{464DF1EF-FA64-45ED-BBDD-9E56F683F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442"/>
                <a:ext cx="10" cy="8"/>
              </a:xfrm>
              <a:custGeom>
                <a:avLst/>
                <a:gdLst>
                  <a:gd name="T0" fmla="*/ 0 w 17"/>
                  <a:gd name="T1" fmla="*/ 15 h 15"/>
                  <a:gd name="T2" fmla="*/ 13 w 17"/>
                  <a:gd name="T3" fmla="*/ 1 h 15"/>
                  <a:gd name="T4" fmla="*/ 0 w 17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5">
                    <a:moveTo>
                      <a:pt x="0" y="15"/>
                    </a:moveTo>
                    <a:cubicBezTo>
                      <a:pt x="2" y="12"/>
                      <a:pt x="7" y="7"/>
                      <a:pt x="13" y="1"/>
                    </a:cubicBezTo>
                    <a:cubicBezTo>
                      <a:pt x="17" y="0"/>
                      <a:pt x="6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4" name="Freeform 6574">
                <a:extLst>
                  <a:ext uri="{FF2B5EF4-FFF2-40B4-BE49-F238E27FC236}">
                    <a16:creationId xmlns:a16="http://schemas.microsoft.com/office/drawing/2014/main" id="{63879AC9-1627-46B4-9A30-9199E508D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456"/>
                <a:ext cx="37" cy="29"/>
              </a:xfrm>
              <a:custGeom>
                <a:avLst/>
                <a:gdLst>
                  <a:gd name="T0" fmla="*/ 57 w 65"/>
                  <a:gd name="T1" fmla="*/ 8 h 52"/>
                  <a:gd name="T2" fmla="*/ 39 w 65"/>
                  <a:gd name="T3" fmla="*/ 24 h 52"/>
                  <a:gd name="T4" fmla="*/ 38 w 65"/>
                  <a:gd name="T5" fmla="*/ 23 h 52"/>
                  <a:gd name="T6" fmla="*/ 18 w 65"/>
                  <a:gd name="T7" fmla="*/ 40 h 52"/>
                  <a:gd name="T8" fmla="*/ 0 w 65"/>
                  <a:gd name="T9" fmla="*/ 52 h 52"/>
                  <a:gd name="T10" fmla="*/ 34 w 65"/>
                  <a:gd name="T11" fmla="*/ 26 h 52"/>
                  <a:gd name="T12" fmla="*/ 60 w 65"/>
                  <a:gd name="T13" fmla="*/ 3 h 52"/>
                  <a:gd name="T14" fmla="*/ 57 w 65"/>
                  <a:gd name="T15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52">
                    <a:moveTo>
                      <a:pt x="57" y="8"/>
                    </a:moveTo>
                    <a:cubicBezTo>
                      <a:pt x="51" y="13"/>
                      <a:pt x="49" y="16"/>
                      <a:pt x="39" y="24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4" y="27"/>
                      <a:pt x="26" y="34"/>
                      <a:pt x="18" y="40"/>
                    </a:cubicBezTo>
                    <a:cubicBezTo>
                      <a:pt x="11" y="46"/>
                      <a:pt x="3" y="51"/>
                      <a:pt x="0" y="52"/>
                    </a:cubicBezTo>
                    <a:cubicBezTo>
                      <a:pt x="14" y="43"/>
                      <a:pt x="24" y="34"/>
                      <a:pt x="34" y="26"/>
                    </a:cubicBezTo>
                    <a:cubicBezTo>
                      <a:pt x="43" y="18"/>
                      <a:pt x="51" y="10"/>
                      <a:pt x="60" y="3"/>
                    </a:cubicBezTo>
                    <a:cubicBezTo>
                      <a:pt x="65" y="0"/>
                      <a:pt x="54" y="9"/>
                      <a:pt x="5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5" name="Freeform 6575">
                <a:extLst>
                  <a:ext uri="{FF2B5EF4-FFF2-40B4-BE49-F238E27FC236}">
                    <a16:creationId xmlns:a16="http://schemas.microsoft.com/office/drawing/2014/main" id="{45858DCD-5BDB-4D07-8B83-61FCE7C3C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" y="2567"/>
                <a:ext cx="30" cy="5"/>
              </a:xfrm>
              <a:custGeom>
                <a:avLst/>
                <a:gdLst>
                  <a:gd name="T0" fmla="*/ 0 w 53"/>
                  <a:gd name="T1" fmla="*/ 8 h 9"/>
                  <a:gd name="T2" fmla="*/ 51 w 53"/>
                  <a:gd name="T3" fmla="*/ 0 h 9"/>
                  <a:gd name="T4" fmla="*/ 28 w 53"/>
                  <a:gd name="T5" fmla="*/ 5 h 9"/>
                  <a:gd name="T6" fmla="*/ 0 w 53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9">
                    <a:moveTo>
                      <a:pt x="0" y="8"/>
                    </a:moveTo>
                    <a:cubicBezTo>
                      <a:pt x="13" y="7"/>
                      <a:pt x="34" y="3"/>
                      <a:pt x="51" y="0"/>
                    </a:cubicBezTo>
                    <a:cubicBezTo>
                      <a:pt x="53" y="0"/>
                      <a:pt x="41" y="3"/>
                      <a:pt x="28" y="5"/>
                    </a:cubicBezTo>
                    <a:cubicBezTo>
                      <a:pt x="15" y="7"/>
                      <a:pt x="1" y="9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6" name="Freeform 6576">
                <a:extLst>
                  <a:ext uri="{FF2B5EF4-FFF2-40B4-BE49-F238E27FC236}">
                    <a16:creationId xmlns:a16="http://schemas.microsoft.com/office/drawing/2014/main" id="{E9833015-3DFF-4211-A2CF-E9725085E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2573"/>
                <a:ext cx="9" cy="2"/>
              </a:xfrm>
              <a:custGeom>
                <a:avLst/>
                <a:gdLst>
                  <a:gd name="T0" fmla="*/ 1 w 15"/>
                  <a:gd name="T1" fmla="*/ 2 h 3"/>
                  <a:gd name="T2" fmla="*/ 0 w 15"/>
                  <a:gd name="T3" fmla="*/ 0 h 3"/>
                  <a:gd name="T4" fmla="*/ 15 w 15"/>
                  <a:gd name="T5" fmla="*/ 2 h 3"/>
                  <a:gd name="T6" fmla="*/ 1 w 1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3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4" y="2"/>
                      <a:pt x="15" y="2"/>
                    </a:cubicBezTo>
                    <a:cubicBezTo>
                      <a:pt x="14" y="3"/>
                      <a:pt x="9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7" name="Freeform 6577">
                <a:extLst>
                  <a:ext uri="{FF2B5EF4-FFF2-40B4-BE49-F238E27FC236}">
                    <a16:creationId xmlns:a16="http://schemas.microsoft.com/office/drawing/2014/main" id="{D95805F1-B18D-4BCD-BAA8-5A9ACFB46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" y="2569"/>
                <a:ext cx="23" cy="4"/>
              </a:xfrm>
              <a:custGeom>
                <a:avLst/>
                <a:gdLst>
                  <a:gd name="T0" fmla="*/ 41 w 41"/>
                  <a:gd name="T1" fmla="*/ 7 h 7"/>
                  <a:gd name="T2" fmla="*/ 11 w 41"/>
                  <a:gd name="T3" fmla="*/ 4 h 7"/>
                  <a:gd name="T4" fmla="*/ 37 w 41"/>
                  <a:gd name="T5" fmla="*/ 5 h 7"/>
                  <a:gd name="T6" fmla="*/ 41 w 41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7">
                    <a:moveTo>
                      <a:pt x="41" y="7"/>
                    </a:moveTo>
                    <a:cubicBezTo>
                      <a:pt x="33" y="7"/>
                      <a:pt x="20" y="3"/>
                      <a:pt x="11" y="4"/>
                    </a:cubicBezTo>
                    <a:cubicBezTo>
                      <a:pt x="0" y="0"/>
                      <a:pt x="23" y="5"/>
                      <a:pt x="37" y="5"/>
                    </a:cubicBezTo>
                    <a:cubicBezTo>
                      <a:pt x="37" y="6"/>
                      <a:pt x="39" y="6"/>
                      <a:pt x="4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8" name="Freeform 6578">
                <a:extLst>
                  <a:ext uri="{FF2B5EF4-FFF2-40B4-BE49-F238E27FC236}">
                    <a16:creationId xmlns:a16="http://schemas.microsoft.com/office/drawing/2014/main" id="{274A96A8-1618-431D-9883-B97432D14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2411"/>
                <a:ext cx="7" cy="7"/>
              </a:xfrm>
              <a:custGeom>
                <a:avLst/>
                <a:gdLst>
                  <a:gd name="T0" fmla="*/ 8 w 12"/>
                  <a:gd name="T1" fmla="*/ 7 h 13"/>
                  <a:gd name="T2" fmla="*/ 9 w 12"/>
                  <a:gd name="T3" fmla="*/ 2 h 13"/>
                  <a:gd name="T4" fmla="*/ 8 w 12"/>
                  <a:gd name="T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3">
                    <a:moveTo>
                      <a:pt x="8" y="7"/>
                    </a:moveTo>
                    <a:cubicBezTo>
                      <a:pt x="2" y="13"/>
                      <a:pt x="0" y="12"/>
                      <a:pt x="9" y="2"/>
                    </a:cubicBezTo>
                    <a:cubicBezTo>
                      <a:pt x="12" y="0"/>
                      <a:pt x="6" y="7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9" name="Freeform 6579">
                <a:extLst>
                  <a:ext uri="{FF2B5EF4-FFF2-40B4-BE49-F238E27FC236}">
                    <a16:creationId xmlns:a16="http://schemas.microsoft.com/office/drawing/2014/main" id="{0D0AFE8A-16B6-4AA9-8B3F-95643B2AC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440"/>
                <a:ext cx="7" cy="7"/>
              </a:xfrm>
              <a:custGeom>
                <a:avLst/>
                <a:gdLst>
                  <a:gd name="T0" fmla="*/ 12 w 12"/>
                  <a:gd name="T1" fmla="*/ 0 h 13"/>
                  <a:gd name="T2" fmla="*/ 1 w 12"/>
                  <a:gd name="T3" fmla="*/ 9 h 13"/>
                  <a:gd name="T4" fmla="*/ 12 w 12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12" y="2"/>
                      <a:pt x="0" y="13"/>
                      <a:pt x="1" y="9"/>
                    </a:cubicBezTo>
                    <a:cubicBezTo>
                      <a:pt x="8" y="2"/>
                      <a:pt x="7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0" name="Freeform 6580">
                <a:extLst>
                  <a:ext uri="{FF2B5EF4-FFF2-40B4-BE49-F238E27FC236}">
                    <a16:creationId xmlns:a16="http://schemas.microsoft.com/office/drawing/2014/main" id="{AFCD67EE-C888-407B-8EB0-51CC96570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2563"/>
                <a:ext cx="22" cy="5"/>
              </a:xfrm>
              <a:custGeom>
                <a:avLst/>
                <a:gdLst>
                  <a:gd name="T0" fmla="*/ 0 w 39"/>
                  <a:gd name="T1" fmla="*/ 9 h 9"/>
                  <a:gd name="T2" fmla="*/ 2 w 39"/>
                  <a:gd name="T3" fmla="*/ 7 h 9"/>
                  <a:gd name="T4" fmla="*/ 39 w 39"/>
                  <a:gd name="T5" fmla="*/ 0 h 9"/>
                  <a:gd name="T6" fmla="*/ 0 w 3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9">
                    <a:moveTo>
                      <a:pt x="0" y="9"/>
                    </a:moveTo>
                    <a:cubicBezTo>
                      <a:pt x="1" y="9"/>
                      <a:pt x="3" y="8"/>
                      <a:pt x="2" y="7"/>
                    </a:cubicBezTo>
                    <a:cubicBezTo>
                      <a:pt x="17" y="6"/>
                      <a:pt x="23" y="4"/>
                      <a:pt x="39" y="0"/>
                    </a:cubicBezTo>
                    <a:cubicBezTo>
                      <a:pt x="33" y="3"/>
                      <a:pt x="13" y="7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1" name="Freeform 6581">
                <a:extLst>
                  <a:ext uri="{FF2B5EF4-FFF2-40B4-BE49-F238E27FC236}">
                    <a16:creationId xmlns:a16="http://schemas.microsoft.com/office/drawing/2014/main" id="{BD89119C-37B0-486B-9D97-C9DE9D3E0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8" y="2558"/>
                <a:ext cx="22" cy="5"/>
              </a:xfrm>
              <a:custGeom>
                <a:avLst/>
                <a:gdLst>
                  <a:gd name="T0" fmla="*/ 24 w 39"/>
                  <a:gd name="T1" fmla="*/ 8 h 9"/>
                  <a:gd name="T2" fmla="*/ 11 w 39"/>
                  <a:gd name="T3" fmla="*/ 5 h 9"/>
                  <a:gd name="T4" fmla="*/ 7 w 39"/>
                  <a:gd name="T5" fmla="*/ 3 h 9"/>
                  <a:gd name="T6" fmla="*/ 20 w 39"/>
                  <a:gd name="T7" fmla="*/ 5 h 9"/>
                  <a:gd name="T8" fmla="*/ 0 w 39"/>
                  <a:gd name="T9" fmla="*/ 0 h 9"/>
                  <a:gd name="T10" fmla="*/ 33 w 39"/>
                  <a:gd name="T11" fmla="*/ 7 h 9"/>
                  <a:gd name="T12" fmla="*/ 27 w 39"/>
                  <a:gd name="T13" fmla="*/ 6 h 9"/>
                  <a:gd name="T14" fmla="*/ 14 w 39"/>
                  <a:gd name="T15" fmla="*/ 5 h 9"/>
                  <a:gd name="T16" fmla="*/ 24 w 39"/>
                  <a:gd name="T1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9">
                    <a:moveTo>
                      <a:pt x="24" y="8"/>
                    </a:moveTo>
                    <a:cubicBezTo>
                      <a:pt x="23" y="9"/>
                      <a:pt x="16" y="7"/>
                      <a:pt x="11" y="5"/>
                    </a:cubicBezTo>
                    <a:cubicBezTo>
                      <a:pt x="11" y="5"/>
                      <a:pt x="11" y="4"/>
                      <a:pt x="7" y="3"/>
                    </a:cubicBezTo>
                    <a:cubicBezTo>
                      <a:pt x="7" y="2"/>
                      <a:pt x="18" y="5"/>
                      <a:pt x="20" y="5"/>
                    </a:cubicBezTo>
                    <a:cubicBezTo>
                      <a:pt x="19" y="4"/>
                      <a:pt x="6" y="2"/>
                      <a:pt x="0" y="0"/>
                    </a:cubicBezTo>
                    <a:cubicBezTo>
                      <a:pt x="11" y="1"/>
                      <a:pt x="15" y="3"/>
                      <a:pt x="33" y="7"/>
                    </a:cubicBezTo>
                    <a:cubicBezTo>
                      <a:pt x="39" y="9"/>
                      <a:pt x="31" y="7"/>
                      <a:pt x="27" y="6"/>
                    </a:cubicBezTo>
                    <a:cubicBezTo>
                      <a:pt x="22" y="6"/>
                      <a:pt x="23" y="7"/>
                      <a:pt x="14" y="5"/>
                    </a:cubicBezTo>
                    <a:cubicBezTo>
                      <a:pt x="15" y="6"/>
                      <a:pt x="20" y="7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2" name="Freeform 6582">
                <a:extLst>
                  <a:ext uri="{FF2B5EF4-FFF2-40B4-BE49-F238E27FC236}">
                    <a16:creationId xmlns:a16="http://schemas.microsoft.com/office/drawing/2014/main" id="{7F859978-181B-4AF8-8B6D-3DB7CDEAB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2545"/>
                <a:ext cx="12" cy="4"/>
              </a:xfrm>
              <a:custGeom>
                <a:avLst/>
                <a:gdLst>
                  <a:gd name="T0" fmla="*/ 1 w 21"/>
                  <a:gd name="T1" fmla="*/ 0 h 7"/>
                  <a:gd name="T2" fmla="*/ 21 w 21"/>
                  <a:gd name="T3" fmla="*/ 7 h 7"/>
                  <a:gd name="T4" fmla="*/ 1 w 2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7">
                    <a:moveTo>
                      <a:pt x="1" y="0"/>
                    </a:moveTo>
                    <a:cubicBezTo>
                      <a:pt x="11" y="3"/>
                      <a:pt x="11" y="4"/>
                      <a:pt x="21" y="7"/>
                    </a:cubicBezTo>
                    <a:cubicBezTo>
                      <a:pt x="17" y="7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3" name="Freeform 6583">
                <a:extLst>
                  <a:ext uri="{FF2B5EF4-FFF2-40B4-BE49-F238E27FC236}">
                    <a16:creationId xmlns:a16="http://schemas.microsoft.com/office/drawing/2014/main" id="{07BD260C-EC1A-4890-82E5-4740265F0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2527"/>
                <a:ext cx="8" cy="4"/>
              </a:xfrm>
              <a:custGeom>
                <a:avLst/>
                <a:gdLst>
                  <a:gd name="T0" fmla="*/ 13 w 13"/>
                  <a:gd name="T1" fmla="*/ 7 h 7"/>
                  <a:gd name="T2" fmla="*/ 0 w 13"/>
                  <a:gd name="T3" fmla="*/ 1 h 7"/>
                  <a:gd name="T4" fmla="*/ 6 w 13"/>
                  <a:gd name="T5" fmla="*/ 3 h 7"/>
                  <a:gd name="T6" fmla="*/ 9 w 13"/>
                  <a:gd name="T7" fmla="*/ 4 h 7"/>
                  <a:gd name="T8" fmla="*/ 13 w 13"/>
                  <a:gd name="T9" fmla="*/ 6 h 7"/>
                  <a:gd name="T10" fmla="*/ 13 w 13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13" y="7"/>
                    </a:moveTo>
                    <a:cubicBezTo>
                      <a:pt x="9" y="5"/>
                      <a:pt x="4" y="3"/>
                      <a:pt x="0" y="1"/>
                    </a:cubicBezTo>
                    <a:cubicBezTo>
                      <a:pt x="3" y="2"/>
                      <a:pt x="5" y="0"/>
                      <a:pt x="6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2" y="5"/>
                      <a:pt x="12" y="5"/>
                      <a:pt x="13" y="6"/>
                    </a:cubicBezTo>
                    <a:lnTo>
                      <a:pt x="1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4" name="Freeform 6584">
                <a:extLst>
                  <a:ext uri="{FF2B5EF4-FFF2-40B4-BE49-F238E27FC236}">
                    <a16:creationId xmlns:a16="http://schemas.microsoft.com/office/drawing/2014/main" id="{4126695B-9AD8-46F7-B4F3-0E6F898DC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2482"/>
                <a:ext cx="14" cy="11"/>
              </a:xfrm>
              <a:custGeom>
                <a:avLst/>
                <a:gdLst>
                  <a:gd name="T0" fmla="*/ 3 w 25"/>
                  <a:gd name="T1" fmla="*/ 15 h 19"/>
                  <a:gd name="T2" fmla="*/ 6 w 25"/>
                  <a:gd name="T3" fmla="*/ 14 h 19"/>
                  <a:gd name="T4" fmla="*/ 25 w 25"/>
                  <a:gd name="T5" fmla="*/ 0 h 19"/>
                  <a:gd name="T6" fmla="*/ 11 w 25"/>
                  <a:gd name="T7" fmla="*/ 11 h 19"/>
                  <a:gd name="T8" fmla="*/ 3 w 25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3" y="15"/>
                    </a:moveTo>
                    <a:cubicBezTo>
                      <a:pt x="5" y="14"/>
                      <a:pt x="5" y="14"/>
                      <a:pt x="6" y="14"/>
                    </a:cubicBezTo>
                    <a:cubicBezTo>
                      <a:pt x="17" y="7"/>
                      <a:pt x="18" y="4"/>
                      <a:pt x="25" y="0"/>
                    </a:cubicBezTo>
                    <a:cubicBezTo>
                      <a:pt x="25" y="1"/>
                      <a:pt x="18" y="7"/>
                      <a:pt x="11" y="11"/>
                    </a:cubicBezTo>
                    <a:cubicBezTo>
                      <a:pt x="5" y="16"/>
                      <a:pt x="0" y="19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5" name="Freeform 6585">
                <a:extLst>
                  <a:ext uri="{FF2B5EF4-FFF2-40B4-BE49-F238E27FC236}">
                    <a16:creationId xmlns:a16="http://schemas.microsoft.com/office/drawing/2014/main" id="{289F8F02-10C4-4539-A473-F38336267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" y="2492"/>
                <a:ext cx="8" cy="5"/>
              </a:xfrm>
              <a:custGeom>
                <a:avLst/>
                <a:gdLst>
                  <a:gd name="T0" fmla="*/ 7 w 13"/>
                  <a:gd name="T1" fmla="*/ 7 h 10"/>
                  <a:gd name="T2" fmla="*/ 0 w 13"/>
                  <a:gd name="T3" fmla="*/ 10 h 10"/>
                  <a:gd name="T4" fmla="*/ 12 w 13"/>
                  <a:gd name="T5" fmla="*/ 3 h 10"/>
                  <a:gd name="T6" fmla="*/ 7 w 13"/>
                  <a:gd name="T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7" y="7"/>
                    </a:moveTo>
                    <a:cubicBezTo>
                      <a:pt x="2" y="10"/>
                      <a:pt x="4" y="7"/>
                      <a:pt x="0" y="10"/>
                    </a:cubicBezTo>
                    <a:cubicBezTo>
                      <a:pt x="0" y="8"/>
                      <a:pt x="13" y="0"/>
                      <a:pt x="12" y="3"/>
                    </a:cubicBezTo>
                    <a:cubicBezTo>
                      <a:pt x="8" y="5"/>
                      <a:pt x="7" y="6"/>
                      <a:pt x="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6" name="Freeform 6586">
                <a:extLst>
                  <a:ext uri="{FF2B5EF4-FFF2-40B4-BE49-F238E27FC236}">
                    <a16:creationId xmlns:a16="http://schemas.microsoft.com/office/drawing/2014/main" id="{FD3410B6-4098-4CDA-9891-731A11197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4" y="2510"/>
                <a:ext cx="9" cy="7"/>
              </a:xfrm>
              <a:custGeom>
                <a:avLst/>
                <a:gdLst>
                  <a:gd name="T0" fmla="*/ 12 w 17"/>
                  <a:gd name="T1" fmla="*/ 6 h 12"/>
                  <a:gd name="T2" fmla="*/ 0 w 17"/>
                  <a:gd name="T3" fmla="*/ 10 h 12"/>
                  <a:gd name="T4" fmla="*/ 17 w 17"/>
                  <a:gd name="T5" fmla="*/ 0 h 12"/>
                  <a:gd name="T6" fmla="*/ 12 w 17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2">
                    <a:moveTo>
                      <a:pt x="12" y="6"/>
                    </a:moveTo>
                    <a:cubicBezTo>
                      <a:pt x="1" y="12"/>
                      <a:pt x="11" y="5"/>
                      <a:pt x="0" y="10"/>
                    </a:cubicBezTo>
                    <a:cubicBezTo>
                      <a:pt x="0" y="9"/>
                      <a:pt x="13" y="3"/>
                      <a:pt x="17" y="0"/>
                    </a:cubicBezTo>
                    <a:cubicBezTo>
                      <a:pt x="13" y="4"/>
                      <a:pt x="11" y="4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7" name="Freeform 6587">
                <a:extLst>
                  <a:ext uri="{FF2B5EF4-FFF2-40B4-BE49-F238E27FC236}">
                    <a16:creationId xmlns:a16="http://schemas.microsoft.com/office/drawing/2014/main" id="{98E8FFE9-1CCB-4A4E-8038-8AC41753B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" y="2572"/>
                <a:ext cx="14" cy="1"/>
              </a:xfrm>
              <a:custGeom>
                <a:avLst/>
                <a:gdLst>
                  <a:gd name="T0" fmla="*/ 25 w 25"/>
                  <a:gd name="T1" fmla="*/ 0 h 1"/>
                  <a:gd name="T2" fmla="*/ 14 w 25"/>
                  <a:gd name="T3" fmla="*/ 1 h 1"/>
                  <a:gd name="T4" fmla="*/ 5 w 25"/>
                  <a:gd name="T5" fmla="*/ 1 h 1"/>
                  <a:gd name="T6" fmla="*/ 10 w 25"/>
                  <a:gd name="T7" fmla="*/ 0 h 1"/>
                  <a:gd name="T8" fmla="*/ 25 w 2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">
                    <a:moveTo>
                      <a:pt x="25" y="0"/>
                    </a:moveTo>
                    <a:cubicBezTo>
                      <a:pt x="25" y="1"/>
                      <a:pt x="19" y="1"/>
                      <a:pt x="14" y="1"/>
                    </a:cubicBezTo>
                    <a:cubicBezTo>
                      <a:pt x="9" y="1"/>
                      <a:pt x="4" y="1"/>
                      <a:pt x="5" y="1"/>
                    </a:cubicBezTo>
                    <a:cubicBezTo>
                      <a:pt x="0" y="1"/>
                      <a:pt x="4" y="1"/>
                      <a:pt x="10" y="0"/>
                    </a:cubicBezTo>
                    <a:cubicBezTo>
                      <a:pt x="15" y="0"/>
                      <a:pt x="23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8" name="Freeform 6588">
                <a:extLst>
                  <a:ext uri="{FF2B5EF4-FFF2-40B4-BE49-F238E27FC236}">
                    <a16:creationId xmlns:a16="http://schemas.microsoft.com/office/drawing/2014/main" id="{7EE03ED4-DAB5-4779-9AA1-19A61A99C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2519"/>
                <a:ext cx="16" cy="8"/>
              </a:xfrm>
              <a:custGeom>
                <a:avLst/>
                <a:gdLst>
                  <a:gd name="T0" fmla="*/ 28 w 28"/>
                  <a:gd name="T1" fmla="*/ 1 h 14"/>
                  <a:gd name="T2" fmla="*/ 16 w 28"/>
                  <a:gd name="T3" fmla="*/ 8 h 14"/>
                  <a:gd name="T4" fmla="*/ 21 w 28"/>
                  <a:gd name="T5" fmla="*/ 4 h 14"/>
                  <a:gd name="T6" fmla="*/ 4 w 28"/>
                  <a:gd name="T7" fmla="*/ 14 h 14"/>
                  <a:gd name="T8" fmla="*/ 0 w 28"/>
                  <a:gd name="T9" fmla="*/ 14 h 14"/>
                  <a:gd name="T10" fmla="*/ 26 w 28"/>
                  <a:gd name="T11" fmla="*/ 0 h 14"/>
                  <a:gd name="T12" fmla="*/ 28 w 28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4">
                    <a:moveTo>
                      <a:pt x="28" y="1"/>
                    </a:moveTo>
                    <a:cubicBezTo>
                      <a:pt x="24" y="4"/>
                      <a:pt x="20" y="6"/>
                      <a:pt x="16" y="8"/>
                    </a:cubicBezTo>
                    <a:cubicBezTo>
                      <a:pt x="17" y="7"/>
                      <a:pt x="22" y="4"/>
                      <a:pt x="21" y="4"/>
                    </a:cubicBezTo>
                    <a:cubicBezTo>
                      <a:pt x="11" y="7"/>
                      <a:pt x="14" y="9"/>
                      <a:pt x="4" y="14"/>
                    </a:cubicBezTo>
                    <a:cubicBezTo>
                      <a:pt x="4" y="13"/>
                      <a:pt x="3" y="13"/>
                      <a:pt x="0" y="14"/>
                    </a:cubicBezTo>
                    <a:cubicBezTo>
                      <a:pt x="8" y="9"/>
                      <a:pt x="16" y="6"/>
                      <a:pt x="26" y="0"/>
                    </a:cubicBezTo>
                    <a:lnTo>
                      <a:pt x="28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9" name="Freeform 6589">
                <a:extLst>
                  <a:ext uri="{FF2B5EF4-FFF2-40B4-BE49-F238E27FC236}">
                    <a16:creationId xmlns:a16="http://schemas.microsoft.com/office/drawing/2014/main" id="{A9BD71E7-2278-4E82-BD34-0847D555E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7" y="2569"/>
                <a:ext cx="16" cy="2"/>
              </a:xfrm>
              <a:custGeom>
                <a:avLst/>
                <a:gdLst>
                  <a:gd name="T0" fmla="*/ 29 w 29"/>
                  <a:gd name="T1" fmla="*/ 4 h 4"/>
                  <a:gd name="T2" fmla="*/ 14 w 29"/>
                  <a:gd name="T3" fmla="*/ 3 h 4"/>
                  <a:gd name="T4" fmla="*/ 2 w 29"/>
                  <a:gd name="T5" fmla="*/ 0 h 4"/>
                  <a:gd name="T6" fmla="*/ 29 w 29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cubicBezTo>
                      <a:pt x="29" y="4"/>
                      <a:pt x="21" y="4"/>
                      <a:pt x="14" y="3"/>
                    </a:cubicBezTo>
                    <a:cubicBezTo>
                      <a:pt x="7" y="2"/>
                      <a:pt x="0" y="1"/>
                      <a:pt x="2" y="0"/>
                    </a:cubicBezTo>
                    <a:cubicBezTo>
                      <a:pt x="14" y="1"/>
                      <a:pt x="17" y="3"/>
                      <a:pt x="2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0" name="Freeform 6590">
                <a:extLst>
                  <a:ext uri="{FF2B5EF4-FFF2-40B4-BE49-F238E27FC236}">
                    <a16:creationId xmlns:a16="http://schemas.microsoft.com/office/drawing/2014/main" id="{2E1DAA46-3590-4494-8110-2B018C60F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543"/>
                <a:ext cx="28" cy="9"/>
              </a:xfrm>
              <a:custGeom>
                <a:avLst/>
                <a:gdLst>
                  <a:gd name="T0" fmla="*/ 0 w 49"/>
                  <a:gd name="T1" fmla="*/ 0 h 16"/>
                  <a:gd name="T2" fmla="*/ 24 w 49"/>
                  <a:gd name="T3" fmla="*/ 7 h 16"/>
                  <a:gd name="T4" fmla="*/ 49 w 49"/>
                  <a:gd name="T5" fmla="*/ 16 h 16"/>
                  <a:gd name="T6" fmla="*/ 23 w 49"/>
                  <a:gd name="T7" fmla="*/ 9 h 16"/>
                  <a:gd name="T8" fmla="*/ 0 w 49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6">
                    <a:moveTo>
                      <a:pt x="0" y="0"/>
                    </a:moveTo>
                    <a:cubicBezTo>
                      <a:pt x="6" y="2"/>
                      <a:pt x="15" y="5"/>
                      <a:pt x="24" y="7"/>
                    </a:cubicBezTo>
                    <a:cubicBezTo>
                      <a:pt x="33" y="10"/>
                      <a:pt x="42" y="13"/>
                      <a:pt x="49" y="16"/>
                    </a:cubicBezTo>
                    <a:cubicBezTo>
                      <a:pt x="43" y="15"/>
                      <a:pt x="33" y="12"/>
                      <a:pt x="23" y="9"/>
                    </a:cubicBezTo>
                    <a:cubicBezTo>
                      <a:pt x="13" y="5"/>
                      <a:pt x="4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1" name="Freeform 6591">
                <a:extLst>
                  <a:ext uri="{FF2B5EF4-FFF2-40B4-BE49-F238E27FC236}">
                    <a16:creationId xmlns:a16="http://schemas.microsoft.com/office/drawing/2014/main" id="{D80F5F5D-1DF1-4FDE-9A67-E41F70106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2570"/>
                <a:ext cx="24" cy="2"/>
              </a:xfrm>
              <a:custGeom>
                <a:avLst/>
                <a:gdLst>
                  <a:gd name="T0" fmla="*/ 0 w 42"/>
                  <a:gd name="T1" fmla="*/ 2 h 4"/>
                  <a:gd name="T2" fmla="*/ 22 w 42"/>
                  <a:gd name="T3" fmla="*/ 2 h 4"/>
                  <a:gd name="T4" fmla="*/ 42 w 42"/>
                  <a:gd name="T5" fmla="*/ 1 h 4"/>
                  <a:gd name="T6" fmla="*/ 19 w 42"/>
                  <a:gd name="T7" fmla="*/ 3 h 4"/>
                  <a:gd name="T8" fmla="*/ 0 w 4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">
                    <a:moveTo>
                      <a:pt x="0" y="2"/>
                    </a:moveTo>
                    <a:cubicBezTo>
                      <a:pt x="6" y="4"/>
                      <a:pt x="14" y="3"/>
                      <a:pt x="22" y="2"/>
                    </a:cubicBezTo>
                    <a:cubicBezTo>
                      <a:pt x="30" y="2"/>
                      <a:pt x="37" y="0"/>
                      <a:pt x="42" y="1"/>
                    </a:cubicBezTo>
                    <a:cubicBezTo>
                      <a:pt x="36" y="2"/>
                      <a:pt x="27" y="3"/>
                      <a:pt x="19" y="3"/>
                    </a:cubicBezTo>
                    <a:cubicBezTo>
                      <a:pt x="11" y="4"/>
                      <a:pt x="4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2" name="Freeform 6592">
                <a:extLst>
                  <a:ext uri="{FF2B5EF4-FFF2-40B4-BE49-F238E27FC236}">
                    <a16:creationId xmlns:a16="http://schemas.microsoft.com/office/drawing/2014/main" id="{BE1821E3-F307-4580-80E8-97ACD723A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91"/>
                <a:ext cx="15" cy="12"/>
              </a:xfrm>
              <a:custGeom>
                <a:avLst/>
                <a:gdLst>
                  <a:gd name="T0" fmla="*/ 9 w 26"/>
                  <a:gd name="T1" fmla="*/ 9 h 21"/>
                  <a:gd name="T2" fmla="*/ 26 w 26"/>
                  <a:gd name="T3" fmla="*/ 21 h 21"/>
                  <a:gd name="T4" fmla="*/ 9 w 26"/>
                  <a:gd name="T5" fmla="*/ 10 h 21"/>
                  <a:gd name="T6" fmla="*/ 3 w 26"/>
                  <a:gd name="T7" fmla="*/ 2 h 21"/>
                  <a:gd name="T8" fmla="*/ 9 w 26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1">
                    <a:moveTo>
                      <a:pt x="9" y="9"/>
                    </a:moveTo>
                    <a:cubicBezTo>
                      <a:pt x="16" y="14"/>
                      <a:pt x="25" y="17"/>
                      <a:pt x="26" y="21"/>
                    </a:cubicBezTo>
                    <a:cubicBezTo>
                      <a:pt x="23" y="20"/>
                      <a:pt x="13" y="11"/>
                      <a:pt x="9" y="10"/>
                    </a:cubicBezTo>
                    <a:cubicBezTo>
                      <a:pt x="6" y="8"/>
                      <a:pt x="0" y="0"/>
                      <a:pt x="3" y="2"/>
                    </a:cubicBezTo>
                    <a:cubicBezTo>
                      <a:pt x="13" y="8"/>
                      <a:pt x="7" y="7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3" name="Freeform 6593">
                <a:extLst>
                  <a:ext uri="{FF2B5EF4-FFF2-40B4-BE49-F238E27FC236}">
                    <a16:creationId xmlns:a16="http://schemas.microsoft.com/office/drawing/2014/main" id="{2C077583-FFC1-41D1-8979-7BBB8971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" y="2448"/>
                <a:ext cx="21" cy="16"/>
              </a:xfrm>
              <a:custGeom>
                <a:avLst/>
                <a:gdLst>
                  <a:gd name="T0" fmla="*/ 18 w 36"/>
                  <a:gd name="T1" fmla="*/ 16 h 28"/>
                  <a:gd name="T2" fmla="*/ 13 w 36"/>
                  <a:gd name="T3" fmla="*/ 17 h 28"/>
                  <a:gd name="T4" fmla="*/ 3 w 36"/>
                  <a:gd name="T5" fmla="*/ 26 h 28"/>
                  <a:gd name="T6" fmla="*/ 0 w 36"/>
                  <a:gd name="T7" fmla="*/ 28 h 28"/>
                  <a:gd name="T8" fmla="*/ 19 w 36"/>
                  <a:gd name="T9" fmla="*/ 10 h 28"/>
                  <a:gd name="T10" fmla="*/ 23 w 36"/>
                  <a:gd name="T11" fmla="*/ 8 h 28"/>
                  <a:gd name="T12" fmla="*/ 27 w 36"/>
                  <a:gd name="T13" fmla="*/ 7 h 28"/>
                  <a:gd name="T14" fmla="*/ 18 w 36"/>
                  <a:gd name="T15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8">
                    <a:moveTo>
                      <a:pt x="18" y="16"/>
                    </a:moveTo>
                    <a:cubicBezTo>
                      <a:pt x="15" y="17"/>
                      <a:pt x="14" y="18"/>
                      <a:pt x="13" y="17"/>
                    </a:cubicBezTo>
                    <a:cubicBezTo>
                      <a:pt x="11" y="19"/>
                      <a:pt x="8" y="22"/>
                      <a:pt x="3" y="26"/>
                    </a:cubicBezTo>
                    <a:cubicBezTo>
                      <a:pt x="3" y="25"/>
                      <a:pt x="2" y="26"/>
                      <a:pt x="0" y="28"/>
                    </a:cubicBezTo>
                    <a:cubicBezTo>
                      <a:pt x="6" y="22"/>
                      <a:pt x="12" y="18"/>
                      <a:pt x="19" y="10"/>
                    </a:cubicBezTo>
                    <a:cubicBezTo>
                      <a:pt x="20" y="11"/>
                      <a:pt x="21" y="10"/>
                      <a:pt x="23" y="8"/>
                    </a:cubicBezTo>
                    <a:cubicBezTo>
                      <a:pt x="19" y="12"/>
                      <a:pt x="16" y="17"/>
                      <a:pt x="27" y="7"/>
                    </a:cubicBezTo>
                    <a:cubicBezTo>
                      <a:pt x="36" y="0"/>
                      <a:pt x="21" y="13"/>
                      <a:pt x="1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4" name="Freeform 6594">
                <a:extLst>
                  <a:ext uri="{FF2B5EF4-FFF2-40B4-BE49-F238E27FC236}">
                    <a16:creationId xmlns:a16="http://schemas.microsoft.com/office/drawing/2014/main" id="{63B74A24-B0FF-4F0C-A38D-4CDA7F5E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2465"/>
                <a:ext cx="10" cy="8"/>
              </a:xfrm>
              <a:custGeom>
                <a:avLst/>
                <a:gdLst>
                  <a:gd name="T0" fmla="*/ 18 w 18"/>
                  <a:gd name="T1" fmla="*/ 2 h 15"/>
                  <a:gd name="T2" fmla="*/ 2 w 18"/>
                  <a:gd name="T3" fmla="*/ 14 h 15"/>
                  <a:gd name="T4" fmla="*/ 6 w 18"/>
                  <a:gd name="T5" fmla="*/ 10 h 15"/>
                  <a:gd name="T6" fmla="*/ 3 w 18"/>
                  <a:gd name="T7" fmla="*/ 12 h 15"/>
                  <a:gd name="T8" fmla="*/ 18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8" y="2"/>
                    </a:moveTo>
                    <a:cubicBezTo>
                      <a:pt x="12" y="7"/>
                      <a:pt x="9" y="8"/>
                      <a:pt x="2" y="14"/>
                    </a:cubicBezTo>
                    <a:cubicBezTo>
                      <a:pt x="0" y="15"/>
                      <a:pt x="3" y="12"/>
                      <a:pt x="6" y="10"/>
                    </a:cubicBezTo>
                    <a:cubicBezTo>
                      <a:pt x="6" y="9"/>
                      <a:pt x="5" y="10"/>
                      <a:pt x="3" y="12"/>
                    </a:cubicBezTo>
                    <a:cubicBezTo>
                      <a:pt x="4" y="10"/>
                      <a:pt x="18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5" name="Freeform 6595">
                <a:extLst>
                  <a:ext uri="{FF2B5EF4-FFF2-40B4-BE49-F238E27FC236}">
                    <a16:creationId xmlns:a16="http://schemas.microsoft.com/office/drawing/2014/main" id="{146946E6-D0F9-416F-A02B-B5286ED9E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" y="2460"/>
                <a:ext cx="11" cy="9"/>
              </a:xfrm>
              <a:custGeom>
                <a:avLst/>
                <a:gdLst>
                  <a:gd name="T0" fmla="*/ 16 w 19"/>
                  <a:gd name="T1" fmla="*/ 16 h 16"/>
                  <a:gd name="T2" fmla="*/ 0 w 19"/>
                  <a:gd name="T3" fmla="*/ 0 h 16"/>
                  <a:gd name="T4" fmla="*/ 19 w 19"/>
                  <a:gd name="T5" fmla="*/ 16 h 16"/>
                  <a:gd name="T6" fmla="*/ 16 w 19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6">
                    <a:moveTo>
                      <a:pt x="16" y="16"/>
                    </a:moveTo>
                    <a:cubicBezTo>
                      <a:pt x="8" y="9"/>
                      <a:pt x="0" y="2"/>
                      <a:pt x="0" y="0"/>
                    </a:cubicBezTo>
                    <a:cubicBezTo>
                      <a:pt x="8" y="8"/>
                      <a:pt x="9" y="8"/>
                      <a:pt x="19" y="16"/>
                    </a:cubicBezTo>
                    <a:cubicBezTo>
                      <a:pt x="18" y="16"/>
                      <a:pt x="16" y="15"/>
                      <a:pt x="1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6" name="Freeform 6596">
                <a:extLst>
                  <a:ext uri="{FF2B5EF4-FFF2-40B4-BE49-F238E27FC236}">
                    <a16:creationId xmlns:a16="http://schemas.microsoft.com/office/drawing/2014/main" id="{D3A849A7-7F06-4264-8072-659F88F42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2564"/>
                <a:ext cx="17" cy="3"/>
              </a:xfrm>
              <a:custGeom>
                <a:avLst/>
                <a:gdLst>
                  <a:gd name="T0" fmla="*/ 21 w 29"/>
                  <a:gd name="T1" fmla="*/ 4 h 5"/>
                  <a:gd name="T2" fmla="*/ 15 w 29"/>
                  <a:gd name="T3" fmla="*/ 3 h 5"/>
                  <a:gd name="T4" fmla="*/ 0 w 29"/>
                  <a:gd name="T5" fmla="*/ 4 h 5"/>
                  <a:gd name="T6" fmla="*/ 29 w 29"/>
                  <a:gd name="T7" fmla="*/ 0 h 5"/>
                  <a:gd name="T8" fmla="*/ 21 w 29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">
                    <a:moveTo>
                      <a:pt x="21" y="4"/>
                    </a:moveTo>
                    <a:cubicBezTo>
                      <a:pt x="14" y="5"/>
                      <a:pt x="15" y="4"/>
                      <a:pt x="15" y="3"/>
                    </a:cubicBezTo>
                    <a:cubicBezTo>
                      <a:pt x="14" y="2"/>
                      <a:pt x="13" y="2"/>
                      <a:pt x="0" y="4"/>
                    </a:cubicBezTo>
                    <a:cubicBezTo>
                      <a:pt x="1" y="2"/>
                      <a:pt x="15" y="2"/>
                      <a:pt x="29" y="0"/>
                    </a:cubicBezTo>
                    <a:cubicBezTo>
                      <a:pt x="25" y="1"/>
                      <a:pt x="22" y="3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7" name="Freeform 6597">
                <a:extLst>
                  <a:ext uri="{FF2B5EF4-FFF2-40B4-BE49-F238E27FC236}">
                    <a16:creationId xmlns:a16="http://schemas.microsoft.com/office/drawing/2014/main" id="{E2C133E3-139D-4F26-9D3E-58D249B2D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2382"/>
                <a:ext cx="110" cy="106"/>
              </a:xfrm>
              <a:custGeom>
                <a:avLst/>
                <a:gdLst>
                  <a:gd name="T0" fmla="*/ 98 w 193"/>
                  <a:gd name="T1" fmla="*/ 111 h 186"/>
                  <a:gd name="T2" fmla="*/ 98 w 193"/>
                  <a:gd name="T3" fmla="*/ 109 h 186"/>
                  <a:gd name="T4" fmla="*/ 93 w 193"/>
                  <a:gd name="T5" fmla="*/ 107 h 186"/>
                  <a:gd name="T6" fmla="*/ 69 w 193"/>
                  <a:gd name="T7" fmla="*/ 83 h 186"/>
                  <a:gd name="T8" fmla="*/ 46 w 193"/>
                  <a:gd name="T9" fmla="*/ 58 h 186"/>
                  <a:gd name="T10" fmla="*/ 88 w 193"/>
                  <a:gd name="T11" fmla="*/ 101 h 186"/>
                  <a:gd name="T12" fmla="*/ 48 w 193"/>
                  <a:gd name="T13" fmla="*/ 57 h 186"/>
                  <a:gd name="T14" fmla="*/ 0 w 193"/>
                  <a:gd name="T15" fmla="*/ 0 h 186"/>
                  <a:gd name="T16" fmla="*/ 95 w 193"/>
                  <a:gd name="T17" fmla="*/ 106 h 186"/>
                  <a:gd name="T18" fmla="*/ 193 w 193"/>
                  <a:gd name="T19" fmla="*/ 185 h 186"/>
                  <a:gd name="T20" fmla="*/ 185 w 193"/>
                  <a:gd name="T21" fmla="*/ 182 h 186"/>
                  <a:gd name="T22" fmla="*/ 182 w 193"/>
                  <a:gd name="T23" fmla="*/ 178 h 186"/>
                  <a:gd name="T24" fmla="*/ 134 w 193"/>
                  <a:gd name="T25" fmla="*/ 142 h 186"/>
                  <a:gd name="T26" fmla="*/ 98 w 193"/>
                  <a:gd name="T27" fmla="*/ 1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3" h="186">
                    <a:moveTo>
                      <a:pt x="98" y="111"/>
                    </a:moveTo>
                    <a:cubicBezTo>
                      <a:pt x="95" y="108"/>
                      <a:pt x="106" y="117"/>
                      <a:pt x="98" y="109"/>
                    </a:cubicBezTo>
                    <a:cubicBezTo>
                      <a:pt x="87" y="99"/>
                      <a:pt x="99" y="112"/>
                      <a:pt x="93" y="107"/>
                    </a:cubicBezTo>
                    <a:cubicBezTo>
                      <a:pt x="86" y="99"/>
                      <a:pt x="77" y="91"/>
                      <a:pt x="69" y="83"/>
                    </a:cubicBezTo>
                    <a:cubicBezTo>
                      <a:pt x="60" y="74"/>
                      <a:pt x="52" y="66"/>
                      <a:pt x="46" y="58"/>
                    </a:cubicBezTo>
                    <a:cubicBezTo>
                      <a:pt x="62" y="74"/>
                      <a:pt x="73" y="86"/>
                      <a:pt x="88" y="101"/>
                    </a:cubicBezTo>
                    <a:cubicBezTo>
                      <a:pt x="77" y="89"/>
                      <a:pt x="63" y="74"/>
                      <a:pt x="48" y="57"/>
                    </a:cubicBezTo>
                    <a:cubicBezTo>
                      <a:pt x="32" y="40"/>
                      <a:pt x="16" y="21"/>
                      <a:pt x="0" y="0"/>
                    </a:cubicBezTo>
                    <a:cubicBezTo>
                      <a:pt x="29" y="37"/>
                      <a:pt x="61" y="73"/>
                      <a:pt x="95" y="106"/>
                    </a:cubicBezTo>
                    <a:cubicBezTo>
                      <a:pt x="129" y="138"/>
                      <a:pt x="163" y="165"/>
                      <a:pt x="193" y="185"/>
                    </a:cubicBezTo>
                    <a:cubicBezTo>
                      <a:pt x="192" y="186"/>
                      <a:pt x="182" y="178"/>
                      <a:pt x="185" y="182"/>
                    </a:cubicBezTo>
                    <a:cubicBezTo>
                      <a:pt x="181" y="179"/>
                      <a:pt x="182" y="179"/>
                      <a:pt x="182" y="178"/>
                    </a:cubicBezTo>
                    <a:cubicBezTo>
                      <a:pt x="159" y="162"/>
                      <a:pt x="146" y="152"/>
                      <a:pt x="134" y="142"/>
                    </a:cubicBezTo>
                    <a:lnTo>
                      <a:pt x="98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8" name="Freeform 6598">
                <a:extLst>
                  <a:ext uri="{FF2B5EF4-FFF2-40B4-BE49-F238E27FC236}">
                    <a16:creationId xmlns:a16="http://schemas.microsoft.com/office/drawing/2014/main" id="{7333D526-2D59-4083-AB5A-D913C964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2485"/>
                <a:ext cx="7" cy="6"/>
              </a:xfrm>
              <a:custGeom>
                <a:avLst/>
                <a:gdLst>
                  <a:gd name="T0" fmla="*/ 9 w 14"/>
                  <a:gd name="T1" fmla="*/ 5 h 10"/>
                  <a:gd name="T2" fmla="*/ 0 w 14"/>
                  <a:gd name="T3" fmla="*/ 10 h 10"/>
                  <a:gd name="T4" fmla="*/ 13 w 14"/>
                  <a:gd name="T5" fmla="*/ 0 h 10"/>
                  <a:gd name="T6" fmla="*/ 9 w 14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0">
                    <a:moveTo>
                      <a:pt x="9" y="5"/>
                    </a:moveTo>
                    <a:cubicBezTo>
                      <a:pt x="4" y="9"/>
                      <a:pt x="4" y="7"/>
                      <a:pt x="0" y="10"/>
                    </a:cubicBezTo>
                    <a:cubicBezTo>
                      <a:pt x="2" y="8"/>
                      <a:pt x="8" y="4"/>
                      <a:pt x="13" y="0"/>
                    </a:cubicBezTo>
                    <a:cubicBezTo>
                      <a:pt x="14" y="1"/>
                      <a:pt x="6" y="6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9" name="Freeform 6599">
                <a:extLst>
                  <a:ext uri="{FF2B5EF4-FFF2-40B4-BE49-F238E27FC236}">
                    <a16:creationId xmlns:a16="http://schemas.microsoft.com/office/drawing/2014/main" id="{F0D9C560-3944-4BBD-9E98-5BEE2EC6A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" y="2568"/>
                <a:ext cx="36" cy="2"/>
              </a:xfrm>
              <a:custGeom>
                <a:avLst/>
                <a:gdLst>
                  <a:gd name="T0" fmla="*/ 63 w 63"/>
                  <a:gd name="T1" fmla="*/ 3 h 3"/>
                  <a:gd name="T2" fmla="*/ 23 w 63"/>
                  <a:gd name="T3" fmla="*/ 2 h 3"/>
                  <a:gd name="T4" fmla="*/ 14 w 63"/>
                  <a:gd name="T5" fmla="*/ 1 h 3"/>
                  <a:gd name="T6" fmla="*/ 34 w 63"/>
                  <a:gd name="T7" fmla="*/ 2 h 3"/>
                  <a:gd name="T8" fmla="*/ 63 w 6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">
                    <a:moveTo>
                      <a:pt x="63" y="3"/>
                    </a:moveTo>
                    <a:cubicBezTo>
                      <a:pt x="56" y="3"/>
                      <a:pt x="37" y="3"/>
                      <a:pt x="23" y="2"/>
                    </a:cubicBezTo>
                    <a:cubicBezTo>
                      <a:pt x="9" y="1"/>
                      <a:pt x="0" y="0"/>
                      <a:pt x="14" y="1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43" y="2"/>
                      <a:pt x="54" y="2"/>
                      <a:pt x="6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0" name="Freeform 6600">
                <a:extLst>
                  <a:ext uri="{FF2B5EF4-FFF2-40B4-BE49-F238E27FC236}">
                    <a16:creationId xmlns:a16="http://schemas.microsoft.com/office/drawing/2014/main" id="{079EAD31-AF93-4450-A6CB-8F42C6D1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" y="2503"/>
                <a:ext cx="9" cy="5"/>
              </a:xfrm>
              <a:custGeom>
                <a:avLst/>
                <a:gdLst>
                  <a:gd name="T0" fmla="*/ 14 w 15"/>
                  <a:gd name="T1" fmla="*/ 3 h 9"/>
                  <a:gd name="T2" fmla="*/ 1 w 15"/>
                  <a:gd name="T3" fmla="*/ 9 h 9"/>
                  <a:gd name="T4" fmla="*/ 15 w 15"/>
                  <a:gd name="T5" fmla="*/ 0 h 9"/>
                  <a:gd name="T6" fmla="*/ 14 w 15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">
                    <a:moveTo>
                      <a:pt x="14" y="3"/>
                    </a:moveTo>
                    <a:cubicBezTo>
                      <a:pt x="7" y="8"/>
                      <a:pt x="7" y="6"/>
                      <a:pt x="1" y="9"/>
                    </a:cubicBezTo>
                    <a:cubicBezTo>
                      <a:pt x="0" y="9"/>
                      <a:pt x="12" y="3"/>
                      <a:pt x="15" y="0"/>
                    </a:cubicBezTo>
                    <a:cubicBezTo>
                      <a:pt x="14" y="1"/>
                      <a:pt x="13" y="3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1" name="Freeform 6601">
                <a:extLst>
                  <a:ext uri="{FF2B5EF4-FFF2-40B4-BE49-F238E27FC236}">
                    <a16:creationId xmlns:a16="http://schemas.microsoft.com/office/drawing/2014/main" id="{CC6AE004-9B10-436F-94F0-9CDDA80EF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6" y="2453"/>
                <a:ext cx="40" cy="31"/>
              </a:xfrm>
              <a:custGeom>
                <a:avLst/>
                <a:gdLst>
                  <a:gd name="T0" fmla="*/ 0 w 69"/>
                  <a:gd name="T1" fmla="*/ 55 h 55"/>
                  <a:gd name="T2" fmla="*/ 40 w 69"/>
                  <a:gd name="T3" fmla="*/ 25 h 55"/>
                  <a:gd name="T4" fmla="*/ 49 w 69"/>
                  <a:gd name="T5" fmla="*/ 16 h 55"/>
                  <a:gd name="T6" fmla="*/ 61 w 69"/>
                  <a:gd name="T7" fmla="*/ 5 h 55"/>
                  <a:gd name="T8" fmla="*/ 55 w 69"/>
                  <a:gd name="T9" fmla="*/ 14 h 55"/>
                  <a:gd name="T10" fmla="*/ 32 w 69"/>
                  <a:gd name="T11" fmla="*/ 31 h 55"/>
                  <a:gd name="T12" fmla="*/ 0 w 69"/>
                  <a:gd name="T1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55">
                    <a:moveTo>
                      <a:pt x="0" y="55"/>
                    </a:moveTo>
                    <a:cubicBezTo>
                      <a:pt x="15" y="44"/>
                      <a:pt x="26" y="35"/>
                      <a:pt x="40" y="25"/>
                    </a:cubicBezTo>
                    <a:cubicBezTo>
                      <a:pt x="39" y="24"/>
                      <a:pt x="44" y="20"/>
                      <a:pt x="49" y="16"/>
                    </a:cubicBezTo>
                    <a:cubicBezTo>
                      <a:pt x="55" y="12"/>
                      <a:pt x="60" y="7"/>
                      <a:pt x="61" y="5"/>
                    </a:cubicBezTo>
                    <a:cubicBezTo>
                      <a:pt x="69" y="0"/>
                      <a:pt x="64" y="6"/>
                      <a:pt x="55" y="14"/>
                    </a:cubicBezTo>
                    <a:cubicBezTo>
                      <a:pt x="47" y="21"/>
                      <a:pt x="35" y="30"/>
                      <a:pt x="32" y="31"/>
                    </a:cubicBezTo>
                    <a:cubicBezTo>
                      <a:pt x="23" y="40"/>
                      <a:pt x="13" y="4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2" name="Freeform 6602">
                <a:extLst>
                  <a:ext uri="{FF2B5EF4-FFF2-40B4-BE49-F238E27FC236}">
                    <a16:creationId xmlns:a16="http://schemas.microsoft.com/office/drawing/2014/main" id="{E1A49958-B0E2-4D12-AC4D-1E120D575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2360"/>
                <a:ext cx="14" cy="21"/>
              </a:xfrm>
              <a:custGeom>
                <a:avLst/>
                <a:gdLst>
                  <a:gd name="T0" fmla="*/ 24 w 24"/>
                  <a:gd name="T1" fmla="*/ 36 h 36"/>
                  <a:gd name="T2" fmla="*/ 10 w 24"/>
                  <a:gd name="T3" fmla="*/ 16 h 36"/>
                  <a:gd name="T4" fmla="*/ 0 w 24"/>
                  <a:gd name="T5" fmla="*/ 0 h 36"/>
                  <a:gd name="T6" fmla="*/ 24 w 2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6">
                    <a:moveTo>
                      <a:pt x="24" y="36"/>
                    </a:moveTo>
                    <a:cubicBezTo>
                      <a:pt x="21" y="32"/>
                      <a:pt x="15" y="24"/>
                      <a:pt x="10" y="16"/>
                    </a:cubicBezTo>
                    <a:cubicBezTo>
                      <a:pt x="5" y="9"/>
                      <a:pt x="0" y="2"/>
                      <a:pt x="0" y="0"/>
                    </a:cubicBezTo>
                    <a:cubicBezTo>
                      <a:pt x="8" y="13"/>
                      <a:pt x="21" y="30"/>
                      <a:pt x="24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3" name="Freeform 6603">
                <a:extLst>
                  <a:ext uri="{FF2B5EF4-FFF2-40B4-BE49-F238E27FC236}">
                    <a16:creationId xmlns:a16="http://schemas.microsoft.com/office/drawing/2014/main" id="{0E774F90-8DCC-4371-AD3F-BF0FA3292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2345"/>
                <a:ext cx="9" cy="14"/>
              </a:xfrm>
              <a:custGeom>
                <a:avLst/>
                <a:gdLst>
                  <a:gd name="T0" fmla="*/ 16 w 16"/>
                  <a:gd name="T1" fmla="*/ 24 h 24"/>
                  <a:gd name="T2" fmla="*/ 0 w 16"/>
                  <a:gd name="T3" fmla="*/ 0 h 24"/>
                  <a:gd name="T4" fmla="*/ 16 w 1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4">
                    <a:moveTo>
                      <a:pt x="16" y="24"/>
                    </a:moveTo>
                    <a:cubicBezTo>
                      <a:pt x="10" y="17"/>
                      <a:pt x="7" y="10"/>
                      <a:pt x="0" y="0"/>
                    </a:cubicBezTo>
                    <a:cubicBezTo>
                      <a:pt x="3" y="1"/>
                      <a:pt x="10" y="15"/>
                      <a:pt x="1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4" name="Freeform 6604">
                <a:extLst>
                  <a:ext uri="{FF2B5EF4-FFF2-40B4-BE49-F238E27FC236}">
                    <a16:creationId xmlns:a16="http://schemas.microsoft.com/office/drawing/2014/main" id="{A3829994-2545-409D-8FB3-157A97783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8" y="2562"/>
                <a:ext cx="12" cy="2"/>
              </a:xfrm>
              <a:custGeom>
                <a:avLst/>
                <a:gdLst>
                  <a:gd name="T0" fmla="*/ 1 w 22"/>
                  <a:gd name="T1" fmla="*/ 4 h 4"/>
                  <a:gd name="T2" fmla="*/ 11 w 22"/>
                  <a:gd name="T3" fmla="*/ 1 h 4"/>
                  <a:gd name="T4" fmla="*/ 21 w 22"/>
                  <a:gd name="T5" fmla="*/ 1 h 4"/>
                  <a:gd name="T6" fmla="*/ 1 w 2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">
                    <a:moveTo>
                      <a:pt x="1" y="4"/>
                    </a:moveTo>
                    <a:cubicBezTo>
                      <a:pt x="0" y="3"/>
                      <a:pt x="5" y="2"/>
                      <a:pt x="11" y="1"/>
                    </a:cubicBezTo>
                    <a:cubicBezTo>
                      <a:pt x="17" y="0"/>
                      <a:pt x="22" y="0"/>
                      <a:pt x="21" y="1"/>
                    </a:cubicBezTo>
                    <a:cubicBezTo>
                      <a:pt x="16" y="3"/>
                      <a:pt x="13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5" name="Freeform 6605">
                <a:extLst>
                  <a:ext uri="{FF2B5EF4-FFF2-40B4-BE49-F238E27FC236}">
                    <a16:creationId xmlns:a16="http://schemas.microsoft.com/office/drawing/2014/main" id="{731EF91C-72DA-4CAC-8E52-10E133D14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" y="2565"/>
                <a:ext cx="24" cy="2"/>
              </a:xfrm>
              <a:custGeom>
                <a:avLst/>
                <a:gdLst>
                  <a:gd name="T0" fmla="*/ 9 w 43"/>
                  <a:gd name="T1" fmla="*/ 3 h 4"/>
                  <a:gd name="T2" fmla="*/ 0 w 43"/>
                  <a:gd name="T3" fmla="*/ 1 h 4"/>
                  <a:gd name="T4" fmla="*/ 13 w 43"/>
                  <a:gd name="T5" fmla="*/ 0 h 4"/>
                  <a:gd name="T6" fmla="*/ 24 w 43"/>
                  <a:gd name="T7" fmla="*/ 2 h 4"/>
                  <a:gd name="T8" fmla="*/ 42 w 43"/>
                  <a:gd name="T9" fmla="*/ 1 h 4"/>
                  <a:gd name="T10" fmla="*/ 9 w 4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">
                    <a:moveTo>
                      <a:pt x="9" y="3"/>
                    </a:moveTo>
                    <a:cubicBezTo>
                      <a:pt x="1" y="3"/>
                      <a:pt x="19" y="1"/>
                      <a:pt x="0" y="1"/>
                    </a:cubicBezTo>
                    <a:cubicBezTo>
                      <a:pt x="1" y="0"/>
                      <a:pt x="8" y="0"/>
                      <a:pt x="13" y="0"/>
                    </a:cubicBezTo>
                    <a:cubicBezTo>
                      <a:pt x="13" y="1"/>
                      <a:pt x="18" y="2"/>
                      <a:pt x="24" y="2"/>
                    </a:cubicBezTo>
                    <a:cubicBezTo>
                      <a:pt x="30" y="2"/>
                      <a:pt x="37" y="2"/>
                      <a:pt x="42" y="1"/>
                    </a:cubicBezTo>
                    <a:cubicBezTo>
                      <a:pt x="43" y="4"/>
                      <a:pt x="24" y="3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6" name="Freeform 6606">
                <a:extLst>
                  <a:ext uri="{FF2B5EF4-FFF2-40B4-BE49-F238E27FC236}">
                    <a16:creationId xmlns:a16="http://schemas.microsoft.com/office/drawing/2014/main" id="{B93FFCED-81B5-4162-B7C5-B43BF37BB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" y="2560"/>
                <a:ext cx="13" cy="3"/>
              </a:xfrm>
              <a:custGeom>
                <a:avLst/>
                <a:gdLst>
                  <a:gd name="T0" fmla="*/ 23 w 23"/>
                  <a:gd name="T1" fmla="*/ 5 h 5"/>
                  <a:gd name="T2" fmla="*/ 0 w 23"/>
                  <a:gd name="T3" fmla="*/ 1 h 5"/>
                  <a:gd name="T4" fmla="*/ 11 w 23"/>
                  <a:gd name="T5" fmla="*/ 2 h 5"/>
                  <a:gd name="T6" fmla="*/ 23 w 2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">
                    <a:moveTo>
                      <a:pt x="23" y="5"/>
                    </a:moveTo>
                    <a:cubicBezTo>
                      <a:pt x="15" y="3"/>
                      <a:pt x="7" y="3"/>
                      <a:pt x="0" y="1"/>
                    </a:cubicBezTo>
                    <a:cubicBezTo>
                      <a:pt x="0" y="0"/>
                      <a:pt x="5" y="1"/>
                      <a:pt x="11" y="2"/>
                    </a:cubicBezTo>
                    <a:cubicBezTo>
                      <a:pt x="17" y="3"/>
                      <a:pt x="23" y="4"/>
                      <a:pt x="2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7" name="Freeform 6607">
                <a:extLst>
                  <a:ext uri="{FF2B5EF4-FFF2-40B4-BE49-F238E27FC236}">
                    <a16:creationId xmlns:a16="http://schemas.microsoft.com/office/drawing/2014/main" id="{E08C1AA1-836A-48F3-BED6-531501983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2549"/>
                <a:ext cx="15" cy="4"/>
              </a:xfrm>
              <a:custGeom>
                <a:avLst/>
                <a:gdLst>
                  <a:gd name="T0" fmla="*/ 0 w 27"/>
                  <a:gd name="T1" fmla="*/ 7 h 7"/>
                  <a:gd name="T2" fmla="*/ 2 w 27"/>
                  <a:gd name="T3" fmla="*/ 6 h 7"/>
                  <a:gd name="T4" fmla="*/ 5 w 27"/>
                  <a:gd name="T5" fmla="*/ 5 h 7"/>
                  <a:gd name="T6" fmla="*/ 25 w 27"/>
                  <a:gd name="T7" fmla="*/ 0 h 7"/>
                  <a:gd name="T8" fmla="*/ 17 w 27"/>
                  <a:gd name="T9" fmla="*/ 3 h 7"/>
                  <a:gd name="T10" fmla="*/ 0 w 27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">
                    <a:moveTo>
                      <a:pt x="0" y="7"/>
                    </a:moveTo>
                    <a:cubicBezTo>
                      <a:pt x="0" y="7"/>
                      <a:pt x="3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0" y="5"/>
                      <a:pt x="16" y="3"/>
                      <a:pt x="25" y="0"/>
                    </a:cubicBezTo>
                    <a:cubicBezTo>
                      <a:pt x="27" y="0"/>
                      <a:pt x="22" y="2"/>
                      <a:pt x="17" y="3"/>
                    </a:cubicBezTo>
                    <a:cubicBezTo>
                      <a:pt x="11" y="5"/>
                      <a:pt x="4" y="6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8" name="Freeform 6608">
                <a:extLst>
                  <a:ext uri="{FF2B5EF4-FFF2-40B4-BE49-F238E27FC236}">
                    <a16:creationId xmlns:a16="http://schemas.microsoft.com/office/drawing/2014/main" id="{3D90A8EF-F0D3-4DE2-83A8-4F68C354A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554"/>
                <a:ext cx="12" cy="2"/>
              </a:xfrm>
              <a:custGeom>
                <a:avLst/>
                <a:gdLst>
                  <a:gd name="T0" fmla="*/ 0 w 20"/>
                  <a:gd name="T1" fmla="*/ 5 h 5"/>
                  <a:gd name="T2" fmla="*/ 19 w 20"/>
                  <a:gd name="T3" fmla="*/ 0 h 5"/>
                  <a:gd name="T4" fmla="*/ 0 w 2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5">
                    <a:moveTo>
                      <a:pt x="0" y="5"/>
                    </a:moveTo>
                    <a:cubicBezTo>
                      <a:pt x="2" y="3"/>
                      <a:pt x="10" y="3"/>
                      <a:pt x="19" y="0"/>
                    </a:cubicBezTo>
                    <a:cubicBezTo>
                      <a:pt x="20" y="1"/>
                      <a:pt x="5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9" name="Freeform 6609">
                <a:extLst>
                  <a:ext uri="{FF2B5EF4-FFF2-40B4-BE49-F238E27FC236}">
                    <a16:creationId xmlns:a16="http://schemas.microsoft.com/office/drawing/2014/main" id="{7F9C017C-7FDE-4BCC-9394-4898228CF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2291"/>
                <a:ext cx="7" cy="14"/>
              </a:xfrm>
              <a:custGeom>
                <a:avLst/>
                <a:gdLst>
                  <a:gd name="T0" fmla="*/ 0 w 12"/>
                  <a:gd name="T1" fmla="*/ 0 h 25"/>
                  <a:gd name="T2" fmla="*/ 12 w 12"/>
                  <a:gd name="T3" fmla="*/ 25 h 25"/>
                  <a:gd name="T4" fmla="*/ 0 w 12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2" y="1"/>
                      <a:pt x="8" y="18"/>
                      <a:pt x="12" y="25"/>
                    </a:cubicBezTo>
                    <a:cubicBezTo>
                      <a:pt x="8" y="21"/>
                      <a:pt x="6" y="1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0" name="Freeform 6610">
                <a:extLst>
                  <a:ext uri="{FF2B5EF4-FFF2-40B4-BE49-F238E27FC236}">
                    <a16:creationId xmlns:a16="http://schemas.microsoft.com/office/drawing/2014/main" id="{7C4B9A71-6F8B-41CD-8CDE-3EF2264D6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438"/>
                <a:ext cx="7" cy="7"/>
              </a:xfrm>
              <a:custGeom>
                <a:avLst/>
                <a:gdLst>
                  <a:gd name="T0" fmla="*/ 7 w 13"/>
                  <a:gd name="T1" fmla="*/ 6 h 12"/>
                  <a:gd name="T2" fmla="*/ 3 w 13"/>
                  <a:gd name="T3" fmla="*/ 8 h 12"/>
                  <a:gd name="T4" fmla="*/ 10 w 13"/>
                  <a:gd name="T5" fmla="*/ 1 h 12"/>
                  <a:gd name="T6" fmla="*/ 7 w 13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7" y="6"/>
                    </a:moveTo>
                    <a:cubicBezTo>
                      <a:pt x="0" y="12"/>
                      <a:pt x="4" y="8"/>
                      <a:pt x="3" y="8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6" y="6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1" name="Freeform 6611">
                <a:extLst>
                  <a:ext uri="{FF2B5EF4-FFF2-40B4-BE49-F238E27FC236}">
                    <a16:creationId xmlns:a16="http://schemas.microsoft.com/office/drawing/2014/main" id="{F314FEAB-D18B-48C1-91E2-B2F57B2F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" y="2447"/>
                <a:ext cx="11" cy="11"/>
              </a:xfrm>
              <a:custGeom>
                <a:avLst/>
                <a:gdLst>
                  <a:gd name="T0" fmla="*/ 21 w 21"/>
                  <a:gd name="T1" fmla="*/ 19 h 19"/>
                  <a:gd name="T2" fmla="*/ 9 w 21"/>
                  <a:gd name="T3" fmla="*/ 10 h 19"/>
                  <a:gd name="T4" fmla="*/ 0 w 21"/>
                  <a:gd name="T5" fmla="*/ 0 h 19"/>
                  <a:gd name="T6" fmla="*/ 21 w 21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9">
                    <a:moveTo>
                      <a:pt x="21" y="19"/>
                    </a:moveTo>
                    <a:cubicBezTo>
                      <a:pt x="19" y="18"/>
                      <a:pt x="14" y="14"/>
                      <a:pt x="9" y="10"/>
                    </a:cubicBezTo>
                    <a:cubicBezTo>
                      <a:pt x="4" y="5"/>
                      <a:pt x="0" y="1"/>
                      <a:pt x="0" y="0"/>
                    </a:cubicBezTo>
                    <a:cubicBezTo>
                      <a:pt x="6" y="6"/>
                      <a:pt x="13" y="12"/>
                      <a:pt x="2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2" name="Freeform 6612">
                <a:extLst>
                  <a:ext uri="{FF2B5EF4-FFF2-40B4-BE49-F238E27FC236}">
                    <a16:creationId xmlns:a16="http://schemas.microsoft.com/office/drawing/2014/main" id="{A3BE2B9A-3C0E-487A-9288-BA05CB679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2474"/>
                <a:ext cx="15" cy="10"/>
              </a:xfrm>
              <a:custGeom>
                <a:avLst/>
                <a:gdLst>
                  <a:gd name="T0" fmla="*/ 25 w 25"/>
                  <a:gd name="T1" fmla="*/ 0 h 17"/>
                  <a:gd name="T2" fmla="*/ 21 w 25"/>
                  <a:gd name="T3" fmla="*/ 1 h 17"/>
                  <a:gd name="T4" fmla="*/ 0 w 25"/>
                  <a:gd name="T5" fmla="*/ 17 h 17"/>
                  <a:gd name="T6" fmla="*/ 11 w 25"/>
                  <a:gd name="T7" fmla="*/ 8 h 17"/>
                  <a:gd name="T8" fmla="*/ 25 w 2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7">
                    <a:moveTo>
                      <a:pt x="25" y="0"/>
                    </a:moveTo>
                    <a:cubicBezTo>
                      <a:pt x="22" y="1"/>
                      <a:pt x="22" y="1"/>
                      <a:pt x="21" y="1"/>
                    </a:cubicBezTo>
                    <a:cubicBezTo>
                      <a:pt x="10" y="10"/>
                      <a:pt x="8" y="12"/>
                      <a:pt x="0" y="17"/>
                    </a:cubicBezTo>
                    <a:cubicBezTo>
                      <a:pt x="1" y="16"/>
                      <a:pt x="6" y="12"/>
                      <a:pt x="11" y="8"/>
                    </a:cubicBezTo>
                    <a:cubicBezTo>
                      <a:pt x="16" y="4"/>
                      <a:pt x="22" y="1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3" name="Freeform 6613">
                <a:extLst>
                  <a:ext uri="{FF2B5EF4-FFF2-40B4-BE49-F238E27FC236}">
                    <a16:creationId xmlns:a16="http://schemas.microsoft.com/office/drawing/2014/main" id="{7B7DAC03-C6EC-47D8-A3FF-87B2EE48C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2545"/>
                <a:ext cx="13" cy="4"/>
              </a:xfrm>
              <a:custGeom>
                <a:avLst/>
                <a:gdLst>
                  <a:gd name="T0" fmla="*/ 20 w 24"/>
                  <a:gd name="T1" fmla="*/ 3 h 7"/>
                  <a:gd name="T2" fmla="*/ 0 w 24"/>
                  <a:gd name="T3" fmla="*/ 7 h 7"/>
                  <a:gd name="T4" fmla="*/ 22 w 24"/>
                  <a:gd name="T5" fmla="*/ 0 h 7"/>
                  <a:gd name="T6" fmla="*/ 20 w 24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7">
                    <a:moveTo>
                      <a:pt x="20" y="3"/>
                    </a:moveTo>
                    <a:cubicBezTo>
                      <a:pt x="11" y="5"/>
                      <a:pt x="11" y="4"/>
                      <a:pt x="0" y="7"/>
                    </a:cubicBezTo>
                    <a:cubicBezTo>
                      <a:pt x="4" y="5"/>
                      <a:pt x="16" y="1"/>
                      <a:pt x="22" y="0"/>
                    </a:cubicBezTo>
                    <a:cubicBezTo>
                      <a:pt x="24" y="1"/>
                      <a:pt x="17" y="3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4" name="Freeform 6614">
                <a:extLst>
                  <a:ext uri="{FF2B5EF4-FFF2-40B4-BE49-F238E27FC236}">
                    <a16:creationId xmlns:a16="http://schemas.microsoft.com/office/drawing/2014/main" id="{75A66101-1BA5-480F-BE4F-0468C8273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2419"/>
                <a:ext cx="28" cy="27"/>
              </a:xfrm>
              <a:custGeom>
                <a:avLst/>
                <a:gdLst>
                  <a:gd name="T0" fmla="*/ 49 w 49"/>
                  <a:gd name="T1" fmla="*/ 48 h 48"/>
                  <a:gd name="T2" fmla="*/ 0 w 49"/>
                  <a:gd name="T3" fmla="*/ 0 h 48"/>
                  <a:gd name="T4" fmla="*/ 24 w 49"/>
                  <a:gd name="T5" fmla="*/ 24 h 48"/>
                  <a:gd name="T6" fmla="*/ 49 w 4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8">
                    <a:moveTo>
                      <a:pt x="49" y="48"/>
                    </a:moveTo>
                    <a:cubicBezTo>
                      <a:pt x="31" y="33"/>
                      <a:pt x="15" y="17"/>
                      <a:pt x="0" y="0"/>
                    </a:cubicBezTo>
                    <a:cubicBezTo>
                      <a:pt x="5" y="4"/>
                      <a:pt x="14" y="14"/>
                      <a:pt x="24" y="24"/>
                    </a:cubicBezTo>
                    <a:cubicBezTo>
                      <a:pt x="34" y="34"/>
                      <a:pt x="45" y="44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5" name="Freeform 6615">
                <a:extLst>
                  <a:ext uri="{FF2B5EF4-FFF2-40B4-BE49-F238E27FC236}">
                    <a16:creationId xmlns:a16="http://schemas.microsoft.com/office/drawing/2014/main" id="{B61F47F8-CFE8-4A1C-8467-9A5D89DC2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3" y="2348"/>
                <a:ext cx="19" cy="28"/>
              </a:xfrm>
              <a:custGeom>
                <a:avLst/>
                <a:gdLst>
                  <a:gd name="T0" fmla="*/ 0 w 33"/>
                  <a:gd name="T1" fmla="*/ 0 h 49"/>
                  <a:gd name="T2" fmla="*/ 18 w 33"/>
                  <a:gd name="T3" fmla="*/ 27 h 49"/>
                  <a:gd name="T4" fmla="*/ 33 w 33"/>
                  <a:gd name="T5" fmla="*/ 49 h 49"/>
                  <a:gd name="T6" fmla="*/ 0 w 33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9">
                    <a:moveTo>
                      <a:pt x="0" y="0"/>
                    </a:moveTo>
                    <a:cubicBezTo>
                      <a:pt x="4" y="5"/>
                      <a:pt x="11" y="17"/>
                      <a:pt x="18" y="27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26" y="42"/>
                      <a:pt x="12" y="2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6" name="Freeform 6616">
                <a:extLst>
                  <a:ext uri="{FF2B5EF4-FFF2-40B4-BE49-F238E27FC236}">
                    <a16:creationId xmlns:a16="http://schemas.microsoft.com/office/drawing/2014/main" id="{84AD3FED-4749-42FF-B462-21D017DAC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" y="2290"/>
                <a:ext cx="4" cy="8"/>
              </a:xfrm>
              <a:custGeom>
                <a:avLst/>
                <a:gdLst>
                  <a:gd name="T0" fmla="*/ 3 w 7"/>
                  <a:gd name="T1" fmla="*/ 12 h 15"/>
                  <a:gd name="T2" fmla="*/ 1 w 7"/>
                  <a:gd name="T3" fmla="*/ 9 h 15"/>
                  <a:gd name="T4" fmla="*/ 7 w 7"/>
                  <a:gd name="T5" fmla="*/ 0 h 15"/>
                  <a:gd name="T6" fmla="*/ 3 w 7"/>
                  <a:gd name="T7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3" y="12"/>
                    </a:moveTo>
                    <a:cubicBezTo>
                      <a:pt x="0" y="15"/>
                      <a:pt x="3" y="8"/>
                      <a:pt x="1" y="9"/>
                    </a:cubicBezTo>
                    <a:cubicBezTo>
                      <a:pt x="3" y="7"/>
                      <a:pt x="6" y="0"/>
                      <a:pt x="7" y="0"/>
                    </a:cubicBezTo>
                    <a:cubicBezTo>
                      <a:pt x="5" y="5"/>
                      <a:pt x="5" y="6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7" name="Freeform 6617">
                <a:extLst>
                  <a:ext uri="{FF2B5EF4-FFF2-40B4-BE49-F238E27FC236}">
                    <a16:creationId xmlns:a16="http://schemas.microsoft.com/office/drawing/2014/main" id="{1AE39526-B394-4FA9-B15E-F98D2141E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2407"/>
                <a:ext cx="17" cy="19"/>
              </a:xfrm>
              <a:custGeom>
                <a:avLst/>
                <a:gdLst>
                  <a:gd name="T0" fmla="*/ 30 w 30"/>
                  <a:gd name="T1" fmla="*/ 0 h 34"/>
                  <a:gd name="T2" fmla="*/ 0 w 30"/>
                  <a:gd name="T3" fmla="*/ 34 h 34"/>
                  <a:gd name="T4" fmla="*/ 14 w 30"/>
                  <a:gd name="T5" fmla="*/ 18 h 34"/>
                  <a:gd name="T6" fmla="*/ 24 w 30"/>
                  <a:gd name="T7" fmla="*/ 5 h 34"/>
                  <a:gd name="T8" fmla="*/ 30 w 30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30" y="0"/>
                    </a:moveTo>
                    <a:cubicBezTo>
                      <a:pt x="22" y="12"/>
                      <a:pt x="10" y="24"/>
                      <a:pt x="0" y="34"/>
                    </a:cubicBezTo>
                    <a:cubicBezTo>
                      <a:pt x="3" y="30"/>
                      <a:pt x="9" y="23"/>
                      <a:pt x="14" y="18"/>
                    </a:cubicBezTo>
                    <a:cubicBezTo>
                      <a:pt x="19" y="12"/>
                      <a:pt x="24" y="7"/>
                      <a:pt x="24" y="5"/>
                    </a:cubicBezTo>
                    <a:cubicBezTo>
                      <a:pt x="22" y="8"/>
                      <a:pt x="25" y="7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8" name="Freeform 6618">
                <a:extLst>
                  <a:ext uri="{FF2B5EF4-FFF2-40B4-BE49-F238E27FC236}">
                    <a16:creationId xmlns:a16="http://schemas.microsoft.com/office/drawing/2014/main" id="{2BD83F66-CD86-4C0B-ABB7-932E7FE71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" y="2561"/>
                <a:ext cx="11" cy="2"/>
              </a:xfrm>
              <a:custGeom>
                <a:avLst/>
                <a:gdLst>
                  <a:gd name="T0" fmla="*/ 19 w 20"/>
                  <a:gd name="T1" fmla="*/ 3 h 4"/>
                  <a:gd name="T2" fmla="*/ 11 w 20"/>
                  <a:gd name="T3" fmla="*/ 3 h 4"/>
                  <a:gd name="T4" fmla="*/ 3 w 20"/>
                  <a:gd name="T5" fmla="*/ 2 h 4"/>
                  <a:gd name="T6" fmla="*/ 19 w 2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9" y="3"/>
                    </a:moveTo>
                    <a:cubicBezTo>
                      <a:pt x="20" y="3"/>
                      <a:pt x="16" y="4"/>
                      <a:pt x="11" y="3"/>
                    </a:cubicBezTo>
                    <a:cubicBezTo>
                      <a:pt x="7" y="3"/>
                      <a:pt x="2" y="3"/>
                      <a:pt x="3" y="2"/>
                    </a:cubicBezTo>
                    <a:cubicBezTo>
                      <a:pt x="0" y="0"/>
                      <a:pt x="19" y="2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9" name="Freeform 6619">
                <a:extLst>
                  <a:ext uri="{FF2B5EF4-FFF2-40B4-BE49-F238E27FC236}">
                    <a16:creationId xmlns:a16="http://schemas.microsoft.com/office/drawing/2014/main" id="{B663CBBA-4E27-4067-B17B-DE5750C1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" y="2560"/>
                <a:ext cx="14" cy="2"/>
              </a:xfrm>
              <a:custGeom>
                <a:avLst/>
                <a:gdLst>
                  <a:gd name="T0" fmla="*/ 25 w 26"/>
                  <a:gd name="T1" fmla="*/ 3 h 3"/>
                  <a:gd name="T2" fmla="*/ 11 w 26"/>
                  <a:gd name="T3" fmla="*/ 2 h 3"/>
                  <a:gd name="T4" fmla="*/ 1 w 26"/>
                  <a:gd name="T5" fmla="*/ 0 h 3"/>
                  <a:gd name="T6" fmla="*/ 25 w 2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5" y="3"/>
                    </a:moveTo>
                    <a:cubicBezTo>
                      <a:pt x="23" y="3"/>
                      <a:pt x="17" y="2"/>
                      <a:pt x="11" y="2"/>
                    </a:cubicBezTo>
                    <a:cubicBezTo>
                      <a:pt x="5" y="2"/>
                      <a:pt x="0" y="1"/>
                      <a:pt x="1" y="0"/>
                    </a:cubicBezTo>
                    <a:cubicBezTo>
                      <a:pt x="11" y="1"/>
                      <a:pt x="26" y="2"/>
                      <a:pt x="2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0" name="Freeform 6620">
                <a:extLst>
                  <a:ext uri="{FF2B5EF4-FFF2-40B4-BE49-F238E27FC236}">
                    <a16:creationId xmlns:a16="http://schemas.microsoft.com/office/drawing/2014/main" id="{AEEC65B0-A864-4ABA-A31A-8171B02C3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6" y="2440"/>
                <a:ext cx="25" cy="23"/>
              </a:xfrm>
              <a:custGeom>
                <a:avLst/>
                <a:gdLst>
                  <a:gd name="T0" fmla="*/ 45 w 45"/>
                  <a:gd name="T1" fmla="*/ 0 h 39"/>
                  <a:gd name="T2" fmla="*/ 24 w 45"/>
                  <a:gd name="T3" fmla="*/ 20 h 39"/>
                  <a:gd name="T4" fmla="*/ 0 w 45"/>
                  <a:gd name="T5" fmla="*/ 39 h 39"/>
                  <a:gd name="T6" fmla="*/ 36 w 45"/>
                  <a:gd name="T7" fmla="*/ 6 h 39"/>
                  <a:gd name="T8" fmla="*/ 45 w 45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9">
                    <a:moveTo>
                      <a:pt x="45" y="0"/>
                    </a:moveTo>
                    <a:cubicBezTo>
                      <a:pt x="41" y="3"/>
                      <a:pt x="33" y="12"/>
                      <a:pt x="24" y="20"/>
                    </a:cubicBezTo>
                    <a:cubicBezTo>
                      <a:pt x="15" y="28"/>
                      <a:pt x="6" y="36"/>
                      <a:pt x="0" y="39"/>
                    </a:cubicBezTo>
                    <a:cubicBezTo>
                      <a:pt x="15" y="26"/>
                      <a:pt x="27" y="16"/>
                      <a:pt x="36" y="6"/>
                    </a:cubicBezTo>
                    <a:cubicBezTo>
                      <a:pt x="42" y="1"/>
                      <a:pt x="40" y="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1" name="Freeform 6621">
                <a:extLst>
                  <a:ext uri="{FF2B5EF4-FFF2-40B4-BE49-F238E27FC236}">
                    <a16:creationId xmlns:a16="http://schemas.microsoft.com/office/drawing/2014/main" id="{AB66F2C0-90B4-44CB-9EC5-80D054D80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2484"/>
                <a:ext cx="6" cy="5"/>
              </a:xfrm>
              <a:custGeom>
                <a:avLst/>
                <a:gdLst>
                  <a:gd name="T0" fmla="*/ 2 w 11"/>
                  <a:gd name="T1" fmla="*/ 8 h 8"/>
                  <a:gd name="T2" fmla="*/ 6 w 11"/>
                  <a:gd name="T3" fmla="*/ 4 h 8"/>
                  <a:gd name="T4" fmla="*/ 2 w 11"/>
                  <a:gd name="T5" fmla="*/ 5 h 8"/>
                  <a:gd name="T6" fmla="*/ 10 w 11"/>
                  <a:gd name="T7" fmla="*/ 1 h 8"/>
                  <a:gd name="T8" fmla="*/ 2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8"/>
                    </a:moveTo>
                    <a:cubicBezTo>
                      <a:pt x="0" y="8"/>
                      <a:pt x="1" y="7"/>
                      <a:pt x="6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7" y="2"/>
                      <a:pt x="10" y="0"/>
                      <a:pt x="10" y="1"/>
                    </a:cubicBezTo>
                    <a:cubicBezTo>
                      <a:pt x="11" y="2"/>
                      <a:pt x="8" y="4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2" name="Freeform 6622">
                <a:extLst>
                  <a:ext uri="{FF2B5EF4-FFF2-40B4-BE49-F238E27FC236}">
                    <a16:creationId xmlns:a16="http://schemas.microsoft.com/office/drawing/2014/main" id="{5722460B-4845-4D0D-8B98-8BFA6FEB4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2518"/>
                <a:ext cx="18" cy="9"/>
              </a:xfrm>
              <a:custGeom>
                <a:avLst/>
                <a:gdLst>
                  <a:gd name="T0" fmla="*/ 0 w 31"/>
                  <a:gd name="T1" fmla="*/ 15 h 15"/>
                  <a:gd name="T2" fmla="*/ 2 w 31"/>
                  <a:gd name="T3" fmla="*/ 13 h 15"/>
                  <a:gd name="T4" fmla="*/ 16 w 31"/>
                  <a:gd name="T5" fmla="*/ 5 h 15"/>
                  <a:gd name="T6" fmla="*/ 29 w 31"/>
                  <a:gd name="T7" fmla="*/ 0 h 15"/>
                  <a:gd name="T8" fmla="*/ 19 w 31"/>
                  <a:gd name="T9" fmla="*/ 6 h 15"/>
                  <a:gd name="T10" fmla="*/ 0 w 31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5">
                    <a:moveTo>
                      <a:pt x="0" y="15"/>
                    </a:moveTo>
                    <a:cubicBezTo>
                      <a:pt x="2" y="14"/>
                      <a:pt x="3" y="13"/>
                      <a:pt x="2" y="13"/>
                    </a:cubicBezTo>
                    <a:cubicBezTo>
                      <a:pt x="13" y="8"/>
                      <a:pt x="15" y="6"/>
                      <a:pt x="16" y="5"/>
                    </a:cubicBezTo>
                    <a:cubicBezTo>
                      <a:pt x="21" y="3"/>
                      <a:pt x="20" y="5"/>
                      <a:pt x="29" y="0"/>
                    </a:cubicBezTo>
                    <a:cubicBezTo>
                      <a:pt x="31" y="1"/>
                      <a:pt x="25" y="3"/>
                      <a:pt x="19" y="6"/>
                    </a:cubicBezTo>
                    <a:cubicBezTo>
                      <a:pt x="12" y="10"/>
                      <a:pt x="4" y="13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3" name="Freeform 6623">
                <a:extLst>
                  <a:ext uri="{FF2B5EF4-FFF2-40B4-BE49-F238E27FC236}">
                    <a16:creationId xmlns:a16="http://schemas.microsoft.com/office/drawing/2014/main" id="{8E5483EA-C64C-4E8B-9E19-01F0B0445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2527"/>
                <a:ext cx="10" cy="5"/>
              </a:xfrm>
              <a:custGeom>
                <a:avLst/>
                <a:gdLst>
                  <a:gd name="T0" fmla="*/ 12 w 17"/>
                  <a:gd name="T1" fmla="*/ 5 h 9"/>
                  <a:gd name="T2" fmla="*/ 16 w 17"/>
                  <a:gd name="T3" fmla="*/ 0 h 9"/>
                  <a:gd name="T4" fmla="*/ 17 w 17"/>
                  <a:gd name="T5" fmla="*/ 2 h 9"/>
                  <a:gd name="T6" fmla="*/ 12 w 17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2" y="5"/>
                    </a:moveTo>
                    <a:cubicBezTo>
                      <a:pt x="0" y="9"/>
                      <a:pt x="6" y="4"/>
                      <a:pt x="16" y="0"/>
                    </a:cubicBezTo>
                    <a:cubicBezTo>
                      <a:pt x="12" y="3"/>
                      <a:pt x="17" y="1"/>
                      <a:pt x="17" y="2"/>
                    </a:cubicBezTo>
                    <a:cubicBezTo>
                      <a:pt x="14" y="3"/>
                      <a:pt x="12" y="4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4" name="Freeform 6624">
                <a:extLst>
                  <a:ext uri="{FF2B5EF4-FFF2-40B4-BE49-F238E27FC236}">
                    <a16:creationId xmlns:a16="http://schemas.microsoft.com/office/drawing/2014/main" id="{EA0807EE-EC87-4480-8B5D-7693CE27F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293"/>
                <a:ext cx="7" cy="15"/>
              </a:xfrm>
              <a:custGeom>
                <a:avLst/>
                <a:gdLst>
                  <a:gd name="T0" fmla="*/ 11 w 12"/>
                  <a:gd name="T1" fmla="*/ 6 h 27"/>
                  <a:gd name="T2" fmla="*/ 1 w 12"/>
                  <a:gd name="T3" fmla="*/ 27 h 27"/>
                  <a:gd name="T4" fmla="*/ 5 w 12"/>
                  <a:gd name="T5" fmla="*/ 17 h 27"/>
                  <a:gd name="T6" fmla="*/ 8 w 12"/>
                  <a:gd name="T7" fmla="*/ 7 h 27"/>
                  <a:gd name="T8" fmla="*/ 11 w 12"/>
                  <a:gd name="T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7">
                    <a:moveTo>
                      <a:pt x="11" y="6"/>
                    </a:moveTo>
                    <a:cubicBezTo>
                      <a:pt x="8" y="14"/>
                      <a:pt x="4" y="22"/>
                      <a:pt x="1" y="27"/>
                    </a:cubicBezTo>
                    <a:cubicBezTo>
                      <a:pt x="0" y="27"/>
                      <a:pt x="2" y="22"/>
                      <a:pt x="5" y="17"/>
                    </a:cubicBezTo>
                    <a:cubicBezTo>
                      <a:pt x="8" y="11"/>
                      <a:pt x="10" y="6"/>
                      <a:pt x="8" y="7"/>
                    </a:cubicBezTo>
                    <a:cubicBezTo>
                      <a:pt x="11" y="0"/>
                      <a:pt x="12" y="4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5" name="Freeform 6625">
                <a:extLst>
                  <a:ext uri="{FF2B5EF4-FFF2-40B4-BE49-F238E27FC236}">
                    <a16:creationId xmlns:a16="http://schemas.microsoft.com/office/drawing/2014/main" id="{5CFF79B8-A881-44B4-8A69-A326B2EB3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2" y="2560"/>
                <a:ext cx="24" cy="2"/>
              </a:xfrm>
              <a:custGeom>
                <a:avLst/>
                <a:gdLst>
                  <a:gd name="T0" fmla="*/ 43 w 43"/>
                  <a:gd name="T1" fmla="*/ 1 h 2"/>
                  <a:gd name="T2" fmla="*/ 13 w 43"/>
                  <a:gd name="T3" fmla="*/ 2 h 2"/>
                  <a:gd name="T4" fmla="*/ 2 w 43"/>
                  <a:gd name="T5" fmla="*/ 0 h 2"/>
                  <a:gd name="T6" fmla="*/ 21 w 43"/>
                  <a:gd name="T7" fmla="*/ 1 h 2"/>
                  <a:gd name="T8" fmla="*/ 43 w 4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2">
                    <a:moveTo>
                      <a:pt x="43" y="1"/>
                    </a:moveTo>
                    <a:cubicBezTo>
                      <a:pt x="33" y="1"/>
                      <a:pt x="22" y="1"/>
                      <a:pt x="13" y="2"/>
                    </a:cubicBezTo>
                    <a:cubicBezTo>
                      <a:pt x="0" y="2"/>
                      <a:pt x="14" y="1"/>
                      <a:pt x="2" y="0"/>
                    </a:cubicBezTo>
                    <a:cubicBezTo>
                      <a:pt x="4" y="0"/>
                      <a:pt x="12" y="1"/>
                      <a:pt x="21" y="1"/>
                    </a:cubicBezTo>
                    <a:cubicBezTo>
                      <a:pt x="30" y="1"/>
                      <a:pt x="39" y="1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6" name="Freeform 6626">
                <a:extLst>
                  <a:ext uri="{FF2B5EF4-FFF2-40B4-BE49-F238E27FC236}">
                    <a16:creationId xmlns:a16="http://schemas.microsoft.com/office/drawing/2014/main" id="{8C0E2080-61CF-4DC0-B642-35FAF726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375"/>
                <a:ext cx="21" cy="27"/>
              </a:xfrm>
              <a:custGeom>
                <a:avLst/>
                <a:gdLst>
                  <a:gd name="T0" fmla="*/ 11 w 38"/>
                  <a:gd name="T1" fmla="*/ 41 h 48"/>
                  <a:gd name="T2" fmla="*/ 17 w 38"/>
                  <a:gd name="T3" fmla="*/ 30 h 48"/>
                  <a:gd name="T4" fmla="*/ 13 w 38"/>
                  <a:gd name="T5" fmla="*/ 33 h 48"/>
                  <a:gd name="T6" fmla="*/ 2 w 38"/>
                  <a:gd name="T7" fmla="*/ 48 h 48"/>
                  <a:gd name="T8" fmla="*/ 7 w 38"/>
                  <a:gd name="T9" fmla="*/ 34 h 48"/>
                  <a:gd name="T10" fmla="*/ 19 w 38"/>
                  <a:gd name="T11" fmla="*/ 25 h 48"/>
                  <a:gd name="T12" fmla="*/ 36 w 38"/>
                  <a:gd name="T13" fmla="*/ 2 h 48"/>
                  <a:gd name="T14" fmla="*/ 32 w 38"/>
                  <a:gd name="T15" fmla="*/ 8 h 48"/>
                  <a:gd name="T16" fmla="*/ 32 w 38"/>
                  <a:gd name="T17" fmla="*/ 10 h 48"/>
                  <a:gd name="T18" fmla="*/ 20 w 38"/>
                  <a:gd name="T19" fmla="*/ 28 h 48"/>
                  <a:gd name="T20" fmla="*/ 34 w 38"/>
                  <a:gd name="T21" fmla="*/ 10 h 48"/>
                  <a:gd name="T22" fmla="*/ 24 w 38"/>
                  <a:gd name="T23" fmla="*/ 24 h 48"/>
                  <a:gd name="T24" fmla="*/ 11 w 38"/>
                  <a:gd name="T25" fmla="*/ 4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8">
                    <a:moveTo>
                      <a:pt x="11" y="41"/>
                    </a:moveTo>
                    <a:cubicBezTo>
                      <a:pt x="12" y="38"/>
                      <a:pt x="17" y="31"/>
                      <a:pt x="17" y="30"/>
                    </a:cubicBezTo>
                    <a:cubicBezTo>
                      <a:pt x="16" y="31"/>
                      <a:pt x="14" y="33"/>
                      <a:pt x="13" y="33"/>
                    </a:cubicBezTo>
                    <a:cubicBezTo>
                      <a:pt x="5" y="42"/>
                      <a:pt x="11" y="38"/>
                      <a:pt x="2" y="48"/>
                    </a:cubicBezTo>
                    <a:cubicBezTo>
                      <a:pt x="0" y="46"/>
                      <a:pt x="12" y="32"/>
                      <a:pt x="7" y="34"/>
                    </a:cubicBezTo>
                    <a:cubicBezTo>
                      <a:pt x="15" y="24"/>
                      <a:pt x="15" y="28"/>
                      <a:pt x="19" y="25"/>
                    </a:cubicBezTo>
                    <a:cubicBezTo>
                      <a:pt x="28" y="15"/>
                      <a:pt x="28" y="10"/>
                      <a:pt x="36" y="2"/>
                    </a:cubicBezTo>
                    <a:cubicBezTo>
                      <a:pt x="38" y="0"/>
                      <a:pt x="35" y="4"/>
                      <a:pt x="32" y="8"/>
                    </a:cubicBezTo>
                    <a:cubicBezTo>
                      <a:pt x="29" y="12"/>
                      <a:pt x="28" y="14"/>
                      <a:pt x="32" y="10"/>
                    </a:cubicBezTo>
                    <a:cubicBezTo>
                      <a:pt x="31" y="14"/>
                      <a:pt x="18" y="26"/>
                      <a:pt x="20" y="28"/>
                    </a:cubicBezTo>
                    <a:cubicBezTo>
                      <a:pt x="22" y="27"/>
                      <a:pt x="30" y="15"/>
                      <a:pt x="34" y="10"/>
                    </a:cubicBezTo>
                    <a:cubicBezTo>
                      <a:pt x="33" y="13"/>
                      <a:pt x="29" y="18"/>
                      <a:pt x="24" y="24"/>
                    </a:cubicBezTo>
                    <a:cubicBezTo>
                      <a:pt x="19" y="30"/>
                      <a:pt x="14" y="36"/>
                      <a:pt x="1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7" name="Freeform 6627">
                <a:extLst>
                  <a:ext uri="{FF2B5EF4-FFF2-40B4-BE49-F238E27FC236}">
                    <a16:creationId xmlns:a16="http://schemas.microsoft.com/office/drawing/2014/main" id="{44335C9C-47EC-40D1-AF10-4B089B9C5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200"/>
                <a:ext cx="5" cy="19"/>
              </a:xfrm>
              <a:custGeom>
                <a:avLst/>
                <a:gdLst>
                  <a:gd name="T0" fmla="*/ 5 w 9"/>
                  <a:gd name="T1" fmla="*/ 30 h 32"/>
                  <a:gd name="T2" fmla="*/ 6 w 9"/>
                  <a:gd name="T3" fmla="*/ 15 h 32"/>
                  <a:gd name="T4" fmla="*/ 2 w 9"/>
                  <a:gd name="T5" fmla="*/ 28 h 32"/>
                  <a:gd name="T6" fmla="*/ 0 w 9"/>
                  <a:gd name="T7" fmla="*/ 26 h 32"/>
                  <a:gd name="T8" fmla="*/ 2 w 9"/>
                  <a:gd name="T9" fmla="*/ 22 h 32"/>
                  <a:gd name="T10" fmla="*/ 6 w 9"/>
                  <a:gd name="T11" fmla="*/ 1 h 32"/>
                  <a:gd name="T12" fmla="*/ 9 w 9"/>
                  <a:gd name="T13" fmla="*/ 3 h 32"/>
                  <a:gd name="T14" fmla="*/ 5 w 9"/>
                  <a:gd name="T15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32">
                    <a:moveTo>
                      <a:pt x="5" y="30"/>
                    </a:moveTo>
                    <a:cubicBezTo>
                      <a:pt x="3" y="32"/>
                      <a:pt x="4" y="23"/>
                      <a:pt x="6" y="15"/>
                    </a:cubicBezTo>
                    <a:cubicBezTo>
                      <a:pt x="5" y="13"/>
                      <a:pt x="3" y="25"/>
                      <a:pt x="2" y="28"/>
                    </a:cubicBezTo>
                    <a:cubicBezTo>
                      <a:pt x="0" y="31"/>
                      <a:pt x="1" y="24"/>
                      <a:pt x="0" y="26"/>
                    </a:cubicBezTo>
                    <a:cubicBezTo>
                      <a:pt x="1" y="23"/>
                      <a:pt x="1" y="23"/>
                      <a:pt x="2" y="22"/>
                    </a:cubicBezTo>
                    <a:cubicBezTo>
                      <a:pt x="4" y="10"/>
                      <a:pt x="3" y="13"/>
                      <a:pt x="6" y="1"/>
                    </a:cubicBezTo>
                    <a:cubicBezTo>
                      <a:pt x="8" y="0"/>
                      <a:pt x="5" y="16"/>
                      <a:pt x="9" y="3"/>
                    </a:cubicBezTo>
                    <a:cubicBezTo>
                      <a:pt x="9" y="8"/>
                      <a:pt x="7" y="18"/>
                      <a:pt x="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8" name="Freeform 6628">
                <a:extLst>
                  <a:ext uri="{FF2B5EF4-FFF2-40B4-BE49-F238E27FC236}">
                    <a16:creationId xmlns:a16="http://schemas.microsoft.com/office/drawing/2014/main" id="{A42DB8C1-CBD2-4E7A-87A3-44AF10FCF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6" y="2452"/>
                <a:ext cx="9" cy="8"/>
              </a:xfrm>
              <a:custGeom>
                <a:avLst/>
                <a:gdLst>
                  <a:gd name="T0" fmla="*/ 15 w 16"/>
                  <a:gd name="T1" fmla="*/ 2 h 14"/>
                  <a:gd name="T2" fmla="*/ 3 w 16"/>
                  <a:gd name="T3" fmla="*/ 12 h 14"/>
                  <a:gd name="T4" fmla="*/ 8 w 16"/>
                  <a:gd name="T5" fmla="*/ 7 h 14"/>
                  <a:gd name="T6" fmla="*/ 15 w 16"/>
                  <a:gd name="T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4">
                    <a:moveTo>
                      <a:pt x="15" y="2"/>
                    </a:moveTo>
                    <a:cubicBezTo>
                      <a:pt x="11" y="6"/>
                      <a:pt x="7" y="9"/>
                      <a:pt x="3" y="12"/>
                    </a:cubicBezTo>
                    <a:cubicBezTo>
                      <a:pt x="0" y="14"/>
                      <a:pt x="4" y="10"/>
                      <a:pt x="8" y="7"/>
                    </a:cubicBezTo>
                    <a:cubicBezTo>
                      <a:pt x="12" y="3"/>
                      <a:pt x="16" y="0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9" name="Freeform 6629">
                <a:extLst>
                  <a:ext uri="{FF2B5EF4-FFF2-40B4-BE49-F238E27FC236}">
                    <a16:creationId xmlns:a16="http://schemas.microsoft.com/office/drawing/2014/main" id="{8B720554-77C9-483F-918E-BCE70EE95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228"/>
                <a:ext cx="3" cy="9"/>
              </a:xfrm>
              <a:custGeom>
                <a:avLst/>
                <a:gdLst>
                  <a:gd name="T0" fmla="*/ 1 w 5"/>
                  <a:gd name="T1" fmla="*/ 15 h 16"/>
                  <a:gd name="T2" fmla="*/ 4 w 5"/>
                  <a:gd name="T3" fmla="*/ 0 h 16"/>
                  <a:gd name="T4" fmla="*/ 1 w 5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6">
                    <a:moveTo>
                      <a:pt x="1" y="15"/>
                    </a:moveTo>
                    <a:cubicBezTo>
                      <a:pt x="0" y="16"/>
                      <a:pt x="2" y="5"/>
                      <a:pt x="4" y="0"/>
                    </a:cubicBezTo>
                    <a:cubicBezTo>
                      <a:pt x="5" y="0"/>
                      <a:pt x="4" y="8"/>
                      <a:pt x="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0" name="Freeform 6630">
                <a:extLst>
                  <a:ext uri="{FF2B5EF4-FFF2-40B4-BE49-F238E27FC236}">
                    <a16:creationId xmlns:a16="http://schemas.microsoft.com/office/drawing/2014/main" id="{E209E66E-A2A4-4ACD-A860-63568214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1849"/>
                <a:ext cx="7" cy="8"/>
              </a:xfrm>
              <a:custGeom>
                <a:avLst/>
                <a:gdLst>
                  <a:gd name="T0" fmla="*/ 0 w 12"/>
                  <a:gd name="T1" fmla="*/ 1 h 14"/>
                  <a:gd name="T2" fmla="*/ 12 w 12"/>
                  <a:gd name="T3" fmla="*/ 14 h 14"/>
                  <a:gd name="T4" fmla="*/ 7 w 12"/>
                  <a:gd name="T5" fmla="*/ 12 h 14"/>
                  <a:gd name="T6" fmla="*/ 0 w 12"/>
                  <a:gd name="T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4">
                    <a:moveTo>
                      <a:pt x="0" y="1"/>
                    </a:moveTo>
                    <a:cubicBezTo>
                      <a:pt x="1" y="0"/>
                      <a:pt x="9" y="10"/>
                      <a:pt x="12" y="14"/>
                    </a:cubicBezTo>
                    <a:cubicBezTo>
                      <a:pt x="11" y="14"/>
                      <a:pt x="6" y="7"/>
                      <a:pt x="7" y="12"/>
                    </a:cubicBezTo>
                    <a:cubicBezTo>
                      <a:pt x="1" y="5"/>
                      <a:pt x="4" y="5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1" name="Freeform 6631">
                <a:extLst>
                  <a:ext uri="{FF2B5EF4-FFF2-40B4-BE49-F238E27FC236}">
                    <a16:creationId xmlns:a16="http://schemas.microsoft.com/office/drawing/2014/main" id="{F017FA97-623D-45E0-AB15-6673ECF9B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533"/>
                <a:ext cx="10" cy="4"/>
              </a:xfrm>
              <a:custGeom>
                <a:avLst/>
                <a:gdLst>
                  <a:gd name="T0" fmla="*/ 0 w 17"/>
                  <a:gd name="T1" fmla="*/ 5 h 6"/>
                  <a:gd name="T2" fmla="*/ 16 w 17"/>
                  <a:gd name="T3" fmla="*/ 0 h 6"/>
                  <a:gd name="T4" fmla="*/ 0 w 17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6">
                    <a:moveTo>
                      <a:pt x="0" y="5"/>
                    </a:moveTo>
                    <a:cubicBezTo>
                      <a:pt x="9" y="2"/>
                      <a:pt x="9" y="3"/>
                      <a:pt x="16" y="0"/>
                    </a:cubicBezTo>
                    <a:cubicBezTo>
                      <a:pt x="17" y="1"/>
                      <a:pt x="0" y="6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2" name="Freeform 6632">
                <a:extLst>
                  <a:ext uri="{FF2B5EF4-FFF2-40B4-BE49-F238E27FC236}">
                    <a16:creationId xmlns:a16="http://schemas.microsoft.com/office/drawing/2014/main" id="{F4D19A21-2905-4D9F-93D4-89E756532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1" y="2438"/>
                <a:ext cx="29" cy="23"/>
              </a:xfrm>
              <a:custGeom>
                <a:avLst/>
                <a:gdLst>
                  <a:gd name="T0" fmla="*/ 44 w 50"/>
                  <a:gd name="T1" fmla="*/ 5 h 41"/>
                  <a:gd name="T2" fmla="*/ 37 w 50"/>
                  <a:gd name="T3" fmla="*/ 10 h 41"/>
                  <a:gd name="T4" fmla="*/ 47 w 50"/>
                  <a:gd name="T5" fmla="*/ 0 h 41"/>
                  <a:gd name="T6" fmla="*/ 50 w 50"/>
                  <a:gd name="T7" fmla="*/ 1 h 41"/>
                  <a:gd name="T8" fmla="*/ 6 w 50"/>
                  <a:gd name="T9" fmla="*/ 40 h 41"/>
                  <a:gd name="T10" fmla="*/ 13 w 50"/>
                  <a:gd name="T11" fmla="*/ 31 h 41"/>
                  <a:gd name="T12" fmla="*/ 4 w 50"/>
                  <a:gd name="T13" fmla="*/ 36 h 41"/>
                  <a:gd name="T14" fmla="*/ 23 w 50"/>
                  <a:gd name="T15" fmla="*/ 22 h 41"/>
                  <a:gd name="T16" fmla="*/ 44 w 50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1">
                    <a:moveTo>
                      <a:pt x="44" y="5"/>
                    </a:moveTo>
                    <a:cubicBezTo>
                      <a:pt x="38" y="10"/>
                      <a:pt x="36" y="11"/>
                      <a:pt x="37" y="10"/>
                    </a:cubicBezTo>
                    <a:cubicBezTo>
                      <a:pt x="38" y="9"/>
                      <a:pt x="42" y="5"/>
                      <a:pt x="47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36" y="12"/>
                      <a:pt x="25" y="24"/>
                      <a:pt x="6" y="40"/>
                    </a:cubicBezTo>
                    <a:cubicBezTo>
                      <a:pt x="14" y="32"/>
                      <a:pt x="0" y="41"/>
                      <a:pt x="13" y="31"/>
                    </a:cubicBezTo>
                    <a:cubicBezTo>
                      <a:pt x="13" y="29"/>
                      <a:pt x="2" y="40"/>
                      <a:pt x="4" y="36"/>
                    </a:cubicBezTo>
                    <a:cubicBezTo>
                      <a:pt x="12" y="29"/>
                      <a:pt x="17" y="26"/>
                      <a:pt x="23" y="22"/>
                    </a:cubicBezTo>
                    <a:cubicBezTo>
                      <a:pt x="28" y="18"/>
                      <a:pt x="35" y="14"/>
                      <a:pt x="4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3" name="Freeform 6633">
                <a:extLst>
                  <a:ext uri="{FF2B5EF4-FFF2-40B4-BE49-F238E27FC236}">
                    <a16:creationId xmlns:a16="http://schemas.microsoft.com/office/drawing/2014/main" id="{090087DD-71D2-4E08-8C27-88A2AB29C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2469"/>
                <a:ext cx="19" cy="13"/>
              </a:xfrm>
              <a:custGeom>
                <a:avLst/>
                <a:gdLst>
                  <a:gd name="T0" fmla="*/ 34 w 34"/>
                  <a:gd name="T1" fmla="*/ 0 h 22"/>
                  <a:gd name="T2" fmla="*/ 0 w 34"/>
                  <a:gd name="T3" fmla="*/ 22 h 22"/>
                  <a:gd name="T4" fmla="*/ 8 w 34"/>
                  <a:gd name="T5" fmla="*/ 13 h 22"/>
                  <a:gd name="T6" fmla="*/ 34 w 34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22">
                    <a:moveTo>
                      <a:pt x="34" y="0"/>
                    </a:moveTo>
                    <a:cubicBezTo>
                      <a:pt x="24" y="6"/>
                      <a:pt x="12" y="14"/>
                      <a:pt x="0" y="22"/>
                    </a:cubicBezTo>
                    <a:cubicBezTo>
                      <a:pt x="0" y="20"/>
                      <a:pt x="10" y="13"/>
                      <a:pt x="8" y="13"/>
                    </a:cubicBezTo>
                    <a:cubicBezTo>
                      <a:pt x="11" y="15"/>
                      <a:pt x="24" y="4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4" name="Freeform 6634">
                <a:extLst>
                  <a:ext uri="{FF2B5EF4-FFF2-40B4-BE49-F238E27FC236}">
                    <a16:creationId xmlns:a16="http://schemas.microsoft.com/office/drawing/2014/main" id="{0BB5FF00-B011-42FE-816F-4B9CD36D5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2558"/>
                <a:ext cx="15" cy="2"/>
              </a:xfrm>
              <a:custGeom>
                <a:avLst/>
                <a:gdLst>
                  <a:gd name="T0" fmla="*/ 21 w 26"/>
                  <a:gd name="T1" fmla="*/ 3 h 4"/>
                  <a:gd name="T2" fmla="*/ 0 w 26"/>
                  <a:gd name="T3" fmla="*/ 0 h 4"/>
                  <a:gd name="T4" fmla="*/ 21 w 26"/>
                  <a:gd name="T5" fmla="*/ 2 h 4"/>
                  <a:gd name="T6" fmla="*/ 15 w 26"/>
                  <a:gd name="T7" fmla="*/ 2 h 4"/>
                  <a:gd name="T8" fmla="*/ 21 w 2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21" y="3"/>
                    </a:moveTo>
                    <a:cubicBezTo>
                      <a:pt x="15" y="4"/>
                      <a:pt x="1" y="1"/>
                      <a:pt x="0" y="0"/>
                    </a:cubicBezTo>
                    <a:cubicBezTo>
                      <a:pt x="10" y="0"/>
                      <a:pt x="11" y="2"/>
                      <a:pt x="21" y="2"/>
                    </a:cubicBezTo>
                    <a:cubicBezTo>
                      <a:pt x="26" y="2"/>
                      <a:pt x="20" y="2"/>
                      <a:pt x="15" y="2"/>
                    </a:cubicBezTo>
                    <a:cubicBezTo>
                      <a:pt x="11" y="2"/>
                      <a:pt x="8" y="2"/>
                      <a:pt x="2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5" name="Freeform 6635">
                <a:extLst>
                  <a:ext uri="{FF2B5EF4-FFF2-40B4-BE49-F238E27FC236}">
                    <a16:creationId xmlns:a16="http://schemas.microsoft.com/office/drawing/2014/main" id="{2E736221-43B9-4E9A-9718-4BE421783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2557"/>
                <a:ext cx="11" cy="2"/>
              </a:xfrm>
              <a:custGeom>
                <a:avLst/>
                <a:gdLst>
                  <a:gd name="T0" fmla="*/ 0 w 19"/>
                  <a:gd name="T1" fmla="*/ 1 h 3"/>
                  <a:gd name="T2" fmla="*/ 19 w 19"/>
                  <a:gd name="T3" fmla="*/ 2 h 3"/>
                  <a:gd name="T4" fmla="*/ 0 w 19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3">
                    <a:moveTo>
                      <a:pt x="0" y="1"/>
                    </a:moveTo>
                    <a:cubicBezTo>
                      <a:pt x="3" y="0"/>
                      <a:pt x="9" y="0"/>
                      <a:pt x="19" y="2"/>
                    </a:cubicBezTo>
                    <a:cubicBezTo>
                      <a:pt x="14" y="2"/>
                      <a:pt x="11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6" name="Freeform 6636">
                <a:extLst>
                  <a:ext uri="{FF2B5EF4-FFF2-40B4-BE49-F238E27FC236}">
                    <a16:creationId xmlns:a16="http://schemas.microsoft.com/office/drawing/2014/main" id="{E02DFE90-9E27-4E06-B53A-E5E55AB2D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" y="2545"/>
                <a:ext cx="20" cy="5"/>
              </a:xfrm>
              <a:custGeom>
                <a:avLst/>
                <a:gdLst>
                  <a:gd name="T0" fmla="*/ 30 w 35"/>
                  <a:gd name="T1" fmla="*/ 9 h 10"/>
                  <a:gd name="T2" fmla="*/ 19 w 35"/>
                  <a:gd name="T3" fmla="*/ 7 h 10"/>
                  <a:gd name="T4" fmla="*/ 7 w 35"/>
                  <a:gd name="T5" fmla="*/ 4 h 10"/>
                  <a:gd name="T6" fmla="*/ 23 w 35"/>
                  <a:gd name="T7" fmla="*/ 7 h 10"/>
                  <a:gd name="T8" fmla="*/ 0 w 35"/>
                  <a:gd name="T9" fmla="*/ 0 h 10"/>
                  <a:gd name="T10" fmla="*/ 30 w 35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0">
                    <a:moveTo>
                      <a:pt x="30" y="9"/>
                    </a:moveTo>
                    <a:cubicBezTo>
                      <a:pt x="29" y="10"/>
                      <a:pt x="24" y="9"/>
                      <a:pt x="19" y="7"/>
                    </a:cubicBezTo>
                    <a:cubicBezTo>
                      <a:pt x="14" y="6"/>
                      <a:pt x="8" y="5"/>
                      <a:pt x="7" y="4"/>
                    </a:cubicBezTo>
                    <a:cubicBezTo>
                      <a:pt x="6" y="3"/>
                      <a:pt x="18" y="6"/>
                      <a:pt x="23" y="7"/>
                    </a:cubicBezTo>
                    <a:cubicBezTo>
                      <a:pt x="20" y="4"/>
                      <a:pt x="9" y="3"/>
                      <a:pt x="0" y="0"/>
                    </a:cubicBezTo>
                    <a:cubicBezTo>
                      <a:pt x="15" y="2"/>
                      <a:pt x="35" y="9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38" name="Group 6838">
              <a:extLst>
                <a:ext uri="{FF2B5EF4-FFF2-40B4-BE49-F238E27FC236}">
                  <a16:creationId xmlns:a16="http://schemas.microsoft.com/office/drawing/2014/main" id="{844CDF85-1C9F-4F2A-A387-B020EFBAE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4210" y="4506767"/>
              <a:ext cx="1609725" cy="1673225"/>
              <a:chOff x="1800" y="1598"/>
              <a:chExt cx="1014" cy="1054"/>
            </a:xfrm>
            <a:grpFill/>
          </p:grpSpPr>
          <p:sp>
            <p:nvSpPr>
              <p:cNvPr id="707" name="Freeform 6638">
                <a:extLst>
                  <a:ext uri="{FF2B5EF4-FFF2-40B4-BE49-F238E27FC236}">
                    <a16:creationId xmlns:a16="http://schemas.microsoft.com/office/drawing/2014/main" id="{5F63056B-1BA6-4A32-8B45-B0BE7A0AA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1720"/>
                <a:ext cx="9" cy="4"/>
              </a:xfrm>
              <a:custGeom>
                <a:avLst/>
                <a:gdLst>
                  <a:gd name="T0" fmla="*/ 10 w 16"/>
                  <a:gd name="T1" fmla="*/ 2 h 7"/>
                  <a:gd name="T2" fmla="*/ 4 w 16"/>
                  <a:gd name="T3" fmla="*/ 3 h 7"/>
                  <a:gd name="T4" fmla="*/ 10 w 16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7">
                    <a:moveTo>
                      <a:pt x="10" y="2"/>
                    </a:moveTo>
                    <a:cubicBezTo>
                      <a:pt x="15" y="4"/>
                      <a:pt x="16" y="7"/>
                      <a:pt x="4" y="3"/>
                    </a:cubicBezTo>
                    <a:cubicBezTo>
                      <a:pt x="0" y="0"/>
                      <a:pt x="12" y="4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8" name="Freeform 6639">
                <a:extLst>
                  <a:ext uri="{FF2B5EF4-FFF2-40B4-BE49-F238E27FC236}">
                    <a16:creationId xmlns:a16="http://schemas.microsoft.com/office/drawing/2014/main" id="{4C9C3D8C-47E2-4C2D-9288-D7D967CC2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2506"/>
                <a:ext cx="12" cy="6"/>
              </a:xfrm>
              <a:custGeom>
                <a:avLst/>
                <a:gdLst>
                  <a:gd name="T0" fmla="*/ 15 w 22"/>
                  <a:gd name="T1" fmla="*/ 5 h 10"/>
                  <a:gd name="T2" fmla="*/ 3 w 22"/>
                  <a:gd name="T3" fmla="*/ 10 h 10"/>
                  <a:gd name="T4" fmla="*/ 3 w 22"/>
                  <a:gd name="T5" fmla="*/ 7 h 10"/>
                  <a:gd name="T6" fmla="*/ 19 w 22"/>
                  <a:gd name="T7" fmla="*/ 0 h 10"/>
                  <a:gd name="T8" fmla="*/ 15 w 22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0">
                    <a:moveTo>
                      <a:pt x="15" y="5"/>
                    </a:moveTo>
                    <a:cubicBezTo>
                      <a:pt x="12" y="6"/>
                      <a:pt x="8" y="8"/>
                      <a:pt x="3" y="10"/>
                    </a:cubicBezTo>
                    <a:cubicBezTo>
                      <a:pt x="0" y="10"/>
                      <a:pt x="5" y="8"/>
                      <a:pt x="3" y="7"/>
                    </a:cubicBezTo>
                    <a:cubicBezTo>
                      <a:pt x="11" y="3"/>
                      <a:pt x="13" y="3"/>
                      <a:pt x="19" y="0"/>
                    </a:cubicBezTo>
                    <a:cubicBezTo>
                      <a:pt x="22" y="0"/>
                      <a:pt x="12" y="5"/>
                      <a:pt x="1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9" name="Freeform 6640">
                <a:extLst>
                  <a:ext uri="{FF2B5EF4-FFF2-40B4-BE49-F238E27FC236}">
                    <a16:creationId xmlns:a16="http://schemas.microsoft.com/office/drawing/2014/main" id="{EBF7FB64-9D92-4F13-A0D5-27835AE9A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2516"/>
                <a:ext cx="16" cy="5"/>
              </a:xfrm>
              <a:custGeom>
                <a:avLst/>
                <a:gdLst>
                  <a:gd name="T0" fmla="*/ 12 w 28"/>
                  <a:gd name="T1" fmla="*/ 6 h 10"/>
                  <a:gd name="T2" fmla="*/ 5 w 28"/>
                  <a:gd name="T3" fmla="*/ 0 h 10"/>
                  <a:gd name="T4" fmla="*/ 21 w 28"/>
                  <a:gd name="T5" fmla="*/ 5 h 10"/>
                  <a:gd name="T6" fmla="*/ 27 w 28"/>
                  <a:gd name="T7" fmla="*/ 10 h 10"/>
                  <a:gd name="T8" fmla="*/ 12 w 28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0">
                    <a:moveTo>
                      <a:pt x="12" y="6"/>
                    </a:moveTo>
                    <a:cubicBezTo>
                      <a:pt x="0" y="0"/>
                      <a:pt x="11" y="4"/>
                      <a:pt x="5" y="0"/>
                    </a:cubicBezTo>
                    <a:cubicBezTo>
                      <a:pt x="13" y="3"/>
                      <a:pt x="25" y="9"/>
                      <a:pt x="21" y="5"/>
                    </a:cubicBezTo>
                    <a:cubicBezTo>
                      <a:pt x="26" y="7"/>
                      <a:pt x="28" y="9"/>
                      <a:pt x="27" y="10"/>
                    </a:cubicBezTo>
                    <a:cubicBezTo>
                      <a:pt x="13" y="3"/>
                      <a:pt x="11" y="4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0" name="Freeform 6641">
                <a:extLst>
                  <a:ext uri="{FF2B5EF4-FFF2-40B4-BE49-F238E27FC236}">
                    <a16:creationId xmlns:a16="http://schemas.microsoft.com/office/drawing/2014/main" id="{B9BA96D6-02EB-4141-876B-D2620B372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4" y="1830"/>
                <a:ext cx="10" cy="10"/>
              </a:xfrm>
              <a:custGeom>
                <a:avLst/>
                <a:gdLst>
                  <a:gd name="T0" fmla="*/ 7 w 17"/>
                  <a:gd name="T1" fmla="*/ 5 h 18"/>
                  <a:gd name="T2" fmla="*/ 17 w 17"/>
                  <a:gd name="T3" fmla="*/ 18 h 18"/>
                  <a:gd name="T4" fmla="*/ 0 w 17"/>
                  <a:gd name="T5" fmla="*/ 2 h 18"/>
                  <a:gd name="T6" fmla="*/ 7 w 17"/>
                  <a:gd name="T7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8">
                    <a:moveTo>
                      <a:pt x="7" y="5"/>
                    </a:moveTo>
                    <a:cubicBezTo>
                      <a:pt x="11" y="10"/>
                      <a:pt x="15" y="15"/>
                      <a:pt x="17" y="18"/>
                    </a:cubicBezTo>
                    <a:cubicBezTo>
                      <a:pt x="13" y="15"/>
                      <a:pt x="6" y="7"/>
                      <a:pt x="0" y="2"/>
                    </a:cubicBezTo>
                    <a:cubicBezTo>
                      <a:pt x="0" y="0"/>
                      <a:pt x="7" y="7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1" name="Freeform 6642">
                <a:extLst>
                  <a:ext uri="{FF2B5EF4-FFF2-40B4-BE49-F238E27FC236}">
                    <a16:creationId xmlns:a16="http://schemas.microsoft.com/office/drawing/2014/main" id="{1774779A-7F8E-4269-83DF-2B7EDA185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557"/>
                <a:ext cx="10" cy="3"/>
              </a:xfrm>
              <a:custGeom>
                <a:avLst/>
                <a:gdLst>
                  <a:gd name="T0" fmla="*/ 13 w 19"/>
                  <a:gd name="T1" fmla="*/ 4 h 5"/>
                  <a:gd name="T2" fmla="*/ 1 w 19"/>
                  <a:gd name="T3" fmla="*/ 1 h 5"/>
                  <a:gd name="T4" fmla="*/ 15 w 19"/>
                  <a:gd name="T5" fmla="*/ 3 h 5"/>
                  <a:gd name="T6" fmla="*/ 13 w 19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">
                    <a:moveTo>
                      <a:pt x="13" y="4"/>
                    </a:moveTo>
                    <a:cubicBezTo>
                      <a:pt x="0" y="5"/>
                      <a:pt x="8" y="1"/>
                      <a:pt x="1" y="1"/>
                    </a:cubicBezTo>
                    <a:cubicBezTo>
                      <a:pt x="19" y="0"/>
                      <a:pt x="0" y="3"/>
                      <a:pt x="15" y="3"/>
                    </a:cubicBezTo>
                    <a:cubicBezTo>
                      <a:pt x="14" y="3"/>
                      <a:pt x="12" y="4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2" name="Freeform 6643">
                <a:extLst>
                  <a:ext uri="{FF2B5EF4-FFF2-40B4-BE49-F238E27FC236}">
                    <a16:creationId xmlns:a16="http://schemas.microsoft.com/office/drawing/2014/main" id="{F6D4B441-EF0A-4951-B292-5198C74F1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9" y="2556"/>
                <a:ext cx="33" cy="4"/>
              </a:xfrm>
              <a:custGeom>
                <a:avLst/>
                <a:gdLst>
                  <a:gd name="T0" fmla="*/ 55 w 58"/>
                  <a:gd name="T1" fmla="*/ 7 h 7"/>
                  <a:gd name="T2" fmla="*/ 28 w 58"/>
                  <a:gd name="T3" fmla="*/ 4 h 7"/>
                  <a:gd name="T4" fmla="*/ 0 w 58"/>
                  <a:gd name="T5" fmla="*/ 1 h 7"/>
                  <a:gd name="T6" fmla="*/ 21 w 58"/>
                  <a:gd name="T7" fmla="*/ 2 h 7"/>
                  <a:gd name="T8" fmla="*/ 29 w 58"/>
                  <a:gd name="T9" fmla="*/ 0 h 7"/>
                  <a:gd name="T10" fmla="*/ 42 w 58"/>
                  <a:gd name="T11" fmla="*/ 1 h 7"/>
                  <a:gd name="T12" fmla="*/ 30 w 58"/>
                  <a:gd name="T13" fmla="*/ 2 h 7"/>
                  <a:gd name="T14" fmla="*/ 46 w 58"/>
                  <a:gd name="T15" fmla="*/ 3 h 7"/>
                  <a:gd name="T16" fmla="*/ 39 w 58"/>
                  <a:gd name="T17" fmla="*/ 3 h 7"/>
                  <a:gd name="T18" fmla="*/ 27 w 58"/>
                  <a:gd name="T19" fmla="*/ 3 h 7"/>
                  <a:gd name="T20" fmla="*/ 45 w 58"/>
                  <a:gd name="T21" fmla="*/ 5 h 7"/>
                  <a:gd name="T22" fmla="*/ 55 w 58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7">
                    <a:moveTo>
                      <a:pt x="55" y="7"/>
                    </a:moveTo>
                    <a:cubicBezTo>
                      <a:pt x="44" y="6"/>
                      <a:pt x="36" y="5"/>
                      <a:pt x="28" y="4"/>
                    </a:cubicBezTo>
                    <a:cubicBezTo>
                      <a:pt x="20" y="3"/>
                      <a:pt x="11" y="2"/>
                      <a:pt x="0" y="1"/>
                    </a:cubicBezTo>
                    <a:cubicBezTo>
                      <a:pt x="5" y="1"/>
                      <a:pt x="14" y="2"/>
                      <a:pt x="21" y="2"/>
                    </a:cubicBezTo>
                    <a:cubicBezTo>
                      <a:pt x="27" y="2"/>
                      <a:pt x="32" y="2"/>
                      <a:pt x="29" y="0"/>
                    </a:cubicBezTo>
                    <a:cubicBezTo>
                      <a:pt x="33" y="0"/>
                      <a:pt x="38" y="0"/>
                      <a:pt x="42" y="1"/>
                    </a:cubicBezTo>
                    <a:cubicBezTo>
                      <a:pt x="44" y="2"/>
                      <a:pt x="29" y="0"/>
                      <a:pt x="30" y="2"/>
                    </a:cubicBezTo>
                    <a:cubicBezTo>
                      <a:pt x="33" y="4"/>
                      <a:pt x="40" y="2"/>
                      <a:pt x="46" y="3"/>
                    </a:cubicBezTo>
                    <a:cubicBezTo>
                      <a:pt x="48" y="4"/>
                      <a:pt x="44" y="4"/>
                      <a:pt x="39" y="3"/>
                    </a:cubicBezTo>
                    <a:cubicBezTo>
                      <a:pt x="34" y="3"/>
                      <a:pt x="28" y="3"/>
                      <a:pt x="27" y="3"/>
                    </a:cubicBezTo>
                    <a:cubicBezTo>
                      <a:pt x="30" y="4"/>
                      <a:pt x="39" y="4"/>
                      <a:pt x="45" y="5"/>
                    </a:cubicBezTo>
                    <a:cubicBezTo>
                      <a:pt x="52" y="5"/>
                      <a:pt x="58" y="5"/>
                      <a:pt x="5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3" name="Freeform 6644">
                <a:extLst>
                  <a:ext uri="{FF2B5EF4-FFF2-40B4-BE49-F238E27FC236}">
                    <a16:creationId xmlns:a16="http://schemas.microsoft.com/office/drawing/2014/main" id="{F0638F72-822F-436E-8500-AAE6534EC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2556"/>
                <a:ext cx="13" cy="2"/>
              </a:xfrm>
              <a:custGeom>
                <a:avLst/>
                <a:gdLst>
                  <a:gd name="T0" fmla="*/ 23 w 23"/>
                  <a:gd name="T1" fmla="*/ 0 h 3"/>
                  <a:gd name="T2" fmla="*/ 0 w 23"/>
                  <a:gd name="T3" fmla="*/ 3 h 3"/>
                  <a:gd name="T4" fmla="*/ 23 w 2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3">
                    <a:moveTo>
                      <a:pt x="23" y="0"/>
                    </a:moveTo>
                    <a:cubicBezTo>
                      <a:pt x="16" y="2"/>
                      <a:pt x="11" y="1"/>
                      <a:pt x="0" y="3"/>
                    </a:cubicBezTo>
                    <a:cubicBezTo>
                      <a:pt x="2" y="1"/>
                      <a:pt x="16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4" name="Freeform 6645">
                <a:extLst>
                  <a:ext uri="{FF2B5EF4-FFF2-40B4-BE49-F238E27FC236}">
                    <a16:creationId xmlns:a16="http://schemas.microsoft.com/office/drawing/2014/main" id="{F4A51522-E74E-403E-AAB7-3FC8D35EC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488"/>
                <a:ext cx="11" cy="8"/>
              </a:xfrm>
              <a:custGeom>
                <a:avLst/>
                <a:gdLst>
                  <a:gd name="T0" fmla="*/ 18 w 19"/>
                  <a:gd name="T1" fmla="*/ 14 h 14"/>
                  <a:gd name="T2" fmla="*/ 0 w 19"/>
                  <a:gd name="T3" fmla="*/ 1 h 14"/>
                  <a:gd name="T4" fmla="*/ 18 w 19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4">
                    <a:moveTo>
                      <a:pt x="18" y="14"/>
                    </a:moveTo>
                    <a:cubicBezTo>
                      <a:pt x="10" y="8"/>
                      <a:pt x="7" y="5"/>
                      <a:pt x="0" y="1"/>
                    </a:cubicBezTo>
                    <a:cubicBezTo>
                      <a:pt x="4" y="0"/>
                      <a:pt x="19" y="13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5" name="Freeform 6646">
                <a:extLst>
                  <a:ext uri="{FF2B5EF4-FFF2-40B4-BE49-F238E27FC236}">
                    <a16:creationId xmlns:a16="http://schemas.microsoft.com/office/drawing/2014/main" id="{06FF6CA3-5CEC-4699-B3B2-7CAF75346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7" y="2548"/>
                <a:ext cx="17" cy="5"/>
              </a:xfrm>
              <a:custGeom>
                <a:avLst/>
                <a:gdLst>
                  <a:gd name="T0" fmla="*/ 0 w 30"/>
                  <a:gd name="T1" fmla="*/ 4 h 8"/>
                  <a:gd name="T2" fmla="*/ 2 w 30"/>
                  <a:gd name="T3" fmla="*/ 0 h 8"/>
                  <a:gd name="T4" fmla="*/ 29 w 30"/>
                  <a:gd name="T5" fmla="*/ 5 h 8"/>
                  <a:gd name="T6" fmla="*/ 9 w 30"/>
                  <a:gd name="T7" fmla="*/ 3 h 8"/>
                  <a:gd name="T8" fmla="*/ 30 w 30"/>
                  <a:gd name="T9" fmla="*/ 8 h 8"/>
                  <a:gd name="T10" fmla="*/ 16 w 30"/>
                  <a:gd name="T11" fmla="*/ 7 h 8"/>
                  <a:gd name="T12" fmla="*/ 0 w 30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4"/>
                    </a:moveTo>
                    <a:cubicBezTo>
                      <a:pt x="4" y="3"/>
                      <a:pt x="1" y="2"/>
                      <a:pt x="2" y="0"/>
                    </a:cubicBezTo>
                    <a:cubicBezTo>
                      <a:pt x="7" y="2"/>
                      <a:pt x="23" y="4"/>
                      <a:pt x="29" y="5"/>
                    </a:cubicBezTo>
                    <a:cubicBezTo>
                      <a:pt x="28" y="7"/>
                      <a:pt x="16" y="3"/>
                      <a:pt x="9" y="3"/>
                    </a:cubicBezTo>
                    <a:cubicBezTo>
                      <a:pt x="10" y="5"/>
                      <a:pt x="25" y="7"/>
                      <a:pt x="30" y="8"/>
                    </a:cubicBezTo>
                    <a:cubicBezTo>
                      <a:pt x="21" y="6"/>
                      <a:pt x="18" y="7"/>
                      <a:pt x="16" y="7"/>
                    </a:cubicBezTo>
                    <a:cubicBezTo>
                      <a:pt x="13" y="7"/>
                      <a:pt x="10" y="7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6" name="Freeform 6647">
                <a:extLst>
                  <a:ext uri="{FF2B5EF4-FFF2-40B4-BE49-F238E27FC236}">
                    <a16:creationId xmlns:a16="http://schemas.microsoft.com/office/drawing/2014/main" id="{17295B22-3388-4258-A8DE-CF774F3C6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3" y="2380"/>
                <a:ext cx="6" cy="8"/>
              </a:xfrm>
              <a:custGeom>
                <a:avLst/>
                <a:gdLst>
                  <a:gd name="T0" fmla="*/ 0 w 11"/>
                  <a:gd name="T1" fmla="*/ 13 h 14"/>
                  <a:gd name="T2" fmla="*/ 10 w 11"/>
                  <a:gd name="T3" fmla="*/ 0 h 14"/>
                  <a:gd name="T4" fmla="*/ 5 w 11"/>
                  <a:gd name="T5" fmla="*/ 8 h 14"/>
                  <a:gd name="T6" fmla="*/ 0 w 11"/>
                  <a:gd name="T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0" y="13"/>
                    </a:moveTo>
                    <a:cubicBezTo>
                      <a:pt x="2" y="7"/>
                      <a:pt x="6" y="5"/>
                      <a:pt x="10" y="0"/>
                    </a:cubicBezTo>
                    <a:cubicBezTo>
                      <a:pt x="11" y="0"/>
                      <a:pt x="8" y="4"/>
                      <a:pt x="5" y="8"/>
                    </a:cubicBezTo>
                    <a:cubicBezTo>
                      <a:pt x="3" y="11"/>
                      <a:pt x="0" y="14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7" name="Freeform 6648">
                <a:extLst>
                  <a:ext uri="{FF2B5EF4-FFF2-40B4-BE49-F238E27FC236}">
                    <a16:creationId xmlns:a16="http://schemas.microsoft.com/office/drawing/2014/main" id="{5A5D48CB-6B8E-4D0E-B620-08DEEBA2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7" y="2497"/>
                <a:ext cx="7" cy="5"/>
              </a:xfrm>
              <a:custGeom>
                <a:avLst/>
                <a:gdLst>
                  <a:gd name="T0" fmla="*/ 12 w 12"/>
                  <a:gd name="T1" fmla="*/ 9 h 9"/>
                  <a:gd name="T2" fmla="*/ 0 w 12"/>
                  <a:gd name="T3" fmla="*/ 2 h 9"/>
                  <a:gd name="T4" fmla="*/ 9 w 12"/>
                  <a:gd name="T5" fmla="*/ 4 h 9"/>
                  <a:gd name="T6" fmla="*/ 12 w 12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9"/>
                    </a:moveTo>
                    <a:cubicBezTo>
                      <a:pt x="4" y="5"/>
                      <a:pt x="6" y="5"/>
                      <a:pt x="0" y="2"/>
                    </a:cubicBezTo>
                    <a:cubicBezTo>
                      <a:pt x="2" y="1"/>
                      <a:pt x="1" y="0"/>
                      <a:pt x="9" y="4"/>
                    </a:cubicBezTo>
                    <a:cubicBezTo>
                      <a:pt x="7" y="5"/>
                      <a:pt x="12" y="8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8" name="Freeform 6649">
                <a:extLst>
                  <a:ext uri="{FF2B5EF4-FFF2-40B4-BE49-F238E27FC236}">
                    <a16:creationId xmlns:a16="http://schemas.microsoft.com/office/drawing/2014/main" id="{0712D782-A7F2-4462-ACD5-1A1205D54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928"/>
                <a:ext cx="14" cy="28"/>
              </a:xfrm>
              <a:custGeom>
                <a:avLst/>
                <a:gdLst>
                  <a:gd name="T0" fmla="*/ 5 w 25"/>
                  <a:gd name="T1" fmla="*/ 5 h 50"/>
                  <a:gd name="T2" fmla="*/ 16 w 25"/>
                  <a:gd name="T3" fmla="*/ 28 h 50"/>
                  <a:gd name="T4" fmla="*/ 25 w 25"/>
                  <a:gd name="T5" fmla="*/ 50 h 50"/>
                  <a:gd name="T6" fmla="*/ 15 w 25"/>
                  <a:gd name="T7" fmla="*/ 29 h 50"/>
                  <a:gd name="T8" fmla="*/ 3 w 25"/>
                  <a:gd name="T9" fmla="*/ 7 h 50"/>
                  <a:gd name="T10" fmla="*/ 5 w 25"/>
                  <a:gd name="T11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50">
                    <a:moveTo>
                      <a:pt x="5" y="5"/>
                    </a:moveTo>
                    <a:cubicBezTo>
                      <a:pt x="10" y="15"/>
                      <a:pt x="13" y="21"/>
                      <a:pt x="16" y="28"/>
                    </a:cubicBezTo>
                    <a:cubicBezTo>
                      <a:pt x="18" y="34"/>
                      <a:pt x="21" y="40"/>
                      <a:pt x="25" y="50"/>
                    </a:cubicBezTo>
                    <a:cubicBezTo>
                      <a:pt x="23" y="47"/>
                      <a:pt x="19" y="38"/>
                      <a:pt x="15" y="29"/>
                    </a:cubicBezTo>
                    <a:cubicBezTo>
                      <a:pt x="11" y="20"/>
                      <a:pt x="7" y="11"/>
                      <a:pt x="3" y="7"/>
                    </a:cubicBezTo>
                    <a:cubicBezTo>
                      <a:pt x="0" y="0"/>
                      <a:pt x="4" y="3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9" name="Freeform 6650">
                <a:extLst>
                  <a:ext uri="{FF2B5EF4-FFF2-40B4-BE49-F238E27FC236}">
                    <a16:creationId xmlns:a16="http://schemas.microsoft.com/office/drawing/2014/main" id="{148091D8-072C-4E38-AFBC-20213468D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1736"/>
                <a:ext cx="48" cy="23"/>
              </a:xfrm>
              <a:custGeom>
                <a:avLst/>
                <a:gdLst>
                  <a:gd name="T0" fmla="*/ 52 w 85"/>
                  <a:gd name="T1" fmla="*/ 22 h 40"/>
                  <a:gd name="T2" fmla="*/ 67 w 85"/>
                  <a:gd name="T3" fmla="*/ 28 h 40"/>
                  <a:gd name="T4" fmla="*/ 81 w 85"/>
                  <a:gd name="T5" fmla="*/ 36 h 40"/>
                  <a:gd name="T6" fmla="*/ 65 w 85"/>
                  <a:gd name="T7" fmla="*/ 31 h 40"/>
                  <a:gd name="T8" fmla="*/ 68 w 85"/>
                  <a:gd name="T9" fmla="*/ 31 h 40"/>
                  <a:gd name="T10" fmla="*/ 32 w 85"/>
                  <a:gd name="T11" fmla="*/ 14 h 40"/>
                  <a:gd name="T12" fmla="*/ 5 w 85"/>
                  <a:gd name="T13" fmla="*/ 3 h 40"/>
                  <a:gd name="T14" fmla="*/ 0 w 85"/>
                  <a:gd name="T15" fmla="*/ 0 h 40"/>
                  <a:gd name="T16" fmla="*/ 26 w 85"/>
                  <a:gd name="T17" fmla="*/ 10 h 40"/>
                  <a:gd name="T18" fmla="*/ 52 w 85"/>
                  <a:gd name="T19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40">
                    <a:moveTo>
                      <a:pt x="52" y="22"/>
                    </a:moveTo>
                    <a:cubicBezTo>
                      <a:pt x="54" y="22"/>
                      <a:pt x="60" y="25"/>
                      <a:pt x="67" y="28"/>
                    </a:cubicBezTo>
                    <a:cubicBezTo>
                      <a:pt x="74" y="32"/>
                      <a:pt x="80" y="35"/>
                      <a:pt x="81" y="36"/>
                    </a:cubicBezTo>
                    <a:cubicBezTo>
                      <a:pt x="85" y="40"/>
                      <a:pt x="73" y="33"/>
                      <a:pt x="65" y="31"/>
                    </a:cubicBezTo>
                    <a:cubicBezTo>
                      <a:pt x="66" y="31"/>
                      <a:pt x="68" y="32"/>
                      <a:pt x="68" y="31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22" y="9"/>
                      <a:pt x="14" y="5"/>
                      <a:pt x="5" y="3"/>
                    </a:cubicBezTo>
                    <a:cubicBezTo>
                      <a:pt x="4" y="2"/>
                      <a:pt x="3" y="1"/>
                      <a:pt x="0" y="0"/>
                    </a:cubicBezTo>
                    <a:cubicBezTo>
                      <a:pt x="2" y="0"/>
                      <a:pt x="14" y="5"/>
                      <a:pt x="26" y="10"/>
                    </a:cubicBezTo>
                    <a:cubicBezTo>
                      <a:pt x="38" y="15"/>
                      <a:pt x="50" y="21"/>
                      <a:pt x="5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0" name="Freeform 6651">
                <a:extLst>
                  <a:ext uri="{FF2B5EF4-FFF2-40B4-BE49-F238E27FC236}">
                    <a16:creationId xmlns:a16="http://schemas.microsoft.com/office/drawing/2014/main" id="{98DD223B-6BC5-4E27-A7E1-6650B8F72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2443"/>
                <a:ext cx="9" cy="8"/>
              </a:xfrm>
              <a:custGeom>
                <a:avLst/>
                <a:gdLst>
                  <a:gd name="T0" fmla="*/ 16 w 16"/>
                  <a:gd name="T1" fmla="*/ 15 h 15"/>
                  <a:gd name="T2" fmla="*/ 0 w 16"/>
                  <a:gd name="T3" fmla="*/ 2 h 15"/>
                  <a:gd name="T4" fmla="*/ 11 w 16"/>
                  <a:gd name="T5" fmla="*/ 9 h 15"/>
                  <a:gd name="T6" fmla="*/ 16 w 16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5">
                    <a:moveTo>
                      <a:pt x="16" y="15"/>
                    </a:moveTo>
                    <a:cubicBezTo>
                      <a:pt x="11" y="12"/>
                      <a:pt x="7" y="7"/>
                      <a:pt x="0" y="2"/>
                    </a:cubicBezTo>
                    <a:cubicBezTo>
                      <a:pt x="0" y="0"/>
                      <a:pt x="6" y="5"/>
                      <a:pt x="11" y="9"/>
                    </a:cubicBezTo>
                    <a:cubicBezTo>
                      <a:pt x="10" y="10"/>
                      <a:pt x="13" y="12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1" name="Freeform 6652">
                <a:extLst>
                  <a:ext uri="{FF2B5EF4-FFF2-40B4-BE49-F238E27FC236}">
                    <a16:creationId xmlns:a16="http://schemas.microsoft.com/office/drawing/2014/main" id="{B6FF797B-31A1-47C7-97D0-1253BFBAD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" y="1710"/>
                <a:ext cx="30" cy="3"/>
              </a:xfrm>
              <a:custGeom>
                <a:avLst/>
                <a:gdLst>
                  <a:gd name="T0" fmla="*/ 52 w 52"/>
                  <a:gd name="T1" fmla="*/ 4 h 6"/>
                  <a:gd name="T2" fmla="*/ 52 w 52"/>
                  <a:gd name="T3" fmla="*/ 6 h 6"/>
                  <a:gd name="T4" fmla="*/ 47 w 52"/>
                  <a:gd name="T5" fmla="*/ 6 h 6"/>
                  <a:gd name="T6" fmla="*/ 21 w 52"/>
                  <a:gd name="T7" fmla="*/ 3 h 6"/>
                  <a:gd name="T8" fmla="*/ 0 w 52"/>
                  <a:gd name="T9" fmla="*/ 2 h 6"/>
                  <a:gd name="T10" fmla="*/ 20 w 52"/>
                  <a:gd name="T11" fmla="*/ 1 h 6"/>
                  <a:gd name="T12" fmla="*/ 52 w 52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6">
                    <a:moveTo>
                      <a:pt x="52" y="4"/>
                    </a:moveTo>
                    <a:cubicBezTo>
                      <a:pt x="52" y="6"/>
                      <a:pt x="52" y="6"/>
                      <a:pt x="52" y="6"/>
                    </a:cubicBezTo>
                    <a:cubicBezTo>
                      <a:pt x="48" y="5"/>
                      <a:pt x="46" y="5"/>
                      <a:pt x="47" y="6"/>
                    </a:cubicBezTo>
                    <a:cubicBezTo>
                      <a:pt x="39" y="4"/>
                      <a:pt x="30" y="3"/>
                      <a:pt x="21" y="3"/>
                    </a:cubicBezTo>
                    <a:cubicBezTo>
                      <a:pt x="12" y="2"/>
                      <a:pt x="4" y="2"/>
                      <a:pt x="0" y="2"/>
                    </a:cubicBezTo>
                    <a:cubicBezTo>
                      <a:pt x="0" y="0"/>
                      <a:pt x="9" y="0"/>
                      <a:pt x="20" y="1"/>
                    </a:cubicBezTo>
                    <a:cubicBezTo>
                      <a:pt x="31" y="2"/>
                      <a:pt x="43" y="4"/>
                      <a:pt x="5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2" name="Freeform 6653">
                <a:extLst>
                  <a:ext uri="{FF2B5EF4-FFF2-40B4-BE49-F238E27FC236}">
                    <a16:creationId xmlns:a16="http://schemas.microsoft.com/office/drawing/2014/main" id="{5AF9D194-B409-4A6D-AD25-5B74EF18B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1845"/>
                <a:ext cx="10" cy="11"/>
              </a:xfrm>
              <a:custGeom>
                <a:avLst/>
                <a:gdLst>
                  <a:gd name="T0" fmla="*/ 4 w 17"/>
                  <a:gd name="T1" fmla="*/ 3 h 20"/>
                  <a:gd name="T2" fmla="*/ 10 w 17"/>
                  <a:gd name="T3" fmla="*/ 11 h 20"/>
                  <a:gd name="T4" fmla="*/ 7 w 17"/>
                  <a:gd name="T5" fmla="*/ 10 h 20"/>
                  <a:gd name="T6" fmla="*/ 0 w 17"/>
                  <a:gd name="T7" fmla="*/ 0 h 20"/>
                  <a:gd name="T8" fmla="*/ 4 w 17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0">
                    <a:moveTo>
                      <a:pt x="4" y="3"/>
                    </a:moveTo>
                    <a:cubicBezTo>
                      <a:pt x="7" y="6"/>
                      <a:pt x="8" y="11"/>
                      <a:pt x="10" y="11"/>
                    </a:cubicBezTo>
                    <a:cubicBezTo>
                      <a:pt x="17" y="20"/>
                      <a:pt x="5" y="6"/>
                      <a:pt x="7" y="10"/>
                    </a:cubicBezTo>
                    <a:cubicBezTo>
                      <a:pt x="3" y="6"/>
                      <a:pt x="5" y="6"/>
                      <a:pt x="0" y="0"/>
                    </a:cubicBezTo>
                    <a:cubicBezTo>
                      <a:pt x="1" y="0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3" name="Freeform 6654">
                <a:extLst>
                  <a:ext uri="{FF2B5EF4-FFF2-40B4-BE49-F238E27FC236}">
                    <a16:creationId xmlns:a16="http://schemas.microsoft.com/office/drawing/2014/main" id="{3673D7F9-0E83-45E8-86CE-38C9A0563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2500"/>
                <a:ext cx="18" cy="9"/>
              </a:xfrm>
              <a:custGeom>
                <a:avLst/>
                <a:gdLst>
                  <a:gd name="T0" fmla="*/ 31 w 31"/>
                  <a:gd name="T1" fmla="*/ 0 h 17"/>
                  <a:gd name="T2" fmla="*/ 18 w 31"/>
                  <a:gd name="T3" fmla="*/ 8 h 17"/>
                  <a:gd name="T4" fmla="*/ 0 w 31"/>
                  <a:gd name="T5" fmla="*/ 17 h 17"/>
                  <a:gd name="T6" fmla="*/ 13 w 31"/>
                  <a:gd name="T7" fmla="*/ 9 h 17"/>
                  <a:gd name="T8" fmla="*/ 31 w 31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7">
                    <a:moveTo>
                      <a:pt x="31" y="0"/>
                    </a:moveTo>
                    <a:cubicBezTo>
                      <a:pt x="29" y="2"/>
                      <a:pt x="24" y="5"/>
                      <a:pt x="18" y="8"/>
                    </a:cubicBezTo>
                    <a:cubicBezTo>
                      <a:pt x="11" y="11"/>
                      <a:pt x="5" y="15"/>
                      <a:pt x="0" y="17"/>
                    </a:cubicBezTo>
                    <a:cubicBezTo>
                      <a:pt x="0" y="16"/>
                      <a:pt x="6" y="12"/>
                      <a:pt x="13" y="9"/>
                    </a:cubicBezTo>
                    <a:cubicBezTo>
                      <a:pt x="19" y="6"/>
                      <a:pt x="27" y="2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4" name="Freeform 6655">
                <a:extLst>
                  <a:ext uri="{FF2B5EF4-FFF2-40B4-BE49-F238E27FC236}">
                    <a16:creationId xmlns:a16="http://schemas.microsoft.com/office/drawing/2014/main" id="{6468297B-8DA7-4E9C-AFE7-46FDC74B5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2530"/>
                <a:ext cx="11" cy="4"/>
              </a:xfrm>
              <a:custGeom>
                <a:avLst/>
                <a:gdLst>
                  <a:gd name="T0" fmla="*/ 18 w 20"/>
                  <a:gd name="T1" fmla="*/ 2 h 7"/>
                  <a:gd name="T2" fmla="*/ 3 w 20"/>
                  <a:gd name="T3" fmla="*/ 7 h 7"/>
                  <a:gd name="T4" fmla="*/ 10 w 20"/>
                  <a:gd name="T5" fmla="*/ 3 h 7"/>
                  <a:gd name="T6" fmla="*/ 18 w 20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">
                    <a:moveTo>
                      <a:pt x="18" y="2"/>
                    </a:moveTo>
                    <a:cubicBezTo>
                      <a:pt x="13" y="3"/>
                      <a:pt x="8" y="5"/>
                      <a:pt x="3" y="7"/>
                    </a:cubicBezTo>
                    <a:cubicBezTo>
                      <a:pt x="0" y="7"/>
                      <a:pt x="5" y="5"/>
                      <a:pt x="10" y="3"/>
                    </a:cubicBezTo>
                    <a:cubicBezTo>
                      <a:pt x="15" y="2"/>
                      <a:pt x="20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5" name="Freeform 6656">
                <a:extLst>
                  <a:ext uri="{FF2B5EF4-FFF2-40B4-BE49-F238E27FC236}">
                    <a16:creationId xmlns:a16="http://schemas.microsoft.com/office/drawing/2014/main" id="{78C91A01-D36B-4D6B-BE9B-56B56425D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1710"/>
                <a:ext cx="20" cy="0"/>
              </a:xfrm>
              <a:custGeom>
                <a:avLst/>
                <a:gdLst>
                  <a:gd name="T0" fmla="*/ 35 w 35"/>
                  <a:gd name="T1" fmla="*/ 1 h 1"/>
                  <a:gd name="T2" fmla="*/ 19 w 35"/>
                  <a:gd name="T3" fmla="*/ 1 h 1"/>
                  <a:gd name="T4" fmla="*/ 0 w 35"/>
                  <a:gd name="T5" fmla="*/ 1 h 1"/>
                  <a:gd name="T6" fmla="*/ 16 w 35"/>
                  <a:gd name="T7" fmla="*/ 0 h 1"/>
                  <a:gd name="T8" fmla="*/ 35 w 35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">
                    <a:moveTo>
                      <a:pt x="35" y="1"/>
                    </a:moveTo>
                    <a:cubicBezTo>
                      <a:pt x="32" y="1"/>
                      <a:pt x="26" y="1"/>
                      <a:pt x="19" y="1"/>
                    </a:cubicBezTo>
                    <a:cubicBezTo>
                      <a:pt x="13" y="1"/>
                      <a:pt x="5" y="1"/>
                      <a:pt x="0" y="1"/>
                    </a:cubicBezTo>
                    <a:cubicBezTo>
                      <a:pt x="1" y="1"/>
                      <a:pt x="8" y="1"/>
                      <a:pt x="16" y="0"/>
                    </a:cubicBezTo>
                    <a:cubicBezTo>
                      <a:pt x="23" y="0"/>
                      <a:pt x="31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6" name="Freeform 6657">
                <a:extLst>
                  <a:ext uri="{FF2B5EF4-FFF2-40B4-BE49-F238E27FC236}">
                    <a16:creationId xmlns:a16="http://schemas.microsoft.com/office/drawing/2014/main" id="{7D6EBE2A-B377-4C59-B94F-3F82C24C3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1943"/>
                <a:ext cx="5" cy="13"/>
              </a:xfrm>
              <a:custGeom>
                <a:avLst/>
                <a:gdLst>
                  <a:gd name="T0" fmla="*/ 0 w 9"/>
                  <a:gd name="T1" fmla="*/ 1 h 23"/>
                  <a:gd name="T2" fmla="*/ 6 w 9"/>
                  <a:gd name="T3" fmla="*/ 12 h 23"/>
                  <a:gd name="T4" fmla="*/ 8 w 9"/>
                  <a:gd name="T5" fmla="*/ 22 h 23"/>
                  <a:gd name="T6" fmla="*/ 0 w 9"/>
                  <a:gd name="T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3">
                    <a:moveTo>
                      <a:pt x="0" y="1"/>
                    </a:moveTo>
                    <a:cubicBezTo>
                      <a:pt x="1" y="0"/>
                      <a:pt x="4" y="6"/>
                      <a:pt x="6" y="12"/>
                    </a:cubicBezTo>
                    <a:cubicBezTo>
                      <a:pt x="8" y="17"/>
                      <a:pt x="9" y="23"/>
                      <a:pt x="8" y="22"/>
                    </a:cubicBezTo>
                    <a:cubicBezTo>
                      <a:pt x="4" y="12"/>
                      <a:pt x="3" y="8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7" name="Freeform 6658">
                <a:extLst>
                  <a:ext uri="{FF2B5EF4-FFF2-40B4-BE49-F238E27FC236}">
                    <a16:creationId xmlns:a16="http://schemas.microsoft.com/office/drawing/2014/main" id="{72A3F63C-13CB-4858-9649-911B0B901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2537"/>
                <a:ext cx="14" cy="4"/>
              </a:xfrm>
              <a:custGeom>
                <a:avLst/>
                <a:gdLst>
                  <a:gd name="T0" fmla="*/ 3 w 25"/>
                  <a:gd name="T1" fmla="*/ 2 h 7"/>
                  <a:gd name="T2" fmla="*/ 9 w 25"/>
                  <a:gd name="T3" fmla="*/ 3 h 7"/>
                  <a:gd name="T4" fmla="*/ 15 w 25"/>
                  <a:gd name="T5" fmla="*/ 4 h 7"/>
                  <a:gd name="T6" fmla="*/ 3 w 25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7">
                    <a:moveTo>
                      <a:pt x="3" y="2"/>
                    </a:moveTo>
                    <a:cubicBezTo>
                      <a:pt x="0" y="0"/>
                      <a:pt x="5" y="2"/>
                      <a:pt x="9" y="3"/>
                    </a:cubicBezTo>
                    <a:cubicBezTo>
                      <a:pt x="14" y="4"/>
                      <a:pt x="18" y="6"/>
                      <a:pt x="15" y="4"/>
                    </a:cubicBezTo>
                    <a:cubicBezTo>
                      <a:pt x="25" y="7"/>
                      <a:pt x="12" y="5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8" name="Freeform 6659">
                <a:extLst>
                  <a:ext uri="{FF2B5EF4-FFF2-40B4-BE49-F238E27FC236}">
                    <a16:creationId xmlns:a16="http://schemas.microsoft.com/office/drawing/2014/main" id="{EEFCF837-E930-4B48-B302-2BFE4713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0" y="2533"/>
                <a:ext cx="10" cy="4"/>
              </a:xfrm>
              <a:custGeom>
                <a:avLst/>
                <a:gdLst>
                  <a:gd name="T0" fmla="*/ 2 w 18"/>
                  <a:gd name="T1" fmla="*/ 2 h 7"/>
                  <a:gd name="T2" fmla="*/ 8 w 18"/>
                  <a:gd name="T3" fmla="*/ 2 h 7"/>
                  <a:gd name="T4" fmla="*/ 18 w 18"/>
                  <a:gd name="T5" fmla="*/ 6 h 7"/>
                  <a:gd name="T6" fmla="*/ 2 w 18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">
                    <a:moveTo>
                      <a:pt x="2" y="2"/>
                    </a:moveTo>
                    <a:cubicBezTo>
                      <a:pt x="0" y="0"/>
                      <a:pt x="8" y="3"/>
                      <a:pt x="8" y="2"/>
                    </a:cubicBezTo>
                    <a:cubicBezTo>
                      <a:pt x="12" y="4"/>
                      <a:pt x="12" y="4"/>
                      <a:pt x="18" y="6"/>
                    </a:cubicBezTo>
                    <a:cubicBezTo>
                      <a:pt x="18" y="7"/>
                      <a:pt x="10" y="5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9" name="Freeform 6660">
                <a:extLst>
                  <a:ext uri="{FF2B5EF4-FFF2-40B4-BE49-F238E27FC236}">
                    <a16:creationId xmlns:a16="http://schemas.microsoft.com/office/drawing/2014/main" id="{489DCEFF-2654-4E19-87D6-895EE0200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399"/>
                <a:ext cx="20" cy="23"/>
              </a:xfrm>
              <a:custGeom>
                <a:avLst/>
                <a:gdLst>
                  <a:gd name="T0" fmla="*/ 35 w 35"/>
                  <a:gd name="T1" fmla="*/ 2 h 40"/>
                  <a:gd name="T2" fmla="*/ 0 w 35"/>
                  <a:gd name="T3" fmla="*/ 40 h 40"/>
                  <a:gd name="T4" fmla="*/ 31 w 35"/>
                  <a:gd name="T5" fmla="*/ 4 h 40"/>
                  <a:gd name="T6" fmla="*/ 35 w 35"/>
                  <a:gd name="T7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0">
                    <a:moveTo>
                      <a:pt x="35" y="2"/>
                    </a:moveTo>
                    <a:cubicBezTo>
                      <a:pt x="20" y="20"/>
                      <a:pt x="10" y="28"/>
                      <a:pt x="0" y="40"/>
                    </a:cubicBezTo>
                    <a:cubicBezTo>
                      <a:pt x="10" y="27"/>
                      <a:pt x="19" y="17"/>
                      <a:pt x="31" y="4"/>
                    </a:cubicBezTo>
                    <a:cubicBezTo>
                      <a:pt x="27" y="11"/>
                      <a:pt x="35" y="0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0" name="Freeform 6661">
                <a:extLst>
                  <a:ext uri="{FF2B5EF4-FFF2-40B4-BE49-F238E27FC236}">
                    <a16:creationId xmlns:a16="http://schemas.microsoft.com/office/drawing/2014/main" id="{95C67BE6-BCCF-4CA4-BF41-FEF5B0176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1728"/>
                <a:ext cx="23" cy="8"/>
              </a:xfrm>
              <a:custGeom>
                <a:avLst/>
                <a:gdLst>
                  <a:gd name="T0" fmla="*/ 0 w 39"/>
                  <a:gd name="T1" fmla="*/ 1 h 14"/>
                  <a:gd name="T2" fmla="*/ 6 w 39"/>
                  <a:gd name="T3" fmla="*/ 1 h 14"/>
                  <a:gd name="T4" fmla="*/ 26 w 39"/>
                  <a:gd name="T5" fmla="*/ 9 h 14"/>
                  <a:gd name="T6" fmla="*/ 23 w 39"/>
                  <a:gd name="T7" fmla="*/ 9 h 14"/>
                  <a:gd name="T8" fmla="*/ 0 w 3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4">
                    <a:moveTo>
                      <a:pt x="0" y="1"/>
                    </a:moveTo>
                    <a:cubicBezTo>
                      <a:pt x="1" y="0"/>
                      <a:pt x="6" y="2"/>
                      <a:pt x="6" y="1"/>
                    </a:cubicBezTo>
                    <a:cubicBezTo>
                      <a:pt x="12" y="4"/>
                      <a:pt x="20" y="6"/>
                      <a:pt x="26" y="9"/>
                    </a:cubicBezTo>
                    <a:cubicBezTo>
                      <a:pt x="39" y="14"/>
                      <a:pt x="33" y="12"/>
                      <a:pt x="23" y="9"/>
                    </a:cubicBezTo>
                    <a:cubicBezTo>
                      <a:pt x="14" y="6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1" name="Freeform 6662">
                <a:extLst>
                  <a:ext uri="{FF2B5EF4-FFF2-40B4-BE49-F238E27FC236}">
                    <a16:creationId xmlns:a16="http://schemas.microsoft.com/office/drawing/2014/main" id="{EC07B76C-78B2-4EEC-BAC6-B013786FE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" y="2431"/>
                <a:ext cx="31" cy="28"/>
              </a:xfrm>
              <a:custGeom>
                <a:avLst/>
                <a:gdLst>
                  <a:gd name="T0" fmla="*/ 5 w 56"/>
                  <a:gd name="T1" fmla="*/ 47 h 49"/>
                  <a:gd name="T2" fmla="*/ 0 w 56"/>
                  <a:gd name="T3" fmla="*/ 48 h 49"/>
                  <a:gd name="T4" fmla="*/ 29 w 56"/>
                  <a:gd name="T5" fmla="*/ 23 h 49"/>
                  <a:gd name="T6" fmla="*/ 33 w 56"/>
                  <a:gd name="T7" fmla="*/ 22 h 49"/>
                  <a:gd name="T8" fmla="*/ 56 w 56"/>
                  <a:gd name="T9" fmla="*/ 0 h 49"/>
                  <a:gd name="T10" fmla="*/ 31 w 56"/>
                  <a:gd name="T11" fmla="*/ 25 h 49"/>
                  <a:gd name="T12" fmla="*/ 5 w 56"/>
                  <a:gd name="T13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9">
                    <a:moveTo>
                      <a:pt x="5" y="47"/>
                    </a:moveTo>
                    <a:cubicBezTo>
                      <a:pt x="5" y="45"/>
                      <a:pt x="0" y="49"/>
                      <a:pt x="0" y="48"/>
                    </a:cubicBezTo>
                    <a:cubicBezTo>
                      <a:pt x="12" y="39"/>
                      <a:pt x="20" y="34"/>
                      <a:pt x="29" y="23"/>
                    </a:cubicBezTo>
                    <a:cubicBezTo>
                      <a:pt x="32" y="21"/>
                      <a:pt x="32" y="22"/>
                      <a:pt x="33" y="22"/>
                    </a:cubicBezTo>
                    <a:cubicBezTo>
                      <a:pt x="41" y="13"/>
                      <a:pt x="47" y="7"/>
                      <a:pt x="56" y="0"/>
                    </a:cubicBezTo>
                    <a:cubicBezTo>
                      <a:pt x="50" y="8"/>
                      <a:pt x="40" y="17"/>
                      <a:pt x="31" y="25"/>
                    </a:cubicBezTo>
                    <a:cubicBezTo>
                      <a:pt x="21" y="33"/>
                      <a:pt x="11" y="40"/>
                      <a:pt x="5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2" name="Freeform 6663">
                <a:extLst>
                  <a:ext uri="{FF2B5EF4-FFF2-40B4-BE49-F238E27FC236}">
                    <a16:creationId xmlns:a16="http://schemas.microsoft.com/office/drawing/2014/main" id="{1408AB2A-11D4-4C2B-81F6-546CBDA2C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1862"/>
                <a:ext cx="8" cy="9"/>
              </a:xfrm>
              <a:custGeom>
                <a:avLst/>
                <a:gdLst>
                  <a:gd name="T0" fmla="*/ 9 w 14"/>
                  <a:gd name="T1" fmla="*/ 6 h 15"/>
                  <a:gd name="T2" fmla="*/ 14 w 14"/>
                  <a:gd name="T3" fmla="*/ 15 h 15"/>
                  <a:gd name="T4" fmla="*/ 11 w 14"/>
                  <a:gd name="T5" fmla="*/ 15 h 15"/>
                  <a:gd name="T6" fmla="*/ 0 w 14"/>
                  <a:gd name="T7" fmla="*/ 0 h 15"/>
                  <a:gd name="T8" fmla="*/ 4 w 14"/>
                  <a:gd name="T9" fmla="*/ 4 h 15"/>
                  <a:gd name="T10" fmla="*/ 9 w 14"/>
                  <a:gd name="T11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5">
                    <a:moveTo>
                      <a:pt x="9" y="6"/>
                    </a:moveTo>
                    <a:cubicBezTo>
                      <a:pt x="14" y="9"/>
                      <a:pt x="7" y="7"/>
                      <a:pt x="14" y="15"/>
                    </a:cubicBezTo>
                    <a:cubicBezTo>
                      <a:pt x="12" y="13"/>
                      <a:pt x="11" y="13"/>
                      <a:pt x="11" y="15"/>
                    </a:cubicBezTo>
                    <a:cubicBezTo>
                      <a:pt x="5" y="8"/>
                      <a:pt x="6" y="7"/>
                      <a:pt x="0" y="0"/>
                    </a:cubicBezTo>
                    <a:cubicBezTo>
                      <a:pt x="0" y="0"/>
                      <a:pt x="3" y="3"/>
                      <a:pt x="4" y="4"/>
                    </a:cubicBezTo>
                    <a:cubicBezTo>
                      <a:pt x="7" y="7"/>
                      <a:pt x="8" y="7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3" name="Freeform 6664">
                <a:extLst>
                  <a:ext uri="{FF2B5EF4-FFF2-40B4-BE49-F238E27FC236}">
                    <a16:creationId xmlns:a16="http://schemas.microsoft.com/office/drawing/2014/main" id="{568FF0E8-6A0F-4DD9-8116-25F5AA0DA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2462"/>
                <a:ext cx="18" cy="13"/>
              </a:xfrm>
              <a:custGeom>
                <a:avLst/>
                <a:gdLst>
                  <a:gd name="T0" fmla="*/ 0 w 31"/>
                  <a:gd name="T1" fmla="*/ 23 h 23"/>
                  <a:gd name="T2" fmla="*/ 31 w 31"/>
                  <a:gd name="T3" fmla="*/ 0 h 23"/>
                  <a:gd name="T4" fmla="*/ 16 w 31"/>
                  <a:gd name="T5" fmla="*/ 12 h 23"/>
                  <a:gd name="T6" fmla="*/ 0 w 31"/>
                  <a:gd name="T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3">
                    <a:moveTo>
                      <a:pt x="0" y="23"/>
                    </a:moveTo>
                    <a:cubicBezTo>
                      <a:pt x="15" y="13"/>
                      <a:pt x="21" y="4"/>
                      <a:pt x="31" y="0"/>
                    </a:cubicBezTo>
                    <a:cubicBezTo>
                      <a:pt x="29" y="1"/>
                      <a:pt x="23" y="7"/>
                      <a:pt x="16" y="12"/>
                    </a:cubicBezTo>
                    <a:cubicBezTo>
                      <a:pt x="9" y="18"/>
                      <a:pt x="3" y="22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4" name="Freeform 6665">
                <a:extLst>
                  <a:ext uri="{FF2B5EF4-FFF2-40B4-BE49-F238E27FC236}">
                    <a16:creationId xmlns:a16="http://schemas.microsoft.com/office/drawing/2014/main" id="{8573DE0D-0E3D-44D1-9E36-BD07487E2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2026"/>
                <a:ext cx="3" cy="12"/>
              </a:xfrm>
              <a:custGeom>
                <a:avLst/>
                <a:gdLst>
                  <a:gd name="T0" fmla="*/ 5 w 5"/>
                  <a:gd name="T1" fmla="*/ 21 h 21"/>
                  <a:gd name="T2" fmla="*/ 0 w 5"/>
                  <a:gd name="T3" fmla="*/ 4 h 21"/>
                  <a:gd name="T4" fmla="*/ 5 w 5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1">
                    <a:moveTo>
                      <a:pt x="5" y="21"/>
                    </a:moveTo>
                    <a:cubicBezTo>
                      <a:pt x="4" y="17"/>
                      <a:pt x="2" y="12"/>
                      <a:pt x="0" y="4"/>
                    </a:cubicBezTo>
                    <a:cubicBezTo>
                      <a:pt x="1" y="0"/>
                      <a:pt x="4" y="12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5" name="Freeform 6666">
                <a:extLst>
                  <a:ext uri="{FF2B5EF4-FFF2-40B4-BE49-F238E27FC236}">
                    <a16:creationId xmlns:a16="http://schemas.microsoft.com/office/drawing/2014/main" id="{B4CA9EB8-C3ED-489C-820F-5CC52E63F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2492"/>
                <a:ext cx="10" cy="6"/>
              </a:xfrm>
              <a:custGeom>
                <a:avLst/>
                <a:gdLst>
                  <a:gd name="T0" fmla="*/ 17 w 18"/>
                  <a:gd name="T1" fmla="*/ 0 h 10"/>
                  <a:gd name="T2" fmla="*/ 1 w 18"/>
                  <a:gd name="T3" fmla="*/ 10 h 10"/>
                  <a:gd name="T4" fmla="*/ 17 w 18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0">
                    <a:moveTo>
                      <a:pt x="17" y="0"/>
                    </a:moveTo>
                    <a:cubicBezTo>
                      <a:pt x="18" y="0"/>
                      <a:pt x="6" y="7"/>
                      <a:pt x="1" y="10"/>
                    </a:cubicBezTo>
                    <a:cubicBezTo>
                      <a:pt x="0" y="7"/>
                      <a:pt x="8" y="5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6" name="Freeform 6667">
                <a:extLst>
                  <a:ext uri="{FF2B5EF4-FFF2-40B4-BE49-F238E27FC236}">
                    <a16:creationId xmlns:a16="http://schemas.microsoft.com/office/drawing/2014/main" id="{40175898-588D-461F-8DD4-FB656B788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2553"/>
                <a:ext cx="8" cy="2"/>
              </a:xfrm>
              <a:custGeom>
                <a:avLst/>
                <a:gdLst>
                  <a:gd name="T0" fmla="*/ 14 w 14"/>
                  <a:gd name="T1" fmla="*/ 2 h 3"/>
                  <a:gd name="T2" fmla="*/ 13 w 14"/>
                  <a:gd name="T3" fmla="*/ 0 h 3"/>
                  <a:gd name="T4" fmla="*/ 14 w 1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">
                    <a:moveTo>
                      <a:pt x="14" y="2"/>
                    </a:moveTo>
                    <a:cubicBezTo>
                      <a:pt x="2" y="3"/>
                      <a:pt x="0" y="1"/>
                      <a:pt x="13" y="0"/>
                    </a:cubicBezTo>
                    <a:lnTo>
                      <a:pt x="1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7" name="Freeform 6668">
                <a:extLst>
                  <a:ext uri="{FF2B5EF4-FFF2-40B4-BE49-F238E27FC236}">
                    <a16:creationId xmlns:a16="http://schemas.microsoft.com/office/drawing/2014/main" id="{4AEA9B5B-1133-4C9C-B78A-1E5E5B16C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2549"/>
                <a:ext cx="21" cy="3"/>
              </a:xfrm>
              <a:custGeom>
                <a:avLst/>
                <a:gdLst>
                  <a:gd name="T0" fmla="*/ 23 w 37"/>
                  <a:gd name="T1" fmla="*/ 5 h 5"/>
                  <a:gd name="T2" fmla="*/ 0 w 37"/>
                  <a:gd name="T3" fmla="*/ 1 h 5"/>
                  <a:gd name="T4" fmla="*/ 12 w 37"/>
                  <a:gd name="T5" fmla="*/ 0 h 5"/>
                  <a:gd name="T6" fmla="*/ 25 w 37"/>
                  <a:gd name="T7" fmla="*/ 3 h 5"/>
                  <a:gd name="T8" fmla="*/ 23 w 3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">
                    <a:moveTo>
                      <a:pt x="23" y="5"/>
                    </a:moveTo>
                    <a:cubicBezTo>
                      <a:pt x="15" y="3"/>
                      <a:pt x="8" y="3"/>
                      <a:pt x="0" y="1"/>
                    </a:cubicBezTo>
                    <a:cubicBezTo>
                      <a:pt x="4" y="1"/>
                      <a:pt x="10" y="1"/>
                      <a:pt x="12" y="0"/>
                    </a:cubicBezTo>
                    <a:cubicBezTo>
                      <a:pt x="16" y="2"/>
                      <a:pt x="19" y="3"/>
                      <a:pt x="25" y="3"/>
                    </a:cubicBezTo>
                    <a:cubicBezTo>
                      <a:pt x="37" y="5"/>
                      <a:pt x="20" y="4"/>
                      <a:pt x="2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8" name="Freeform 6669">
                <a:extLst>
                  <a:ext uri="{FF2B5EF4-FFF2-40B4-BE49-F238E27FC236}">
                    <a16:creationId xmlns:a16="http://schemas.microsoft.com/office/drawing/2014/main" id="{A5EC93F3-A89A-4766-925A-2AFFFF720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554"/>
                <a:ext cx="25" cy="2"/>
              </a:xfrm>
              <a:custGeom>
                <a:avLst/>
                <a:gdLst>
                  <a:gd name="T0" fmla="*/ 43 w 43"/>
                  <a:gd name="T1" fmla="*/ 2 h 4"/>
                  <a:gd name="T2" fmla="*/ 0 w 43"/>
                  <a:gd name="T3" fmla="*/ 3 h 4"/>
                  <a:gd name="T4" fmla="*/ 29 w 43"/>
                  <a:gd name="T5" fmla="*/ 0 h 4"/>
                  <a:gd name="T6" fmla="*/ 43 w 4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">
                    <a:moveTo>
                      <a:pt x="43" y="2"/>
                    </a:moveTo>
                    <a:cubicBezTo>
                      <a:pt x="27" y="2"/>
                      <a:pt x="10" y="4"/>
                      <a:pt x="0" y="3"/>
                    </a:cubicBezTo>
                    <a:cubicBezTo>
                      <a:pt x="8" y="2"/>
                      <a:pt x="22" y="1"/>
                      <a:pt x="29" y="0"/>
                    </a:cubicBezTo>
                    <a:cubicBezTo>
                      <a:pt x="35" y="0"/>
                      <a:pt x="42" y="0"/>
                      <a:pt x="4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9" name="Freeform 6670">
                <a:extLst>
                  <a:ext uri="{FF2B5EF4-FFF2-40B4-BE49-F238E27FC236}">
                    <a16:creationId xmlns:a16="http://schemas.microsoft.com/office/drawing/2014/main" id="{9485DE4D-BA33-4E86-9E7A-4FBD9D070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553"/>
                <a:ext cx="35" cy="2"/>
              </a:xfrm>
              <a:custGeom>
                <a:avLst/>
                <a:gdLst>
                  <a:gd name="T0" fmla="*/ 56 w 60"/>
                  <a:gd name="T1" fmla="*/ 5 h 5"/>
                  <a:gd name="T2" fmla="*/ 0 w 60"/>
                  <a:gd name="T3" fmla="*/ 1 h 5"/>
                  <a:gd name="T4" fmla="*/ 21 w 60"/>
                  <a:gd name="T5" fmla="*/ 2 h 5"/>
                  <a:gd name="T6" fmla="*/ 45 w 60"/>
                  <a:gd name="T7" fmla="*/ 2 h 5"/>
                  <a:gd name="T8" fmla="*/ 56 w 60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">
                    <a:moveTo>
                      <a:pt x="56" y="5"/>
                    </a:moveTo>
                    <a:cubicBezTo>
                      <a:pt x="32" y="4"/>
                      <a:pt x="13" y="3"/>
                      <a:pt x="0" y="1"/>
                    </a:cubicBezTo>
                    <a:cubicBezTo>
                      <a:pt x="1" y="0"/>
                      <a:pt x="11" y="1"/>
                      <a:pt x="21" y="2"/>
                    </a:cubicBezTo>
                    <a:cubicBezTo>
                      <a:pt x="31" y="3"/>
                      <a:pt x="41" y="3"/>
                      <a:pt x="45" y="2"/>
                    </a:cubicBezTo>
                    <a:cubicBezTo>
                      <a:pt x="43" y="4"/>
                      <a:pt x="60" y="3"/>
                      <a:pt x="5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0" name="Freeform 6671">
                <a:extLst>
                  <a:ext uri="{FF2B5EF4-FFF2-40B4-BE49-F238E27FC236}">
                    <a16:creationId xmlns:a16="http://schemas.microsoft.com/office/drawing/2014/main" id="{AB68903E-F790-4F3E-9DDF-01CC80EF8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2546"/>
                <a:ext cx="15" cy="3"/>
              </a:xfrm>
              <a:custGeom>
                <a:avLst/>
                <a:gdLst>
                  <a:gd name="T0" fmla="*/ 5 w 27"/>
                  <a:gd name="T1" fmla="*/ 3 h 6"/>
                  <a:gd name="T2" fmla="*/ 4 w 27"/>
                  <a:gd name="T3" fmla="*/ 1 h 6"/>
                  <a:gd name="T4" fmla="*/ 27 w 27"/>
                  <a:gd name="T5" fmla="*/ 6 h 6"/>
                  <a:gd name="T6" fmla="*/ 5 w 27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6">
                    <a:moveTo>
                      <a:pt x="5" y="3"/>
                    </a:moveTo>
                    <a:cubicBezTo>
                      <a:pt x="0" y="1"/>
                      <a:pt x="12" y="2"/>
                      <a:pt x="4" y="1"/>
                    </a:cubicBezTo>
                    <a:cubicBezTo>
                      <a:pt x="11" y="0"/>
                      <a:pt x="21" y="5"/>
                      <a:pt x="27" y="6"/>
                    </a:cubicBezTo>
                    <a:cubicBezTo>
                      <a:pt x="24" y="6"/>
                      <a:pt x="10" y="3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1" name="Freeform 6672">
                <a:extLst>
                  <a:ext uri="{FF2B5EF4-FFF2-40B4-BE49-F238E27FC236}">
                    <a16:creationId xmlns:a16="http://schemas.microsoft.com/office/drawing/2014/main" id="{DC717118-690C-407B-AD74-9E03F0593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" y="2533"/>
                <a:ext cx="50" cy="13"/>
              </a:xfrm>
              <a:custGeom>
                <a:avLst/>
                <a:gdLst>
                  <a:gd name="T0" fmla="*/ 86 w 88"/>
                  <a:gd name="T1" fmla="*/ 24 h 24"/>
                  <a:gd name="T2" fmla="*/ 63 w 88"/>
                  <a:gd name="T3" fmla="*/ 19 h 24"/>
                  <a:gd name="T4" fmla="*/ 47 w 88"/>
                  <a:gd name="T5" fmla="*/ 14 h 24"/>
                  <a:gd name="T6" fmla="*/ 25 w 88"/>
                  <a:gd name="T7" fmla="*/ 9 h 24"/>
                  <a:gd name="T8" fmla="*/ 2 w 88"/>
                  <a:gd name="T9" fmla="*/ 3 h 24"/>
                  <a:gd name="T10" fmla="*/ 19 w 88"/>
                  <a:gd name="T11" fmla="*/ 6 h 24"/>
                  <a:gd name="T12" fmla="*/ 57 w 88"/>
                  <a:gd name="T13" fmla="*/ 17 h 24"/>
                  <a:gd name="T14" fmla="*/ 86 w 88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" h="24">
                    <a:moveTo>
                      <a:pt x="86" y="24"/>
                    </a:moveTo>
                    <a:cubicBezTo>
                      <a:pt x="80" y="22"/>
                      <a:pt x="71" y="21"/>
                      <a:pt x="63" y="19"/>
                    </a:cubicBezTo>
                    <a:cubicBezTo>
                      <a:pt x="54" y="17"/>
                      <a:pt x="48" y="15"/>
                      <a:pt x="47" y="14"/>
                    </a:cubicBezTo>
                    <a:cubicBezTo>
                      <a:pt x="41" y="14"/>
                      <a:pt x="33" y="11"/>
                      <a:pt x="25" y="9"/>
                    </a:cubicBezTo>
                    <a:cubicBezTo>
                      <a:pt x="17" y="6"/>
                      <a:pt x="9" y="3"/>
                      <a:pt x="2" y="3"/>
                    </a:cubicBezTo>
                    <a:cubicBezTo>
                      <a:pt x="0" y="0"/>
                      <a:pt x="8" y="2"/>
                      <a:pt x="19" y="6"/>
                    </a:cubicBezTo>
                    <a:cubicBezTo>
                      <a:pt x="31" y="9"/>
                      <a:pt x="45" y="14"/>
                      <a:pt x="57" y="17"/>
                    </a:cubicBezTo>
                    <a:cubicBezTo>
                      <a:pt x="69" y="20"/>
                      <a:pt x="88" y="22"/>
                      <a:pt x="8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2" name="Freeform 6673">
                <a:extLst>
                  <a:ext uri="{FF2B5EF4-FFF2-40B4-BE49-F238E27FC236}">
                    <a16:creationId xmlns:a16="http://schemas.microsoft.com/office/drawing/2014/main" id="{6A6E0175-0D73-42E7-B9FD-7200F074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2" y="2529"/>
                <a:ext cx="12" cy="4"/>
              </a:xfrm>
              <a:custGeom>
                <a:avLst/>
                <a:gdLst>
                  <a:gd name="T0" fmla="*/ 0 w 22"/>
                  <a:gd name="T1" fmla="*/ 0 h 8"/>
                  <a:gd name="T2" fmla="*/ 22 w 22"/>
                  <a:gd name="T3" fmla="*/ 6 h 8"/>
                  <a:gd name="T4" fmla="*/ 0 w 2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8">
                    <a:moveTo>
                      <a:pt x="0" y="0"/>
                    </a:moveTo>
                    <a:cubicBezTo>
                      <a:pt x="1" y="0"/>
                      <a:pt x="17" y="4"/>
                      <a:pt x="22" y="6"/>
                    </a:cubicBezTo>
                    <a:cubicBezTo>
                      <a:pt x="22" y="8"/>
                      <a:pt x="10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3" name="Freeform 6674">
                <a:extLst>
                  <a:ext uri="{FF2B5EF4-FFF2-40B4-BE49-F238E27FC236}">
                    <a16:creationId xmlns:a16="http://schemas.microsoft.com/office/drawing/2014/main" id="{F0307019-23F2-4951-9CEB-2986C090B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2515"/>
                <a:ext cx="11" cy="6"/>
              </a:xfrm>
              <a:custGeom>
                <a:avLst/>
                <a:gdLst>
                  <a:gd name="T0" fmla="*/ 1 w 19"/>
                  <a:gd name="T1" fmla="*/ 2 h 10"/>
                  <a:gd name="T2" fmla="*/ 16 w 19"/>
                  <a:gd name="T3" fmla="*/ 6 h 10"/>
                  <a:gd name="T4" fmla="*/ 1 w 19"/>
                  <a:gd name="T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0">
                    <a:moveTo>
                      <a:pt x="1" y="2"/>
                    </a:moveTo>
                    <a:cubicBezTo>
                      <a:pt x="0" y="0"/>
                      <a:pt x="9" y="4"/>
                      <a:pt x="16" y="6"/>
                    </a:cubicBezTo>
                    <a:cubicBezTo>
                      <a:pt x="19" y="10"/>
                      <a:pt x="7" y="5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4" name="Freeform 6675">
                <a:extLst>
                  <a:ext uri="{FF2B5EF4-FFF2-40B4-BE49-F238E27FC236}">
                    <a16:creationId xmlns:a16="http://schemas.microsoft.com/office/drawing/2014/main" id="{8CD9A8B4-74B2-4D10-B59B-6DBB9822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478"/>
                <a:ext cx="9" cy="5"/>
              </a:xfrm>
              <a:custGeom>
                <a:avLst/>
                <a:gdLst>
                  <a:gd name="T0" fmla="*/ 6 w 16"/>
                  <a:gd name="T1" fmla="*/ 4 h 9"/>
                  <a:gd name="T2" fmla="*/ 4 w 16"/>
                  <a:gd name="T3" fmla="*/ 0 h 9"/>
                  <a:gd name="T4" fmla="*/ 15 w 16"/>
                  <a:gd name="T5" fmla="*/ 9 h 9"/>
                  <a:gd name="T6" fmla="*/ 6 w 16"/>
                  <a:gd name="T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6" y="4"/>
                    </a:moveTo>
                    <a:cubicBezTo>
                      <a:pt x="0" y="0"/>
                      <a:pt x="5" y="2"/>
                      <a:pt x="4" y="0"/>
                    </a:cubicBezTo>
                    <a:cubicBezTo>
                      <a:pt x="11" y="4"/>
                      <a:pt x="16" y="8"/>
                      <a:pt x="15" y="9"/>
                    </a:cubicBezTo>
                    <a:cubicBezTo>
                      <a:pt x="9" y="5"/>
                      <a:pt x="6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5" name="Freeform 6676">
                <a:extLst>
                  <a:ext uri="{FF2B5EF4-FFF2-40B4-BE49-F238E27FC236}">
                    <a16:creationId xmlns:a16="http://schemas.microsoft.com/office/drawing/2014/main" id="{6CA15075-BC46-4C34-B04E-6C2BB80F3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306"/>
                <a:ext cx="25" cy="45"/>
              </a:xfrm>
              <a:custGeom>
                <a:avLst/>
                <a:gdLst>
                  <a:gd name="T0" fmla="*/ 29 w 44"/>
                  <a:gd name="T1" fmla="*/ 34 h 80"/>
                  <a:gd name="T2" fmla="*/ 29 w 44"/>
                  <a:gd name="T3" fmla="*/ 31 h 80"/>
                  <a:gd name="T4" fmla="*/ 0 w 44"/>
                  <a:gd name="T5" fmla="*/ 80 h 80"/>
                  <a:gd name="T6" fmla="*/ 12 w 44"/>
                  <a:gd name="T7" fmla="*/ 61 h 80"/>
                  <a:gd name="T8" fmla="*/ 17 w 44"/>
                  <a:gd name="T9" fmla="*/ 51 h 80"/>
                  <a:gd name="T10" fmla="*/ 21 w 44"/>
                  <a:gd name="T11" fmla="*/ 45 h 80"/>
                  <a:gd name="T12" fmla="*/ 29 w 44"/>
                  <a:gd name="T13" fmla="*/ 28 h 80"/>
                  <a:gd name="T14" fmla="*/ 29 w 44"/>
                  <a:gd name="T15" fmla="*/ 26 h 80"/>
                  <a:gd name="T16" fmla="*/ 7 w 44"/>
                  <a:gd name="T17" fmla="*/ 64 h 80"/>
                  <a:gd name="T18" fmla="*/ 19 w 44"/>
                  <a:gd name="T19" fmla="*/ 40 h 80"/>
                  <a:gd name="T20" fmla="*/ 21 w 44"/>
                  <a:gd name="T21" fmla="*/ 40 h 80"/>
                  <a:gd name="T22" fmla="*/ 33 w 44"/>
                  <a:gd name="T23" fmla="*/ 14 h 80"/>
                  <a:gd name="T24" fmla="*/ 33 w 44"/>
                  <a:gd name="T25" fmla="*/ 20 h 80"/>
                  <a:gd name="T26" fmla="*/ 44 w 44"/>
                  <a:gd name="T27" fmla="*/ 0 h 80"/>
                  <a:gd name="T28" fmla="*/ 29 w 44"/>
                  <a:gd name="T29" fmla="*/ 3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80">
                    <a:moveTo>
                      <a:pt x="29" y="34"/>
                    </a:moveTo>
                    <a:cubicBezTo>
                      <a:pt x="29" y="32"/>
                      <a:pt x="30" y="31"/>
                      <a:pt x="29" y="31"/>
                    </a:cubicBezTo>
                    <a:cubicBezTo>
                      <a:pt x="19" y="51"/>
                      <a:pt x="11" y="63"/>
                      <a:pt x="0" y="80"/>
                    </a:cubicBezTo>
                    <a:cubicBezTo>
                      <a:pt x="1" y="79"/>
                      <a:pt x="7" y="69"/>
                      <a:pt x="12" y="61"/>
                    </a:cubicBezTo>
                    <a:cubicBezTo>
                      <a:pt x="16" y="53"/>
                      <a:pt x="20" y="46"/>
                      <a:pt x="17" y="51"/>
                    </a:cubicBezTo>
                    <a:cubicBezTo>
                      <a:pt x="16" y="49"/>
                      <a:pt x="21" y="42"/>
                      <a:pt x="21" y="45"/>
                    </a:cubicBezTo>
                    <a:cubicBezTo>
                      <a:pt x="28" y="33"/>
                      <a:pt x="24" y="35"/>
                      <a:pt x="29" y="28"/>
                    </a:cubicBezTo>
                    <a:cubicBezTo>
                      <a:pt x="32" y="22"/>
                      <a:pt x="27" y="32"/>
                      <a:pt x="29" y="26"/>
                    </a:cubicBezTo>
                    <a:cubicBezTo>
                      <a:pt x="22" y="38"/>
                      <a:pt x="15" y="51"/>
                      <a:pt x="7" y="64"/>
                    </a:cubicBezTo>
                    <a:cubicBezTo>
                      <a:pt x="10" y="57"/>
                      <a:pt x="13" y="50"/>
                      <a:pt x="19" y="40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5" y="31"/>
                      <a:pt x="25" y="27"/>
                      <a:pt x="33" y="14"/>
                    </a:cubicBezTo>
                    <a:cubicBezTo>
                      <a:pt x="33" y="16"/>
                      <a:pt x="31" y="20"/>
                      <a:pt x="33" y="20"/>
                    </a:cubicBezTo>
                    <a:cubicBezTo>
                      <a:pt x="36" y="14"/>
                      <a:pt x="40" y="8"/>
                      <a:pt x="44" y="0"/>
                    </a:cubicBezTo>
                    <a:lnTo>
                      <a:pt x="29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6" name="Freeform 6677">
                <a:extLst>
                  <a:ext uri="{FF2B5EF4-FFF2-40B4-BE49-F238E27FC236}">
                    <a16:creationId xmlns:a16="http://schemas.microsoft.com/office/drawing/2014/main" id="{DC6921EF-163A-42B2-9E2F-99A08D2AB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2521"/>
                <a:ext cx="16" cy="7"/>
              </a:xfrm>
              <a:custGeom>
                <a:avLst/>
                <a:gdLst>
                  <a:gd name="T0" fmla="*/ 29 w 29"/>
                  <a:gd name="T1" fmla="*/ 12 h 12"/>
                  <a:gd name="T2" fmla="*/ 11 w 29"/>
                  <a:gd name="T3" fmla="*/ 5 h 12"/>
                  <a:gd name="T4" fmla="*/ 0 w 29"/>
                  <a:gd name="T5" fmla="*/ 0 h 12"/>
                  <a:gd name="T6" fmla="*/ 29 w 29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2">
                    <a:moveTo>
                      <a:pt x="29" y="12"/>
                    </a:moveTo>
                    <a:cubicBezTo>
                      <a:pt x="24" y="10"/>
                      <a:pt x="17" y="8"/>
                      <a:pt x="11" y="5"/>
                    </a:cubicBezTo>
                    <a:cubicBezTo>
                      <a:pt x="5" y="3"/>
                      <a:pt x="0" y="1"/>
                      <a:pt x="0" y="0"/>
                    </a:cubicBezTo>
                    <a:cubicBezTo>
                      <a:pt x="12" y="7"/>
                      <a:pt x="27" y="8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7" name="Freeform 6678">
                <a:extLst>
                  <a:ext uri="{FF2B5EF4-FFF2-40B4-BE49-F238E27FC236}">
                    <a16:creationId xmlns:a16="http://schemas.microsoft.com/office/drawing/2014/main" id="{DBF09404-3190-4A02-A4F8-E7755A765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3" y="1932"/>
                <a:ext cx="8" cy="18"/>
              </a:xfrm>
              <a:custGeom>
                <a:avLst/>
                <a:gdLst>
                  <a:gd name="T0" fmla="*/ 15 w 15"/>
                  <a:gd name="T1" fmla="*/ 27 h 31"/>
                  <a:gd name="T2" fmla="*/ 15 w 15"/>
                  <a:gd name="T3" fmla="*/ 31 h 31"/>
                  <a:gd name="T4" fmla="*/ 7 w 15"/>
                  <a:gd name="T5" fmla="*/ 19 h 31"/>
                  <a:gd name="T6" fmla="*/ 0 w 15"/>
                  <a:gd name="T7" fmla="*/ 1 h 31"/>
                  <a:gd name="T8" fmla="*/ 6 w 15"/>
                  <a:gd name="T9" fmla="*/ 11 h 31"/>
                  <a:gd name="T10" fmla="*/ 15 w 15"/>
                  <a:gd name="T11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1">
                    <a:moveTo>
                      <a:pt x="15" y="27"/>
                    </a:moveTo>
                    <a:cubicBezTo>
                      <a:pt x="13" y="25"/>
                      <a:pt x="13" y="26"/>
                      <a:pt x="15" y="31"/>
                    </a:cubicBezTo>
                    <a:cubicBezTo>
                      <a:pt x="12" y="26"/>
                      <a:pt x="4" y="7"/>
                      <a:pt x="7" y="19"/>
                    </a:cubicBezTo>
                    <a:cubicBezTo>
                      <a:pt x="3" y="11"/>
                      <a:pt x="8" y="14"/>
                      <a:pt x="0" y="1"/>
                    </a:cubicBezTo>
                    <a:cubicBezTo>
                      <a:pt x="0" y="0"/>
                      <a:pt x="3" y="5"/>
                      <a:pt x="6" y="11"/>
                    </a:cubicBezTo>
                    <a:cubicBezTo>
                      <a:pt x="9" y="16"/>
                      <a:pt x="13" y="23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8" name="Freeform 6679">
                <a:extLst>
                  <a:ext uri="{FF2B5EF4-FFF2-40B4-BE49-F238E27FC236}">
                    <a16:creationId xmlns:a16="http://schemas.microsoft.com/office/drawing/2014/main" id="{6E7894B5-BD06-442F-BC27-C89F39BE1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1745"/>
                <a:ext cx="8" cy="4"/>
              </a:xfrm>
              <a:custGeom>
                <a:avLst/>
                <a:gdLst>
                  <a:gd name="T0" fmla="*/ 5 w 14"/>
                  <a:gd name="T1" fmla="*/ 1 h 7"/>
                  <a:gd name="T2" fmla="*/ 13 w 14"/>
                  <a:gd name="T3" fmla="*/ 6 h 7"/>
                  <a:gd name="T4" fmla="*/ 0 w 14"/>
                  <a:gd name="T5" fmla="*/ 1 h 7"/>
                  <a:gd name="T6" fmla="*/ 5 w 14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5" y="1"/>
                    </a:moveTo>
                    <a:cubicBezTo>
                      <a:pt x="14" y="5"/>
                      <a:pt x="10" y="5"/>
                      <a:pt x="13" y="6"/>
                    </a:cubicBezTo>
                    <a:cubicBezTo>
                      <a:pt x="11" y="7"/>
                      <a:pt x="5" y="2"/>
                      <a:pt x="0" y="1"/>
                    </a:cubicBezTo>
                    <a:cubicBezTo>
                      <a:pt x="0" y="0"/>
                      <a:pt x="7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9" name="Freeform 6680">
                <a:extLst>
                  <a:ext uri="{FF2B5EF4-FFF2-40B4-BE49-F238E27FC236}">
                    <a16:creationId xmlns:a16="http://schemas.microsoft.com/office/drawing/2014/main" id="{DDBD017D-CFCC-4DB1-9AA5-BC765EC9A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738"/>
                <a:ext cx="7" cy="3"/>
              </a:xfrm>
              <a:custGeom>
                <a:avLst/>
                <a:gdLst>
                  <a:gd name="T0" fmla="*/ 0 w 12"/>
                  <a:gd name="T1" fmla="*/ 0 h 5"/>
                  <a:gd name="T2" fmla="*/ 12 w 12"/>
                  <a:gd name="T3" fmla="*/ 4 h 5"/>
                  <a:gd name="T4" fmla="*/ 9 w 12"/>
                  <a:gd name="T5" fmla="*/ 5 h 5"/>
                  <a:gd name="T6" fmla="*/ 1 w 12"/>
                  <a:gd name="T7" fmla="*/ 2 h 5"/>
                  <a:gd name="T8" fmla="*/ 0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6" y="3"/>
                      <a:pt x="4" y="1"/>
                      <a:pt x="12" y="4"/>
                    </a:cubicBezTo>
                    <a:cubicBezTo>
                      <a:pt x="8" y="4"/>
                      <a:pt x="6" y="3"/>
                      <a:pt x="9" y="5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0" name="Freeform 6681">
                <a:extLst>
                  <a:ext uri="{FF2B5EF4-FFF2-40B4-BE49-F238E27FC236}">
                    <a16:creationId xmlns:a16="http://schemas.microsoft.com/office/drawing/2014/main" id="{4F514D9A-5689-4C2A-AF7D-4B0F76876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1790"/>
                <a:ext cx="18" cy="14"/>
              </a:xfrm>
              <a:custGeom>
                <a:avLst/>
                <a:gdLst>
                  <a:gd name="T0" fmla="*/ 3 w 32"/>
                  <a:gd name="T1" fmla="*/ 0 h 25"/>
                  <a:gd name="T2" fmla="*/ 15 w 32"/>
                  <a:gd name="T3" fmla="*/ 8 h 25"/>
                  <a:gd name="T4" fmla="*/ 17 w 32"/>
                  <a:gd name="T5" fmla="*/ 13 h 25"/>
                  <a:gd name="T6" fmla="*/ 27 w 32"/>
                  <a:gd name="T7" fmla="*/ 18 h 25"/>
                  <a:gd name="T8" fmla="*/ 28 w 32"/>
                  <a:gd name="T9" fmla="*/ 25 h 25"/>
                  <a:gd name="T10" fmla="*/ 19 w 32"/>
                  <a:gd name="T11" fmla="*/ 15 h 25"/>
                  <a:gd name="T12" fmla="*/ 10 w 32"/>
                  <a:gd name="T13" fmla="*/ 8 h 25"/>
                  <a:gd name="T14" fmla="*/ 2 w 32"/>
                  <a:gd name="T15" fmla="*/ 4 h 25"/>
                  <a:gd name="T16" fmla="*/ 3 w 3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25">
                    <a:moveTo>
                      <a:pt x="3" y="0"/>
                    </a:moveTo>
                    <a:cubicBezTo>
                      <a:pt x="7" y="2"/>
                      <a:pt x="11" y="5"/>
                      <a:pt x="15" y="8"/>
                    </a:cubicBezTo>
                    <a:cubicBezTo>
                      <a:pt x="14" y="9"/>
                      <a:pt x="19" y="13"/>
                      <a:pt x="17" y="13"/>
                    </a:cubicBezTo>
                    <a:cubicBezTo>
                      <a:pt x="24" y="19"/>
                      <a:pt x="28" y="21"/>
                      <a:pt x="27" y="18"/>
                    </a:cubicBezTo>
                    <a:cubicBezTo>
                      <a:pt x="32" y="21"/>
                      <a:pt x="28" y="23"/>
                      <a:pt x="28" y="25"/>
                    </a:cubicBezTo>
                    <a:cubicBezTo>
                      <a:pt x="21" y="20"/>
                      <a:pt x="20" y="18"/>
                      <a:pt x="19" y="15"/>
                    </a:cubicBezTo>
                    <a:cubicBezTo>
                      <a:pt x="18" y="14"/>
                      <a:pt x="10" y="10"/>
                      <a:pt x="10" y="8"/>
                    </a:cubicBezTo>
                    <a:cubicBezTo>
                      <a:pt x="0" y="1"/>
                      <a:pt x="12" y="12"/>
                      <a:pt x="2" y="4"/>
                    </a:cubicBezTo>
                    <a:cubicBezTo>
                      <a:pt x="8" y="5"/>
                      <a:pt x="10" y="8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1" name="Freeform 6682">
                <a:extLst>
                  <a:ext uri="{FF2B5EF4-FFF2-40B4-BE49-F238E27FC236}">
                    <a16:creationId xmlns:a16="http://schemas.microsoft.com/office/drawing/2014/main" id="{A7BC3A5B-5BDB-4897-AC85-7BC88AC40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" y="2460"/>
                <a:ext cx="10" cy="8"/>
              </a:xfrm>
              <a:custGeom>
                <a:avLst/>
                <a:gdLst>
                  <a:gd name="T0" fmla="*/ 0 w 18"/>
                  <a:gd name="T1" fmla="*/ 14 h 14"/>
                  <a:gd name="T2" fmla="*/ 18 w 18"/>
                  <a:gd name="T3" fmla="*/ 0 h 14"/>
                  <a:gd name="T4" fmla="*/ 0 w 18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0" y="12"/>
                      <a:pt x="13" y="4"/>
                      <a:pt x="18" y="0"/>
                    </a:cubicBezTo>
                    <a:cubicBezTo>
                      <a:pt x="15" y="3"/>
                      <a:pt x="7" y="9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2" name="Freeform 6683">
                <a:extLst>
                  <a:ext uri="{FF2B5EF4-FFF2-40B4-BE49-F238E27FC236}">
                    <a16:creationId xmlns:a16="http://schemas.microsoft.com/office/drawing/2014/main" id="{69DE68D6-DC55-404E-B986-825573F0A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2508"/>
                <a:ext cx="11" cy="5"/>
              </a:xfrm>
              <a:custGeom>
                <a:avLst/>
                <a:gdLst>
                  <a:gd name="T0" fmla="*/ 18 w 20"/>
                  <a:gd name="T1" fmla="*/ 2 h 9"/>
                  <a:gd name="T2" fmla="*/ 3 w 20"/>
                  <a:gd name="T3" fmla="*/ 8 h 9"/>
                  <a:gd name="T4" fmla="*/ 10 w 20"/>
                  <a:gd name="T5" fmla="*/ 4 h 9"/>
                  <a:gd name="T6" fmla="*/ 18 w 20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9">
                    <a:moveTo>
                      <a:pt x="18" y="2"/>
                    </a:moveTo>
                    <a:cubicBezTo>
                      <a:pt x="10" y="5"/>
                      <a:pt x="11" y="4"/>
                      <a:pt x="3" y="8"/>
                    </a:cubicBezTo>
                    <a:cubicBezTo>
                      <a:pt x="0" y="9"/>
                      <a:pt x="5" y="6"/>
                      <a:pt x="10" y="4"/>
                    </a:cubicBezTo>
                    <a:cubicBezTo>
                      <a:pt x="15" y="1"/>
                      <a:pt x="20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3" name="Freeform 6684">
                <a:extLst>
                  <a:ext uri="{FF2B5EF4-FFF2-40B4-BE49-F238E27FC236}">
                    <a16:creationId xmlns:a16="http://schemas.microsoft.com/office/drawing/2014/main" id="{19B54CBB-02D9-4006-BF26-7F29B827D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2516"/>
                <a:ext cx="7" cy="4"/>
              </a:xfrm>
              <a:custGeom>
                <a:avLst/>
                <a:gdLst>
                  <a:gd name="T0" fmla="*/ 9 w 13"/>
                  <a:gd name="T1" fmla="*/ 4 h 7"/>
                  <a:gd name="T2" fmla="*/ 4 w 13"/>
                  <a:gd name="T3" fmla="*/ 3 h 7"/>
                  <a:gd name="T4" fmla="*/ 9 w 13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">
                    <a:moveTo>
                      <a:pt x="9" y="4"/>
                    </a:moveTo>
                    <a:cubicBezTo>
                      <a:pt x="1" y="7"/>
                      <a:pt x="0" y="6"/>
                      <a:pt x="4" y="3"/>
                    </a:cubicBezTo>
                    <a:cubicBezTo>
                      <a:pt x="13" y="0"/>
                      <a:pt x="9" y="3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4" name="Freeform 6685">
                <a:extLst>
                  <a:ext uri="{FF2B5EF4-FFF2-40B4-BE49-F238E27FC236}">
                    <a16:creationId xmlns:a16="http://schemas.microsoft.com/office/drawing/2014/main" id="{5D403FE5-8A38-4214-9E3D-7DB2E5C21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529"/>
                <a:ext cx="51" cy="14"/>
              </a:xfrm>
              <a:custGeom>
                <a:avLst/>
                <a:gdLst>
                  <a:gd name="T0" fmla="*/ 0 w 90"/>
                  <a:gd name="T1" fmla="*/ 26 h 26"/>
                  <a:gd name="T2" fmla="*/ 39 w 90"/>
                  <a:gd name="T3" fmla="*/ 14 h 26"/>
                  <a:gd name="T4" fmla="*/ 85 w 90"/>
                  <a:gd name="T5" fmla="*/ 0 h 26"/>
                  <a:gd name="T6" fmla="*/ 90 w 90"/>
                  <a:gd name="T7" fmla="*/ 0 h 26"/>
                  <a:gd name="T8" fmla="*/ 43 w 90"/>
                  <a:gd name="T9" fmla="*/ 15 h 26"/>
                  <a:gd name="T10" fmla="*/ 0 w 90"/>
                  <a:gd name="T1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6">
                    <a:moveTo>
                      <a:pt x="0" y="26"/>
                    </a:moveTo>
                    <a:cubicBezTo>
                      <a:pt x="4" y="23"/>
                      <a:pt x="21" y="19"/>
                      <a:pt x="39" y="14"/>
                    </a:cubicBezTo>
                    <a:cubicBezTo>
                      <a:pt x="57" y="9"/>
                      <a:pt x="76" y="3"/>
                      <a:pt x="85" y="0"/>
                    </a:cubicBezTo>
                    <a:cubicBezTo>
                      <a:pt x="86" y="0"/>
                      <a:pt x="86" y="1"/>
                      <a:pt x="90" y="0"/>
                    </a:cubicBezTo>
                    <a:cubicBezTo>
                      <a:pt x="78" y="5"/>
                      <a:pt x="60" y="10"/>
                      <a:pt x="43" y="15"/>
                    </a:cubicBezTo>
                    <a:cubicBezTo>
                      <a:pt x="26" y="19"/>
                      <a:pt x="9" y="23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5" name="Freeform 6686">
                <a:extLst>
                  <a:ext uri="{FF2B5EF4-FFF2-40B4-BE49-F238E27FC236}">
                    <a16:creationId xmlns:a16="http://schemas.microsoft.com/office/drawing/2014/main" id="{5F633972-2E12-4371-A748-90B8409B9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1897"/>
                <a:ext cx="6" cy="10"/>
              </a:xfrm>
              <a:custGeom>
                <a:avLst/>
                <a:gdLst>
                  <a:gd name="T0" fmla="*/ 0 w 11"/>
                  <a:gd name="T1" fmla="*/ 0 h 18"/>
                  <a:gd name="T2" fmla="*/ 11 w 11"/>
                  <a:gd name="T3" fmla="*/ 18 h 18"/>
                  <a:gd name="T4" fmla="*/ 0 w 11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8">
                    <a:moveTo>
                      <a:pt x="0" y="0"/>
                    </a:moveTo>
                    <a:cubicBezTo>
                      <a:pt x="2" y="1"/>
                      <a:pt x="10" y="16"/>
                      <a:pt x="11" y="18"/>
                    </a:cubicBezTo>
                    <a:cubicBezTo>
                      <a:pt x="8" y="17"/>
                      <a:pt x="6" y="9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6" name="Freeform 6687">
                <a:extLst>
                  <a:ext uri="{FF2B5EF4-FFF2-40B4-BE49-F238E27FC236}">
                    <a16:creationId xmlns:a16="http://schemas.microsoft.com/office/drawing/2014/main" id="{FC067495-17DA-4403-8B21-051BEF0A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2059"/>
                <a:ext cx="3" cy="13"/>
              </a:xfrm>
              <a:custGeom>
                <a:avLst/>
                <a:gdLst>
                  <a:gd name="T0" fmla="*/ 5 w 5"/>
                  <a:gd name="T1" fmla="*/ 19 h 23"/>
                  <a:gd name="T2" fmla="*/ 3 w 5"/>
                  <a:gd name="T3" fmla="*/ 23 h 23"/>
                  <a:gd name="T4" fmla="*/ 0 w 5"/>
                  <a:gd name="T5" fmla="*/ 2 h 23"/>
                  <a:gd name="T6" fmla="*/ 5 w 5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3">
                    <a:moveTo>
                      <a:pt x="5" y="19"/>
                    </a:moveTo>
                    <a:cubicBezTo>
                      <a:pt x="4" y="16"/>
                      <a:pt x="3" y="18"/>
                      <a:pt x="3" y="23"/>
                    </a:cubicBezTo>
                    <a:cubicBezTo>
                      <a:pt x="2" y="21"/>
                      <a:pt x="2" y="11"/>
                      <a:pt x="0" y="2"/>
                    </a:cubicBezTo>
                    <a:cubicBezTo>
                      <a:pt x="2" y="0"/>
                      <a:pt x="4" y="9"/>
                      <a:pt x="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7" name="Freeform 6688">
                <a:extLst>
                  <a:ext uri="{FF2B5EF4-FFF2-40B4-BE49-F238E27FC236}">
                    <a16:creationId xmlns:a16="http://schemas.microsoft.com/office/drawing/2014/main" id="{6F66A28E-3C17-4C8E-A570-F880BCBAD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2273"/>
                <a:ext cx="11" cy="27"/>
              </a:xfrm>
              <a:custGeom>
                <a:avLst/>
                <a:gdLst>
                  <a:gd name="T0" fmla="*/ 18 w 19"/>
                  <a:gd name="T1" fmla="*/ 8 h 47"/>
                  <a:gd name="T2" fmla="*/ 17 w 19"/>
                  <a:gd name="T3" fmla="*/ 11 h 47"/>
                  <a:gd name="T4" fmla="*/ 3 w 19"/>
                  <a:gd name="T5" fmla="*/ 43 h 47"/>
                  <a:gd name="T6" fmla="*/ 0 w 19"/>
                  <a:gd name="T7" fmla="*/ 46 h 47"/>
                  <a:gd name="T8" fmla="*/ 1 w 19"/>
                  <a:gd name="T9" fmla="*/ 43 h 47"/>
                  <a:gd name="T10" fmla="*/ 2 w 19"/>
                  <a:gd name="T11" fmla="*/ 40 h 47"/>
                  <a:gd name="T12" fmla="*/ 16 w 19"/>
                  <a:gd name="T13" fmla="*/ 11 h 47"/>
                  <a:gd name="T14" fmla="*/ 15 w 19"/>
                  <a:gd name="T15" fmla="*/ 9 h 47"/>
                  <a:gd name="T16" fmla="*/ 19 w 19"/>
                  <a:gd name="T17" fmla="*/ 2 h 47"/>
                  <a:gd name="T18" fmla="*/ 18 w 19"/>
                  <a:gd name="T19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47">
                    <a:moveTo>
                      <a:pt x="18" y="8"/>
                    </a:moveTo>
                    <a:cubicBezTo>
                      <a:pt x="18" y="11"/>
                      <a:pt x="17" y="11"/>
                      <a:pt x="17" y="11"/>
                    </a:cubicBezTo>
                    <a:cubicBezTo>
                      <a:pt x="14" y="16"/>
                      <a:pt x="8" y="33"/>
                      <a:pt x="3" y="43"/>
                    </a:cubicBezTo>
                    <a:cubicBezTo>
                      <a:pt x="4" y="40"/>
                      <a:pt x="3" y="41"/>
                      <a:pt x="0" y="46"/>
                    </a:cubicBezTo>
                    <a:cubicBezTo>
                      <a:pt x="0" y="47"/>
                      <a:pt x="0" y="45"/>
                      <a:pt x="1" y="43"/>
                    </a:cubicBezTo>
                    <a:cubicBezTo>
                      <a:pt x="2" y="41"/>
                      <a:pt x="2" y="40"/>
                      <a:pt x="2" y="40"/>
                    </a:cubicBezTo>
                    <a:cubicBezTo>
                      <a:pt x="6" y="38"/>
                      <a:pt x="10" y="21"/>
                      <a:pt x="16" y="11"/>
                    </a:cubicBezTo>
                    <a:cubicBezTo>
                      <a:pt x="18" y="3"/>
                      <a:pt x="13" y="16"/>
                      <a:pt x="15" y="9"/>
                    </a:cubicBezTo>
                    <a:cubicBezTo>
                      <a:pt x="18" y="0"/>
                      <a:pt x="17" y="8"/>
                      <a:pt x="19" y="2"/>
                    </a:cubicBezTo>
                    <a:cubicBezTo>
                      <a:pt x="19" y="4"/>
                      <a:pt x="17" y="9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8" name="Freeform 6689">
                <a:extLst>
                  <a:ext uri="{FF2B5EF4-FFF2-40B4-BE49-F238E27FC236}">
                    <a16:creationId xmlns:a16="http://schemas.microsoft.com/office/drawing/2014/main" id="{BCF1C5B4-ACD5-4C98-85BC-C5CF4CFC0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2163"/>
                <a:ext cx="3" cy="19"/>
              </a:xfrm>
              <a:custGeom>
                <a:avLst/>
                <a:gdLst>
                  <a:gd name="T0" fmla="*/ 0 w 5"/>
                  <a:gd name="T1" fmla="*/ 34 h 34"/>
                  <a:gd name="T2" fmla="*/ 4 w 5"/>
                  <a:gd name="T3" fmla="*/ 0 h 34"/>
                  <a:gd name="T4" fmla="*/ 4 w 5"/>
                  <a:gd name="T5" fmla="*/ 16 h 34"/>
                  <a:gd name="T6" fmla="*/ 0 w 5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4">
                    <a:moveTo>
                      <a:pt x="0" y="34"/>
                    </a:moveTo>
                    <a:cubicBezTo>
                      <a:pt x="3" y="19"/>
                      <a:pt x="2" y="12"/>
                      <a:pt x="4" y="0"/>
                    </a:cubicBezTo>
                    <a:cubicBezTo>
                      <a:pt x="5" y="3"/>
                      <a:pt x="5" y="9"/>
                      <a:pt x="4" y="16"/>
                    </a:cubicBezTo>
                    <a:cubicBezTo>
                      <a:pt x="3" y="23"/>
                      <a:pt x="1" y="30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9" name="Freeform 6690">
                <a:extLst>
                  <a:ext uri="{FF2B5EF4-FFF2-40B4-BE49-F238E27FC236}">
                    <a16:creationId xmlns:a16="http://schemas.microsoft.com/office/drawing/2014/main" id="{2A5DA72D-7AA8-4F5F-997E-A77E65FA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" y="2550"/>
                <a:ext cx="11" cy="3"/>
              </a:xfrm>
              <a:custGeom>
                <a:avLst/>
                <a:gdLst>
                  <a:gd name="T0" fmla="*/ 13 w 19"/>
                  <a:gd name="T1" fmla="*/ 3 h 4"/>
                  <a:gd name="T2" fmla="*/ 0 w 19"/>
                  <a:gd name="T3" fmla="*/ 2 h 4"/>
                  <a:gd name="T4" fmla="*/ 5 w 19"/>
                  <a:gd name="T5" fmla="*/ 1 h 4"/>
                  <a:gd name="T6" fmla="*/ 18 w 19"/>
                  <a:gd name="T7" fmla="*/ 0 h 4"/>
                  <a:gd name="T8" fmla="*/ 12 w 19"/>
                  <a:gd name="T9" fmla="*/ 1 h 4"/>
                  <a:gd name="T10" fmla="*/ 19 w 19"/>
                  <a:gd name="T11" fmla="*/ 1 h 4"/>
                  <a:gd name="T12" fmla="*/ 13 w 19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">
                    <a:moveTo>
                      <a:pt x="13" y="3"/>
                    </a:moveTo>
                    <a:cubicBezTo>
                      <a:pt x="5" y="4"/>
                      <a:pt x="6" y="2"/>
                      <a:pt x="0" y="2"/>
                    </a:cubicBezTo>
                    <a:cubicBezTo>
                      <a:pt x="2" y="2"/>
                      <a:pt x="7" y="2"/>
                      <a:pt x="5" y="1"/>
                    </a:cubicBezTo>
                    <a:cubicBezTo>
                      <a:pt x="10" y="1"/>
                      <a:pt x="14" y="0"/>
                      <a:pt x="18" y="0"/>
                    </a:cubicBezTo>
                    <a:cubicBezTo>
                      <a:pt x="19" y="1"/>
                      <a:pt x="15" y="1"/>
                      <a:pt x="12" y="1"/>
                    </a:cubicBezTo>
                    <a:cubicBezTo>
                      <a:pt x="13" y="1"/>
                      <a:pt x="16" y="1"/>
                      <a:pt x="19" y="1"/>
                    </a:cubicBezTo>
                    <a:cubicBezTo>
                      <a:pt x="18" y="2"/>
                      <a:pt x="14" y="2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0" name="Freeform 6691">
                <a:extLst>
                  <a:ext uri="{FF2B5EF4-FFF2-40B4-BE49-F238E27FC236}">
                    <a16:creationId xmlns:a16="http://schemas.microsoft.com/office/drawing/2014/main" id="{3A40F4BE-ABC7-4D03-AF7E-BF844606F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1776"/>
                <a:ext cx="18" cy="12"/>
              </a:xfrm>
              <a:custGeom>
                <a:avLst/>
                <a:gdLst>
                  <a:gd name="T0" fmla="*/ 0 w 32"/>
                  <a:gd name="T1" fmla="*/ 0 h 21"/>
                  <a:gd name="T2" fmla="*/ 32 w 32"/>
                  <a:gd name="T3" fmla="*/ 21 h 21"/>
                  <a:gd name="T4" fmla="*/ 16 w 32"/>
                  <a:gd name="T5" fmla="*/ 12 h 21"/>
                  <a:gd name="T6" fmla="*/ 0 w 3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1">
                    <a:moveTo>
                      <a:pt x="0" y="0"/>
                    </a:moveTo>
                    <a:cubicBezTo>
                      <a:pt x="7" y="4"/>
                      <a:pt x="18" y="11"/>
                      <a:pt x="32" y="21"/>
                    </a:cubicBezTo>
                    <a:cubicBezTo>
                      <a:pt x="28" y="19"/>
                      <a:pt x="22" y="16"/>
                      <a:pt x="16" y="12"/>
                    </a:cubicBezTo>
                    <a:cubicBezTo>
                      <a:pt x="10" y="8"/>
                      <a:pt x="4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1" name="Freeform 6692">
                <a:extLst>
                  <a:ext uri="{FF2B5EF4-FFF2-40B4-BE49-F238E27FC236}">
                    <a16:creationId xmlns:a16="http://schemas.microsoft.com/office/drawing/2014/main" id="{82D31466-7627-4EAD-AA85-E0580B8CB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1957"/>
                <a:ext cx="5" cy="16"/>
              </a:xfrm>
              <a:custGeom>
                <a:avLst/>
                <a:gdLst>
                  <a:gd name="T0" fmla="*/ 4 w 10"/>
                  <a:gd name="T1" fmla="*/ 6 h 28"/>
                  <a:gd name="T2" fmla="*/ 6 w 10"/>
                  <a:gd name="T3" fmla="*/ 15 h 28"/>
                  <a:gd name="T4" fmla="*/ 10 w 10"/>
                  <a:gd name="T5" fmla="*/ 28 h 28"/>
                  <a:gd name="T6" fmla="*/ 0 w 10"/>
                  <a:gd name="T7" fmla="*/ 3 h 28"/>
                  <a:gd name="T8" fmla="*/ 4 w 10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8">
                    <a:moveTo>
                      <a:pt x="4" y="6"/>
                    </a:moveTo>
                    <a:cubicBezTo>
                      <a:pt x="6" y="11"/>
                      <a:pt x="6" y="12"/>
                      <a:pt x="6" y="15"/>
                    </a:cubicBezTo>
                    <a:cubicBezTo>
                      <a:pt x="6" y="17"/>
                      <a:pt x="7" y="20"/>
                      <a:pt x="10" y="28"/>
                    </a:cubicBezTo>
                    <a:cubicBezTo>
                      <a:pt x="7" y="24"/>
                      <a:pt x="3" y="9"/>
                      <a:pt x="0" y="3"/>
                    </a:cubicBezTo>
                    <a:cubicBezTo>
                      <a:pt x="0" y="0"/>
                      <a:pt x="4" y="10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2" name="Freeform 6693">
                <a:extLst>
                  <a:ext uri="{FF2B5EF4-FFF2-40B4-BE49-F238E27FC236}">
                    <a16:creationId xmlns:a16="http://schemas.microsoft.com/office/drawing/2014/main" id="{BAD2B6B6-8A33-429D-97C5-8084BB44B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2547"/>
                <a:ext cx="26" cy="3"/>
              </a:xfrm>
              <a:custGeom>
                <a:avLst/>
                <a:gdLst>
                  <a:gd name="T0" fmla="*/ 40 w 45"/>
                  <a:gd name="T1" fmla="*/ 2 h 6"/>
                  <a:gd name="T2" fmla="*/ 17 w 45"/>
                  <a:gd name="T3" fmla="*/ 5 h 6"/>
                  <a:gd name="T4" fmla="*/ 0 w 45"/>
                  <a:gd name="T5" fmla="*/ 5 h 6"/>
                  <a:gd name="T6" fmla="*/ 25 w 45"/>
                  <a:gd name="T7" fmla="*/ 2 h 6"/>
                  <a:gd name="T8" fmla="*/ 45 w 45"/>
                  <a:gd name="T9" fmla="*/ 0 h 6"/>
                  <a:gd name="T10" fmla="*/ 40 w 45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">
                    <a:moveTo>
                      <a:pt x="40" y="2"/>
                    </a:moveTo>
                    <a:cubicBezTo>
                      <a:pt x="34" y="3"/>
                      <a:pt x="25" y="4"/>
                      <a:pt x="17" y="5"/>
                    </a:cubicBezTo>
                    <a:cubicBezTo>
                      <a:pt x="9" y="6"/>
                      <a:pt x="2" y="6"/>
                      <a:pt x="0" y="5"/>
                    </a:cubicBezTo>
                    <a:cubicBezTo>
                      <a:pt x="11" y="4"/>
                      <a:pt x="18" y="3"/>
                      <a:pt x="25" y="2"/>
                    </a:cubicBezTo>
                    <a:cubicBezTo>
                      <a:pt x="31" y="1"/>
                      <a:pt x="37" y="0"/>
                      <a:pt x="45" y="0"/>
                    </a:cubicBezTo>
                    <a:cubicBezTo>
                      <a:pt x="44" y="1"/>
                      <a:pt x="41" y="1"/>
                      <a:pt x="4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3" name="Freeform 6694">
                <a:extLst>
                  <a:ext uri="{FF2B5EF4-FFF2-40B4-BE49-F238E27FC236}">
                    <a16:creationId xmlns:a16="http://schemas.microsoft.com/office/drawing/2014/main" id="{EB604A83-DFA2-459E-A43C-82CDA9AB1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" y="2537"/>
                <a:ext cx="30" cy="8"/>
              </a:xfrm>
              <a:custGeom>
                <a:avLst/>
                <a:gdLst>
                  <a:gd name="T0" fmla="*/ 52 w 52"/>
                  <a:gd name="T1" fmla="*/ 12 h 13"/>
                  <a:gd name="T2" fmla="*/ 42 w 52"/>
                  <a:gd name="T3" fmla="*/ 9 h 13"/>
                  <a:gd name="T4" fmla="*/ 0 w 52"/>
                  <a:gd name="T5" fmla="*/ 0 h 13"/>
                  <a:gd name="T6" fmla="*/ 45 w 52"/>
                  <a:gd name="T7" fmla="*/ 9 h 13"/>
                  <a:gd name="T8" fmla="*/ 52 w 5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3">
                    <a:moveTo>
                      <a:pt x="52" y="12"/>
                    </a:moveTo>
                    <a:cubicBezTo>
                      <a:pt x="49" y="13"/>
                      <a:pt x="43" y="9"/>
                      <a:pt x="42" y="9"/>
                    </a:cubicBezTo>
                    <a:cubicBezTo>
                      <a:pt x="37" y="9"/>
                      <a:pt x="18" y="6"/>
                      <a:pt x="0" y="0"/>
                    </a:cubicBezTo>
                    <a:cubicBezTo>
                      <a:pt x="12" y="3"/>
                      <a:pt x="28" y="6"/>
                      <a:pt x="45" y="9"/>
                    </a:cubicBezTo>
                    <a:cubicBezTo>
                      <a:pt x="47" y="10"/>
                      <a:pt x="47" y="11"/>
                      <a:pt x="5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4" name="Freeform 6695">
                <a:extLst>
                  <a:ext uri="{FF2B5EF4-FFF2-40B4-BE49-F238E27FC236}">
                    <a16:creationId xmlns:a16="http://schemas.microsoft.com/office/drawing/2014/main" id="{F06E1369-512E-44D2-8060-E8966E61E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052"/>
                <a:ext cx="3" cy="22"/>
              </a:xfrm>
              <a:custGeom>
                <a:avLst/>
                <a:gdLst>
                  <a:gd name="T0" fmla="*/ 6 w 6"/>
                  <a:gd name="T1" fmla="*/ 33 h 39"/>
                  <a:gd name="T2" fmla="*/ 1 w 6"/>
                  <a:gd name="T3" fmla="*/ 20 h 39"/>
                  <a:gd name="T4" fmla="*/ 3 w 6"/>
                  <a:gd name="T5" fmla="*/ 22 h 39"/>
                  <a:gd name="T6" fmla="*/ 1 w 6"/>
                  <a:gd name="T7" fmla="*/ 10 h 39"/>
                  <a:gd name="T8" fmla="*/ 0 w 6"/>
                  <a:gd name="T9" fmla="*/ 0 h 39"/>
                  <a:gd name="T10" fmla="*/ 6 w 6"/>
                  <a:gd name="T11" fmla="*/ 3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9">
                    <a:moveTo>
                      <a:pt x="6" y="33"/>
                    </a:moveTo>
                    <a:cubicBezTo>
                      <a:pt x="4" y="23"/>
                      <a:pt x="4" y="39"/>
                      <a:pt x="1" y="20"/>
                    </a:cubicBezTo>
                    <a:cubicBezTo>
                      <a:pt x="2" y="21"/>
                      <a:pt x="3" y="28"/>
                      <a:pt x="3" y="22"/>
                    </a:cubicBezTo>
                    <a:cubicBezTo>
                      <a:pt x="3" y="16"/>
                      <a:pt x="2" y="16"/>
                      <a:pt x="1" y="10"/>
                    </a:cubicBezTo>
                    <a:cubicBezTo>
                      <a:pt x="1" y="8"/>
                      <a:pt x="1" y="5"/>
                      <a:pt x="0" y="0"/>
                    </a:cubicBezTo>
                    <a:cubicBezTo>
                      <a:pt x="3" y="9"/>
                      <a:pt x="4" y="17"/>
                      <a:pt x="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5" name="Freeform 6696">
                <a:extLst>
                  <a:ext uri="{FF2B5EF4-FFF2-40B4-BE49-F238E27FC236}">
                    <a16:creationId xmlns:a16="http://schemas.microsoft.com/office/drawing/2014/main" id="{37D160E9-E555-4B7E-AACC-F16AB7952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35"/>
                <a:ext cx="2" cy="10"/>
              </a:xfrm>
              <a:custGeom>
                <a:avLst/>
                <a:gdLst>
                  <a:gd name="T0" fmla="*/ 3 w 3"/>
                  <a:gd name="T1" fmla="*/ 5 h 16"/>
                  <a:gd name="T2" fmla="*/ 1 w 3"/>
                  <a:gd name="T3" fmla="*/ 16 h 16"/>
                  <a:gd name="T4" fmla="*/ 2 w 3"/>
                  <a:gd name="T5" fmla="*/ 0 h 16"/>
                  <a:gd name="T6" fmla="*/ 3 w 3"/>
                  <a:gd name="T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6">
                    <a:moveTo>
                      <a:pt x="3" y="5"/>
                    </a:moveTo>
                    <a:cubicBezTo>
                      <a:pt x="3" y="13"/>
                      <a:pt x="2" y="14"/>
                      <a:pt x="1" y="16"/>
                    </a:cubicBezTo>
                    <a:cubicBezTo>
                      <a:pt x="1" y="3"/>
                      <a:pt x="0" y="4"/>
                      <a:pt x="2" y="0"/>
                    </a:cubicBezTo>
                    <a:cubicBezTo>
                      <a:pt x="2" y="5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6" name="Freeform 6697">
                <a:extLst>
                  <a:ext uri="{FF2B5EF4-FFF2-40B4-BE49-F238E27FC236}">
                    <a16:creationId xmlns:a16="http://schemas.microsoft.com/office/drawing/2014/main" id="{4BFFFFDD-3EE1-443B-8EBB-C681DE526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6" y="2482"/>
                <a:ext cx="14" cy="8"/>
              </a:xfrm>
              <a:custGeom>
                <a:avLst/>
                <a:gdLst>
                  <a:gd name="T0" fmla="*/ 24 w 24"/>
                  <a:gd name="T1" fmla="*/ 0 h 15"/>
                  <a:gd name="T2" fmla="*/ 13 w 24"/>
                  <a:gd name="T3" fmla="*/ 8 h 15"/>
                  <a:gd name="T4" fmla="*/ 0 w 24"/>
                  <a:gd name="T5" fmla="*/ 15 h 15"/>
                  <a:gd name="T6" fmla="*/ 24 w 2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5">
                    <a:moveTo>
                      <a:pt x="24" y="0"/>
                    </a:moveTo>
                    <a:cubicBezTo>
                      <a:pt x="23" y="1"/>
                      <a:pt x="18" y="4"/>
                      <a:pt x="13" y="8"/>
                    </a:cubicBezTo>
                    <a:cubicBezTo>
                      <a:pt x="7" y="11"/>
                      <a:pt x="2" y="14"/>
                      <a:pt x="0" y="15"/>
                    </a:cubicBezTo>
                    <a:cubicBezTo>
                      <a:pt x="6" y="10"/>
                      <a:pt x="14" y="6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7" name="Freeform 6698">
                <a:extLst>
                  <a:ext uri="{FF2B5EF4-FFF2-40B4-BE49-F238E27FC236}">
                    <a16:creationId xmlns:a16="http://schemas.microsoft.com/office/drawing/2014/main" id="{70EAB29D-2214-497F-BB62-E57C69B02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2226"/>
                <a:ext cx="4" cy="11"/>
              </a:xfrm>
              <a:custGeom>
                <a:avLst/>
                <a:gdLst>
                  <a:gd name="T0" fmla="*/ 8 w 8"/>
                  <a:gd name="T1" fmla="*/ 3 h 20"/>
                  <a:gd name="T2" fmla="*/ 5 w 8"/>
                  <a:gd name="T3" fmla="*/ 15 h 20"/>
                  <a:gd name="T4" fmla="*/ 0 w 8"/>
                  <a:gd name="T5" fmla="*/ 19 h 20"/>
                  <a:gd name="T6" fmla="*/ 4 w 8"/>
                  <a:gd name="T7" fmla="*/ 7 h 20"/>
                  <a:gd name="T8" fmla="*/ 7 w 8"/>
                  <a:gd name="T9" fmla="*/ 0 h 20"/>
                  <a:gd name="T10" fmla="*/ 8 w 8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0">
                    <a:moveTo>
                      <a:pt x="8" y="3"/>
                    </a:moveTo>
                    <a:cubicBezTo>
                      <a:pt x="7" y="7"/>
                      <a:pt x="6" y="11"/>
                      <a:pt x="5" y="15"/>
                    </a:cubicBezTo>
                    <a:cubicBezTo>
                      <a:pt x="3" y="13"/>
                      <a:pt x="1" y="20"/>
                      <a:pt x="0" y="19"/>
                    </a:cubicBezTo>
                    <a:cubicBezTo>
                      <a:pt x="3" y="12"/>
                      <a:pt x="1" y="13"/>
                      <a:pt x="4" y="7"/>
                    </a:cubicBezTo>
                    <a:cubicBezTo>
                      <a:pt x="3" y="17"/>
                      <a:pt x="4" y="9"/>
                      <a:pt x="7" y="0"/>
                    </a:cubicBezTo>
                    <a:cubicBezTo>
                      <a:pt x="7" y="2"/>
                      <a:pt x="7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8" name="Freeform 6699">
                <a:extLst>
                  <a:ext uri="{FF2B5EF4-FFF2-40B4-BE49-F238E27FC236}">
                    <a16:creationId xmlns:a16="http://schemas.microsoft.com/office/drawing/2014/main" id="{B148C10D-882B-4610-81FF-72E2F8A26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" y="2251"/>
                <a:ext cx="4" cy="9"/>
              </a:xfrm>
              <a:custGeom>
                <a:avLst/>
                <a:gdLst>
                  <a:gd name="T0" fmla="*/ 2 w 7"/>
                  <a:gd name="T1" fmla="*/ 16 h 16"/>
                  <a:gd name="T2" fmla="*/ 7 w 7"/>
                  <a:gd name="T3" fmla="*/ 1 h 16"/>
                  <a:gd name="T4" fmla="*/ 2 w 7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6">
                    <a:moveTo>
                      <a:pt x="2" y="16"/>
                    </a:moveTo>
                    <a:cubicBezTo>
                      <a:pt x="0" y="15"/>
                      <a:pt x="6" y="0"/>
                      <a:pt x="7" y="1"/>
                    </a:cubicBezTo>
                    <a:cubicBezTo>
                      <a:pt x="6" y="7"/>
                      <a:pt x="4" y="10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9" name="Freeform 6700">
                <a:extLst>
                  <a:ext uri="{FF2B5EF4-FFF2-40B4-BE49-F238E27FC236}">
                    <a16:creationId xmlns:a16="http://schemas.microsoft.com/office/drawing/2014/main" id="{DA33EB00-F86F-40C1-A334-F6E6D2B3C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288"/>
                <a:ext cx="7" cy="16"/>
              </a:xfrm>
              <a:custGeom>
                <a:avLst/>
                <a:gdLst>
                  <a:gd name="T0" fmla="*/ 13 w 13"/>
                  <a:gd name="T1" fmla="*/ 3 h 29"/>
                  <a:gd name="T2" fmla="*/ 4 w 13"/>
                  <a:gd name="T3" fmla="*/ 23 h 29"/>
                  <a:gd name="T4" fmla="*/ 0 w 13"/>
                  <a:gd name="T5" fmla="*/ 29 h 29"/>
                  <a:gd name="T6" fmla="*/ 12 w 13"/>
                  <a:gd name="T7" fmla="*/ 0 h 29"/>
                  <a:gd name="T8" fmla="*/ 13 w 13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">
                    <a:moveTo>
                      <a:pt x="13" y="3"/>
                    </a:moveTo>
                    <a:cubicBezTo>
                      <a:pt x="8" y="15"/>
                      <a:pt x="7" y="14"/>
                      <a:pt x="4" y="23"/>
                    </a:cubicBezTo>
                    <a:cubicBezTo>
                      <a:pt x="3" y="23"/>
                      <a:pt x="1" y="25"/>
                      <a:pt x="0" y="29"/>
                    </a:cubicBezTo>
                    <a:cubicBezTo>
                      <a:pt x="2" y="21"/>
                      <a:pt x="7" y="12"/>
                      <a:pt x="12" y="0"/>
                    </a:cubicBezTo>
                    <a:cubicBezTo>
                      <a:pt x="12" y="2"/>
                      <a:pt x="12" y="3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0" name="Freeform 6701">
                <a:extLst>
                  <a:ext uri="{FF2B5EF4-FFF2-40B4-BE49-F238E27FC236}">
                    <a16:creationId xmlns:a16="http://schemas.microsoft.com/office/drawing/2014/main" id="{C56B57DD-4011-4072-9F7E-A9CF3FE7B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361"/>
                <a:ext cx="5" cy="7"/>
              </a:xfrm>
              <a:custGeom>
                <a:avLst/>
                <a:gdLst>
                  <a:gd name="T0" fmla="*/ 9 w 9"/>
                  <a:gd name="T1" fmla="*/ 4 h 13"/>
                  <a:gd name="T2" fmla="*/ 3 w 9"/>
                  <a:gd name="T3" fmla="*/ 12 h 13"/>
                  <a:gd name="T4" fmla="*/ 4 w 9"/>
                  <a:gd name="T5" fmla="*/ 6 h 13"/>
                  <a:gd name="T6" fmla="*/ 9 w 9"/>
                  <a:gd name="T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9" y="4"/>
                    </a:moveTo>
                    <a:cubicBezTo>
                      <a:pt x="7" y="6"/>
                      <a:pt x="5" y="8"/>
                      <a:pt x="3" y="12"/>
                    </a:cubicBezTo>
                    <a:cubicBezTo>
                      <a:pt x="0" y="13"/>
                      <a:pt x="5" y="7"/>
                      <a:pt x="4" y="6"/>
                    </a:cubicBezTo>
                    <a:cubicBezTo>
                      <a:pt x="9" y="0"/>
                      <a:pt x="8" y="3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1" name="Freeform 6702">
                <a:extLst>
                  <a:ext uri="{FF2B5EF4-FFF2-40B4-BE49-F238E27FC236}">
                    <a16:creationId xmlns:a16="http://schemas.microsoft.com/office/drawing/2014/main" id="{EC77DD1E-D6A3-4072-8E12-C90E37A0B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" y="1721"/>
                <a:ext cx="12" cy="4"/>
              </a:xfrm>
              <a:custGeom>
                <a:avLst/>
                <a:gdLst>
                  <a:gd name="T0" fmla="*/ 22 w 22"/>
                  <a:gd name="T1" fmla="*/ 0 h 6"/>
                  <a:gd name="T2" fmla="*/ 16 w 22"/>
                  <a:gd name="T3" fmla="*/ 4 h 6"/>
                  <a:gd name="T4" fmla="*/ 1 w 22"/>
                  <a:gd name="T5" fmla="*/ 6 h 6"/>
                  <a:gd name="T6" fmla="*/ 0 w 22"/>
                  <a:gd name="T7" fmla="*/ 4 h 6"/>
                  <a:gd name="T8" fmla="*/ 22 w 2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22" y="0"/>
                    </a:moveTo>
                    <a:cubicBezTo>
                      <a:pt x="20" y="1"/>
                      <a:pt x="14" y="2"/>
                      <a:pt x="16" y="4"/>
                    </a:cubicBezTo>
                    <a:cubicBezTo>
                      <a:pt x="11" y="5"/>
                      <a:pt x="6" y="5"/>
                      <a:pt x="1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1"/>
                      <a:pt x="10" y="1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2" name="Freeform 6703">
                <a:extLst>
                  <a:ext uri="{FF2B5EF4-FFF2-40B4-BE49-F238E27FC236}">
                    <a16:creationId xmlns:a16="http://schemas.microsoft.com/office/drawing/2014/main" id="{EBEED403-E551-43E6-A98B-C146BCC93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1727"/>
                <a:ext cx="22" cy="7"/>
              </a:xfrm>
              <a:custGeom>
                <a:avLst/>
                <a:gdLst>
                  <a:gd name="T0" fmla="*/ 0 w 39"/>
                  <a:gd name="T1" fmla="*/ 1 h 12"/>
                  <a:gd name="T2" fmla="*/ 31 w 39"/>
                  <a:gd name="T3" fmla="*/ 8 h 12"/>
                  <a:gd name="T4" fmla="*/ 37 w 39"/>
                  <a:gd name="T5" fmla="*/ 12 h 12"/>
                  <a:gd name="T6" fmla="*/ 20 w 39"/>
                  <a:gd name="T7" fmla="*/ 6 h 12"/>
                  <a:gd name="T8" fmla="*/ 17 w 39"/>
                  <a:gd name="T9" fmla="*/ 6 h 12"/>
                  <a:gd name="T10" fmla="*/ 0 w 39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2">
                    <a:moveTo>
                      <a:pt x="0" y="1"/>
                    </a:moveTo>
                    <a:cubicBezTo>
                      <a:pt x="4" y="0"/>
                      <a:pt x="20" y="6"/>
                      <a:pt x="31" y="8"/>
                    </a:cubicBezTo>
                    <a:cubicBezTo>
                      <a:pt x="32" y="9"/>
                      <a:pt x="39" y="11"/>
                      <a:pt x="37" y="12"/>
                    </a:cubicBezTo>
                    <a:cubicBezTo>
                      <a:pt x="28" y="7"/>
                      <a:pt x="23" y="8"/>
                      <a:pt x="20" y="6"/>
                    </a:cubicBezTo>
                    <a:cubicBezTo>
                      <a:pt x="16" y="5"/>
                      <a:pt x="17" y="6"/>
                      <a:pt x="17" y="6"/>
                    </a:cubicBezTo>
                    <a:cubicBezTo>
                      <a:pt x="11" y="4"/>
                      <a:pt x="4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3" name="Freeform 6704">
                <a:extLst>
                  <a:ext uri="{FF2B5EF4-FFF2-40B4-BE49-F238E27FC236}">
                    <a16:creationId xmlns:a16="http://schemas.microsoft.com/office/drawing/2014/main" id="{A5F9E8E4-2558-40E2-9D36-B876A709C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1734"/>
                <a:ext cx="9" cy="3"/>
              </a:xfrm>
              <a:custGeom>
                <a:avLst/>
                <a:gdLst>
                  <a:gd name="T0" fmla="*/ 12 w 15"/>
                  <a:gd name="T1" fmla="*/ 2 h 5"/>
                  <a:gd name="T2" fmla="*/ 15 w 15"/>
                  <a:gd name="T3" fmla="*/ 5 h 5"/>
                  <a:gd name="T4" fmla="*/ 1 w 15"/>
                  <a:gd name="T5" fmla="*/ 1 h 5"/>
                  <a:gd name="T6" fmla="*/ 12 w 1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5">
                    <a:moveTo>
                      <a:pt x="12" y="2"/>
                    </a:moveTo>
                    <a:cubicBezTo>
                      <a:pt x="12" y="3"/>
                      <a:pt x="12" y="4"/>
                      <a:pt x="15" y="5"/>
                    </a:cubicBezTo>
                    <a:cubicBezTo>
                      <a:pt x="13" y="5"/>
                      <a:pt x="6" y="3"/>
                      <a:pt x="1" y="1"/>
                    </a:cubicBezTo>
                    <a:cubicBezTo>
                      <a:pt x="0" y="0"/>
                      <a:pt x="4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4" name="Freeform 6705">
                <a:extLst>
                  <a:ext uri="{FF2B5EF4-FFF2-40B4-BE49-F238E27FC236}">
                    <a16:creationId xmlns:a16="http://schemas.microsoft.com/office/drawing/2014/main" id="{61721445-A107-4BDF-A5A2-8DFA6DDBB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1738"/>
                <a:ext cx="7" cy="3"/>
              </a:xfrm>
              <a:custGeom>
                <a:avLst/>
                <a:gdLst>
                  <a:gd name="T0" fmla="*/ 0 w 11"/>
                  <a:gd name="T1" fmla="*/ 0 h 6"/>
                  <a:gd name="T2" fmla="*/ 11 w 11"/>
                  <a:gd name="T3" fmla="*/ 6 h 6"/>
                  <a:gd name="T4" fmla="*/ 0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cubicBezTo>
                      <a:pt x="9" y="3"/>
                      <a:pt x="5" y="3"/>
                      <a:pt x="11" y="6"/>
                    </a:cubicBezTo>
                    <a:cubicBezTo>
                      <a:pt x="7" y="6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5" name="Freeform 6706">
                <a:extLst>
                  <a:ext uri="{FF2B5EF4-FFF2-40B4-BE49-F238E27FC236}">
                    <a16:creationId xmlns:a16="http://schemas.microsoft.com/office/drawing/2014/main" id="{3AB73B20-5D6F-4038-9CC4-038699E86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1746"/>
                <a:ext cx="34" cy="16"/>
              </a:xfrm>
              <a:custGeom>
                <a:avLst/>
                <a:gdLst>
                  <a:gd name="T0" fmla="*/ 61 w 61"/>
                  <a:gd name="T1" fmla="*/ 27 h 27"/>
                  <a:gd name="T2" fmla="*/ 31 w 61"/>
                  <a:gd name="T3" fmla="*/ 14 h 27"/>
                  <a:gd name="T4" fmla="*/ 0 w 61"/>
                  <a:gd name="T5" fmla="*/ 0 h 27"/>
                  <a:gd name="T6" fmla="*/ 25 w 61"/>
                  <a:gd name="T7" fmla="*/ 9 h 27"/>
                  <a:gd name="T8" fmla="*/ 61 w 61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7">
                    <a:moveTo>
                      <a:pt x="61" y="27"/>
                    </a:moveTo>
                    <a:cubicBezTo>
                      <a:pt x="56" y="26"/>
                      <a:pt x="44" y="19"/>
                      <a:pt x="31" y="14"/>
                    </a:cubicBezTo>
                    <a:cubicBezTo>
                      <a:pt x="18" y="8"/>
                      <a:pt x="5" y="2"/>
                      <a:pt x="0" y="0"/>
                    </a:cubicBezTo>
                    <a:cubicBezTo>
                      <a:pt x="5" y="1"/>
                      <a:pt x="14" y="5"/>
                      <a:pt x="25" y="9"/>
                    </a:cubicBezTo>
                    <a:cubicBezTo>
                      <a:pt x="36" y="14"/>
                      <a:pt x="49" y="20"/>
                      <a:pt x="6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6" name="Freeform 6707">
                <a:extLst>
                  <a:ext uri="{FF2B5EF4-FFF2-40B4-BE49-F238E27FC236}">
                    <a16:creationId xmlns:a16="http://schemas.microsoft.com/office/drawing/2014/main" id="{D35EC789-75B4-4E29-9357-1EDBFDE0C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1887"/>
                <a:ext cx="13" cy="23"/>
              </a:xfrm>
              <a:custGeom>
                <a:avLst/>
                <a:gdLst>
                  <a:gd name="T0" fmla="*/ 10 w 23"/>
                  <a:gd name="T1" fmla="*/ 15 h 40"/>
                  <a:gd name="T2" fmla="*/ 9 w 23"/>
                  <a:gd name="T3" fmla="*/ 17 h 40"/>
                  <a:gd name="T4" fmla="*/ 23 w 23"/>
                  <a:gd name="T5" fmla="*/ 40 h 40"/>
                  <a:gd name="T6" fmla="*/ 5 w 23"/>
                  <a:gd name="T7" fmla="*/ 13 h 40"/>
                  <a:gd name="T8" fmla="*/ 0 w 23"/>
                  <a:gd name="T9" fmla="*/ 0 h 40"/>
                  <a:gd name="T10" fmla="*/ 10 w 23"/>
                  <a:gd name="T11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40">
                    <a:moveTo>
                      <a:pt x="10" y="15"/>
                    </a:moveTo>
                    <a:cubicBezTo>
                      <a:pt x="7" y="11"/>
                      <a:pt x="9" y="16"/>
                      <a:pt x="9" y="17"/>
                    </a:cubicBezTo>
                    <a:cubicBezTo>
                      <a:pt x="14" y="25"/>
                      <a:pt x="21" y="35"/>
                      <a:pt x="23" y="40"/>
                    </a:cubicBezTo>
                    <a:cubicBezTo>
                      <a:pt x="20" y="36"/>
                      <a:pt x="14" y="26"/>
                      <a:pt x="5" y="13"/>
                    </a:cubicBezTo>
                    <a:cubicBezTo>
                      <a:pt x="7" y="13"/>
                      <a:pt x="2" y="4"/>
                      <a:pt x="0" y="0"/>
                    </a:cubicBezTo>
                    <a:cubicBezTo>
                      <a:pt x="6" y="7"/>
                      <a:pt x="4" y="5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7" name="Freeform 6708">
                <a:extLst>
                  <a:ext uri="{FF2B5EF4-FFF2-40B4-BE49-F238E27FC236}">
                    <a16:creationId xmlns:a16="http://schemas.microsoft.com/office/drawing/2014/main" id="{6DA6F156-71DF-434A-8390-C831E1D47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1787"/>
                <a:ext cx="9" cy="7"/>
              </a:xfrm>
              <a:custGeom>
                <a:avLst/>
                <a:gdLst>
                  <a:gd name="T0" fmla="*/ 3 w 16"/>
                  <a:gd name="T1" fmla="*/ 0 h 11"/>
                  <a:gd name="T2" fmla="*/ 10 w 16"/>
                  <a:gd name="T3" fmla="*/ 5 h 11"/>
                  <a:gd name="T4" fmla="*/ 6 w 16"/>
                  <a:gd name="T5" fmla="*/ 2 h 11"/>
                  <a:gd name="T6" fmla="*/ 0 w 16"/>
                  <a:gd name="T7" fmla="*/ 1 h 11"/>
                  <a:gd name="T8" fmla="*/ 3 w 1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3" y="0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7" y="3"/>
                      <a:pt x="6" y="2"/>
                    </a:cubicBezTo>
                    <a:cubicBezTo>
                      <a:pt x="16" y="11"/>
                      <a:pt x="10" y="6"/>
                      <a:pt x="0" y="1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8" name="Freeform 6709">
                <a:extLst>
                  <a:ext uri="{FF2B5EF4-FFF2-40B4-BE49-F238E27FC236}">
                    <a16:creationId xmlns:a16="http://schemas.microsoft.com/office/drawing/2014/main" id="{B03859DE-C196-448A-BD4A-C9534E3F1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1828"/>
                <a:ext cx="9" cy="9"/>
              </a:xfrm>
              <a:custGeom>
                <a:avLst/>
                <a:gdLst>
                  <a:gd name="T0" fmla="*/ 9 w 15"/>
                  <a:gd name="T1" fmla="*/ 9 h 16"/>
                  <a:gd name="T2" fmla="*/ 0 w 15"/>
                  <a:gd name="T3" fmla="*/ 3 h 16"/>
                  <a:gd name="T4" fmla="*/ 9 w 15"/>
                  <a:gd name="T5" fmla="*/ 8 h 16"/>
                  <a:gd name="T6" fmla="*/ 9 w 15"/>
                  <a:gd name="T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6">
                    <a:moveTo>
                      <a:pt x="9" y="9"/>
                    </a:moveTo>
                    <a:cubicBezTo>
                      <a:pt x="15" y="16"/>
                      <a:pt x="6" y="9"/>
                      <a:pt x="0" y="3"/>
                    </a:cubicBezTo>
                    <a:cubicBezTo>
                      <a:pt x="0" y="0"/>
                      <a:pt x="3" y="3"/>
                      <a:pt x="9" y="8"/>
                    </a:cubicBezTo>
                    <a:cubicBezTo>
                      <a:pt x="9" y="9"/>
                      <a:pt x="5" y="7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9" name="Freeform 6710">
                <a:extLst>
                  <a:ext uri="{FF2B5EF4-FFF2-40B4-BE49-F238E27FC236}">
                    <a16:creationId xmlns:a16="http://schemas.microsoft.com/office/drawing/2014/main" id="{C6DB6361-DDBB-4BB2-A4DE-2DBF998D5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2467"/>
                <a:ext cx="19" cy="12"/>
              </a:xfrm>
              <a:custGeom>
                <a:avLst/>
                <a:gdLst>
                  <a:gd name="T0" fmla="*/ 32 w 32"/>
                  <a:gd name="T1" fmla="*/ 0 h 22"/>
                  <a:gd name="T2" fmla="*/ 0 w 32"/>
                  <a:gd name="T3" fmla="*/ 22 h 22"/>
                  <a:gd name="T4" fmla="*/ 15 w 32"/>
                  <a:gd name="T5" fmla="*/ 11 h 22"/>
                  <a:gd name="T6" fmla="*/ 32 w 32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2">
                    <a:moveTo>
                      <a:pt x="32" y="0"/>
                    </a:moveTo>
                    <a:cubicBezTo>
                      <a:pt x="24" y="7"/>
                      <a:pt x="9" y="17"/>
                      <a:pt x="0" y="22"/>
                    </a:cubicBezTo>
                    <a:cubicBezTo>
                      <a:pt x="2" y="20"/>
                      <a:pt x="9" y="16"/>
                      <a:pt x="15" y="11"/>
                    </a:cubicBezTo>
                    <a:cubicBezTo>
                      <a:pt x="22" y="7"/>
                      <a:pt x="29" y="2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0" name="Freeform 6711">
                <a:extLst>
                  <a:ext uri="{FF2B5EF4-FFF2-40B4-BE49-F238E27FC236}">
                    <a16:creationId xmlns:a16="http://schemas.microsoft.com/office/drawing/2014/main" id="{0CC5F7CC-256D-4270-9D44-102BBD11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" y="2497"/>
                <a:ext cx="9" cy="4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7 h 8"/>
                  <a:gd name="T4" fmla="*/ 16 w 16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">
                    <a:moveTo>
                      <a:pt x="16" y="0"/>
                    </a:moveTo>
                    <a:cubicBezTo>
                      <a:pt x="8" y="4"/>
                      <a:pt x="1" y="8"/>
                      <a:pt x="0" y="7"/>
                    </a:cubicBezTo>
                    <a:cubicBezTo>
                      <a:pt x="9" y="3"/>
                      <a:pt x="12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1" name="Freeform 6712">
                <a:extLst>
                  <a:ext uri="{FF2B5EF4-FFF2-40B4-BE49-F238E27FC236}">
                    <a16:creationId xmlns:a16="http://schemas.microsoft.com/office/drawing/2014/main" id="{885477D1-9BBA-4522-B1CA-49D6F532D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505"/>
                <a:ext cx="6" cy="3"/>
              </a:xfrm>
              <a:custGeom>
                <a:avLst/>
                <a:gdLst>
                  <a:gd name="T0" fmla="*/ 10 w 11"/>
                  <a:gd name="T1" fmla="*/ 0 h 6"/>
                  <a:gd name="T2" fmla="*/ 11 w 11"/>
                  <a:gd name="T3" fmla="*/ 1 h 6"/>
                  <a:gd name="T4" fmla="*/ 0 w 11"/>
                  <a:gd name="T5" fmla="*/ 5 h 6"/>
                  <a:gd name="T6" fmla="*/ 10 w 1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10" y="0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4" y="5"/>
                      <a:pt x="0" y="6"/>
                      <a:pt x="0" y="5"/>
                    </a:cubicBezTo>
                    <a:cubicBezTo>
                      <a:pt x="0" y="5"/>
                      <a:pt x="3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2" name="Freeform 6713">
                <a:extLst>
                  <a:ext uri="{FF2B5EF4-FFF2-40B4-BE49-F238E27FC236}">
                    <a16:creationId xmlns:a16="http://schemas.microsoft.com/office/drawing/2014/main" id="{988C6540-94EE-4664-91EC-DE758A3B9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526"/>
                <a:ext cx="18" cy="6"/>
              </a:xfrm>
              <a:custGeom>
                <a:avLst/>
                <a:gdLst>
                  <a:gd name="T0" fmla="*/ 0 w 31"/>
                  <a:gd name="T1" fmla="*/ 10 h 11"/>
                  <a:gd name="T2" fmla="*/ 17 w 31"/>
                  <a:gd name="T3" fmla="*/ 4 h 11"/>
                  <a:gd name="T4" fmla="*/ 31 w 31"/>
                  <a:gd name="T5" fmla="*/ 0 h 11"/>
                  <a:gd name="T6" fmla="*/ 16 w 31"/>
                  <a:gd name="T7" fmla="*/ 6 h 11"/>
                  <a:gd name="T8" fmla="*/ 0 w 31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0" y="10"/>
                    </a:moveTo>
                    <a:cubicBezTo>
                      <a:pt x="8" y="7"/>
                      <a:pt x="13" y="6"/>
                      <a:pt x="17" y="4"/>
                    </a:cubicBezTo>
                    <a:cubicBezTo>
                      <a:pt x="21" y="3"/>
                      <a:pt x="24" y="2"/>
                      <a:pt x="31" y="0"/>
                    </a:cubicBezTo>
                    <a:cubicBezTo>
                      <a:pt x="31" y="0"/>
                      <a:pt x="24" y="4"/>
                      <a:pt x="16" y="6"/>
                    </a:cubicBezTo>
                    <a:cubicBezTo>
                      <a:pt x="9" y="9"/>
                      <a:pt x="1" y="11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3" name="Freeform 6714">
                <a:extLst>
                  <a:ext uri="{FF2B5EF4-FFF2-40B4-BE49-F238E27FC236}">
                    <a16:creationId xmlns:a16="http://schemas.microsoft.com/office/drawing/2014/main" id="{1769F7C9-288E-44F2-9B43-48DDEE05F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" y="1720"/>
                <a:ext cx="13" cy="2"/>
              </a:xfrm>
              <a:custGeom>
                <a:avLst/>
                <a:gdLst>
                  <a:gd name="T0" fmla="*/ 23 w 23"/>
                  <a:gd name="T1" fmla="*/ 4 h 5"/>
                  <a:gd name="T2" fmla="*/ 0 w 23"/>
                  <a:gd name="T3" fmla="*/ 2 h 5"/>
                  <a:gd name="T4" fmla="*/ 23 w 23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5">
                    <a:moveTo>
                      <a:pt x="23" y="4"/>
                    </a:moveTo>
                    <a:cubicBezTo>
                      <a:pt x="19" y="5"/>
                      <a:pt x="11" y="3"/>
                      <a:pt x="0" y="2"/>
                    </a:cubicBezTo>
                    <a:cubicBezTo>
                      <a:pt x="5" y="0"/>
                      <a:pt x="13" y="3"/>
                      <a:pt x="2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4" name="Freeform 6715">
                <a:extLst>
                  <a:ext uri="{FF2B5EF4-FFF2-40B4-BE49-F238E27FC236}">
                    <a16:creationId xmlns:a16="http://schemas.microsoft.com/office/drawing/2014/main" id="{2C7AA9EB-68E0-4F05-859D-1C3BDD243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1741"/>
                <a:ext cx="8" cy="4"/>
              </a:xfrm>
              <a:custGeom>
                <a:avLst/>
                <a:gdLst>
                  <a:gd name="T0" fmla="*/ 0 w 14"/>
                  <a:gd name="T1" fmla="*/ 0 h 6"/>
                  <a:gd name="T2" fmla="*/ 14 w 14"/>
                  <a:gd name="T3" fmla="*/ 5 h 6"/>
                  <a:gd name="T4" fmla="*/ 0 w 1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cubicBezTo>
                      <a:pt x="6" y="2"/>
                      <a:pt x="10" y="4"/>
                      <a:pt x="14" y="5"/>
                    </a:cubicBezTo>
                    <a:cubicBezTo>
                      <a:pt x="11" y="6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5" name="Freeform 6716">
                <a:extLst>
                  <a:ext uri="{FF2B5EF4-FFF2-40B4-BE49-F238E27FC236}">
                    <a16:creationId xmlns:a16="http://schemas.microsoft.com/office/drawing/2014/main" id="{E89671A0-9612-4420-AFFB-582B26335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1839"/>
                <a:ext cx="7" cy="7"/>
              </a:xfrm>
              <a:custGeom>
                <a:avLst/>
                <a:gdLst>
                  <a:gd name="T0" fmla="*/ 0 w 13"/>
                  <a:gd name="T1" fmla="*/ 0 h 13"/>
                  <a:gd name="T2" fmla="*/ 13 w 13"/>
                  <a:gd name="T3" fmla="*/ 13 h 13"/>
                  <a:gd name="T4" fmla="*/ 2 w 13"/>
                  <a:gd name="T5" fmla="*/ 4 h 13"/>
                  <a:gd name="T6" fmla="*/ 0 w 13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5" y="4"/>
                      <a:pt x="6" y="6"/>
                      <a:pt x="13" y="13"/>
                    </a:cubicBezTo>
                    <a:cubicBezTo>
                      <a:pt x="9" y="10"/>
                      <a:pt x="7" y="9"/>
                      <a:pt x="2" y="4"/>
                    </a:cubicBezTo>
                    <a:cubicBezTo>
                      <a:pt x="2" y="3"/>
                      <a:pt x="3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6" name="Freeform 6717">
                <a:extLst>
                  <a:ext uri="{FF2B5EF4-FFF2-40B4-BE49-F238E27FC236}">
                    <a16:creationId xmlns:a16="http://schemas.microsoft.com/office/drawing/2014/main" id="{75BAAE1C-0158-4A2B-B6E1-38BCAACA2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1912"/>
                <a:ext cx="22" cy="45"/>
              </a:xfrm>
              <a:custGeom>
                <a:avLst/>
                <a:gdLst>
                  <a:gd name="T0" fmla="*/ 23 w 39"/>
                  <a:gd name="T1" fmla="*/ 38 h 79"/>
                  <a:gd name="T2" fmla="*/ 39 w 39"/>
                  <a:gd name="T3" fmla="*/ 79 h 79"/>
                  <a:gd name="T4" fmla="*/ 21 w 39"/>
                  <a:gd name="T5" fmla="*/ 41 h 79"/>
                  <a:gd name="T6" fmla="*/ 5 w 39"/>
                  <a:gd name="T7" fmla="*/ 13 h 79"/>
                  <a:gd name="T8" fmla="*/ 0 w 39"/>
                  <a:gd name="T9" fmla="*/ 0 h 79"/>
                  <a:gd name="T10" fmla="*/ 11 w 39"/>
                  <a:gd name="T11" fmla="*/ 19 h 79"/>
                  <a:gd name="T12" fmla="*/ 23 w 39"/>
                  <a:gd name="T13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79">
                    <a:moveTo>
                      <a:pt x="23" y="38"/>
                    </a:moveTo>
                    <a:cubicBezTo>
                      <a:pt x="25" y="48"/>
                      <a:pt x="34" y="64"/>
                      <a:pt x="39" y="79"/>
                    </a:cubicBezTo>
                    <a:cubicBezTo>
                      <a:pt x="31" y="64"/>
                      <a:pt x="26" y="52"/>
                      <a:pt x="21" y="41"/>
                    </a:cubicBezTo>
                    <a:cubicBezTo>
                      <a:pt x="16" y="30"/>
                      <a:pt x="12" y="21"/>
                      <a:pt x="5" y="13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3" y="4"/>
                      <a:pt x="7" y="11"/>
                      <a:pt x="11" y="19"/>
                    </a:cubicBezTo>
                    <a:cubicBezTo>
                      <a:pt x="16" y="27"/>
                      <a:pt x="20" y="35"/>
                      <a:pt x="2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7" name="Freeform 6718">
                <a:extLst>
                  <a:ext uri="{FF2B5EF4-FFF2-40B4-BE49-F238E27FC236}">
                    <a16:creationId xmlns:a16="http://schemas.microsoft.com/office/drawing/2014/main" id="{5072E8DB-5407-42DF-B9F5-11599CB2B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148"/>
                <a:ext cx="3" cy="11"/>
              </a:xfrm>
              <a:custGeom>
                <a:avLst/>
                <a:gdLst>
                  <a:gd name="T0" fmla="*/ 4 w 5"/>
                  <a:gd name="T1" fmla="*/ 15 h 20"/>
                  <a:gd name="T2" fmla="*/ 0 w 5"/>
                  <a:gd name="T3" fmla="*/ 14 h 20"/>
                  <a:gd name="T4" fmla="*/ 3 w 5"/>
                  <a:gd name="T5" fmla="*/ 2 h 20"/>
                  <a:gd name="T6" fmla="*/ 4 w 5"/>
                  <a:gd name="T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0">
                    <a:moveTo>
                      <a:pt x="4" y="15"/>
                    </a:moveTo>
                    <a:cubicBezTo>
                      <a:pt x="2" y="18"/>
                      <a:pt x="1" y="20"/>
                      <a:pt x="0" y="14"/>
                    </a:cubicBezTo>
                    <a:cubicBezTo>
                      <a:pt x="1" y="10"/>
                      <a:pt x="2" y="8"/>
                      <a:pt x="3" y="2"/>
                    </a:cubicBezTo>
                    <a:cubicBezTo>
                      <a:pt x="3" y="10"/>
                      <a:pt x="5" y="0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8" name="Freeform 6719">
                <a:extLst>
                  <a:ext uri="{FF2B5EF4-FFF2-40B4-BE49-F238E27FC236}">
                    <a16:creationId xmlns:a16="http://schemas.microsoft.com/office/drawing/2014/main" id="{38E20913-7BB6-4589-ABF8-087B13E8C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" y="2545"/>
                <a:ext cx="8" cy="1"/>
              </a:xfrm>
              <a:custGeom>
                <a:avLst/>
                <a:gdLst>
                  <a:gd name="T0" fmla="*/ 13 w 13"/>
                  <a:gd name="T1" fmla="*/ 1 h 2"/>
                  <a:gd name="T2" fmla="*/ 0 w 13"/>
                  <a:gd name="T3" fmla="*/ 2 h 2"/>
                  <a:gd name="T4" fmla="*/ 12 w 13"/>
                  <a:gd name="T5" fmla="*/ 0 h 2"/>
                  <a:gd name="T6" fmla="*/ 13 w 1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1"/>
                    </a:moveTo>
                    <a:cubicBezTo>
                      <a:pt x="5" y="2"/>
                      <a:pt x="6" y="1"/>
                      <a:pt x="0" y="2"/>
                    </a:cubicBezTo>
                    <a:cubicBezTo>
                      <a:pt x="2" y="0"/>
                      <a:pt x="4" y="1"/>
                      <a:pt x="12" y="0"/>
                    </a:cubicBezTo>
                    <a:lnTo>
                      <a:pt x="13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9" name="Freeform 6720">
                <a:extLst>
                  <a:ext uri="{FF2B5EF4-FFF2-40B4-BE49-F238E27FC236}">
                    <a16:creationId xmlns:a16="http://schemas.microsoft.com/office/drawing/2014/main" id="{3F2B3ACE-724A-43CD-9917-876A53DCF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2502"/>
                <a:ext cx="12" cy="8"/>
              </a:xfrm>
              <a:custGeom>
                <a:avLst/>
                <a:gdLst>
                  <a:gd name="T0" fmla="*/ 12 w 21"/>
                  <a:gd name="T1" fmla="*/ 9 h 13"/>
                  <a:gd name="T2" fmla="*/ 0 w 21"/>
                  <a:gd name="T3" fmla="*/ 1 h 13"/>
                  <a:gd name="T4" fmla="*/ 18 w 21"/>
                  <a:gd name="T5" fmla="*/ 9 h 13"/>
                  <a:gd name="T6" fmla="*/ 12 w 21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3">
                    <a:moveTo>
                      <a:pt x="12" y="9"/>
                    </a:moveTo>
                    <a:cubicBezTo>
                      <a:pt x="4" y="5"/>
                      <a:pt x="9" y="6"/>
                      <a:pt x="0" y="1"/>
                    </a:cubicBezTo>
                    <a:cubicBezTo>
                      <a:pt x="0" y="0"/>
                      <a:pt x="12" y="7"/>
                      <a:pt x="18" y="9"/>
                    </a:cubicBezTo>
                    <a:cubicBezTo>
                      <a:pt x="21" y="13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0" name="Freeform 6721">
                <a:extLst>
                  <a:ext uri="{FF2B5EF4-FFF2-40B4-BE49-F238E27FC236}">
                    <a16:creationId xmlns:a16="http://schemas.microsoft.com/office/drawing/2014/main" id="{30CA03E4-997B-4C36-83C9-D08D79172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5" y="1882"/>
                <a:ext cx="6" cy="7"/>
              </a:xfrm>
              <a:custGeom>
                <a:avLst/>
                <a:gdLst>
                  <a:gd name="T0" fmla="*/ 10 w 10"/>
                  <a:gd name="T1" fmla="*/ 12 h 12"/>
                  <a:gd name="T2" fmla="*/ 8 w 10"/>
                  <a:gd name="T3" fmla="*/ 11 h 12"/>
                  <a:gd name="T4" fmla="*/ 1 w 10"/>
                  <a:gd name="T5" fmla="*/ 0 h 12"/>
                  <a:gd name="T6" fmla="*/ 10 w 1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10" y="12"/>
                    </a:moveTo>
                    <a:cubicBezTo>
                      <a:pt x="9" y="11"/>
                      <a:pt x="8" y="10"/>
                      <a:pt x="8" y="11"/>
                    </a:cubicBezTo>
                    <a:cubicBezTo>
                      <a:pt x="3" y="5"/>
                      <a:pt x="0" y="0"/>
                      <a:pt x="1" y="0"/>
                    </a:cubicBezTo>
                    <a:cubicBezTo>
                      <a:pt x="7" y="7"/>
                      <a:pt x="5" y="4"/>
                      <a:pt x="1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1" name="Freeform 6722">
                <a:extLst>
                  <a:ext uri="{FF2B5EF4-FFF2-40B4-BE49-F238E27FC236}">
                    <a16:creationId xmlns:a16="http://schemas.microsoft.com/office/drawing/2014/main" id="{F30B96DD-A16B-4BA1-960E-53D7FBB33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2248"/>
                <a:ext cx="3" cy="9"/>
              </a:xfrm>
              <a:custGeom>
                <a:avLst/>
                <a:gdLst>
                  <a:gd name="T0" fmla="*/ 2 w 5"/>
                  <a:gd name="T1" fmla="*/ 4 h 15"/>
                  <a:gd name="T2" fmla="*/ 5 w 5"/>
                  <a:gd name="T3" fmla="*/ 0 h 15"/>
                  <a:gd name="T4" fmla="*/ 0 w 5"/>
                  <a:gd name="T5" fmla="*/ 15 h 15"/>
                  <a:gd name="T6" fmla="*/ 2 w 5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">
                    <a:moveTo>
                      <a:pt x="2" y="4"/>
                    </a:moveTo>
                    <a:cubicBezTo>
                      <a:pt x="3" y="2"/>
                      <a:pt x="4" y="0"/>
                      <a:pt x="5" y="0"/>
                    </a:cubicBezTo>
                    <a:cubicBezTo>
                      <a:pt x="3" y="9"/>
                      <a:pt x="2" y="8"/>
                      <a:pt x="0" y="15"/>
                    </a:cubicBezTo>
                    <a:cubicBezTo>
                      <a:pt x="0" y="13"/>
                      <a:pt x="1" y="9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2" name="Freeform 6723">
                <a:extLst>
                  <a:ext uri="{FF2B5EF4-FFF2-40B4-BE49-F238E27FC236}">
                    <a16:creationId xmlns:a16="http://schemas.microsoft.com/office/drawing/2014/main" id="{6BCF8BDA-E072-4E7C-9A6B-D2C25829C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2263"/>
                <a:ext cx="4" cy="13"/>
              </a:xfrm>
              <a:custGeom>
                <a:avLst/>
                <a:gdLst>
                  <a:gd name="T0" fmla="*/ 7 w 8"/>
                  <a:gd name="T1" fmla="*/ 6 h 22"/>
                  <a:gd name="T2" fmla="*/ 4 w 8"/>
                  <a:gd name="T3" fmla="*/ 12 h 22"/>
                  <a:gd name="T4" fmla="*/ 2 w 8"/>
                  <a:gd name="T5" fmla="*/ 17 h 22"/>
                  <a:gd name="T6" fmla="*/ 2 w 8"/>
                  <a:gd name="T7" fmla="*/ 14 h 22"/>
                  <a:gd name="T8" fmla="*/ 8 w 8"/>
                  <a:gd name="T9" fmla="*/ 0 h 22"/>
                  <a:gd name="T10" fmla="*/ 7 w 8"/>
                  <a:gd name="T11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2">
                    <a:moveTo>
                      <a:pt x="7" y="6"/>
                    </a:moveTo>
                    <a:cubicBezTo>
                      <a:pt x="5" y="11"/>
                      <a:pt x="5" y="11"/>
                      <a:pt x="4" y="12"/>
                    </a:cubicBezTo>
                    <a:cubicBezTo>
                      <a:pt x="3" y="15"/>
                      <a:pt x="2" y="17"/>
                      <a:pt x="2" y="17"/>
                    </a:cubicBezTo>
                    <a:cubicBezTo>
                      <a:pt x="0" y="22"/>
                      <a:pt x="0" y="19"/>
                      <a:pt x="2" y="14"/>
                    </a:cubicBezTo>
                    <a:cubicBezTo>
                      <a:pt x="4" y="10"/>
                      <a:pt x="7" y="3"/>
                      <a:pt x="8" y="0"/>
                    </a:cubicBezTo>
                    <a:cubicBezTo>
                      <a:pt x="8" y="1"/>
                      <a:pt x="6" y="6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3" name="Freeform 6724">
                <a:extLst>
                  <a:ext uri="{FF2B5EF4-FFF2-40B4-BE49-F238E27FC236}">
                    <a16:creationId xmlns:a16="http://schemas.microsoft.com/office/drawing/2014/main" id="{214046DF-3BC0-46EC-ADBA-C65392288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2341"/>
                <a:ext cx="7" cy="13"/>
              </a:xfrm>
              <a:custGeom>
                <a:avLst/>
                <a:gdLst>
                  <a:gd name="T0" fmla="*/ 11 w 12"/>
                  <a:gd name="T1" fmla="*/ 6 h 22"/>
                  <a:gd name="T2" fmla="*/ 5 w 12"/>
                  <a:gd name="T3" fmla="*/ 17 h 22"/>
                  <a:gd name="T4" fmla="*/ 3 w 12"/>
                  <a:gd name="T5" fmla="*/ 17 h 22"/>
                  <a:gd name="T6" fmla="*/ 6 w 12"/>
                  <a:gd name="T7" fmla="*/ 9 h 22"/>
                  <a:gd name="T8" fmla="*/ 11 w 12"/>
                  <a:gd name="T9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2">
                    <a:moveTo>
                      <a:pt x="11" y="6"/>
                    </a:moveTo>
                    <a:cubicBezTo>
                      <a:pt x="11" y="7"/>
                      <a:pt x="7" y="13"/>
                      <a:pt x="5" y="17"/>
                    </a:cubicBezTo>
                    <a:cubicBezTo>
                      <a:pt x="0" y="22"/>
                      <a:pt x="11" y="4"/>
                      <a:pt x="3" y="17"/>
                    </a:cubicBezTo>
                    <a:cubicBezTo>
                      <a:pt x="1" y="17"/>
                      <a:pt x="7" y="9"/>
                      <a:pt x="6" y="9"/>
                    </a:cubicBezTo>
                    <a:cubicBezTo>
                      <a:pt x="12" y="0"/>
                      <a:pt x="8" y="12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4" name="Freeform 6725">
                <a:extLst>
                  <a:ext uri="{FF2B5EF4-FFF2-40B4-BE49-F238E27FC236}">
                    <a16:creationId xmlns:a16="http://schemas.microsoft.com/office/drawing/2014/main" id="{DFBD2082-4733-4D61-B44E-59CE1DBE0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2374"/>
                <a:ext cx="13" cy="16"/>
              </a:xfrm>
              <a:custGeom>
                <a:avLst/>
                <a:gdLst>
                  <a:gd name="T0" fmla="*/ 0 w 22"/>
                  <a:gd name="T1" fmla="*/ 27 h 27"/>
                  <a:gd name="T2" fmla="*/ 21 w 22"/>
                  <a:gd name="T3" fmla="*/ 0 h 27"/>
                  <a:gd name="T4" fmla="*/ 13 w 22"/>
                  <a:gd name="T5" fmla="*/ 13 h 27"/>
                  <a:gd name="T6" fmla="*/ 0 w 22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7">
                    <a:moveTo>
                      <a:pt x="0" y="27"/>
                    </a:moveTo>
                    <a:cubicBezTo>
                      <a:pt x="9" y="17"/>
                      <a:pt x="13" y="9"/>
                      <a:pt x="21" y="0"/>
                    </a:cubicBezTo>
                    <a:cubicBezTo>
                      <a:pt x="22" y="1"/>
                      <a:pt x="18" y="7"/>
                      <a:pt x="13" y="13"/>
                    </a:cubicBezTo>
                    <a:cubicBezTo>
                      <a:pt x="8" y="20"/>
                      <a:pt x="2" y="26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5" name="Freeform 6726">
                <a:extLst>
                  <a:ext uri="{FF2B5EF4-FFF2-40B4-BE49-F238E27FC236}">
                    <a16:creationId xmlns:a16="http://schemas.microsoft.com/office/drawing/2014/main" id="{7D3022C1-B1E3-4742-8A33-C0630ADA8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2547"/>
                <a:ext cx="8" cy="2"/>
              </a:xfrm>
              <a:custGeom>
                <a:avLst/>
                <a:gdLst>
                  <a:gd name="T0" fmla="*/ 1 w 14"/>
                  <a:gd name="T1" fmla="*/ 3 h 3"/>
                  <a:gd name="T2" fmla="*/ 0 w 14"/>
                  <a:gd name="T3" fmla="*/ 1 h 3"/>
                  <a:gd name="T4" fmla="*/ 13 w 14"/>
                  <a:gd name="T5" fmla="*/ 0 h 3"/>
                  <a:gd name="T6" fmla="*/ 14 w 14"/>
                  <a:gd name="T7" fmla="*/ 2 h 3"/>
                  <a:gd name="T8" fmla="*/ 1 w 1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1" y="3"/>
                    </a:moveTo>
                    <a:cubicBezTo>
                      <a:pt x="4" y="2"/>
                      <a:pt x="11" y="1"/>
                      <a:pt x="0" y="1"/>
                    </a:cubicBezTo>
                    <a:cubicBezTo>
                      <a:pt x="1" y="0"/>
                      <a:pt x="8" y="0"/>
                      <a:pt x="13" y="0"/>
                    </a:cubicBezTo>
                    <a:cubicBezTo>
                      <a:pt x="7" y="1"/>
                      <a:pt x="13" y="1"/>
                      <a:pt x="14" y="2"/>
                    </a:cubicBezTo>
                    <a:cubicBezTo>
                      <a:pt x="10" y="3"/>
                      <a:pt x="7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6" name="Freeform 6727">
                <a:extLst>
                  <a:ext uri="{FF2B5EF4-FFF2-40B4-BE49-F238E27FC236}">
                    <a16:creationId xmlns:a16="http://schemas.microsoft.com/office/drawing/2014/main" id="{6D7B2E08-114A-4893-8713-3B49DC71A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2227"/>
                <a:ext cx="3" cy="13"/>
              </a:xfrm>
              <a:custGeom>
                <a:avLst/>
                <a:gdLst>
                  <a:gd name="T0" fmla="*/ 0 w 5"/>
                  <a:gd name="T1" fmla="*/ 24 h 24"/>
                  <a:gd name="T2" fmla="*/ 2 w 5"/>
                  <a:gd name="T3" fmla="*/ 6 h 24"/>
                  <a:gd name="T4" fmla="*/ 5 w 5"/>
                  <a:gd name="T5" fmla="*/ 0 h 24"/>
                  <a:gd name="T6" fmla="*/ 0 w 5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cubicBezTo>
                      <a:pt x="0" y="22"/>
                      <a:pt x="3" y="9"/>
                      <a:pt x="2" y="6"/>
                    </a:cubicBezTo>
                    <a:cubicBezTo>
                      <a:pt x="3" y="3"/>
                      <a:pt x="4" y="4"/>
                      <a:pt x="5" y="0"/>
                    </a:cubicBezTo>
                    <a:cubicBezTo>
                      <a:pt x="5" y="3"/>
                      <a:pt x="3" y="12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7" name="Freeform 6728">
                <a:extLst>
                  <a:ext uri="{FF2B5EF4-FFF2-40B4-BE49-F238E27FC236}">
                    <a16:creationId xmlns:a16="http://schemas.microsoft.com/office/drawing/2014/main" id="{FB335C24-C519-4BFD-A032-5F07A662B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245"/>
                <a:ext cx="7" cy="17"/>
              </a:xfrm>
              <a:custGeom>
                <a:avLst/>
                <a:gdLst>
                  <a:gd name="T0" fmla="*/ 5 w 12"/>
                  <a:gd name="T1" fmla="*/ 20 h 30"/>
                  <a:gd name="T2" fmla="*/ 1 w 12"/>
                  <a:gd name="T3" fmla="*/ 21 h 30"/>
                  <a:gd name="T4" fmla="*/ 10 w 12"/>
                  <a:gd name="T5" fmla="*/ 0 h 30"/>
                  <a:gd name="T6" fmla="*/ 5 w 12"/>
                  <a:gd name="T7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5" y="20"/>
                    </a:moveTo>
                    <a:cubicBezTo>
                      <a:pt x="0" y="30"/>
                      <a:pt x="6" y="12"/>
                      <a:pt x="1" y="21"/>
                    </a:cubicBezTo>
                    <a:cubicBezTo>
                      <a:pt x="5" y="10"/>
                      <a:pt x="6" y="14"/>
                      <a:pt x="10" y="0"/>
                    </a:cubicBezTo>
                    <a:cubicBezTo>
                      <a:pt x="12" y="3"/>
                      <a:pt x="4" y="15"/>
                      <a:pt x="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8" name="Freeform 6729">
                <a:extLst>
                  <a:ext uri="{FF2B5EF4-FFF2-40B4-BE49-F238E27FC236}">
                    <a16:creationId xmlns:a16="http://schemas.microsoft.com/office/drawing/2014/main" id="{794018ED-8515-461F-B923-86CD2CAEC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522"/>
                <a:ext cx="10" cy="3"/>
              </a:xfrm>
              <a:custGeom>
                <a:avLst/>
                <a:gdLst>
                  <a:gd name="T0" fmla="*/ 16 w 18"/>
                  <a:gd name="T1" fmla="*/ 2 h 6"/>
                  <a:gd name="T2" fmla="*/ 0 w 18"/>
                  <a:gd name="T3" fmla="*/ 6 h 6"/>
                  <a:gd name="T4" fmla="*/ 10 w 18"/>
                  <a:gd name="T5" fmla="*/ 2 h 6"/>
                  <a:gd name="T6" fmla="*/ 16 w 1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6" y="2"/>
                    </a:moveTo>
                    <a:cubicBezTo>
                      <a:pt x="12" y="3"/>
                      <a:pt x="5" y="5"/>
                      <a:pt x="0" y="6"/>
                    </a:cubicBezTo>
                    <a:cubicBezTo>
                      <a:pt x="0" y="6"/>
                      <a:pt x="6" y="4"/>
                      <a:pt x="10" y="2"/>
                    </a:cubicBezTo>
                    <a:cubicBezTo>
                      <a:pt x="14" y="1"/>
                      <a:pt x="18" y="0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9" name="Freeform 6730">
                <a:extLst>
                  <a:ext uri="{FF2B5EF4-FFF2-40B4-BE49-F238E27FC236}">
                    <a16:creationId xmlns:a16="http://schemas.microsoft.com/office/drawing/2014/main" id="{ACD164CF-8A5B-4242-934F-25C78B573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288"/>
                <a:ext cx="5" cy="12"/>
              </a:xfrm>
              <a:custGeom>
                <a:avLst/>
                <a:gdLst>
                  <a:gd name="T0" fmla="*/ 9 w 9"/>
                  <a:gd name="T1" fmla="*/ 1 h 21"/>
                  <a:gd name="T2" fmla="*/ 0 w 9"/>
                  <a:gd name="T3" fmla="*/ 21 h 21"/>
                  <a:gd name="T4" fmla="*/ 4 w 9"/>
                  <a:gd name="T5" fmla="*/ 8 h 21"/>
                  <a:gd name="T6" fmla="*/ 9 w 9"/>
                  <a:gd name="T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1">
                    <a:moveTo>
                      <a:pt x="9" y="1"/>
                    </a:moveTo>
                    <a:cubicBezTo>
                      <a:pt x="6" y="6"/>
                      <a:pt x="5" y="12"/>
                      <a:pt x="0" y="21"/>
                    </a:cubicBezTo>
                    <a:cubicBezTo>
                      <a:pt x="1" y="18"/>
                      <a:pt x="2" y="13"/>
                      <a:pt x="4" y="8"/>
                    </a:cubicBezTo>
                    <a:cubicBezTo>
                      <a:pt x="6" y="4"/>
                      <a:pt x="8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0" name="Freeform 6731">
                <a:extLst>
                  <a:ext uri="{FF2B5EF4-FFF2-40B4-BE49-F238E27FC236}">
                    <a16:creationId xmlns:a16="http://schemas.microsoft.com/office/drawing/2014/main" id="{C541F279-A734-4372-9ABF-8F459C3B7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134"/>
                <a:ext cx="3" cy="12"/>
              </a:xfrm>
              <a:custGeom>
                <a:avLst/>
                <a:gdLst>
                  <a:gd name="T0" fmla="*/ 5 w 5"/>
                  <a:gd name="T1" fmla="*/ 8 h 22"/>
                  <a:gd name="T2" fmla="*/ 0 w 5"/>
                  <a:gd name="T3" fmla="*/ 22 h 22"/>
                  <a:gd name="T4" fmla="*/ 2 w 5"/>
                  <a:gd name="T5" fmla="*/ 4 h 22"/>
                  <a:gd name="T6" fmla="*/ 5 w 5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2">
                    <a:moveTo>
                      <a:pt x="5" y="8"/>
                    </a:moveTo>
                    <a:cubicBezTo>
                      <a:pt x="4" y="16"/>
                      <a:pt x="2" y="21"/>
                      <a:pt x="0" y="22"/>
                    </a:cubicBezTo>
                    <a:cubicBezTo>
                      <a:pt x="1" y="12"/>
                      <a:pt x="2" y="9"/>
                      <a:pt x="2" y="4"/>
                    </a:cubicBezTo>
                    <a:cubicBezTo>
                      <a:pt x="4" y="0"/>
                      <a:pt x="3" y="11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1" name="Freeform 6732">
                <a:extLst>
                  <a:ext uri="{FF2B5EF4-FFF2-40B4-BE49-F238E27FC236}">
                    <a16:creationId xmlns:a16="http://schemas.microsoft.com/office/drawing/2014/main" id="{359C86A8-B8B8-41F3-A858-C810C2A34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2075"/>
                <a:ext cx="2" cy="16"/>
              </a:xfrm>
              <a:custGeom>
                <a:avLst/>
                <a:gdLst>
                  <a:gd name="T0" fmla="*/ 2 w 4"/>
                  <a:gd name="T1" fmla="*/ 0 h 28"/>
                  <a:gd name="T2" fmla="*/ 3 w 4"/>
                  <a:gd name="T3" fmla="*/ 28 h 28"/>
                  <a:gd name="T4" fmla="*/ 1 w 4"/>
                  <a:gd name="T5" fmla="*/ 10 h 28"/>
                  <a:gd name="T6" fmla="*/ 2 w 4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8">
                    <a:moveTo>
                      <a:pt x="2" y="0"/>
                    </a:moveTo>
                    <a:cubicBezTo>
                      <a:pt x="2" y="8"/>
                      <a:pt x="4" y="21"/>
                      <a:pt x="3" y="28"/>
                    </a:cubicBezTo>
                    <a:cubicBezTo>
                      <a:pt x="2" y="23"/>
                      <a:pt x="2" y="16"/>
                      <a:pt x="1" y="10"/>
                    </a:cubicBezTo>
                    <a:cubicBezTo>
                      <a:pt x="1" y="4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2" name="Freeform 6733">
                <a:extLst>
                  <a:ext uri="{FF2B5EF4-FFF2-40B4-BE49-F238E27FC236}">
                    <a16:creationId xmlns:a16="http://schemas.microsoft.com/office/drawing/2014/main" id="{5394A887-2898-40B4-9072-53011CEEC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119"/>
                <a:ext cx="2" cy="7"/>
              </a:xfrm>
              <a:custGeom>
                <a:avLst/>
                <a:gdLst>
                  <a:gd name="T0" fmla="*/ 3 w 3"/>
                  <a:gd name="T1" fmla="*/ 2 h 12"/>
                  <a:gd name="T2" fmla="*/ 1 w 3"/>
                  <a:gd name="T3" fmla="*/ 12 h 12"/>
                  <a:gd name="T4" fmla="*/ 3 w 3"/>
                  <a:gd name="T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2">
                    <a:moveTo>
                      <a:pt x="3" y="2"/>
                    </a:moveTo>
                    <a:cubicBezTo>
                      <a:pt x="3" y="11"/>
                      <a:pt x="1" y="9"/>
                      <a:pt x="1" y="12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3" name="Freeform 6734">
                <a:extLst>
                  <a:ext uri="{FF2B5EF4-FFF2-40B4-BE49-F238E27FC236}">
                    <a16:creationId xmlns:a16="http://schemas.microsoft.com/office/drawing/2014/main" id="{D1F9B58E-F3F5-4601-983F-D6C11316E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2159"/>
                <a:ext cx="4" cy="16"/>
              </a:xfrm>
              <a:custGeom>
                <a:avLst/>
                <a:gdLst>
                  <a:gd name="T0" fmla="*/ 6 w 7"/>
                  <a:gd name="T1" fmla="*/ 11 h 29"/>
                  <a:gd name="T2" fmla="*/ 3 w 7"/>
                  <a:gd name="T3" fmla="*/ 27 h 29"/>
                  <a:gd name="T4" fmla="*/ 4 w 7"/>
                  <a:gd name="T5" fmla="*/ 6 h 29"/>
                  <a:gd name="T6" fmla="*/ 5 w 7"/>
                  <a:gd name="T7" fmla="*/ 14 h 29"/>
                  <a:gd name="T8" fmla="*/ 6 w 7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11"/>
                    </a:moveTo>
                    <a:cubicBezTo>
                      <a:pt x="7" y="16"/>
                      <a:pt x="3" y="20"/>
                      <a:pt x="3" y="27"/>
                    </a:cubicBezTo>
                    <a:cubicBezTo>
                      <a:pt x="0" y="29"/>
                      <a:pt x="4" y="11"/>
                      <a:pt x="4" y="6"/>
                    </a:cubicBezTo>
                    <a:cubicBezTo>
                      <a:pt x="7" y="0"/>
                      <a:pt x="4" y="16"/>
                      <a:pt x="5" y="14"/>
                    </a:cubicBezTo>
                    <a:cubicBezTo>
                      <a:pt x="5" y="15"/>
                      <a:pt x="6" y="13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4" name="Freeform 6735">
                <a:extLst>
                  <a:ext uri="{FF2B5EF4-FFF2-40B4-BE49-F238E27FC236}">
                    <a16:creationId xmlns:a16="http://schemas.microsoft.com/office/drawing/2014/main" id="{739F4838-C6C4-498B-93E2-51BD43CB3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2207"/>
                <a:ext cx="4" cy="17"/>
              </a:xfrm>
              <a:custGeom>
                <a:avLst/>
                <a:gdLst>
                  <a:gd name="T0" fmla="*/ 1 w 6"/>
                  <a:gd name="T1" fmla="*/ 30 h 31"/>
                  <a:gd name="T2" fmla="*/ 1 w 6"/>
                  <a:gd name="T3" fmla="*/ 20 h 31"/>
                  <a:gd name="T4" fmla="*/ 6 w 6"/>
                  <a:gd name="T5" fmla="*/ 0 h 31"/>
                  <a:gd name="T6" fmla="*/ 4 w 6"/>
                  <a:gd name="T7" fmla="*/ 12 h 31"/>
                  <a:gd name="T8" fmla="*/ 1 w 6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1">
                    <a:moveTo>
                      <a:pt x="1" y="30"/>
                    </a:moveTo>
                    <a:cubicBezTo>
                      <a:pt x="0" y="31"/>
                      <a:pt x="0" y="26"/>
                      <a:pt x="1" y="20"/>
                    </a:cubicBezTo>
                    <a:cubicBezTo>
                      <a:pt x="2" y="14"/>
                      <a:pt x="4" y="6"/>
                      <a:pt x="6" y="0"/>
                    </a:cubicBezTo>
                    <a:cubicBezTo>
                      <a:pt x="6" y="1"/>
                      <a:pt x="5" y="6"/>
                      <a:pt x="4" y="12"/>
                    </a:cubicBezTo>
                    <a:cubicBezTo>
                      <a:pt x="3" y="18"/>
                      <a:pt x="2" y="26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5" name="Freeform 6736">
                <a:extLst>
                  <a:ext uri="{FF2B5EF4-FFF2-40B4-BE49-F238E27FC236}">
                    <a16:creationId xmlns:a16="http://schemas.microsoft.com/office/drawing/2014/main" id="{055F1803-9A4C-4C13-A439-1343C5519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360"/>
                <a:ext cx="4" cy="7"/>
              </a:xfrm>
              <a:custGeom>
                <a:avLst/>
                <a:gdLst>
                  <a:gd name="T0" fmla="*/ 0 w 7"/>
                  <a:gd name="T1" fmla="*/ 13 h 13"/>
                  <a:gd name="T2" fmla="*/ 6 w 7"/>
                  <a:gd name="T3" fmla="*/ 0 h 13"/>
                  <a:gd name="T4" fmla="*/ 0 w 7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3">
                    <a:moveTo>
                      <a:pt x="0" y="13"/>
                    </a:moveTo>
                    <a:cubicBezTo>
                      <a:pt x="1" y="10"/>
                      <a:pt x="0" y="9"/>
                      <a:pt x="6" y="0"/>
                    </a:cubicBezTo>
                    <a:cubicBezTo>
                      <a:pt x="6" y="2"/>
                      <a:pt x="7" y="3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6" name="Freeform 6737">
                <a:extLst>
                  <a:ext uri="{FF2B5EF4-FFF2-40B4-BE49-F238E27FC236}">
                    <a16:creationId xmlns:a16="http://schemas.microsoft.com/office/drawing/2014/main" id="{61BCECEF-8663-4D9F-9AE0-746096601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151"/>
                <a:ext cx="1" cy="6"/>
              </a:xfrm>
              <a:custGeom>
                <a:avLst/>
                <a:gdLst>
                  <a:gd name="T0" fmla="*/ 2 w 2"/>
                  <a:gd name="T1" fmla="*/ 4 h 11"/>
                  <a:gd name="T2" fmla="*/ 0 w 2"/>
                  <a:gd name="T3" fmla="*/ 11 h 11"/>
                  <a:gd name="T4" fmla="*/ 0 w 2"/>
                  <a:gd name="T5" fmla="*/ 2 h 11"/>
                  <a:gd name="T6" fmla="*/ 2 w 2"/>
                  <a:gd name="T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1">
                    <a:moveTo>
                      <a:pt x="2" y="4"/>
                    </a:moveTo>
                    <a:cubicBezTo>
                      <a:pt x="2" y="9"/>
                      <a:pt x="1" y="11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7" name="Freeform 6738">
                <a:extLst>
                  <a:ext uri="{FF2B5EF4-FFF2-40B4-BE49-F238E27FC236}">
                    <a16:creationId xmlns:a16="http://schemas.microsoft.com/office/drawing/2014/main" id="{1366578E-0CBD-470E-B2A5-A6AEC3E73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2179"/>
                <a:ext cx="3" cy="9"/>
              </a:xfrm>
              <a:custGeom>
                <a:avLst/>
                <a:gdLst>
                  <a:gd name="T0" fmla="*/ 2 w 5"/>
                  <a:gd name="T1" fmla="*/ 16 h 16"/>
                  <a:gd name="T2" fmla="*/ 0 w 5"/>
                  <a:gd name="T3" fmla="*/ 16 h 16"/>
                  <a:gd name="T4" fmla="*/ 4 w 5"/>
                  <a:gd name="T5" fmla="*/ 4 h 16"/>
                  <a:gd name="T6" fmla="*/ 2 w 5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2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" y="11"/>
                      <a:pt x="2" y="3"/>
                      <a:pt x="4" y="4"/>
                    </a:cubicBezTo>
                    <a:cubicBezTo>
                      <a:pt x="1" y="16"/>
                      <a:pt x="5" y="0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8" name="Freeform 6739">
                <a:extLst>
                  <a:ext uri="{FF2B5EF4-FFF2-40B4-BE49-F238E27FC236}">
                    <a16:creationId xmlns:a16="http://schemas.microsoft.com/office/drawing/2014/main" id="{D206AF91-4989-4A2D-A32D-D8E79EED4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2432"/>
                <a:ext cx="7" cy="6"/>
              </a:xfrm>
              <a:custGeom>
                <a:avLst/>
                <a:gdLst>
                  <a:gd name="T0" fmla="*/ 0 w 12"/>
                  <a:gd name="T1" fmla="*/ 11 h 11"/>
                  <a:gd name="T2" fmla="*/ 11 w 12"/>
                  <a:gd name="T3" fmla="*/ 0 h 11"/>
                  <a:gd name="T4" fmla="*/ 0 w 1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1" y="9"/>
                      <a:pt x="7" y="3"/>
                      <a:pt x="11" y="0"/>
                    </a:cubicBezTo>
                    <a:cubicBezTo>
                      <a:pt x="12" y="1"/>
                      <a:pt x="3" y="9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9" name="Freeform 6740">
                <a:extLst>
                  <a:ext uri="{FF2B5EF4-FFF2-40B4-BE49-F238E27FC236}">
                    <a16:creationId xmlns:a16="http://schemas.microsoft.com/office/drawing/2014/main" id="{5B6E49BD-9910-4B45-941F-23C7B3A526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4" y="1838"/>
                <a:ext cx="50" cy="99"/>
              </a:xfrm>
              <a:custGeom>
                <a:avLst/>
                <a:gdLst>
                  <a:gd name="T0" fmla="*/ 5 w 87"/>
                  <a:gd name="T1" fmla="*/ 16 h 175"/>
                  <a:gd name="T2" fmla="*/ 27 w 87"/>
                  <a:gd name="T3" fmla="*/ 58 h 175"/>
                  <a:gd name="T4" fmla="*/ 10 w 87"/>
                  <a:gd name="T5" fmla="*/ 37 h 175"/>
                  <a:gd name="T6" fmla="*/ 12 w 87"/>
                  <a:gd name="T7" fmla="*/ 46 h 175"/>
                  <a:gd name="T8" fmla="*/ 4 w 87"/>
                  <a:gd name="T9" fmla="*/ 34 h 175"/>
                  <a:gd name="T10" fmla="*/ 39 w 87"/>
                  <a:gd name="T11" fmla="*/ 84 h 175"/>
                  <a:gd name="T12" fmla="*/ 70 w 87"/>
                  <a:gd name="T13" fmla="*/ 154 h 175"/>
                  <a:gd name="T14" fmla="*/ 66 w 87"/>
                  <a:gd name="T15" fmla="*/ 138 h 175"/>
                  <a:gd name="T16" fmla="*/ 77 w 87"/>
                  <a:gd name="T17" fmla="*/ 161 h 175"/>
                  <a:gd name="T18" fmla="*/ 81 w 87"/>
                  <a:gd name="T19" fmla="*/ 166 h 175"/>
                  <a:gd name="T20" fmla="*/ 78 w 87"/>
                  <a:gd name="T21" fmla="*/ 153 h 175"/>
                  <a:gd name="T22" fmla="*/ 83 w 87"/>
                  <a:gd name="T23" fmla="*/ 158 h 175"/>
                  <a:gd name="T24" fmla="*/ 82 w 87"/>
                  <a:gd name="T25" fmla="*/ 153 h 175"/>
                  <a:gd name="T26" fmla="*/ 64 w 87"/>
                  <a:gd name="T27" fmla="*/ 110 h 175"/>
                  <a:gd name="T28" fmla="*/ 60 w 87"/>
                  <a:gd name="T29" fmla="*/ 106 h 175"/>
                  <a:gd name="T30" fmla="*/ 56 w 87"/>
                  <a:gd name="T31" fmla="*/ 92 h 175"/>
                  <a:gd name="T32" fmla="*/ 34 w 87"/>
                  <a:gd name="T33" fmla="*/ 52 h 175"/>
                  <a:gd name="T34" fmla="*/ 25 w 87"/>
                  <a:gd name="T35" fmla="*/ 34 h 175"/>
                  <a:gd name="T36" fmla="*/ 33 w 87"/>
                  <a:gd name="T37" fmla="*/ 38 h 175"/>
                  <a:gd name="T38" fmla="*/ 45 w 87"/>
                  <a:gd name="T39" fmla="*/ 52 h 175"/>
                  <a:gd name="T40" fmla="*/ 44 w 87"/>
                  <a:gd name="T41" fmla="*/ 45 h 175"/>
                  <a:gd name="T42" fmla="*/ 27 w 87"/>
                  <a:gd name="T43" fmla="*/ 21 h 175"/>
                  <a:gd name="T44" fmla="*/ 19 w 87"/>
                  <a:gd name="T45" fmla="*/ 15 h 175"/>
                  <a:gd name="T46" fmla="*/ 4 w 87"/>
                  <a:gd name="T47" fmla="*/ 2 h 175"/>
                  <a:gd name="T48" fmla="*/ 3 w 87"/>
                  <a:gd name="T49" fmla="*/ 5 h 175"/>
                  <a:gd name="T50" fmla="*/ 0 w 87"/>
                  <a:gd name="T51" fmla="*/ 5 h 175"/>
                  <a:gd name="T52" fmla="*/ 65 w 87"/>
                  <a:gd name="T53" fmla="*/ 126 h 175"/>
                  <a:gd name="T54" fmla="*/ 59 w 87"/>
                  <a:gd name="T55" fmla="*/ 118 h 175"/>
                  <a:gd name="T56" fmla="*/ 69 w 87"/>
                  <a:gd name="T57" fmla="*/ 138 h 175"/>
                  <a:gd name="T58" fmla="*/ 56 w 87"/>
                  <a:gd name="T59" fmla="*/ 112 h 175"/>
                  <a:gd name="T60" fmla="*/ 50 w 87"/>
                  <a:gd name="T61" fmla="*/ 95 h 175"/>
                  <a:gd name="T62" fmla="*/ 22 w 87"/>
                  <a:gd name="T63" fmla="*/ 61 h 175"/>
                  <a:gd name="T64" fmla="*/ 36 w 87"/>
                  <a:gd name="T65" fmla="*/ 89 h 175"/>
                  <a:gd name="T66" fmla="*/ 22 w 87"/>
                  <a:gd name="T67" fmla="*/ 6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" h="175">
                    <a:moveTo>
                      <a:pt x="0" y="5"/>
                    </a:moveTo>
                    <a:cubicBezTo>
                      <a:pt x="4" y="11"/>
                      <a:pt x="3" y="12"/>
                      <a:pt x="5" y="16"/>
                    </a:cubicBezTo>
                    <a:cubicBezTo>
                      <a:pt x="14" y="25"/>
                      <a:pt x="18" y="40"/>
                      <a:pt x="26" y="53"/>
                    </a:cubicBezTo>
                    <a:cubicBezTo>
                      <a:pt x="26" y="54"/>
                      <a:pt x="26" y="56"/>
                      <a:pt x="27" y="58"/>
                    </a:cubicBezTo>
                    <a:cubicBezTo>
                      <a:pt x="19" y="45"/>
                      <a:pt x="20" y="51"/>
                      <a:pt x="21" y="56"/>
                    </a:cubicBezTo>
                    <a:cubicBezTo>
                      <a:pt x="15" y="45"/>
                      <a:pt x="14" y="41"/>
                      <a:pt x="10" y="37"/>
                    </a:cubicBezTo>
                    <a:cubicBezTo>
                      <a:pt x="16" y="46"/>
                      <a:pt x="20" y="54"/>
                      <a:pt x="20" y="57"/>
                    </a:cubicBezTo>
                    <a:cubicBezTo>
                      <a:pt x="20" y="59"/>
                      <a:pt x="18" y="57"/>
                      <a:pt x="12" y="46"/>
                    </a:cubicBezTo>
                    <a:cubicBezTo>
                      <a:pt x="13" y="45"/>
                      <a:pt x="18" y="55"/>
                      <a:pt x="18" y="55"/>
                    </a:cubicBezTo>
                    <a:cubicBezTo>
                      <a:pt x="13" y="44"/>
                      <a:pt x="9" y="41"/>
                      <a:pt x="4" y="34"/>
                    </a:cubicBezTo>
                    <a:cubicBezTo>
                      <a:pt x="13" y="52"/>
                      <a:pt x="26" y="72"/>
                      <a:pt x="36" y="95"/>
                    </a:cubicBezTo>
                    <a:cubicBezTo>
                      <a:pt x="38" y="91"/>
                      <a:pt x="41" y="94"/>
                      <a:pt x="39" y="84"/>
                    </a:cubicBezTo>
                    <a:cubicBezTo>
                      <a:pt x="46" y="99"/>
                      <a:pt x="50" y="108"/>
                      <a:pt x="54" y="118"/>
                    </a:cubicBezTo>
                    <a:cubicBezTo>
                      <a:pt x="58" y="128"/>
                      <a:pt x="63" y="138"/>
                      <a:pt x="70" y="154"/>
                    </a:cubicBezTo>
                    <a:cubicBezTo>
                      <a:pt x="68" y="145"/>
                      <a:pt x="64" y="141"/>
                      <a:pt x="62" y="132"/>
                    </a:cubicBezTo>
                    <a:cubicBezTo>
                      <a:pt x="63" y="133"/>
                      <a:pt x="64" y="135"/>
                      <a:pt x="66" y="138"/>
                    </a:cubicBezTo>
                    <a:cubicBezTo>
                      <a:pt x="71" y="148"/>
                      <a:pt x="69" y="147"/>
                      <a:pt x="71" y="153"/>
                    </a:cubicBezTo>
                    <a:cubicBezTo>
                      <a:pt x="71" y="150"/>
                      <a:pt x="76" y="161"/>
                      <a:pt x="77" y="161"/>
                    </a:cubicBezTo>
                    <a:cubicBezTo>
                      <a:pt x="74" y="153"/>
                      <a:pt x="72" y="148"/>
                      <a:pt x="72" y="145"/>
                    </a:cubicBezTo>
                    <a:cubicBezTo>
                      <a:pt x="76" y="152"/>
                      <a:pt x="80" y="164"/>
                      <a:pt x="81" y="166"/>
                    </a:cubicBezTo>
                    <a:cubicBezTo>
                      <a:pt x="77" y="151"/>
                      <a:pt x="86" y="173"/>
                      <a:pt x="87" y="175"/>
                    </a:cubicBezTo>
                    <a:cubicBezTo>
                      <a:pt x="84" y="163"/>
                      <a:pt x="84" y="165"/>
                      <a:pt x="78" y="153"/>
                    </a:cubicBezTo>
                    <a:cubicBezTo>
                      <a:pt x="79" y="153"/>
                      <a:pt x="77" y="147"/>
                      <a:pt x="76" y="145"/>
                    </a:cubicBezTo>
                    <a:cubicBezTo>
                      <a:pt x="79" y="150"/>
                      <a:pt x="79" y="146"/>
                      <a:pt x="83" y="158"/>
                    </a:cubicBezTo>
                    <a:cubicBezTo>
                      <a:pt x="82" y="158"/>
                      <a:pt x="80" y="153"/>
                      <a:pt x="84" y="162"/>
                    </a:cubicBezTo>
                    <a:cubicBezTo>
                      <a:pt x="83" y="160"/>
                      <a:pt x="84" y="158"/>
                      <a:pt x="82" y="153"/>
                    </a:cubicBezTo>
                    <a:cubicBezTo>
                      <a:pt x="80" y="151"/>
                      <a:pt x="77" y="141"/>
                      <a:pt x="73" y="132"/>
                    </a:cubicBezTo>
                    <a:cubicBezTo>
                      <a:pt x="69" y="122"/>
                      <a:pt x="66" y="113"/>
                      <a:pt x="64" y="110"/>
                    </a:cubicBezTo>
                    <a:cubicBezTo>
                      <a:pt x="66" y="114"/>
                      <a:pt x="66" y="116"/>
                      <a:pt x="66" y="118"/>
                    </a:cubicBezTo>
                    <a:cubicBezTo>
                      <a:pt x="66" y="117"/>
                      <a:pt x="63" y="112"/>
                      <a:pt x="60" y="106"/>
                    </a:cubicBezTo>
                    <a:cubicBezTo>
                      <a:pt x="58" y="101"/>
                      <a:pt x="55" y="95"/>
                      <a:pt x="55" y="94"/>
                    </a:cubicBezTo>
                    <a:cubicBezTo>
                      <a:pt x="56" y="92"/>
                      <a:pt x="58" y="99"/>
                      <a:pt x="56" y="92"/>
                    </a:cubicBezTo>
                    <a:cubicBezTo>
                      <a:pt x="50" y="79"/>
                      <a:pt x="47" y="74"/>
                      <a:pt x="45" y="70"/>
                    </a:cubicBezTo>
                    <a:cubicBezTo>
                      <a:pt x="43" y="66"/>
                      <a:pt x="40" y="62"/>
                      <a:pt x="34" y="52"/>
                    </a:cubicBezTo>
                    <a:cubicBezTo>
                      <a:pt x="36" y="53"/>
                      <a:pt x="38" y="55"/>
                      <a:pt x="39" y="55"/>
                    </a:cubicBezTo>
                    <a:cubicBezTo>
                      <a:pt x="34" y="46"/>
                      <a:pt x="32" y="45"/>
                      <a:pt x="25" y="34"/>
                    </a:cubicBezTo>
                    <a:cubicBezTo>
                      <a:pt x="24" y="31"/>
                      <a:pt x="21" y="24"/>
                      <a:pt x="22" y="24"/>
                    </a:cubicBezTo>
                    <a:cubicBezTo>
                      <a:pt x="27" y="32"/>
                      <a:pt x="31" y="36"/>
                      <a:pt x="33" y="38"/>
                    </a:cubicBezTo>
                    <a:cubicBezTo>
                      <a:pt x="28" y="26"/>
                      <a:pt x="33" y="34"/>
                      <a:pt x="32" y="27"/>
                    </a:cubicBezTo>
                    <a:cubicBezTo>
                      <a:pt x="40" y="40"/>
                      <a:pt x="43" y="47"/>
                      <a:pt x="45" y="52"/>
                    </a:cubicBezTo>
                    <a:cubicBezTo>
                      <a:pt x="47" y="57"/>
                      <a:pt x="49" y="60"/>
                      <a:pt x="52" y="65"/>
                    </a:cubicBezTo>
                    <a:cubicBezTo>
                      <a:pt x="48" y="56"/>
                      <a:pt x="46" y="51"/>
                      <a:pt x="44" y="45"/>
                    </a:cubicBezTo>
                    <a:cubicBezTo>
                      <a:pt x="40" y="42"/>
                      <a:pt x="32" y="24"/>
                      <a:pt x="29" y="18"/>
                    </a:cubicBezTo>
                    <a:cubicBezTo>
                      <a:pt x="23" y="9"/>
                      <a:pt x="24" y="14"/>
                      <a:pt x="27" y="21"/>
                    </a:cubicBezTo>
                    <a:cubicBezTo>
                      <a:pt x="24" y="17"/>
                      <a:pt x="20" y="9"/>
                      <a:pt x="17" y="5"/>
                    </a:cubicBezTo>
                    <a:cubicBezTo>
                      <a:pt x="17" y="8"/>
                      <a:pt x="18" y="12"/>
                      <a:pt x="19" y="15"/>
                    </a:cubicBezTo>
                    <a:cubicBezTo>
                      <a:pt x="13" y="4"/>
                      <a:pt x="13" y="6"/>
                      <a:pt x="9" y="0"/>
                    </a:cubicBezTo>
                    <a:cubicBezTo>
                      <a:pt x="7" y="3"/>
                      <a:pt x="6" y="4"/>
                      <a:pt x="4" y="2"/>
                    </a:cubicBezTo>
                    <a:cubicBezTo>
                      <a:pt x="9" y="9"/>
                      <a:pt x="12" y="15"/>
                      <a:pt x="12" y="16"/>
                    </a:cubicBezTo>
                    <a:cubicBezTo>
                      <a:pt x="9" y="13"/>
                      <a:pt x="9" y="16"/>
                      <a:pt x="3" y="5"/>
                    </a:cubicBezTo>
                    <a:cubicBezTo>
                      <a:pt x="3" y="5"/>
                      <a:pt x="1" y="2"/>
                      <a:pt x="1" y="2"/>
                    </a:cubicBezTo>
                    <a:cubicBezTo>
                      <a:pt x="11" y="19"/>
                      <a:pt x="2" y="6"/>
                      <a:pt x="0" y="5"/>
                    </a:cubicBezTo>
                    <a:close/>
                    <a:moveTo>
                      <a:pt x="60" y="111"/>
                    </a:moveTo>
                    <a:cubicBezTo>
                      <a:pt x="64" y="120"/>
                      <a:pt x="67" y="126"/>
                      <a:pt x="65" y="126"/>
                    </a:cubicBezTo>
                    <a:cubicBezTo>
                      <a:pt x="61" y="117"/>
                      <a:pt x="59" y="111"/>
                      <a:pt x="60" y="111"/>
                    </a:cubicBezTo>
                    <a:close/>
                    <a:moveTo>
                      <a:pt x="59" y="118"/>
                    </a:moveTo>
                    <a:cubicBezTo>
                      <a:pt x="64" y="128"/>
                      <a:pt x="58" y="114"/>
                      <a:pt x="60" y="116"/>
                    </a:cubicBezTo>
                    <a:cubicBezTo>
                      <a:pt x="65" y="127"/>
                      <a:pt x="66" y="131"/>
                      <a:pt x="69" y="138"/>
                    </a:cubicBezTo>
                    <a:cubicBezTo>
                      <a:pt x="65" y="131"/>
                      <a:pt x="60" y="123"/>
                      <a:pt x="56" y="117"/>
                    </a:cubicBezTo>
                    <a:cubicBezTo>
                      <a:pt x="54" y="112"/>
                      <a:pt x="55" y="113"/>
                      <a:pt x="56" y="112"/>
                    </a:cubicBezTo>
                    <a:cubicBezTo>
                      <a:pt x="50" y="98"/>
                      <a:pt x="54" y="113"/>
                      <a:pt x="48" y="100"/>
                    </a:cubicBezTo>
                    <a:cubicBezTo>
                      <a:pt x="50" y="99"/>
                      <a:pt x="47" y="92"/>
                      <a:pt x="50" y="95"/>
                    </a:cubicBezTo>
                    <a:cubicBezTo>
                      <a:pt x="56" y="106"/>
                      <a:pt x="60" y="117"/>
                      <a:pt x="59" y="118"/>
                    </a:cubicBezTo>
                    <a:close/>
                    <a:moveTo>
                      <a:pt x="22" y="61"/>
                    </a:moveTo>
                    <a:cubicBezTo>
                      <a:pt x="26" y="67"/>
                      <a:pt x="33" y="79"/>
                      <a:pt x="27" y="65"/>
                    </a:cubicBezTo>
                    <a:cubicBezTo>
                      <a:pt x="38" y="83"/>
                      <a:pt x="35" y="83"/>
                      <a:pt x="36" y="89"/>
                    </a:cubicBezTo>
                    <a:cubicBezTo>
                      <a:pt x="32" y="80"/>
                      <a:pt x="30" y="76"/>
                      <a:pt x="28" y="73"/>
                    </a:cubicBezTo>
                    <a:cubicBezTo>
                      <a:pt x="27" y="70"/>
                      <a:pt x="26" y="67"/>
                      <a:pt x="2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0" name="Freeform 6741">
                <a:extLst>
                  <a:ext uri="{FF2B5EF4-FFF2-40B4-BE49-F238E27FC236}">
                    <a16:creationId xmlns:a16="http://schemas.microsoft.com/office/drawing/2014/main" id="{D8A8FCB0-84A1-4563-A318-0D6B59A8F2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0" y="1600"/>
                <a:ext cx="967" cy="906"/>
              </a:xfrm>
              <a:custGeom>
                <a:avLst/>
                <a:gdLst>
                  <a:gd name="T0" fmla="*/ 42 w 1699"/>
                  <a:gd name="T1" fmla="*/ 1039 h 1592"/>
                  <a:gd name="T2" fmla="*/ 340 w 1699"/>
                  <a:gd name="T3" fmla="*/ 462 h 1592"/>
                  <a:gd name="T4" fmla="*/ 843 w 1699"/>
                  <a:gd name="T5" fmla="*/ 194 h 1592"/>
                  <a:gd name="T6" fmla="*/ 1302 w 1699"/>
                  <a:gd name="T7" fmla="*/ 337 h 1592"/>
                  <a:gd name="T8" fmla="*/ 1538 w 1699"/>
                  <a:gd name="T9" fmla="*/ 646 h 1592"/>
                  <a:gd name="T10" fmla="*/ 1588 w 1699"/>
                  <a:gd name="T11" fmla="*/ 925 h 1592"/>
                  <a:gd name="T12" fmla="*/ 1549 w 1699"/>
                  <a:gd name="T13" fmla="*/ 1194 h 1592"/>
                  <a:gd name="T14" fmla="*/ 1456 w 1699"/>
                  <a:gd name="T15" fmla="*/ 1402 h 1592"/>
                  <a:gd name="T16" fmla="*/ 1615 w 1699"/>
                  <a:gd name="T17" fmla="*/ 1091 h 1592"/>
                  <a:gd name="T18" fmla="*/ 1543 w 1699"/>
                  <a:gd name="T19" fmla="*/ 1312 h 1592"/>
                  <a:gd name="T20" fmla="*/ 1433 w 1699"/>
                  <a:gd name="T21" fmla="*/ 1491 h 1592"/>
                  <a:gd name="T22" fmla="*/ 1646 w 1699"/>
                  <a:gd name="T23" fmla="*/ 1167 h 1592"/>
                  <a:gd name="T24" fmla="*/ 1689 w 1699"/>
                  <a:gd name="T25" fmla="*/ 985 h 1592"/>
                  <a:gd name="T26" fmla="*/ 1677 w 1699"/>
                  <a:gd name="T27" fmla="*/ 750 h 1592"/>
                  <a:gd name="T28" fmla="*/ 1679 w 1699"/>
                  <a:gd name="T29" fmla="*/ 860 h 1592"/>
                  <a:gd name="T30" fmla="*/ 1535 w 1699"/>
                  <a:gd name="T31" fmla="*/ 459 h 1592"/>
                  <a:gd name="T32" fmla="*/ 1426 w 1699"/>
                  <a:gd name="T33" fmla="*/ 313 h 1592"/>
                  <a:gd name="T34" fmla="*/ 1360 w 1699"/>
                  <a:gd name="T35" fmla="*/ 264 h 1592"/>
                  <a:gd name="T36" fmla="*/ 1143 w 1699"/>
                  <a:gd name="T37" fmla="*/ 131 h 1592"/>
                  <a:gd name="T38" fmla="*/ 1262 w 1699"/>
                  <a:gd name="T39" fmla="*/ 172 h 1592"/>
                  <a:gd name="T40" fmla="*/ 999 w 1699"/>
                  <a:gd name="T41" fmla="*/ 109 h 1592"/>
                  <a:gd name="T42" fmla="*/ 849 w 1699"/>
                  <a:gd name="T43" fmla="*/ 81 h 1592"/>
                  <a:gd name="T44" fmla="*/ 1254 w 1699"/>
                  <a:gd name="T45" fmla="*/ 152 h 1592"/>
                  <a:gd name="T46" fmla="*/ 1464 w 1699"/>
                  <a:gd name="T47" fmla="*/ 294 h 1592"/>
                  <a:gd name="T48" fmla="*/ 890 w 1699"/>
                  <a:gd name="T49" fmla="*/ 45 h 1592"/>
                  <a:gd name="T50" fmla="*/ 875 w 1699"/>
                  <a:gd name="T51" fmla="*/ 16 h 1592"/>
                  <a:gd name="T52" fmla="*/ 1641 w 1699"/>
                  <a:gd name="T53" fmla="*/ 669 h 1592"/>
                  <a:gd name="T54" fmla="*/ 856 w 1699"/>
                  <a:gd name="T55" fmla="*/ 20 h 1592"/>
                  <a:gd name="T56" fmla="*/ 160 w 1699"/>
                  <a:gd name="T57" fmla="*/ 407 h 1592"/>
                  <a:gd name="T58" fmla="*/ 282 w 1699"/>
                  <a:gd name="T59" fmla="*/ 273 h 1592"/>
                  <a:gd name="T60" fmla="*/ 105 w 1699"/>
                  <a:gd name="T61" fmla="*/ 531 h 1592"/>
                  <a:gd name="T62" fmla="*/ 361 w 1699"/>
                  <a:gd name="T63" fmla="*/ 220 h 1592"/>
                  <a:gd name="T64" fmla="*/ 1488 w 1699"/>
                  <a:gd name="T65" fmla="*/ 324 h 1592"/>
                  <a:gd name="T66" fmla="*/ 347 w 1699"/>
                  <a:gd name="T67" fmla="*/ 249 h 1592"/>
                  <a:gd name="T68" fmla="*/ 491 w 1699"/>
                  <a:gd name="T69" fmla="*/ 156 h 1592"/>
                  <a:gd name="T70" fmla="*/ 266 w 1699"/>
                  <a:gd name="T71" fmla="*/ 336 h 1592"/>
                  <a:gd name="T72" fmla="*/ 444 w 1699"/>
                  <a:gd name="T73" fmla="*/ 197 h 1592"/>
                  <a:gd name="T74" fmla="*/ 703 w 1699"/>
                  <a:gd name="T75" fmla="*/ 96 h 1592"/>
                  <a:gd name="T76" fmla="*/ 328 w 1699"/>
                  <a:gd name="T77" fmla="*/ 295 h 1592"/>
                  <a:gd name="T78" fmla="*/ 759 w 1699"/>
                  <a:gd name="T79" fmla="*/ 99 h 1592"/>
                  <a:gd name="T80" fmla="*/ 515 w 1699"/>
                  <a:gd name="T81" fmla="*/ 179 h 1592"/>
                  <a:gd name="T82" fmla="*/ 1681 w 1699"/>
                  <a:gd name="T83" fmla="*/ 790 h 1592"/>
                  <a:gd name="T84" fmla="*/ 812 w 1699"/>
                  <a:gd name="T85" fmla="*/ 103 h 1592"/>
                  <a:gd name="T86" fmla="*/ 161 w 1699"/>
                  <a:gd name="T87" fmla="*/ 545 h 1592"/>
                  <a:gd name="T88" fmla="*/ 1449 w 1699"/>
                  <a:gd name="T89" fmla="*/ 346 h 1592"/>
                  <a:gd name="T90" fmla="*/ 293 w 1699"/>
                  <a:gd name="T91" fmla="*/ 362 h 1592"/>
                  <a:gd name="T92" fmla="*/ 1417 w 1699"/>
                  <a:gd name="T93" fmla="*/ 1503 h 1592"/>
                  <a:gd name="T94" fmla="*/ 1468 w 1699"/>
                  <a:gd name="T95" fmla="*/ 435 h 1592"/>
                  <a:gd name="T96" fmla="*/ 1465 w 1699"/>
                  <a:gd name="T97" fmla="*/ 409 h 1592"/>
                  <a:gd name="T98" fmla="*/ 1013 w 1699"/>
                  <a:gd name="T99" fmla="*/ 154 h 1592"/>
                  <a:gd name="T100" fmla="*/ 951 w 1699"/>
                  <a:gd name="T101" fmla="*/ 140 h 1592"/>
                  <a:gd name="T102" fmla="*/ 883 w 1699"/>
                  <a:gd name="T103" fmla="*/ 138 h 1592"/>
                  <a:gd name="T104" fmla="*/ 1548 w 1699"/>
                  <a:gd name="T105" fmla="*/ 551 h 1592"/>
                  <a:gd name="T106" fmla="*/ 1459 w 1699"/>
                  <a:gd name="T107" fmla="*/ 426 h 1592"/>
                  <a:gd name="T108" fmla="*/ 1603 w 1699"/>
                  <a:gd name="T109" fmla="*/ 699 h 1592"/>
                  <a:gd name="T110" fmla="*/ 1601 w 1699"/>
                  <a:gd name="T111" fmla="*/ 1113 h 1592"/>
                  <a:gd name="T112" fmla="*/ 1489 w 1699"/>
                  <a:gd name="T113" fmla="*/ 1353 h 1592"/>
                  <a:gd name="T114" fmla="*/ 1603 w 1699"/>
                  <a:gd name="T115" fmla="*/ 773 h 1592"/>
                  <a:gd name="T116" fmla="*/ 1536 w 1699"/>
                  <a:gd name="T117" fmla="*/ 608 h 1592"/>
                  <a:gd name="T118" fmla="*/ 1221 w 1699"/>
                  <a:gd name="T119" fmla="*/ 270 h 1592"/>
                  <a:gd name="T120" fmla="*/ 997 w 1699"/>
                  <a:gd name="T121" fmla="*/ 193 h 1592"/>
                  <a:gd name="T122" fmla="*/ 855 w 1699"/>
                  <a:gd name="T123" fmla="*/ 189 h 1592"/>
                  <a:gd name="T124" fmla="*/ 1578 w 1699"/>
                  <a:gd name="T125" fmla="*/ 893 h 1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99" h="1592">
                    <a:moveTo>
                      <a:pt x="715" y="13"/>
                    </a:moveTo>
                    <a:cubicBezTo>
                      <a:pt x="703" y="15"/>
                      <a:pt x="685" y="19"/>
                      <a:pt x="668" y="23"/>
                    </a:cubicBezTo>
                    <a:cubicBezTo>
                      <a:pt x="650" y="27"/>
                      <a:pt x="634" y="31"/>
                      <a:pt x="626" y="32"/>
                    </a:cubicBezTo>
                    <a:cubicBezTo>
                      <a:pt x="626" y="33"/>
                      <a:pt x="620" y="35"/>
                      <a:pt x="613" y="37"/>
                    </a:cubicBezTo>
                    <a:cubicBezTo>
                      <a:pt x="607" y="39"/>
                      <a:pt x="600" y="41"/>
                      <a:pt x="598" y="40"/>
                    </a:cubicBezTo>
                    <a:cubicBezTo>
                      <a:pt x="588" y="43"/>
                      <a:pt x="592" y="43"/>
                      <a:pt x="584" y="45"/>
                    </a:cubicBezTo>
                    <a:cubicBezTo>
                      <a:pt x="582" y="47"/>
                      <a:pt x="579" y="49"/>
                      <a:pt x="574" y="51"/>
                    </a:cubicBezTo>
                    <a:cubicBezTo>
                      <a:pt x="570" y="54"/>
                      <a:pt x="562" y="57"/>
                      <a:pt x="549" y="62"/>
                    </a:cubicBezTo>
                    <a:cubicBezTo>
                      <a:pt x="544" y="62"/>
                      <a:pt x="556" y="58"/>
                      <a:pt x="536" y="64"/>
                    </a:cubicBezTo>
                    <a:cubicBezTo>
                      <a:pt x="549" y="57"/>
                      <a:pt x="569" y="49"/>
                      <a:pt x="589" y="42"/>
                    </a:cubicBezTo>
                    <a:cubicBezTo>
                      <a:pt x="609" y="35"/>
                      <a:pt x="627" y="30"/>
                      <a:pt x="637" y="28"/>
                    </a:cubicBezTo>
                    <a:cubicBezTo>
                      <a:pt x="642" y="26"/>
                      <a:pt x="653" y="22"/>
                      <a:pt x="664" y="19"/>
                    </a:cubicBezTo>
                    <a:cubicBezTo>
                      <a:pt x="663" y="18"/>
                      <a:pt x="652" y="21"/>
                      <a:pt x="651" y="20"/>
                    </a:cubicBezTo>
                    <a:cubicBezTo>
                      <a:pt x="642" y="22"/>
                      <a:pt x="634" y="25"/>
                      <a:pt x="626" y="27"/>
                    </a:cubicBezTo>
                    <a:cubicBezTo>
                      <a:pt x="625" y="29"/>
                      <a:pt x="618" y="32"/>
                      <a:pt x="608" y="35"/>
                    </a:cubicBezTo>
                    <a:cubicBezTo>
                      <a:pt x="598" y="38"/>
                      <a:pt x="585" y="41"/>
                      <a:pt x="575" y="46"/>
                    </a:cubicBezTo>
                    <a:cubicBezTo>
                      <a:pt x="565" y="49"/>
                      <a:pt x="579" y="42"/>
                      <a:pt x="569" y="46"/>
                    </a:cubicBezTo>
                    <a:cubicBezTo>
                      <a:pt x="567" y="47"/>
                      <a:pt x="559" y="50"/>
                      <a:pt x="551" y="54"/>
                    </a:cubicBezTo>
                    <a:cubicBezTo>
                      <a:pt x="542" y="57"/>
                      <a:pt x="533" y="60"/>
                      <a:pt x="528" y="62"/>
                    </a:cubicBezTo>
                    <a:cubicBezTo>
                      <a:pt x="529" y="63"/>
                      <a:pt x="531" y="63"/>
                      <a:pt x="527" y="65"/>
                    </a:cubicBezTo>
                    <a:cubicBezTo>
                      <a:pt x="516" y="68"/>
                      <a:pt x="508" y="74"/>
                      <a:pt x="493" y="80"/>
                    </a:cubicBezTo>
                    <a:cubicBezTo>
                      <a:pt x="490" y="80"/>
                      <a:pt x="489" y="79"/>
                      <a:pt x="474" y="87"/>
                    </a:cubicBezTo>
                    <a:cubicBezTo>
                      <a:pt x="482" y="84"/>
                      <a:pt x="472" y="90"/>
                      <a:pt x="463" y="95"/>
                    </a:cubicBezTo>
                    <a:cubicBezTo>
                      <a:pt x="463" y="94"/>
                      <a:pt x="456" y="98"/>
                      <a:pt x="450" y="101"/>
                    </a:cubicBezTo>
                    <a:cubicBezTo>
                      <a:pt x="444" y="104"/>
                      <a:pt x="438" y="107"/>
                      <a:pt x="438" y="106"/>
                    </a:cubicBezTo>
                    <a:cubicBezTo>
                      <a:pt x="430" y="110"/>
                      <a:pt x="429" y="112"/>
                      <a:pt x="419" y="117"/>
                    </a:cubicBezTo>
                    <a:cubicBezTo>
                      <a:pt x="422" y="117"/>
                      <a:pt x="417" y="120"/>
                      <a:pt x="412" y="124"/>
                    </a:cubicBezTo>
                    <a:cubicBezTo>
                      <a:pt x="402" y="128"/>
                      <a:pt x="406" y="128"/>
                      <a:pt x="397" y="134"/>
                    </a:cubicBezTo>
                    <a:cubicBezTo>
                      <a:pt x="392" y="136"/>
                      <a:pt x="400" y="129"/>
                      <a:pt x="394" y="133"/>
                    </a:cubicBezTo>
                    <a:cubicBezTo>
                      <a:pt x="388" y="139"/>
                      <a:pt x="378" y="145"/>
                      <a:pt x="367" y="153"/>
                    </a:cubicBezTo>
                    <a:cubicBezTo>
                      <a:pt x="356" y="161"/>
                      <a:pt x="344" y="169"/>
                      <a:pt x="333" y="178"/>
                    </a:cubicBezTo>
                    <a:cubicBezTo>
                      <a:pt x="330" y="179"/>
                      <a:pt x="325" y="182"/>
                      <a:pt x="319" y="186"/>
                    </a:cubicBezTo>
                    <a:cubicBezTo>
                      <a:pt x="308" y="197"/>
                      <a:pt x="309" y="200"/>
                      <a:pt x="305" y="204"/>
                    </a:cubicBezTo>
                    <a:cubicBezTo>
                      <a:pt x="295" y="213"/>
                      <a:pt x="291" y="215"/>
                      <a:pt x="288" y="216"/>
                    </a:cubicBezTo>
                    <a:cubicBezTo>
                      <a:pt x="284" y="218"/>
                      <a:pt x="281" y="219"/>
                      <a:pt x="275" y="224"/>
                    </a:cubicBezTo>
                    <a:cubicBezTo>
                      <a:pt x="274" y="227"/>
                      <a:pt x="266" y="236"/>
                      <a:pt x="253" y="248"/>
                    </a:cubicBezTo>
                    <a:cubicBezTo>
                      <a:pt x="253" y="247"/>
                      <a:pt x="257" y="243"/>
                      <a:pt x="252" y="247"/>
                    </a:cubicBezTo>
                    <a:cubicBezTo>
                      <a:pt x="245" y="256"/>
                      <a:pt x="251" y="252"/>
                      <a:pt x="257" y="249"/>
                    </a:cubicBezTo>
                    <a:cubicBezTo>
                      <a:pt x="255" y="251"/>
                      <a:pt x="255" y="252"/>
                      <a:pt x="253" y="254"/>
                    </a:cubicBezTo>
                    <a:cubicBezTo>
                      <a:pt x="241" y="263"/>
                      <a:pt x="243" y="259"/>
                      <a:pt x="237" y="263"/>
                    </a:cubicBezTo>
                    <a:cubicBezTo>
                      <a:pt x="226" y="273"/>
                      <a:pt x="219" y="281"/>
                      <a:pt x="213" y="289"/>
                    </a:cubicBezTo>
                    <a:cubicBezTo>
                      <a:pt x="207" y="297"/>
                      <a:pt x="202" y="304"/>
                      <a:pt x="195" y="312"/>
                    </a:cubicBezTo>
                    <a:cubicBezTo>
                      <a:pt x="195" y="312"/>
                      <a:pt x="195" y="311"/>
                      <a:pt x="196" y="309"/>
                    </a:cubicBezTo>
                    <a:cubicBezTo>
                      <a:pt x="188" y="319"/>
                      <a:pt x="186" y="320"/>
                      <a:pt x="179" y="329"/>
                    </a:cubicBezTo>
                    <a:cubicBezTo>
                      <a:pt x="176" y="337"/>
                      <a:pt x="166" y="347"/>
                      <a:pt x="158" y="361"/>
                    </a:cubicBezTo>
                    <a:cubicBezTo>
                      <a:pt x="158" y="358"/>
                      <a:pt x="153" y="365"/>
                      <a:pt x="148" y="373"/>
                    </a:cubicBezTo>
                    <a:cubicBezTo>
                      <a:pt x="148" y="374"/>
                      <a:pt x="151" y="372"/>
                      <a:pt x="148" y="376"/>
                    </a:cubicBezTo>
                    <a:cubicBezTo>
                      <a:pt x="147" y="376"/>
                      <a:pt x="142" y="384"/>
                      <a:pt x="142" y="382"/>
                    </a:cubicBezTo>
                    <a:cubicBezTo>
                      <a:pt x="136" y="391"/>
                      <a:pt x="136" y="391"/>
                      <a:pt x="130" y="400"/>
                    </a:cubicBezTo>
                    <a:cubicBezTo>
                      <a:pt x="128" y="403"/>
                      <a:pt x="123" y="412"/>
                      <a:pt x="118" y="421"/>
                    </a:cubicBezTo>
                    <a:cubicBezTo>
                      <a:pt x="113" y="431"/>
                      <a:pt x="107" y="441"/>
                      <a:pt x="103" y="447"/>
                    </a:cubicBezTo>
                    <a:cubicBezTo>
                      <a:pt x="99" y="455"/>
                      <a:pt x="92" y="469"/>
                      <a:pt x="86" y="482"/>
                    </a:cubicBezTo>
                    <a:cubicBezTo>
                      <a:pt x="80" y="496"/>
                      <a:pt x="74" y="508"/>
                      <a:pt x="70" y="514"/>
                    </a:cubicBezTo>
                    <a:cubicBezTo>
                      <a:pt x="70" y="517"/>
                      <a:pt x="67" y="524"/>
                      <a:pt x="64" y="531"/>
                    </a:cubicBezTo>
                    <a:cubicBezTo>
                      <a:pt x="61" y="538"/>
                      <a:pt x="58" y="545"/>
                      <a:pt x="56" y="548"/>
                    </a:cubicBezTo>
                    <a:cubicBezTo>
                      <a:pt x="56" y="551"/>
                      <a:pt x="53" y="560"/>
                      <a:pt x="50" y="570"/>
                    </a:cubicBezTo>
                    <a:cubicBezTo>
                      <a:pt x="46" y="580"/>
                      <a:pt x="42" y="590"/>
                      <a:pt x="40" y="594"/>
                    </a:cubicBezTo>
                    <a:cubicBezTo>
                      <a:pt x="28" y="637"/>
                      <a:pt x="18" y="680"/>
                      <a:pt x="11" y="726"/>
                    </a:cubicBezTo>
                    <a:cubicBezTo>
                      <a:pt x="4" y="771"/>
                      <a:pt x="0" y="819"/>
                      <a:pt x="2" y="871"/>
                    </a:cubicBezTo>
                    <a:cubicBezTo>
                      <a:pt x="3" y="902"/>
                      <a:pt x="6" y="933"/>
                      <a:pt x="10" y="961"/>
                    </a:cubicBezTo>
                    <a:cubicBezTo>
                      <a:pt x="15" y="990"/>
                      <a:pt x="20" y="1016"/>
                      <a:pt x="27" y="1036"/>
                    </a:cubicBezTo>
                    <a:cubicBezTo>
                      <a:pt x="26" y="1034"/>
                      <a:pt x="22" y="1015"/>
                      <a:pt x="23" y="1012"/>
                    </a:cubicBezTo>
                    <a:cubicBezTo>
                      <a:pt x="29" y="1037"/>
                      <a:pt x="37" y="1053"/>
                      <a:pt x="44" y="1069"/>
                    </a:cubicBezTo>
                    <a:cubicBezTo>
                      <a:pt x="44" y="1066"/>
                      <a:pt x="41" y="1053"/>
                      <a:pt x="41" y="1051"/>
                    </a:cubicBezTo>
                    <a:cubicBezTo>
                      <a:pt x="43" y="1053"/>
                      <a:pt x="45" y="1061"/>
                      <a:pt x="46" y="1063"/>
                    </a:cubicBezTo>
                    <a:cubicBezTo>
                      <a:pt x="46" y="1059"/>
                      <a:pt x="42" y="1045"/>
                      <a:pt x="42" y="1039"/>
                    </a:cubicBezTo>
                    <a:cubicBezTo>
                      <a:pt x="44" y="1046"/>
                      <a:pt x="46" y="1047"/>
                      <a:pt x="48" y="1049"/>
                    </a:cubicBezTo>
                    <a:cubicBezTo>
                      <a:pt x="50" y="1050"/>
                      <a:pt x="52" y="1053"/>
                      <a:pt x="55" y="1066"/>
                    </a:cubicBezTo>
                    <a:cubicBezTo>
                      <a:pt x="57" y="1069"/>
                      <a:pt x="53" y="1055"/>
                      <a:pt x="55" y="1058"/>
                    </a:cubicBezTo>
                    <a:cubicBezTo>
                      <a:pt x="57" y="1066"/>
                      <a:pt x="59" y="1072"/>
                      <a:pt x="60" y="1073"/>
                    </a:cubicBezTo>
                    <a:cubicBezTo>
                      <a:pt x="60" y="1062"/>
                      <a:pt x="66" y="1072"/>
                      <a:pt x="71" y="1079"/>
                    </a:cubicBezTo>
                    <a:cubicBezTo>
                      <a:pt x="73" y="1083"/>
                      <a:pt x="75" y="1086"/>
                      <a:pt x="77" y="1086"/>
                    </a:cubicBezTo>
                    <a:cubicBezTo>
                      <a:pt x="78" y="1085"/>
                      <a:pt x="78" y="1081"/>
                      <a:pt x="76" y="1070"/>
                    </a:cubicBezTo>
                    <a:cubicBezTo>
                      <a:pt x="76" y="1067"/>
                      <a:pt x="78" y="1076"/>
                      <a:pt x="79" y="1075"/>
                    </a:cubicBezTo>
                    <a:cubicBezTo>
                      <a:pt x="78" y="1069"/>
                      <a:pt x="75" y="1066"/>
                      <a:pt x="75" y="1062"/>
                    </a:cubicBezTo>
                    <a:cubicBezTo>
                      <a:pt x="78" y="1072"/>
                      <a:pt x="79" y="1072"/>
                      <a:pt x="79" y="1067"/>
                    </a:cubicBezTo>
                    <a:cubicBezTo>
                      <a:pt x="82" y="1077"/>
                      <a:pt x="84" y="1079"/>
                      <a:pt x="86" y="1080"/>
                    </a:cubicBezTo>
                    <a:cubicBezTo>
                      <a:pt x="84" y="1068"/>
                      <a:pt x="85" y="1063"/>
                      <a:pt x="86" y="1060"/>
                    </a:cubicBezTo>
                    <a:cubicBezTo>
                      <a:pt x="87" y="1058"/>
                      <a:pt x="89" y="1058"/>
                      <a:pt x="91" y="1058"/>
                    </a:cubicBezTo>
                    <a:cubicBezTo>
                      <a:pt x="96" y="1068"/>
                      <a:pt x="102" y="1083"/>
                      <a:pt x="107" y="1087"/>
                    </a:cubicBezTo>
                    <a:cubicBezTo>
                      <a:pt x="105" y="1080"/>
                      <a:pt x="104" y="1074"/>
                      <a:pt x="106" y="1075"/>
                    </a:cubicBezTo>
                    <a:cubicBezTo>
                      <a:pt x="109" y="1086"/>
                      <a:pt x="112" y="1091"/>
                      <a:pt x="114" y="1092"/>
                    </a:cubicBezTo>
                    <a:cubicBezTo>
                      <a:pt x="116" y="1093"/>
                      <a:pt x="117" y="1091"/>
                      <a:pt x="117" y="1088"/>
                    </a:cubicBezTo>
                    <a:cubicBezTo>
                      <a:pt x="116" y="1080"/>
                      <a:pt x="114" y="1072"/>
                      <a:pt x="113" y="1065"/>
                    </a:cubicBezTo>
                    <a:cubicBezTo>
                      <a:pt x="113" y="1065"/>
                      <a:pt x="114" y="1063"/>
                      <a:pt x="113" y="1060"/>
                    </a:cubicBezTo>
                    <a:cubicBezTo>
                      <a:pt x="115" y="1066"/>
                      <a:pt x="118" y="1079"/>
                      <a:pt x="118" y="1075"/>
                    </a:cubicBezTo>
                    <a:cubicBezTo>
                      <a:pt x="119" y="1074"/>
                      <a:pt x="117" y="1069"/>
                      <a:pt x="116" y="1063"/>
                    </a:cubicBezTo>
                    <a:cubicBezTo>
                      <a:pt x="114" y="1057"/>
                      <a:pt x="112" y="1050"/>
                      <a:pt x="112" y="1047"/>
                    </a:cubicBezTo>
                    <a:cubicBezTo>
                      <a:pt x="115" y="1058"/>
                      <a:pt x="119" y="1072"/>
                      <a:pt x="123" y="1083"/>
                    </a:cubicBezTo>
                    <a:cubicBezTo>
                      <a:pt x="127" y="1094"/>
                      <a:pt x="131" y="1103"/>
                      <a:pt x="133" y="1103"/>
                    </a:cubicBezTo>
                    <a:cubicBezTo>
                      <a:pt x="131" y="1094"/>
                      <a:pt x="128" y="1084"/>
                      <a:pt x="127" y="1078"/>
                    </a:cubicBezTo>
                    <a:cubicBezTo>
                      <a:pt x="127" y="1081"/>
                      <a:pt x="125" y="1076"/>
                      <a:pt x="124" y="1071"/>
                    </a:cubicBezTo>
                    <a:cubicBezTo>
                      <a:pt x="122" y="1066"/>
                      <a:pt x="121" y="1061"/>
                      <a:pt x="121" y="1060"/>
                    </a:cubicBezTo>
                    <a:cubicBezTo>
                      <a:pt x="126" y="1068"/>
                      <a:pt x="128" y="1068"/>
                      <a:pt x="128" y="1058"/>
                    </a:cubicBezTo>
                    <a:cubicBezTo>
                      <a:pt x="129" y="1061"/>
                      <a:pt x="132" y="1071"/>
                      <a:pt x="134" y="1078"/>
                    </a:cubicBezTo>
                    <a:cubicBezTo>
                      <a:pt x="136" y="1079"/>
                      <a:pt x="131" y="1065"/>
                      <a:pt x="131" y="1062"/>
                    </a:cubicBezTo>
                    <a:cubicBezTo>
                      <a:pt x="138" y="1077"/>
                      <a:pt x="145" y="1084"/>
                      <a:pt x="150" y="1083"/>
                    </a:cubicBezTo>
                    <a:cubicBezTo>
                      <a:pt x="154" y="1082"/>
                      <a:pt x="155" y="1073"/>
                      <a:pt x="152" y="1053"/>
                    </a:cubicBezTo>
                    <a:cubicBezTo>
                      <a:pt x="160" y="1066"/>
                      <a:pt x="169" y="1071"/>
                      <a:pt x="170" y="1059"/>
                    </a:cubicBezTo>
                    <a:cubicBezTo>
                      <a:pt x="165" y="1042"/>
                      <a:pt x="163" y="1029"/>
                      <a:pt x="158" y="1017"/>
                    </a:cubicBezTo>
                    <a:cubicBezTo>
                      <a:pt x="159" y="1016"/>
                      <a:pt x="159" y="1015"/>
                      <a:pt x="159" y="1013"/>
                    </a:cubicBezTo>
                    <a:cubicBezTo>
                      <a:pt x="164" y="1033"/>
                      <a:pt x="169" y="1048"/>
                      <a:pt x="175" y="1065"/>
                    </a:cubicBezTo>
                    <a:cubicBezTo>
                      <a:pt x="177" y="1063"/>
                      <a:pt x="177" y="1063"/>
                      <a:pt x="177" y="1063"/>
                    </a:cubicBezTo>
                    <a:cubicBezTo>
                      <a:pt x="173" y="1047"/>
                      <a:pt x="166" y="1030"/>
                      <a:pt x="167" y="1023"/>
                    </a:cubicBezTo>
                    <a:cubicBezTo>
                      <a:pt x="167" y="1025"/>
                      <a:pt x="169" y="1030"/>
                      <a:pt x="170" y="1034"/>
                    </a:cubicBezTo>
                    <a:cubicBezTo>
                      <a:pt x="171" y="1039"/>
                      <a:pt x="172" y="1042"/>
                      <a:pt x="173" y="1042"/>
                    </a:cubicBezTo>
                    <a:cubicBezTo>
                      <a:pt x="169" y="1027"/>
                      <a:pt x="172" y="1028"/>
                      <a:pt x="170" y="1017"/>
                    </a:cubicBezTo>
                    <a:cubicBezTo>
                      <a:pt x="172" y="1024"/>
                      <a:pt x="174" y="1030"/>
                      <a:pt x="177" y="1042"/>
                    </a:cubicBezTo>
                    <a:cubicBezTo>
                      <a:pt x="178" y="1038"/>
                      <a:pt x="182" y="1051"/>
                      <a:pt x="185" y="1055"/>
                    </a:cubicBezTo>
                    <a:cubicBezTo>
                      <a:pt x="188" y="1052"/>
                      <a:pt x="191" y="1059"/>
                      <a:pt x="192" y="1052"/>
                    </a:cubicBezTo>
                    <a:cubicBezTo>
                      <a:pt x="198" y="1066"/>
                      <a:pt x="202" y="1071"/>
                      <a:pt x="206" y="1075"/>
                    </a:cubicBezTo>
                    <a:cubicBezTo>
                      <a:pt x="210" y="1079"/>
                      <a:pt x="214" y="1081"/>
                      <a:pt x="220" y="1091"/>
                    </a:cubicBezTo>
                    <a:cubicBezTo>
                      <a:pt x="220" y="1089"/>
                      <a:pt x="219" y="1088"/>
                      <a:pt x="220" y="1088"/>
                    </a:cubicBezTo>
                    <a:cubicBezTo>
                      <a:pt x="218" y="1082"/>
                      <a:pt x="216" y="1073"/>
                      <a:pt x="215" y="1064"/>
                    </a:cubicBezTo>
                    <a:cubicBezTo>
                      <a:pt x="213" y="1055"/>
                      <a:pt x="212" y="1045"/>
                      <a:pt x="212" y="1038"/>
                    </a:cubicBezTo>
                    <a:cubicBezTo>
                      <a:pt x="212" y="1030"/>
                      <a:pt x="212" y="1025"/>
                      <a:pt x="214" y="1023"/>
                    </a:cubicBezTo>
                    <a:cubicBezTo>
                      <a:pt x="215" y="1022"/>
                      <a:pt x="217" y="1024"/>
                      <a:pt x="221" y="1033"/>
                    </a:cubicBezTo>
                    <a:cubicBezTo>
                      <a:pt x="223" y="1034"/>
                      <a:pt x="222" y="1029"/>
                      <a:pt x="222" y="1024"/>
                    </a:cubicBezTo>
                    <a:cubicBezTo>
                      <a:pt x="221" y="1019"/>
                      <a:pt x="220" y="1014"/>
                      <a:pt x="222" y="1017"/>
                    </a:cubicBezTo>
                    <a:cubicBezTo>
                      <a:pt x="216" y="985"/>
                      <a:pt x="210" y="950"/>
                      <a:pt x="207" y="912"/>
                    </a:cubicBezTo>
                    <a:cubicBezTo>
                      <a:pt x="205" y="875"/>
                      <a:pt x="205" y="835"/>
                      <a:pt x="209" y="795"/>
                    </a:cubicBezTo>
                    <a:cubicBezTo>
                      <a:pt x="213" y="756"/>
                      <a:pt x="221" y="716"/>
                      <a:pt x="232" y="679"/>
                    </a:cubicBezTo>
                    <a:cubicBezTo>
                      <a:pt x="242" y="642"/>
                      <a:pt x="256" y="608"/>
                      <a:pt x="271" y="579"/>
                    </a:cubicBezTo>
                    <a:cubicBezTo>
                      <a:pt x="275" y="570"/>
                      <a:pt x="282" y="557"/>
                      <a:pt x="288" y="547"/>
                    </a:cubicBezTo>
                    <a:cubicBezTo>
                      <a:pt x="294" y="536"/>
                      <a:pt x="299" y="528"/>
                      <a:pt x="297" y="528"/>
                    </a:cubicBezTo>
                    <a:cubicBezTo>
                      <a:pt x="301" y="525"/>
                      <a:pt x="305" y="517"/>
                      <a:pt x="311" y="509"/>
                    </a:cubicBezTo>
                    <a:cubicBezTo>
                      <a:pt x="316" y="501"/>
                      <a:pt x="322" y="491"/>
                      <a:pt x="327" y="485"/>
                    </a:cubicBezTo>
                    <a:cubicBezTo>
                      <a:pt x="327" y="483"/>
                      <a:pt x="321" y="491"/>
                      <a:pt x="321" y="489"/>
                    </a:cubicBezTo>
                    <a:cubicBezTo>
                      <a:pt x="327" y="482"/>
                      <a:pt x="330" y="477"/>
                      <a:pt x="333" y="473"/>
                    </a:cubicBezTo>
                    <a:cubicBezTo>
                      <a:pt x="332" y="477"/>
                      <a:pt x="324" y="488"/>
                      <a:pt x="332" y="478"/>
                    </a:cubicBezTo>
                    <a:cubicBezTo>
                      <a:pt x="331" y="476"/>
                      <a:pt x="338" y="472"/>
                      <a:pt x="342" y="465"/>
                    </a:cubicBezTo>
                    <a:cubicBezTo>
                      <a:pt x="345" y="460"/>
                      <a:pt x="335" y="469"/>
                      <a:pt x="340" y="462"/>
                    </a:cubicBezTo>
                    <a:cubicBezTo>
                      <a:pt x="343" y="458"/>
                      <a:pt x="345" y="456"/>
                      <a:pt x="346" y="455"/>
                    </a:cubicBezTo>
                    <a:cubicBezTo>
                      <a:pt x="341" y="462"/>
                      <a:pt x="346" y="459"/>
                      <a:pt x="344" y="463"/>
                    </a:cubicBezTo>
                    <a:cubicBezTo>
                      <a:pt x="355" y="448"/>
                      <a:pt x="365" y="436"/>
                      <a:pt x="382" y="419"/>
                    </a:cubicBezTo>
                    <a:cubicBezTo>
                      <a:pt x="382" y="418"/>
                      <a:pt x="379" y="419"/>
                      <a:pt x="382" y="416"/>
                    </a:cubicBezTo>
                    <a:cubicBezTo>
                      <a:pt x="390" y="410"/>
                      <a:pt x="394" y="404"/>
                      <a:pt x="405" y="395"/>
                    </a:cubicBezTo>
                    <a:cubicBezTo>
                      <a:pt x="405" y="395"/>
                      <a:pt x="404" y="395"/>
                      <a:pt x="406" y="393"/>
                    </a:cubicBezTo>
                    <a:cubicBezTo>
                      <a:pt x="408" y="392"/>
                      <a:pt x="412" y="387"/>
                      <a:pt x="409" y="391"/>
                    </a:cubicBezTo>
                    <a:cubicBezTo>
                      <a:pt x="424" y="377"/>
                      <a:pt x="436" y="367"/>
                      <a:pt x="446" y="358"/>
                    </a:cubicBezTo>
                    <a:cubicBezTo>
                      <a:pt x="457" y="350"/>
                      <a:pt x="467" y="342"/>
                      <a:pt x="480" y="333"/>
                    </a:cubicBezTo>
                    <a:cubicBezTo>
                      <a:pt x="485" y="330"/>
                      <a:pt x="475" y="335"/>
                      <a:pt x="483" y="329"/>
                    </a:cubicBezTo>
                    <a:cubicBezTo>
                      <a:pt x="487" y="326"/>
                      <a:pt x="489" y="326"/>
                      <a:pt x="490" y="327"/>
                    </a:cubicBezTo>
                    <a:cubicBezTo>
                      <a:pt x="509" y="313"/>
                      <a:pt x="524" y="306"/>
                      <a:pt x="533" y="298"/>
                    </a:cubicBezTo>
                    <a:cubicBezTo>
                      <a:pt x="548" y="291"/>
                      <a:pt x="565" y="281"/>
                      <a:pt x="584" y="272"/>
                    </a:cubicBezTo>
                    <a:cubicBezTo>
                      <a:pt x="571" y="278"/>
                      <a:pt x="577" y="273"/>
                      <a:pt x="567" y="278"/>
                    </a:cubicBezTo>
                    <a:cubicBezTo>
                      <a:pt x="568" y="276"/>
                      <a:pt x="575" y="273"/>
                      <a:pt x="582" y="269"/>
                    </a:cubicBezTo>
                    <a:cubicBezTo>
                      <a:pt x="590" y="266"/>
                      <a:pt x="597" y="263"/>
                      <a:pt x="600" y="262"/>
                    </a:cubicBezTo>
                    <a:cubicBezTo>
                      <a:pt x="598" y="263"/>
                      <a:pt x="597" y="264"/>
                      <a:pt x="598" y="264"/>
                    </a:cubicBezTo>
                    <a:cubicBezTo>
                      <a:pt x="594" y="266"/>
                      <a:pt x="590" y="268"/>
                      <a:pt x="585" y="270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7" y="271"/>
                      <a:pt x="590" y="270"/>
                      <a:pt x="592" y="269"/>
                    </a:cubicBezTo>
                    <a:cubicBezTo>
                      <a:pt x="592" y="266"/>
                      <a:pt x="600" y="267"/>
                      <a:pt x="608" y="263"/>
                    </a:cubicBezTo>
                    <a:cubicBezTo>
                      <a:pt x="606" y="261"/>
                      <a:pt x="612" y="260"/>
                      <a:pt x="626" y="254"/>
                    </a:cubicBezTo>
                    <a:cubicBezTo>
                      <a:pt x="632" y="251"/>
                      <a:pt x="626" y="253"/>
                      <a:pt x="632" y="250"/>
                    </a:cubicBezTo>
                    <a:cubicBezTo>
                      <a:pt x="625" y="253"/>
                      <a:pt x="618" y="255"/>
                      <a:pt x="611" y="258"/>
                    </a:cubicBezTo>
                    <a:cubicBezTo>
                      <a:pt x="616" y="254"/>
                      <a:pt x="604" y="262"/>
                      <a:pt x="603" y="261"/>
                    </a:cubicBezTo>
                    <a:cubicBezTo>
                      <a:pt x="604" y="259"/>
                      <a:pt x="611" y="256"/>
                      <a:pt x="618" y="254"/>
                    </a:cubicBezTo>
                    <a:cubicBezTo>
                      <a:pt x="624" y="251"/>
                      <a:pt x="629" y="249"/>
                      <a:pt x="627" y="248"/>
                    </a:cubicBezTo>
                    <a:cubicBezTo>
                      <a:pt x="636" y="246"/>
                      <a:pt x="638" y="244"/>
                      <a:pt x="651" y="240"/>
                    </a:cubicBezTo>
                    <a:cubicBezTo>
                      <a:pt x="649" y="242"/>
                      <a:pt x="666" y="236"/>
                      <a:pt x="675" y="235"/>
                    </a:cubicBezTo>
                    <a:cubicBezTo>
                      <a:pt x="669" y="233"/>
                      <a:pt x="688" y="230"/>
                      <a:pt x="690" y="229"/>
                    </a:cubicBezTo>
                    <a:cubicBezTo>
                      <a:pt x="693" y="226"/>
                      <a:pt x="685" y="228"/>
                      <a:pt x="688" y="226"/>
                    </a:cubicBezTo>
                    <a:cubicBezTo>
                      <a:pt x="691" y="225"/>
                      <a:pt x="696" y="224"/>
                      <a:pt x="696" y="224"/>
                    </a:cubicBezTo>
                    <a:cubicBezTo>
                      <a:pt x="700" y="225"/>
                      <a:pt x="693" y="226"/>
                      <a:pt x="695" y="227"/>
                    </a:cubicBezTo>
                    <a:cubicBezTo>
                      <a:pt x="707" y="225"/>
                      <a:pt x="713" y="224"/>
                      <a:pt x="724" y="222"/>
                    </a:cubicBezTo>
                    <a:cubicBezTo>
                      <a:pt x="726" y="222"/>
                      <a:pt x="722" y="223"/>
                      <a:pt x="718" y="224"/>
                    </a:cubicBezTo>
                    <a:cubicBezTo>
                      <a:pt x="714" y="225"/>
                      <a:pt x="710" y="226"/>
                      <a:pt x="712" y="227"/>
                    </a:cubicBezTo>
                    <a:cubicBezTo>
                      <a:pt x="720" y="224"/>
                      <a:pt x="735" y="223"/>
                      <a:pt x="746" y="220"/>
                    </a:cubicBezTo>
                    <a:cubicBezTo>
                      <a:pt x="743" y="219"/>
                      <a:pt x="744" y="215"/>
                      <a:pt x="745" y="214"/>
                    </a:cubicBezTo>
                    <a:cubicBezTo>
                      <a:pt x="754" y="213"/>
                      <a:pt x="751" y="216"/>
                      <a:pt x="763" y="213"/>
                    </a:cubicBezTo>
                    <a:cubicBezTo>
                      <a:pt x="763" y="211"/>
                      <a:pt x="764" y="212"/>
                      <a:pt x="767" y="210"/>
                    </a:cubicBezTo>
                    <a:cubicBezTo>
                      <a:pt x="758" y="212"/>
                      <a:pt x="757" y="211"/>
                      <a:pt x="755" y="210"/>
                    </a:cubicBezTo>
                    <a:cubicBezTo>
                      <a:pt x="759" y="210"/>
                      <a:pt x="767" y="209"/>
                      <a:pt x="775" y="208"/>
                    </a:cubicBezTo>
                    <a:cubicBezTo>
                      <a:pt x="770" y="210"/>
                      <a:pt x="780" y="209"/>
                      <a:pt x="780" y="211"/>
                    </a:cubicBezTo>
                    <a:cubicBezTo>
                      <a:pt x="788" y="210"/>
                      <a:pt x="792" y="210"/>
                      <a:pt x="795" y="209"/>
                    </a:cubicBezTo>
                    <a:cubicBezTo>
                      <a:pt x="799" y="209"/>
                      <a:pt x="802" y="208"/>
                      <a:pt x="809" y="208"/>
                    </a:cubicBezTo>
                    <a:cubicBezTo>
                      <a:pt x="810" y="206"/>
                      <a:pt x="810" y="207"/>
                      <a:pt x="807" y="205"/>
                    </a:cubicBezTo>
                    <a:cubicBezTo>
                      <a:pt x="819" y="204"/>
                      <a:pt x="816" y="204"/>
                      <a:pt x="827" y="204"/>
                    </a:cubicBezTo>
                    <a:cubicBezTo>
                      <a:pt x="830" y="202"/>
                      <a:pt x="832" y="201"/>
                      <a:pt x="837" y="200"/>
                    </a:cubicBezTo>
                    <a:cubicBezTo>
                      <a:pt x="824" y="201"/>
                      <a:pt x="819" y="200"/>
                      <a:pt x="812" y="199"/>
                    </a:cubicBezTo>
                    <a:cubicBezTo>
                      <a:pt x="811" y="200"/>
                      <a:pt x="823" y="201"/>
                      <a:pt x="814" y="202"/>
                    </a:cubicBezTo>
                    <a:cubicBezTo>
                      <a:pt x="802" y="202"/>
                      <a:pt x="817" y="203"/>
                      <a:pt x="809" y="204"/>
                    </a:cubicBezTo>
                    <a:cubicBezTo>
                      <a:pt x="802" y="204"/>
                      <a:pt x="810" y="201"/>
                      <a:pt x="800" y="203"/>
                    </a:cubicBezTo>
                    <a:cubicBezTo>
                      <a:pt x="801" y="204"/>
                      <a:pt x="800" y="205"/>
                      <a:pt x="792" y="206"/>
                    </a:cubicBezTo>
                    <a:cubicBezTo>
                      <a:pt x="785" y="206"/>
                      <a:pt x="796" y="205"/>
                      <a:pt x="794" y="203"/>
                    </a:cubicBezTo>
                    <a:cubicBezTo>
                      <a:pt x="788" y="204"/>
                      <a:pt x="779" y="206"/>
                      <a:pt x="771" y="207"/>
                    </a:cubicBezTo>
                    <a:cubicBezTo>
                      <a:pt x="763" y="208"/>
                      <a:pt x="757" y="208"/>
                      <a:pt x="758" y="206"/>
                    </a:cubicBezTo>
                    <a:cubicBezTo>
                      <a:pt x="767" y="205"/>
                      <a:pt x="768" y="204"/>
                      <a:pt x="775" y="203"/>
                    </a:cubicBezTo>
                    <a:cubicBezTo>
                      <a:pt x="775" y="204"/>
                      <a:pt x="784" y="204"/>
                      <a:pt x="787" y="203"/>
                    </a:cubicBezTo>
                    <a:cubicBezTo>
                      <a:pt x="780" y="204"/>
                      <a:pt x="778" y="203"/>
                      <a:pt x="775" y="203"/>
                    </a:cubicBezTo>
                    <a:cubicBezTo>
                      <a:pt x="782" y="202"/>
                      <a:pt x="795" y="200"/>
                      <a:pt x="798" y="200"/>
                    </a:cubicBezTo>
                    <a:cubicBezTo>
                      <a:pt x="796" y="201"/>
                      <a:pt x="790" y="202"/>
                      <a:pt x="796" y="202"/>
                    </a:cubicBezTo>
                    <a:cubicBezTo>
                      <a:pt x="810" y="201"/>
                      <a:pt x="797" y="201"/>
                      <a:pt x="803" y="199"/>
                    </a:cubicBezTo>
                    <a:cubicBezTo>
                      <a:pt x="810" y="200"/>
                      <a:pt x="810" y="197"/>
                      <a:pt x="824" y="197"/>
                    </a:cubicBezTo>
                    <a:cubicBezTo>
                      <a:pt x="820" y="199"/>
                      <a:pt x="827" y="200"/>
                      <a:pt x="840" y="199"/>
                    </a:cubicBezTo>
                    <a:cubicBezTo>
                      <a:pt x="840" y="198"/>
                      <a:pt x="851" y="198"/>
                      <a:pt x="853" y="197"/>
                    </a:cubicBezTo>
                    <a:cubicBezTo>
                      <a:pt x="843" y="198"/>
                      <a:pt x="837" y="196"/>
                      <a:pt x="843" y="194"/>
                    </a:cubicBezTo>
                    <a:cubicBezTo>
                      <a:pt x="825" y="194"/>
                      <a:pt x="809" y="196"/>
                      <a:pt x="791" y="198"/>
                    </a:cubicBezTo>
                    <a:cubicBezTo>
                      <a:pt x="773" y="200"/>
                      <a:pt x="753" y="203"/>
                      <a:pt x="727" y="209"/>
                    </a:cubicBezTo>
                    <a:cubicBezTo>
                      <a:pt x="725" y="208"/>
                      <a:pt x="718" y="210"/>
                      <a:pt x="720" y="208"/>
                    </a:cubicBezTo>
                    <a:cubicBezTo>
                      <a:pt x="733" y="208"/>
                      <a:pt x="744" y="202"/>
                      <a:pt x="752" y="203"/>
                    </a:cubicBezTo>
                    <a:cubicBezTo>
                      <a:pt x="753" y="202"/>
                      <a:pt x="755" y="201"/>
                      <a:pt x="757" y="201"/>
                    </a:cubicBezTo>
                    <a:cubicBezTo>
                      <a:pt x="778" y="198"/>
                      <a:pt x="805" y="194"/>
                      <a:pt x="832" y="193"/>
                    </a:cubicBezTo>
                    <a:cubicBezTo>
                      <a:pt x="859" y="191"/>
                      <a:pt x="886" y="190"/>
                      <a:pt x="906" y="191"/>
                    </a:cubicBezTo>
                    <a:cubicBezTo>
                      <a:pt x="906" y="193"/>
                      <a:pt x="906" y="193"/>
                      <a:pt x="906" y="193"/>
                    </a:cubicBezTo>
                    <a:cubicBezTo>
                      <a:pt x="923" y="194"/>
                      <a:pt x="924" y="192"/>
                      <a:pt x="939" y="195"/>
                    </a:cubicBezTo>
                    <a:cubicBezTo>
                      <a:pt x="949" y="195"/>
                      <a:pt x="966" y="197"/>
                      <a:pt x="982" y="199"/>
                    </a:cubicBezTo>
                    <a:cubicBezTo>
                      <a:pt x="999" y="202"/>
                      <a:pt x="1015" y="206"/>
                      <a:pt x="1027" y="209"/>
                    </a:cubicBezTo>
                    <a:cubicBezTo>
                      <a:pt x="1025" y="208"/>
                      <a:pt x="1030" y="209"/>
                      <a:pt x="1035" y="210"/>
                    </a:cubicBezTo>
                    <a:cubicBezTo>
                      <a:pt x="1039" y="211"/>
                      <a:pt x="1044" y="213"/>
                      <a:pt x="1043" y="211"/>
                    </a:cubicBezTo>
                    <a:cubicBezTo>
                      <a:pt x="1036" y="209"/>
                      <a:pt x="1024" y="206"/>
                      <a:pt x="1012" y="203"/>
                    </a:cubicBezTo>
                    <a:cubicBezTo>
                      <a:pt x="999" y="200"/>
                      <a:pt x="986" y="198"/>
                      <a:pt x="976" y="197"/>
                    </a:cubicBezTo>
                    <a:cubicBezTo>
                      <a:pt x="977" y="194"/>
                      <a:pt x="975" y="193"/>
                      <a:pt x="983" y="192"/>
                    </a:cubicBezTo>
                    <a:cubicBezTo>
                      <a:pt x="991" y="195"/>
                      <a:pt x="995" y="198"/>
                      <a:pt x="996" y="199"/>
                    </a:cubicBezTo>
                    <a:cubicBezTo>
                      <a:pt x="1002" y="198"/>
                      <a:pt x="1013" y="200"/>
                      <a:pt x="1025" y="203"/>
                    </a:cubicBezTo>
                    <a:cubicBezTo>
                      <a:pt x="1037" y="206"/>
                      <a:pt x="1049" y="209"/>
                      <a:pt x="1057" y="210"/>
                    </a:cubicBezTo>
                    <a:cubicBezTo>
                      <a:pt x="1066" y="214"/>
                      <a:pt x="1045" y="209"/>
                      <a:pt x="1060" y="214"/>
                    </a:cubicBezTo>
                    <a:cubicBezTo>
                      <a:pt x="1065" y="215"/>
                      <a:pt x="1059" y="213"/>
                      <a:pt x="1060" y="212"/>
                    </a:cubicBezTo>
                    <a:cubicBezTo>
                      <a:pt x="1066" y="214"/>
                      <a:pt x="1077" y="217"/>
                      <a:pt x="1089" y="221"/>
                    </a:cubicBezTo>
                    <a:cubicBezTo>
                      <a:pt x="1100" y="225"/>
                      <a:pt x="1112" y="229"/>
                      <a:pt x="1120" y="231"/>
                    </a:cubicBezTo>
                    <a:cubicBezTo>
                      <a:pt x="1116" y="230"/>
                      <a:pt x="1116" y="228"/>
                      <a:pt x="1120" y="230"/>
                    </a:cubicBezTo>
                    <a:cubicBezTo>
                      <a:pt x="1124" y="231"/>
                      <a:pt x="1122" y="232"/>
                      <a:pt x="1128" y="234"/>
                    </a:cubicBezTo>
                    <a:cubicBezTo>
                      <a:pt x="1129" y="234"/>
                      <a:pt x="1130" y="234"/>
                      <a:pt x="1134" y="236"/>
                    </a:cubicBezTo>
                    <a:cubicBezTo>
                      <a:pt x="1135" y="235"/>
                      <a:pt x="1125" y="230"/>
                      <a:pt x="1133" y="233"/>
                    </a:cubicBezTo>
                    <a:cubicBezTo>
                      <a:pt x="1138" y="236"/>
                      <a:pt x="1143" y="239"/>
                      <a:pt x="1140" y="239"/>
                    </a:cubicBezTo>
                    <a:cubicBezTo>
                      <a:pt x="1153" y="244"/>
                      <a:pt x="1161" y="248"/>
                      <a:pt x="1173" y="253"/>
                    </a:cubicBezTo>
                    <a:cubicBezTo>
                      <a:pt x="1174" y="255"/>
                      <a:pt x="1165" y="252"/>
                      <a:pt x="1175" y="256"/>
                    </a:cubicBezTo>
                    <a:cubicBezTo>
                      <a:pt x="1185" y="261"/>
                      <a:pt x="1170" y="252"/>
                      <a:pt x="1178" y="256"/>
                    </a:cubicBezTo>
                    <a:cubicBezTo>
                      <a:pt x="1186" y="260"/>
                      <a:pt x="1186" y="260"/>
                      <a:pt x="1186" y="260"/>
                    </a:cubicBezTo>
                    <a:cubicBezTo>
                      <a:pt x="1185" y="260"/>
                      <a:pt x="1183" y="259"/>
                      <a:pt x="1186" y="262"/>
                    </a:cubicBezTo>
                    <a:cubicBezTo>
                      <a:pt x="1195" y="266"/>
                      <a:pt x="1196" y="267"/>
                      <a:pt x="1205" y="272"/>
                    </a:cubicBezTo>
                    <a:cubicBezTo>
                      <a:pt x="1205" y="270"/>
                      <a:pt x="1191" y="264"/>
                      <a:pt x="1189" y="262"/>
                    </a:cubicBezTo>
                    <a:cubicBezTo>
                      <a:pt x="1199" y="266"/>
                      <a:pt x="1209" y="272"/>
                      <a:pt x="1218" y="277"/>
                    </a:cubicBezTo>
                    <a:cubicBezTo>
                      <a:pt x="1227" y="282"/>
                      <a:pt x="1235" y="287"/>
                      <a:pt x="1239" y="289"/>
                    </a:cubicBezTo>
                    <a:cubicBezTo>
                      <a:pt x="1249" y="294"/>
                      <a:pt x="1245" y="295"/>
                      <a:pt x="1252" y="300"/>
                    </a:cubicBezTo>
                    <a:cubicBezTo>
                      <a:pt x="1240" y="292"/>
                      <a:pt x="1228" y="285"/>
                      <a:pt x="1216" y="279"/>
                    </a:cubicBezTo>
                    <a:cubicBezTo>
                      <a:pt x="1205" y="273"/>
                      <a:pt x="1195" y="267"/>
                      <a:pt x="1186" y="264"/>
                    </a:cubicBezTo>
                    <a:cubicBezTo>
                      <a:pt x="1186" y="262"/>
                      <a:pt x="1186" y="262"/>
                      <a:pt x="1186" y="262"/>
                    </a:cubicBezTo>
                    <a:cubicBezTo>
                      <a:pt x="1180" y="260"/>
                      <a:pt x="1171" y="255"/>
                      <a:pt x="1163" y="251"/>
                    </a:cubicBezTo>
                    <a:cubicBezTo>
                      <a:pt x="1155" y="248"/>
                      <a:pt x="1149" y="245"/>
                      <a:pt x="1148" y="247"/>
                    </a:cubicBezTo>
                    <a:cubicBezTo>
                      <a:pt x="1128" y="236"/>
                      <a:pt x="1099" y="227"/>
                      <a:pt x="1069" y="217"/>
                    </a:cubicBezTo>
                    <a:cubicBezTo>
                      <a:pt x="1073" y="220"/>
                      <a:pt x="1060" y="215"/>
                      <a:pt x="1064" y="217"/>
                    </a:cubicBezTo>
                    <a:cubicBezTo>
                      <a:pt x="1075" y="221"/>
                      <a:pt x="1090" y="225"/>
                      <a:pt x="1105" y="231"/>
                    </a:cubicBezTo>
                    <a:cubicBezTo>
                      <a:pt x="1120" y="236"/>
                      <a:pt x="1134" y="242"/>
                      <a:pt x="1145" y="246"/>
                    </a:cubicBezTo>
                    <a:cubicBezTo>
                      <a:pt x="1147" y="248"/>
                      <a:pt x="1154" y="251"/>
                      <a:pt x="1161" y="254"/>
                    </a:cubicBezTo>
                    <a:cubicBezTo>
                      <a:pt x="1168" y="257"/>
                      <a:pt x="1175" y="259"/>
                      <a:pt x="1178" y="261"/>
                    </a:cubicBezTo>
                    <a:cubicBezTo>
                      <a:pt x="1187" y="265"/>
                      <a:pt x="1206" y="275"/>
                      <a:pt x="1221" y="283"/>
                    </a:cubicBezTo>
                    <a:cubicBezTo>
                      <a:pt x="1231" y="289"/>
                      <a:pt x="1248" y="299"/>
                      <a:pt x="1261" y="308"/>
                    </a:cubicBezTo>
                    <a:cubicBezTo>
                      <a:pt x="1275" y="317"/>
                      <a:pt x="1286" y="325"/>
                      <a:pt x="1287" y="324"/>
                    </a:cubicBezTo>
                    <a:cubicBezTo>
                      <a:pt x="1279" y="319"/>
                      <a:pt x="1276" y="317"/>
                      <a:pt x="1273" y="314"/>
                    </a:cubicBezTo>
                    <a:cubicBezTo>
                      <a:pt x="1270" y="312"/>
                      <a:pt x="1267" y="309"/>
                      <a:pt x="1257" y="304"/>
                    </a:cubicBezTo>
                    <a:cubicBezTo>
                      <a:pt x="1261" y="304"/>
                      <a:pt x="1252" y="298"/>
                      <a:pt x="1252" y="297"/>
                    </a:cubicBezTo>
                    <a:cubicBezTo>
                      <a:pt x="1258" y="300"/>
                      <a:pt x="1263" y="304"/>
                      <a:pt x="1268" y="307"/>
                    </a:cubicBezTo>
                    <a:cubicBezTo>
                      <a:pt x="1268" y="305"/>
                      <a:pt x="1257" y="296"/>
                      <a:pt x="1271" y="304"/>
                    </a:cubicBezTo>
                    <a:cubicBezTo>
                      <a:pt x="1271" y="306"/>
                      <a:pt x="1267" y="303"/>
                      <a:pt x="1265" y="303"/>
                    </a:cubicBezTo>
                    <a:cubicBezTo>
                      <a:pt x="1270" y="305"/>
                      <a:pt x="1272" y="307"/>
                      <a:pt x="1273" y="309"/>
                    </a:cubicBezTo>
                    <a:cubicBezTo>
                      <a:pt x="1281" y="314"/>
                      <a:pt x="1280" y="312"/>
                      <a:pt x="1286" y="316"/>
                    </a:cubicBezTo>
                    <a:cubicBezTo>
                      <a:pt x="1285" y="317"/>
                      <a:pt x="1295" y="323"/>
                      <a:pt x="1293" y="323"/>
                    </a:cubicBezTo>
                    <a:cubicBezTo>
                      <a:pt x="1288" y="320"/>
                      <a:pt x="1282" y="316"/>
                      <a:pt x="1280" y="315"/>
                    </a:cubicBezTo>
                    <a:cubicBezTo>
                      <a:pt x="1297" y="330"/>
                      <a:pt x="1297" y="330"/>
                      <a:pt x="1297" y="330"/>
                    </a:cubicBezTo>
                    <a:cubicBezTo>
                      <a:pt x="1302" y="334"/>
                      <a:pt x="1307" y="338"/>
                      <a:pt x="1314" y="344"/>
                    </a:cubicBezTo>
                    <a:cubicBezTo>
                      <a:pt x="1303" y="336"/>
                      <a:pt x="1299" y="332"/>
                      <a:pt x="1292" y="329"/>
                    </a:cubicBezTo>
                    <a:cubicBezTo>
                      <a:pt x="1297" y="332"/>
                      <a:pt x="1297" y="334"/>
                      <a:pt x="1302" y="337"/>
                    </a:cubicBezTo>
                    <a:cubicBezTo>
                      <a:pt x="1302" y="337"/>
                      <a:pt x="1301" y="335"/>
                      <a:pt x="1304" y="337"/>
                    </a:cubicBezTo>
                    <a:cubicBezTo>
                      <a:pt x="1309" y="342"/>
                      <a:pt x="1301" y="336"/>
                      <a:pt x="1306" y="341"/>
                    </a:cubicBezTo>
                    <a:cubicBezTo>
                      <a:pt x="1309" y="341"/>
                      <a:pt x="1313" y="346"/>
                      <a:pt x="1316" y="349"/>
                    </a:cubicBezTo>
                    <a:cubicBezTo>
                      <a:pt x="1323" y="354"/>
                      <a:pt x="1332" y="361"/>
                      <a:pt x="1341" y="369"/>
                    </a:cubicBezTo>
                    <a:cubicBezTo>
                      <a:pt x="1351" y="377"/>
                      <a:pt x="1360" y="386"/>
                      <a:pt x="1368" y="395"/>
                    </a:cubicBezTo>
                    <a:cubicBezTo>
                      <a:pt x="1372" y="398"/>
                      <a:pt x="1379" y="403"/>
                      <a:pt x="1375" y="399"/>
                    </a:cubicBezTo>
                    <a:cubicBezTo>
                      <a:pt x="1374" y="398"/>
                      <a:pt x="1373" y="398"/>
                      <a:pt x="1370" y="396"/>
                    </a:cubicBezTo>
                    <a:cubicBezTo>
                      <a:pt x="1374" y="396"/>
                      <a:pt x="1362" y="388"/>
                      <a:pt x="1364" y="387"/>
                    </a:cubicBezTo>
                    <a:cubicBezTo>
                      <a:pt x="1357" y="381"/>
                      <a:pt x="1350" y="376"/>
                      <a:pt x="1344" y="369"/>
                    </a:cubicBezTo>
                    <a:cubicBezTo>
                      <a:pt x="1347" y="371"/>
                      <a:pt x="1348" y="371"/>
                      <a:pt x="1349" y="372"/>
                    </a:cubicBezTo>
                    <a:cubicBezTo>
                      <a:pt x="1340" y="364"/>
                      <a:pt x="1343" y="367"/>
                      <a:pt x="1335" y="361"/>
                    </a:cubicBezTo>
                    <a:cubicBezTo>
                      <a:pt x="1335" y="360"/>
                      <a:pt x="1334" y="359"/>
                      <a:pt x="1333" y="357"/>
                    </a:cubicBezTo>
                    <a:cubicBezTo>
                      <a:pt x="1342" y="364"/>
                      <a:pt x="1350" y="370"/>
                      <a:pt x="1358" y="380"/>
                    </a:cubicBezTo>
                    <a:cubicBezTo>
                      <a:pt x="1361" y="380"/>
                      <a:pt x="1365" y="381"/>
                      <a:pt x="1371" y="385"/>
                    </a:cubicBezTo>
                    <a:cubicBezTo>
                      <a:pt x="1377" y="391"/>
                      <a:pt x="1380" y="394"/>
                      <a:pt x="1382" y="397"/>
                    </a:cubicBezTo>
                    <a:cubicBezTo>
                      <a:pt x="1384" y="400"/>
                      <a:pt x="1385" y="402"/>
                      <a:pt x="1387" y="405"/>
                    </a:cubicBezTo>
                    <a:cubicBezTo>
                      <a:pt x="1388" y="405"/>
                      <a:pt x="1387" y="403"/>
                      <a:pt x="1390" y="406"/>
                    </a:cubicBezTo>
                    <a:cubicBezTo>
                      <a:pt x="1396" y="414"/>
                      <a:pt x="1405" y="423"/>
                      <a:pt x="1414" y="432"/>
                    </a:cubicBezTo>
                    <a:cubicBezTo>
                      <a:pt x="1422" y="442"/>
                      <a:pt x="1429" y="451"/>
                      <a:pt x="1432" y="456"/>
                    </a:cubicBezTo>
                    <a:cubicBezTo>
                      <a:pt x="1426" y="450"/>
                      <a:pt x="1418" y="440"/>
                      <a:pt x="1411" y="431"/>
                    </a:cubicBezTo>
                    <a:cubicBezTo>
                      <a:pt x="1403" y="422"/>
                      <a:pt x="1396" y="415"/>
                      <a:pt x="1393" y="414"/>
                    </a:cubicBezTo>
                    <a:cubicBezTo>
                      <a:pt x="1410" y="430"/>
                      <a:pt x="1423" y="447"/>
                      <a:pt x="1435" y="463"/>
                    </a:cubicBezTo>
                    <a:cubicBezTo>
                      <a:pt x="1423" y="451"/>
                      <a:pt x="1431" y="462"/>
                      <a:pt x="1425" y="458"/>
                    </a:cubicBezTo>
                    <a:cubicBezTo>
                      <a:pt x="1432" y="468"/>
                      <a:pt x="1441" y="478"/>
                      <a:pt x="1449" y="490"/>
                    </a:cubicBezTo>
                    <a:cubicBezTo>
                      <a:pt x="1447" y="485"/>
                      <a:pt x="1450" y="489"/>
                      <a:pt x="1454" y="493"/>
                    </a:cubicBezTo>
                    <a:cubicBezTo>
                      <a:pt x="1447" y="485"/>
                      <a:pt x="1443" y="476"/>
                      <a:pt x="1435" y="469"/>
                    </a:cubicBezTo>
                    <a:cubicBezTo>
                      <a:pt x="1438" y="469"/>
                      <a:pt x="1435" y="464"/>
                      <a:pt x="1439" y="467"/>
                    </a:cubicBezTo>
                    <a:cubicBezTo>
                      <a:pt x="1451" y="484"/>
                      <a:pt x="1464" y="498"/>
                      <a:pt x="1467" y="509"/>
                    </a:cubicBezTo>
                    <a:cubicBezTo>
                      <a:pt x="1470" y="511"/>
                      <a:pt x="1478" y="523"/>
                      <a:pt x="1484" y="534"/>
                    </a:cubicBezTo>
                    <a:cubicBezTo>
                      <a:pt x="1490" y="544"/>
                      <a:pt x="1493" y="553"/>
                      <a:pt x="1488" y="548"/>
                    </a:cubicBezTo>
                    <a:cubicBezTo>
                      <a:pt x="1491" y="553"/>
                      <a:pt x="1492" y="553"/>
                      <a:pt x="1495" y="558"/>
                    </a:cubicBezTo>
                    <a:cubicBezTo>
                      <a:pt x="1493" y="553"/>
                      <a:pt x="1496" y="554"/>
                      <a:pt x="1494" y="548"/>
                    </a:cubicBezTo>
                    <a:cubicBezTo>
                      <a:pt x="1490" y="542"/>
                      <a:pt x="1488" y="538"/>
                      <a:pt x="1485" y="533"/>
                    </a:cubicBezTo>
                    <a:cubicBezTo>
                      <a:pt x="1482" y="528"/>
                      <a:pt x="1478" y="522"/>
                      <a:pt x="1473" y="514"/>
                    </a:cubicBezTo>
                    <a:cubicBezTo>
                      <a:pt x="1477" y="519"/>
                      <a:pt x="1474" y="511"/>
                      <a:pt x="1478" y="517"/>
                    </a:cubicBezTo>
                    <a:cubicBezTo>
                      <a:pt x="1480" y="524"/>
                      <a:pt x="1487" y="533"/>
                      <a:pt x="1498" y="553"/>
                    </a:cubicBezTo>
                    <a:cubicBezTo>
                      <a:pt x="1498" y="548"/>
                      <a:pt x="1494" y="542"/>
                      <a:pt x="1496" y="540"/>
                    </a:cubicBezTo>
                    <a:cubicBezTo>
                      <a:pt x="1504" y="556"/>
                      <a:pt x="1498" y="541"/>
                      <a:pt x="1502" y="546"/>
                    </a:cubicBezTo>
                    <a:cubicBezTo>
                      <a:pt x="1506" y="555"/>
                      <a:pt x="1505" y="557"/>
                      <a:pt x="1507" y="563"/>
                    </a:cubicBezTo>
                    <a:cubicBezTo>
                      <a:pt x="1508" y="559"/>
                      <a:pt x="1512" y="566"/>
                      <a:pt x="1508" y="557"/>
                    </a:cubicBezTo>
                    <a:cubicBezTo>
                      <a:pt x="1513" y="565"/>
                      <a:pt x="1516" y="573"/>
                      <a:pt x="1521" y="582"/>
                    </a:cubicBezTo>
                    <a:cubicBezTo>
                      <a:pt x="1521" y="583"/>
                      <a:pt x="1517" y="575"/>
                      <a:pt x="1517" y="578"/>
                    </a:cubicBezTo>
                    <a:cubicBezTo>
                      <a:pt x="1523" y="590"/>
                      <a:pt x="1524" y="593"/>
                      <a:pt x="1529" y="600"/>
                    </a:cubicBezTo>
                    <a:cubicBezTo>
                      <a:pt x="1530" y="604"/>
                      <a:pt x="1531" y="606"/>
                      <a:pt x="1530" y="607"/>
                    </a:cubicBezTo>
                    <a:cubicBezTo>
                      <a:pt x="1528" y="602"/>
                      <a:pt x="1524" y="596"/>
                      <a:pt x="1527" y="602"/>
                    </a:cubicBezTo>
                    <a:cubicBezTo>
                      <a:pt x="1528" y="602"/>
                      <a:pt x="1529" y="606"/>
                      <a:pt x="1531" y="610"/>
                    </a:cubicBezTo>
                    <a:cubicBezTo>
                      <a:pt x="1532" y="610"/>
                      <a:pt x="1532" y="608"/>
                      <a:pt x="1534" y="611"/>
                    </a:cubicBezTo>
                    <a:cubicBezTo>
                      <a:pt x="1535" y="617"/>
                      <a:pt x="1533" y="615"/>
                      <a:pt x="1531" y="611"/>
                    </a:cubicBezTo>
                    <a:cubicBezTo>
                      <a:pt x="1522" y="593"/>
                      <a:pt x="1515" y="579"/>
                      <a:pt x="1508" y="567"/>
                    </a:cubicBezTo>
                    <a:cubicBezTo>
                      <a:pt x="1505" y="565"/>
                      <a:pt x="1513" y="576"/>
                      <a:pt x="1510" y="574"/>
                    </a:cubicBezTo>
                    <a:cubicBezTo>
                      <a:pt x="1505" y="565"/>
                      <a:pt x="1506" y="564"/>
                      <a:pt x="1504" y="559"/>
                    </a:cubicBezTo>
                    <a:cubicBezTo>
                      <a:pt x="1503" y="559"/>
                      <a:pt x="1501" y="556"/>
                      <a:pt x="1501" y="558"/>
                    </a:cubicBezTo>
                    <a:cubicBezTo>
                      <a:pt x="1505" y="566"/>
                      <a:pt x="1511" y="578"/>
                      <a:pt x="1517" y="590"/>
                    </a:cubicBezTo>
                    <a:cubicBezTo>
                      <a:pt x="1523" y="602"/>
                      <a:pt x="1528" y="615"/>
                      <a:pt x="1531" y="624"/>
                    </a:cubicBezTo>
                    <a:cubicBezTo>
                      <a:pt x="1527" y="616"/>
                      <a:pt x="1522" y="603"/>
                      <a:pt x="1516" y="591"/>
                    </a:cubicBezTo>
                    <a:cubicBezTo>
                      <a:pt x="1510" y="580"/>
                      <a:pt x="1504" y="568"/>
                      <a:pt x="1499" y="561"/>
                    </a:cubicBezTo>
                    <a:cubicBezTo>
                      <a:pt x="1502" y="565"/>
                      <a:pt x="1504" y="570"/>
                      <a:pt x="1503" y="570"/>
                    </a:cubicBezTo>
                    <a:cubicBezTo>
                      <a:pt x="1506" y="576"/>
                      <a:pt x="1510" y="580"/>
                      <a:pt x="1511" y="583"/>
                    </a:cubicBezTo>
                    <a:cubicBezTo>
                      <a:pt x="1509" y="583"/>
                      <a:pt x="1509" y="582"/>
                      <a:pt x="1506" y="580"/>
                    </a:cubicBezTo>
                    <a:cubicBezTo>
                      <a:pt x="1511" y="591"/>
                      <a:pt x="1520" y="604"/>
                      <a:pt x="1521" y="605"/>
                    </a:cubicBezTo>
                    <a:cubicBezTo>
                      <a:pt x="1524" y="610"/>
                      <a:pt x="1529" y="621"/>
                      <a:pt x="1529" y="623"/>
                    </a:cubicBezTo>
                    <a:cubicBezTo>
                      <a:pt x="1527" y="622"/>
                      <a:pt x="1530" y="628"/>
                      <a:pt x="1530" y="634"/>
                    </a:cubicBezTo>
                    <a:cubicBezTo>
                      <a:pt x="1526" y="624"/>
                      <a:pt x="1529" y="637"/>
                      <a:pt x="1525" y="632"/>
                    </a:cubicBezTo>
                    <a:cubicBezTo>
                      <a:pt x="1531" y="645"/>
                      <a:pt x="1533" y="654"/>
                      <a:pt x="1539" y="666"/>
                    </a:cubicBezTo>
                    <a:cubicBezTo>
                      <a:pt x="1537" y="660"/>
                      <a:pt x="1532" y="648"/>
                      <a:pt x="1531" y="642"/>
                    </a:cubicBezTo>
                    <a:cubicBezTo>
                      <a:pt x="1534" y="643"/>
                      <a:pt x="1531" y="635"/>
                      <a:pt x="1538" y="646"/>
                    </a:cubicBezTo>
                    <a:cubicBezTo>
                      <a:pt x="1537" y="644"/>
                      <a:pt x="1536" y="640"/>
                      <a:pt x="1536" y="640"/>
                    </a:cubicBezTo>
                    <a:cubicBezTo>
                      <a:pt x="1540" y="652"/>
                      <a:pt x="1541" y="655"/>
                      <a:pt x="1543" y="659"/>
                    </a:cubicBezTo>
                    <a:cubicBezTo>
                      <a:pt x="1544" y="662"/>
                      <a:pt x="1546" y="666"/>
                      <a:pt x="1551" y="680"/>
                    </a:cubicBezTo>
                    <a:cubicBezTo>
                      <a:pt x="1551" y="680"/>
                      <a:pt x="1549" y="676"/>
                      <a:pt x="1548" y="676"/>
                    </a:cubicBezTo>
                    <a:cubicBezTo>
                      <a:pt x="1552" y="686"/>
                      <a:pt x="1555" y="696"/>
                      <a:pt x="1555" y="701"/>
                    </a:cubicBezTo>
                    <a:cubicBezTo>
                      <a:pt x="1557" y="705"/>
                      <a:pt x="1556" y="698"/>
                      <a:pt x="1558" y="702"/>
                    </a:cubicBezTo>
                    <a:cubicBezTo>
                      <a:pt x="1563" y="717"/>
                      <a:pt x="1566" y="732"/>
                      <a:pt x="1569" y="744"/>
                    </a:cubicBezTo>
                    <a:cubicBezTo>
                      <a:pt x="1568" y="741"/>
                      <a:pt x="1567" y="736"/>
                      <a:pt x="1566" y="736"/>
                    </a:cubicBezTo>
                    <a:cubicBezTo>
                      <a:pt x="1567" y="744"/>
                      <a:pt x="1567" y="743"/>
                      <a:pt x="1570" y="754"/>
                    </a:cubicBezTo>
                    <a:cubicBezTo>
                      <a:pt x="1571" y="754"/>
                      <a:pt x="1571" y="752"/>
                      <a:pt x="1572" y="756"/>
                    </a:cubicBezTo>
                    <a:cubicBezTo>
                      <a:pt x="1574" y="765"/>
                      <a:pt x="1576" y="775"/>
                      <a:pt x="1576" y="778"/>
                    </a:cubicBezTo>
                    <a:cubicBezTo>
                      <a:pt x="1574" y="772"/>
                      <a:pt x="1574" y="776"/>
                      <a:pt x="1571" y="764"/>
                    </a:cubicBezTo>
                    <a:cubicBezTo>
                      <a:pt x="1573" y="774"/>
                      <a:pt x="1573" y="781"/>
                      <a:pt x="1576" y="798"/>
                    </a:cubicBezTo>
                    <a:cubicBezTo>
                      <a:pt x="1577" y="795"/>
                      <a:pt x="1578" y="794"/>
                      <a:pt x="1578" y="790"/>
                    </a:cubicBezTo>
                    <a:cubicBezTo>
                      <a:pt x="1579" y="795"/>
                      <a:pt x="1582" y="808"/>
                      <a:pt x="1581" y="809"/>
                    </a:cubicBezTo>
                    <a:cubicBezTo>
                      <a:pt x="1577" y="793"/>
                      <a:pt x="1581" y="810"/>
                      <a:pt x="1580" y="810"/>
                    </a:cubicBezTo>
                    <a:cubicBezTo>
                      <a:pt x="1578" y="810"/>
                      <a:pt x="1574" y="797"/>
                      <a:pt x="1576" y="813"/>
                    </a:cubicBezTo>
                    <a:cubicBezTo>
                      <a:pt x="1573" y="797"/>
                      <a:pt x="1574" y="795"/>
                      <a:pt x="1574" y="793"/>
                    </a:cubicBezTo>
                    <a:cubicBezTo>
                      <a:pt x="1570" y="785"/>
                      <a:pt x="1567" y="784"/>
                      <a:pt x="1566" y="796"/>
                    </a:cubicBezTo>
                    <a:cubicBezTo>
                      <a:pt x="1569" y="798"/>
                      <a:pt x="1570" y="795"/>
                      <a:pt x="1572" y="795"/>
                    </a:cubicBezTo>
                    <a:cubicBezTo>
                      <a:pt x="1573" y="811"/>
                      <a:pt x="1574" y="819"/>
                      <a:pt x="1576" y="827"/>
                    </a:cubicBezTo>
                    <a:cubicBezTo>
                      <a:pt x="1577" y="835"/>
                      <a:pt x="1579" y="844"/>
                      <a:pt x="1579" y="863"/>
                    </a:cubicBezTo>
                    <a:cubicBezTo>
                      <a:pt x="1578" y="857"/>
                      <a:pt x="1578" y="848"/>
                      <a:pt x="1577" y="855"/>
                    </a:cubicBezTo>
                    <a:cubicBezTo>
                      <a:pt x="1577" y="853"/>
                      <a:pt x="1576" y="847"/>
                      <a:pt x="1576" y="841"/>
                    </a:cubicBezTo>
                    <a:cubicBezTo>
                      <a:pt x="1575" y="835"/>
                      <a:pt x="1574" y="829"/>
                      <a:pt x="1573" y="828"/>
                    </a:cubicBezTo>
                    <a:cubicBezTo>
                      <a:pt x="1574" y="836"/>
                      <a:pt x="1575" y="846"/>
                      <a:pt x="1575" y="853"/>
                    </a:cubicBezTo>
                    <a:cubicBezTo>
                      <a:pt x="1573" y="852"/>
                      <a:pt x="1573" y="857"/>
                      <a:pt x="1573" y="861"/>
                    </a:cubicBezTo>
                    <a:cubicBezTo>
                      <a:pt x="1572" y="848"/>
                      <a:pt x="1572" y="835"/>
                      <a:pt x="1569" y="831"/>
                    </a:cubicBezTo>
                    <a:cubicBezTo>
                      <a:pt x="1571" y="841"/>
                      <a:pt x="1571" y="847"/>
                      <a:pt x="1571" y="851"/>
                    </a:cubicBezTo>
                    <a:cubicBezTo>
                      <a:pt x="1571" y="856"/>
                      <a:pt x="1570" y="859"/>
                      <a:pt x="1569" y="863"/>
                    </a:cubicBezTo>
                    <a:cubicBezTo>
                      <a:pt x="1569" y="860"/>
                      <a:pt x="1569" y="855"/>
                      <a:pt x="1568" y="854"/>
                    </a:cubicBezTo>
                    <a:cubicBezTo>
                      <a:pt x="1569" y="858"/>
                      <a:pt x="1569" y="862"/>
                      <a:pt x="1569" y="867"/>
                    </a:cubicBezTo>
                    <a:cubicBezTo>
                      <a:pt x="1571" y="870"/>
                      <a:pt x="1570" y="859"/>
                      <a:pt x="1571" y="859"/>
                    </a:cubicBezTo>
                    <a:cubicBezTo>
                      <a:pt x="1573" y="867"/>
                      <a:pt x="1573" y="874"/>
                      <a:pt x="1574" y="879"/>
                    </a:cubicBezTo>
                    <a:cubicBezTo>
                      <a:pt x="1574" y="875"/>
                      <a:pt x="1574" y="868"/>
                      <a:pt x="1574" y="867"/>
                    </a:cubicBezTo>
                    <a:cubicBezTo>
                      <a:pt x="1575" y="871"/>
                      <a:pt x="1575" y="877"/>
                      <a:pt x="1576" y="875"/>
                    </a:cubicBezTo>
                    <a:cubicBezTo>
                      <a:pt x="1575" y="870"/>
                      <a:pt x="1574" y="868"/>
                      <a:pt x="1575" y="866"/>
                    </a:cubicBezTo>
                    <a:cubicBezTo>
                      <a:pt x="1576" y="864"/>
                      <a:pt x="1576" y="870"/>
                      <a:pt x="1577" y="876"/>
                    </a:cubicBezTo>
                    <a:cubicBezTo>
                      <a:pt x="1577" y="882"/>
                      <a:pt x="1577" y="889"/>
                      <a:pt x="1577" y="890"/>
                    </a:cubicBezTo>
                    <a:cubicBezTo>
                      <a:pt x="1575" y="881"/>
                      <a:pt x="1574" y="888"/>
                      <a:pt x="1574" y="895"/>
                    </a:cubicBezTo>
                    <a:cubicBezTo>
                      <a:pt x="1573" y="881"/>
                      <a:pt x="1571" y="879"/>
                      <a:pt x="1570" y="873"/>
                    </a:cubicBezTo>
                    <a:cubicBezTo>
                      <a:pt x="1570" y="882"/>
                      <a:pt x="1571" y="896"/>
                      <a:pt x="1569" y="895"/>
                    </a:cubicBezTo>
                    <a:cubicBezTo>
                      <a:pt x="1570" y="890"/>
                      <a:pt x="1568" y="874"/>
                      <a:pt x="1567" y="868"/>
                    </a:cubicBezTo>
                    <a:cubicBezTo>
                      <a:pt x="1566" y="868"/>
                      <a:pt x="1567" y="872"/>
                      <a:pt x="1566" y="872"/>
                    </a:cubicBezTo>
                    <a:cubicBezTo>
                      <a:pt x="1568" y="884"/>
                      <a:pt x="1565" y="893"/>
                      <a:pt x="1567" y="899"/>
                    </a:cubicBezTo>
                    <a:cubicBezTo>
                      <a:pt x="1568" y="897"/>
                      <a:pt x="1574" y="911"/>
                      <a:pt x="1574" y="898"/>
                    </a:cubicBezTo>
                    <a:cubicBezTo>
                      <a:pt x="1575" y="899"/>
                      <a:pt x="1574" y="912"/>
                      <a:pt x="1576" y="910"/>
                    </a:cubicBezTo>
                    <a:cubicBezTo>
                      <a:pt x="1575" y="903"/>
                      <a:pt x="1575" y="898"/>
                      <a:pt x="1576" y="897"/>
                    </a:cubicBezTo>
                    <a:cubicBezTo>
                      <a:pt x="1577" y="906"/>
                      <a:pt x="1579" y="907"/>
                      <a:pt x="1580" y="909"/>
                    </a:cubicBezTo>
                    <a:cubicBezTo>
                      <a:pt x="1581" y="911"/>
                      <a:pt x="1582" y="914"/>
                      <a:pt x="1581" y="926"/>
                    </a:cubicBezTo>
                    <a:cubicBezTo>
                      <a:pt x="1581" y="922"/>
                      <a:pt x="1581" y="918"/>
                      <a:pt x="1580" y="920"/>
                    </a:cubicBezTo>
                    <a:cubicBezTo>
                      <a:pt x="1579" y="928"/>
                      <a:pt x="1582" y="935"/>
                      <a:pt x="1579" y="936"/>
                    </a:cubicBezTo>
                    <a:cubicBezTo>
                      <a:pt x="1579" y="947"/>
                      <a:pt x="1580" y="947"/>
                      <a:pt x="1580" y="947"/>
                    </a:cubicBezTo>
                    <a:cubicBezTo>
                      <a:pt x="1581" y="947"/>
                      <a:pt x="1581" y="948"/>
                      <a:pt x="1581" y="959"/>
                    </a:cubicBezTo>
                    <a:cubicBezTo>
                      <a:pt x="1582" y="956"/>
                      <a:pt x="1582" y="939"/>
                      <a:pt x="1583" y="937"/>
                    </a:cubicBezTo>
                    <a:cubicBezTo>
                      <a:pt x="1584" y="950"/>
                      <a:pt x="1583" y="935"/>
                      <a:pt x="1584" y="930"/>
                    </a:cubicBezTo>
                    <a:cubicBezTo>
                      <a:pt x="1585" y="930"/>
                      <a:pt x="1585" y="935"/>
                      <a:pt x="1584" y="941"/>
                    </a:cubicBezTo>
                    <a:cubicBezTo>
                      <a:pt x="1584" y="948"/>
                      <a:pt x="1583" y="955"/>
                      <a:pt x="1584" y="958"/>
                    </a:cubicBezTo>
                    <a:cubicBezTo>
                      <a:pt x="1584" y="944"/>
                      <a:pt x="1586" y="950"/>
                      <a:pt x="1585" y="939"/>
                    </a:cubicBezTo>
                    <a:cubicBezTo>
                      <a:pt x="1587" y="939"/>
                      <a:pt x="1588" y="925"/>
                      <a:pt x="1589" y="921"/>
                    </a:cubicBezTo>
                    <a:cubicBezTo>
                      <a:pt x="1589" y="931"/>
                      <a:pt x="1589" y="943"/>
                      <a:pt x="1588" y="952"/>
                    </a:cubicBezTo>
                    <a:cubicBezTo>
                      <a:pt x="1588" y="961"/>
                      <a:pt x="1588" y="969"/>
                      <a:pt x="1588" y="971"/>
                    </a:cubicBezTo>
                    <a:cubicBezTo>
                      <a:pt x="1589" y="958"/>
                      <a:pt x="1589" y="947"/>
                      <a:pt x="1590" y="936"/>
                    </a:cubicBezTo>
                    <a:cubicBezTo>
                      <a:pt x="1590" y="926"/>
                      <a:pt x="1591" y="916"/>
                      <a:pt x="1590" y="905"/>
                    </a:cubicBezTo>
                    <a:cubicBezTo>
                      <a:pt x="1589" y="910"/>
                      <a:pt x="1588" y="906"/>
                      <a:pt x="1587" y="907"/>
                    </a:cubicBezTo>
                    <a:cubicBezTo>
                      <a:pt x="1586" y="916"/>
                      <a:pt x="1589" y="921"/>
                      <a:pt x="1588" y="925"/>
                    </a:cubicBezTo>
                    <a:cubicBezTo>
                      <a:pt x="1586" y="921"/>
                      <a:pt x="1586" y="910"/>
                      <a:pt x="1585" y="898"/>
                    </a:cubicBezTo>
                    <a:cubicBezTo>
                      <a:pt x="1585" y="886"/>
                      <a:pt x="1584" y="873"/>
                      <a:pt x="1584" y="864"/>
                    </a:cubicBezTo>
                    <a:cubicBezTo>
                      <a:pt x="1583" y="869"/>
                      <a:pt x="1584" y="880"/>
                      <a:pt x="1584" y="891"/>
                    </a:cubicBezTo>
                    <a:cubicBezTo>
                      <a:pt x="1584" y="901"/>
                      <a:pt x="1584" y="911"/>
                      <a:pt x="1583" y="915"/>
                    </a:cubicBezTo>
                    <a:cubicBezTo>
                      <a:pt x="1583" y="902"/>
                      <a:pt x="1583" y="891"/>
                      <a:pt x="1582" y="881"/>
                    </a:cubicBezTo>
                    <a:cubicBezTo>
                      <a:pt x="1582" y="871"/>
                      <a:pt x="1581" y="862"/>
                      <a:pt x="1581" y="852"/>
                    </a:cubicBezTo>
                    <a:cubicBezTo>
                      <a:pt x="1580" y="850"/>
                      <a:pt x="1579" y="849"/>
                      <a:pt x="1578" y="841"/>
                    </a:cubicBezTo>
                    <a:cubicBezTo>
                      <a:pt x="1578" y="833"/>
                      <a:pt x="1576" y="821"/>
                      <a:pt x="1578" y="821"/>
                    </a:cubicBezTo>
                    <a:cubicBezTo>
                      <a:pt x="1578" y="825"/>
                      <a:pt x="1580" y="840"/>
                      <a:pt x="1580" y="830"/>
                    </a:cubicBezTo>
                    <a:cubicBezTo>
                      <a:pt x="1578" y="817"/>
                      <a:pt x="1578" y="814"/>
                      <a:pt x="1579" y="815"/>
                    </a:cubicBezTo>
                    <a:cubicBezTo>
                      <a:pt x="1581" y="815"/>
                      <a:pt x="1582" y="818"/>
                      <a:pt x="1583" y="818"/>
                    </a:cubicBezTo>
                    <a:cubicBezTo>
                      <a:pt x="1584" y="831"/>
                      <a:pt x="1585" y="833"/>
                      <a:pt x="1586" y="846"/>
                    </a:cubicBezTo>
                    <a:cubicBezTo>
                      <a:pt x="1585" y="845"/>
                      <a:pt x="1585" y="843"/>
                      <a:pt x="1584" y="847"/>
                    </a:cubicBezTo>
                    <a:cubicBezTo>
                      <a:pt x="1586" y="857"/>
                      <a:pt x="1587" y="856"/>
                      <a:pt x="1587" y="868"/>
                    </a:cubicBezTo>
                    <a:cubicBezTo>
                      <a:pt x="1589" y="866"/>
                      <a:pt x="1587" y="877"/>
                      <a:pt x="1588" y="880"/>
                    </a:cubicBezTo>
                    <a:cubicBezTo>
                      <a:pt x="1590" y="880"/>
                      <a:pt x="1590" y="874"/>
                      <a:pt x="1591" y="875"/>
                    </a:cubicBezTo>
                    <a:cubicBezTo>
                      <a:pt x="1592" y="885"/>
                      <a:pt x="1592" y="899"/>
                      <a:pt x="1592" y="909"/>
                    </a:cubicBezTo>
                    <a:cubicBezTo>
                      <a:pt x="1591" y="920"/>
                      <a:pt x="1591" y="927"/>
                      <a:pt x="1592" y="923"/>
                    </a:cubicBezTo>
                    <a:cubicBezTo>
                      <a:pt x="1592" y="929"/>
                      <a:pt x="1592" y="938"/>
                      <a:pt x="1592" y="945"/>
                    </a:cubicBezTo>
                    <a:cubicBezTo>
                      <a:pt x="1591" y="953"/>
                      <a:pt x="1591" y="959"/>
                      <a:pt x="1592" y="960"/>
                    </a:cubicBezTo>
                    <a:cubicBezTo>
                      <a:pt x="1592" y="952"/>
                      <a:pt x="1593" y="946"/>
                      <a:pt x="1594" y="947"/>
                    </a:cubicBezTo>
                    <a:cubicBezTo>
                      <a:pt x="1594" y="964"/>
                      <a:pt x="1591" y="966"/>
                      <a:pt x="1590" y="967"/>
                    </a:cubicBezTo>
                    <a:cubicBezTo>
                      <a:pt x="1591" y="972"/>
                      <a:pt x="1590" y="979"/>
                      <a:pt x="1589" y="988"/>
                    </a:cubicBezTo>
                    <a:cubicBezTo>
                      <a:pt x="1589" y="996"/>
                      <a:pt x="1587" y="1004"/>
                      <a:pt x="1587" y="1010"/>
                    </a:cubicBezTo>
                    <a:cubicBezTo>
                      <a:pt x="1589" y="1002"/>
                      <a:pt x="1590" y="1006"/>
                      <a:pt x="1590" y="1014"/>
                    </a:cubicBezTo>
                    <a:cubicBezTo>
                      <a:pt x="1590" y="1022"/>
                      <a:pt x="1589" y="1034"/>
                      <a:pt x="1586" y="1041"/>
                    </a:cubicBezTo>
                    <a:cubicBezTo>
                      <a:pt x="1589" y="1026"/>
                      <a:pt x="1588" y="1022"/>
                      <a:pt x="1587" y="1022"/>
                    </a:cubicBezTo>
                    <a:cubicBezTo>
                      <a:pt x="1586" y="1022"/>
                      <a:pt x="1584" y="1026"/>
                      <a:pt x="1582" y="1028"/>
                    </a:cubicBezTo>
                    <a:cubicBezTo>
                      <a:pt x="1580" y="1040"/>
                      <a:pt x="1580" y="1038"/>
                      <a:pt x="1578" y="1046"/>
                    </a:cubicBezTo>
                    <a:cubicBezTo>
                      <a:pt x="1580" y="1043"/>
                      <a:pt x="1579" y="1050"/>
                      <a:pt x="1580" y="1049"/>
                    </a:cubicBezTo>
                    <a:cubicBezTo>
                      <a:pt x="1582" y="1040"/>
                      <a:pt x="1581" y="1034"/>
                      <a:pt x="1583" y="1030"/>
                    </a:cubicBezTo>
                    <a:cubicBezTo>
                      <a:pt x="1584" y="1030"/>
                      <a:pt x="1584" y="1030"/>
                      <a:pt x="1584" y="1030"/>
                    </a:cubicBezTo>
                    <a:cubicBezTo>
                      <a:pt x="1583" y="1037"/>
                      <a:pt x="1582" y="1044"/>
                      <a:pt x="1581" y="1051"/>
                    </a:cubicBezTo>
                    <a:cubicBezTo>
                      <a:pt x="1582" y="1059"/>
                      <a:pt x="1584" y="1056"/>
                      <a:pt x="1586" y="1049"/>
                    </a:cubicBezTo>
                    <a:cubicBezTo>
                      <a:pt x="1587" y="1052"/>
                      <a:pt x="1586" y="1064"/>
                      <a:pt x="1583" y="1071"/>
                    </a:cubicBezTo>
                    <a:cubicBezTo>
                      <a:pt x="1580" y="1082"/>
                      <a:pt x="1585" y="1054"/>
                      <a:pt x="1580" y="1072"/>
                    </a:cubicBezTo>
                    <a:cubicBezTo>
                      <a:pt x="1584" y="1069"/>
                      <a:pt x="1579" y="1081"/>
                      <a:pt x="1578" y="1084"/>
                    </a:cubicBezTo>
                    <a:cubicBezTo>
                      <a:pt x="1579" y="1092"/>
                      <a:pt x="1573" y="1110"/>
                      <a:pt x="1570" y="1124"/>
                    </a:cubicBezTo>
                    <a:cubicBezTo>
                      <a:pt x="1569" y="1122"/>
                      <a:pt x="1568" y="1126"/>
                      <a:pt x="1567" y="1130"/>
                    </a:cubicBezTo>
                    <a:cubicBezTo>
                      <a:pt x="1565" y="1134"/>
                      <a:pt x="1564" y="1139"/>
                      <a:pt x="1563" y="1137"/>
                    </a:cubicBezTo>
                    <a:cubicBezTo>
                      <a:pt x="1564" y="1135"/>
                      <a:pt x="1566" y="1129"/>
                      <a:pt x="1567" y="1124"/>
                    </a:cubicBezTo>
                    <a:cubicBezTo>
                      <a:pt x="1568" y="1120"/>
                      <a:pt x="1569" y="1117"/>
                      <a:pt x="1567" y="1122"/>
                    </a:cubicBezTo>
                    <a:cubicBezTo>
                      <a:pt x="1564" y="1135"/>
                      <a:pt x="1563" y="1131"/>
                      <a:pt x="1561" y="1138"/>
                    </a:cubicBezTo>
                    <a:cubicBezTo>
                      <a:pt x="1565" y="1132"/>
                      <a:pt x="1558" y="1151"/>
                      <a:pt x="1558" y="1155"/>
                    </a:cubicBezTo>
                    <a:cubicBezTo>
                      <a:pt x="1560" y="1151"/>
                      <a:pt x="1561" y="1145"/>
                      <a:pt x="1562" y="1146"/>
                    </a:cubicBezTo>
                    <a:cubicBezTo>
                      <a:pt x="1557" y="1156"/>
                      <a:pt x="1563" y="1148"/>
                      <a:pt x="1561" y="1155"/>
                    </a:cubicBezTo>
                    <a:cubicBezTo>
                      <a:pt x="1559" y="1159"/>
                      <a:pt x="1557" y="1166"/>
                      <a:pt x="1556" y="1167"/>
                    </a:cubicBezTo>
                    <a:cubicBezTo>
                      <a:pt x="1557" y="1163"/>
                      <a:pt x="1558" y="1160"/>
                      <a:pt x="1558" y="1158"/>
                    </a:cubicBezTo>
                    <a:cubicBezTo>
                      <a:pt x="1556" y="1164"/>
                      <a:pt x="1553" y="1173"/>
                      <a:pt x="1551" y="1177"/>
                    </a:cubicBezTo>
                    <a:cubicBezTo>
                      <a:pt x="1555" y="1165"/>
                      <a:pt x="1554" y="1159"/>
                      <a:pt x="1559" y="1147"/>
                    </a:cubicBezTo>
                    <a:cubicBezTo>
                      <a:pt x="1558" y="1146"/>
                      <a:pt x="1556" y="1152"/>
                      <a:pt x="1555" y="1150"/>
                    </a:cubicBezTo>
                    <a:cubicBezTo>
                      <a:pt x="1561" y="1131"/>
                      <a:pt x="1565" y="1120"/>
                      <a:pt x="1567" y="1108"/>
                    </a:cubicBezTo>
                    <a:cubicBezTo>
                      <a:pt x="1565" y="1113"/>
                      <a:pt x="1566" y="1107"/>
                      <a:pt x="1565" y="1108"/>
                    </a:cubicBezTo>
                    <a:cubicBezTo>
                      <a:pt x="1562" y="1121"/>
                      <a:pt x="1561" y="1127"/>
                      <a:pt x="1557" y="1133"/>
                    </a:cubicBezTo>
                    <a:cubicBezTo>
                      <a:pt x="1558" y="1135"/>
                      <a:pt x="1555" y="1147"/>
                      <a:pt x="1555" y="1150"/>
                    </a:cubicBezTo>
                    <a:cubicBezTo>
                      <a:pt x="1552" y="1157"/>
                      <a:pt x="1551" y="1158"/>
                      <a:pt x="1552" y="1154"/>
                    </a:cubicBezTo>
                    <a:cubicBezTo>
                      <a:pt x="1550" y="1158"/>
                      <a:pt x="1549" y="1162"/>
                      <a:pt x="1548" y="1166"/>
                    </a:cubicBezTo>
                    <a:cubicBezTo>
                      <a:pt x="1549" y="1167"/>
                      <a:pt x="1546" y="1183"/>
                      <a:pt x="1537" y="1201"/>
                    </a:cubicBezTo>
                    <a:cubicBezTo>
                      <a:pt x="1539" y="1196"/>
                      <a:pt x="1542" y="1191"/>
                      <a:pt x="1542" y="1186"/>
                    </a:cubicBezTo>
                    <a:cubicBezTo>
                      <a:pt x="1538" y="1196"/>
                      <a:pt x="1535" y="1201"/>
                      <a:pt x="1538" y="1193"/>
                    </a:cubicBezTo>
                    <a:cubicBezTo>
                      <a:pt x="1525" y="1222"/>
                      <a:pt x="1539" y="1192"/>
                      <a:pt x="1536" y="1207"/>
                    </a:cubicBezTo>
                    <a:cubicBezTo>
                      <a:pt x="1540" y="1196"/>
                      <a:pt x="1541" y="1194"/>
                      <a:pt x="1542" y="1194"/>
                    </a:cubicBezTo>
                    <a:cubicBezTo>
                      <a:pt x="1543" y="1193"/>
                      <a:pt x="1544" y="1193"/>
                      <a:pt x="1547" y="1186"/>
                    </a:cubicBezTo>
                    <a:cubicBezTo>
                      <a:pt x="1547" y="1182"/>
                      <a:pt x="1550" y="1170"/>
                      <a:pt x="1552" y="1168"/>
                    </a:cubicBezTo>
                    <a:cubicBezTo>
                      <a:pt x="1550" y="1181"/>
                      <a:pt x="1546" y="1191"/>
                      <a:pt x="1543" y="1203"/>
                    </a:cubicBezTo>
                    <a:cubicBezTo>
                      <a:pt x="1544" y="1202"/>
                      <a:pt x="1548" y="1189"/>
                      <a:pt x="1549" y="1194"/>
                    </a:cubicBezTo>
                    <a:cubicBezTo>
                      <a:pt x="1545" y="1203"/>
                      <a:pt x="1543" y="1207"/>
                      <a:pt x="1542" y="1209"/>
                    </a:cubicBezTo>
                    <a:cubicBezTo>
                      <a:pt x="1542" y="1212"/>
                      <a:pt x="1542" y="1214"/>
                      <a:pt x="1541" y="1218"/>
                    </a:cubicBezTo>
                    <a:cubicBezTo>
                      <a:pt x="1535" y="1227"/>
                      <a:pt x="1535" y="1227"/>
                      <a:pt x="1535" y="1227"/>
                    </a:cubicBezTo>
                    <a:cubicBezTo>
                      <a:pt x="1538" y="1224"/>
                      <a:pt x="1543" y="1216"/>
                      <a:pt x="1546" y="1208"/>
                    </a:cubicBezTo>
                    <a:cubicBezTo>
                      <a:pt x="1550" y="1199"/>
                      <a:pt x="1553" y="1191"/>
                      <a:pt x="1555" y="1190"/>
                    </a:cubicBezTo>
                    <a:cubicBezTo>
                      <a:pt x="1557" y="1184"/>
                      <a:pt x="1551" y="1196"/>
                      <a:pt x="1555" y="1184"/>
                    </a:cubicBezTo>
                    <a:cubicBezTo>
                      <a:pt x="1559" y="1173"/>
                      <a:pt x="1566" y="1156"/>
                      <a:pt x="1568" y="1147"/>
                    </a:cubicBezTo>
                    <a:cubicBezTo>
                      <a:pt x="1566" y="1158"/>
                      <a:pt x="1570" y="1147"/>
                      <a:pt x="1572" y="1144"/>
                    </a:cubicBezTo>
                    <a:cubicBezTo>
                      <a:pt x="1568" y="1155"/>
                      <a:pt x="1575" y="1145"/>
                      <a:pt x="1569" y="1159"/>
                    </a:cubicBezTo>
                    <a:cubicBezTo>
                      <a:pt x="1566" y="1162"/>
                      <a:pt x="1570" y="1153"/>
                      <a:pt x="1569" y="1150"/>
                    </a:cubicBezTo>
                    <a:cubicBezTo>
                      <a:pt x="1568" y="1158"/>
                      <a:pt x="1566" y="1161"/>
                      <a:pt x="1565" y="1164"/>
                    </a:cubicBezTo>
                    <a:cubicBezTo>
                      <a:pt x="1564" y="1166"/>
                      <a:pt x="1563" y="1169"/>
                      <a:pt x="1560" y="1175"/>
                    </a:cubicBezTo>
                    <a:cubicBezTo>
                      <a:pt x="1563" y="1173"/>
                      <a:pt x="1555" y="1189"/>
                      <a:pt x="1555" y="1193"/>
                    </a:cubicBezTo>
                    <a:cubicBezTo>
                      <a:pt x="1558" y="1187"/>
                      <a:pt x="1564" y="1167"/>
                      <a:pt x="1563" y="1177"/>
                    </a:cubicBezTo>
                    <a:cubicBezTo>
                      <a:pt x="1555" y="1195"/>
                      <a:pt x="1552" y="1205"/>
                      <a:pt x="1547" y="1220"/>
                    </a:cubicBezTo>
                    <a:cubicBezTo>
                      <a:pt x="1545" y="1221"/>
                      <a:pt x="1546" y="1217"/>
                      <a:pt x="1550" y="1208"/>
                    </a:cubicBezTo>
                    <a:cubicBezTo>
                      <a:pt x="1547" y="1209"/>
                      <a:pt x="1544" y="1215"/>
                      <a:pt x="1542" y="1222"/>
                    </a:cubicBezTo>
                    <a:cubicBezTo>
                      <a:pt x="1539" y="1229"/>
                      <a:pt x="1536" y="1237"/>
                      <a:pt x="1532" y="1244"/>
                    </a:cubicBezTo>
                    <a:cubicBezTo>
                      <a:pt x="1532" y="1245"/>
                      <a:pt x="1535" y="1240"/>
                      <a:pt x="1536" y="1238"/>
                    </a:cubicBezTo>
                    <a:cubicBezTo>
                      <a:pt x="1531" y="1247"/>
                      <a:pt x="1531" y="1247"/>
                      <a:pt x="1528" y="1256"/>
                    </a:cubicBezTo>
                    <a:cubicBezTo>
                      <a:pt x="1526" y="1254"/>
                      <a:pt x="1521" y="1267"/>
                      <a:pt x="1519" y="1267"/>
                    </a:cubicBezTo>
                    <a:cubicBezTo>
                      <a:pt x="1521" y="1268"/>
                      <a:pt x="1515" y="1278"/>
                      <a:pt x="1517" y="1276"/>
                    </a:cubicBezTo>
                    <a:cubicBezTo>
                      <a:pt x="1514" y="1281"/>
                      <a:pt x="1511" y="1286"/>
                      <a:pt x="1508" y="1290"/>
                    </a:cubicBezTo>
                    <a:cubicBezTo>
                      <a:pt x="1512" y="1281"/>
                      <a:pt x="1512" y="1279"/>
                      <a:pt x="1513" y="1277"/>
                    </a:cubicBezTo>
                    <a:cubicBezTo>
                      <a:pt x="1514" y="1275"/>
                      <a:pt x="1515" y="1272"/>
                      <a:pt x="1522" y="1259"/>
                    </a:cubicBezTo>
                    <a:cubicBezTo>
                      <a:pt x="1523" y="1261"/>
                      <a:pt x="1528" y="1249"/>
                      <a:pt x="1532" y="1244"/>
                    </a:cubicBezTo>
                    <a:cubicBezTo>
                      <a:pt x="1532" y="1240"/>
                      <a:pt x="1536" y="1228"/>
                      <a:pt x="1531" y="1236"/>
                    </a:cubicBezTo>
                    <a:cubicBezTo>
                      <a:pt x="1529" y="1244"/>
                      <a:pt x="1524" y="1247"/>
                      <a:pt x="1522" y="1250"/>
                    </a:cubicBezTo>
                    <a:cubicBezTo>
                      <a:pt x="1522" y="1254"/>
                      <a:pt x="1525" y="1249"/>
                      <a:pt x="1524" y="1253"/>
                    </a:cubicBezTo>
                    <a:cubicBezTo>
                      <a:pt x="1520" y="1259"/>
                      <a:pt x="1517" y="1262"/>
                      <a:pt x="1513" y="1271"/>
                    </a:cubicBezTo>
                    <a:cubicBezTo>
                      <a:pt x="1514" y="1266"/>
                      <a:pt x="1522" y="1254"/>
                      <a:pt x="1518" y="1256"/>
                    </a:cubicBezTo>
                    <a:cubicBezTo>
                      <a:pt x="1508" y="1276"/>
                      <a:pt x="1502" y="1288"/>
                      <a:pt x="1496" y="1296"/>
                    </a:cubicBezTo>
                    <a:cubicBezTo>
                      <a:pt x="1499" y="1293"/>
                      <a:pt x="1493" y="1303"/>
                      <a:pt x="1496" y="1302"/>
                    </a:cubicBezTo>
                    <a:cubicBezTo>
                      <a:pt x="1501" y="1292"/>
                      <a:pt x="1504" y="1286"/>
                      <a:pt x="1505" y="1282"/>
                    </a:cubicBezTo>
                    <a:cubicBezTo>
                      <a:pt x="1504" y="1287"/>
                      <a:pt x="1507" y="1280"/>
                      <a:pt x="1509" y="1279"/>
                    </a:cubicBezTo>
                    <a:cubicBezTo>
                      <a:pt x="1503" y="1289"/>
                      <a:pt x="1510" y="1281"/>
                      <a:pt x="1506" y="1288"/>
                    </a:cubicBezTo>
                    <a:cubicBezTo>
                      <a:pt x="1504" y="1290"/>
                      <a:pt x="1501" y="1295"/>
                      <a:pt x="1498" y="1300"/>
                    </a:cubicBezTo>
                    <a:cubicBezTo>
                      <a:pt x="1495" y="1305"/>
                      <a:pt x="1491" y="1309"/>
                      <a:pt x="1490" y="1310"/>
                    </a:cubicBezTo>
                    <a:cubicBezTo>
                      <a:pt x="1493" y="1310"/>
                      <a:pt x="1486" y="1324"/>
                      <a:pt x="1477" y="1335"/>
                    </a:cubicBezTo>
                    <a:cubicBezTo>
                      <a:pt x="1484" y="1325"/>
                      <a:pt x="1481" y="1328"/>
                      <a:pt x="1478" y="1329"/>
                    </a:cubicBezTo>
                    <a:cubicBezTo>
                      <a:pt x="1479" y="1328"/>
                      <a:pt x="1489" y="1312"/>
                      <a:pt x="1482" y="1321"/>
                    </a:cubicBezTo>
                    <a:cubicBezTo>
                      <a:pt x="1477" y="1330"/>
                      <a:pt x="1472" y="1337"/>
                      <a:pt x="1460" y="1354"/>
                    </a:cubicBezTo>
                    <a:cubicBezTo>
                      <a:pt x="1462" y="1354"/>
                      <a:pt x="1473" y="1344"/>
                      <a:pt x="1467" y="1354"/>
                    </a:cubicBezTo>
                    <a:cubicBezTo>
                      <a:pt x="1466" y="1355"/>
                      <a:pt x="1464" y="1358"/>
                      <a:pt x="1461" y="1362"/>
                    </a:cubicBezTo>
                    <a:cubicBezTo>
                      <a:pt x="1463" y="1362"/>
                      <a:pt x="1462" y="1366"/>
                      <a:pt x="1459" y="1371"/>
                    </a:cubicBezTo>
                    <a:cubicBezTo>
                      <a:pt x="1455" y="1374"/>
                      <a:pt x="1447" y="1390"/>
                      <a:pt x="1448" y="1384"/>
                    </a:cubicBezTo>
                    <a:cubicBezTo>
                      <a:pt x="1441" y="1393"/>
                      <a:pt x="1445" y="1392"/>
                      <a:pt x="1433" y="1404"/>
                    </a:cubicBezTo>
                    <a:cubicBezTo>
                      <a:pt x="1433" y="1407"/>
                      <a:pt x="1436" y="1406"/>
                      <a:pt x="1434" y="1410"/>
                    </a:cubicBezTo>
                    <a:cubicBezTo>
                      <a:pt x="1433" y="1410"/>
                      <a:pt x="1428" y="1414"/>
                      <a:pt x="1423" y="1420"/>
                    </a:cubicBezTo>
                    <a:cubicBezTo>
                      <a:pt x="1423" y="1422"/>
                      <a:pt x="1428" y="1415"/>
                      <a:pt x="1429" y="1415"/>
                    </a:cubicBezTo>
                    <a:cubicBezTo>
                      <a:pt x="1425" y="1420"/>
                      <a:pt x="1426" y="1421"/>
                      <a:pt x="1424" y="1423"/>
                    </a:cubicBezTo>
                    <a:cubicBezTo>
                      <a:pt x="1415" y="1433"/>
                      <a:pt x="1418" y="1428"/>
                      <a:pt x="1419" y="1425"/>
                    </a:cubicBezTo>
                    <a:cubicBezTo>
                      <a:pt x="1413" y="1432"/>
                      <a:pt x="1413" y="1430"/>
                      <a:pt x="1409" y="1435"/>
                    </a:cubicBezTo>
                    <a:cubicBezTo>
                      <a:pt x="1409" y="1436"/>
                      <a:pt x="1406" y="1441"/>
                      <a:pt x="1411" y="1435"/>
                    </a:cubicBezTo>
                    <a:cubicBezTo>
                      <a:pt x="1411" y="1435"/>
                      <a:pt x="1410" y="1434"/>
                      <a:pt x="1414" y="1430"/>
                    </a:cubicBezTo>
                    <a:cubicBezTo>
                      <a:pt x="1415" y="1432"/>
                      <a:pt x="1414" y="1435"/>
                      <a:pt x="1409" y="1441"/>
                    </a:cubicBezTo>
                    <a:cubicBezTo>
                      <a:pt x="1417" y="1432"/>
                      <a:pt x="1414" y="1440"/>
                      <a:pt x="1419" y="1434"/>
                    </a:cubicBezTo>
                    <a:cubicBezTo>
                      <a:pt x="1418" y="1434"/>
                      <a:pt x="1423" y="1429"/>
                      <a:pt x="1428" y="1423"/>
                    </a:cubicBezTo>
                    <a:cubicBezTo>
                      <a:pt x="1434" y="1417"/>
                      <a:pt x="1439" y="1411"/>
                      <a:pt x="1439" y="1408"/>
                    </a:cubicBezTo>
                    <a:cubicBezTo>
                      <a:pt x="1443" y="1409"/>
                      <a:pt x="1443" y="1409"/>
                      <a:pt x="1443" y="1409"/>
                    </a:cubicBezTo>
                    <a:cubicBezTo>
                      <a:pt x="1436" y="1418"/>
                      <a:pt x="1432" y="1424"/>
                      <a:pt x="1431" y="1427"/>
                    </a:cubicBezTo>
                    <a:cubicBezTo>
                      <a:pt x="1438" y="1420"/>
                      <a:pt x="1442" y="1412"/>
                      <a:pt x="1447" y="1409"/>
                    </a:cubicBezTo>
                    <a:cubicBezTo>
                      <a:pt x="1444" y="1413"/>
                      <a:pt x="1435" y="1423"/>
                      <a:pt x="1437" y="1422"/>
                    </a:cubicBezTo>
                    <a:cubicBezTo>
                      <a:pt x="1439" y="1423"/>
                      <a:pt x="1448" y="1413"/>
                      <a:pt x="1444" y="1421"/>
                    </a:cubicBezTo>
                    <a:cubicBezTo>
                      <a:pt x="1450" y="1413"/>
                      <a:pt x="1451" y="1411"/>
                      <a:pt x="1451" y="1410"/>
                    </a:cubicBezTo>
                    <a:cubicBezTo>
                      <a:pt x="1451" y="1409"/>
                      <a:pt x="1451" y="1408"/>
                      <a:pt x="1456" y="1402"/>
                    </a:cubicBezTo>
                    <a:cubicBezTo>
                      <a:pt x="1456" y="1402"/>
                      <a:pt x="1454" y="1407"/>
                      <a:pt x="1458" y="1402"/>
                    </a:cubicBezTo>
                    <a:cubicBezTo>
                      <a:pt x="1457" y="1400"/>
                      <a:pt x="1468" y="1387"/>
                      <a:pt x="1469" y="1386"/>
                    </a:cubicBezTo>
                    <a:cubicBezTo>
                      <a:pt x="1466" y="1392"/>
                      <a:pt x="1468" y="1391"/>
                      <a:pt x="1465" y="1397"/>
                    </a:cubicBezTo>
                    <a:cubicBezTo>
                      <a:pt x="1468" y="1393"/>
                      <a:pt x="1470" y="1390"/>
                      <a:pt x="1473" y="1386"/>
                    </a:cubicBezTo>
                    <a:cubicBezTo>
                      <a:pt x="1470" y="1386"/>
                      <a:pt x="1470" y="1386"/>
                      <a:pt x="1470" y="1386"/>
                    </a:cubicBezTo>
                    <a:cubicBezTo>
                      <a:pt x="1480" y="1370"/>
                      <a:pt x="1492" y="1354"/>
                      <a:pt x="1503" y="1339"/>
                    </a:cubicBezTo>
                    <a:cubicBezTo>
                      <a:pt x="1504" y="1338"/>
                      <a:pt x="1501" y="1342"/>
                      <a:pt x="1499" y="1346"/>
                    </a:cubicBezTo>
                    <a:cubicBezTo>
                      <a:pt x="1496" y="1350"/>
                      <a:pt x="1494" y="1354"/>
                      <a:pt x="1495" y="1353"/>
                    </a:cubicBezTo>
                    <a:cubicBezTo>
                      <a:pt x="1497" y="1352"/>
                      <a:pt x="1501" y="1346"/>
                      <a:pt x="1504" y="1340"/>
                    </a:cubicBezTo>
                    <a:cubicBezTo>
                      <a:pt x="1508" y="1334"/>
                      <a:pt x="1512" y="1327"/>
                      <a:pt x="1515" y="1325"/>
                    </a:cubicBezTo>
                    <a:cubicBezTo>
                      <a:pt x="1510" y="1331"/>
                      <a:pt x="1508" y="1336"/>
                      <a:pt x="1507" y="1340"/>
                    </a:cubicBezTo>
                    <a:cubicBezTo>
                      <a:pt x="1505" y="1344"/>
                      <a:pt x="1503" y="1349"/>
                      <a:pt x="1499" y="1356"/>
                    </a:cubicBezTo>
                    <a:cubicBezTo>
                      <a:pt x="1501" y="1352"/>
                      <a:pt x="1505" y="1346"/>
                      <a:pt x="1506" y="1345"/>
                    </a:cubicBezTo>
                    <a:cubicBezTo>
                      <a:pt x="1506" y="1347"/>
                      <a:pt x="1504" y="1349"/>
                      <a:pt x="1500" y="1356"/>
                    </a:cubicBezTo>
                    <a:cubicBezTo>
                      <a:pt x="1500" y="1359"/>
                      <a:pt x="1506" y="1347"/>
                      <a:pt x="1510" y="1342"/>
                    </a:cubicBezTo>
                    <a:cubicBezTo>
                      <a:pt x="1510" y="1340"/>
                      <a:pt x="1505" y="1345"/>
                      <a:pt x="1509" y="1339"/>
                    </a:cubicBezTo>
                    <a:cubicBezTo>
                      <a:pt x="1511" y="1338"/>
                      <a:pt x="1518" y="1324"/>
                      <a:pt x="1521" y="1322"/>
                    </a:cubicBezTo>
                    <a:cubicBezTo>
                      <a:pt x="1524" y="1320"/>
                      <a:pt x="1512" y="1335"/>
                      <a:pt x="1515" y="1333"/>
                    </a:cubicBezTo>
                    <a:cubicBezTo>
                      <a:pt x="1521" y="1322"/>
                      <a:pt x="1520" y="1328"/>
                      <a:pt x="1525" y="1319"/>
                    </a:cubicBezTo>
                    <a:cubicBezTo>
                      <a:pt x="1525" y="1316"/>
                      <a:pt x="1522" y="1317"/>
                      <a:pt x="1525" y="1310"/>
                    </a:cubicBezTo>
                    <a:cubicBezTo>
                      <a:pt x="1529" y="1307"/>
                      <a:pt x="1532" y="1300"/>
                      <a:pt x="1537" y="1292"/>
                    </a:cubicBezTo>
                    <a:cubicBezTo>
                      <a:pt x="1537" y="1290"/>
                      <a:pt x="1538" y="1287"/>
                      <a:pt x="1537" y="1287"/>
                    </a:cubicBezTo>
                    <a:cubicBezTo>
                      <a:pt x="1532" y="1296"/>
                      <a:pt x="1532" y="1298"/>
                      <a:pt x="1530" y="1301"/>
                    </a:cubicBezTo>
                    <a:cubicBezTo>
                      <a:pt x="1528" y="1302"/>
                      <a:pt x="1522" y="1313"/>
                      <a:pt x="1520" y="1313"/>
                    </a:cubicBezTo>
                    <a:cubicBezTo>
                      <a:pt x="1523" y="1307"/>
                      <a:pt x="1529" y="1298"/>
                      <a:pt x="1533" y="1292"/>
                    </a:cubicBezTo>
                    <a:cubicBezTo>
                      <a:pt x="1530" y="1293"/>
                      <a:pt x="1537" y="1284"/>
                      <a:pt x="1539" y="1281"/>
                    </a:cubicBezTo>
                    <a:cubicBezTo>
                      <a:pt x="1542" y="1272"/>
                      <a:pt x="1542" y="1272"/>
                      <a:pt x="1542" y="1272"/>
                    </a:cubicBezTo>
                    <a:cubicBezTo>
                      <a:pt x="1554" y="1251"/>
                      <a:pt x="1554" y="1251"/>
                      <a:pt x="1554" y="1251"/>
                    </a:cubicBezTo>
                    <a:cubicBezTo>
                      <a:pt x="1549" y="1255"/>
                      <a:pt x="1558" y="1238"/>
                      <a:pt x="1561" y="1229"/>
                    </a:cubicBezTo>
                    <a:cubicBezTo>
                      <a:pt x="1562" y="1229"/>
                      <a:pt x="1560" y="1233"/>
                      <a:pt x="1562" y="1232"/>
                    </a:cubicBezTo>
                    <a:cubicBezTo>
                      <a:pt x="1565" y="1224"/>
                      <a:pt x="1567" y="1218"/>
                      <a:pt x="1568" y="1214"/>
                    </a:cubicBezTo>
                    <a:cubicBezTo>
                      <a:pt x="1560" y="1234"/>
                      <a:pt x="1566" y="1212"/>
                      <a:pt x="1569" y="1205"/>
                    </a:cubicBezTo>
                    <a:cubicBezTo>
                      <a:pt x="1570" y="1204"/>
                      <a:pt x="1572" y="1198"/>
                      <a:pt x="1574" y="1193"/>
                    </a:cubicBezTo>
                    <a:cubicBezTo>
                      <a:pt x="1576" y="1187"/>
                      <a:pt x="1578" y="1181"/>
                      <a:pt x="1580" y="1180"/>
                    </a:cubicBezTo>
                    <a:cubicBezTo>
                      <a:pt x="1581" y="1175"/>
                      <a:pt x="1577" y="1181"/>
                      <a:pt x="1581" y="1171"/>
                    </a:cubicBezTo>
                    <a:cubicBezTo>
                      <a:pt x="1584" y="1166"/>
                      <a:pt x="1580" y="1176"/>
                      <a:pt x="1585" y="1167"/>
                    </a:cubicBezTo>
                    <a:cubicBezTo>
                      <a:pt x="1582" y="1176"/>
                      <a:pt x="1582" y="1176"/>
                      <a:pt x="1582" y="1176"/>
                    </a:cubicBezTo>
                    <a:cubicBezTo>
                      <a:pt x="1584" y="1174"/>
                      <a:pt x="1587" y="1169"/>
                      <a:pt x="1589" y="1163"/>
                    </a:cubicBezTo>
                    <a:cubicBezTo>
                      <a:pt x="1586" y="1169"/>
                      <a:pt x="1588" y="1161"/>
                      <a:pt x="1588" y="1158"/>
                    </a:cubicBezTo>
                    <a:cubicBezTo>
                      <a:pt x="1590" y="1152"/>
                      <a:pt x="1593" y="1143"/>
                      <a:pt x="1596" y="1135"/>
                    </a:cubicBezTo>
                    <a:cubicBezTo>
                      <a:pt x="1598" y="1127"/>
                      <a:pt x="1600" y="1120"/>
                      <a:pt x="1602" y="1118"/>
                    </a:cubicBezTo>
                    <a:cubicBezTo>
                      <a:pt x="1600" y="1132"/>
                      <a:pt x="1592" y="1151"/>
                      <a:pt x="1597" y="1144"/>
                    </a:cubicBezTo>
                    <a:cubicBezTo>
                      <a:pt x="1595" y="1150"/>
                      <a:pt x="1591" y="1167"/>
                      <a:pt x="1588" y="1172"/>
                    </a:cubicBezTo>
                    <a:cubicBezTo>
                      <a:pt x="1587" y="1172"/>
                      <a:pt x="1588" y="1168"/>
                      <a:pt x="1587" y="1170"/>
                    </a:cubicBezTo>
                    <a:cubicBezTo>
                      <a:pt x="1584" y="1177"/>
                      <a:pt x="1582" y="1185"/>
                      <a:pt x="1580" y="1189"/>
                    </a:cubicBezTo>
                    <a:cubicBezTo>
                      <a:pt x="1584" y="1183"/>
                      <a:pt x="1584" y="1187"/>
                      <a:pt x="1588" y="1181"/>
                    </a:cubicBezTo>
                    <a:cubicBezTo>
                      <a:pt x="1587" y="1182"/>
                      <a:pt x="1586" y="1181"/>
                      <a:pt x="1588" y="1175"/>
                    </a:cubicBezTo>
                    <a:cubicBezTo>
                      <a:pt x="1589" y="1176"/>
                      <a:pt x="1592" y="1166"/>
                      <a:pt x="1593" y="1165"/>
                    </a:cubicBezTo>
                    <a:cubicBezTo>
                      <a:pt x="1595" y="1165"/>
                      <a:pt x="1591" y="1177"/>
                      <a:pt x="1594" y="1174"/>
                    </a:cubicBezTo>
                    <a:cubicBezTo>
                      <a:pt x="1599" y="1161"/>
                      <a:pt x="1592" y="1173"/>
                      <a:pt x="1595" y="1165"/>
                    </a:cubicBezTo>
                    <a:cubicBezTo>
                      <a:pt x="1596" y="1168"/>
                      <a:pt x="1602" y="1153"/>
                      <a:pt x="1596" y="1170"/>
                    </a:cubicBezTo>
                    <a:cubicBezTo>
                      <a:pt x="1597" y="1171"/>
                      <a:pt x="1600" y="1163"/>
                      <a:pt x="1602" y="1157"/>
                    </a:cubicBezTo>
                    <a:cubicBezTo>
                      <a:pt x="1600" y="1156"/>
                      <a:pt x="1603" y="1145"/>
                      <a:pt x="1605" y="1136"/>
                    </a:cubicBezTo>
                    <a:cubicBezTo>
                      <a:pt x="1602" y="1142"/>
                      <a:pt x="1600" y="1143"/>
                      <a:pt x="1596" y="1153"/>
                    </a:cubicBezTo>
                    <a:cubicBezTo>
                      <a:pt x="1597" y="1156"/>
                      <a:pt x="1600" y="1144"/>
                      <a:pt x="1602" y="1145"/>
                    </a:cubicBezTo>
                    <a:cubicBezTo>
                      <a:pt x="1598" y="1157"/>
                      <a:pt x="1595" y="1163"/>
                      <a:pt x="1592" y="1166"/>
                    </a:cubicBezTo>
                    <a:cubicBezTo>
                      <a:pt x="1596" y="1153"/>
                      <a:pt x="1597" y="1147"/>
                      <a:pt x="1598" y="1141"/>
                    </a:cubicBezTo>
                    <a:cubicBezTo>
                      <a:pt x="1599" y="1135"/>
                      <a:pt x="1600" y="1129"/>
                      <a:pt x="1604" y="1118"/>
                    </a:cubicBezTo>
                    <a:cubicBezTo>
                      <a:pt x="1604" y="1118"/>
                      <a:pt x="1604" y="1119"/>
                      <a:pt x="1604" y="1121"/>
                    </a:cubicBezTo>
                    <a:cubicBezTo>
                      <a:pt x="1608" y="1108"/>
                      <a:pt x="1605" y="1112"/>
                      <a:pt x="1609" y="1098"/>
                    </a:cubicBezTo>
                    <a:cubicBezTo>
                      <a:pt x="1611" y="1095"/>
                      <a:pt x="1611" y="1100"/>
                      <a:pt x="1615" y="1084"/>
                    </a:cubicBezTo>
                    <a:cubicBezTo>
                      <a:pt x="1612" y="1087"/>
                      <a:pt x="1613" y="1081"/>
                      <a:pt x="1610" y="1086"/>
                    </a:cubicBezTo>
                    <a:cubicBezTo>
                      <a:pt x="1612" y="1081"/>
                      <a:pt x="1613" y="1069"/>
                      <a:pt x="1614" y="1070"/>
                    </a:cubicBezTo>
                    <a:cubicBezTo>
                      <a:pt x="1613" y="1081"/>
                      <a:pt x="1617" y="1073"/>
                      <a:pt x="1619" y="1071"/>
                    </a:cubicBezTo>
                    <a:cubicBezTo>
                      <a:pt x="1618" y="1074"/>
                      <a:pt x="1618" y="1075"/>
                      <a:pt x="1618" y="1077"/>
                    </a:cubicBezTo>
                    <a:cubicBezTo>
                      <a:pt x="1616" y="1085"/>
                      <a:pt x="1615" y="1088"/>
                      <a:pt x="1615" y="1091"/>
                    </a:cubicBezTo>
                    <a:cubicBezTo>
                      <a:pt x="1611" y="1107"/>
                      <a:pt x="1611" y="1107"/>
                      <a:pt x="1611" y="1107"/>
                    </a:cubicBezTo>
                    <a:cubicBezTo>
                      <a:pt x="1611" y="1107"/>
                      <a:pt x="1613" y="1106"/>
                      <a:pt x="1612" y="1110"/>
                    </a:cubicBezTo>
                    <a:cubicBezTo>
                      <a:pt x="1609" y="1117"/>
                      <a:pt x="1607" y="1122"/>
                      <a:pt x="1607" y="1126"/>
                    </a:cubicBezTo>
                    <a:cubicBezTo>
                      <a:pt x="1609" y="1121"/>
                      <a:pt x="1608" y="1127"/>
                      <a:pt x="1610" y="1119"/>
                    </a:cubicBezTo>
                    <a:cubicBezTo>
                      <a:pt x="1609" y="1123"/>
                      <a:pt x="1608" y="1128"/>
                      <a:pt x="1608" y="1129"/>
                    </a:cubicBezTo>
                    <a:cubicBezTo>
                      <a:pt x="1610" y="1123"/>
                      <a:pt x="1611" y="1126"/>
                      <a:pt x="1612" y="1122"/>
                    </a:cubicBezTo>
                    <a:cubicBezTo>
                      <a:pt x="1611" y="1128"/>
                      <a:pt x="1611" y="1130"/>
                      <a:pt x="1610" y="1134"/>
                    </a:cubicBezTo>
                    <a:cubicBezTo>
                      <a:pt x="1609" y="1135"/>
                      <a:pt x="1609" y="1134"/>
                      <a:pt x="1607" y="1138"/>
                    </a:cubicBezTo>
                    <a:cubicBezTo>
                      <a:pt x="1606" y="1148"/>
                      <a:pt x="1609" y="1137"/>
                      <a:pt x="1608" y="1141"/>
                    </a:cubicBezTo>
                    <a:cubicBezTo>
                      <a:pt x="1605" y="1149"/>
                      <a:pt x="1603" y="1157"/>
                      <a:pt x="1602" y="1163"/>
                    </a:cubicBezTo>
                    <a:cubicBezTo>
                      <a:pt x="1605" y="1156"/>
                      <a:pt x="1607" y="1147"/>
                      <a:pt x="1610" y="1139"/>
                    </a:cubicBezTo>
                    <a:cubicBezTo>
                      <a:pt x="1612" y="1131"/>
                      <a:pt x="1614" y="1125"/>
                      <a:pt x="1615" y="1124"/>
                    </a:cubicBezTo>
                    <a:cubicBezTo>
                      <a:pt x="1611" y="1135"/>
                      <a:pt x="1609" y="1144"/>
                      <a:pt x="1608" y="1151"/>
                    </a:cubicBezTo>
                    <a:cubicBezTo>
                      <a:pt x="1606" y="1158"/>
                      <a:pt x="1605" y="1163"/>
                      <a:pt x="1602" y="1169"/>
                    </a:cubicBezTo>
                    <a:cubicBezTo>
                      <a:pt x="1604" y="1169"/>
                      <a:pt x="1606" y="1164"/>
                      <a:pt x="1608" y="1159"/>
                    </a:cubicBezTo>
                    <a:cubicBezTo>
                      <a:pt x="1606" y="1158"/>
                      <a:pt x="1608" y="1150"/>
                      <a:pt x="1611" y="1140"/>
                    </a:cubicBezTo>
                    <a:cubicBezTo>
                      <a:pt x="1614" y="1131"/>
                      <a:pt x="1617" y="1121"/>
                      <a:pt x="1619" y="1117"/>
                    </a:cubicBezTo>
                    <a:cubicBezTo>
                      <a:pt x="1617" y="1123"/>
                      <a:pt x="1618" y="1124"/>
                      <a:pt x="1616" y="1129"/>
                    </a:cubicBezTo>
                    <a:cubicBezTo>
                      <a:pt x="1615" y="1130"/>
                      <a:pt x="1614" y="1130"/>
                      <a:pt x="1613" y="1137"/>
                    </a:cubicBezTo>
                    <a:cubicBezTo>
                      <a:pt x="1614" y="1134"/>
                      <a:pt x="1613" y="1142"/>
                      <a:pt x="1608" y="1159"/>
                    </a:cubicBezTo>
                    <a:cubicBezTo>
                      <a:pt x="1608" y="1163"/>
                      <a:pt x="1613" y="1146"/>
                      <a:pt x="1611" y="1155"/>
                    </a:cubicBezTo>
                    <a:cubicBezTo>
                      <a:pt x="1607" y="1169"/>
                      <a:pt x="1609" y="1168"/>
                      <a:pt x="1603" y="1181"/>
                    </a:cubicBezTo>
                    <a:cubicBezTo>
                      <a:pt x="1604" y="1175"/>
                      <a:pt x="1606" y="1167"/>
                      <a:pt x="1606" y="1165"/>
                    </a:cubicBezTo>
                    <a:cubicBezTo>
                      <a:pt x="1602" y="1173"/>
                      <a:pt x="1601" y="1173"/>
                      <a:pt x="1600" y="1174"/>
                    </a:cubicBezTo>
                    <a:cubicBezTo>
                      <a:pt x="1598" y="1174"/>
                      <a:pt x="1597" y="1175"/>
                      <a:pt x="1594" y="1183"/>
                    </a:cubicBezTo>
                    <a:cubicBezTo>
                      <a:pt x="1596" y="1184"/>
                      <a:pt x="1599" y="1180"/>
                      <a:pt x="1602" y="1175"/>
                    </a:cubicBezTo>
                    <a:cubicBezTo>
                      <a:pt x="1600" y="1186"/>
                      <a:pt x="1599" y="1193"/>
                      <a:pt x="1601" y="1193"/>
                    </a:cubicBezTo>
                    <a:cubicBezTo>
                      <a:pt x="1601" y="1194"/>
                      <a:pt x="1600" y="1194"/>
                      <a:pt x="1600" y="1197"/>
                    </a:cubicBezTo>
                    <a:cubicBezTo>
                      <a:pt x="1606" y="1184"/>
                      <a:pt x="1604" y="1184"/>
                      <a:pt x="1605" y="1177"/>
                    </a:cubicBezTo>
                    <a:cubicBezTo>
                      <a:pt x="1611" y="1165"/>
                      <a:pt x="1606" y="1184"/>
                      <a:pt x="1606" y="1186"/>
                    </a:cubicBezTo>
                    <a:cubicBezTo>
                      <a:pt x="1608" y="1181"/>
                      <a:pt x="1610" y="1174"/>
                      <a:pt x="1611" y="1173"/>
                    </a:cubicBezTo>
                    <a:cubicBezTo>
                      <a:pt x="1604" y="1191"/>
                      <a:pt x="1606" y="1196"/>
                      <a:pt x="1605" y="1201"/>
                    </a:cubicBezTo>
                    <a:cubicBezTo>
                      <a:pt x="1601" y="1212"/>
                      <a:pt x="1597" y="1219"/>
                      <a:pt x="1594" y="1221"/>
                    </a:cubicBezTo>
                    <a:cubicBezTo>
                      <a:pt x="1596" y="1216"/>
                      <a:pt x="1598" y="1211"/>
                      <a:pt x="1600" y="1205"/>
                    </a:cubicBezTo>
                    <a:cubicBezTo>
                      <a:pt x="1595" y="1215"/>
                      <a:pt x="1596" y="1210"/>
                      <a:pt x="1596" y="1203"/>
                    </a:cubicBezTo>
                    <a:cubicBezTo>
                      <a:pt x="1593" y="1211"/>
                      <a:pt x="1593" y="1213"/>
                      <a:pt x="1591" y="1216"/>
                    </a:cubicBezTo>
                    <a:cubicBezTo>
                      <a:pt x="1594" y="1206"/>
                      <a:pt x="1594" y="1204"/>
                      <a:pt x="1596" y="1197"/>
                    </a:cubicBezTo>
                    <a:cubicBezTo>
                      <a:pt x="1595" y="1200"/>
                      <a:pt x="1594" y="1201"/>
                      <a:pt x="1593" y="1201"/>
                    </a:cubicBezTo>
                    <a:cubicBezTo>
                      <a:pt x="1590" y="1210"/>
                      <a:pt x="1589" y="1215"/>
                      <a:pt x="1587" y="1220"/>
                    </a:cubicBezTo>
                    <a:cubicBezTo>
                      <a:pt x="1584" y="1226"/>
                      <a:pt x="1582" y="1232"/>
                      <a:pt x="1577" y="1242"/>
                    </a:cubicBezTo>
                    <a:cubicBezTo>
                      <a:pt x="1582" y="1235"/>
                      <a:pt x="1585" y="1229"/>
                      <a:pt x="1584" y="1235"/>
                    </a:cubicBezTo>
                    <a:cubicBezTo>
                      <a:pt x="1589" y="1225"/>
                      <a:pt x="1587" y="1222"/>
                      <a:pt x="1590" y="1219"/>
                    </a:cubicBezTo>
                    <a:cubicBezTo>
                      <a:pt x="1594" y="1212"/>
                      <a:pt x="1586" y="1236"/>
                      <a:pt x="1595" y="1215"/>
                    </a:cubicBezTo>
                    <a:cubicBezTo>
                      <a:pt x="1595" y="1216"/>
                      <a:pt x="1595" y="1219"/>
                      <a:pt x="1594" y="1222"/>
                    </a:cubicBezTo>
                    <a:cubicBezTo>
                      <a:pt x="1591" y="1227"/>
                      <a:pt x="1589" y="1232"/>
                      <a:pt x="1587" y="1234"/>
                    </a:cubicBezTo>
                    <a:cubicBezTo>
                      <a:pt x="1588" y="1231"/>
                      <a:pt x="1585" y="1236"/>
                      <a:pt x="1587" y="1229"/>
                    </a:cubicBezTo>
                    <a:cubicBezTo>
                      <a:pt x="1583" y="1237"/>
                      <a:pt x="1582" y="1240"/>
                      <a:pt x="1582" y="1243"/>
                    </a:cubicBezTo>
                    <a:cubicBezTo>
                      <a:pt x="1581" y="1246"/>
                      <a:pt x="1581" y="1248"/>
                      <a:pt x="1578" y="1254"/>
                    </a:cubicBezTo>
                    <a:cubicBezTo>
                      <a:pt x="1583" y="1248"/>
                      <a:pt x="1580" y="1257"/>
                      <a:pt x="1578" y="1262"/>
                    </a:cubicBezTo>
                    <a:cubicBezTo>
                      <a:pt x="1573" y="1274"/>
                      <a:pt x="1569" y="1281"/>
                      <a:pt x="1567" y="1281"/>
                    </a:cubicBezTo>
                    <a:cubicBezTo>
                      <a:pt x="1568" y="1277"/>
                      <a:pt x="1573" y="1270"/>
                      <a:pt x="1573" y="1269"/>
                    </a:cubicBezTo>
                    <a:cubicBezTo>
                      <a:pt x="1569" y="1276"/>
                      <a:pt x="1573" y="1266"/>
                      <a:pt x="1567" y="1275"/>
                    </a:cubicBezTo>
                    <a:cubicBezTo>
                      <a:pt x="1569" y="1272"/>
                      <a:pt x="1570" y="1268"/>
                      <a:pt x="1571" y="1266"/>
                    </a:cubicBezTo>
                    <a:cubicBezTo>
                      <a:pt x="1569" y="1270"/>
                      <a:pt x="1567" y="1274"/>
                      <a:pt x="1565" y="1279"/>
                    </a:cubicBezTo>
                    <a:cubicBezTo>
                      <a:pt x="1566" y="1284"/>
                      <a:pt x="1572" y="1276"/>
                      <a:pt x="1565" y="1293"/>
                    </a:cubicBezTo>
                    <a:cubicBezTo>
                      <a:pt x="1565" y="1290"/>
                      <a:pt x="1563" y="1294"/>
                      <a:pt x="1560" y="1299"/>
                    </a:cubicBezTo>
                    <a:cubicBezTo>
                      <a:pt x="1557" y="1304"/>
                      <a:pt x="1554" y="1310"/>
                      <a:pt x="1552" y="1312"/>
                    </a:cubicBezTo>
                    <a:cubicBezTo>
                      <a:pt x="1552" y="1316"/>
                      <a:pt x="1560" y="1303"/>
                      <a:pt x="1555" y="1312"/>
                    </a:cubicBezTo>
                    <a:cubicBezTo>
                      <a:pt x="1546" y="1326"/>
                      <a:pt x="1548" y="1322"/>
                      <a:pt x="1543" y="1333"/>
                    </a:cubicBezTo>
                    <a:cubicBezTo>
                      <a:pt x="1543" y="1327"/>
                      <a:pt x="1540" y="1333"/>
                      <a:pt x="1537" y="1333"/>
                    </a:cubicBezTo>
                    <a:cubicBezTo>
                      <a:pt x="1542" y="1324"/>
                      <a:pt x="1540" y="1320"/>
                      <a:pt x="1548" y="1309"/>
                    </a:cubicBezTo>
                    <a:cubicBezTo>
                      <a:pt x="1547" y="1314"/>
                      <a:pt x="1549" y="1314"/>
                      <a:pt x="1553" y="1309"/>
                    </a:cubicBezTo>
                    <a:cubicBezTo>
                      <a:pt x="1553" y="1307"/>
                      <a:pt x="1551" y="1307"/>
                      <a:pt x="1555" y="1300"/>
                    </a:cubicBezTo>
                    <a:cubicBezTo>
                      <a:pt x="1558" y="1295"/>
                      <a:pt x="1561" y="1291"/>
                      <a:pt x="1564" y="1288"/>
                    </a:cubicBezTo>
                    <a:cubicBezTo>
                      <a:pt x="1557" y="1294"/>
                      <a:pt x="1555" y="1297"/>
                      <a:pt x="1550" y="1297"/>
                    </a:cubicBezTo>
                    <a:cubicBezTo>
                      <a:pt x="1543" y="1312"/>
                      <a:pt x="1543" y="1312"/>
                      <a:pt x="1543" y="1312"/>
                    </a:cubicBezTo>
                    <a:cubicBezTo>
                      <a:pt x="1541" y="1315"/>
                      <a:pt x="1539" y="1318"/>
                      <a:pt x="1536" y="1324"/>
                    </a:cubicBezTo>
                    <a:cubicBezTo>
                      <a:pt x="1537" y="1326"/>
                      <a:pt x="1533" y="1331"/>
                      <a:pt x="1539" y="1324"/>
                    </a:cubicBezTo>
                    <a:cubicBezTo>
                      <a:pt x="1535" y="1332"/>
                      <a:pt x="1533" y="1333"/>
                      <a:pt x="1532" y="1334"/>
                    </a:cubicBezTo>
                    <a:cubicBezTo>
                      <a:pt x="1531" y="1335"/>
                      <a:pt x="1529" y="1336"/>
                      <a:pt x="1526" y="1342"/>
                    </a:cubicBezTo>
                    <a:cubicBezTo>
                      <a:pt x="1532" y="1337"/>
                      <a:pt x="1526" y="1351"/>
                      <a:pt x="1535" y="1339"/>
                    </a:cubicBezTo>
                    <a:cubicBezTo>
                      <a:pt x="1529" y="1349"/>
                      <a:pt x="1538" y="1339"/>
                      <a:pt x="1534" y="1348"/>
                    </a:cubicBezTo>
                    <a:cubicBezTo>
                      <a:pt x="1529" y="1355"/>
                      <a:pt x="1528" y="1355"/>
                      <a:pt x="1532" y="1348"/>
                    </a:cubicBezTo>
                    <a:cubicBezTo>
                      <a:pt x="1530" y="1350"/>
                      <a:pt x="1529" y="1351"/>
                      <a:pt x="1529" y="1351"/>
                    </a:cubicBezTo>
                    <a:cubicBezTo>
                      <a:pt x="1523" y="1360"/>
                      <a:pt x="1528" y="1354"/>
                      <a:pt x="1521" y="1366"/>
                    </a:cubicBezTo>
                    <a:cubicBezTo>
                      <a:pt x="1520" y="1368"/>
                      <a:pt x="1523" y="1367"/>
                      <a:pt x="1520" y="1371"/>
                    </a:cubicBezTo>
                    <a:cubicBezTo>
                      <a:pt x="1516" y="1377"/>
                      <a:pt x="1512" y="1380"/>
                      <a:pt x="1511" y="1380"/>
                    </a:cubicBezTo>
                    <a:cubicBezTo>
                      <a:pt x="1509" y="1380"/>
                      <a:pt x="1510" y="1376"/>
                      <a:pt x="1515" y="1368"/>
                    </a:cubicBezTo>
                    <a:cubicBezTo>
                      <a:pt x="1517" y="1367"/>
                      <a:pt x="1519" y="1365"/>
                      <a:pt x="1517" y="1368"/>
                    </a:cubicBezTo>
                    <a:cubicBezTo>
                      <a:pt x="1521" y="1359"/>
                      <a:pt x="1521" y="1356"/>
                      <a:pt x="1518" y="1357"/>
                    </a:cubicBezTo>
                    <a:cubicBezTo>
                      <a:pt x="1515" y="1357"/>
                      <a:pt x="1509" y="1362"/>
                      <a:pt x="1503" y="1368"/>
                    </a:cubicBezTo>
                    <a:cubicBezTo>
                      <a:pt x="1501" y="1374"/>
                      <a:pt x="1505" y="1369"/>
                      <a:pt x="1509" y="1365"/>
                    </a:cubicBezTo>
                    <a:cubicBezTo>
                      <a:pt x="1513" y="1362"/>
                      <a:pt x="1516" y="1359"/>
                      <a:pt x="1510" y="1368"/>
                    </a:cubicBezTo>
                    <a:cubicBezTo>
                      <a:pt x="1506" y="1372"/>
                      <a:pt x="1501" y="1378"/>
                      <a:pt x="1495" y="1385"/>
                    </a:cubicBezTo>
                    <a:cubicBezTo>
                      <a:pt x="1496" y="1385"/>
                      <a:pt x="1491" y="1393"/>
                      <a:pt x="1494" y="1391"/>
                    </a:cubicBezTo>
                    <a:cubicBezTo>
                      <a:pt x="1498" y="1384"/>
                      <a:pt x="1502" y="1378"/>
                      <a:pt x="1506" y="1374"/>
                    </a:cubicBezTo>
                    <a:cubicBezTo>
                      <a:pt x="1505" y="1377"/>
                      <a:pt x="1508" y="1375"/>
                      <a:pt x="1510" y="1374"/>
                    </a:cubicBezTo>
                    <a:cubicBezTo>
                      <a:pt x="1504" y="1385"/>
                      <a:pt x="1503" y="1387"/>
                      <a:pt x="1496" y="1394"/>
                    </a:cubicBezTo>
                    <a:cubicBezTo>
                      <a:pt x="1500" y="1391"/>
                      <a:pt x="1509" y="1384"/>
                      <a:pt x="1497" y="1400"/>
                    </a:cubicBezTo>
                    <a:cubicBezTo>
                      <a:pt x="1502" y="1396"/>
                      <a:pt x="1502" y="1396"/>
                      <a:pt x="1507" y="1389"/>
                    </a:cubicBezTo>
                    <a:cubicBezTo>
                      <a:pt x="1504" y="1394"/>
                      <a:pt x="1499" y="1402"/>
                      <a:pt x="1499" y="1403"/>
                    </a:cubicBezTo>
                    <a:cubicBezTo>
                      <a:pt x="1496" y="1408"/>
                      <a:pt x="1493" y="1410"/>
                      <a:pt x="1492" y="1411"/>
                    </a:cubicBezTo>
                    <a:cubicBezTo>
                      <a:pt x="1495" y="1407"/>
                      <a:pt x="1497" y="1404"/>
                      <a:pt x="1497" y="1403"/>
                    </a:cubicBezTo>
                    <a:cubicBezTo>
                      <a:pt x="1490" y="1412"/>
                      <a:pt x="1494" y="1408"/>
                      <a:pt x="1488" y="1417"/>
                    </a:cubicBezTo>
                    <a:cubicBezTo>
                      <a:pt x="1486" y="1416"/>
                      <a:pt x="1490" y="1408"/>
                      <a:pt x="1492" y="1403"/>
                    </a:cubicBezTo>
                    <a:cubicBezTo>
                      <a:pt x="1487" y="1408"/>
                      <a:pt x="1485" y="1414"/>
                      <a:pt x="1479" y="1419"/>
                    </a:cubicBezTo>
                    <a:cubicBezTo>
                      <a:pt x="1478" y="1423"/>
                      <a:pt x="1486" y="1410"/>
                      <a:pt x="1486" y="1414"/>
                    </a:cubicBezTo>
                    <a:cubicBezTo>
                      <a:pt x="1481" y="1419"/>
                      <a:pt x="1475" y="1427"/>
                      <a:pt x="1471" y="1433"/>
                    </a:cubicBezTo>
                    <a:cubicBezTo>
                      <a:pt x="1470" y="1432"/>
                      <a:pt x="1476" y="1426"/>
                      <a:pt x="1475" y="1425"/>
                    </a:cubicBezTo>
                    <a:cubicBezTo>
                      <a:pt x="1471" y="1431"/>
                      <a:pt x="1464" y="1440"/>
                      <a:pt x="1459" y="1446"/>
                    </a:cubicBezTo>
                    <a:cubicBezTo>
                      <a:pt x="1464" y="1443"/>
                      <a:pt x="1465" y="1438"/>
                      <a:pt x="1469" y="1436"/>
                    </a:cubicBezTo>
                    <a:cubicBezTo>
                      <a:pt x="1469" y="1436"/>
                      <a:pt x="1465" y="1441"/>
                      <a:pt x="1465" y="1441"/>
                    </a:cubicBezTo>
                    <a:cubicBezTo>
                      <a:pt x="1468" y="1438"/>
                      <a:pt x="1471" y="1434"/>
                      <a:pt x="1472" y="1433"/>
                    </a:cubicBezTo>
                    <a:cubicBezTo>
                      <a:pt x="1469" y="1437"/>
                      <a:pt x="1464" y="1443"/>
                      <a:pt x="1464" y="1444"/>
                    </a:cubicBezTo>
                    <a:cubicBezTo>
                      <a:pt x="1469" y="1441"/>
                      <a:pt x="1470" y="1436"/>
                      <a:pt x="1474" y="1433"/>
                    </a:cubicBezTo>
                    <a:cubicBezTo>
                      <a:pt x="1468" y="1440"/>
                      <a:pt x="1467" y="1443"/>
                      <a:pt x="1465" y="1447"/>
                    </a:cubicBezTo>
                    <a:cubicBezTo>
                      <a:pt x="1463" y="1450"/>
                      <a:pt x="1461" y="1454"/>
                      <a:pt x="1454" y="1461"/>
                    </a:cubicBezTo>
                    <a:cubicBezTo>
                      <a:pt x="1467" y="1445"/>
                      <a:pt x="1457" y="1452"/>
                      <a:pt x="1459" y="1446"/>
                    </a:cubicBezTo>
                    <a:cubicBezTo>
                      <a:pt x="1455" y="1454"/>
                      <a:pt x="1443" y="1466"/>
                      <a:pt x="1442" y="1471"/>
                    </a:cubicBezTo>
                    <a:cubicBezTo>
                      <a:pt x="1448" y="1462"/>
                      <a:pt x="1456" y="1456"/>
                      <a:pt x="1451" y="1463"/>
                    </a:cubicBezTo>
                    <a:cubicBezTo>
                      <a:pt x="1447" y="1467"/>
                      <a:pt x="1444" y="1468"/>
                      <a:pt x="1441" y="1473"/>
                    </a:cubicBezTo>
                    <a:cubicBezTo>
                      <a:pt x="1438" y="1476"/>
                      <a:pt x="1436" y="1477"/>
                      <a:pt x="1436" y="1476"/>
                    </a:cubicBezTo>
                    <a:cubicBezTo>
                      <a:pt x="1425" y="1486"/>
                      <a:pt x="1441" y="1472"/>
                      <a:pt x="1431" y="1484"/>
                    </a:cubicBezTo>
                    <a:cubicBezTo>
                      <a:pt x="1420" y="1494"/>
                      <a:pt x="1407" y="1510"/>
                      <a:pt x="1402" y="1511"/>
                    </a:cubicBezTo>
                    <a:cubicBezTo>
                      <a:pt x="1406" y="1508"/>
                      <a:pt x="1399" y="1515"/>
                      <a:pt x="1399" y="1516"/>
                    </a:cubicBezTo>
                    <a:cubicBezTo>
                      <a:pt x="1406" y="1511"/>
                      <a:pt x="1407" y="1515"/>
                      <a:pt x="1399" y="1522"/>
                    </a:cubicBezTo>
                    <a:cubicBezTo>
                      <a:pt x="1397" y="1523"/>
                      <a:pt x="1390" y="1530"/>
                      <a:pt x="1381" y="1538"/>
                    </a:cubicBezTo>
                    <a:cubicBezTo>
                      <a:pt x="1372" y="1546"/>
                      <a:pt x="1360" y="1556"/>
                      <a:pt x="1349" y="1563"/>
                    </a:cubicBezTo>
                    <a:cubicBezTo>
                      <a:pt x="1356" y="1558"/>
                      <a:pt x="1360" y="1554"/>
                      <a:pt x="1362" y="1552"/>
                    </a:cubicBezTo>
                    <a:cubicBezTo>
                      <a:pt x="1353" y="1560"/>
                      <a:pt x="1350" y="1562"/>
                      <a:pt x="1349" y="1562"/>
                    </a:cubicBezTo>
                    <a:cubicBezTo>
                      <a:pt x="1348" y="1562"/>
                      <a:pt x="1349" y="1560"/>
                      <a:pt x="1346" y="1562"/>
                    </a:cubicBezTo>
                    <a:cubicBezTo>
                      <a:pt x="1344" y="1566"/>
                      <a:pt x="1345" y="1567"/>
                      <a:pt x="1342" y="1570"/>
                    </a:cubicBezTo>
                    <a:cubicBezTo>
                      <a:pt x="1338" y="1574"/>
                      <a:pt x="1331" y="1578"/>
                      <a:pt x="1325" y="1583"/>
                    </a:cubicBezTo>
                    <a:cubicBezTo>
                      <a:pt x="1320" y="1587"/>
                      <a:pt x="1315" y="1590"/>
                      <a:pt x="1315" y="1592"/>
                    </a:cubicBezTo>
                    <a:cubicBezTo>
                      <a:pt x="1326" y="1584"/>
                      <a:pt x="1341" y="1571"/>
                      <a:pt x="1347" y="1569"/>
                    </a:cubicBezTo>
                    <a:cubicBezTo>
                      <a:pt x="1344" y="1573"/>
                      <a:pt x="1334" y="1577"/>
                      <a:pt x="1333" y="1580"/>
                    </a:cubicBezTo>
                    <a:cubicBezTo>
                      <a:pt x="1341" y="1574"/>
                      <a:pt x="1356" y="1562"/>
                      <a:pt x="1371" y="1548"/>
                    </a:cubicBezTo>
                    <a:cubicBezTo>
                      <a:pt x="1386" y="1534"/>
                      <a:pt x="1402" y="1520"/>
                      <a:pt x="1413" y="1510"/>
                    </a:cubicBezTo>
                    <a:cubicBezTo>
                      <a:pt x="1413" y="1510"/>
                      <a:pt x="1411" y="1510"/>
                      <a:pt x="1414" y="1507"/>
                    </a:cubicBezTo>
                    <a:cubicBezTo>
                      <a:pt x="1417" y="1506"/>
                      <a:pt x="1424" y="1499"/>
                      <a:pt x="1431" y="1492"/>
                    </a:cubicBezTo>
                    <a:cubicBezTo>
                      <a:pt x="1438" y="1484"/>
                      <a:pt x="1444" y="1477"/>
                      <a:pt x="1448" y="1475"/>
                    </a:cubicBezTo>
                    <a:cubicBezTo>
                      <a:pt x="1447" y="1476"/>
                      <a:pt x="1440" y="1484"/>
                      <a:pt x="1433" y="1491"/>
                    </a:cubicBezTo>
                    <a:cubicBezTo>
                      <a:pt x="1426" y="1498"/>
                      <a:pt x="1419" y="1505"/>
                      <a:pt x="1420" y="1506"/>
                    </a:cubicBezTo>
                    <a:cubicBezTo>
                      <a:pt x="1430" y="1495"/>
                      <a:pt x="1442" y="1482"/>
                      <a:pt x="1453" y="1469"/>
                    </a:cubicBezTo>
                    <a:cubicBezTo>
                      <a:pt x="1465" y="1456"/>
                      <a:pt x="1475" y="1444"/>
                      <a:pt x="1484" y="1433"/>
                    </a:cubicBezTo>
                    <a:cubicBezTo>
                      <a:pt x="1493" y="1422"/>
                      <a:pt x="1500" y="1412"/>
                      <a:pt x="1505" y="1407"/>
                    </a:cubicBezTo>
                    <a:cubicBezTo>
                      <a:pt x="1510" y="1402"/>
                      <a:pt x="1512" y="1402"/>
                      <a:pt x="1511" y="1407"/>
                    </a:cubicBezTo>
                    <a:cubicBezTo>
                      <a:pt x="1522" y="1392"/>
                      <a:pt x="1514" y="1398"/>
                      <a:pt x="1516" y="1395"/>
                    </a:cubicBezTo>
                    <a:cubicBezTo>
                      <a:pt x="1521" y="1393"/>
                      <a:pt x="1522" y="1386"/>
                      <a:pt x="1535" y="1369"/>
                    </a:cubicBezTo>
                    <a:cubicBezTo>
                      <a:pt x="1537" y="1369"/>
                      <a:pt x="1537" y="1369"/>
                      <a:pt x="1537" y="1369"/>
                    </a:cubicBezTo>
                    <a:cubicBezTo>
                      <a:pt x="1534" y="1373"/>
                      <a:pt x="1528" y="1384"/>
                      <a:pt x="1527" y="1384"/>
                    </a:cubicBezTo>
                    <a:cubicBezTo>
                      <a:pt x="1527" y="1383"/>
                      <a:pt x="1529" y="1380"/>
                      <a:pt x="1527" y="1381"/>
                    </a:cubicBezTo>
                    <a:cubicBezTo>
                      <a:pt x="1516" y="1402"/>
                      <a:pt x="1516" y="1402"/>
                      <a:pt x="1516" y="1402"/>
                    </a:cubicBezTo>
                    <a:cubicBezTo>
                      <a:pt x="1513" y="1406"/>
                      <a:pt x="1511" y="1410"/>
                      <a:pt x="1508" y="1416"/>
                    </a:cubicBezTo>
                    <a:cubicBezTo>
                      <a:pt x="1510" y="1414"/>
                      <a:pt x="1515" y="1406"/>
                      <a:pt x="1519" y="1400"/>
                    </a:cubicBezTo>
                    <a:cubicBezTo>
                      <a:pt x="1524" y="1393"/>
                      <a:pt x="1528" y="1387"/>
                      <a:pt x="1530" y="1387"/>
                    </a:cubicBezTo>
                    <a:cubicBezTo>
                      <a:pt x="1527" y="1392"/>
                      <a:pt x="1523" y="1396"/>
                      <a:pt x="1520" y="1401"/>
                    </a:cubicBezTo>
                    <a:cubicBezTo>
                      <a:pt x="1520" y="1402"/>
                      <a:pt x="1523" y="1398"/>
                      <a:pt x="1527" y="1393"/>
                    </a:cubicBezTo>
                    <a:cubicBezTo>
                      <a:pt x="1530" y="1389"/>
                      <a:pt x="1533" y="1384"/>
                      <a:pt x="1533" y="1384"/>
                    </a:cubicBezTo>
                    <a:cubicBezTo>
                      <a:pt x="1525" y="1394"/>
                      <a:pt x="1538" y="1376"/>
                      <a:pt x="1538" y="1375"/>
                    </a:cubicBezTo>
                    <a:cubicBezTo>
                      <a:pt x="1538" y="1376"/>
                      <a:pt x="1519" y="1397"/>
                      <a:pt x="1534" y="1375"/>
                    </a:cubicBezTo>
                    <a:cubicBezTo>
                      <a:pt x="1538" y="1371"/>
                      <a:pt x="1531" y="1384"/>
                      <a:pt x="1538" y="1372"/>
                    </a:cubicBezTo>
                    <a:cubicBezTo>
                      <a:pt x="1538" y="1371"/>
                      <a:pt x="1540" y="1364"/>
                      <a:pt x="1540" y="1360"/>
                    </a:cubicBezTo>
                    <a:cubicBezTo>
                      <a:pt x="1546" y="1353"/>
                      <a:pt x="1546" y="1352"/>
                      <a:pt x="1547" y="1350"/>
                    </a:cubicBezTo>
                    <a:cubicBezTo>
                      <a:pt x="1548" y="1349"/>
                      <a:pt x="1548" y="1347"/>
                      <a:pt x="1553" y="1339"/>
                    </a:cubicBezTo>
                    <a:cubicBezTo>
                      <a:pt x="1550" y="1342"/>
                      <a:pt x="1543" y="1353"/>
                      <a:pt x="1536" y="1365"/>
                    </a:cubicBezTo>
                    <a:cubicBezTo>
                      <a:pt x="1528" y="1377"/>
                      <a:pt x="1520" y="1390"/>
                      <a:pt x="1513" y="1398"/>
                    </a:cubicBezTo>
                    <a:cubicBezTo>
                      <a:pt x="1512" y="1398"/>
                      <a:pt x="1508" y="1403"/>
                      <a:pt x="1513" y="1395"/>
                    </a:cubicBezTo>
                    <a:cubicBezTo>
                      <a:pt x="1514" y="1395"/>
                      <a:pt x="1512" y="1397"/>
                      <a:pt x="1512" y="1398"/>
                    </a:cubicBezTo>
                    <a:cubicBezTo>
                      <a:pt x="1519" y="1388"/>
                      <a:pt x="1512" y="1394"/>
                      <a:pt x="1520" y="1383"/>
                    </a:cubicBezTo>
                    <a:cubicBezTo>
                      <a:pt x="1530" y="1371"/>
                      <a:pt x="1540" y="1355"/>
                      <a:pt x="1549" y="1340"/>
                    </a:cubicBezTo>
                    <a:cubicBezTo>
                      <a:pt x="1558" y="1325"/>
                      <a:pt x="1566" y="1310"/>
                      <a:pt x="1573" y="1302"/>
                    </a:cubicBezTo>
                    <a:cubicBezTo>
                      <a:pt x="1569" y="1309"/>
                      <a:pt x="1568" y="1309"/>
                      <a:pt x="1564" y="1317"/>
                    </a:cubicBezTo>
                    <a:cubicBezTo>
                      <a:pt x="1565" y="1320"/>
                      <a:pt x="1568" y="1316"/>
                      <a:pt x="1571" y="1317"/>
                    </a:cubicBezTo>
                    <a:cubicBezTo>
                      <a:pt x="1575" y="1310"/>
                      <a:pt x="1582" y="1295"/>
                      <a:pt x="1582" y="1298"/>
                    </a:cubicBezTo>
                    <a:cubicBezTo>
                      <a:pt x="1576" y="1308"/>
                      <a:pt x="1576" y="1310"/>
                      <a:pt x="1572" y="1317"/>
                    </a:cubicBezTo>
                    <a:cubicBezTo>
                      <a:pt x="1574" y="1317"/>
                      <a:pt x="1574" y="1317"/>
                      <a:pt x="1574" y="1317"/>
                    </a:cubicBezTo>
                    <a:cubicBezTo>
                      <a:pt x="1578" y="1310"/>
                      <a:pt x="1581" y="1301"/>
                      <a:pt x="1585" y="1294"/>
                    </a:cubicBezTo>
                    <a:cubicBezTo>
                      <a:pt x="1588" y="1287"/>
                      <a:pt x="1590" y="1282"/>
                      <a:pt x="1592" y="1282"/>
                    </a:cubicBezTo>
                    <a:cubicBezTo>
                      <a:pt x="1590" y="1283"/>
                      <a:pt x="1595" y="1273"/>
                      <a:pt x="1594" y="1272"/>
                    </a:cubicBezTo>
                    <a:cubicBezTo>
                      <a:pt x="1593" y="1276"/>
                      <a:pt x="1590" y="1281"/>
                      <a:pt x="1589" y="1282"/>
                    </a:cubicBezTo>
                    <a:cubicBezTo>
                      <a:pt x="1591" y="1277"/>
                      <a:pt x="1595" y="1270"/>
                      <a:pt x="1600" y="1262"/>
                    </a:cubicBezTo>
                    <a:cubicBezTo>
                      <a:pt x="1604" y="1254"/>
                      <a:pt x="1608" y="1246"/>
                      <a:pt x="1610" y="1240"/>
                    </a:cubicBezTo>
                    <a:cubicBezTo>
                      <a:pt x="1605" y="1251"/>
                      <a:pt x="1603" y="1250"/>
                      <a:pt x="1600" y="1253"/>
                    </a:cubicBezTo>
                    <a:cubicBezTo>
                      <a:pt x="1605" y="1241"/>
                      <a:pt x="1607" y="1237"/>
                      <a:pt x="1609" y="1235"/>
                    </a:cubicBezTo>
                    <a:cubicBezTo>
                      <a:pt x="1611" y="1233"/>
                      <a:pt x="1613" y="1233"/>
                      <a:pt x="1616" y="1227"/>
                    </a:cubicBezTo>
                    <a:cubicBezTo>
                      <a:pt x="1615" y="1231"/>
                      <a:pt x="1616" y="1237"/>
                      <a:pt x="1621" y="1226"/>
                    </a:cubicBezTo>
                    <a:cubicBezTo>
                      <a:pt x="1622" y="1220"/>
                      <a:pt x="1623" y="1217"/>
                      <a:pt x="1623" y="1216"/>
                    </a:cubicBezTo>
                    <a:cubicBezTo>
                      <a:pt x="1625" y="1212"/>
                      <a:pt x="1626" y="1210"/>
                      <a:pt x="1627" y="1209"/>
                    </a:cubicBezTo>
                    <a:cubicBezTo>
                      <a:pt x="1624" y="1218"/>
                      <a:pt x="1626" y="1215"/>
                      <a:pt x="1622" y="1222"/>
                    </a:cubicBezTo>
                    <a:cubicBezTo>
                      <a:pt x="1625" y="1222"/>
                      <a:pt x="1625" y="1222"/>
                      <a:pt x="1625" y="1222"/>
                    </a:cubicBezTo>
                    <a:cubicBezTo>
                      <a:pt x="1632" y="1205"/>
                      <a:pt x="1633" y="1201"/>
                      <a:pt x="1632" y="1199"/>
                    </a:cubicBezTo>
                    <a:cubicBezTo>
                      <a:pt x="1632" y="1197"/>
                      <a:pt x="1630" y="1198"/>
                      <a:pt x="1631" y="1193"/>
                    </a:cubicBezTo>
                    <a:cubicBezTo>
                      <a:pt x="1632" y="1195"/>
                      <a:pt x="1635" y="1184"/>
                      <a:pt x="1637" y="1182"/>
                    </a:cubicBezTo>
                    <a:cubicBezTo>
                      <a:pt x="1635" y="1188"/>
                      <a:pt x="1638" y="1184"/>
                      <a:pt x="1637" y="1188"/>
                    </a:cubicBezTo>
                    <a:cubicBezTo>
                      <a:pt x="1640" y="1178"/>
                      <a:pt x="1639" y="1179"/>
                      <a:pt x="1643" y="1168"/>
                    </a:cubicBezTo>
                    <a:cubicBezTo>
                      <a:pt x="1643" y="1169"/>
                      <a:pt x="1646" y="1163"/>
                      <a:pt x="1644" y="1168"/>
                    </a:cubicBezTo>
                    <a:cubicBezTo>
                      <a:pt x="1640" y="1178"/>
                      <a:pt x="1638" y="1186"/>
                      <a:pt x="1636" y="1194"/>
                    </a:cubicBezTo>
                    <a:cubicBezTo>
                      <a:pt x="1633" y="1202"/>
                      <a:pt x="1631" y="1210"/>
                      <a:pt x="1626" y="1221"/>
                    </a:cubicBezTo>
                    <a:cubicBezTo>
                      <a:pt x="1626" y="1225"/>
                      <a:pt x="1629" y="1223"/>
                      <a:pt x="1630" y="1218"/>
                    </a:cubicBezTo>
                    <a:cubicBezTo>
                      <a:pt x="1627" y="1224"/>
                      <a:pt x="1628" y="1217"/>
                      <a:pt x="1629" y="1215"/>
                    </a:cubicBezTo>
                    <a:cubicBezTo>
                      <a:pt x="1634" y="1206"/>
                      <a:pt x="1630" y="1213"/>
                      <a:pt x="1634" y="1201"/>
                    </a:cubicBezTo>
                    <a:cubicBezTo>
                      <a:pt x="1634" y="1207"/>
                      <a:pt x="1638" y="1199"/>
                      <a:pt x="1641" y="1193"/>
                    </a:cubicBezTo>
                    <a:cubicBezTo>
                      <a:pt x="1641" y="1193"/>
                      <a:pt x="1641" y="1193"/>
                      <a:pt x="1642" y="1190"/>
                    </a:cubicBezTo>
                    <a:cubicBezTo>
                      <a:pt x="1642" y="1188"/>
                      <a:pt x="1643" y="1186"/>
                      <a:pt x="1642" y="1187"/>
                    </a:cubicBezTo>
                    <a:cubicBezTo>
                      <a:pt x="1641" y="1191"/>
                      <a:pt x="1639" y="1195"/>
                      <a:pt x="1638" y="1197"/>
                    </a:cubicBezTo>
                    <a:cubicBezTo>
                      <a:pt x="1640" y="1191"/>
                      <a:pt x="1640" y="1190"/>
                      <a:pt x="1638" y="1194"/>
                    </a:cubicBezTo>
                    <a:cubicBezTo>
                      <a:pt x="1640" y="1188"/>
                      <a:pt x="1646" y="1172"/>
                      <a:pt x="1646" y="1167"/>
                    </a:cubicBezTo>
                    <a:cubicBezTo>
                      <a:pt x="1644" y="1173"/>
                      <a:pt x="1644" y="1176"/>
                      <a:pt x="1643" y="1177"/>
                    </a:cubicBezTo>
                    <a:cubicBezTo>
                      <a:pt x="1640" y="1177"/>
                      <a:pt x="1647" y="1163"/>
                      <a:pt x="1649" y="1157"/>
                    </a:cubicBezTo>
                    <a:cubicBezTo>
                      <a:pt x="1648" y="1155"/>
                      <a:pt x="1646" y="1163"/>
                      <a:pt x="1644" y="1165"/>
                    </a:cubicBezTo>
                    <a:cubicBezTo>
                      <a:pt x="1647" y="1155"/>
                      <a:pt x="1646" y="1152"/>
                      <a:pt x="1646" y="1150"/>
                    </a:cubicBezTo>
                    <a:cubicBezTo>
                      <a:pt x="1645" y="1148"/>
                      <a:pt x="1645" y="1145"/>
                      <a:pt x="1647" y="1136"/>
                    </a:cubicBezTo>
                    <a:cubicBezTo>
                      <a:pt x="1647" y="1145"/>
                      <a:pt x="1654" y="1120"/>
                      <a:pt x="1652" y="1134"/>
                    </a:cubicBezTo>
                    <a:cubicBezTo>
                      <a:pt x="1655" y="1123"/>
                      <a:pt x="1655" y="1114"/>
                      <a:pt x="1658" y="1104"/>
                    </a:cubicBezTo>
                    <a:cubicBezTo>
                      <a:pt x="1656" y="1113"/>
                      <a:pt x="1657" y="1112"/>
                      <a:pt x="1658" y="1113"/>
                    </a:cubicBezTo>
                    <a:cubicBezTo>
                      <a:pt x="1661" y="1103"/>
                      <a:pt x="1659" y="1105"/>
                      <a:pt x="1661" y="1096"/>
                    </a:cubicBezTo>
                    <a:cubicBezTo>
                      <a:pt x="1659" y="1097"/>
                      <a:pt x="1657" y="1099"/>
                      <a:pt x="1658" y="1091"/>
                    </a:cubicBezTo>
                    <a:cubicBezTo>
                      <a:pt x="1655" y="1103"/>
                      <a:pt x="1657" y="1108"/>
                      <a:pt x="1653" y="1118"/>
                    </a:cubicBezTo>
                    <a:cubicBezTo>
                      <a:pt x="1655" y="1110"/>
                      <a:pt x="1657" y="1097"/>
                      <a:pt x="1653" y="1106"/>
                    </a:cubicBezTo>
                    <a:cubicBezTo>
                      <a:pt x="1656" y="1094"/>
                      <a:pt x="1657" y="1086"/>
                      <a:pt x="1658" y="1078"/>
                    </a:cubicBezTo>
                    <a:cubicBezTo>
                      <a:pt x="1660" y="1078"/>
                      <a:pt x="1658" y="1088"/>
                      <a:pt x="1661" y="1074"/>
                    </a:cubicBezTo>
                    <a:cubicBezTo>
                      <a:pt x="1662" y="1077"/>
                      <a:pt x="1663" y="1077"/>
                      <a:pt x="1660" y="1090"/>
                    </a:cubicBezTo>
                    <a:cubicBezTo>
                      <a:pt x="1664" y="1080"/>
                      <a:pt x="1665" y="1071"/>
                      <a:pt x="1668" y="1052"/>
                    </a:cubicBezTo>
                    <a:cubicBezTo>
                      <a:pt x="1670" y="1055"/>
                      <a:pt x="1673" y="1041"/>
                      <a:pt x="1671" y="1054"/>
                    </a:cubicBezTo>
                    <a:cubicBezTo>
                      <a:pt x="1670" y="1058"/>
                      <a:pt x="1667" y="1071"/>
                      <a:pt x="1669" y="1071"/>
                    </a:cubicBezTo>
                    <a:cubicBezTo>
                      <a:pt x="1674" y="1049"/>
                      <a:pt x="1670" y="1082"/>
                      <a:pt x="1675" y="1065"/>
                    </a:cubicBezTo>
                    <a:cubicBezTo>
                      <a:pt x="1674" y="1071"/>
                      <a:pt x="1672" y="1080"/>
                      <a:pt x="1671" y="1088"/>
                    </a:cubicBezTo>
                    <a:cubicBezTo>
                      <a:pt x="1669" y="1096"/>
                      <a:pt x="1668" y="1103"/>
                      <a:pt x="1667" y="1107"/>
                    </a:cubicBezTo>
                    <a:cubicBezTo>
                      <a:pt x="1669" y="1098"/>
                      <a:pt x="1669" y="1105"/>
                      <a:pt x="1670" y="1106"/>
                    </a:cubicBezTo>
                    <a:cubicBezTo>
                      <a:pt x="1671" y="1098"/>
                      <a:pt x="1672" y="1093"/>
                      <a:pt x="1674" y="1082"/>
                    </a:cubicBezTo>
                    <a:cubicBezTo>
                      <a:pt x="1677" y="1078"/>
                      <a:pt x="1680" y="1063"/>
                      <a:pt x="1682" y="1052"/>
                    </a:cubicBezTo>
                    <a:cubicBezTo>
                      <a:pt x="1682" y="1051"/>
                      <a:pt x="1682" y="1044"/>
                      <a:pt x="1680" y="1053"/>
                    </a:cubicBezTo>
                    <a:cubicBezTo>
                      <a:pt x="1681" y="1053"/>
                      <a:pt x="1681" y="1054"/>
                      <a:pt x="1680" y="1060"/>
                    </a:cubicBezTo>
                    <a:cubicBezTo>
                      <a:pt x="1679" y="1057"/>
                      <a:pt x="1677" y="1072"/>
                      <a:pt x="1675" y="1075"/>
                    </a:cubicBezTo>
                    <a:cubicBezTo>
                      <a:pt x="1678" y="1063"/>
                      <a:pt x="1677" y="1063"/>
                      <a:pt x="1679" y="1050"/>
                    </a:cubicBezTo>
                    <a:cubicBezTo>
                      <a:pt x="1677" y="1054"/>
                      <a:pt x="1678" y="1046"/>
                      <a:pt x="1677" y="1048"/>
                    </a:cubicBezTo>
                    <a:cubicBezTo>
                      <a:pt x="1675" y="1054"/>
                      <a:pt x="1675" y="1059"/>
                      <a:pt x="1674" y="1062"/>
                    </a:cubicBezTo>
                    <a:cubicBezTo>
                      <a:pt x="1674" y="1052"/>
                      <a:pt x="1672" y="1057"/>
                      <a:pt x="1672" y="1057"/>
                    </a:cubicBezTo>
                    <a:cubicBezTo>
                      <a:pt x="1674" y="1050"/>
                      <a:pt x="1676" y="1038"/>
                      <a:pt x="1678" y="1028"/>
                    </a:cubicBezTo>
                    <a:cubicBezTo>
                      <a:pt x="1679" y="1027"/>
                      <a:pt x="1677" y="1040"/>
                      <a:pt x="1676" y="1045"/>
                    </a:cubicBezTo>
                    <a:cubicBezTo>
                      <a:pt x="1678" y="1044"/>
                      <a:pt x="1680" y="1032"/>
                      <a:pt x="1681" y="1026"/>
                    </a:cubicBezTo>
                    <a:cubicBezTo>
                      <a:pt x="1682" y="1032"/>
                      <a:pt x="1683" y="1022"/>
                      <a:pt x="1685" y="1024"/>
                    </a:cubicBezTo>
                    <a:cubicBezTo>
                      <a:pt x="1684" y="1029"/>
                      <a:pt x="1681" y="1039"/>
                      <a:pt x="1682" y="1042"/>
                    </a:cubicBezTo>
                    <a:cubicBezTo>
                      <a:pt x="1684" y="1038"/>
                      <a:pt x="1684" y="1041"/>
                      <a:pt x="1686" y="1042"/>
                    </a:cubicBezTo>
                    <a:cubicBezTo>
                      <a:pt x="1687" y="1043"/>
                      <a:pt x="1688" y="1041"/>
                      <a:pt x="1690" y="1028"/>
                    </a:cubicBezTo>
                    <a:cubicBezTo>
                      <a:pt x="1689" y="1038"/>
                      <a:pt x="1688" y="1049"/>
                      <a:pt x="1686" y="1059"/>
                    </a:cubicBezTo>
                    <a:cubicBezTo>
                      <a:pt x="1684" y="1069"/>
                      <a:pt x="1683" y="1079"/>
                      <a:pt x="1681" y="1085"/>
                    </a:cubicBezTo>
                    <a:cubicBezTo>
                      <a:pt x="1684" y="1079"/>
                      <a:pt x="1683" y="1081"/>
                      <a:pt x="1686" y="1070"/>
                    </a:cubicBezTo>
                    <a:cubicBezTo>
                      <a:pt x="1686" y="1076"/>
                      <a:pt x="1687" y="1068"/>
                      <a:pt x="1689" y="1069"/>
                    </a:cubicBezTo>
                    <a:cubicBezTo>
                      <a:pt x="1686" y="1084"/>
                      <a:pt x="1687" y="1077"/>
                      <a:pt x="1689" y="1076"/>
                    </a:cubicBezTo>
                    <a:cubicBezTo>
                      <a:pt x="1687" y="1083"/>
                      <a:pt x="1688" y="1082"/>
                      <a:pt x="1686" y="1093"/>
                    </a:cubicBezTo>
                    <a:cubicBezTo>
                      <a:pt x="1685" y="1093"/>
                      <a:pt x="1686" y="1088"/>
                      <a:pt x="1685" y="1087"/>
                    </a:cubicBezTo>
                    <a:cubicBezTo>
                      <a:pt x="1685" y="1092"/>
                      <a:pt x="1681" y="1106"/>
                      <a:pt x="1682" y="1104"/>
                    </a:cubicBezTo>
                    <a:cubicBezTo>
                      <a:pt x="1685" y="1090"/>
                      <a:pt x="1683" y="1104"/>
                      <a:pt x="1683" y="1104"/>
                    </a:cubicBezTo>
                    <a:cubicBezTo>
                      <a:pt x="1688" y="1085"/>
                      <a:pt x="1692" y="1063"/>
                      <a:pt x="1695" y="1042"/>
                    </a:cubicBezTo>
                    <a:cubicBezTo>
                      <a:pt x="1697" y="1022"/>
                      <a:pt x="1699" y="1002"/>
                      <a:pt x="1699" y="986"/>
                    </a:cubicBezTo>
                    <a:cubicBezTo>
                      <a:pt x="1698" y="988"/>
                      <a:pt x="1698" y="1004"/>
                      <a:pt x="1696" y="1015"/>
                    </a:cubicBezTo>
                    <a:cubicBezTo>
                      <a:pt x="1695" y="1015"/>
                      <a:pt x="1695" y="1020"/>
                      <a:pt x="1694" y="1020"/>
                    </a:cubicBezTo>
                    <a:cubicBezTo>
                      <a:pt x="1694" y="1018"/>
                      <a:pt x="1697" y="1005"/>
                      <a:pt x="1695" y="1006"/>
                    </a:cubicBezTo>
                    <a:cubicBezTo>
                      <a:pt x="1694" y="1008"/>
                      <a:pt x="1694" y="1019"/>
                      <a:pt x="1693" y="1020"/>
                    </a:cubicBezTo>
                    <a:cubicBezTo>
                      <a:pt x="1693" y="1010"/>
                      <a:pt x="1696" y="998"/>
                      <a:pt x="1694" y="996"/>
                    </a:cubicBezTo>
                    <a:cubicBezTo>
                      <a:pt x="1694" y="1007"/>
                      <a:pt x="1692" y="998"/>
                      <a:pt x="1691" y="1011"/>
                    </a:cubicBezTo>
                    <a:cubicBezTo>
                      <a:pt x="1690" y="1022"/>
                      <a:pt x="1694" y="999"/>
                      <a:pt x="1693" y="1010"/>
                    </a:cubicBezTo>
                    <a:cubicBezTo>
                      <a:pt x="1692" y="1015"/>
                      <a:pt x="1692" y="1019"/>
                      <a:pt x="1691" y="1021"/>
                    </a:cubicBezTo>
                    <a:cubicBezTo>
                      <a:pt x="1689" y="1017"/>
                      <a:pt x="1688" y="1020"/>
                      <a:pt x="1686" y="1030"/>
                    </a:cubicBezTo>
                    <a:cubicBezTo>
                      <a:pt x="1688" y="1014"/>
                      <a:pt x="1685" y="1024"/>
                      <a:pt x="1686" y="1014"/>
                    </a:cubicBezTo>
                    <a:cubicBezTo>
                      <a:pt x="1687" y="1013"/>
                      <a:pt x="1687" y="1007"/>
                      <a:pt x="1688" y="1006"/>
                    </a:cubicBezTo>
                    <a:cubicBezTo>
                      <a:pt x="1687" y="1019"/>
                      <a:pt x="1690" y="1004"/>
                      <a:pt x="1689" y="1016"/>
                    </a:cubicBezTo>
                    <a:cubicBezTo>
                      <a:pt x="1690" y="1007"/>
                      <a:pt x="1692" y="1000"/>
                      <a:pt x="1690" y="998"/>
                    </a:cubicBezTo>
                    <a:cubicBezTo>
                      <a:pt x="1690" y="1001"/>
                      <a:pt x="1690" y="1005"/>
                      <a:pt x="1689" y="1005"/>
                    </a:cubicBezTo>
                    <a:cubicBezTo>
                      <a:pt x="1690" y="995"/>
                      <a:pt x="1691" y="981"/>
                      <a:pt x="1692" y="963"/>
                    </a:cubicBezTo>
                    <a:cubicBezTo>
                      <a:pt x="1690" y="967"/>
                      <a:pt x="1689" y="973"/>
                      <a:pt x="1687" y="986"/>
                    </a:cubicBezTo>
                    <a:cubicBezTo>
                      <a:pt x="1688" y="990"/>
                      <a:pt x="1690" y="976"/>
                      <a:pt x="1689" y="985"/>
                    </a:cubicBezTo>
                    <a:cubicBezTo>
                      <a:pt x="1688" y="994"/>
                      <a:pt x="1686" y="1013"/>
                      <a:pt x="1683" y="1022"/>
                    </a:cubicBezTo>
                    <a:cubicBezTo>
                      <a:pt x="1685" y="1012"/>
                      <a:pt x="1686" y="1001"/>
                      <a:pt x="1687" y="993"/>
                    </a:cubicBezTo>
                    <a:cubicBezTo>
                      <a:pt x="1687" y="984"/>
                      <a:pt x="1687" y="980"/>
                      <a:pt x="1685" y="984"/>
                    </a:cubicBezTo>
                    <a:cubicBezTo>
                      <a:pt x="1686" y="984"/>
                      <a:pt x="1686" y="984"/>
                      <a:pt x="1686" y="990"/>
                    </a:cubicBezTo>
                    <a:cubicBezTo>
                      <a:pt x="1684" y="992"/>
                      <a:pt x="1684" y="987"/>
                      <a:pt x="1684" y="977"/>
                    </a:cubicBezTo>
                    <a:cubicBezTo>
                      <a:pt x="1683" y="979"/>
                      <a:pt x="1680" y="984"/>
                      <a:pt x="1681" y="989"/>
                    </a:cubicBezTo>
                    <a:cubicBezTo>
                      <a:pt x="1683" y="981"/>
                      <a:pt x="1683" y="988"/>
                      <a:pt x="1682" y="995"/>
                    </a:cubicBezTo>
                    <a:cubicBezTo>
                      <a:pt x="1682" y="1003"/>
                      <a:pt x="1681" y="1011"/>
                      <a:pt x="1683" y="1008"/>
                    </a:cubicBezTo>
                    <a:cubicBezTo>
                      <a:pt x="1684" y="1002"/>
                      <a:pt x="1683" y="1000"/>
                      <a:pt x="1684" y="998"/>
                    </a:cubicBezTo>
                    <a:cubicBezTo>
                      <a:pt x="1686" y="994"/>
                      <a:pt x="1684" y="1009"/>
                      <a:pt x="1684" y="1011"/>
                    </a:cubicBezTo>
                    <a:cubicBezTo>
                      <a:pt x="1684" y="1002"/>
                      <a:pt x="1683" y="1015"/>
                      <a:pt x="1681" y="1019"/>
                    </a:cubicBezTo>
                    <a:cubicBezTo>
                      <a:pt x="1681" y="1018"/>
                      <a:pt x="1679" y="1018"/>
                      <a:pt x="1680" y="1013"/>
                    </a:cubicBezTo>
                    <a:cubicBezTo>
                      <a:pt x="1680" y="1009"/>
                      <a:pt x="1681" y="1010"/>
                      <a:pt x="1681" y="1006"/>
                    </a:cubicBezTo>
                    <a:cubicBezTo>
                      <a:pt x="1680" y="1001"/>
                      <a:pt x="1680" y="996"/>
                      <a:pt x="1678" y="994"/>
                    </a:cubicBezTo>
                    <a:cubicBezTo>
                      <a:pt x="1677" y="1001"/>
                      <a:pt x="1678" y="1001"/>
                      <a:pt x="1678" y="1004"/>
                    </a:cubicBezTo>
                    <a:cubicBezTo>
                      <a:pt x="1677" y="1005"/>
                      <a:pt x="1677" y="1010"/>
                      <a:pt x="1676" y="1012"/>
                    </a:cubicBezTo>
                    <a:cubicBezTo>
                      <a:pt x="1678" y="995"/>
                      <a:pt x="1674" y="1015"/>
                      <a:pt x="1675" y="1006"/>
                    </a:cubicBezTo>
                    <a:cubicBezTo>
                      <a:pt x="1676" y="1001"/>
                      <a:pt x="1676" y="996"/>
                      <a:pt x="1676" y="992"/>
                    </a:cubicBezTo>
                    <a:cubicBezTo>
                      <a:pt x="1674" y="990"/>
                      <a:pt x="1674" y="979"/>
                      <a:pt x="1673" y="980"/>
                    </a:cubicBezTo>
                    <a:cubicBezTo>
                      <a:pt x="1675" y="964"/>
                      <a:pt x="1675" y="952"/>
                      <a:pt x="1676" y="937"/>
                    </a:cubicBezTo>
                    <a:cubicBezTo>
                      <a:pt x="1677" y="943"/>
                      <a:pt x="1676" y="950"/>
                      <a:pt x="1676" y="957"/>
                    </a:cubicBezTo>
                    <a:cubicBezTo>
                      <a:pt x="1676" y="964"/>
                      <a:pt x="1676" y="969"/>
                      <a:pt x="1677" y="971"/>
                    </a:cubicBezTo>
                    <a:cubicBezTo>
                      <a:pt x="1678" y="952"/>
                      <a:pt x="1677" y="967"/>
                      <a:pt x="1678" y="971"/>
                    </a:cubicBezTo>
                    <a:cubicBezTo>
                      <a:pt x="1679" y="960"/>
                      <a:pt x="1680" y="946"/>
                      <a:pt x="1681" y="944"/>
                    </a:cubicBezTo>
                    <a:cubicBezTo>
                      <a:pt x="1681" y="956"/>
                      <a:pt x="1683" y="952"/>
                      <a:pt x="1683" y="957"/>
                    </a:cubicBezTo>
                    <a:cubicBezTo>
                      <a:pt x="1684" y="943"/>
                      <a:pt x="1681" y="953"/>
                      <a:pt x="1682" y="937"/>
                    </a:cubicBezTo>
                    <a:cubicBezTo>
                      <a:pt x="1683" y="938"/>
                      <a:pt x="1682" y="952"/>
                      <a:pt x="1684" y="943"/>
                    </a:cubicBezTo>
                    <a:cubicBezTo>
                      <a:pt x="1684" y="937"/>
                      <a:pt x="1683" y="934"/>
                      <a:pt x="1684" y="932"/>
                    </a:cubicBezTo>
                    <a:cubicBezTo>
                      <a:pt x="1685" y="941"/>
                      <a:pt x="1686" y="936"/>
                      <a:pt x="1687" y="927"/>
                    </a:cubicBezTo>
                    <a:cubicBezTo>
                      <a:pt x="1687" y="938"/>
                      <a:pt x="1687" y="935"/>
                      <a:pt x="1689" y="940"/>
                    </a:cubicBezTo>
                    <a:cubicBezTo>
                      <a:pt x="1688" y="941"/>
                      <a:pt x="1688" y="941"/>
                      <a:pt x="1688" y="944"/>
                    </a:cubicBezTo>
                    <a:cubicBezTo>
                      <a:pt x="1689" y="945"/>
                      <a:pt x="1689" y="958"/>
                      <a:pt x="1690" y="960"/>
                    </a:cubicBezTo>
                    <a:cubicBezTo>
                      <a:pt x="1691" y="954"/>
                      <a:pt x="1691" y="948"/>
                      <a:pt x="1692" y="949"/>
                    </a:cubicBezTo>
                    <a:cubicBezTo>
                      <a:pt x="1692" y="954"/>
                      <a:pt x="1691" y="957"/>
                      <a:pt x="1691" y="960"/>
                    </a:cubicBezTo>
                    <a:cubicBezTo>
                      <a:pt x="1694" y="950"/>
                      <a:pt x="1692" y="975"/>
                      <a:pt x="1694" y="965"/>
                    </a:cubicBezTo>
                    <a:cubicBezTo>
                      <a:pt x="1692" y="963"/>
                      <a:pt x="1695" y="956"/>
                      <a:pt x="1696" y="954"/>
                    </a:cubicBezTo>
                    <a:cubicBezTo>
                      <a:pt x="1695" y="970"/>
                      <a:pt x="1697" y="973"/>
                      <a:pt x="1696" y="985"/>
                    </a:cubicBezTo>
                    <a:cubicBezTo>
                      <a:pt x="1696" y="976"/>
                      <a:pt x="1697" y="970"/>
                      <a:pt x="1698" y="966"/>
                    </a:cubicBezTo>
                    <a:cubicBezTo>
                      <a:pt x="1698" y="956"/>
                      <a:pt x="1697" y="944"/>
                      <a:pt x="1699" y="931"/>
                    </a:cubicBezTo>
                    <a:cubicBezTo>
                      <a:pt x="1697" y="931"/>
                      <a:pt x="1697" y="937"/>
                      <a:pt x="1697" y="932"/>
                    </a:cubicBezTo>
                    <a:cubicBezTo>
                      <a:pt x="1696" y="943"/>
                      <a:pt x="1698" y="935"/>
                      <a:pt x="1697" y="949"/>
                    </a:cubicBezTo>
                    <a:cubicBezTo>
                      <a:pt x="1697" y="948"/>
                      <a:pt x="1695" y="955"/>
                      <a:pt x="1695" y="947"/>
                    </a:cubicBezTo>
                    <a:cubicBezTo>
                      <a:pt x="1695" y="942"/>
                      <a:pt x="1696" y="938"/>
                      <a:pt x="1696" y="932"/>
                    </a:cubicBezTo>
                    <a:cubicBezTo>
                      <a:pt x="1694" y="936"/>
                      <a:pt x="1692" y="918"/>
                      <a:pt x="1691" y="899"/>
                    </a:cubicBezTo>
                    <a:cubicBezTo>
                      <a:pt x="1692" y="900"/>
                      <a:pt x="1692" y="904"/>
                      <a:pt x="1693" y="902"/>
                    </a:cubicBezTo>
                    <a:cubicBezTo>
                      <a:pt x="1693" y="889"/>
                      <a:pt x="1691" y="900"/>
                      <a:pt x="1691" y="889"/>
                    </a:cubicBezTo>
                    <a:cubicBezTo>
                      <a:pt x="1692" y="887"/>
                      <a:pt x="1689" y="874"/>
                      <a:pt x="1691" y="874"/>
                    </a:cubicBezTo>
                    <a:cubicBezTo>
                      <a:pt x="1691" y="874"/>
                      <a:pt x="1691" y="878"/>
                      <a:pt x="1692" y="877"/>
                    </a:cubicBezTo>
                    <a:cubicBezTo>
                      <a:pt x="1692" y="868"/>
                      <a:pt x="1691" y="863"/>
                      <a:pt x="1691" y="859"/>
                    </a:cubicBezTo>
                    <a:cubicBezTo>
                      <a:pt x="1689" y="856"/>
                      <a:pt x="1690" y="866"/>
                      <a:pt x="1689" y="868"/>
                    </a:cubicBezTo>
                    <a:cubicBezTo>
                      <a:pt x="1689" y="863"/>
                      <a:pt x="1688" y="862"/>
                      <a:pt x="1688" y="854"/>
                    </a:cubicBezTo>
                    <a:cubicBezTo>
                      <a:pt x="1690" y="852"/>
                      <a:pt x="1690" y="852"/>
                      <a:pt x="1690" y="852"/>
                    </a:cubicBezTo>
                    <a:cubicBezTo>
                      <a:pt x="1690" y="846"/>
                      <a:pt x="1687" y="827"/>
                      <a:pt x="1689" y="826"/>
                    </a:cubicBezTo>
                    <a:cubicBezTo>
                      <a:pt x="1689" y="828"/>
                      <a:pt x="1690" y="830"/>
                      <a:pt x="1689" y="826"/>
                    </a:cubicBezTo>
                    <a:cubicBezTo>
                      <a:pt x="1688" y="827"/>
                      <a:pt x="1687" y="818"/>
                      <a:pt x="1686" y="808"/>
                    </a:cubicBezTo>
                    <a:cubicBezTo>
                      <a:pt x="1684" y="798"/>
                      <a:pt x="1683" y="788"/>
                      <a:pt x="1683" y="788"/>
                    </a:cubicBezTo>
                    <a:cubicBezTo>
                      <a:pt x="1683" y="788"/>
                      <a:pt x="1681" y="780"/>
                      <a:pt x="1679" y="772"/>
                    </a:cubicBezTo>
                    <a:cubicBezTo>
                      <a:pt x="1677" y="763"/>
                      <a:pt x="1675" y="754"/>
                      <a:pt x="1675" y="750"/>
                    </a:cubicBezTo>
                    <a:cubicBezTo>
                      <a:pt x="1677" y="759"/>
                      <a:pt x="1678" y="757"/>
                      <a:pt x="1679" y="767"/>
                    </a:cubicBezTo>
                    <a:cubicBezTo>
                      <a:pt x="1679" y="755"/>
                      <a:pt x="1682" y="778"/>
                      <a:pt x="1683" y="776"/>
                    </a:cubicBezTo>
                    <a:cubicBezTo>
                      <a:pt x="1682" y="767"/>
                      <a:pt x="1680" y="764"/>
                      <a:pt x="1681" y="762"/>
                    </a:cubicBezTo>
                    <a:cubicBezTo>
                      <a:pt x="1681" y="760"/>
                      <a:pt x="1682" y="764"/>
                      <a:pt x="1682" y="769"/>
                    </a:cubicBezTo>
                    <a:cubicBezTo>
                      <a:pt x="1683" y="773"/>
                      <a:pt x="1684" y="777"/>
                      <a:pt x="1684" y="775"/>
                    </a:cubicBezTo>
                    <a:cubicBezTo>
                      <a:pt x="1682" y="765"/>
                      <a:pt x="1682" y="764"/>
                      <a:pt x="1682" y="763"/>
                    </a:cubicBezTo>
                    <a:cubicBezTo>
                      <a:pt x="1683" y="762"/>
                      <a:pt x="1683" y="763"/>
                      <a:pt x="1682" y="756"/>
                    </a:cubicBezTo>
                    <a:cubicBezTo>
                      <a:pt x="1682" y="765"/>
                      <a:pt x="1680" y="759"/>
                      <a:pt x="1677" y="750"/>
                    </a:cubicBezTo>
                    <a:cubicBezTo>
                      <a:pt x="1675" y="742"/>
                      <a:pt x="1673" y="729"/>
                      <a:pt x="1672" y="724"/>
                    </a:cubicBezTo>
                    <a:cubicBezTo>
                      <a:pt x="1675" y="729"/>
                      <a:pt x="1672" y="716"/>
                      <a:pt x="1675" y="725"/>
                    </a:cubicBezTo>
                    <a:cubicBezTo>
                      <a:pt x="1673" y="715"/>
                      <a:pt x="1672" y="716"/>
                      <a:pt x="1670" y="709"/>
                    </a:cubicBezTo>
                    <a:cubicBezTo>
                      <a:pt x="1670" y="713"/>
                      <a:pt x="1671" y="717"/>
                      <a:pt x="1671" y="720"/>
                    </a:cubicBezTo>
                    <a:cubicBezTo>
                      <a:pt x="1670" y="712"/>
                      <a:pt x="1668" y="707"/>
                      <a:pt x="1667" y="707"/>
                    </a:cubicBezTo>
                    <a:cubicBezTo>
                      <a:pt x="1669" y="719"/>
                      <a:pt x="1675" y="737"/>
                      <a:pt x="1677" y="753"/>
                    </a:cubicBezTo>
                    <a:cubicBezTo>
                      <a:pt x="1674" y="739"/>
                      <a:pt x="1672" y="731"/>
                      <a:pt x="1671" y="726"/>
                    </a:cubicBezTo>
                    <a:cubicBezTo>
                      <a:pt x="1669" y="720"/>
                      <a:pt x="1668" y="716"/>
                      <a:pt x="1665" y="709"/>
                    </a:cubicBezTo>
                    <a:cubicBezTo>
                      <a:pt x="1666" y="705"/>
                      <a:pt x="1667" y="716"/>
                      <a:pt x="1668" y="715"/>
                    </a:cubicBezTo>
                    <a:cubicBezTo>
                      <a:pt x="1667" y="707"/>
                      <a:pt x="1663" y="697"/>
                      <a:pt x="1661" y="696"/>
                    </a:cubicBezTo>
                    <a:cubicBezTo>
                      <a:pt x="1663" y="706"/>
                      <a:pt x="1668" y="721"/>
                      <a:pt x="1669" y="732"/>
                    </a:cubicBezTo>
                    <a:cubicBezTo>
                      <a:pt x="1667" y="724"/>
                      <a:pt x="1665" y="719"/>
                      <a:pt x="1665" y="719"/>
                    </a:cubicBezTo>
                    <a:cubicBezTo>
                      <a:pt x="1666" y="727"/>
                      <a:pt x="1669" y="733"/>
                      <a:pt x="1669" y="740"/>
                    </a:cubicBezTo>
                    <a:cubicBezTo>
                      <a:pt x="1667" y="736"/>
                      <a:pt x="1665" y="727"/>
                      <a:pt x="1664" y="721"/>
                    </a:cubicBezTo>
                    <a:cubicBezTo>
                      <a:pt x="1662" y="714"/>
                      <a:pt x="1662" y="710"/>
                      <a:pt x="1664" y="715"/>
                    </a:cubicBezTo>
                    <a:cubicBezTo>
                      <a:pt x="1660" y="697"/>
                      <a:pt x="1659" y="703"/>
                      <a:pt x="1657" y="697"/>
                    </a:cubicBezTo>
                    <a:cubicBezTo>
                      <a:pt x="1660" y="705"/>
                      <a:pt x="1662" y="716"/>
                      <a:pt x="1665" y="726"/>
                    </a:cubicBezTo>
                    <a:cubicBezTo>
                      <a:pt x="1667" y="737"/>
                      <a:pt x="1669" y="747"/>
                      <a:pt x="1670" y="755"/>
                    </a:cubicBezTo>
                    <a:cubicBezTo>
                      <a:pt x="1671" y="749"/>
                      <a:pt x="1675" y="766"/>
                      <a:pt x="1676" y="775"/>
                    </a:cubicBezTo>
                    <a:cubicBezTo>
                      <a:pt x="1676" y="772"/>
                      <a:pt x="1678" y="777"/>
                      <a:pt x="1677" y="769"/>
                    </a:cubicBezTo>
                    <a:cubicBezTo>
                      <a:pt x="1675" y="765"/>
                      <a:pt x="1674" y="764"/>
                      <a:pt x="1672" y="753"/>
                    </a:cubicBezTo>
                    <a:cubicBezTo>
                      <a:pt x="1673" y="755"/>
                      <a:pt x="1674" y="754"/>
                      <a:pt x="1675" y="758"/>
                    </a:cubicBezTo>
                    <a:cubicBezTo>
                      <a:pt x="1676" y="764"/>
                      <a:pt x="1679" y="776"/>
                      <a:pt x="1678" y="776"/>
                    </a:cubicBezTo>
                    <a:cubicBezTo>
                      <a:pt x="1677" y="783"/>
                      <a:pt x="1675" y="770"/>
                      <a:pt x="1673" y="769"/>
                    </a:cubicBezTo>
                    <a:cubicBezTo>
                      <a:pt x="1675" y="777"/>
                      <a:pt x="1674" y="777"/>
                      <a:pt x="1676" y="787"/>
                    </a:cubicBezTo>
                    <a:cubicBezTo>
                      <a:pt x="1677" y="791"/>
                      <a:pt x="1679" y="786"/>
                      <a:pt x="1680" y="802"/>
                    </a:cubicBezTo>
                    <a:cubicBezTo>
                      <a:pt x="1680" y="804"/>
                      <a:pt x="1678" y="801"/>
                      <a:pt x="1680" y="811"/>
                    </a:cubicBezTo>
                    <a:cubicBezTo>
                      <a:pt x="1681" y="821"/>
                      <a:pt x="1680" y="805"/>
                      <a:pt x="1681" y="806"/>
                    </a:cubicBezTo>
                    <a:cubicBezTo>
                      <a:pt x="1683" y="819"/>
                      <a:pt x="1684" y="821"/>
                      <a:pt x="1684" y="838"/>
                    </a:cubicBezTo>
                    <a:cubicBezTo>
                      <a:pt x="1684" y="839"/>
                      <a:pt x="1683" y="834"/>
                      <a:pt x="1682" y="829"/>
                    </a:cubicBezTo>
                    <a:cubicBezTo>
                      <a:pt x="1682" y="824"/>
                      <a:pt x="1681" y="819"/>
                      <a:pt x="1681" y="822"/>
                    </a:cubicBezTo>
                    <a:cubicBezTo>
                      <a:pt x="1682" y="833"/>
                      <a:pt x="1683" y="845"/>
                      <a:pt x="1684" y="857"/>
                    </a:cubicBezTo>
                    <a:cubicBezTo>
                      <a:pt x="1684" y="846"/>
                      <a:pt x="1686" y="849"/>
                      <a:pt x="1687" y="858"/>
                    </a:cubicBezTo>
                    <a:cubicBezTo>
                      <a:pt x="1689" y="867"/>
                      <a:pt x="1690" y="881"/>
                      <a:pt x="1689" y="890"/>
                    </a:cubicBezTo>
                    <a:cubicBezTo>
                      <a:pt x="1688" y="892"/>
                      <a:pt x="1689" y="870"/>
                      <a:pt x="1687" y="877"/>
                    </a:cubicBezTo>
                    <a:cubicBezTo>
                      <a:pt x="1688" y="888"/>
                      <a:pt x="1688" y="893"/>
                      <a:pt x="1688" y="902"/>
                    </a:cubicBezTo>
                    <a:cubicBezTo>
                      <a:pt x="1689" y="900"/>
                      <a:pt x="1689" y="906"/>
                      <a:pt x="1689" y="913"/>
                    </a:cubicBezTo>
                    <a:cubicBezTo>
                      <a:pt x="1689" y="920"/>
                      <a:pt x="1689" y="927"/>
                      <a:pt x="1688" y="927"/>
                    </a:cubicBezTo>
                    <a:cubicBezTo>
                      <a:pt x="1686" y="924"/>
                      <a:pt x="1687" y="921"/>
                      <a:pt x="1687" y="913"/>
                    </a:cubicBezTo>
                    <a:cubicBezTo>
                      <a:pt x="1686" y="923"/>
                      <a:pt x="1684" y="925"/>
                      <a:pt x="1683" y="933"/>
                    </a:cubicBezTo>
                    <a:cubicBezTo>
                      <a:pt x="1683" y="924"/>
                      <a:pt x="1680" y="926"/>
                      <a:pt x="1679" y="936"/>
                    </a:cubicBezTo>
                    <a:cubicBezTo>
                      <a:pt x="1679" y="936"/>
                      <a:pt x="1680" y="934"/>
                      <a:pt x="1680" y="938"/>
                    </a:cubicBezTo>
                    <a:cubicBezTo>
                      <a:pt x="1679" y="939"/>
                      <a:pt x="1680" y="945"/>
                      <a:pt x="1679" y="946"/>
                    </a:cubicBezTo>
                    <a:cubicBezTo>
                      <a:pt x="1679" y="939"/>
                      <a:pt x="1678" y="931"/>
                      <a:pt x="1677" y="930"/>
                    </a:cubicBezTo>
                    <a:cubicBezTo>
                      <a:pt x="1678" y="942"/>
                      <a:pt x="1676" y="935"/>
                      <a:pt x="1676" y="927"/>
                    </a:cubicBezTo>
                    <a:cubicBezTo>
                      <a:pt x="1678" y="921"/>
                      <a:pt x="1678" y="936"/>
                      <a:pt x="1679" y="925"/>
                    </a:cubicBezTo>
                    <a:cubicBezTo>
                      <a:pt x="1678" y="920"/>
                      <a:pt x="1679" y="914"/>
                      <a:pt x="1679" y="904"/>
                    </a:cubicBezTo>
                    <a:cubicBezTo>
                      <a:pt x="1679" y="899"/>
                      <a:pt x="1678" y="899"/>
                      <a:pt x="1678" y="894"/>
                    </a:cubicBezTo>
                    <a:cubicBezTo>
                      <a:pt x="1677" y="889"/>
                      <a:pt x="1677" y="904"/>
                      <a:pt x="1676" y="895"/>
                    </a:cubicBezTo>
                    <a:cubicBezTo>
                      <a:pt x="1676" y="888"/>
                      <a:pt x="1676" y="888"/>
                      <a:pt x="1676" y="888"/>
                    </a:cubicBezTo>
                    <a:cubicBezTo>
                      <a:pt x="1677" y="894"/>
                      <a:pt x="1678" y="890"/>
                      <a:pt x="1678" y="886"/>
                    </a:cubicBezTo>
                    <a:cubicBezTo>
                      <a:pt x="1678" y="882"/>
                      <a:pt x="1678" y="878"/>
                      <a:pt x="1679" y="882"/>
                    </a:cubicBezTo>
                    <a:cubicBezTo>
                      <a:pt x="1679" y="885"/>
                      <a:pt x="1678" y="897"/>
                      <a:pt x="1679" y="896"/>
                    </a:cubicBezTo>
                    <a:cubicBezTo>
                      <a:pt x="1679" y="892"/>
                      <a:pt x="1683" y="899"/>
                      <a:pt x="1682" y="909"/>
                    </a:cubicBezTo>
                    <a:cubicBezTo>
                      <a:pt x="1683" y="912"/>
                      <a:pt x="1682" y="893"/>
                      <a:pt x="1683" y="894"/>
                    </a:cubicBezTo>
                    <a:cubicBezTo>
                      <a:pt x="1683" y="903"/>
                      <a:pt x="1684" y="898"/>
                      <a:pt x="1684" y="891"/>
                    </a:cubicBezTo>
                    <a:cubicBezTo>
                      <a:pt x="1685" y="885"/>
                      <a:pt x="1685" y="876"/>
                      <a:pt x="1686" y="877"/>
                    </a:cubicBezTo>
                    <a:cubicBezTo>
                      <a:pt x="1685" y="876"/>
                      <a:pt x="1686" y="873"/>
                      <a:pt x="1686" y="867"/>
                    </a:cubicBezTo>
                    <a:cubicBezTo>
                      <a:pt x="1685" y="867"/>
                      <a:pt x="1684" y="872"/>
                      <a:pt x="1684" y="877"/>
                    </a:cubicBezTo>
                    <a:cubicBezTo>
                      <a:pt x="1684" y="882"/>
                      <a:pt x="1684" y="887"/>
                      <a:pt x="1682" y="887"/>
                    </a:cubicBezTo>
                    <a:cubicBezTo>
                      <a:pt x="1682" y="869"/>
                      <a:pt x="1680" y="856"/>
                      <a:pt x="1679" y="850"/>
                    </a:cubicBezTo>
                    <a:cubicBezTo>
                      <a:pt x="1679" y="864"/>
                      <a:pt x="1680" y="860"/>
                      <a:pt x="1681" y="870"/>
                    </a:cubicBezTo>
                    <a:cubicBezTo>
                      <a:pt x="1679" y="868"/>
                      <a:pt x="1681" y="885"/>
                      <a:pt x="1679" y="882"/>
                    </a:cubicBezTo>
                    <a:cubicBezTo>
                      <a:pt x="1679" y="875"/>
                      <a:pt x="1678" y="876"/>
                      <a:pt x="1678" y="872"/>
                    </a:cubicBezTo>
                    <a:cubicBezTo>
                      <a:pt x="1679" y="872"/>
                      <a:pt x="1679" y="869"/>
                      <a:pt x="1678" y="865"/>
                    </a:cubicBezTo>
                    <a:cubicBezTo>
                      <a:pt x="1679" y="868"/>
                      <a:pt x="1679" y="868"/>
                      <a:pt x="1679" y="860"/>
                    </a:cubicBezTo>
                    <a:cubicBezTo>
                      <a:pt x="1677" y="856"/>
                      <a:pt x="1676" y="845"/>
                      <a:pt x="1674" y="838"/>
                    </a:cubicBezTo>
                    <a:cubicBezTo>
                      <a:pt x="1673" y="822"/>
                      <a:pt x="1672" y="818"/>
                      <a:pt x="1672" y="809"/>
                    </a:cubicBezTo>
                    <a:cubicBezTo>
                      <a:pt x="1671" y="807"/>
                      <a:pt x="1670" y="806"/>
                      <a:pt x="1669" y="807"/>
                    </a:cubicBezTo>
                    <a:cubicBezTo>
                      <a:pt x="1669" y="798"/>
                      <a:pt x="1666" y="792"/>
                      <a:pt x="1666" y="787"/>
                    </a:cubicBezTo>
                    <a:cubicBezTo>
                      <a:pt x="1667" y="787"/>
                      <a:pt x="1667" y="786"/>
                      <a:pt x="1668" y="789"/>
                    </a:cubicBezTo>
                    <a:cubicBezTo>
                      <a:pt x="1668" y="794"/>
                      <a:pt x="1668" y="793"/>
                      <a:pt x="1668" y="797"/>
                    </a:cubicBezTo>
                    <a:cubicBezTo>
                      <a:pt x="1671" y="803"/>
                      <a:pt x="1674" y="806"/>
                      <a:pt x="1676" y="814"/>
                    </a:cubicBezTo>
                    <a:cubicBezTo>
                      <a:pt x="1678" y="826"/>
                      <a:pt x="1677" y="821"/>
                      <a:pt x="1676" y="815"/>
                    </a:cubicBezTo>
                    <a:cubicBezTo>
                      <a:pt x="1675" y="808"/>
                      <a:pt x="1673" y="798"/>
                      <a:pt x="1674" y="800"/>
                    </a:cubicBezTo>
                    <a:cubicBezTo>
                      <a:pt x="1673" y="798"/>
                      <a:pt x="1671" y="788"/>
                      <a:pt x="1670" y="784"/>
                    </a:cubicBezTo>
                    <a:cubicBezTo>
                      <a:pt x="1670" y="783"/>
                      <a:pt x="1670" y="781"/>
                      <a:pt x="1670" y="779"/>
                    </a:cubicBezTo>
                    <a:cubicBezTo>
                      <a:pt x="1671" y="784"/>
                      <a:pt x="1672" y="792"/>
                      <a:pt x="1673" y="793"/>
                    </a:cubicBezTo>
                    <a:cubicBezTo>
                      <a:pt x="1672" y="787"/>
                      <a:pt x="1671" y="781"/>
                      <a:pt x="1670" y="775"/>
                    </a:cubicBezTo>
                    <a:cubicBezTo>
                      <a:pt x="1669" y="774"/>
                      <a:pt x="1669" y="774"/>
                      <a:pt x="1668" y="777"/>
                    </a:cubicBezTo>
                    <a:cubicBezTo>
                      <a:pt x="1669" y="787"/>
                      <a:pt x="1671" y="791"/>
                      <a:pt x="1671" y="798"/>
                    </a:cubicBezTo>
                    <a:cubicBezTo>
                      <a:pt x="1670" y="797"/>
                      <a:pt x="1670" y="796"/>
                      <a:pt x="1669" y="793"/>
                    </a:cubicBezTo>
                    <a:cubicBezTo>
                      <a:pt x="1670" y="787"/>
                      <a:pt x="1666" y="777"/>
                      <a:pt x="1665" y="768"/>
                    </a:cubicBezTo>
                    <a:cubicBezTo>
                      <a:pt x="1664" y="768"/>
                      <a:pt x="1663" y="760"/>
                      <a:pt x="1661" y="753"/>
                    </a:cubicBezTo>
                    <a:cubicBezTo>
                      <a:pt x="1660" y="745"/>
                      <a:pt x="1658" y="737"/>
                      <a:pt x="1657" y="735"/>
                    </a:cubicBezTo>
                    <a:cubicBezTo>
                      <a:pt x="1656" y="728"/>
                      <a:pt x="1658" y="731"/>
                      <a:pt x="1660" y="732"/>
                    </a:cubicBezTo>
                    <a:cubicBezTo>
                      <a:pt x="1657" y="720"/>
                      <a:pt x="1655" y="726"/>
                      <a:pt x="1652" y="719"/>
                    </a:cubicBezTo>
                    <a:cubicBezTo>
                      <a:pt x="1654" y="719"/>
                      <a:pt x="1649" y="701"/>
                      <a:pt x="1652" y="710"/>
                    </a:cubicBezTo>
                    <a:cubicBezTo>
                      <a:pt x="1648" y="697"/>
                      <a:pt x="1647" y="693"/>
                      <a:pt x="1642" y="682"/>
                    </a:cubicBezTo>
                    <a:cubicBezTo>
                      <a:pt x="1641" y="675"/>
                      <a:pt x="1647" y="696"/>
                      <a:pt x="1644" y="683"/>
                    </a:cubicBezTo>
                    <a:cubicBezTo>
                      <a:pt x="1643" y="684"/>
                      <a:pt x="1640" y="669"/>
                      <a:pt x="1641" y="670"/>
                    </a:cubicBezTo>
                    <a:cubicBezTo>
                      <a:pt x="1645" y="682"/>
                      <a:pt x="1646" y="680"/>
                      <a:pt x="1650" y="691"/>
                    </a:cubicBezTo>
                    <a:cubicBezTo>
                      <a:pt x="1648" y="683"/>
                      <a:pt x="1647" y="678"/>
                      <a:pt x="1645" y="675"/>
                    </a:cubicBezTo>
                    <a:cubicBezTo>
                      <a:pt x="1644" y="671"/>
                      <a:pt x="1643" y="667"/>
                      <a:pt x="1641" y="661"/>
                    </a:cubicBezTo>
                    <a:cubicBezTo>
                      <a:pt x="1641" y="659"/>
                      <a:pt x="1643" y="663"/>
                      <a:pt x="1643" y="662"/>
                    </a:cubicBezTo>
                    <a:cubicBezTo>
                      <a:pt x="1638" y="646"/>
                      <a:pt x="1634" y="638"/>
                      <a:pt x="1631" y="626"/>
                    </a:cubicBezTo>
                    <a:cubicBezTo>
                      <a:pt x="1632" y="628"/>
                      <a:pt x="1634" y="633"/>
                      <a:pt x="1636" y="640"/>
                    </a:cubicBezTo>
                    <a:cubicBezTo>
                      <a:pt x="1639" y="646"/>
                      <a:pt x="1641" y="654"/>
                      <a:pt x="1643" y="658"/>
                    </a:cubicBezTo>
                    <a:cubicBezTo>
                      <a:pt x="1644" y="654"/>
                      <a:pt x="1640" y="643"/>
                      <a:pt x="1644" y="647"/>
                    </a:cubicBezTo>
                    <a:cubicBezTo>
                      <a:pt x="1640" y="635"/>
                      <a:pt x="1635" y="623"/>
                      <a:pt x="1631" y="611"/>
                    </a:cubicBezTo>
                    <a:cubicBezTo>
                      <a:pt x="1631" y="615"/>
                      <a:pt x="1626" y="603"/>
                      <a:pt x="1629" y="613"/>
                    </a:cubicBezTo>
                    <a:cubicBezTo>
                      <a:pt x="1630" y="613"/>
                      <a:pt x="1634" y="622"/>
                      <a:pt x="1633" y="622"/>
                    </a:cubicBezTo>
                    <a:cubicBezTo>
                      <a:pt x="1633" y="622"/>
                      <a:pt x="1626" y="608"/>
                      <a:pt x="1625" y="603"/>
                    </a:cubicBezTo>
                    <a:cubicBezTo>
                      <a:pt x="1627" y="601"/>
                      <a:pt x="1627" y="601"/>
                      <a:pt x="1627" y="601"/>
                    </a:cubicBezTo>
                    <a:cubicBezTo>
                      <a:pt x="1622" y="588"/>
                      <a:pt x="1619" y="585"/>
                      <a:pt x="1616" y="580"/>
                    </a:cubicBezTo>
                    <a:cubicBezTo>
                      <a:pt x="1618" y="587"/>
                      <a:pt x="1624" y="595"/>
                      <a:pt x="1624" y="600"/>
                    </a:cubicBezTo>
                    <a:cubicBezTo>
                      <a:pt x="1622" y="596"/>
                      <a:pt x="1621" y="593"/>
                      <a:pt x="1620" y="590"/>
                    </a:cubicBezTo>
                    <a:cubicBezTo>
                      <a:pt x="1617" y="588"/>
                      <a:pt x="1622" y="599"/>
                      <a:pt x="1626" y="609"/>
                    </a:cubicBezTo>
                    <a:cubicBezTo>
                      <a:pt x="1631" y="620"/>
                      <a:pt x="1635" y="630"/>
                      <a:pt x="1635" y="626"/>
                    </a:cubicBezTo>
                    <a:cubicBezTo>
                      <a:pt x="1636" y="633"/>
                      <a:pt x="1640" y="639"/>
                      <a:pt x="1640" y="643"/>
                    </a:cubicBezTo>
                    <a:cubicBezTo>
                      <a:pt x="1639" y="644"/>
                      <a:pt x="1630" y="617"/>
                      <a:pt x="1635" y="635"/>
                    </a:cubicBezTo>
                    <a:cubicBezTo>
                      <a:pt x="1630" y="621"/>
                      <a:pt x="1628" y="618"/>
                      <a:pt x="1626" y="615"/>
                    </a:cubicBezTo>
                    <a:cubicBezTo>
                      <a:pt x="1624" y="613"/>
                      <a:pt x="1622" y="610"/>
                      <a:pt x="1618" y="598"/>
                    </a:cubicBezTo>
                    <a:cubicBezTo>
                      <a:pt x="1619" y="608"/>
                      <a:pt x="1612" y="587"/>
                      <a:pt x="1602" y="569"/>
                    </a:cubicBezTo>
                    <a:cubicBezTo>
                      <a:pt x="1600" y="568"/>
                      <a:pt x="1610" y="584"/>
                      <a:pt x="1608" y="586"/>
                    </a:cubicBezTo>
                    <a:cubicBezTo>
                      <a:pt x="1602" y="570"/>
                      <a:pt x="1599" y="567"/>
                      <a:pt x="1595" y="558"/>
                    </a:cubicBezTo>
                    <a:cubicBezTo>
                      <a:pt x="1595" y="563"/>
                      <a:pt x="1605" y="579"/>
                      <a:pt x="1606" y="585"/>
                    </a:cubicBezTo>
                    <a:cubicBezTo>
                      <a:pt x="1605" y="587"/>
                      <a:pt x="1603" y="582"/>
                      <a:pt x="1601" y="575"/>
                    </a:cubicBezTo>
                    <a:cubicBezTo>
                      <a:pt x="1598" y="569"/>
                      <a:pt x="1594" y="561"/>
                      <a:pt x="1592" y="558"/>
                    </a:cubicBezTo>
                    <a:cubicBezTo>
                      <a:pt x="1588" y="549"/>
                      <a:pt x="1597" y="558"/>
                      <a:pt x="1588" y="542"/>
                    </a:cubicBezTo>
                    <a:cubicBezTo>
                      <a:pt x="1586" y="541"/>
                      <a:pt x="1590" y="550"/>
                      <a:pt x="1589" y="551"/>
                    </a:cubicBezTo>
                    <a:cubicBezTo>
                      <a:pt x="1584" y="540"/>
                      <a:pt x="1581" y="536"/>
                      <a:pt x="1579" y="532"/>
                    </a:cubicBezTo>
                    <a:cubicBezTo>
                      <a:pt x="1576" y="528"/>
                      <a:pt x="1574" y="524"/>
                      <a:pt x="1567" y="513"/>
                    </a:cubicBezTo>
                    <a:cubicBezTo>
                      <a:pt x="1568" y="512"/>
                      <a:pt x="1566" y="508"/>
                      <a:pt x="1567" y="508"/>
                    </a:cubicBezTo>
                    <a:cubicBezTo>
                      <a:pt x="1569" y="511"/>
                      <a:pt x="1571" y="513"/>
                      <a:pt x="1573" y="516"/>
                    </a:cubicBezTo>
                    <a:cubicBezTo>
                      <a:pt x="1576" y="522"/>
                      <a:pt x="1580" y="533"/>
                      <a:pt x="1585" y="541"/>
                    </a:cubicBezTo>
                    <a:cubicBezTo>
                      <a:pt x="1581" y="530"/>
                      <a:pt x="1584" y="533"/>
                      <a:pt x="1582" y="528"/>
                    </a:cubicBezTo>
                    <a:cubicBezTo>
                      <a:pt x="1581" y="530"/>
                      <a:pt x="1572" y="512"/>
                      <a:pt x="1569" y="504"/>
                    </a:cubicBezTo>
                    <a:cubicBezTo>
                      <a:pt x="1567" y="503"/>
                      <a:pt x="1563" y="497"/>
                      <a:pt x="1557" y="488"/>
                    </a:cubicBezTo>
                    <a:cubicBezTo>
                      <a:pt x="1556" y="489"/>
                      <a:pt x="1561" y="496"/>
                      <a:pt x="1559" y="497"/>
                    </a:cubicBezTo>
                    <a:cubicBezTo>
                      <a:pt x="1557" y="493"/>
                      <a:pt x="1551" y="484"/>
                      <a:pt x="1545" y="476"/>
                    </a:cubicBezTo>
                    <a:cubicBezTo>
                      <a:pt x="1540" y="468"/>
                      <a:pt x="1535" y="460"/>
                      <a:pt x="1535" y="459"/>
                    </a:cubicBezTo>
                    <a:cubicBezTo>
                      <a:pt x="1540" y="466"/>
                      <a:pt x="1543" y="468"/>
                      <a:pt x="1543" y="466"/>
                    </a:cubicBezTo>
                    <a:cubicBezTo>
                      <a:pt x="1543" y="464"/>
                      <a:pt x="1542" y="459"/>
                      <a:pt x="1538" y="453"/>
                    </a:cubicBezTo>
                    <a:cubicBezTo>
                      <a:pt x="1543" y="464"/>
                      <a:pt x="1529" y="443"/>
                      <a:pt x="1534" y="454"/>
                    </a:cubicBezTo>
                    <a:cubicBezTo>
                      <a:pt x="1535" y="453"/>
                      <a:pt x="1537" y="455"/>
                      <a:pt x="1539" y="458"/>
                    </a:cubicBezTo>
                    <a:cubicBezTo>
                      <a:pt x="1540" y="467"/>
                      <a:pt x="1530" y="449"/>
                      <a:pt x="1533" y="457"/>
                    </a:cubicBezTo>
                    <a:cubicBezTo>
                      <a:pt x="1525" y="446"/>
                      <a:pt x="1517" y="435"/>
                      <a:pt x="1509" y="424"/>
                    </a:cubicBezTo>
                    <a:cubicBezTo>
                      <a:pt x="1515" y="429"/>
                      <a:pt x="1506" y="419"/>
                      <a:pt x="1508" y="419"/>
                    </a:cubicBezTo>
                    <a:cubicBezTo>
                      <a:pt x="1511" y="422"/>
                      <a:pt x="1514" y="426"/>
                      <a:pt x="1516" y="430"/>
                    </a:cubicBezTo>
                    <a:cubicBezTo>
                      <a:pt x="1518" y="428"/>
                      <a:pt x="1511" y="419"/>
                      <a:pt x="1509" y="417"/>
                    </a:cubicBezTo>
                    <a:cubicBezTo>
                      <a:pt x="1509" y="415"/>
                      <a:pt x="1515" y="423"/>
                      <a:pt x="1518" y="425"/>
                    </a:cubicBezTo>
                    <a:cubicBezTo>
                      <a:pt x="1512" y="418"/>
                      <a:pt x="1513" y="418"/>
                      <a:pt x="1508" y="411"/>
                    </a:cubicBezTo>
                    <a:cubicBezTo>
                      <a:pt x="1510" y="417"/>
                      <a:pt x="1503" y="409"/>
                      <a:pt x="1498" y="405"/>
                    </a:cubicBezTo>
                    <a:cubicBezTo>
                      <a:pt x="1501" y="409"/>
                      <a:pt x="1506" y="414"/>
                      <a:pt x="1506" y="416"/>
                    </a:cubicBezTo>
                    <a:cubicBezTo>
                      <a:pt x="1500" y="411"/>
                      <a:pt x="1494" y="402"/>
                      <a:pt x="1494" y="399"/>
                    </a:cubicBezTo>
                    <a:cubicBezTo>
                      <a:pt x="1490" y="399"/>
                      <a:pt x="1477" y="384"/>
                      <a:pt x="1463" y="369"/>
                    </a:cubicBezTo>
                    <a:cubicBezTo>
                      <a:pt x="1468" y="371"/>
                      <a:pt x="1458" y="361"/>
                      <a:pt x="1457" y="359"/>
                    </a:cubicBezTo>
                    <a:cubicBezTo>
                      <a:pt x="1460" y="361"/>
                      <a:pt x="1466" y="366"/>
                      <a:pt x="1471" y="373"/>
                    </a:cubicBezTo>
                    <a:cubicBezTo>
                      <a:pt x="1477" y="379"/>
                      <a:pt x="1482" y="387"/>
                      <a:pt x="1487" y="391"/>
                    </a:cubicBezTo>
                    <a:cubicBezTo>
                      <a:pt x="1484" y="387"/>
                      <a:pt x="1485" y="387"/>
                      <a:pt x="1490" y="392"/>
                    </a:cubicBezTo>
                    <a:cubicBezTo>
                      <a:pt x="1491" y="390"/>
                      <a:pt x="1476" y="373"/>
                      <a:pt x="1487" y="382"/>
                    </a:cubicBezTo>
                    <a:cubicBezTo>
                      <a:pt x="1482" y="376"/>
                      <a:pt x="1478" y="372"/>
                      <a:pt x="1476" y="368"/>
                    </a:cubicBezTo>
                    <a:cubicBezTo>
                      <a:pt x="1476" y="370"/>
                      <a:pt x="1475" y="370"/>
                      <a:pt x="1473" y="368"/>
                    </a:cubicBezTo>
                    <a:cubicBezTo>
                      <a:pt x="1479" y="375"/>
                      <a:pt x="1478" y="373"/>
                      <a:pt x="1482" y="379"/>
                    </a:cubicBezTo>
                    <a:cubicBezTo>
                      <a:pt x="1474" y="372"/>
                      <a:pt x="1487" y="390"/>
                      <a:pt x="1480" y="383"/>
                    </a:cubicBezTo>
                    <a:cubicBezTo>
                      <a:pt x="1480" y="377"/>
                      <a:pt x="1471" y="375"/>
                      <a:pt x="1465" y="364"/>
                    </a:cubicBezTo>
                    <a:cubicBezTo>
                      <a:pt x="1474" y="375"/>
                      <a:pt x="1463" y="359"/>
                      <a:pt x="1470" y="366"/>
                    </a:cubicBezTo>
                    <a:cubicBezTo>
                      <a:pt x="1466" y="362"/>
                      <a:pt x="1463" y="358"/>
                      <a:pt x="1459" y="354"/>
                    </a:cubicBezTo>
                    <a:cubicBezTo>
                      <a:pt x="1457" y="354"/>
                      <a:pt x="1462" y="359"/>
                      <a:pt x="1458" y="355"/>
                    </a:cubicBezTo>
                    <a:cubicBezTo>
                      <a:pt x="1455" y="352"/>
                      <a:pt x="1452" y="349"/>
                      <a:pt x="1449" y="345"/>
                    </a:cubicBezTo>
                    <a:cubicBezTo>
                      <a:pt x="1449" y="344"/>
                      <a:pt x="1450" y="344"/>
                      <a:pt x="1447" y="341"/>
                    </a:cubicBezTo>
                    <a:cubicBezTo>
                      <a:pt x="1445" y="339"/>
                      <a:pt x="1443" y="339"/>
                      <a:pt x="1437" y="333"/>
                    </a:cubicBezTo>
                    <a:cubicBezTo>
                      <a:pt x="1437" y="332"/>
                      <a:pt x="1435" y="330"/>
                      <a:pt x="1435" y="329"/>
                    </a:cubicBezTo>
                    <a:cubicBezTo>
                      <a:pt x="1436" y="329"/>
                      <a:pt x="1443" y="337"/>
                      <a:pt x="1443" y="334"/>
                    </a:cubicBezTo>
                    <a:cubicBezTo>
                      <a:pt x="1437" y="331"/>
                      <a:pt x="1426" y="318"/>
                      <a:pt x="1430" y="324"/>
                    </a:cubicBezTo>
                    <a:cubicBezTo>
                      <a:pt x="1425" y="318"/>
                      <a:pt x="1421" y="316"/>
                      <a:pt x="1422" y="319"/>
                    </a:cubicBezTo>
                    <a:cubicBezTo>
                      <a:pt x="1413" y="311"/>
                      <a:pt x="1411" y="310"/>
                      <a:pt x="1407" y="305"/>
                    </a:cubicBezTo>
                    <a:cubicBezTo>
                      <a:pt x="1406" y="306"/>
                      <a:pt x="1405" y="305"/>
                      <a:pt x="1401" y="303"/>
                    </a:cubicBezTo>
                    <a:cubicBezTo>
                      <a:pt x="1398" y="300"/>
                      <a:pt x="1396" y="297"/>
                      <a:pt x="1396" y="297"/>
                    </a:cubicBezTo>
                    <a:cubicBezTo>
                      <a:pt x="1404" y="305"/>
                      <a:pt x="1404" y="300"/>
                      <a:pt x="1414" y="312"/>
                    </a:cubicBezTo>
                    <a:cubicBezTo>
                      <a:pt x="1414" y="310"/>
                      <a:pt x="1409" y="306"/>
                      <a:pt x="1404" y="301"/>
                    </a:cubicBezTo>
                    <a:cubicBezTo>
                      <a:pt x="1400" y="297"/>
                      <a:pt x="1395" y="293"/>
                      <a:pt x="1394" y="293"/>
                    </a:cubicBezTo>
                    <a:cubicBezTo>
                      <a:pt x="1395" y="293"/>
                      <a:pt x="1384" y="285"/>
                      <a:pt x="1384" y="283"/>
                    </a:cubicBezTo>
                    <a:cubicBezTo>
                      <a:pt x="1390" y="287"/>
                      <a:pt x="1389" y="288"/>
                      <a:pt x="1397" y="294"/>
                    </a:cubicBezTo>
                    <a:cubicBezTo>
                      <a:pt x="1399" y="294"/>
                      <a:pt x="1402" y="297"/>
                      <a:pt x="1410" y="305"/>
                    </a:cubicBezTo>
                    <a:cubicBezTo>
                      <a:pt x="1411" y="304"/>
                      <a:pt x="1415" y="304"/>
                      <a:pt x="1408" y="297"/>
                    </a:cubicBezTo>
                    <a:cubicBezTo>
                      <a:pt x="1406" y="297"/>
                      <a:pt x="1407" y="301"/>
                      <a:pt x="1395" y="290"/>
                    </a:cubicBezTo>
                    <a:cubicBezTo>
                      <a:pt x="1395" y="289"/>
                      <a:pt x="1387" y="279"/>
                      <a:pt x="1398" y="288"/>
                    </a:cubicBezTo>
                    <a:cubicBezTo>
                      <a:pt x="1397" y="285"/>
                      <a:pt x="1391" y="282"/>
                      <a:pt x="1396" y="283"/>
                    </a:cubicBezTo>
                    <a:cubicBezTo>
                      <a:pt x="1387" y="276"/>
                      <a:pt x="1392" y="282"/>
                      <a:pt x="1382" y="273"/>
                    </a:cubicBezTo>
                    <a:cubicBezTo>
                      <a:pt x="1385" y="274"/>
                      <a:pt x="1389" y="277"/>
                      <a:pt x="1393" y="279"/>
                    </a:cubicBezTo>
                    <a:cubicBezTo>
                      <a:pt x="1388" y="274"/>
                      <a:pt x="1375" y="266"/>
                      <a:pt x="1374" y="264"/>
                    </a:cubicBezTo>
                    <a:cubicBezTo>
                      <a:pt x="1379" y="266"/>
                      <a:pt x="1386" y="270"/>
                      <a:pt x="1380" y="264"/>
                    </a:cubicBezTo>
                    <a:cubicBezTo>
                      <a:pt x="1390" y="272"/>
                      <a:pt x="1392" y="272"/>
                      <a:pt x="1393" y="272"/>
                    </a:cubicBezTo>
                    <a:cubicBezTo>
                      <a:pt x="1395" y="272"/>
                      <a:pt x="1396" y="271"/>
                      <a:pt x="1402" y="277"/>
                    </a:cubicBezTo>
                    <a:cubicBezTo>
                      <a:pt x="1397" y="273"/>
                      <a:pt x="1391" y="267"/>
                      <a:pt x="1392" y="266"/>
                    </a:cubicBezTo>
                    <a:cubicBezTo>
                      <a:pt x="1402" y="274"/>
                      <a:pt x="1407" y="280"/>
                      <a:pt x="1413" y="286"/>
                    </a:cubicBezTo>
                    <a:cubicBezTo>
                      <a:pt x="1401" y="277"/>
                      <a:pt x="1407" y="284"/>
                      <a:pt x="1412" y="290"/>
                    </a:cubicBezTo>
                    <a:cubicBezTo>
                      <a:pt x="1401" y="281"/>
                      <a:pt x="1391" y="274"/>
                      <a:pt x="1383" y="269"/>
                    </a:cubicBezTo>
                    <a:cubicBezTo>
                      <a:pt x="1394" y="280"/>
                      <a:pt x="1401" y="286"/>
                      <a:pt x="1406" y="292"/>
                    </a:cubicBezTo>
                    <a:cubicBezTo>
                      <a:pt x="1403" y="290"/>
                      <a:pt x="1400" y="287"/>
                      <a:pt x="1401" y="289"/>
                    </a:cubicBezTo>
                    <a:cubicBezTo>
                      <a:pt x="1407" y="295"/>
                      <a:pt x="1409" y="297"/>
                      <a:pt x="1411" y="299"/>
                    </a:cubicBezTo>
                    <a:cubicBezTo>
                      <a:pt x="1414" y="301"/>
                      <a:pt x="1416" y="303"/>
                      <a:pt x="1423" y="311"/>
                    </a:cubicBezTo>
                    <a:cubicBezTo>
                      <a:pt x="1420" y="308"/>
                      <a:pt x="1418" y="308"/>
                      <a:pt x="1418" y="309"/>
                    </a:cubicBezTo>
                    <a:cubicBezTo>
                      <a:pt x="1421" y="312"/>
                      <a:pt x="1424" y="316"/>
                      <a:pt x="1430" y="322"/>
                    </a:cubicBezTo>
                    <a:cubicBezTo>
                      <a:pt x="1429" y="318"/>
                      <a:pt x="1435" y="325"/>
                      <a:pt x="1436" y="324"/>
                    </a:cubicBezTo>
                    <a:cubicBezTo>
                      <a:pt x="1433" y="320"/>
                      <a:pt x="1428" y="316"/>
                      <a:pt x="1426" y="313"/>
                    </a:cubicBezTo>
                    <a:cubicBezTo>
                      <a:pt x="1431" y="315"/>
                      <a:pt x="1443" y="328"/>
                      <a:pt x="1446" y="331"/>
                    </a:cubicBezTo>
                    <a:cubicBezTo>
                      <a:pt x="1444" y="328"/>
                      <a:pt x="1445" y="328"/>
                      <a:pt x="1449" y="333"/>
                    </a:cubicBezTo>
                    <a:cubicBezTo>
                      <a:pt x="1447" y="329"/>
                      <a:pt x="1445" y="325"/>
                      <a:pt x="1442" y="321"/>
                    </a:cubicBezTo>
                    <a:cubicBezTo>
                      <a:pt x="1437" y="317"/>
                      <a:pt x="1445" y="326"/>
                      <a:pt x="1440" y="321"/>
                    </a:cubicBezTo>
                    <a:cubicBezTo>
                      <a:pt x="1429" y="310"/>
                      <a:pt x="1436" y="314"/>
                      <a:pt x="1433" y="311"/>
                    </a:cubicBezTo>
                    <a:cubicBezTo>
                      <a:pt x="1432" y="311"/>
                      <a:pt x="1425" y="307"/>
                      <a:pt x="1420" y="304"/>
                    </a:cubicBezTo>
                    <a:cubicBezTo>
                      <a:pt x="1415" y="300"/>
                      <a:pt x="1411" y="297"/>
                      <a:pt x="1417" y="300"/>
                    </a:cubicBezTo>
                    <a:cubicBezTo>
                      <a:pt x="1411" y="294"/>
                      <a:pt x="1411" y="296"/>
                      <a:pt x="1404" y="289"/>
                    </a:cubicBezTo>
                    <a:cubicBezTo>
                      <a:pt x="1405" y="288"/>
                      <a:pt x="1404" y="286"/>
                      <a:pt x="1401" y="284"/>
                    </a:cubicBezTo>
                    <a:cubicBezTo>
                      <a:pt x="1416" y="297"/>
                      <a:pt x="1416" y="295"/>
                      <a:pt x="1420" y="297"/>
                    </a:cubicBezTo>
                    <a:cubicBezTo>
                      <a:pt x="1424" y="301"/>
                      <a:pt x="1422" y="300"/>
                      <a:pt x="1428" y="305"/>
                    </a:cubicBezTo>
                    <a:cubicBezTo>
                      <a:pt x="1429" y="305"/>
                      <a:pt x="1433" y="308"/>
                      <a:pt x="1437" y="312"/>
                    </a:cubicBezTo>
                    <a:cubicBezTo>
                      <a:pt x="1441" y="316"/>
                      <a:pt x="1445" y="320"/>
                      <a:pt x="1446" y="320"/>
                    </a:cubicBezTo>
                    <a:cubicBezTo>
                      <a:pt x="1445" y="320"/>
                      <a:pt x="1439" y="313"/>
                      <a:pt x="1435" y="309"/>
                    </a:cubicBezTo>
                    <a:cubicBezTo>
                      <a:pt x="1431" y="305"/>
                      <a:pt x="1429" y="302"/>
                      <a:pt x="1439" y="310"/>
                    </a:cubicBezTo>
                    <a:cubicBezTo>
                      <a:pt x="1435" y="306"/>
                      <a:pt x="1430" y="302"/>
                      <a:pt x="1426" y="298"/>
                    </a:cubicBezTo>
                    <a:cubicBezTo>
                      <a:pt x="1422" y="296"/>
                      <a:pt x="1425" y="301"/>
                      <a:pt x="1415" y="292"/>
                    </a:cubicBezTo>
                    <a:cubicBezTo>
                      <a:pt x="1416" y="290"/>
                      <a:pt x="1416" y="288"/>
                      <a:pt x="1414" y="283"/>
                    </a:cubicBezTo>
                    <a:cubicBezTo>
                      <a:pt x="1418" y="287"/>
                      <a:pt x="1422" y="291"/>
                      <a:pt x="1427" y="295"/>
                    </a:cubicBezTo>
                    <a:cubicBezTo>
                      <a:pt x="1426" y="295"/>
                      <a:pt x="1422" y="292"/>
                      <a:pt x="1421" y="292"/>
                    </a:cubicBezTo>
                    <a:cubicBezTo>
                      <a:pt x="1426" y="296"/>
                      <a:pt x="1429" y="302"/>
                      <a:pt x="1431" y="302"/>
                    </a:cubicBezTo>
                    <a:cubicBezTo>
                      <a:pt x="1429" y="295"/>
                      <a:pt x="1419" y="288"/>
                      <a:pt x="1411" y="279"/>
                    </a:cubicBezTo>
                    <a:cubicBezTo>
                      <a:pt x="1411" y="277"/>
                      <a:pt x="1419" y="285"/>
                      <a:pt x="1419" y="285"/>
                    </a:cubicBezTo>
                    <a:cubicBezTo>
                      <a:pt x="1408" y="276"/>
                      <a:pt x="1416" y="281"/>
                      <a:pt x="1406" y="272"/>
                    </a:cubicBezTo>
                    <a:cubicBezTo>
                      <a:pt x="1398" y="269"/>
                      <a:pt x="1382" y="258"/>
                      <a:pt x="1362" y="242"/>
                    </a:cubicBezTo>
                    <a:cubicBezTo>
                      <a:pt x="1367" y="245"/>
                      <a:pt x="1360" y="239"/>
                      <a:pt x="1362" y="238"/>
                    </a:cubicBezTo>
                    <a:cubicBezTo>
                      <a:pt x="1371" y="245"/>
                      <a:pt x="1386" y="257"/>
                      <a:pt x="1387" y="258"/>
                    </a:cubicBezTo>
                    <a:cubicBezTo>
                      <a:pt x="1386" y="256"/>
                      <a:pt x="1384" y="255"/>
                      <a:pt x="1382" y="251"/>
                    </a:cubicBezTo>
                    <a:cubicBezTo>
                      <a:pt x="1386" y="255"/>
                      <a:pt x="1396" y="263"/>
                      <a:pt x="1398" y="264"/>
                    </a:cubicBezTo>
                    <a:cubicBezTo>
                      <a:pt x="1396" y="262"/>
                      <a:pt x="1395" y="261"/>
                      <a:pt x="1396" y="260"/>
                    </a:cubicBezTo>
                    <a:cubicBezTo>
                      <a:pt x="1386" y="252"/>
                      <a:pt x="1382" y="250"/>
                      <a:pt x="1377" y="247"/>
                    </a:cubicBezTo>
                    <a:cubicBezTo>
                      <a:pt x="1372" y="245"/>
                      <a:pt x="1368" y="242"/>
                      <a:pt x="1356" y="233"/>
                    </a:cubicBezTo>
                    <a:cubicBezTo>
                      <a:pt x="1358" y="237"/>
                      <a:pt x="1349" y="230"/>
                      <a:pt x="1356" y="239"/>
                    </a:cubicBezTo>
                    <a:cubicBezTo>
                      <a:pt x="1343" y="230"/>
                      <a:pt x="1324" y="217"/>
                      <a:pt x="1305" y="205"/>
                    </a:cubicBezTo>
                    <a:cubicBezTo>
                      <a:pt x="1286" y="193"/>
                      <a:pt x="1267" y="183"/>
                      <a:pt x="1253" y="177"/>
                    </a:cubicBezTo>
                    <a:cubicBezTo>
                      <a:pt x="1260" y="181"/>
                      <a:pt x="1269" y="185"/>
                      <a:pt x="1278" y="190"/>
                    </a:cubicBezTo>
                    <a:cubicBezTo>
                      <a:pt x="1286" y="195"/>
                      <a:pt x="1294" y="199"/>
                      <a:pt x="1298" y="203"/>
                    </a:cubicBezTo>
                    <a:cubicBezTo>
                      <a:pt x="1297" y="203"/>
                      <a:pt x="1292" y="200"/>
                      <a:pt x="1286" y="197"/>
                    </a:cubicBezTo>
                    <a:cubicBezTo>
                      <a:pt x="1280" y="193"/>
                      <a:pt x="1274" y="190"/>
                      <a:pt x="1271" y="188"/>
                    </a:cubicBezTo>
                    <a:cubicBezTo>
                      <a:pt x="1272" y="190"/>
                      <a:pt x="1266" y="187"/>
                      <a:pt x="1262" y="186"/>
                    </a:cubicBezTo>
                    <a:cubicBezTo>
                      <a:pt x="1250" y="179"/>
                      <a:pt x="1242" y="175"/>
                      <a:pt x="1235" y="173"/>
                    </a:cubicBezTo>
                    <a:cubicBezTo>
                      <a:pt x="1235" y="170"/>
                      <a:pt x="1235" y="170"/>
                      <a:pt x="1235" y="170"/>
                    </a:cubicBezTo>
                    <a:cubicBezTo>
                      <a:pt x="1219" y="162"/>
                      <a:pt x="1227" y="170"/>
                      <a:pt x="1223" y="169"/>
                    </a:cubicBezTo>
                    <a:cubicBezTo>
                      <a:pt x="1227" y="171"/>
                      <a:pt x="1239" y="177"/>
                      <a:pt x="1238" y="176"/>
                    </a:cubicBezTo>
                    <a:cubicBezTo>
                      <a:pt x="1234" y="174"/>
                      <a:pt x="1231" y="172"/>
                      <a:pt x="1229" y="170"/>
                    </a:cubicBezTo>
                    <a:cubicBezTo>
                      <a:pt x="1240" y="176"/>
                      <a:pt x="1248" y="180"/>
                      <a:pt x="1238" y="176"/>
                    </a:cubicBezTo>
                    <a:cubicBezTo>
                      <a:pt x="1240" y="177"/>
                      <a:pt x="1245" y="180"/>
                      <a:pt x="1251" y="183"/>
                    </a:cubicBezTo>
                    <a:cubicBezTo>
                      <a:pt x="1256" y="186"/>
                      <a:pt x="1261" y="189"/>
                      <a:pt x="1262" y="190"/>
                    </a:cubicBezTo>
                    <a:cubicBezTo>
                      <a:pt x="1253" y="186"/>
                      <a:pt x="1254" y="187"/>
                      <a:pt x="1244" y="183"/>
                    </a:cubicBezTo>
                    <a:cubicBezTo>
                      <a:pt x="1246" y="184"/>
                      <a:pt x="1257" y="189"/>
                      <a:pt x="1265" y="194"/>
                    </a:cubicBezTo>
                    <a:cubicBezTo>
                      <a:pt x="1272" y="198"/>
                      <a:pt x="1278" y="202"/>
                      <a:pt x="1269" y="198"/>
                    </a:cubicBezTo>
                    <a:cubicBezTo>
                      <a:pt x="1282" y="207"/>
                      <a:pt x="1305" y="218"/>
                      <a:pt x="1324" y="233"/>
                    </a:cubicBezTo>
                    <a:cubicBezTo>
                      <a:pt x="1316" y="228"/>
                      <a:pt x="1319" y="230"/>
                      <a:pt x="1324" y="234"/>
                    </a:cubicBezTo>
                    <a:cubicBezTo>
                      <a:pt x="1328" y="237"/>
                      <a:pt x="1334" y="241"/>
                      <a:pt x="1332" y="241"/>
                    </a:cubicBezTo>
                    <a:cubicBezTo>
                      <a:pt x="1328" y="237"/>
                      <a:pt x="1321" y="233"/>
                      <a:pt x="1318" y="232"/>
                    </a:cubicBezTo>
                    <a:cubicBezTo>
                      <a:pt x="1326" y="238"/>
                      <a:pt x="1342" y="248"/>
                      <a:pt x="1338" y="247"/>
                    </a:cubicBezTo>
                    <a:cubicBezTo>
                      <a:pt x="1345" y="252"/>
                      <a:pt x="1349" y="255"/>
                      <a:pt x="1352" y="256"/>
                    </a:cubicBezTo>
                    <a:cubicBezTo>
                      <a:pt x="1343" y="250"/>
                      <a:pt x="1348" y="252"/>
                      <a:pt x="1346" y="248"/>
                    </a:cubicBezTo>
                    <a:cubicBezTo>
                      <a:pt x="1354" y="253"/>
                      <a:pt x="1356" y="253"/>
                      <a:pt x="1358" y="254"/>
                    </a:cubicBezTo>
                    <a:cubicBezTo>
                      <a:pt x="1360" y="254"/>
                      <a:pt x="1363" y="254"/>
                      <a:pt x="1372" y="261"/>
                    </a:cubicBezTo>
                    <a:cubicBezTo>
                      <a:pt x="1376" y="267"/>
                      <a:pt x="1376" y="270"/>
                      <a:pt x="1376" y="272"/>
                    </a:cubicBezTo>
                    <a:cubicBezTo>
                      <a:pt x="1376" y="275"/>
                      <a:pt x="1376" y="277"/>
                      <a:pt x="1381" y="283"/>
                    </a:cubicBezTo>
                    <a:cubicBezTo>
                      <a:pt x="1372" y="276"/>
                      <a:pt x="1375" y="278"/>
                      <a:pt x="1365" y="271"/>
                    </a:cubicBezTo>
                    <a:cubicBezTo>
                      <a:pt x="1366" y="271"/>
                      <a:pt x="1369" y="273"/>
                      <a:pt x="1368" y="270"/>
                    </a:cubicBezTo>
                    <a:cubicBezTo>
                      <a:pt x="1358" y="263"/>
                      <a:pt x="1360" y="266"/>
                      <a:pt x="1351" y="260"/>
                    </a:cubicBezTo>
                    <a:cubicBezTo>
                      <a:pt x="1349" y="256"/>
                      <a:pt x="1366" y="269"/>
                      <a:pt x="1360" y="264"/>
                    </a:cubicBezTo>
                    <a:cubicBezTo>
                      <a:pt x="1342" y="251"/>
                      <a:pt x="1342" y="251"/>
                      <a:pt x="1342" y="251"/>
                    </a:cubicBezTo>
                    <a:cubicBezTo>
                      <a:pt x="1334" y="246"/>
                      <a:pt x="1327" y="241"/>
                      <a:pt x="1324" y="238"/>
                    </a:cubicBezTo>
                    <a:cubicBezTo>
                      <a:pt x="1327" y="240"/>
                      <a:pt x="1332" y="243"/>
                      <a:pt x="1332" y="243"/>
                    </a:cubicBezTo>
                    <a:cubicBezTo>
                      <a:pt x="1324" y="238"/>
                      <a:pt x="1325" y="237"/>
                      <a:pt x="1318" y="233"/>
                    </a:cubicBezTo>
                    <a:cubicBezTo>
                      <a:pt x="1319" y="235"/>
                      <a:pt x="1312" y="230"/>
                      <a:pt x="1304" y="225"/>
                    </a:cubicBezTo>
                    <a:cubicBezTo>
                      <a:pt x="1305" y="227"/>
                      <a:pt x="1301" y="226"/>
                      <a:pt x="1297" y="223"/>
                    </a:cubicBezTo>
                    <a:cubicBezTo>
                      <a:pt x="1292" y="221"/>
                      <a:pt x="1287" y="217"/>
                      <a:pt x="1286" y="216"/>
                    </a:cubicBezTo>
                    <a:cubicBezTo>
                      <a:pt x="1299" y="224"/>
                      <a:pt x="1293" y="216"/>
                      <a:pt x="1301" y="220"/>
                    </a:cubicBezTo>
                    <a:cubicBezTo>
                      <a:pt x="1288" y="211"/>
                      <a:pt x="1293" y="217"/>
                      <a:pt x="1292" y="218"/>
                    </a:cubicBezTo>
                    <a:cubicBezTo>
                      <a:pt x="1285" y="213"/>
                      <a:pt x="1284" y="213"/>
                      <a:pt x="1283" y="214"/>
                    </a:cubicBezTo>
                    <a:cubicBezTo>
                      <a:pt x="1283" y="214"/>
                      <a:pt x="1282" y="215"/>
                      <a:pt x="1275" y="210"/>
                    </a:cubicBezTo>
                    <a:cubicBezTo>
                      <a:pt x="1284" y="213"/>
                      <a:pt x="1269" y="204"/>
                      <a:pt x="1269" y="203"/>
                    </a:cubicBezTo>
                    <a:cubicBezTo>
                      <a:pt x="1277" y="208"/>
                      <a:pt x="1276" y="206"/>
                      <a:pt x="1283" y="211"/>
                    </a:cubicBezTo>
                    <a:cubicBezTo>
                      <a:pt x="1279" y="205"/>
                      <a:pt x="1292" y="216"/>
                      <a:pt x="1292" y="213"/>
                    </a:cubicBezTo>
                    <a:cubicBezTo>
                      <a:pt x="1286" y="209"/>
                      <a:pt x="1277" y="203"/>
                      <a:pt x="1267" y="198"/>
                    </a:cubicBezTo>
                    <a:cubicBezTo>
                      <a:pt x="1258" y="193"/>
                      <a:pt x="1248" y="188"/>
                      <a:pt x="1242" y="185"/>
                    </a:cubicBezTo>
                    <a:cubicBezTo>
                      <a:pt x="1241" y="185"/>
                      <a:pt x="1246" y="188"/>
                      <a:pt x="1248" y="190"/>
                    </a:cubicBezTo>
                    <a:cubicBezTo>
                      <a:pt x="1244" y="188"/>
                      <a:pt x="1239" y="185"/>
                      <a:pt x="1239" y="186"/>
                    </a:cubicBezTo>
                    <a:cubicBezTo>
                      <a:pt x="1246" y="189"/>
                      <a:pt x="1253" y="193"/>
                      <a:pt x="1260" y="197"/>
                    </a:cubicBezTo>
                    <a:cubicBezTo>
                      <a:pt x="1261" y="196"/>
                      <a:pt x="1256" y="193"/>
                      <a:pt x="1254" y="192"/>
                    </a:cubicBezTo>
                    <a:cubicBezTo>
                      <a:pt x="1258" y="193"/>
                      <a:pt x="1272" y="201"/>
                      <a:pt x="1272" y="202"/>
                    </a:cubicBezTo>
                    <a:cubicBezTo>
                      <a:pt x="1271" y="202"/>
                      <a:pt x="1266" y="200"/>
                      <a:pt x="1261" y="198"/>
                    </a:cubicBezTo>
                    <a:cubicBezTo>
                      <a:pt x="1257" y="196"/>
                      <a:pt x="1253" y="194"/>
                      <a:pt x="1254" y="195"/>
                    </a:cubicBezTo>
                    <a:cubicBezTo>
                      <a:pt x="1258" y="198"/>
                      <a:pt x="1265" y="201"/>
                      <a:pt x="1266" y="202"/>
                    </a:cubicBezTo>
                    <a:cubicBezTo>
                      <a:pt x="1254" y="195"/>
                      <a:pt x="1245" y="191"/>
                      <a:pt x="1238" y="189"/>
                    </a:cubicBezTo>
                    <a:cubicBezTo>
                      <a:pt x="1232" y="187"/>
                      <a:pt x="1228" y="186"/>
                      <a:pt x="1227" y="188"/>
                    </a:cubicBezTo>
                    <a:cubicBezTo>
                      <a:pt x="1221" y="182"/>
                      <a:pt x="1212" y="182"/>
                      <a:pt x="1200" y="176"/>
                    </a:cubicBezTo>
                    <a:cubicBezTo>
                      <a:pt x="1200" y="174"/>
                      <a:pt x="1195" y="172"/>
                      <a:pt x="1200" y="173"/>
                    </a:cubicBezTo>
                    <a:cubicBezTo>
                      <a:pt x="1207" y="176"/>
                      <a:pt x="1203" y="176"/>
                      <a:pt x="1209" y="179"/>
                    </a:cubicBezTo>
                    <a:cubicBezTo>
                      <a:pt x="1217" y="182"/>
                      <a:pt x="1209" y="177"/>
                      <a:pt x="1215" y="179"/>
                    </a:cubicBezTo>
                    <a:cubicBezTo>
                      <a:pt x="1216" y="180"/>
                      <a:pt x="1219" y="182"/>
                      <a:pt x="1224" y="185"/>
                    </a:cubicBezTo>
                    <a:cubicBezTo>
                      <a:pt x="1223" y="183"/>
                      <a:pt x="1227" y="185"/>
                      <a:pt x="1227" y="184"/>
                    </a:cubicBezTo>
                    <a:cubicBezTo>
                      <a:pt x="1212" y="177"/>
                      <a:pt x="1200" y="172"/>
                      <a:pt x="1187" y="168"/>
                    </a:cubicBezTo>
                    <a:cubicBezTo>
                      <a:pt x="1187" y="166"/>
                      <a:pt x="1187" y="166"/>
                      <a:pt x="1187" y="166"/>
                    </a:cubicBezTo>
                    <a:cubicBezTo>
                      <a:pt x="1171" y="159"/>
                      <a:pt x="1170" y="159"/>
                      <a:pt x="1169" y="159"/>
                    </a:cubicBezTo>
                    <a:cubicBezTo>
                      <a:pt x="1168" y="160"/>
                      <a:pt x="1168" y="161"/>
                      <a:pt x="1154" y="158"/>
                    </a:cubicBezTo>
                    <a:cubicBezTo>
                      <a:pt x="1148" y="153"/>
                      <a:pt x="1170" y="158"/>
                      <a:pt x="1146" y="149"/>
                    </a:cubicBezTo>
                    <a:cubicBezTo>
                      <a:pt x="1158" y="153"/>
                      <a:pt x="1161" y="153"/>
                      <a:pt x="1168" y="157"/>
                    </a:cubicBezTo>
                    <a:cubicBezTo>
                      <a:pt x="1171" y="156"/>
                      <a:pt x="1158" y="152"/>
                      <a:pt x="1152" y="150"/>
                    </a:cubicBezTo>
                    <a:cubicBezTo>
                      <a:pt x="1156" y="149"/>
                      <a:pt x="1147" y="147"/>
                      <a:pt x="1146" y="145"/>
                    </a:cubicBezTo>
                    <a:cubicBezTo>
                      <a:pt x="1156" y="147"/>
                      <a:pt x="1147" y="142"/>
                      <a:pt x="1138" y="137"/>
                    </a:cubicBezTo>
                    <a:cubicBezTo>
                      <a:pt x="1156" y="144"/>
                      <a:pt x="1168" y="148"/>
                      <a:pt x="1180" y="153"/>
                    </a:cubicBezTo>
                    <a:cubicBezTo>
                      <a:pt x="1191" y="158"/>
                      <a:pt x="1203" y="163"/>
                      <a:pt x="1220" y="171"/>
                    </a:cubicBezTo>
                    <a:cubicBezTo>
                      <a:pt x="1217" y="168"/>
                      <a:pt x="1220" y="169"/>
                      <a:pt x="1225" y="171"/>
                    </a:cubicBezTo>
                    <a:cubicBezTo>
                      <a:pt x="1229" y="174"/>
                      <a:pt x="1235" y="176"/>
                      <a:pt x="1235" y="176"/>
                    </a:cubicBezTo>
                    <a:cubicBezTo>
                      <a:pt x="1226" y="171"/>
                      <a:pt x="1218" y="167"/>
                      <a:pt x="1210" y="163"/>
                    </a:cubicBezTo>
                    <a:cubicBezTo>
                      <a:pt x="1210" y="164"/>
                      <a:pt x="1211" y="165"/>
                      <a:pt x="1214" y="167"/>
                    </a:cubicBezTo>
                    <a:cubicBezTo>
                      <a:pt x="1206" y="163"/>
                      <a:pt x="1200" y="161"/>
                      <a:pt x="1195" y="158"/>
                    </a:cubicBezTo>
                    <a:cubicBezTo>
                      <a:pt x="1200" y="160"/>
                      <a:pt x="1203" y="161"/>
                      <a:pt x="1204" y="161"/>
                    </a:cubicBezTo>
                    <a:cubicBezTo>
                      <a:pt x="1194" y="158"/>
                      <a:pt x="1188" y="147"/>
                      <a:pt x="1185" y="147"/>
                    </a:cubicBezTo>
                    <a:cubicBezTo>
                      <a:pt x="1185" y="147"/>
                      <a:pt x="1200" y="153"/>
                      <a:pt x="1197" y="151"/>
                    </a:cubicBezTo>
                    <a:cubicBezTo>
                      <a:pt x="1194" y="149"/>
                      <a:pt x="1183" y="145"/>
                      <a:pt x="1178" y="143"/>
                    </a:cubicBezTo>
                    <a:cubicBezTo>
                      <a:pt x="1185" y="147"/>
                      <a:pt x="1168" y="142"/>
                      <a:pt x="1185" y="151"/>
                    </a:cubicBezTo>
                    <a:cubicBezTo>
                      <a:pt x="1179" y="149"/>
                      <a:pt x="1166" y="142"/>
                      <a:pt x="1169" y="146"/>
                    </a:cubicBezTo>
                    <a:cubicBezTo>
                      <a:pt x="1175" y="148"/>
                      <a:pt x="1188" y="152"/>
                      <a:pt x="1189" y="154"/>
                    </a:cubicBezTo>
                    <a:cubicBezTo>
                      <a:pt x="1179" y="150"/>
                      <a:pt x="1165" y="145"/>
                      <a:pt x="1176" y="151"/>
                    </a:cubicBezTo>
                    <a:cubicBezTo>
                      <a:pt x="1166" y="146"/>
                      <a:pt x="1160" y="144"/>
                      <a:pt x="1153" y="142"/>
                    </a:cubicBezTo>
                    <a:cubicBezTo>
                      <a:pt x="1146" y="140"/>
                      <a:pt x="1139" y="137"/>
                      <a:pt x="1128" y="133"/>
                    </a:cubicBezTo>
                    <a:cubicBezTo>
                      <a:pt x="1131" y="133"/>
                      <a:pt x="1137" y="135"/>
                      <a:pt x="1142" y="136"/>
                    </a:cubicBezTo>
                    <a:cubicBezTo>
                      <a:pt x="1147" y="138"/>
                      <a:pt x="1151" y="139"/>
                      <a:pt x="1150" y="137"/>
                    </a:cubicBezTo>
                    <a:cubicBezTo>
                      <a:pt x="1136" y="132"/>
                      <a:pt x="1166" y="140"/>
                      <a:pt x="1143" y="131"/>
                    </a:cubicBezTo>
                    <a:cubicBezTo>
                      <a:pt x="1150" y="132"/>
                      <a:pt x="1165" y="139"/>
                      <a:pt x="1172" y="141"/>
                    </a:cubicBezTo>
                    <a:cubicBezTo>
                      <a:pt x="1161" y="136"/>
                      <a:pt x="1162" y="135"/>
                      <a:pt x="1158" y="133"/>
                    </a:cubicBezTo>
                    <a:cubicBezTo>
                      <a:pt x="1155" y="133"/>
                      <a:pt x="1149" y="130"/>
                      <a:pt x="1143" y="128"/>
                    </a:cubicBezTo>
                    <a:cubicBezTo>
                      <a:pt x="1137" y="125"/>
                      <a:pt x="1131" y="123"/>
                      <a:pt x="1129" y="124"/>
                    </a:cubicBezTo>
                    <a:cubicBezTo>
                      <a:pt x="1155" y="133"/>
                      <a:pt x="1110" y="119"/>
                      <a:pt x="1143" y="131"/>
                    </a:cubicBezTo>
                    <a:cubicBezTo>
                      <a:pt x="1137" y="130"/>
                      <a:pt x="1128" y="127"/>
                      <a:pt x="1131" y="130"/>
                    </a:cubicBezTo>
                    <a:cubicBezTo>
                      <a:pt x="1126" y="129"/>
                      <a:pt x="1122" y="127"/>
                      <a:pt x="1118" y="126"/>
                    </a:cubicBezTo>
                    <a:cubicBezTo>
                      <a:pt x="1123" y="130"/>
                      <a:pt x="1112" y="126"/>
                      <a:pt x="1109" y="126"/>
                    </a:cubicBezTo>
                    <a:cubicBezTo>
                      <a:pt x="1118" y="129"/>
                      <a:pt x="1112" y="128"/>
                      <a:pt x="1112" y="129"/>
                    </a:cubicBezTo>
                    <a:cubicBezTo>
                      <a:pt x="1124" y="132"/>
                      <a:pt x="1123" y="134"/>
                      <a:pt x="1126" y="136"/>
                    </a:cubicBezTo>
                    <a:cubicBezTo>
                      <a:pt x="1121" y="135"/>
                      <a:pt x="1114" y="132"/>
                      <a:pt x="1113" y="133"/>
                    </a:cubicBezTo>
                    <a:cubicBezTo>
                      <a:pt x="1117" y="134"/>
                      <a:pt x="1122" y="135"/>
                      <a:pt x="1123" y="136"/>
                    </a:cubicBezTo>
                    <a:cubicBezTo>
                      <a:pt x="1117" y="135"/>
                      <a:pt x="1124" y="137"/>
                      <a:pt x="1127" y="139"/>
                    </a:cubicBezTo>
                    <a:cubicBezTo>
                      <a:pt x="1119" y="137"/>
                      <a:pt x="1111" y="135"/>
                      <a:pt x="1104" y="132"/>
                    </a:cubicBezTo>
                    <a:cubicBezTo>
                      <a:pt x="1103" y="132"/>
                      <a:pt x="1100" y="132"/>
                      <a:pt x="1098" y="132"/>
                    </a:cubicBezTo>
                    <a:cubicBezTo>
                      <a:pt x="1107" y="136"/>
                      <a:pt x="1126" y="140"/>
                      <a:pt x="1130" y="143"/>
                    </a:cubicBezTo>
                    <a:cubicBezTo>
                      <a:pt x="1106" y="138"/>
                      <a:pt x="1080" y="127"/>
                      <a:pt x="1050" y="121"/>
                    </a:cubicBezTo>
                    <a:cubicBezTo>
                      <a:pt x="1052" y="120"/>
                      <a:pt x="1059" y="122"/>
                      <a:pt x="1067" y="124"/>
                    </a:cubicBezTo>
                    <a:cubicBezTo>
                      <a:pt x="1075" y="126"/>
                      <a:pt x="1085" y="129"/>
                      <a:pt x="1092" y="131"/>
                    </a:cubicBezTo>
                    <a:cubicBezTo>
                      <a:pt x="1086" y="128"/>
                      <a:pt x="1096" y="130"/>
                      <a:pt x="1085" y="126"/>
                    </a:cubicBezTo>
                    <a:cubicBezTo>
                      <a:pt x="1079" y="125"/>
                      <a:pt x="1081" y="127"/>
                      <a:pt x="1069" y="123"/>
                    </a:cubicBezTo>
                    <a:cubicBezTo>
                      <a:pt x="1069" y="120"/>
                      <a:pt x="1071" y="119"/>
                      <a:pt x="1073" y="118"/>
                    </a:cubicBezTo>
                    <a:cubicBezTo>
                      <a:pt x="1080" y="119"/>
                      <a:pt x="1080" y="119"/>
                      <a:pt x="1080" y="119"/>
                    </a:cubicBezTo>
                    <a:cubicBezTo>
                      <a:pt x="1074" y="118"/>
                      <a:pt x="1078" y="120"/>
                      <a:pt x="1083" y="121"/>
                    </a:cubicBezTo>
                    <a:cubicBezTo>
                      <a:pt x="1089" y="123"/>
                      <a:pt x="1096" y="125"/>
                      <a:pt x="1096" y="124"/>
                    </a:cubicBezTo>
                    <a:cubicBezTo>
                      <a:pt x="1092" y="123"/>
                      <a:pt x="1087" y="122"/>
                      <a:pt x="1086" y="121"/>
                    </a:cubicBezTo>
                    <a:cubicBezTo>
                      <a:pt x="1085" y="120"/>
                      <a:pt x="1090" y="119"/>
                      <a:pt x="1079" y="117"/>
                    </a:cubicBezTo>
                    <a:cubicBezTo>
                      <a:pt x="1070" y="114"/>
                      <a:pt x="1082" y="120"/>
                      <a:pt x="1073" y="117"/>
                    </a:cubicBezTo>
                    <a:cubicBezTo>
                      <a:pt x="1067" y="116"/>
                      <a:pt x="1064" y="114"/>
                      <a:pt x="1063" y="113"/>
                    </a:cubicBezTo>
                    <a:cubicBezTo>
                      <a:pt x="1075" y="116"/>
                      <a:pt x="1071" y="115"/>
                      <a:pt x="1062" y="112"/>
                    </a:cubicBezTo>
                    <a:cubicBezTo>
                      <a:pt x="1078" y="116"/>
                      <a:pt x="1057" y="109"/>
                      <a:pt x="1068" y="112"/>
                    </a:cubicBezTo>
                    <a:cubicBezTo>
                      <a:pt x="1081" y="114"/>
                      <a:pt x="1077" y="115"/>
                      <a:pt x="1085" y="118"/>
                    </a:cubicBezTo>
                    <a:cubicBezTo>
                      <a:pt x="1085" y="116"/>
                      <a:pt x="1080" y="115"/>
                      <a:pt x="1088" y="116"/>
                    </a:cubicBezTo>
                    <a:cubicBezTo>
                      <a:pt x="1081" y="114"/>
                      <a:pt x="1066" y="111"/>
                      <a:pt x="1065" y="109"/>
                    </a:cubicBezTo>
                    <a:cubicBezTo>
                      <a:pt x="1063" y="108"/>
                      <a:pt x="1080" y="114"/>
                      <a:pt x="1074" y="110"/>
                    </a:cubicBezTo>
                    <a:cubicBezTo>
                      <a:pt x="1068" y="109"/>
                      <a:pt x="1066" y="109"/>
                      <a:pt x="1064" y="108"/>
                    </a:cubicBezTo>
                    <a:cubicBezTo>
                      <a:pt x="1066" y="106"/>
                      <a:pt x="1083" y="113"/>
                      <a:pt x="1097" y="116"/>
                    </a:cubicBezTo>
                    <a:cubicBezTo>
                      <a:pt x="1094" y="114"/>
                      <a:pt x="1094" y="114"/>
                      <a:pt x="1100" y="115"/>
                    </a:cubicBezTo>
                    <a:cubicBezTo>
                      <a:pt x="1090" y="112"/>
                      <a:pt x="1089" y="112"/>
                      <a:pt x="1087" y="112"/>
                    </a:cubicBezTo>
                    <a:cubicBezTo>
                      <a:pt x="1086" y="112"/>
                      <a:pt x="1085" y="112"/>
                      <a:pt x="1074" y="109"/>
                    </a:cubicBezTo>
                    <a:cubicBezTo>
                      <a:pt x="1076" y="108"/>
                      <a:pt x="1070" y="106"/>
                      <a:pt x="1069" y="105"/>
                    </a:cubicBezTo>
                    <a:cubicBezTo>
                      <a:pt x="1078" y="107"/>
                      <a:pt x="1090" y="111"/>
                      <a:pt x="1086" y="108"/>
                    </a:cubicBezTo>
                    <a:cubicBezTo>
                      <a:pt x="1075" y="104"/>
                      <a:pt x="1078" y="107"/>
                      <a:pt x="1073" y="105"/>
                    </a:cubicBezTo>
                    <a:cubicBezTo>
                      <a:pt x="1070" y="104"/>
                      <a:pt x="1053" y="97"/>
                      <a:pt x="1068" y="100"/>
                    </a:cubicBezTo>
                    <a:cubicBezTo>
                      <a:pt x="1086" y="106"/>
                      <a:pt x="1108" y="110"/>
                      <a:pt x="1118" y="115"/>
                    </a:cubicBezTo>
                    <a:cubicBezTo>
                      <a:pt x="1112" y="114"/>
                      <a:pt x="1098" y="109"/>
                      <a:pt x="1102" y="111"/>
                    </a:cubicBezTo>
                    <a:cubicBezTo>
                      <a:pt x="1105" y="114"/>
                      <a:pt x="1117" y="115"/>
                      <a:pt x="1119" y="117"/>
                    </a:cubicBezTo>
                    <a:cubicBezTo>
                      <a:pt x="1119" y="118"/>
                      <a:pt x="1107" y="114"/>
                      <a:pt x="1102" y="113"/>
                    </a:cubicBezTo>
                    <a:cubicBezTo>
                      <a:pt x="1110" y="116"/>
                      <a:pt x="1098" y="114"/>
                      <a:pt x="1110" y="117"/>
                    </a:cubicBezTo>
                    <a:cubicBezTo>
                      <a:pt x="1120" y="121"/>
                      <a:pt x="1101" y="113"/>
                      <a:pt x="1112" y="117"/>
                    </a:cubicBezTo>
                    <a:cubicBezTo>
                      <a:pt x="1153" y="129"/>
                      <a:pt x="1189" y="144"/>
                      <a:pt x="1222" y="159"/>
                    </a:cubicBezTo>
                    <a:cubicBezTo>
                      <a:pt x="1255" y="175"/>
                      <a:pt x="1285" y="191"/>
                      <a:pt x="1316" y="211"/>
                    </a:cubicBezTo>
                    <a:cubicBezTo>
                      <a:pt x="1316" y="210"/>
                      <a:pt x="1313" y="208"/>
                      <a:pt x="1313" y="207"/>
                    </a:cubicBezTo>
                    <a:cubicBezTo>
                      <a:pt x="1303" y="200"/>
                      <a:pt x="1293" y="197"/>
                      <a:pt x="1283" y="189"/>
                    </a:cubicBezTo>
                    <a:cubicBezTo>
                      <a:pt x="1291" y="193"/>
                      <a:pt x="1310" y="205"/>
                      <a:pt x="1301" y="197"/>
                    </a:cubicBezTo>
                    <a:cubicBezTo>
                      <a:pt x="1312" y="204"/>
                      <a:pt x="1317" y="207"/>
                      <a:pt x="1318" y="207"/>
                    </a:cubicBezTo>
                    <a:cubicBezTo>
                      <a:pt x="1319" y="208"/>
                      <a:pt x="1316" y="206"/>
                      <a:pt x="1312" y="203"/>
                    </a:cubicBezTo>
                    <a:cubicBezTo>
                      <a:pt x="1303" y="197"/>
                      <a:pt x="1288" y="188"/>
                      <a:pt x="1283" y="187"/>
                    </a:cubicBezTo>
                    <a:cubicBezTo>
                      <a:pt x="1287" y="189"/>
                      <a:pt x="1292" y="191"/>
                      <a:pt x="1292" y="192"/>
                    </a:cubicBezTo>
                    <a:cubicBezTo>
                      <a:pt x="1287" y="191"/>
                      <a:pt x="1272" y="184"/>
                      <a:pt x="1259" y="176"/>
                    </a:cubicBezTo>
                    <a:cubicBezTo>
                      <a:pt x="1260" y="175"/>
                      <a:pt x="1271" y="182"/>
                      <a:pt x="1274" y="183"/>
                    </a:cubicBezTo>
                    <a:cubicBezTo>
                      <a:pt x="1269" y="180"/>
                      <a:pt x="1264" y="177"/>
                      <a:pt x="1259" y="174"/>
                    </a:cubicBezTo>
                    <a:cubicBezTo>
                      <a:pt x="1259" y="176"/>
                      <a:pt x="1253" y="173"/>
                      <a:pt x="1246" y="170"/>
                    </a:cubicBezTo>
                    <a:cubicBezTo>
                      <a:pt x="1239" y="166"/>
                      <a:pt x="1230" y="162"/>
                      <a:pt x="1228" y="160"/>
                    </a:cubicBezTo>
                    <a:cubicBezTo>
                      <a:pt x="1226" y="159"/>
                      <a:pt x="1216" y="155"/>
                      <a:pt x="1206" y="151"/>
                    </a:cubicBezTo>
                    <a:cubicBezTo>
                      <a:pt x="1197" y="147"/>
                      <a:pt x="1187" y="143"/>
                      <a:pt x="1187" y="142"/>
                    </a:cubicBezTo>
                    <a:cubicBezTo>
                      <a:pt x="1208" y="150"/>
                      <a:pt x="1192" y="144"/>
                      <a:pt x="1190" y="141"/>
                    </a:cubicBezTo>
                    <a:cubicBezTo>
                      <a:pt x="1199" y="145"/>
                      <a:pt x="1215" y="152"/>
                      <a:pt x="1231" y="160"/>
                    </a:cubicBezTo>
                    <a:cubicBezTo>
                      <a:pt x="1248" y="168"/>
                      <a:pt x="1265" y="177"/>
                      <a:pt x="1280" y="185"/>
                    </a:cubicBezTo>
                    <a:cubicBezTo>
                      <a:pt x="1280" y="183"/>
                      <a:pt x="1277" y="182"/>
                      <a:pt x="1280" y="182"/>
                    </a:cubicBezTo>
                    <a:cubicBezTo>
                      <a:pt x="1272" y="179"/>
                      <a:pt x="1267" y="174"/>
                      <a:pt x="1262" y="172"/>
                    </a:cubicBezTo>
                    <a:cubicBezTo>
                      <a:pt x="1265" y="174"/>
                      <a:pt x="1269" y="177"/>
                      <a:pt x="1268" y="177"/>
                    </a:cubicBezTo>
                    <a:cubicBezTo>
                      <a:pt x="1243" y="164"/>
                      <a:pt x="1216" y="151"/>
                      <a:pt x="1188" y="139"/>
                    </a:cubicBezTo>
                    <a:cubicBezTo>
                      <a:pt x="1160" y="127"/>
                      <a:pt x="1132" y="117"/>
                      <a:pt x="1104" y="109"/>
                    </a:cubicBezTo>
                    <a:cubicBezTo>
                      <a:pt x="1100" y="106"/>
                      <a:pt x="1114" y="110"/>
                      <a:pt x="1093" y="103"/>
                    </a:cubicBezTo>
                    <a:cubicBezTo>
                      <a:pt x="1100" y="105"/>
                      <a:pt x="1114" y="110"/>
                      <a:pt x="1110" y="107"/>
                    </a:cubicBezTo>
                    <a:cubicBezTo>
                      <a:pt x="1100" y="104"/>
                      <a:pt x="1095" y="103"/>
                      <a:pt x="1076" y="97"/>
                    </a:cubicBezTo>
                    <a:cubicBezTo>
                      <a:pt x="1075" y="98"/>
                      <a:pt x="1082" y="100"/>
                      <a:pt x="1077" y="99"/>
                    </a:cubicBezTo>
                    <a:cubicBezTo>
                      <a:pt x="1071" y="97"/>
                      <a:pt x="1062" y="95"/>
                      <a:pt x="1055" y="94"/>
                    </a:cubicBezTo>
                    <a:cubicBezTo>
                      <a:pt x="1048" y="92"/>
                      <a:pt x="1042" y="90"/>
                      <a:pt x="1042" y="89"/>
                    </a:cubicBezTo>
                    <a:cubicBezTo>
                      <a:pt x="1059" y="93"/>
                      <a:pt x="1058" y="91"/>
                      <a:pt x="1069" y="94"/>
                    </a:cubicBezTo>
                    <a:cubicBezTo>
                      <a:pt x="1073" y="96"/>
                      <a:pt x="1084" y="99"/>
                      <a:pt x="1093" y="101"/>
                    </a:cubicBezTo>
                    <a:cubicBezTo>
                      <a:pt x="1094" y="101"/>
                      <a:pt x="1096" y="101"/>
                      <a:pt x="1099" y="102"/>
                    </a:cubicBezTo>
                    <a:cubicBezTo>
                      <a:pt x="1100" y="103"/>
                      <a:pt x="1110" y="106"/>
                      <a:pt x="1116" y="108"/>
                    </a:cubicBezTo>
                    <a:cubicBezTo>
                      <a:pt x="1122" y="109"/>
                      <a:pt x="1125" y="110"/>
                      <a:pt x="1113" y="106"/>
                    </a:cubicBezTo>
                    <a:cubicBezTo>
                      <a:pt x="1128" y="110"/>
                      <a:pt x="1133" y="113"/>
                      <a:pt x="1143" y="117"/>
                    </a:cubicBezTo>
                    <a:cubicBezTo>
                      <a:pt x="1144" y="116"/>
                      <a:pt x="1147" y="117"/>
                      <a:pt x="1146" y="115"/>
                    </a:cubicBezTo>
                    <a:cubicBezTo>
                      <a:pt x="1136" y="112"/>
                      <a:pt x="1125" y="109"/>
                      <a:pt x="1115" y="106"/>
                    </a:cubicBezTo>
                    <a:cubicBezTo>
                      <a:pt x="1105" y="103"/>
                      <a:pt x="1095" y="100"/>
                      <a:pt x="1089" y="97"/>
                    </a:cubicBezTo>
                    <a:cubicBezTo>
                      <a:pt x="1082" y="96"/>
                      <a:pt x="1086" y="98"/>
                      <a:pt x="1083" y="98"/>
                    </a:cubicBezTo>
                    <a:cubicBezTo>
                      <a:pt x="1072" y="93"/>
                      <a:pt x="1063" y="92"/>
                      <a:pt x="1052" y="90"/>
                    </a:cubicBezTo>
                    <a:cubicBezTo>
                      <a:pt x="1063" y="91"/>
                      <a:pt x="1043" y="88"/>
                      <a:pt x="1041" y="86"/>
                    </a:cubicBezTo>
                    <a:cubicBezTo>
                      <a:pt x="1042" y="85"/>
                      <a:pt x="1054" y="89"/>
                      <a:pt x="1051" y="86"/>
                    </a:cubicBezTo>
                    <a:cubicBezTo>
                      <a:pt x="1047" y="85"/>
                      <a:pt x="1045" y="85"/>
                      <a:pt x="1044" y="84"/>
                    </a:cubicBezTo>
                    <a:cubicBezTo>
                      <a:pt x="1029" y="82"/>
                      <a:pt x="1013" y="78"/>
                      <a:pt x="1004" y="79"/>
                    </a:cubicBezTo>
                    <a:cubicBezTo>
                      <a:pt x="1009" y="81"/>
                      <a:pt x="1012" y="79"/>
                      <a:pt x="1014" y="81"/>
                    </a:cubicBezTo>
                    <a:cubicBezTo>
                      <a:pt x="1015" y="82"/>
                      <a:pt x="1015" y="82"/>
                      <a:pt x="1015" y="82"/>
                    </a:cubicBezTo>
                    <a:cubicBezTo>
                      <a:pt x="1007" y="80"/>
                      <a:pt x="997" y="78"/>
                      <a:pt x="993" y="78"/>
                    </a:cubicBezTo>
                    <a:cubicBezTo>
                      <a:pt x="997" y="75"/>
                      <a:pt x="984" y="75"/>
                      <a:pt x="981" y="72"/>
                    </a:cubicBezTo>
                    <a:cubicBezTo>
                      <a:pt x="987" y="73"/>
                      <a:pt x="993" y="74"/>
                      <a:pt x="991" y="73"/>
                    </a:cubicBezTo>
                    <a:cubicBezTo>
                      <a:pt x="987" y="72"/>
                      <a:pt x="982" y="72"/>
                      <a:pt x="978" y="71"/>
                    </a:cubicBezTo>
                    <a:cubicBezTo>
                      <a:pt x="978" y="74"/>
                      <a:pt x="969" y="74"/>
                      <a:pt x="981" y="78"/>
                    </a:cubicBezTo>
                    <a:cubicBezTo>
                      <a:pt x="973" y="76"/>
                      <a:pt x="959" y="75"/>
                      <a:pt x="971" y="77"/>
                    </a:cubicBezTo>
                    <a:cubicBezTo>
                      <a:pt x="970" y="77"/>
                      <a:pt x="974" y="77"/>
                      <a:pt x="979" y="78"/>
                    </a:cubicBezTo>
                    <a:cubicBezTo>
                      <a:pt x="984" y="78"/>
                      <a:pt x="988" y="79"/>
                      <a:pt x="988" y="80"/>
                    </a:cubicBezTo>
                    <a:cubicBezTo>
                      <a:pt x="982" y="79"/>
                      <a:pt x="974" y="79"/>
                      <a:pt x="972" y="79"/>
                    </a:cubicBezTo>
                    <a:cubicBezTo>
                      <a:pt x="967" y="79"/>
                      <a:pt x="967" y="78"/>
                      <a:pt x="961" y="78"/>
                    </a:cubicBezTo>
                    <a:cubicBezTo>
                      <a:pt x="962" y="79"/>
                      <a:pt x="957" y="78"/>
                      <a:pt x="953" y="78"/>
                    </a:cubicBezTo>
                    <a:cubicBezTo>
                      <a:pt x="949" y="78"/>
                      <a:pt x="946" y="78"/>
                      <a:pt x="952" y="80"/>
                    </a:cubicBezTo>
                    <a:cubicBezTo>
                      <a:pt x="953" y="79"/>
                      <a:pt x="959" y="79"/>
                      <a:pt x="967" y="80"/>
                    </a:cubicBezTo>
                    <a:cubicBezTo>
                      <a:pt x="974" y="81"/>
                      <a:pt x="983" y="82"/>
                      <a:pt x="989" y="83"/>
                    </a:cubicBezTo>
                    <a:cubicBezTo>
                      <a:pt x="988" y="82"/>
                      <a:pt x="989" y="81"/>
                      <a:pt x="995" y="82"/>
                    </a:cubicBezTo>
                    <a:cubicBezTo>
                      <a:pt x="996" y="83"/>
                      <a:pt x="998" y="83"/>
                      <a:pt x="999" y="84"/>
                    </a:cubicBezTo>
                    <a:cubicBezTo>
                      <a:pt x="999" y="84"/>
                      <a:pt x="993" y="83"/>
                      <a:pt x="993" y="84"/>
                    </a:cubicBezTo>
                    <a:cubicBezTo>
                      <a:pt x="1033" y="90"/>
                      <a:pt x="1068" y="96"/>
                      <a:pt x="1098" y="107"/>
                    </a:cubicBezTo>
                    <a:cubicBezTo>
                      <a:pt x="1080" y="102"/>
                      <a:pt x="1060" y="97"/>
                      <a:pt x="1040" y="93"/>
                    </a:cubicBezTo>
                    <a:cubicBezTo>
                      <a:pt x="1020" y="88"/>
                      <a:pt x="999" y="85"/>
                      <a:pt x="980" y="83"/>
                    </a:cubicBezTo>
                    <a:cubicBezTo>
                      <a:pt x="977" y="84"/>
                      <a:pt x="975" y="85"/>
                      <a:pt x="957" y="83"/>
                    </a:cubicBezTo>
                    <a:cubicBezTo>
                      <a:pt x="961" y="84"/>
                      <a:pt x="978" y="86"/>
                      <a:pt x="976" y="88"/>
                    </a:cubicBezTo>
                    <a:cubicBezTo>
                      <a:pt x="966" y="87"/>
                      <a:pt x="963" y="88"/>
                      <a:pt x="952" y="86"/>
                    </a:cubicBezTo>
                    <a:cubicBezTo>
                      <a:pt x="949" y="87"/>
                      <a:pt x="963" y="87"/>
                      <a:pt x="960" y="89"/>
                    </a:cubicBezTo>
                    <a:cubicBezTo>
                      <a:pt x="951" y="87"/>
                      <a:pt x="942" y="87"/>
                      <a:pt x="933" y="87"/>
                    </a:cubicBezTo>
                    <a:cubicBezTo>
                      <a:pt x="945" y="88"/>
                      <a:pt x="959" y="89"/>
                      <a:pt x="972" y="91"/>
                    </a:cubicBezTo>
                    <a:cubicBezTo>
                      <a:pt x="985" y="92"/>
                      <a:pt x="997" y="94"/>
                      <a:pt x="1004" y="95"/>
                    </a:cubicBezTo>
                    <a:cubicBezTo>
                      <a:pt x="998" y="93"/>
                      <a:pt x="1004" y="94"/>
                      <a:pt x="999" y="92"/>
                    </a:cubicBezTo>
                    <a:cubicBezTo>
                      <a:pt x="1018" y="96"/>
                      <a:pt x="1032" y="97"/>
                      <a:pt x="1037" y="100"/>
                    </a:cubicBezTo>
                    <a:cubicBezTo>
                      <a:pt x="1026" y="99"/>
                      <a:pt x="1024" y="97"/>
                      <a:pt x="1010" y="95"/>
                    </a:cubicBezTo>
                    <a:cubicBezTo>
                      <a:pt x="1007" y="96"/>
                      <a:pt x="1013" y="97"/>
                      <a:pt x="1021" y="98"/>
                    </a:cubicBezTo>
                    <a:cubicBezTo>
                      <a:pt x="1028" y="100"/>
                      <a:pt x="1036" y="101"/>
                      <a:pt x="1038" y="102"/>
                    </a:cubicBezTo>
                    <a:cubicBezTo>
                      <a:pt x="1027" y="100"/>
                      <a:pt x="1022" y="100"/>
                      <a:pt x="1021" y="100"/>
                    </a:cubicBezTo>
                    <a:cubicBezTo>
                      <a:pt x="1019" y="100"/>
                      <a:pt x="1021" y="102"/>
                      <a:pt x="1026" y="104"/>
                    </a:cubicBezTo>
                    <a:cubicBezTo>
                      <a:pt x="1016" y="102"/>
                      <a:pt x="1014" y="101"/>
                      <a:pt x="1014" y="101"/>
                    </a:cubicBezTo>
                    <a:cubicBezTo>
                      <a:pt x="1014" y="100"/>
                      <a:pt x="1014" y="99"/>
                      <a:pt x="1008" y="99"/>
                    </a:cubicBezTo>
                    <a:cubicBezTo>
                      <a:pt x="993" y="98"/>
                      <a:pt x="1007" y="103"/>
                      <a:pt x="999" y="106"/>
                    </a:cubicBezTo>
                    <a:cubicBezTo>
                      <a:pt x="1007" y="107"/>
                      <a:pt x="1005" y="106"/>
                      <a:pt x="1015" y="108"/>
                    </a:cubicBezTo>
                    <a:cubicBezTo>
                      <a:pt x="1010" y="108"/>
                      <a:pt x="995" y="107"/>
                      <a:pt x="1013" y="111"/>
                    </a:cubicBezTo>
                    <a:cubicBezTo>
                      <a:pt x="1001" y="109"/>
                      <a:pt x="999" y="109"/>
                      <a:pt x="999" y="109"/>
                    </a:cubicBezTo>
                    <a:cubicBezTo>
                      <a:pt x="1000" y="110"/>
                      <a:pt x="1003" y="111"/>
                      <a:pt x="1001" y="111"/>
                    </a:cubicBezTo>
                    <a:cubicBezTo>
                      <a:pt x="988" y="108"/>
                      <a:pt x="977" y="108"/>
                      <a:pt x="967" y="106"/>
                    </a:cubicBezTo>
                    <a:cubicBezTo>
                      <a:pt x="967" y="106"/>
                      <a:pt x="959" y="107"/>
                      <a:pt x="958" y="105"/>
                    </a:cubicBezTo>
                    <a:cubicBezTo>
                      <a:pt x="957" y="105"/>
                      <a:pt x="960" y="104"/>
                      <a:pt x="964" y="105"/>
                    </a:cubicBezTo>
                    <a:cubicBezTo>
                      <a:pt x="974" y="105"/>
                      <a:pt x="972" y="106"/>
                      <a:pt x="978" y="107"/>
                    </a:cubicBezTo>
                    <a:cubicBezTo>
                      <a:pt x="978" y="106"/>
                      <a:pt x="996" y="110"/>
                      <a:pt x="993" y="108"/>
                    </a:cubicBezTo>
                    <a:cubicBezTo>
                      <a:pt x="983" y="105"/>
                      <a:pt x="968" y="106"/>
                      <a:pt x="960" y="103"/>
                    </a:cubicBezTo>
                    <a:cubicBezTo>
                      <a:pt x="966" y="102"/>
                      <a:pt x="981" y="107"/>
                      <a:pt x="979" y="104"/>
                    </a:cubicBezTo>
                    <a:cubicBezTo>
                      <a:pt x="973" y="103"/>
                      <a:pt x="972" y="103"/>
                      <a:pt x="966" y="102"/>
                    </a:cubicBezTo>
                    <a:cubicBezTo>
                      <a:pt x="966" y="102"/>
                      <a:pt x="964" y="101"/>
                      <a:pt x="962" y="101"/>
                    </a:cubicBezTo>
                    <a:cubicBezTo>
                      <a:pt x="971" y="101"/>
                      <a:pt x="983" y="103"/>
                      <a:pt x="988" y="104"/>
                    </a:cubicBezTo>
                    <a:cubicBezTo>
                      <a:pt x="982" y="101"/>
                      <a:pt x="979" y="101"/>
                      <a:pt x="991" y="101"/>
                    </a:cubicBezTo>
                    <a:cubicBezTo>
                      <a:pt x="981" y="100"/>
                      <a:pt x="963" y="99"/>
                      <a:pt x="967" y="97"/>
                    </a:cubicBezTo>
                    <a:cubicBezTo>
                      <a:pt x="976" y="99"/>
                      <a:pt x="986" y="101"/>
                      <a:pt x="993" y="100"/>
                    </a:cubicBezTo>
                    <a:cubicBezTo>
                      <a:pt x="987" y="99"/>
                      <a:pt x="974" y="98"/>
                      <a:pt x="976" y="97"/>
                    </a:cubicBezTo>
                    <a:cubicBezTo>
                      <a:pt x="989" y="99"/>
                      <a:pt x="993" y="99"/>
                      <a:pt x="996" y="98"/>
                    </a:cubicBezTo>
                    <a:cubicBezTo>
                      <a:pt x="999" y="97"/>
                      <a:pt x="1001" y="96"/>
                      <a:pt x="1011" y="98"/>
                    </a:cubicBezTo>
                    <a:cubicBezTo>
                      <a:pt x="1007" y="97"/>
                      <a:pt x="1002" y="96"/>
                      <a:pt x="994" y="95"/>
                    </a:cubicBezTo>
                    <a:cubicBezTo>
                      <a:pt x="991" y="95"/>
                      <a:pt x="995" y="98"/>
                      <a:pt x="986" y="97"/>
                    </a:cubicBezTo>
                    <a:cubicBezTo>
                      <a:pt x="985" y="95"/>
                      <a:pt x="968" y="96"/>
                      <a:pt x="962" y="93"/>
                    </a:cubicBezTo>
                    <a:cubicBezTo>
                      <a:pt x="966" y="93"/>
                      <a:pt x="966" y="92"/>
                      <a:pt x="967" y="91"/>
                    </a:cubicBezTo>
                    <a:cubicBezTo>
                      <a:pt x="954" y="90"/>
                      <a:pt x="955" y="90"/>
                      <a:pt x="947" y="89"/>
                    </a:cubicBezTo>
                    <a:cubicBezTo>
                      <a:pt x="949" y="92"/>
                      <a:pt x="949" y="92"/>
                      <a:pt x="949" y="92"/>
                    </a:cubicBezTo>
                    <a:cubicBezTo>
                      <a:pt x="951" y="93"/>
                      <a:pt x="962" y="94"/>
                      <a:pt x="963" y="95"/>
                    </a:cubicBezTo>
                    <a:cubicBezTo>
                      <a:pt x="952" y="95"/>
                      <a:pt x="936" y="92"/>
                      <a:pt x="945" y="91"/>
                    </a:cubicBezTo>
                    <a:cubicBezTo>
                      <a:pt x="937" y="90"/>
                      <a:pt x="936" y="91"/>
                      <a:pt x="934" y="92"/>
                    </a:cubicBezTo>
                    <a:cubicBezTo>
                      <a:pt x="933" y="92"/>
                      <a:pt x="930" y="93"/>
                      <a:pt x="919" y="91"/>
                    </a:cubicBezTo>
                    <a:cubicBezTo>
                      <a:pt x="922" y="93"/>
                      <a:pt x="913" y="93"/>
                      <a:pt x="914" y="95"/>
                    </a:cubicBezTo>
                    <a:cubicBezTo>
                      <a:pt x="919" y="95"/>
                      <a:pt x="928" y="95"/>
                      <a:pt x="935" y="96"/>
                    </a:cubicBezTo>
                    <a:cubicBezTo>
                      <a:pt x="942" y="97"/>
                      <a:pt x="948" y="97"/>
                      <a:pt x="947" y="96"/>
                    </a:cubicBezTo>
                    <a:cubicBezTo>
                      <a:pt x="932" y="94"/>
                      <a:pt x="927" y="95"/>
                      <a:pt x="920" y="93"/>
                    </a:cubicBezTo>
                    <a:cubicBezTo>
                      <a:pt x="932" y="95"/>
                      <a:pt x="923" y="92"/>
                      <a:pt x="936" y="93"/>
                    </a:cubicBezTo>
                    <a:cubicBezTo>
                      <a:pt x="930" y="94"/>
                      <a:pt x="937" y="95"/>
                      <a:pt x="945" y="95"/>
                    </a:cubicBezTo>
                    <a:cubicBezTo>
                      <a:pt x="953" y="96"/>
                      <a:pt x="963" y="97"/>
                      <a:pt x="964" y="97"/>
                    </a:cubicBezTo>
                    <a:cubicBezTo>
                      <a:pt x="958" y="98"/>
                      <a:pt x="962" y="98"/>
                      <a:pt x="967" y="99"/>
                    </a:cubicBezTo>
                    <a:cubicBezTo>
                      <a:pt x="972" y="99"/>
                      <a:pt x="978" y="100"/>
                      <a:pt x="978" y="101"/>
                    </a:cubicBezTo>
                    <a:cubicBezTo>
                      <a:pt x="968" y="100"/>
                      <a:pt x="957" y="99"/>
                      <a:pt x="945" y="97"/>
                    </a:cubicBezTo>
                    <a:cubicBezTo>
                      <a:pt x="934" y="96"/>
                      <a:pt x="923" y="96"/>
                      <a:pt x="915" y="96"/>
                    </a:cubicBezTo>
                    <a:cubicBezTo>
                      <a:pt x="925" y="97"/>
                      <a:pt x="925" y="97"/>
                      <a:pt x="925" y="97"/>
                    </a:cubicBezTo>
                    <a:cubicBezTo>
                      <a:pt x="921" y="97"/>
                      <a:pt x="923" y="98"/>
                      <a:pt x="932" y="99"/>
                    </a:cubicBezTo>
                    <a:cubicBezTo>
                      <a:pt x="933" y="98"/>
                      <a:pt x="927" y="97"/>
                      <a:pt x="932" y="97"/>
                    </a:cubicBezTo>
                    <a:cubicBezTo>
                      <a:pt x="937" y="99"/>
                      <a:pt x="950" y="97"/>
                      <a:pt x="952" y="99"/>
                    </a:cubicBezTo>
                    <a:cubicBezTo>
                      <a:pt x="942" y="99"/>
                      <a:pt x="926" y="99"/>
                      <a:pt x="930" y="100"/>
                    </a:cubicBezTo>
                    <a:cubicBezTo>
                      <a:pt x="922" y="100"/>
                      <a:pt x="919" y="98"/>
                      <a:pt x="916" y="99"/>
                    </a:cubicBezTo>
                    <a:cubicBezTo>
                      <a:pt x="924" y="100"/>
                      <a:pt x="912" y="101"/>
                      <a:pt x="908" y="101"/>
                    </a:cubicBezTo>
                    <a:cubicBezTo>
                      <a:pt x="903" y="101"/>
                      <a:pt x="891" y="101"/>
                      <a:pt x="891" y="100"/>
                    </a:cubicBezTo>
                    <a:cubicBezTo>
                      <a:pt x="898" y="99"/>
                      <a:pt x="898" y="99"/>
                      <a:pt x="902" y="96"/>
                    </a:cubicBezTo>
                    <a:cubicBezTo>
                      <a:pt x="900" y="96"/>
                      <a:pt x="889" y="96"/>
                      <a:pt x="888" y="95"/>
                    </a:cubicBezTo>
                    <a:cubicBezTo>
                      <a:pt x="894" y="95"/>
                      <a:pt x="908" y="96"/>
                      <a:pt x="908" y="95"/>
                    </a:cubicBezTo>
                    <a:cubicBezTo>
                      <a:pt x="892" y="95"/>
                      <a:pt x="894" y="91"/>
                      <a:pt x="906" y="91"/>
                    </a:cubicBezTo>
                    <a:cubicBezTo>
                      <a:pt x="885" y="90"/>
                      <a:pt x="899" y="88"/>
                      <a:pt x="890" y="86"/>
                    </a:cubicBezTo>
                    <a:cubicBezTo>
                      <a:pt x="884" y="87"/>
                      <a:pt x="874" y="87"/>
                      <a:pt x="867" y="88"/>
                    </a:cubicBezTo>
                    <a:cubicBezTo>
                      <a:pt x="878" y="88"/>
                      <a:pt x="881" y="89"/>
                      <a:pt x="889" y="90"/>
                    </a:cubicBezTo>
                    <a:cubicBezTo>
                      <a:pt x="882" y="90"/>
                      <a:pt x="871" y="90"/>
                      <a:pt x="865" y="90"/>
                    </a:cubicBezTo>
                    <a:cubicBezTo>
                      <a:pt x="859" y="88"/>
                      <a:pt x="876" y="90"/>
                      <a:pt x="874" y="89"/>
                    </a:cubicBezTo>
                    <a:cubicBezTo>
                      <a:pt x="865" y="89"/>
                      <a:pt x="862" y="88"/>
                      <a:pt x="859" y="87"/>
                    </a:cubicBezTo>
                    <a:cubicBezTo>
                      <a:pt x="856" y="87"/>
                      <a:pt x="853" y="86"/>
                      <a:pt x="846" y="86"/>
                    </a:cubicBezTo>
                    <a:cubicBezTo>
                      <a:pt x="846" y="88"/>
                      <a:pt x="837" y="90"/>
                      <a:pt x="824" y="91"/>
                    </a:cubicBezTo>
                    <a:cubicBezTo>
                      <a:pt x="821" y="90"/>
                      <a:pt x="820" y="88"/>
                      <a:pt x="822" y="87"/>
                    </a:cubicBezTo>
                    <a:cubicBezTo>
                      <a:pt x="816" y="86"/>
                      <a:pt x="803" y="87"/>
                      <a:pt x="797" y="87"/>
                    </a:cubicBezTo>
                    <a:cubicBezTo>
                      <a:pt x="806" y="86"/>
                      <a:pt x="808" y="86"/>
                      <a:pt x="810" y="85"/>
                    </a:cubicBezTo>
                    <a:cubicBezTo>
                      <a:pt x="812" y="85"/>
                      <a:pt x="814" y="84"/>
                      <a:pt x="823" y="84"/>
                    </a:cubicBezTo>
                    <a:cubicBezTo>
                      <a:pt x="823" y="82"/>
                      <a:pt x="822" y="82"/>
                      <a:pt x="825" y="81"/>
                    </a:cubicBezTo>
                    <a:cubicBezTo>
                      <a:pt x="835" y="80"/>
                      <a:pt x="828" y="83"/>
                      <a:pt x="839" y="81"/>
                    </a:cubicBezTo>
                    <a:cubicBezTo>
                      <a:pt x="849" y="81"/>
                      <a:pt x="842" y="79"/>
                      <a:pt x="851" y="78"/>
                    </a:cubicBezTo>
                    <a:cubicBezTo>
                      <a:pt x="861" y="79"/>
                      <a:pt x="849" y="80"/>
                      <a:pt x="849" y="81"/>
                    </a:cubicBezTo>
                    <a:cubicBezTo>
                      <a:pt x="863" y="81"/>
                      <a:pt x="882" y="79"/>
                      <a:pt x="900" y="81"/>
                    </a:cubicBezTo>
                    <a:cubicBezTo>
                      <a:pt x="891" y="82"/>
                      <a:pt x="894" y="82"/>
                      <a:pt x="904" y="82"/>
                    </a:cubicBezTo>
                    <a:cubicBezTo>
                      <a:pt x="903" y="84"/>
                      <a:pt x="905" y="84"/>
                      <a:pt x="899" y="85"/>
                    </a:cubicBezTo>
                    <a:cubicBezTo>
                      <a:pt x="903" y="86"/>
                      <a:pt x="909" y="86"/>
                      <a:pt x="916" y="86"/>
                    </a:cubicBezTo>
                    <a:cubicBezTo>
                      <a:pt x="919" y="84"/>
                      <a:pt x="913" y="84"/>
                      <a:pt x="907" y="81"/>
                    </a:cubicBezTo>
                    <a:cubicBezTo>
                      <a:pt x="912" y="81"/>
                      <a:pt x="920" y="82"/>
                      <a:pt x="920" y="81"/>
                    </a:cubicBezTo>
                    <a:cubicBezTo>
                      <a:pt x="913" y="81"/>
                      <a:pt x="907" y="79"/>
                      <a:pt x="905" y="78"/>
                    </a:cubicBezTo>
                    <a:cubicBezTo>
                      <a:pt x="903" y="77"/>
                      <a:pt x="906" y="76"/>
                      <a:pt x="915" y="78"/>
                    </a:cubicBezTo>
                    <a:cubicBezTo>
                      <a:pt x="919" y="76"/>
                      <a:pt x="905" y="76"/>
                      <a:pt x="904" y="75"/>
                    </a:cubicBezTo>
                    <a:cubicBezTo>
                      <a:pt x="913" y="76"/>
                      <a:pt x="920" y="75"/>
                      <a:pt x="913" y="74"/>
                    </a:cubicBezTo>
                    <a:cubicBezTo>
                      <a:pt x="913" y="75"/>
                      <a:pt x="902" y="74"/>
                      <a:pt x="899" y="74"/>
                    </a:cubicBezTo>
                    <a:cubicBezTo>
                      <a:pt x="899" y="74"/>
                      <a:pt x="901" y="75"/>
                      <a:pt x="897" y="75"/>
                    </a:cubicBezTo>
                    <a:cubicBezTo>
                      <a:pt x="883" y="74"/>
                      <a:pt x="891" y="73"/>
                      <a:pt x="899" y="73"/>
                    </a:cubicBezTo>
                    <a:cubicBezTo>
                      <a:pt x="886" y="72"/>
                      <a:pt x="879" y="73"/>
                      <a:pt x="872" y="74"/>
                    </a:cubicBezTo>
                    <a:cubicBezTo>
                      <a:pt x="866" y="74"/>
                      <a:pt x="860" y="75"/>
                      <a:pt x="848" y="74"/>
                    </a:cubicBezTo>
                    <a:cubicBezTo>
                      <a:pt x="856" y="73"/>
                      <a:pt x="863" y="72"/>
                      <a:pt x="871" y="71"/>
                    </a:cubicBezTo>
                    <a:cubicBezTo>
                      <a:pt x="866" y="71"/>
                      <a:pt x="863" y="71"/>
                      <a:pt x="860" y="70"/>
                    </a:cubicBezTo>
                    <a:cubicBezTo>
                      <a:pt x="877" y="70"/>
                      <a:pt x="854" y="70"/>
                      <a:pt x="855" y="69"/>
                    </a:cubicBezTo>
                    <a:cubicBezTo>
                      <a:pt x="864" y="69"/>
                      <a:pt x="872" y="69"/>
                      <a:pt x="872" y="68"/>
                    </a:cubicBezTo>
                    <a:cubicBezTo>
                      <a:pt x="863" y="68"/>
                      <a:pt x="862" y="69"/>
                      <a:pt x="858" y="67"/>
                    </a:cubicBezTo>
                    <a:cubicBezTo>
                      <a:pt x="873" y="65"/>
                      <a:pt x="892" y="66"/>
                      <a:pt x="913" y="67"/>
                    </a:cubicBezTo>
                    <a:cubicBezTo>
                      <a:pt x="912" y="66"/>
                      <a:pt x="913" y="65"/>
                      <a:pt x="915" y="65"/>
                    </a:cubicBezTo>
                    <a:cubicBezTo>
                      <a:pt x="906" y="65"/>
                      <a:pt x="899" y="65"/>
                      <a:pt x="891" y="65"/>
                    </a:cubicBezTo>
                    <a:cubicBezTo>
                      <a:pt x="884" y="64"/>
                      <a:pt x="874" y="64"/>
                      <a:pt x="860" y="65"/>
                    </a:cubicBezTo>
                    <a:cubicBezTo>
                      <a:pt x="860" y="64"/>
                      <a:pt x="865" y="63"/>
                      <a:pt x="859" y="63"/>
                    </a:cubicBezTo>
                    <a:cubicBezTo>
                      <a:pt x="854" y="66"/>
                      <a:pt x="840" y="65"/>
                      <a:pt x="822" y="66"/>
                    </a:cubicBezTo>
                    <a:cubicBezTo>
                      <a:pt x="822" y="65"/>
                      <a:pt x="828" y="65"/>
                      <a:pt x="831" y="64"/>
                    </a:cubicBezTo>
                    <a:cubicBezTo>
                      <a:pt x="823" y="64"/>
                      <a:pt x="817" y="66"/>
                      <a:pt x="813" y="65"/>
                    </a:cubicBezTo>
                    <a:cubicBezTo>
                      <a:pt x="820" y="64"/>
                      <a:pt x="821" y="63"/>
                      <a:pt x="830" y="63"/>
                    </a:cubicBezTo>
                    <a:cubicBezTo>
                      <a:pt x="834" y="63"/>
                      <a:pt x="836" y="64"/>
                      <a:pt x="842" y="64"/>
                    </a:cubicBezTo>
                    <a:cubicBezTo>
                      <a:pt x="842" y="64"/>
                      <a:pt x="850" y="64"/>
                      <a:pt x="855" y="64"/>
                    </a:cubicBezTo>
                    <a:cubicBezTo>
                      <a:pt x="859" y="62"/>
                      <a:pt x="844" y="62"/>
                      <a:pt x="854" y="61"/>
                    </a:cubicBezTo>
                    <a:cubicBezTo>
                      <a:pt x="861" y="61"/>
                      <a:pt x="861" y="61"/>
                      <a:pt x="861" y="61"/>
                    </a:cubicBezTo>
                    <a:cubicBezTo>
                      <a:pt x="860" y="64"/>
                      <a:pt x="861" y="61"/>
                      <a:pt x="878" y="61"/>
                    </a:cubicBezTo>
                    <a:cubicBezTo>
                      <a:pt x="883" y="61"/>
                      <a:pt x="880" y="63"/>
                      <a:pt x="887" y="63"/>
                    </a:cubicBezTo>
                    <a:cubicBezTo>
                      <a:pt x="892" y="62"/>
                      <a:pt x="886" y="63"/>
                      <a:pt x="885" y="61"/>
                    </a:cubicBezTo>
                    <a:cubicBezTo>
                      <a:pt x="901" y="61"/>
                      <a:pt x="911" y="61"/>
                      <a:pt x="921" y="62"/>
                    </a:cubicBezTo>
                    <a:cubicBezTo>
                      <a:pt x="931" y="62"/>
                      <a:pt x="941" y="63"/>
                      <a:pt x="958" y="65"/>
                    </a:cubicBezTo>
                    <a:cubicBezTo>
                      <a:pt x="958" y="65"/>
                      <a:pt x="953" y="65"/>
                      <a:pt x="959" y="66"/>
                    </a:cubicBezTo>
                    <a:cubicBezTo>
                      <a:pt x="961" y="66"/>
                      <a:pt x="970" y="66"/>
                      <a:pt x="981" y="68"/>
                    </a:cubicBezTo>
                    <a:cubicBezTo>
                      <a:pt x="991" y="69"/>
                      <a:pt x="1003" y="71"/>
                      <a:pt x="1011" y="73"/>
                    </a:cubicBezTo>
                    <a:cubicBezTo>
                      <a:pt x="1002" y="73"/>
                      <a:pt x="1009" y="75"/>
                      <a:pt x="999" y="75"/>
                    </a:cubicBezTo>
                    <a:cubicBezTo>
                      <a:pt x="1010" y="76"/>
                      <a:pt x="1002" y="77"/>
                      <a:pt x="1013" y="78"/>
                    </a:cubicBezTo>
                    <a:cubicBezTo>
                      <a:pt x="1010" y="75"/>
                      <a:pt x="1019" y="78"/>
                      <a:pt x="1023" y="80"/>
                    </a:cubicBezTo>
                    <a:cubicBezTo>
                      <a:pt x="1022" y="78"/>
                      <a:pt x="1026" y="79"/>
                      <a:pt x="1026" y="78"/>
                    </a:cubicBezTo>
                    <a:cubicBezTo>
                      <a:pt x="1021" y="77"/>
                      <a:pt x="1013" y="76"/>
                      <a:pt x="1012" y="75"/>
                    </a:cubicBezTo>
                    <a:cubicBezTo>
                      <a:pt x="1012" y="73"/>
                      <a:pt x="1025" y="75"/>
                      <a:pt x="1038" y="78"/>
                    </a:cubicBezTo>
                    <a:cubicBezTo>
                      <a:pt x="1052" y="80"/>
                      <a:pt x="1067" y="84"/>
                      <a:pt x="1072" y="84"/>
                    </a:cubicBezTo>
                    <a:cubicBezTo>
                      <a:pt x="1069" y="85"/>
                      <a:pt x="1083" y="88"/>
                      <a:pt x="1080" y="88"/>
                    </a:cubicBezTo>
                    <a:cubicBezTo>
                      <a:pt x="1094" y="92"/>
                      <a:pt x="1094" y="92"/>
                      <a:pt x="1094" y="92"/>
                    </a:cubicBezTo>
                    <a:cubicBezTo>
                      <a:pt x="1099" y="94"/>
                      <a:pt x="1102" y="94"/>
                      <a:pt x="1097" y="92"/>
                    </a:cubicBezTo>
                    <a:cubicBezTo>
                      <a:pt x="1091" y="91"/>
                      <a:pt x="1084" y="89"/>
                      <a:pt x="1083" y="88"/>
                    </a:cubicBezTo>
                    <a:cubicBezTo>
                      <a:pt x="1097" y="92"/>
                      <a:pt x="1113" y="96"/>
                      <a:pt x="1107" y="96"/>
                    </a:cubicBezTo>
                    <a:cubicBezTo>
                      <a:pt x="1134" y="104"/>
                      <a:pt x="1156" y="112"/>
                      <a:pt x="1170" y="117"/>
                    </a:cubicBezTo>
                    <a:cubicBezTo>
                      <a:pt x="1182" y="121"/>
                      <a:pt x="1184" y="122"/>
                      <a:pt x="1181" y="120"/>
                    </a:cubicBezTo>
                    <a:cubicBezTo>
                      <a:pt x="1178" y="119"/>
                      <a:pt x="1169" y="116"/>
                      <a:pt x="1160" y="113"/>
                    </a:cubicBezTo>
                    <a:cubicBezTo>
                      <a:pt x="1150" y="109"/>
                      <a:pt x="1139" y="105"/>
                      <a:pt x="1130" y="103"/>
                    </a:cubicBezTo>
                    <a:cubicBezTo>
                      <a:pt x="1122" y="100"/>
                      <a:pt x="1116" y="98"/>
                      <a:pt x="1117" y="98"/>
                    </a:cubicBezTo>
                    <a:cubicBezTo>
                      <a:pt x="1135" y="103"/>
                      <a:pt x="1152" y="109"/>
                      <a:pt x="1167" y="115"/>
                    </a:cubicBezTo>
                    <a:cubicBezTo>
                      <a:pt x="1182" y="120"/>
                      <a:pt x="1195" y="125"/>
                      <a:pt x="1203" y="129"/>
                    </a:cubicBezTo>
                    <a:cubicBezTo>
                      <a:pt x="1203" y="130"/>
                      <a:pt x="1197" y="127"/>
                      <a:pt x="1196" y="127"/>
                    </a:cubicBezTo>
                    <a:cubicBezTo>
                      <a:pt x="1212" y="134"/>
                      <a:pt x="1205" y="130"/>
                      <a:pt x="1209" y="131"/>
                    </a:cubicBezTo>
                    <a:cubicBezTo>
                      <a:pt x="1216" y="135"/>
                      <a:pt x="1230" y="140"/>
                      <a:pt x="1232" y="142"/>
                    </a:cubicBezTo>
                    <a:cubicBezTo>
                      <a:pt x="1228" y="140"/>
                      <a:pt x="1209" y="131"/>
                      <a:pt x="1219" y="137"/>
                    </a:cubicBezTo>
                    <a:cubicBezTo>
                      <a:pt x="1235" y="144"/>
                      <a:pt x="1242" y="149"/>
                      <a:pt x="1254" y="153"/>
                    </a:cubicBezTo>
                    <a:cubicBezTo>
                      <a:pt x="1247" y="149"/>
                      <a:pt x="1247" y="148"/>
                      <a:pt x="1254" y="152"/>
                    </a:cubicBezTo>
                    <a:cubicBezTo>
                      <a:pt x="1265" y="157"/>
                      <a:pt x="1260" y="157"/>
                      <a:pt x="1270" y="162"/>
                    </a:cubicBezTo>
                    <a:cubicBezTo>
                      <a:pt x="1274" y="165"/>
                      <a:pt x="1273" y="162"/>
                      <a:pt x="1273" y="162"/>
                    </a:cubicBezTo>
                    <a:cubicBezTo>
                      <a:pt x="1253" y="150"/>
                      <a:pt x="1230" y="138"/>
                      <a:pt x="1212" y="132"/>
                    </a:cubicBezTo>
                    <a:cubicBezTo>
                      <a:pt x="1211" y="130"/>
                      <a:pt x="1206" y="127"/>
                      <a:pt x="1202" y="125"/>
                    </a:cubicBezTo>
                    <a:cubicBezTo>
                      <a:pt x="1214" y="130"/>
                      <a:pt x="1221" y="133"/>
                      <a:pt x="1227" y="136"/>
                    </a:cubicBezTo>
                    <a:cubicBezTo>
                      <a:pt x="1233" y="138"/>
                      <a:pt x="1238" y="141"/>
                      <a:pt x="1247" y="146"/>
                    </a:cubicBezTo>
                    <a:cubicBezTo>
                      <a:pt x="1251" y="146"/>
                      <a:pt x="1237" y="141"/>
                      <a:pt x="1241" y="141"/>
                    </a:cubicBezTo>
                    <a:cubicBezTo>
                      <a:pt x="1255" y="148"/>
                      <a:pt x="1268" y="153"/>
                      <a:pt x="1276" y="159"/>
                    </a:cubicBezTo>
                    <a:cubicBezTo>
                      <a:pt x="1269" y="155"/>
                      <a:pt x="1266" y="154"/>
                      <a:pt x="1266" y="156"/>
                    </a:cubicBezTo>
                    <a:cubicBezTo>
                      <a:pt x="1276" y="162"/>
                      <a:pt x="1274" y="159"/>
                      <a:pt x="1279" y="162"/>
                    </a:cubicBezTo>
                    <a:cubicBezTo>
                      <a:pt x="1282" y="165"/>
                      <a:pt x="1297" y="173"/>
                      <a:pt x="1298" y="176"/>
                    </a:cubicBezTo>
                    <a:cubicBezTo>
                      <a:pt x="1287" y="169"/>
                      <a:pt x="1290" y="171"/>
                      <a:pt x="1279" y="164"/>
                    </a:cubicBezTo>
                    <a:cubicBezTo>
                      <a:pt x="1279" y="167"/>
                      <a:pt x="1279" y="167"/>
                      <a:pt x="1279" y="167"/>
                    </a:cubicBezTo>
                    <a:cubicBezTo>
                      <a:pt x="1302" y="180"/>
                      <a:pt x="1302" y="180"/>
                      <a:pt x="1302" y="180"/>
                    </a:cubicBezTo>
                    <a:cubicBezTo>
                      <a:pt x="1322" y="191"/>
                      <a:pt x="1322" y="191"/>
                      <a:pt x="1322" y="191"/>
                    </a:cubicBezTo>
                    <a:cubicBezTo>
                      <a:pt x="1326" y="194"/>
                      <a:pt x="1328" y="196"/>
                      <a:pt x="1328" y="197"/>
                    </a:cubicBezTo>
                    <a:cubicBezTo>
                      <a:pt x="1356" y="213"/>
                      <a:pt x="1385" y="235"/>
                      <a:pt x="1412" y="258"/>
                    </a:cubicBezTo>
                    <a:cubicBezTo>
                      <a:pt x="1439" y="280"/>
                      <a:pt x="1463" y="304"/>
                      <a:pt x="1482" y="322"/>
                    </a:cubicBezTo>
                    <a:cubicBezTo>
                      <a:pt x="1471" y="310"/>
                      <a:pt x="1464" y="304"/>
                      <a:pt x="1460" y="298"/>
                    </a:cubicBezTo>
                    <a:cubicBezTo>
                      <a:pt x="1469" y="308"/>
                      <a:pt x="1474" y="312"/>
                      <a:pt x="1478" y="315"/>
                    </a:cubicBezTo>
                    <a:cubicBezTo>
                      <a:pt x="1482" y="319"/>
                      <a:pt x="1486" y="322"/>
                      <a:pt x="1493" y="330"/>
                    </a:cubicBezTo>
                    <a:cubicBezTo>
                      <a:pt x="1490" y="321"/>
                      <a:pt x="1499" y="338"/>
                      <a:pt x="1506" y="340"/>
                    </a:cubicBezTo>
                    <a:cubicBezTo>
                      <a:pt x="1502" y="339"/>
                      <a:pt x="1505" y="341"/>
                      <a:pt x="1507" y="346"/>
                    </a:cubicBezTo>
                    <a:cubicBezTo>
                      <a:pt x="1518" y="359"/>
                      <a:pt x="1532" y="374"/>
                      <a:pt x="1544" y="389"/>
                    </a:cubicBezTo>
                    <a:cubicBezTo>
                      <a:pt x="1556" y="404"/>
                      <a:pt x="1566" y="420"/>
                      <a:pt x="1573" y="433"/>
                    </a:cubicBezTo>
                    <a:cubicBezTo>
                      <a:pt x="1565" y="420"/>
                      <a:pt x="1556" y="407"/>
                      <a:pt x="1547" y="396"/>
                    </a:cubicBezTo>
                    <a:cubicBezTo>
                      <a:pt x="1539" y="385"/>
                      <a:pt x="1531" y="375"/>
                      <a:pt x="1525" y="370"/>
                    </a:cubicBezTo>
                    <a:cubicBezTo>
                      <a:pt x="1528" y="372"/>
                      <a:pt x="1524" y="366"/>
                      <a:pt x="1519" y="360"/>
                    </a:cubicBezTo>
                    <a:cubicBezTo>
                      <a:pt x="1514" y="355"/>
                      <a:pt x="1508" y="348"/>
                      <a:pt x="1507" y="347"/>
                    </a:cubicBezTo>
                    <a:cubicBezTo>
                      <a:pt x="1510" y="351"/>
                      <a:pt x="1512" y="354"/>
                      <a:pt x="1511" y="354"/>
                    </a:cubicBezTo>
                    <a:cubicBezTo>
                      <a:pt x="1506" y="349"/>
                      <a:pt x="1495" y="334"/>
                      <a:pt x="1497" y="339"/>
                    </a:cubicBezTo>
                    <a:cubicBezTo>
                      <a:pt x="1507" y="349"/>
                      <a:pt x="1519" y="364"/>
                      <a:pt x="1530" y="378"/>
                    </a:cubicBezTo>
                    <a:cubicBezTo>
                      <a:pt x="1541" y="392"/>
                      <a:pt x="1550" y="404"/>
                      <a:pt x="1556" y="410"/>
                    </a:cubicBezTo>
                    <a:cubicBezTo>
                      <a:pt x="1551" y="404"/>
                      <a:pt x="1546" y="398"/>
                      <a:pt x="1546" y="395"/>
                    </a:cubicBezTo>
                    <a:cubicBezTo>
                      <a:pt x="1552" y="404"/>
                      <a:pt x="1565" y="419"/>
                      <a:pt x="1571" y="431"/>
                    </a:cubicBezTo>
                    <a:cubicBezTo>
                      <a:pt x="1570" y="429"/>
                      <a:pt x="1566" y="425"/>
                      <a:pt x="1563" y="421"/>
                    </a:cubicBezTo>
                    <a:cubicBezTo>
                      <a:pt x="1560" y="417"/>
                      <a:pt x="1558" y="415"/>
                      <a:pt x="1560" y="417"/>
                    </a:cubicBezTo>
                    <a:cubicBezTo>
                      <a:pt x="1568" y="428"/>
                      <a:pt x="1573" y="437"/>
                      <a:pt x="1576" y="441"/>
                    </a:cubicBezTo>
                    <a:cubicBezTo>
                      <a:pt x="1578" y="438"/>
                      <a:pt x="1577" y="437"/>
                      <a:pt x="1574" y="430"/>
                    </a:cubicBezTo>
                    <a:cubicBezTo>
                      <a:pt x="1564" y="416"/>
                      <a:pt x="1550" y="397"/>
                      <a:pt x="1538" y="381"/>
                    </a:cubicBezTo>
                    <a:cubicBezTo>
                      <a:pt x="1538" y="380"/>
                      <a:pt x="1535" y="377"/>
                      <a:pt x="1536" y="377"/>
                    </a:cubicBezTo>
                    <a:cubicBezTo>
                      <a:pt x="1543" y="385"/>
                      <a:pt x="1551" y="396"/>
                      <a:pt x="1560" y="408"/>
                    </a:cubicBezTo>
                    <a:cubicBezTo>
                      <a:pt x="1568" y="420"/>
                      <a:pt x="1577" y="433"/>
                      <a:pt x="1586" y="446"/>
                    </a:cubicBezTo>
                    <a:cubicBezTo>
                      <a:pt x="1602" y="472"/>
                      <a:pt x="1616" y="497"/>
                      <a:pt x="1622" y="506"/>
                    </a:cubicBezTo>
                    <a:cubicBezTo>
                      <a:pt x="1616" y="494"/>
                      <a:pt x="1608" y="480"/>
                      <a:pt x="1599" y="465"/>
                    </a:cubicBezTo>
                    <a:cubicBezTo>
                      <a:pt x="1590" y="450"/>
                      <a:pt x="1580" y="434"/>
                      <a:pt x="1569" y="419"/>
                    </a:cubicBezTo>
                    <a:cubicBezTo>
                      <a:pt x="1571" y="421"/>
                      <a:pt x="1575" y="425"/>
                      <a:pt x="1576" y="426"/>
                    </a:cubicBezTo>
                    <a:cubicBezTo>
                      <a:pt x="1571" y="419"/>
                      <a:pt x="1569" y="414"/>
                      <a:pt x="1562" y="404"/>
                    </a:cubicBezTo>
                    <a:cubicBezTo>
                      <a:pt x="1560" y="403"/>
                      <a:pt x="1562" y="406"/>
                      <a:pt x="1565" y="410"/>
                    </a:cubicBezTo>
                    <a:cubicBezTo>
                      <a:pt x="1567" y="414"/>
                      <a:pt x="1570" y="418"/>
                      <a:pt x="1570" y="418"/>
                    </a:cubicBezTo>
                    <a:cubicBezTo>
                      <a:pt x="1563" y="409"/>
                      <a:pt x="1563" y="410"/>
                      <a:pt x="1556" y="401"/>
                    </a:cubicBezTo>
                    <a:cubicBezTo>
                      <a:pt x="1559" y="402"/>
                      <a:pt x="1557" y="398"/>
                      <a:pt x="1554" y="394"/>
                    </a:cubicBezTo>
                    <a:cubicBezTo>
                      <a:pt x="1551" y="390"/>
                      <a:pt x="1547" y="385"/>
                      <a:pt x="1546" y="385"/>
                    </a:cubicBezTo>
                    <a:cubicBezTo>
                      <a:pt x="1551" y="391"/>
                      <a:pt x="1554" y="396"/>
                      <a:pt x="1554" y="398"/>
                    </a:cubicBezTo>
                    <a:cubicBezTo>
                      <a:pt x="1551" y="395"/>
                      <a:pt x="1545" y="386"/>
                      <a:pt x="1539" y="378"/>
                    </a:cubicBezTo>
                    <a:cubicBezTo>
                      <a:pt x="1539" y="377"/>
                      <a:pt x="1540" y="377"/>
                      <a:pt x="1537" y="373"/>
                    </a:cubicBezTo>
                    <a:cubicBezTo>
                      <a:pt x="1537" y="374"/>
                      <a:pt x="1534" y="370"/>
                      <a:pt x="1530" y="366"/>
                    </a:cubicBezTo>
                    <a:cubicBezTo>
                      <a:pt x="1527" y="362"/>
                      <a:pt x="1523" y="358"/>
                      <a:pt x="1521" y="354"/>
                    </a:cubicBezTo>
                    <a:cubicBezTo>
                      <a:pt x="1522" y="354"/>
                      <a:pt x="1531" y="367"/>
                      <a:pt x="1528" y="361"/>
                    </a:cubicBezTo>
                    <a:cubicBezTo>
                      <a:pt x="1525" y="357"/>
                      <a:pt x="1519" y="350"/>
                      <a:pt x="1513" y="343"/>
                    </a:cubicBezTo>
                    <a:cubicBezTo>
                      <a:pt x="1506" y="336"/>
                      <a:pt x="1500" y="329"/>
                      <a:pt x="1497" y="326"/>
                    </a:cubicBezTo>
                    <a:cubicBezTo>
                      <a:pt x="1498" y="329"/>
                      <a:pt x="1506" y="337"/>
                      <a:pt x="1506" y="338"/>
                    </a:cubicBezTo>
                    <a:cubicBezTo>
                      <a:pt x="1502" y="333"/>
                      <a:pt x="1494" y="326"/>
                      <a:pt x="1492" y="322"/>
                    </a:cubicBezTo>
                    <a:cubicBezTo>
                      <a:pt x="1492" y="321"/>
                      <a:pt x="1495" y="325"/>
                      <a:pt x="1495" y="323"/>
                    </a:cubicBezTo>
                    <a:cubicBezTo>
                      <a:pt x="1485" y="313"/>
                      <a:pt x="1476" y="304"/>
                      <a:pt x="1467" y="294"/>
                    </a:cubicBezTo>
                    <a:cubicBezTo>
                      <a:pt x="1466" y="295"/>
                      <a:pt x="1467" y="296"/>
                      <a:pt x="1464" y="294"/>
                    </a:cubicBezTo>
                    <a:cubicBezTo>
                      <a:pt x="1460" y="290"/>
                      <a:pt x="1450" y="281"/>
                      <a:pt x="1451" y="281"/>
                    </a:cubicBezTo>
                    <a:cubicBezTo>
                      <a:pt x="1455" y="283"/>
                      <a:pt x="1462" y="293"/>
                      <a:pt x="1461" y="289"/>
                    </a:cubicBezTo>
                    <a:cubicBezTo>
                      <a:pt x="1454" y="282"/>
                      <a:pt x="1440" y="270"/>
                      <a:pt x="1438" y="267"/>
                    </a:cubicBezTo>
                    <a:cubicBezTo>
                      <a:pt x="1440" y="268"/>
                      <a:pt x="1443" y="271"/>
                      <a:pt x="1443" y="271"/>
                    </a:cubicBezTo>
                    <a:cubicBezTo>
                      <a:pt x="1436" y="265"/>
                      <a:pt x="1430" y="261"/>
                      <a:pt x="1426" y="258"/>
                    </a:cubicBezTo>
                    <a:cubicBezTo>
                      <a:pt x="1435" y="266"/>
                      <a:pt x="1429" y="265"/>
                      <a:pt x="1426" y="264"/>
                    </a:cubicBezTo>
                    <a:cubicBezTo>
                      <a:pt x="1417" y="257"/>
                      <a:pt x="1417" y="257"/>
                      <a:pt x="1417" y="257"/>
                    </a:cubicBezTo>
                    <a:cubicBezTo>
                      <a:pt x="1420" y="256"/>
                      <a:pt x="1412" y="248"/>
                      <a:pt x="1418" y="251"/>
                    </a:cubicBezTo>
                    <a:cubicBezTo>
                      <a:pt x="1412" y="245"/>
                      <a:pt x="1409" y="243"/>
                      <a:pt x="1406" y="242"/>
                    </a:cubicBezTo>
                    <a:cubicBezTo>
                      <a:pt x="1403" y="240"/>
                      <a:pt x="1400" y="238"/>
                      <a:pt x="1393" y="232"/>
                    </a:cubicBezTo>
                    <a:cubicBezTo>
                      <a:pt x="1392" y="230"/>
                      <a:pt x="1396" y="233"/>
                      <a:pt x="1396" y="232"/>
                    </a:cubicBezTo>
                    <a:cubicBezTo>
                      <a:pt x="1384" y="223"/>
                      <a:pt x="1377" y="218"/>
                      <a:pt x="1369" y="213"/>
                    </a:cubicBezTo>
                    <a:cubicBezTo>
                      <a:pt x="1362" y="208"/>
                      <a:pt x="1355" y="203"/>
                      <a:pt x="1343" y="194"/>
                    </a:cubicBezTo>
                    <a:cubicBezTo>
                      <a:pt x="1343" y="196"/>
                      <a:pt x="1339" y="194"/>
                      <a:pt x="1331" y="189"/>
                    </a:cubicBezTo>
                    <a:cubicBezTo>
                      <a:pt x="1327" y="184"/>
                      <a:pt x="1316" y="179"/>
                      <a:pt x="1304" y="172"/>
                    </a:cubicBezTo>
                    <a:cubicBezTo>
                      <a:pt x="1301" y="169"/>
                      <a:pt x="1301" y="169"/>
                      <a:pt x="1303" y="169"/>
                    </a:cubicBezTo>
                    <a:cubicBezTo>
                      <a:pt x="1287" y="160"/>
                      <a:pt x="1267" y="149"/>
                      <a:pt x="1246" y="139"/>
                    </a:cubicBezTo>
                    <a:cubicBezTo>
                      <a:pt x="1224" y="128"/>
                      <a:pt x="1202" y="118"/>
                      <a:pt x="1181" y="110"/>
                    </a:cubicBezTo>
                    <a:cubicBezTo>
                      <a:pt x="1186" y="114"/>
                      <a:pt x="1173" y="111"/>
                      <a:pt x="1162" y="105"/>
                    </a:cubicBezTo>
                    <a:cubicBezTo>
                      <a:pt x="1166" y="107"/>
                      <a:pt x="1169" y="108"/>
                      <a:pt x="1172" y="108"/>
                    </a:cubicBezTo>
                    <a:cubicBezTo>
                      <a:pt x="1165" y="106"/>
                      <a:pt x="1152" y="102"/>
                      <a:pt x="1142" y="99"/>
                    </a:cubicBezTo>
                    <a:cubicBezTo>
                      <a:pt x="1133" y="96"/>
                      <a:pt x="1128" y="93"/>
                      <a:pt x="1138" y="95"/>
                    </a:cubicBezTo>
                    <a:cubicBezTo>
                      <a:pt x="1136" y="93"/>
                      <a:pt x="1125" y="90"/>
                      <a:pt x="1116" y="87"/>
                    </a:cubicBezTo>
                    <a:cubicBezTo>
                      <a:pt x="1106" y="85"/>
                      <a:pt x="1099" y="83"/>
                      <a:pt x="1104" y="84"/>
                    </a:cubicBezTo>
                    <a:cubicBezTo>
                      <a:pt x="1112" y="87"/>
                      <a:pt x="1118" y="89"/>
                      <a:pt x="1121" y="91"/>
                    </a:cubicBezTo>
                    <a:cubicBezTo>
                      <a:pt x="1116" y="89"/>
                      <a:pt x="1108" y="87"/>
                      <a:pt x="1100" y="85"/>
                    </a:cubicBezTo>
                    <a:cubicBezTo>
                      <a:pt x="1092" y="83"/>
                      <a:pt x="1085" y="81"/>
                      <a:pt x="1080" y="79"/>
                    </a:cubicBezTo>
                    <a:cubicBezTo>
                      <a:pt x="1078" y="78"/>
                      <a:pt x="1084" y="79"/>
                      <a:pt x="1089" y="81"/>
                    </a:cubicBezTo>
                    <a:cubicBezTo>
                      <a:pt x="1093" y="82"/>
                      <a:pt x="1097" y="83"/>
                      <a:pt x="1090" y="81"/>
                    </a:cubicBezTo>
                    <a:cubicBezTo>
                      <a:pt x="1079" y="78"/>
                      <a:pt x="1068" y="73"/>
                      <a:pt x="1062" y="74"/>
                    </a:cubicBezTo>
                    <a:cubicBezTo>
                      <a:pt x="1066" y="74"/>
                      <a:pt x="1075" y="78"/>
                      <a:pt x="1066" y="76"/>
                    </a:cubicBezTo>
                    <a:cubicBezTo>
                      <a:pt x="1056" y="73"/>
                      <a:pt x="1048" y="70"/>
                      <a:pt x="1040" y="69"/>
                    </a:cubicBezTo>
                    <a:cubicBezTo>
                      <a:pt x="1031" y="67"/>
                      <a:pt x="1022" y="65"/>
                      <a:pt x="1010" y="64"/>
                    </a:cubicBezTo>
                    <a:cubicBezTo>
                      <a:pt x="1008" y="62"/>
                      <a:pt x="1016" y="64"/>
                      <a:pt x="1009" y="62"/>
                    </a:cubicBezTo>
                    <a:cubicBezTo>
                      <a:pt x="1000" y="60"/>
                      <a:pt x="995" y="62"/>
                      <a:pt x="985" y="59"/>
                    </a:cubicBezTo>
                    <a:cubicBezTo>
                      <a:pt x="991" y="57"/>
                      <a:pt x="1002" y="60"/>
                      <a:pt x="1009" y="60"/>
                    </a:cubicBezTo>
                    <a:cubicBezTo>
                      <a:pt x="994" y="56"/>
                      <a:pt x="983" y="55"/>
                      <a:pt x="966" y="53"/>
                    </a:cubicBezTo>
                    <a:cubicBezTo>
                      <a:pt x="974" y="53"/>
                      <a:pt x="964" y="51"/>
                      <a:pt x="979" y="52"/>
                    </a:cubicBezTo>
                    <a:cubicBezTo>
                      <a:pt x="977" y="49"/>
                      <a:pt x="969" y="48"/>
                      <a:pt x="973" y="46"/>
                    </a:cubicBezTo>
                    <a:cubicBezTo>
                      <a:pt x="966" y="46"/>
                      <a:pt x="961" y="45"/>
                      <a:pt x="958" y="44"/>
                    </a:cubicBezTo>
                    <a:cubicBezTo>
                      <a:pt x="967" y="45"/>
                      <a:pt x="970" y="45"/>
                      <a:pt x="975" y="44"/>
                    </a:cubicBezTo>
                    <a:cubicBezTo>
                      <a:pt x="966" y="43"/>
                      <a:pt x="961" y="41"/>
                      <a:pt x="959" y="40"/>
                    </a:cubicBezTo>
                    <a:cubicBezTo>
                      <a:pt x="976" y="42"/>
                      <a:pt x="983" y="43"/>
                      <a:pt x="995" y="44"/>
                    </a:cubicBezTo>
                    <a:cubicBezTo>
                      <a:pt x="989" y="43"/>
                      <a:pt x="977" y="41"/>
                      <a:pt x="968" y="40"/>
                    </a:cubicBezTo>
                    <a:cubicBezTo>
                      <a:pt x="958" y="39"/>
                      <a:pt x="949" y="39"/>
                      <a:pt x="949" y="40"/>
                    </a:cubicBezTo>
                    <a:cubicBezTo>
                      <a:pt x="933" y="39"/>
                      <a:pt x="954" y="39"/>
                      <a:pt x="938" y="38"/>
                    </a:cubicBezTo>
                    <a:cubicBezTo>
                      <a:pt x="933" y="38"/>
                      <a:pt x="941" y="40"/>
                      <a:pt x="924" y="38"/>
                    </a:cubicBezTo>
                    <a:cubicBezTo>
                      <a:pt x="931" y="37"/>
                      <a:pt x="910" y="35"/>
                      <a:pt x="904" y="34"/>
                    </a:cubicBezTo>
                    <a:cubicBezTo>
                      <a:pt x="907" y="34"/>
                      <a:pt x="915" y="34"/>
                      <a:pt x="921" y="34"/>
                    </a:cubicBezTo>
                    <a:cubicBezTo>
                      <a:pt x="928" y="35"/>
                      <a:pt x="935" y="35"/>
                      <a:pt x="936" y="35"/>
                    </a:cubicBezTo>
                    <a:cubicBezTo>
                      <a:pt x="922" y="33"/>
                      <a:pt x="904" y="32"/>
                      <a:pt x="893" y="33"/>
                    </a:cubicBezTo>
                    <a:cubicBezTo>
                      <a:pt x="902" y="33"/>
                      <a:pt x="895" y="35"/>
                      <a:pt x="894" y="35"/>
                    </a:cubicBezTo>
                    <a:cubicBezTo>
                      <a:pt x="899" y="35"/>
                      <a:pt x="912" y="35"/>
                      <a:pt x="912" y="36"/>
                    </a:cubicBezTo>
                    <a:cubicBezTo>
                      <a:pt x="906" y="36"/>
                      <a:pt x="898" y="36"/>
                      <a:pt x="895" y="36"/>
                    </a:cubicBezTo>
                    <a:cubicBezTo>
                      <a:pt x="907" y="37"/>
                      <a:pt x="916" y="36"/>
                      <a:pt x="920" y="37"/>
                    </a:cubicBezTo>
                    <a:cubicBezTo>
                      <a:pt x="920" y="38"/>
                      <a:pt x="905" y="37"/>
                      <a:pt x="899" y="37"/>
                    </a:cubicBezTo>
                    <a:cubicBezTo>
                      <a:pt x="898" y="38"/>
                      <a:pt x="892" y="38"/>
                      <a:pt x="893" y="39"/>
                    </a:cubicBezTo>
                    <a:cubicBezTo>
                      <a:pt x="897" y="39"/>
                      <a:pt x="903" y="39"/>
                      <a:pt x="904" y="40"/>
                    </a:cubicBezTo>
                    <a:cubicBezTo>
                      <a:pt x="899" y="40"/>
                      <a:pt x="900" y="41"/>
                      <a:pt x="891" y="41"/>
                    </a:cubicBezTo>
                    <a:cubicBezTo>
                      <a:pt x="886" y="39"/>
                      <a:pt x="892" y="39"/>
                      <a:pt x="882" y="38"/>
                    </a:cubicBezTo>
                    <a:cubicBezTo>
                      <a:pt x="881" y="39"/>
                      <a:pt x="876" y="40"/>
                      <a:pt x="877" y="42"/>
                    </a:cubicBezTo>
                    <a:cubicBezTo>
                      <a:pt x="882" y="42"/>
                      <a:pt x="891" y="42"/>
                      <a:pt x="900" y="42"/>
                    </a:cubicBezTo>
                    <a:cubicBezTo>
                      <a:pt x="909" y="42"/>
                      <a:pt x="919" y="42"/>
                      <a:pt x="927" y="44"/>
                    </a:cubicBezTo>
                    <a:cubicBezTo>
                      <a:pt x="926" y="44"/>
                      <a:pt x="924" y="45"/>
                      <a:pt x="921" y="45"/>
                    </a:cubicBezTo>
                    <a:cubicBezTo>
                      <a:pt x="909" y="44"/>
                      <a:pt x="890" y="43"/>
                      <a:pt x="889" y="44"/>
                    </a:cubicBezTo>
                    <a:cubicBezTo>
                      <a:pt x="894" y="45"/>
                      <a:pt x="892" y="45"/>
                      <a:pt x="890" y="45"/>
                    </a:cubicBezTo>
                    <a:cubicBezTo>
                      <a:pt x="907" y="45"/>
                      <a:pt x="930" y="46"/>
                      <a:pt x="954" y="49"/>
                    </a:cubicBezTo>
                    <a:cubicBezTo>
                      <a:pt x="940" y="49"/>
                      <a:pt x="927" y="49"/>
                      <a:pt x="905" y="47"/>
                    </a:cubicBezTo>
                    <a:cubicBezTo>
                      <a:pt x="906" y="48"/>
                      <a:pt x="905" y="49"/>
                      <a:pt x="910" y="49"/>
                    </a:cubicBezTo>
                    <a:cubicBezTo>
                      <a:pt x="918" y="48"/>
                      <a:pt x="935" y="50"/>
                      <a:pt x="952" y="52"/>
                    </a:cubicBezTo>
                    <a:cubicBezTo>
                      <a:pt x="952" y="53"/>
                      <a:pt x="944" y="52"/>
                      <a:pt x="935" y="51"/>
                    </a:cubicBezTo>
                    <a:cubicBezTo>
                      <a:pt x="932" y="53"/>
                      <a:pt x="948" y="53"/>
                      <a:pt x="947" y="55"/>
                    </a:cubicBezTo>
                    <a:cubicBezTo>
                      <a:pt x="934" y="53"/>
                      <a:pt x="934" y="54"/>
                      <a:pt x="935" y="55"/>
                    </a:cubicBezTo>
                    <a:cubicBezTo>
                      <a:pt x="936" y="55"/>
                      <a:pt x="937" y="56"/>
                      <a:pt x="927" y="55"/>
                    </a:cubicBezTo>
                    <a:cubicBezTo>
                      <a:pt x="918" y="54"/>
                      <a:pt x="932" y="54"/>
                      <a:pt x="922" y="53"/>
                    </a:cubicBezTo>
                    <a:cubicBezTo>
                      <a:pt x="919" y="54"/>
                      <a:pt x="910" y="52"/>
                      <a:pt x="901" y="52"/>
                    </a:cubicBezTo>
                    <a:cubicBezTo>
                      <a:pt x="903" y="53"/>
                      <a:pt x="898" y="54"/>
                      <a:pt x="891" y="55"/>
                    </a:cubicBezTo>
                    <a:cubicBezTo>
                      <a:pt x="883" y="55"/>
                      <a:pt x="874" y="55"/>
                      <a:pt x="868" y="55"/>
                    </a:cubicBezTo>
                    <a:cubicBezTo>
                      <a:pt x="869" y="52"/>
                      <a:pt x="878" y="52"/>
                      <a:pt x="890" y="52"/>
                    </a:cubicBezTo>
                    <a:cubicBezTo>
                      <a:pt x="881" y="51"/>
                      <a:pt x="875" y="52"/>
                      <a:pt x="868" y="52"/>
                    </a:cubicBezTo>
                    <a:cubicBezTo>
                      <a:pt x="862" y="53"/>
                      <a:pt x="855" y="54"/>
                      <a:pt x="845" y="54"/>
                    </a:cubicBezTo>
                    <a:cubicBezTo>
                      <a:pt x="848" y="51"/>
                      <a:pt x="834" y="54"/>
                      <a:pt x="830" y="53"/>
                    </a:cubicBezTo>
                    <a:cubicBezTo>
                      <a:pt x="836" y="52"/>
                      <a:pt x="842" y="50"/>
                      <a:pt x="851" y="51"/>
                    </a:cubicBezTo>
                    <a:cubicBezTo>
                      <a:pt x="851" y="50"/>
                      <a:pt x="846" y="50"/>
                      <a:pt x="843" y="50"/>
                    </a:cubicBezTo>
                    <a:cubicBezTo>
                      <a:pt x="842" y="49"/>
                      <a:pt x="848" y="49"/>
                      <a:pt x="855" y="49"/>
                    </a:cubicBezTo>
                    <a:cubicBezTo>
                      <a:pt x="862" y="48"/>
                      <a:pt x="869" y="49"/>
                      <a:pt x="871" y="49"/>
                    </a:cubicBezTo>
                    <a:cubicBezTo>
                      <a:pt x="862" y="49"/>
                      <a:pt x="856" y="51"/>
                      <a:pt x="865" y="51"/>
                    </a:cubicBezTo>
                    <a:cubicBezTo>
                      <a:pt x="868" y="50"/>
                      <a:pt x="874" y="51"/>
                      <a:pt x="886" y="51"/>
                    </a:cubicBezTo>
                    <a:cubicBezTo>
                      <a:pt x="874" y="49"/>
                      <a:pt x="887" y="47"/>
                      <a:pt x="873" y="46"/>
                    </a:cubicBezTo>
                    <a:cubicBezTo>
                      <a:pt x="874" y="47"/>
                      <a:pt x="871" y="48"/>
                      <a:pt x="863" y="48"/>
                    </a:cubicBezTo>
                    <a:cubicBezTo>
                      <a:pt x="859" y="45"/>
                      <a:pt x="872" y="46"/>
                      <a:pt x="875" y="44"/>
                    </a:cubicBezTo>
                    <a:cubicBezTo>
                      <a:pt x="877" y="43"/>
                      <a:pt x="870" y="42"/>
                      <a:pt x="866" y="40"/>
                    </a:cubicBezTo>
                    <a:cubicBezTo>
                      <a:pt x="861" y="39"/>
                      <a:pt x="858" y="37"/>
                      <a:pt x="866" y="36"/>
                    </a:cubicBezTo>
                    <a:cubicBezTo>
                      <a:pt x="872" y="36"/>
                      <a:pt x="878" y="36"/>
                      <a:pt x="884" y="36"/>
                    </a:cubicBezTo>
                    <a:cubicBezTo>
                      <a:pt x="883" y="35"/>
                      <a:pt x="888" y="35"/>
                      <a:pt x="887" y="34"/>
                    </a:cubicBezTo>
                    <a:cubicBezTo>
                      <a:pt x="874" y="34"/>
                      <a:pt x="866" y="35"/>
                      <a:pt x="859" y="36"/>
                    </a:cubicBezTo>
                    <a:cubicBezTo>
                      <a:pt x="852" y="37"/>
                      <a:pt x="847" y="38"/>
                      <a:pt x="839" y="39"/>
                    </a:cubicBezTo>
                    <a:cubicBezTo>
                      <a:pt x="832" y="37"/>
                      <a:pt x="848" y="35"/>
                      <a:pt x="840" y="35"/>
                    </a:cubicBezTo>
                    <a:cubicBezTo>
                      <a:pt x="846" y="34"/>
                      <a:pt x="859" y="34"/>
                      <a:pt x="857" y="33"/>
                    </a:cubicBezTo>
                    <a:cubicBezTo>
                      <a:pt x="845" y="33"/>
                      <a:pt x="833" y="34"/>
                      <a:pt x="822" y="35"/>
                    </a:cubicBezTo>
                    <a:cubicBezTo>
                      <a:pt x="825" y="35"/>
                      <a:pt x="833" y="37"/>
                      <a:pt x="827" y="37"/>
                    </a:cubicBezTo>
                    <a:cubicBezTo>
                      <a:pt x="817" y="37"/>
                      <a:pt x="813" y="37"/>
                      <a:pt x="811" y="36"/>
                    </a:cubicBezTo>
                    <a:cubicBezTo>
                      <a:pt x="810" y="36"/>
                      <a:pt x="812" y="35"/>
                      <a:pt x="816" y="35"/>
                    </a:cubicBezTo>
                    <a:cubicBezTo>
                      <a:pt x="823" y="33"/>
                      <a:pt x="836" y="32"/>
                      <a:pt x="841" y="31"/>
                    </a:cubicBezTo>
                    <a:cubicBezTo>
                      <a:pt x="856" y="30"/>
                      <a:pt x="862" y="32"/>
                      <a:pt x="868" y="33"/>
                    </a:cubicBezTo>
                    <a:cubicBezTo>
                      <a:pt x="867" y="32"/>
                      <a:pt x="872" y="33"/>
                      <a:pt x="877" y="33"/>
                    </a:cubicBezTo>
                    <a:cubicBezTo>
                      <a:pt x="882" y="33"/>
                      <a:pt x="887" y="33"/>
                      <a:pt x="885" y="32"/>
                    </a:cubicBezTo>
                    <a:cubicBezTo>
                      <a:pt x="879" y="32"/>
                      <a:pt x="876" y="32"/>
                      <a:pt x="874" y="31"/>
                    </a:cubicBezTo>
                    <a:cubicBezTo>
                      <a:pt x="889" y="32"/>
                      <a:pt x="882" y="30"/>
                      <a:pt x="887" y="29"/>
                    </a:cubicBezTo>
                    <a:cubicBezTo>
                      <a:pt x="872" y="31"/>
                      <a:pt x="851" y="29"/>
                      <a:pt x="833" y="30"/>
                    </a:cubicBezTo>
                    <a:cubicBezTo>
                      <a:pt x="840" y="28"/>
                      <a:pt x="857" y="30"/>
                      <a:pt x="864" y="28"/>
                    </a:cubicBezTo>
                    <a:cubicBezTo>
                      <a:pt x="863" y="28"/>
                      <a:pt x="853" y="25"/>
                      <a:pt x="870" y="25"/>
                    </a:cubicBezTo>
                    <a:cubicBezTo>
                      <a:pt x="879" y="25"/>
                      <a:pt x="878" y="27"/>
                      <a:pt x="889" y="27"/>
                    </a:cubicBezTo>
                    <a:cubicBezTo>
                      <a:pt x="885" y="25"/>
                      <a:pt x="894" y="25"/>
                      <a:pt x="899" y="25"/>
                    </a:cubicBezTo>
                    <a:cubicBezTo>
                      <a:pt x="894" y="27"/>
                      <a:pt x="915" y="26"/>
                      <a:pt x="914" y="27"/>
                    </a:cubicBezTo>
                    <a:cubicBezTo>
                      <a:pt x="905" y="27"/>
                      <a:pt x="912" y="29"/>
                      <a:pt x="897" y="28"/>
                    </a:cubicBezTo>
                    <a:cubicBezTo>
                      <a:pt x="904" y="30"/>
                      <a:pt x="897" y="29"/>
                      <a:pt x="891" y="30"/>
                    </a:cubicBezTo>
                    <a:cubicBezTo>
                      <a:pt x="912" y="31"/>
                      <a:pt x="893" y="30"/>
                      <a:pt x="892" y="31"/>
                    </a:cubicBezTo>
                    <a:cubicBezTo>
                      <a:pt x="928" y="31"/>
                      <a:pt x="958" y="36"/>
                      <a:pt x="974" y="35"/>
                    </a:cubicBezTo>
                    <a:cubicBezTo>
                      <a:pt x="961" y="34"/>
                      <a:pt x="952" y="33"/>
                      <a:pt x="943" y="32"/>
                    </a:cubicBezTo>
                    <a:cubicBezTo>
                      <a:pt x="934" y="32"/>
                      <a:pt x="926" y="31"/>
                      <a:pt x="917" y="31"/>
                    </a:cubicBezTo>
                    <a:cubicBezTo>
                      <a:pt x="908" y="28"/>
                      <a:pt x="924" y="28"/>
                      <a:pt x="939" y="28"/>
                    </a:cubicBezTo>
                    <a:cubicBezTo>
                      <a:pt x="927" y="26"/>
                      <a:pt x="920" y="28"/>
                      <a:pt x="914" y="26"/>
                    </a:cubicBezTo>
                    <a:cubicBezTo>
                      <a:pt x="912" y="25"/>
                      <a:pt x="939" y="27"/>
                      <a:pt x="924" y="25"/>
                    </a:cubicBezTo>
                    <a:cubicBezTo>
                      <a:pt x="916" y="25"/>
                      <a:pt x="905" y="24"/>
                      <a:pt x="893" y="24"/>
                    </a:cubicBezTo>
                    <a:cubicBezTo>
                      <a:pt x="881" y="24"/>
                      <a:pt x="869" y="24"/>
                      <a:pt x="858" y="24"/>
                    </a:cubicBezTo>
                    <a:cubicBezTo>
                      <a:pt x="870" y="24"/>
                      <a:pt x="874" y="23"/>
                      <a:pt x="883" y="23"/>
                    </a:cubicBezTo>
                    <a:cubicBezTo>
                      <a:pt x="876" y="23"/>
                      <a:pt x="870" y="20"/>
                      <a:pt x="878" y="20"/>
                    </a:cubicBezTo>
                    <a:cubicBezTo>
                      <a:pt x="885" y="20"/>
                      <a:pt x="885" y="20"/>
                      <a:pt x="885" y="20"/>
                    </a:cubicBezTo>
                    <a:cubicBezTo>
                      <a:pt x="889" y="21"/>
                      <a:pt x="875" y="22"/>
                      <a:pt x="886" y="22"/>
                    </a:cubicBezTo>
                    <a:cubicBezTo>
                      <a:pt x="883" y="21"/>
                      <a:pt x="893" y="21"/>
                      <a:pt x="892" y="20"/>
                    </a:cubicBezTo>
                    <a:cubicBezTo>
                      <a:pt x="879" y="19"/>
                      <a:pt x="890" y="17"/>
                      <a:pt x="875" y="16"/>
                    </a:cubicBezTo>
                    <a:cubicBezTo>
                      <a:pt x="883" y="16"/>
                      <a:pt x="892" y="16"/>
                      <a:pt x="901" y="16"/>
                    </a:cubicBezTo>
                    <a:cubicBezTo>
                      <a:pt x="900" y="15"/>
                      <a:pt x="887" y="14"/>
                      <a:pt x="884" y="13"/>
                    </a:cubicBezTo>
                    <a:cubicBezTo>
                      <a:pt x="893" y="13"/>
                      <a:pt x="896" y="14"/>
                      <a:pt x="899" y="13"/>
                    </a:cubicBezTo>
                    <a:cubicBezTo>
                      <a:pt x="891" y="12"/>
                      <a:pt x="887" y="11"/>
                      <a:pt x="876" y="11"/>
                    </a:cubicBezTo>
                    <a:cubicBezTo>
                      <a:pt x="872" y="13"/>
                      <a:pt x="885" y="13"/>
                      <a:pt x="885" y="14"/>
                    </a:cubicBezTo>
                    <a:cubicBezTo>
                      <a:pt x="882" y="15"/>
                      <a:pt x="875" y="15"/>
                      <a:pt x="867" y="15"/>
                    </a:cubicBezTo>
                    <a:cubicBezTo>
                      <a:pt x="859" y="15"/>
                      <a:pt x="851" y="15"/>
                      <a:pt x="848" y="15"/>
                    </a:cubicBezTo>
                    <a:cubicBezTo>
                      <a:pt x="854" y="14"/>
                      <a:pt x="870" y="15"/>
                      <a:pt x="870" y="14"/>
                    </a:cubicBezTo>
                    <a:cubicBezTo>
                      <a:pt x="861" y="14"/>
                      <a:pt x="877" y="12"/>
                      <a:pt x="865" y="11"/>
                    </a:cubicBezTo>
                    <a:cubicBezTo>
                      <a:pt x="859" y="12"/>
                      <a:pt x="850" y="12"/>
                      <a:pt x="842" y="12"/>
                    </a:cubicBezTo>
                    <a:cubicBezTo>
                      <a:pt x="834" y="12"/>
                      <a:pt x="826" y="12"/>
                      <a:pt x="823" y="11"/>
                    </a:cubicBezTo>
                    <a:cubicBezTo>
                      <a:pt x="836" y="11"/>
                      <a:pt x="857" y="10"/>
                      <a:pt x="879" y="10"/>
                    </a:cubicBezTo>
                    <a:cubicBezTo>
                      <a:pt x="901" y="10"/>
                      <a:pt x="924" y="11"/>
                      <a:pt x="941" y="12"/>
                    </a:cubicBezTo>
                    <a:cubicBezTo>
                      <a:pt x="927" y="11"/>
                      <a:pt x="940" y="10"/>
                      <a:pt x="932" y="9"/>
                    </a:cubicBezTo>
                    <a:cubicBezTo>
                      <a:pt x="933" y="11"/>
                      <a:pt x="924" y="11"/>
                      <a:pt x="913" y="10"/>
                    </a:cubicBezTo>
                    <a:cubicBezTo>
                      <a:pt x="902" y="9"/>
                      <a:pt x="890" y="9"/>
                      <a:pt x="885" y="9"/>
                    </a:cubicBezTo>
                    <a:cubicBezTo>
                      <a:pt x="887" y="8"/>
                      <a:pt x="894" y="8"/>
                      <a:pt x="901" y="8"/>
                    </a:cubicBezTo>
                    <a:cubicBezTo>
                      <a:pt x="907" y="9"/>
                      <a:pt x="913" y="9"/>
                      <a:pt x="914" y="8"/>
                    </a:cubicBezTo>
                    <a:cubicBezTo>
                      <a:pt x="898" y="8"/>
                      <a:pt x="902" y="6"/>
                      <a:pt x="887" y="6"/>
                    </a:cubicBezTo>
                    <a:cubicBezTo>
                      <a:pt x="899" y="9"/>
                      <a:pt x="880" y="7"/>
                      <a:pt x="866" y="8"/>
                    </a:cubicBezTo>
                    <a:cubicBezTo>
                      <a:pt x="866" y="8"/>
                      <a:pt x="868" y="9"/>
                      <a:pt x="870" y="9"/>
                    </a:cubicBezTo>
                    <a:cubicBezTo>
                      <a:pt x="864" y="9"/>
                      <a:pt x="856" y="11"/>
                      <a:pt x="852" y="9"/>
                    </a:cubicBezTo>
                    <a:cubicBezTo>
                      <a:pt x="864" y="7"/>
                      <a:pt x="854" y="7"/>
                      <a:pt x="863" y="4"/>
                    </a:cubicBezTo>
                    <a:cubicBezTo>
                      <a:pt x="844" y="5"/>
                      <a:pt x="840" y="3"/>
                      <a:pt x="830" y="5"/>
                    </a:cubicBezTo>
                    <a:cubicBezTo>
                      <a:pt x="832" y="6"/>
                      <a:pt x="838" y="5"/>
                      <a:pt x="844" y="5"/>
                    </a:cubicBezTo>
                    <a:cubicBezTo>
                      <a:pt x="849" y="5"/>
                      <a:pt x="855" y="5"/>
                      <a:pt x="857" y="5"/>
                    </a:cubicBezTo>
                    <a:cubicBezTo>
                      <a:pt x="840" y="6"/>
                      <a:pt x="856" y="7"/>
                      <a:pt x="847" y="8"/>
                    </a:cubicBezTo>
                    <a:cubicBezTo>
                      <a:pt x="842" y="7"/>
                      <a:pt x="835" y="7"/>
                      <a:pt x="828" y="8"/>
                    </a:cubicBezTo>
                    <a:cubicBezTo>
                      <a:pt x="820" y="8"/>
                      <a:pt x="813" y="9"/>
                      <a:pt x="809" y="8"/>
                    </a:cubicBezTo>
                    <a:cubicBezTo>
                      <a:pt x="825" y="8"/>
                      <a:pt x="821" y="6"/>
                      <a:pt x="822" y="5"/>
                    </a:cubicBezTo>
                    <a:cubicBezTo>
                      <a:pt x="806" y="5"/>
                      <a:pt x="808" y="6"/>
                      <a:pt x="796" y="7"/>
                    </a:cubicBezTo>
                    <a:cubicBezTo>
                      <a:pt x="790" y="8"/>
                      <a:pt x="787" y="7"/>
                      <a:pt x="788" y="6"/>
                    </a:cubicBezTo>
                    <a:cubicBezTo>
                      <a:pt x="798" y="5"/>
                      <a:pt x="802" y="5"/>
                      <a:pt x="807" y="5"/>
                    </a:cubicBezTo>
                    <a:cubicBezTo>
                      <a:pt x="825" y="3"/>
                      <a:pt x="825" y="3"/>
                      <a:pt x="825" y="3"/>
                    </a:cubicBezTo>
                    <a:cubicBezTo>
                      <a:pt x="819" y="2"/>
                      <a:pt x="831" y="1"/>
                      <a:pt x="830" y="0"/>
                    </a:cubicBezTo>
                    <a:cubicBezTo>
                      <a:pt x="814" y="1"/>
                      <a:pt x="801" y="2"/>
                      <a:pt x="790" y="4"/>
                    </a:cubicBezTo>
                    <a:cubicBezTo>
                      <a:pt x="783" y="3"/>
                      <a:pt x="774" y="4"/>
                      <a:pt x="765" y="5"/>
                    </a:cubicBezTo>
                    <a:cubicBezTo>
                      <a:pt x="757" y="6"/>
                      <a:pt x="748" y="7"/>
                      <a:pt x="743" y="6"/>
                    </a:cubicBezTo>
                    <a:cubicBezTo>
                      <a:pt x="745" y="4"/>
                      <a:pt x="758" y="3"/>
                      <a:pt x="758" y="0"/>
                    </a:cubicBezTo>
                    <a:cubicBezTo>
                      <a:pt x="755" y="0"/>
                      <a:pt x="746" y="1"/>
                      <a:pt x="738" y="2"/>
                    </a:cubicBezTo>
                    <a:cubicBezTo>
                      <a:pt x="730" y="3"/>
                      <a:pt x="722" y="5"/>
                      <a:pt x="721" y="6"/>
                    </a:cubicBezTo>
                    <a:cubicBezTo>
                      <a:pt x="731" y="4"/>
                      <a:pt x="743" y="2"/>
                      <a:pt x="744" y="3"/>
                    </a:cubicBezTo>
                    <a:cubicBezTo>
                      <a:pt x="715" y="8"/>
                      <a:pt x="696" y="12"/>
                      <a:pt x="684" y="13"/>
                    </a:cubicBezTo>
                    <a:cubicBezTo>
                      <a:pt x="683" y="14"/>
                      <a:pt x="674" y="17"/>
                      <a:pt x="672" y="18"/>
                    </a:cubicBezTo>
                    <a:cubicBezTo>
                      <a:pt x="690" y="15"/>
                      <a:pt x="694" y="12"/>
                      <a:pt x="709" y="11"/>
                    </a:cubicBezTo>
                    <a:cubicBezTo>
                      <a:pt x="709" y="11"/>
                      <a:pt x="707" y="10"/>
                      <a:pt x="712" y="9"/>
                    </a:cubicBezTo>
                    <a:cubicBezTo>
                      <a:pt x="722" y="9"/>
                      <a:pt x="733" y="4"/>
                      <a:pt x="742" y="6"/>
                    </a:cubicBezTo>
                    <a:cubicBezTo>
                      <a:pt x="732" y="7"/>
                      <a:pt x="727" y="8"/>
                      <a:pt x="724" y="9"/>
                    </a:cubicBezTo>
                    <a:cubicBezTo>
                      <a:pt x="721" y="10"/>
                      <a:pt x="719" y="11"/>
                      <a:pt x="715" y="13"/>
                    </a:cubicBezTo>
                    <a:close/>
                    <a:moveTo>
                      <a:pt x="949" y="53"/>
                    </a:moveTo>
                    <a:cubicBezTo>
                      <a:pt x="962" y="54"/>
                      <a:pt x="965" y="55"/>
                      <a:pt x="971" y="56"/>
                    </a:cubicBezTo>
                    <a:cubicBezTo>
                      <a:pt x="973" y="58"/>
                      <a:pt x="960" y="56"/>
                      <a:pt x="954" y="56"/>
                    </a:cubicBezTo>
                    <a:cubicBezTo>
                      <a:pt x="950" y="55"/>
                      <a:pt x="949" y="54"/>
                      <a:pt x="949" y="53"/>
                    </a:cubicBezTo>
                    <a:close/>
                    <a:moveTo>
                      <a:pt x="935" y="39"/>
                    </a:moveTo>
                    <a:cubicBezTo>
                      <a:pt x="950" y="40"/>
                      <a:pt x="947" y="40"/>
                      <a:pt x="961" y="43"/>
                    </a:cubicBezTo>
                    <a:cubicBezTo>
                      <a:pt x="948" y="42"/>
                      <a:pt x="945" y="42"/>
                      <a:pt x="944" y="44"/>
                    </a:cubicBezTo>
                    <a:cubicBezTo>
                      <a:pt x="951" y="46"/>
                      <a:pt x="957" y="44"/>
                      <a:pt x="966" y="46"/>
                    </a:cubicBezTo>
                    <a:cubicBezTo>
                      <a:pt x="966" y="49"/>
                      <a:pt x="948" y="44"/>
                      <a:pt x="935" y="45"/>
                    </a:cubicBezTo>
                    <a:cubicBezTo>
                      <a:pt x="931" y="43"/>
                      <a:pt x="930" y="42"/>
                      <a:pt x="936" y="41"/>
                    </a:cubicBezTo>
                    <a:cubicBezTo>
                      <a:pt x="922" y="40"/>
                      <a:pt x="926" y="42"/>
                      <a:pt x="912" y="41"/>
                    </a:cubicBezTo>
                    <a:cubicBezTo>
                      <a:pt x="908" y="39"/>
                      <a:pt x="914" y="39"/>
                      <a:pt x="917" y="38"/>
                    </a:cubicBezTo>
                    <a:cubicBezTo>
                      <a:pt x="921" y="39"/>
                      <a:pt x="940" y="42"/>
                      <a:pt x="935" y="39"/>
                    </a:cubicBezTo>
                    <a:close/>
                    <a:moveTo>
                      <a:pt x="1641" y="669"/>
                    </a:moveTo>
                    <a:cubicBezTo>
                      <a:pt x="1644" y="670"/>
                      <a:pt x="1635" y="652"/>
                      <a:pt x="1634" y="645"/>
                    </a:cubicBezTo>
                    <a:cubicBezTo>
                      <a:pt x="1637" y="650"/>
                      <a:pt x="1643" y="670"/>
                      <a:pt x="1647" y="681"/>
                    </a:cubicBezTo>
                    <a:cubicBezTo>
                      <a:pt x="1645" y="679"/>
                      <a:pt x="1644" y="677"/>
                      <a:pt x="1641" y="669"/>
                    </a:cubicBezTo>
                    <a:close/>
                    <a:moveTo>
                      <a:pt x="1524" y="1310"/>
                    </a:moveTo>
                    <a:cubicBezTo>
                      <a:pt x="1523" y="1313"/>
                      <a:pt x="1518" y="1322"/>
                      <a:pt x="1521" y="1319"/>
                    </a:cubicBezTo>
                    <a:cubicBezTo>
                      <a:pt x="1516" y="1329"/>
                      <a:pt x="1517" y="1324"/>
                      <a:pt x="1512" y="1330"/>
                    </a:cubicBezTo>
                    <a:cubicBezTo>
                      <a:pt x="1515" y="1327"/>
                      <a:pt x="1520" y="1316"/>
                      <a:pt x="1524" y="1310"/>
                    </a:cubicBezTo>
                    <a:close/>
                    <a:moveTo>
                      <a:pt x="1512" y="585"/>
                    </a:moveTo>
                    <a:cubicBezTo>
                      <a:pt x="1516" y="594"/>
                      <a:pt x="1516" y="592"/>
                      <a:pt x="1519" y="600"/>
                    </a:cubicBezTo>
                    <a:cubicBezTo>
                      <a:pt x="1518" y="600"/>
                      <a:pt x="1511" y="586"/>
                      <a:pt x="1512" y="585"/>
                    </a:cubicBezTo>
                    <a:close/>
                    <a:moveTo>
                      <a:pt x="1310" y="338"/>
                    </a:moveTo>
                    <a:cubicBezTo>
                      <a:pt x="1316" y="342"/>
                      <a:pt x="1320" y="347"/>
                      <a:pt x="1319" y="345"/>
                    </a:cubicBezTo>
                    <a:cubicBezTo>
                      <a:pt x="1327" y="351"/>
                      <a:pt x="1330" y="355"/>
                      <a:pt x="1331" y="356"/>
                    </a:cubicBezTo>
                    <a:cubicBezTo>
                      <a:pt x="1326" y="353"/>
                      <a:pt x="1326" y="352"/>
                      <a:pt x="1321" y="348"/>
                    </a:cubicBezTo>
                    <a:cubicBezTo>
                      <a:pt x="1320" y="349"/>
                      <a:pt x="1330" y="356"/>
                      <a:pt x="1328" y="356"/>
                    </a:cubicBezTo>
                    <a:cubicBezTo>
                      <a:pt x="1324" y="353"/>
                      <a:pt x="1323" y="353"/>
                      <a:pt x="1318" y="349"/>
                    </a:cubicBezTo>
                    <a:cubicBezTo>
                      <a:pt x="1320" y="347"/>
                      <a:pt x="1309" y="339"/>
                      <a:pt x="1310" y="338"/>
                    </a:cubicBezTo>
                    <a:close/>
                    <a:moveTo>
                      <a:pt x="362" y="436"/>
                    </a:moveTo>
                    <a:cubicBezTo>
                      <a:pt x="368" y="429"/>
                      <a:pt x="374" y="423"/>
                      <a:pt x="378" y="417"/>
                    </a:cubicBezTo>
                    <a:cubicBezTo>
                      <a:pt x="378" y="418"/>
                      <a:pt x="379" y="417"/>
                      <a:pt x="381" y="416"/>
                    </a:cubicBezTo>
                    <a:cubicBezTo>
                      <a:pt x="380" y="418"/>
                      <a:pt x="376" y="422"/>
                      <a:pt x="372" y="426"/>
                    </a:cubicBezTo>
                    <a:cubicBezTo>
                      <a:pt x="368" y="430"/>
                      <a:pt x="364" y="434"/>
                      <a:pt x="362" y="436"/>
                    </a:cubicBezTo>
                    <a:close/>
                    <a:moveTo>
                      <a:pt x="522" y="69"/>
                    </a:moveTo>
                    <a:cubicBezTo>
                      <a:pt x="527" y="69"/>
                      <a:pt x="507" y="79"/>
                      <a:pt x="497" y="82"/>
                    </a:cubicBezTo>
                    <a:cubicBezTo>
                      <a:pt x="498" y="80"/>
                      <a:pt x="509" y="73"/>
                      <a:pt x="522" y="69"/>
                    </a:cubicBezTo>
                    <a:close/>
                    <a:moveTo>
                      <a:pt x="433" y="114"/>
                    </a:moveTo>
                    <a:cubicBezTo>
                      <a:pt x="434" y="114"/>
                      <a:pt x="426" y="119"/>
                      <a:pt x="426" y="121"/>
                    </a:cubicBezTo>
                    <a:cubicBezTo>
                      <a:pt x="415" y="127"/>
                      <a:pt x="411" y="128"/>
                      <a:pt x="400" y="135"/>
                    </a:cubicBezTo>
                    <a:cubicBezTo>
                      <a:pt x="399" y="133"/>
                      <a:pt x="418" y="122"/>
                      <a:pt x="433" y="114"/>
                    </a:cubicBezTo>
                    <a:close/>
                    <a:moveTo>
                      <a:pt x="691" y="19"/>
                    </a:moveTo>
                    <a:cubicBezTo>
                      <a:pt x="691" y="20"/>
                      <a:pt x="685" y="22"/>
                      <a:pt x="682" y="23"/>
                    </a:cubicBezTo>
                    <a:cubicBezTo>
                      <a:pt x="681" y="24"/>
                      <a:pt x="695" y="20"/>
                      <a:pt x="696" y="20"/>
                    </a:cubicBezTo>
                    <a:cubicBezTo>
                      <a:pt x="710" y="18"/>
                      <a:pt x="690" y="22"/>
                      <a:pt x="694" y="23"/>
                    </a:cubicBezTo>
                    <a:cubicBezTo>
                      <a:pt x="680" y="24"/>
                      <a:pt x="678" y="26"/>
                      <a:pt x="674" y="28"/>
                    </a:cubicBezTo>
                    <a:cubicBezTo>
                      <a:pt x="659" y="32"/>
                      <a:pt x="659" y="31"/>
                      <a:pt x="649" y="35"/>
                    </a:cubicBezTo>
                    <a:cubicBezTo>
                      <a:pt x="647" y="34"/>
                      <a:pt x="653" y="32"/>
                      <a:pt x="650" y="31"/>
                    </a:cubicBezTo>
                    <a:cubicBezTo>
                      <a:pt x="642" y="35"/>
                      <a:pt x="637" y="34"/>
                      <a:pt x="621" y="39"/>
                    </a:cubicBezTo>
                    <a:cubicBezTo>
                      <a:pt x="620" y="38"/>
                      <a:pt x="620" y="38"/>
                      <a:pt x="620" y="38"/>
                    </a:cubicBezTo>
                    <a:cubicBezTo>
                      <a:pt x="631" y="35"/>
                      <a:pt x="640" y="32"/>
                      <a:pt x="650" y="29"/>
                    </a:cubicBezTo>
                    <a:cubicBezTo>
                      <a:pt x="661" y="26"/>
                      <a:pt x="673" y="23"/>
                      <a:pt x="691" y="19"/>
                    </a:cubicBezTo>
                    <a:close/>
                    <a:moveTo>
                      <a:pt x="528" y="73"/>
                    </a:moveTo>
                    <a:cubicBezTo>
                      <a:pt x="525" y="74"/>
                      <a:pt x="525" y="74"/>
                      <a:pt x="525" y="75"/>
                    </a:cubicBezTo>
                    <a:cubicBezTo>
                      <a:pt x="518" y="78"/>
                      <a:pt x="518" y="78"/>
                      <a:pt x="518" y="78"/>
                    </a:cubicBezTo>
                    <a:cubicBezTo>
                      <a:pt x="518" y="77"/>
                      <a:pt x="516" y="78"/>
                      <a:pt x="514" y="79"/>
                    </a:cubicBezTo>
                    <a:cubicBezTo>
                      <a:pt x="513" y="78"/>
                      <a:pt x="513" y="78"/>
                      <a:pt x="513" y="78"/>
                    </a:cubicBezTo>
                    <a:cubicBezTo>
                      <a:pt x="516" y="77"/>
                      <a:pt x="516" y="77"/>
                      <a:pt x="516" y="76"/>
                    </a:cubicBezTo>
                    <a:cubicBezTo>
                      <a:pt x="523" y="73"/>
                      <a:pt x="523" y="73"/>
                      <a:pt x="523" y="73"/>
                    </a:cubicBezTo>
                    <a:cubicBezTo>
                      <a:pt x="523" y="74"/>
                      <a:pt x="525" y="73"/>
                      <a:pt x="527" y="72"/>
                    </a:cubicBezTo>
                    <a:lnTo>
                      <a:pt x="528" y="73"/>
                    </a:lnTo>
                    <a:close/>
                    <a:moveTo>
                      <a:pt x="569" y="57"/>
                    </a:moveTo>
                    <a:cubicBezTo>
                      <a:pt x="580" y="52"/>
                      <a:pt x="573" y="57"/>
                      <a:pt x="581" y="54"/>
                    </a:cubicBezTo>
                    <a:cubicBezTo>
                      <a:pt x="580" y="55"/>
                      <a:pt x="572" y="58"/>
                      <a:pt x="567" y="60"/>
                    </a:cubicBezTo>
                    <a:cubicBezTo>
                      <a:pt x="566" y="59"/>
                      <a:pt x="571" y="57"/>
                      <a:pt x="569" y="57"/>
                    </a:cubicBezTo>
                    <a:close/>
                    <a:moveTo>
                      <a:pt x="771" y="11"/>
                    </a:moveTo>
                    <a:cubicBezTo>
                      <a:pt x="776" y="10"/>
                      <a:pt x="781" y="10"/>
                      <a:pt x="786" y="9"/>
                    </a:cubicBezTo>
                    <a:cubicBezTo>
                      <a:pt x="784" y="10"/>
                      <a:pt x="773" y="12"/>
                      <a:pt x="773" y="13"/>
                    </a:cubicBezTo>
                    <a:cubicBezTo>
                      <a:pt x="760" y="14"/>
                      <a:pt x="770" y="12"/>
                      <a:pt x="771" y="11"/>
                    </a:cubicBezTo>
                    <a:close/>
                    <a:moveTo>
                      <a:pt x="808" y="17"/>
                    </a:moveTo>
                    <a:cubicBezTo>
                      <a:pt x="810" y="18"/>
                      <a:pt x="801" y="19"/>
                      <a:pt x="790" y="19"/>
                    </a:cubicBezTo>
                    <a:cubicBezTo>
                      <a:pt x="795" y="20"/>
                      <a:pt x="796" y="19"/>
                      <a:pt x="805" y="19"/>
                    </a:cubicBezTo>
                    <a:cubicBezTo>
                      <a:pt x="803" y="19"/>
                      <a:pt x="796" y="20"/>
                      <a:pt x="788" y="21"/>
                    </a:cubicBezTo>
                    <a:cubicBezTo>
                      <a:pt x="780" y="22"/>
                      <a:pt x="771" y="23"/>
                      <a:pt x="766" y="24"/>
                    </a:cubicBezTo>
                    <a:cubicBezTo>
                      <a:pt x="765" y="23"/>
                      <a:pt x="771" y="22"/>
                      <a:pt x="776" y="21"/>
                    </a:cubicBezTo>
                    <a:cubicBezTo>
                      <a:pt x="782" y="21"/>
                      <a:pt x="787" y="20"/>
                      <a:pt x="782" y="19"/>
                    </a:cubicBezTo>
                    <a:cubicBezTo>
                      <a:pt x="799" y="18"/>
                      <a:pt x="794" y="18"/>
                      <a:pt x="808" y="17"/>
                    </a:cubicBezTo>
                    <a:close/>
                    <a:moveTo>
                      <a:pt x="846" y="17"/>
                    </a:moveTo>
                    <a:cubicBezTo>
                      <a:pt x="846" y="16"/>
                      <a:pt x="862" y="16"/>
                      <a:pt x="868" y="16"/>
                    </a:cubicBezTo>
                    <a:cubicBezTo>
                      <a:pt x="869" y="18"/>
                      <a:pt x="851" y="18"/>
                      <a:pt x="846" y="17"/>
                    </a:cubicBezTo>
                    <a:close/>
                    <a:moveTo>
                      <a:pt x="856" y="20"/>
                    </a:moveTo>
                    <a:cubicBezTo>
                      <a:pt x="875" y="20"/>
                      <a:pt x="866" y="21"/>
                      <a:pt x="872" y="22"/>
                    </a:cubicBezTo>
                    <a:cubicBezTo>
                      <a:pt x="862" y="22"/>
                      <a:pt x="851" y="23"/>
                      <a:pt x="846" y="22"/>
                    </a:cubicBezTo>
                    <a:cubicBezTo>
                      <a:pt x="849" y="20"/>
                      <a:pt x="867" y="23"/>
                      <a:pt x="856" y="20"/>
                    </a:cubicBezTo>
                    <a:close/>
                    <a:moveTo>
                      <a:pt x="456" y="126"/>
                    </a:moveTo>
                    <a:cubicBezTo>
                      <a:pt x="471" y="118"/>
                      <a:pt x="480" y="115"/>
                      <a:pt x="490" y="110"/>
                    </a:cubicBezTo>
                    <a:cubicBezTo>
                      <a:pt x="488" y="112"/>
                      <a:pt x="482" y="116"/>
                      <a:pt x="474" y="119"/>
                    </a:cubicBezTo>
                    <a:cubicBezTo>
                      <a:pt x="467" y="123"/>
                      <a:pt x="458" y="127"/>
                      <a:pt x="452" y="131"/>
                    </a:cubicBezTo>
                    <a:cubicBezTo>
                      <a:pt x="453" y="129"/>
                      <a:pt x="455" y="127"/>
                      <a:pt x="456" y="126"/>
                    </a:cubicBezTo>
                    <a:close/>
                    <a:moveTo>
                      <a:pt x="644" y="51"/>
                    </a:moveTo>
                    <a:cubicBezTo>
                      <a:pt x="641" y="54"/>
                      <a:pt x="630" y="57"/>
                      <a:pt x="621" y="59"/>
                    </a:cubicBezTo>
                    <a:cubicBezTo>
                      <a:pt x="626" y="57"/>
                      <a:pt x="630" y="54"/>
                      <a:pt x="644" y="51"/>
                    </a:cubicBezTo>
                    <a:close/>
                    <a:moveTo>
                      <a:pt x="802" y="25"/>
                    </a:moveTo>
                    <a:cubicBezTo>
                      <a:pt x="802" y="26"/>
                      <a:pt x="805" y="26"/>
                      <a:pt x="811" y="26"/>
                    </a:cubicBezTo>
                    <a:cubicBezTo>
                      <a:pt x="808" y="28"/>
                      <a:pt x="800" y="27"/>
                      <a:pt x="790" y="29"/>
                    </a:cubicBezTo>
                    <a:cubicBezTo>
                      <a:pt x="794" y="27"/>
                      <a:pt x="781" y="26"/>
                      <a:pt x="802" y="25"/>
                    </a:cubicBezTo>
                    <a:close/>
                    <a:moveTo>
                      <a:pt x="661" y="63"/>
                    </a:moveTo>
                    <a:cubicBezTo>
                      <a:pt x="659" y="62"/>
                      <a:pt x="650" y="65"/>
                      <a:pt x="652" y="63"/>
                    </a:cubicBezTo>
                    <a:cubicBezTo>
                      <a:pt x="660" y="61"/>
                      <a:pt x="665" y="59"/>
                      <a:pt x="665" y="58"/>
                    </a:cubicBezTo>
                    <a:cubicBezTo>
                      <a:pt x="664" y="58"/>
                      <a:pt x="657" y="61"/>
                      <a:pt x="648" y="63"/>
                    </a:cubicBezTo>
                    <a:cubicBezTo>
                      <a:pt x="649" y="63"/>
                      <a:pt x="639" y="67"/>
                      <a:pt x="629" y="71"/>
                    </a:cubicBezTo>
                    <a:cubicBezTo>
                      <a:pt x="618" y="75"/>
                      <a:pt x="606" y="79"/>
                      <a:pt x="601" y="78"/>
                    </a:cubicBezTo>
                    <a:cubicBezTo>
                      <a:pt x="595" y="80"/>
                      <a:pt x="596" y="81"/>
                      <a:pt x="593" y="83"/>
                    </a:cubicBezTo>
                    <a:cubicBezTo>
                      <a:pt x="587" y="84"/>
                      <a:pt x="578" y="87"/>
                      <a:pt x="565" y="92"/>
                    </a:cubicBezTo>
                    <a:cubicBezTo>
                      <a:pt x="570" y="89"/>
                      <a:pt x="574" y="88"/>
                      <a:pt x="578" y="86"/>
                    </a:cubicBezTo>
                    <a:cubicBezTo>
                      <a:pt x="600" y="78"/>
                      <a:pt x="600" y="78"/>
                      <a:pt x="600" y="78"/>
                    </a:cubicBezTo>
                    <a:cubicBezTo>
                      <a:pt x="598" y="77"/>
                      <a:pt x="589" y="81"/>
                      <a:pt x="592" y="78"/>
                    </a:cubicBezTo>
                    <a:cubicBezTo>
                      <a:pt x="602" y="75"/>
                      <a:pt x="609" y="73"/>
                      <a:pt x="613" y="72"/>
                    </a:cubicBezTo>
                    <a:cubicBezTo>
                      <a:pt x="615" y="72"/>
                      <a:pt x="609" y="74"/>
                      <a:pt x="603" y="76"/>
                    </a:cubicBezTo>
                    <a:cubicBezTo>
                      <a:pt x="606" y="76"/>
                      <a:pt x="608" y="76"/>
                      <a:pt x="608" y="76"/>
                    </a:cubicBezTo>
                    <a:cubicBezTo>
                      <a:pt x="617" y="72"/>
                      <a:pt x="624" y="72"/>
                      <a:pt x="635" y="68"/>
                    </a:cubicBezTo>
                    <a:cubicBezTo>
                      <a:pt x="640" y="66"/>
                      <a:pt x="633" y="68"/>
                      <a:pt x="641" y="65"/>
                    </a:cubicBezTo>
                    <a:cubicBezTo>
                      <a:pt x="636" y="65"/>
                      <a:pt x="625" y="69"/>
                      <a:pt x="628" y="66"/>
                    </a:cubicBezTo>
                    <a:cubicBezTo>
                      <a:pt x="639" y="63"/>
                      <a:pt x="637" y="63"/>
                      <a:pt x="645" y="60"/>
                    </a:cubicBezTo>
                    <a:cubicBezTo>
                      <a:pt x="643" y="61"/>
                      <a:pt x="640" y="61"/>
                      <a:pt x="644" y="60"/>
                    </a:cubicBezTo>
                    <a:cubicBezTo>
                      <a:pt x="639" y="60"/>
                      <a:pt x="626" y="65"/>
                      <a:pt x="620" y="67"/>
                    </a:cubicBezTo>
                    <a:cubicBezTo>
                      <a:pt x="619" y="65"/>
                      <a:pt x="619" y="65"/>
                      <a:pt x="619" y="65"/>
                    </a:cubicBezTo>
                    <a:cubicBezTo>
                      <a:pt x="631" y="62"/>
                      <a:pt x="647" y="59"/>
                      <a:pt x="641" y="57"/>
                    </a:cubicBezTo>
                    <a:cubicBezTo>
                      <a:pt x="652" y="54"/>
                      <a:pt x="651" y="54"/>
                      <a:pt x="662" y="51"/>
                    </a:cubicBezTo>
                    <a:cubicBezTo>
                      <a:pt x="658" y="54"/>
                      <a:pt x="654" y="56"/>
                      <a:pt x="655" y="57"/>
                    </a:cubicBezTo>
                    <a:cubicBezTo>
                      <a:pt x="661" y="57"/>
                      <a:pt x="672" y="55"/>
                      <a:pt x="677" y="55"/>
                    </a:cubicBezTo>
                    <a:cubicBezTo>
                      <a:pt x="682" y="56"/>
                      <a:pt x="681" y="57"/>
                      <a:pt x="661" y="63"/>
                    </a:cubicBezTo>
                    <a:close/>
                    <a:moveTo>
                      <a:pt x="816" y="27"/>
                    </a:moveTo>
                    <a:cubicBezTo>
                      <a:pt x="825" y="29"/>
                      <a:pt x="825" y="31"/>
                      <a:pt x="820" y="33"/>
                    </a:cubicBezTo>
                    <a:cubicBezTo>
                      <a:pt x="806" y="33"/>
                      <a:pt x="797" y="36"/>
                      <a:pt x="777" y="37"/>
                    </a:cubicBezTo>
                    <a:cubicBezTo>
                      <a:pt x="789" y="35"/>
                      <a:pt x="787" y="34"/>
                      <a:pt x="786" y="33"/>
                    </a:cubicBezTo>
                    <a:cubicBezTo>
                      <a:pt x="785" y="32"/>
                      <a:pt x="784" y="31"/>
                      <a:pt x="799" y="30"/>
                    </a:cubicBezTo>
                    <a:cubicBezTo>
                      <a:pt x="794" y="29"/>
                      <a:pt x="790" y="31"/>
                      <a:pt x="781" y="32"/>
                    </a:cubicBezTo>
                    <a:cubicBezTo>
                      <a:pt x="779" y="31"/>
                      <a:pt x="784" y="30"/>
                      <a:pt x="792" y="29"/>
                    </a:cubicBezTo>
                    <a:cubicBezTo>
                      <a:pt x="799" y="28"/>
                      <a:pt x="809" y="28"/>
                      <a:pt x="816" y="27"/>
                    </a:cubicBezTo>
                    <a:close/>
                    <a:moveTo>
                      <a:pt x="827" y="27"/>
                    </a:moveTo>
                    <a:cubicBezTo>
                      <a:pt x="828" y="26"/>
                      <a:pt x="836" y="26"/>
                      <a:pt x="841" y="26"/>
                    </a:cubicBezTo>
                    <a:cubicBezTo>
                      <a:pt x="842" y="27"/>
                      <a:pt x="841" y="28"/>
                      <a:pt x="846" y="28"/>
                    </a:cubicBezTo>
                    <a:cubicBezTo>
                      <a:pt x="841" y="30"/>
                      <a:pt x="829" y="28"/>
                      <a:pt x="838" y="27"/>
                    </a:cubicBezTo>
                    <a:lnTo>
                      <a:pt x="827" y="27"/>
                    </a:lnTo>
                    <a:close/>
                    <a:moveTo>
                      <a:pt x="715" y="40"/>
                    </a:moveTo>
                    <a:cubicBezTo>
                      <a:pt x="724" y="39"/>
                      <a:pt x="730" y="38"/>
                      <a:pt x="737" y="37"/>
                    </a:cubicBezTo>
                    <a:cubicBezTo>
                      <a:pt x="731" y="40"/>
                      <a:pt x="735" y="40"/>
                      <a:pt x="740" y="39"/>
                    </a:cubicBezTo>
                    <a:cubicBezTo>
                      <a:pt x="746" y="39"/>
                      <a:pt x="754" y="38"/>
                      <a:pt x="755" y="39"/>
                    </a:cubicBezTo>
                    <a:cubicBezTo>
                      <a:pt x="748" y="40"/>
                      <a:pt x="742" y="42"/>
                      <a:pt x="735" y="43"/>
                    </a:cubicBezTo>
                    <a:cubicBezTo>
                      <a:pt x="727" y="45"/>
                      <a:pt x="719" y="46"/>
                      <a:pt x="707" y="49"/>
                    </a:cubicBezTo>
                    <a:cubicBezTo>
                      <a:pt x="702" y="48"/>
                      <a:pt x="690" y="49"/>
                      <a:pt x="711" y="45"/>
                    </a:cubicBezTo>
                    <a:cubicBezTo>
                      <a:pt x="713" y="47"/>
                      <a:pt x="713" y="47"/>
                      <a:pt x="713" y="47"/>
                    </a:cubicBezTo>
                    <a:cubicBezTo>
                      <a:pt x="714" y="45"/>
                      <a:pt x="724" y="43"/>
                      <a:pt x="733" y="41"/>
                    </a:cubicBezTo>
                    <a:cubicBezTo>
                      <a:pt x="729" y="41"/>
                      <a:pt x="722" y="43"/>
                      <a:pt x="711" y="44"/>
                    </a:cubicBezTo>
                    <a:cubicBezTo>
                      <a:pt x="707" y="43"/>
                      <a:pt x="713" y="41"/>
                      <a:pt x="715" y="40"/>
                    </a:cubicBezTo>
                    <a:close/>
                    <a:moveTo>
                      <a:pt x="160" y="407"/>
                    </a:moveTo>
                    <a:cubicBezTo>
                      <a:pt x="162" y="404"/>
                      <a:pt x="164" y="401"/>
                      <a:pt x="164" y="401"/>
                    </a:cubicBezTo>
                    <a:cubicBezTo>
                      <a:pt x="172" y="390"/>
                      <a:pt x="166" y="401"/>
                      <a:pt x="166" y="404"/>
                    </a:cubicBezTo>
                    <a:cubicBezTo>
                      <a:pt x="161" y="410"/>
                      <a:pt x="158" y="412"/>
                      <a:pt x="160" y="407"/>
                    </a:cubicBezTo>
                    <a:close/>
                    <a:moveTo>
                      <a:pt x="327" y="221"/>
                    </a:moveTo>
                    <a:cubicBezTo>
                      <a:pt x="333" y="217"/>
                      <a:pt x="338" y="214"/>
                      <a:pt x="338" y="215"/>
                    </a:cubicBezTo>
                    <a:cubicBezTo>
                      <a:pt x="335" y="218"/>
                      <a:pt x="334" y="219"/>
                      <a:pt x="333" y="220"/>
                    </a:cubicBezTo>
                    <a:cubicBezTo>
                      <a:pt x="327" y="225"/>
                      <a:pt x="330" y="220"/>
                      <a:pt x="327" y="221"/>
                    </a:cubicBezTo>
                    <a:close/>
                    <a:moveTo>
                      <a:pt x="489" y="117"/>
                    </a:moveTo>
                    <a:cubicBezTo>
                      <a:pt x="498" y="114"/>
                      <a:pt x="507" y="109"/>
                      <a:pt x="513" y="107"/>
                    </a:cubicBezTo>
                    <a:cubicBezTo>
                      <a:pt x="513" y="108"/>
                      <a:pt x="508" y="111"/>
                      <a:pt x="500" y="114"/>
                    </a:cubicBezTo>
                    <a:cubicBezTo>
                      <a:pt x="493" y="118"/>
                      <a:pt x="483" y="123"/>
                      <a:pt x="475" y="126"/>
                    </a:cubicBezTo>
                    <a:cubicBezTo>
                      <a:pt x="476" y="124"/>
                      <a:pt x="493" y="117"/>
                      <a:pt x="489" y="117"/>
                    </a:cubicBezTo>
                    <a:close/>
                    <a:moveTo>
                      <a:pt x="263" y="281"/>
                    </a:moveTo>
                    <a:cubicBezTo>
                      <a:pt x="268" y="276"/>
                      <a:pt x="273" y="271"/>
                      <a:pt x="278" y="266"/>
                    </a:cubicBezTo>
                    <a:cubicBezTo>
                      <a:pt x="278" y="268"/>
                      <a:pt x="286" y="260"/>
                      <a:pt x="286" y="262"/>
                    </a:cubicBezTo>
                    <a:cubicBezTo>
                      <a:pt x="277" y="271"/>
                      <a:pt x="290" y="261"/>
                      <a:pt x="275" y="275"/>
                    </a:cubicBezTo>
                    <a:cubicBezTo>
                      <a:pt x="279" y="268"/>
                      <a:pt x="265" y="282"/>
                      <a:pt x="263" y="281"/>
                    </a:cubicBezTo>
                    <a:close/>
                    <a:moveTo>
                      <a:pt x="333" y="236"/>
                    </a:moveTo>
                    <a:cubicBezTo>
                      <a:pt x="324" y="241"/>
                      <a:pt x="333" y="231"/>
                      <a:pt x="326" y="236"/>
                    </a:cubicBezTo>
                    <a:cubicBezTo>
                      <a:pt x="320" y="242"/>
                      <a:pt x="314" y="247"/>
                      <a:pt x="305" y="255"/>
                    </a:cubicBezTo>
                    <a:cubicBezTo>
                      <a:pt x="304" y="253"/>
                      <a:pt x="320" y="241"/>
                      <a:pt x="322" y="238"/>
                    </a:cubicBezTo>
                    <a:cubicBezTo>
                      <a:pt x="318" y="240"/>
                      <a:pt x="316" y="244"/>
                      <a:pt x="311" y="247"/>
                    </a:cubicBezTo>
                    <a:cubicBezTo>
                      <a:pt x="308" y="246"/>
                      <a:pt x="322" y="237"/>
                      <a:pt x="315" y="239"/>
                    </a:cubicBezTo>
                    <a:cubicBezTo>
                      <a:pt x="322" y="234"/>
                      <a:pt x="326" y="232"/>
                      <a:pt x="334" y="226"/>
                    </a:cubicBezTo>
                    <a:cubicBezTo>
                      <a:pt x="339" y="224"/>
                      <a:pt x="325" y="234"/>
                      <a:pt x="331" y="231"/>
                    </a:cubicBezTo>
                    <a:cubicBezTo>
                      <a:pt x="338" y="225"/>
                      <a:pt x="337" y="225"/>
                      <a:pt x="336" y="224"/>
                    </a:cubicBezTo>
                    <a:cubicBezTo>
                      <a:pt x="347" y="215"/>
                      <a:pt x="348" y="215"/>
                      <a:pt x="355" y="208"/>
                    </a:cubicBezTo>
                    <a:cubicBezTo>
                      <a:pt x="352" y="209"/>
                      <a:pt x="348" y="211"/>
                      <a:pt x="348" y="209"/>
                    </a:cubicBezTo>
                    <a:cubicBezTo>
                      <a:pt x="357" y="201"/>
                      <a:pt x="352" y="208"/>
                      <a:pt x="361" y="201"/>
                    </a:cubicBezTo>
                    <a:cubicBezTo>
                      <a:pt x="365" y="200"/>
                      <a:pt x="357" y="206"/>
                      <a:pt x="358" y="206"/>
                    </a:cubicBezTo>
                    <a:cubicBezTo>
                      <a:pt x="364" y="203"/>
                      <a:pt x="370" y="195"/>
                      <a:pt x="389" y="183"/>
                    </a:cubicBezTo>
                    <a:cubicBezTo>
                      <a:pt x="390" y="186"/>
                      <a:pt x="376" y="197"/>
                      <a:pt x="353" y="214"/>
                    </a:cubicBezTo>
                    <a:cubicBezTo>
                      <a:pt x="351" y="213"/>
                      <a:pt x="359" y="209"/>
                      <a:pt x="364" y="205"/>
                    </a:cubicBezTo>
                    <a:cubicBezTo>
                      <a:pt x="363" y="205"/>
                      <a:pt x="363" y="205"/>
                      <a:pt x="363" y="205"/>
                    </a:cubicBezTo>
                    <a:cubicBezTo>
                      <a:pt x="358" y="208"/>
                      <a:pt x="347" y="216"/>
                      <a:pt x="340" y="222"/>
                    </a:cubicBezTo>
                    <a:cubicBezTo>
                      <a:pt x="350" y="217"/>
                      <a:pt x="351" y="217"/>
                      <a:pt x="349" y="220"/>
                    </a:cubicBezTo>
                    <a:cubicBezTo>
                      <a:pt x="346" y="223"/>
                      <a:pt x="340" y="229"/>
                      <a:pt x="333" y="236"/>
                    </a:cubicBezTo>
                    <a:close/>
                    <a:moveTo>
                      <a:pt x="505" y="113"/>
                    </a:moveTo>
                    <a:cubicBezTo>
                      <a:pt x="508" y="113"/>
                      <a:pt x="504" y="115"/>
                      <a:pt x="499" y="118"/>
                    </a:cubicBezTo>
                    <a:cubicBezTo>
                      <a:pt x="494" y="120"/>
                      <a:pt x="489" y="122"/>
                      <a:pt x="489" y="121"/>
                    </a:cubicBezTo>
                    <a:cubicBezTo>
                      <a:pt x="495" y="117"/>
                      <a:pt x="495" y="118"/>
                      <a:pt x="505" y="113"/>
                    </a:cubicBezTo>
                    <a:close/>
                    <a:moveTo>
                      <a:pt x="549" y="95"/>
                    </a:moveTo>
                    <a:cubicBezTo>
                      <a:pt x="549" y="96"/>
                      <a:pt x="541" y="99"/>
                      <a:pt x="541" y="100"/>
                    </a:cubicBezTo>
                    <a:cubicBezTo>
                      <a:pt x="537" y="102"/>
                      <a:pt x="538" y="101"/>
                      <a:pt x="533" y="103"/>
                    </a:cubicBezTo>
                    <a:cubicBezTo>
                      <a:pt x="535" y="101"/>
                      <a:pt x="541" y="98"/>
                      <a:pt x="549" y="95"/>
                    </a:cubicBezTo>
                    <a:close/>
                    <a:moveTo>
                      <a:pt x="530" y="104"/>
                    </a:moveTo>
                    <a:cubicBezTo>
                      <a:pt x="528" y="105"/>
                      <a:pt x="527" y="106"/>
                      <a:pt x="531" y="104"/>
                    </a:cubicBezTo>
                    <a:cubicBezTo>
                      <a:pt x="527" y="107"/>
                      <a:pt x="508" y="115"/>
                      <a:pt x="501" y="118"/>
                    </a:cubicBezTo>
                    <a:cubicBezTo>
                      <a:pt x="506" y="113"/>
                      <a:pt x="522" y="108"/>
                      <a:pt x="530" y="104"/>
                    </a:cubicBezTo>
                    <a:close/>
                    <a:moveTo>
                      <a:pt x="781" y="37"/>
                    </a:moveTo>
                    <a:cubicBezTo>
                      <a:pt x="792" y="36"/>
                      <a:pt x="792" y="36"/>
                      <a:pt x="792" y="36"/>
                    </a:cubicBezTo>
                    <a:cubicBezTo>
                      <a:pt x="795" y="38"/>
                      <a:pt x="781" y="39"/>
                      <a:pt x="788" y="41"/>
                    </a:cubicBezTo>
                    <a:cubicBezTo>
                      <a:pt x="775" y="42"/>
                      <a:pt x="780" y="39"/>
                      <a:pt x="781" y="37"/>
                    </a:cubicBezTo>
                    <a:close/>
                    <a:moveTo>
                      <a:pt x="489" y="124"/>
                    </a:moveTo>
                    <a:cubicBezTo>
                      <a:pt x="490" y="124"/>
                      <a:pt x="485" y="126"/>
                      <a:pt x="481" y="128"/>
                    </a:cubicBezTo>
                    <a:cubicBezTo>
                      <a:pt x="477" y="130"/>
                      <a:pt x="474" y="132"/>
                      <a:pt x="478" y="131"/>
                    </a:cubicBezTo>
                    <a:cubicBezTo>
                      <a:pt x="461" y="139"/>
                      <a:pt x="454" y="146"/>
                      <a:pt x="445" y="147"/>
                    </a:cubicBezTo>
                    <a:cubicBezTo>
                      <a:pt x="462" y="138"/>
                      <a:pt x="478" y="128"/>
                      <a:pt x="489" y="124"/>
                    </a:cubicBezTo>
                    <a:close/>
                    <a:moveTo>
                      <a:pt x="279" y="272"/>
                    </a:moveTo>
                    <a:cubicBezTo>
                      <a:pt x="290" y="263"/>
                      <a:pt x="285" y="269"/>
                      <a:pt x="291" y="266"/>
                    </a:cubicBezTo>
                    <a:cubicBezTo>
                      <a:pt x="287" y="272"/>
                      <a:pt x="277" y="282"/>
                      <a:pt x="267" y="293"/>
                    </a:cubicBezTo>
                    <a:cubicBezTo>
                      <a:pt x="257" y="303"/>
                      <a:pt x="246" y="315"/>
                      <a:pt x="239" y="322"/>
                    </a:cubicBezTo>
                    <a:cubicBezTo>
                      <a:pt x="238" y="320"/>
                      <a:pt x="245" y="313"/>
                      <a:pt x="240" y="316"/>
                    </a:cubicBezTo>
                    <a:cubicBezTo>
                      <a:pt x="249" y="307"/>
                      <a:pt x="248" y="307"/>
                      <a:pt x="259" y="295"/>
                    </a:cubicBezTo>
                    <a:cubicBezTo>
                      <a:pt x="260" y="296"/>
                      <a:pt x="261" y="297"/>
                      <a:pt x="252" y="306"/>
                    </a:cubicBezTo>
                    <a:cubicBezTo>
                      <a:pt x="263" y="298"/>
                      <a:pt x="269" y="285"/>
                      <a:pt x="282" y="273"/>
                    </a:cubicBezTo>
                    <a:cubicBezTo>
                      <a:pt x="282" y="272"/>
                      <a:pt x="275" y="278"/>
                      <a:pt x="279" y="272"/>
                    </a:cubicBezTo>
                    <a:close/>
                    <a:moveTo>
                      <a:pt x="424" y="160"/>
                    </a:moveTo>
                    <a:cubicBezTo>
                      <a:pt x="427" y="159"/>
                      <a:pt x="422" y="162"/>
                      <a:pt x="416" y="166"/>
                    </a:cubicBezTo>
                    <a:cubicBezTo>
                      <a:pt x="410" y="170"/>
                      <a:pt x="402" y="175"/>
                      <a:pt x="401" y="176"/>
                    </a:cubicBezTo>
                    <a:cubicBezTo>
                      <a:pt x="402" y="174"/>
                      <a:pt x="406" y="171"/>
                      <a:pt x="411" y="168"/>
                    </a:cubicBezTo>
                    <a:cubicBezTo>
                      <a:pt x="416" y="165"/>
                      <a:pt x="421" y="162"/>
                      <a:pt x="424" y="160"/>
                    </a:cubicBezTo>
                    <a:close/>
                    <a:moveTo>
                      <a:pt x="715" y="49"/>
                    </a:moveTo>
                    <a:cubicBezTo>
                      <a:pt x="723" y="48"/>
                      <a:pt x="733" y="47"/>
                      <a:pt x="741" y="46"/>
                    </a:cubicBezTo>
                    <a:cubicBezTo>
                      <a:pt x="733" y="48"/>
                      <a:pt x="728" y="51"/>
                      <a:pt x="716" y="54"/>
                    </a:cubicBezTo>
                    <a:cubicBezTo>
                      <a:pt x="716" y="53"/>
                      <a:pt x="711" y="53"/>
                      <a:pt x="706" y="54"/>
                    </a:cubicBezTo>
                    <a:cubicBezTo>
                      <a:pt x="701" y="55"/>
                      <a:pt x="697" y="55"/>
                      <a:pt x="699" y="54"/>
                    </a:cubicBezTo>
                    <a:cubicBezTo>
                      <a:pt x="710" y="51"/>
                      <a:pt x="713" y="50"/>
                      <a:pt x="715" y="49"/>
                    </a:cubicBezTo>
                    <a:close/>
                    <a:moveTo>
                      <a:pt x="544" y="103"/>
                    </a:moveTo>
                    <a:cubicBezTo>
                      <a:pt x="533" y="107"/>
                      <a:pt x="543" y="105"/>
                      <a:pt x="532" y="109"/>
                    </a:cubicBezTo>
                    <a:cubicBezTo>
                      <a:pt x="538" y="104"/>
                      <a:pt x="522" y="112"/>
                      <a:pt x="514" y="115"/>
                    </a:cubicBezTo>
                    <a:cubicBezTo>
                      <a:pt x="516" y="113"/>
                      <a:pt x="523" y="109"/>
                      <a:pt x="530" y="106"/>
                    </a:cubicBezTo>
                    <a:cubicBezTo>
                      <a:pt x="537" y="104"/>
                      <a:pt x="543" y="101"/>
                      <a:pt x="544" y="103"/>
                    </a:cubicBezTo>
                    <a:close/>
                    <a:moveTo>
                      <a:pt x="482" y="130"/>
                    </a:moveTo>
                    <a:cubicBezTo>
                      <a:pt x="481" y="132"/>
                      <a:pt x="467" y="138"/>
                      <a:pt x="467" y="139"/>
                    </a:cubicBezTo>
                    <a:cubicBezTo>
                      <a:pt x="470" y="139"/>
                      <a:pt x="482" y="132"/>
                      <a:pt x="479" y="135"/>
                    </a:cubicBezTo>
                    <a:cubicBezTo>
                      <a:pt x="476" y="137"/>
                      <a:pt x="466" y="142"/>
                      <a:pt x="457" y="147"/>
                    </a:cubicBezTo>
                    <a:cubicBezTo>
                      <a:pt x="448" y="152"/>
                      <a:pt x="439" y="158"/>
                      <a:pt x="436" y="159"/>
                    </a:cubicBezTo>
                    <a:cubicBezTo>
                      <a:pt x="443" y="155"/>
                      <a:pt x="446" y="152"/>
                      <a:pt x="452" y="147"/>
                    </a:cubicBezTo>
                    <a:cubicBezTo>
                      <a:pt x="458" y="143"/>
                      <a:pt x="466" y="138"/>
                      <a:pt x="482" y="130"/>
                    </a:cubicBezTo>
                    <a:close/>
                    <a:moveTo>
                      <a:pt x="181" y="393"/>
                    </a:moveTo>
                    <a:cubicBezTo>
                      <a:pt x="184" y="388"/>
                      <a:pt x="175" y="405"/>
                      <a:pt x="170" y="413"/>
                    </a:cubicBezTo>
                    <a:cubicBezTo>
                      <a:pt x="168" y="414"/>
                      <a:pt x="167" y="415"/>
                      <a:pt x="165" y="419"/>
                    </a:cubicBezTo>
                    <a:cubicBezTo>
                      <a:pt x="164" y="416"/>
                      <a:pt x="177" y="401"/>
                      <a:pt x="175" y="401"/>
                    </a:cubicBezTo>
                    <a:cubicBezTo>
                      <a:pt x="178" y="396"/>
                      <a:pt x="181" y="394"/>
                      <a:pt x="181" y="393"/>
                    </a:cubicBezTo>
                    <a:close/>
                    <a:moveTo>
                      <a:pt x="210" y="354"/>
                    </a:moveTo>
                    <a:cubicBezTo>
                      <a:pt x="215" y="347"/>
                      <a:pt x="220" y="340"/>
                      <a:pt x="224" y="337"/>
                    </a:cubicBezTo>
                    <a:cubicBezTo>
                      <a:pt x="227" y="336"/>
                      <a:pt x="217" y="347"/>
                      <a:pt x="222" y="343"/>
                    </a:cubicBezTo>
                    <a:cubicBezTo>
                      <a:pt x="218" y="348"/>
                      <a:pt x="215" y="352"/>
                      <a:pt x="211" y="357"/>
                    </a:cubicBezTo>
                    <a:cubicBezTo>
                      <a:pt x="211" y="356"/>
                      <a:pt x="214" y="352"/>
                      <a:pt x="217" y="348"/>
                    </a:cubicBezTo>
                    <a:cubicBezTo>
                      <a:pt x="217" y="346"/>
                      <a:pt x="209" y="358"/>
                      <a:pt x="210" y="354"/>
                    </a:cubicBezTo>
                    <a:close/>
                    <a:moveTo>
                      <a:pt x="138" y="460"/>
                    </a:moveTo>
                    <a:cubicBezTo>
                      <a:pt x="143" y="453"/>
                      <a:pt x="144" y="453"/>
                      <a:pt x="148" y="448"/>
                    </a:cubicBezTo>
                    <a:cubicBezTo>
                      <a:pt x="148" y="448"/>
                      <a:pt x="145" y="453"/>
                      <a:pt x="143" y="457"/>
                    </a:cubicBezTo>
                    <a:cubicBezTo>
                      <a:pt x="146" y="453"/>
                      <a:pt x="146" y="454"/>
                      <a:pt x="141" y="463"/>
                    </a:cubicBezTo>
                    <a:cubicBezTo>
                      <a:pt x="143" y="457"/>
                      <a:pt x="135" y="468"/>
                      <a:pt x="138" y="460"/>
                    </a:cubicBezTo>
                    <a:close/>
                    <a:moveTo>
                      <a:pt x="191" y="378"/>
                    </a:moveTo>
                    <a:cubicBezTo>
                      <a:pt x="198" y="370"/>
                      <a:pt x="201" y="371"/>
                      <a:pt x="193" y="382"/>
                    </a:cubicBezTo>
                    <a:cubicBezTo>
                      <a:pt x="191" y="382"/>
                      <a:pt x="190" y="382"/>
                      <a:pt x="191" y="378"/>
                    </a:cubicBezTo>
                    <a:close/>
                    <a:moveTo>
                      <a:pt x="813" y="39"/>
                    </a:moveTo>
                    <a:cubicBezTo>
                      <a:pt x="831" y="38"/>
                      <a:pt x="818" y="41"/>
                      <a:pt x="826" y="42"/>
                    </a:cubicBezTo>
                    <a:cubicBezTo>
                      <a:pt x="818" y="43"/>
                      <a:pt x="813" y="43"/>
                      <a:pt x="808" y="43"/>
                    </a:cubicBezTo>
                    <a:cubicBezTo>
                      <a:pt x="803" y="41"/>
                      <a:pt x="818" y="40"/>
                      <a:pt x="813" y="39"/>
                    </a:cubicBezTo>
                    <a:close/>
                    <a:moveTo>
                      <a:pt x="184" y="390"/>
                    </a:moveTo>
                    <a:cubicBezTo>
                      <a:pt x="190" y="381"/>
                      <a:pt x="192" y="382"/>
                      <a:pt x="185" y="393"/>
                    </a:cubicBezTo>
                    <a:cubicBezTo>
                      <a:pt x="182" y="394"/>
                      <a:pt x="187" y="388"/>
                      <a:pt x="184" y="390"/>
                    </a:cubicBezTo>
                    <a:close/>
                    <a:moveTo>
                      <a:pt x="416" y="169"/>
                    </a:moveTo>
                    <a:cubicBezTo>
                      <a:pt x="416" y="171"/>
                      <a:pt x="406" y="177"/>
                      <a:pt x="407" y="179"/>
                    </a:cubicBezTo>
                    <a:cubicBezTo>
                      <a:pt x="398" y="183"/>
                      <a:pt x="404" y="176"/>
                      <a:pt x="416" y="169"/>
                    </a:cubicBezTo>
                    <a:close/>
                    <a:moveTo>
                      <a:pt x="621" y="75"/>
                    </a:moveTo>
                    <a:cubicBezTo>
                      <a:pt x="621" y="77"/>
                      <a:pt x="614" y="78"/>
                      <a:pt x="602" y="83"/>
                    </a:cubicBezTo>
                    <a:cubicBezTo>
                      <a:pt x="600" y="81"/>
                      <a:pt x="611" y="79"/>
                      <a:pt x="621" y="75"/>
                    </a:cubicBezTo>
                    <a:close/>
                    <a:moveTo>
                      <a:pt x="120" y="497"/>
                    </a:moveTo>
                    <a:cubicBezTo>
                      <a:pt x="124" y="488"/>
                      <a:pt x="124" y="491"/>
                      <a:pt x="126" y="487"/>
                    </a:cubicBezTo>
                    <a:cubicBezTo>
                      <a:pt x="127" y="485"/>
                      <a:pt x="128" y="482"/>
                      <a:pt x="131" y="478"/>
                    </a:cubicBezTo>
                    <a:cubicBezTo>
                      <a:pt x="131" y="480"/>
                      <a:pt x="126" y="490"/>
                      <a:pt x="123" y="496"/>
                    </a:cubicBezTo>
                    <a:cubicBezTo>
                      <a:pt x="122" y="494"/>
                      <a:pt x="123" y="494"/>
                      <a:pt x="120" y="497"/>
                    </a:cubicBezTo>
                    <a:close/>
                    <a:moveTo>
                      <a:pt x="105" y="531"/>
                    </a:moveTo>
                    <a:cubicBezTo>
                      <a:pt x="110" y="523"/>
                      <a:pt x="111" y="522"/>
                      <a:pt x="111" y="519"/>
                    </a:cubicBezTo>
                    <a:cubicBezTo>
                      <a:pt x="112" y="517"/>
                      <a:pt x="113" y="514"/>
                      <a:pt x="119" y="503"/>
                    </a:cubicBezTo>
                    <a:cubicBezTo>
                      <a:pt x="121" y="503"/>
                      <a:pt x="114" y="520"/>
                      <a:pt x="107" y="533"/>
                    </a:cubicBezTo>
                    <a:cubicBezTo>
                      <a:pt x="105" y="535"/>
                      <a:pt x="108" y="528"/>
                      <a:pt x="105" y="531"/>
                    </a:cubicBezTo>
                    <a:close/>
                    <a:moveTo>
                      <a:pt x="83" y="588"/>
                    </a:moveTo>
                    <a:cubicBezTo>
                      <a:pt x="83" y="587"/>
                      <a:pt x="85" y="582"/>
                      <a:pt x="86" y="578"/>
                    </a:cubicBezTo>
                    <a:cubicBezTo>
                      <a:pt x="87" y="581"/>
                      <a:pt x="89" y="573"/>
                      <a:pt x="90" y="575"/>
                    </a:cubicBezTo>
                    <a:cubicBezTo>
                      <a:pt x="86" y="589"/>
                      <a:pt x="86" y="580"/>
                      <a:pt x="83" y="588"/>
                    </a:cubicBezTo>
                    <a:close/>
                    <a:moveTo>
                      <a:pt x="60" y="666"/>
                    </a:moveTo>
                    <a:cubicBezTo>
                      <a:pt x="61" y="658"/>
                      <a:pt x="62" y="659"/>
                      <a:pt x="64" y="650"/>
                    </a:cubicBezTo>
                    <a:cubicBezTo>
                      <a:pt x="63" y="658"/>
                      <a:pt x="64" y="658"/>
                      <a:pt x="65" y="658"/>
                    </a:cubicBezTo>
                    <a:cubicBezTo>
                      <a:pt x="62" y="668"/>
                      <a:pt x="62" y="668"/>
                      <a:pt x="62" y="668"/>
                    </a:cubicBezTo>
                    <a:cubicBezTo>
                      <a:pt x="61" y="666"/>
                      <a:pt x="60" y="671"/>
                      <a:pt x="60" y="666"/>
                    </a:cubicBezTo>
                    <a:close/>
                    <a:moveTo>
                      <a:pt x="95" y="559"/>
                    </a:moveTo>
                    <a:cubicBezTo>
                      <a:pt x="98" y="551"/>
                      <a:pt x="99" y="554"/>
                      <a:pt x="102" y="546"/>
                    </a:cubicBezTo>
                    <a:cubicBezTo>
                      <a:pt x="100" y="554"/>
                      <a:pt x="101" y="552"/>
                      <a:pt x="107" y="539"/>
                    </a:cubicBezTo>
                    <a:cubicBezTo>
                      <a:pt x="108" y="539"/>
                      <a:pt x="102" y="550"/>
                      <a:pt x="101" y="555"/>
                    </a:cubicBezTo>
                    <a:cubicBezTo>
                      <a:pt x="99" y="553"/>
                      <a:pt x="93" y="567"/>
                      <a:pt x="95" y="559"/>
                    </a:cubicBezTo>
                    <a:close/>
                    <a:moveTo>
                      <a:pt x="52" y="706"/>
                    </a:moveTo>
                    <a:cubicBezTo>
                      <a:pt x="54" y="701"/>
                      <a:pt x="57" y="698"/>
                      <a:pt x="56" y="701"/>
                    </a:cubicBezTo>
                    <a:cubicBezTo>
                      <a:pt x="54" y="708"/>
                      <a:pt x="54" y="702"/>
                      <a:pt x="52" y="718"/>
                    </a:cubicBezTo>
                    <a:cubicBezTo>
                      <a:pt x="49" y="722"/>
                      <a:pt x="54" y="703"/>
                      <a:pt x="52" y="706"/>
                    </a:cubicBezTo>
                    <a:close/>
                    <a:moveTo>
                      <a:pt x="614" y="85"/>
                    </a:moveTo>
                    <a:cubicBezTo>
                      <a:pt x="612" y="83"/>
                      <a:pt x="612" y="83"/>
                      <a:pt x="612" y="83"/>
                    </a:cubicBezTo>
                    <a:cubicBezTo>
                      <a:pt x="618" y="81"/>
                      <a:pt x="625" y="79"/>
                      <a:pt x="632" y="77"/>
                    </a:cubicBezTo>
                    <a:cubicBezTo>
                      <a:pt x="628" y="80"/>
                      <a:pt x="627" y="79"/>
                      <a:pt x="634" y="79"/>
                    </a:cubicBezTo>
                    <a:cubicBezTo>
                      <a:pt x="647" y="75"/>
                      <a:pt x="644" y="75"/>
                      <a:pt x="658" y="72"/>
                    </a:cubicBezTo>
                    <a:cubicBezTo>
                      <a:pt x="652" y="75"/>
                      <a:pt x="652" y="75"/>
                      <a:pt x="651" y="78"/>
                    </a:cubicBezTo>
                    <a:cubicBezTo>
                      <a:pt x="643" y="80"/>
                      <a:pt x="648" y="77"/>
                      <a:pt x="645" y="77"/>
                    </a:cubicBezTo>
                    <a:cubicBezTo>
                      <a:pt x="636" y="81"/>
                      <a:pt x="626" y="84"/>
                      <a:pt x="624" y="82"/>
                    </a:cubicBezTo>
                    <a:cubicBezTo>
                      <a:pt x="616" y="85"/>
                      <a:pt x="609" y="87"/>
                      <a:pt x="605" y="89"/>
                    </a:cubicBezTo>
                    <a:cubicBezTo>
                      <a:pt x="592" y="93"/>
                      <a:pt x="609" y="86"/>
                      <a:pt x="614" y="85"/>
                    </a:cubicBezTo>
                    <a:close/>
                    <a:moveTo>
                      <a:pt x="535" y="115"/>
                    </a:moveTo>
                    <a:cubicBezTo>
                      <a:pt x="533" y="117"/>
                      <a:pt x="522" y="120"/>
                      <a:pt x="521" y="123"/>
                    </a:cubicBezTo>
                    <a:cubicBezTo>
                      <a:pt x="513" y="127"/>
                      <a:pt x="520" y="121"/>
                      <a:pt x="510" y="126"/>
                    </a:cubicBezTo>
                    <a:cubicBezTo>
                      <a:pt x="511" y="124"/>
                      <a:pt x="523" y="120"/>
                      <a:pt x="535" y="115"/>
                    </a:cubicBezTo>
                    <a:close/>
                    <a:moveTo>
                      <a:pt x="452" y="158"/>
                    </a:moveTo>
                    <a:cubicBezTo>
                      <a:pt x="446" y="161"/>
                      <a:pt x="440" y="165"/>
                      <a:pt x="434" y="168"/>
                    </a:cubicBezTo>
                    <a:cubicBezTo>
                      <a:pt x="433" y="168"/>
                      <a:pt x="437" y="165"/>
                      <a:pt x="442" y="162"/>
                    </a:cubicBezTo>
                    <a:cubicBezTo>
                      <a:pt x="446" y="159"/>
                      <a:pt x="451" y="157"/>
                      <a:pt x="452" y="158"/>
                    </a:cubicBezTo>
                    <a:close/>
                    <a:moveTo>
                      <a:pt x="44" y="775"/>
                    </a:moveTo>
                    <a:cubicBezTo>
                      <a:pt x="46" y="774"/>
                      <a:pt x="46" y="783"/>
                      <a:pt x="44" y="791"/>
                    </a:cubicBezTo>
                    <a:cubicBezTo>
                      <a:pt x="43" y="788"/>
                      <a:pt x="43" y="785"/>
                      <a:pt x="44" y="775"/>
                    </a:cubicBezTo>
                    <a:close/>
                    <a:moveTo>
                      <a:pt x="160" y="439"/>
                    </a:moveTo>
                    <a:cubicBezTo>
                      <a:pt x="168" y="425"/>
                      <a:pt x="171" y="430"/>
                      <a:pt x="170" y="433"/>
                    </a:cubicBezTo>
                    <a:cubicBezTo>
                      <a:pt x="165" y="438"/>
                      <a:pt x="163" y="438"/>
                      <a:pt x="160" y="439"/>
                    </a:cubicBezTo>
                    <a:close/>
                    <a:moveTo>
                      <a:pt x="833" y="46"/>
                    </a:moveTo>
                    <a:cubicBezTo>
                      <a:pt x="841" y="46"/>
                      <a:pt x="825" y="48"/>
                      <a:pt x="813" y="49"/>
                    </a:cubicBezTo>
                    <a:cubicBezTo>
                      <a:pt x="809" y="48"/>
                      <a:pt x="815" y="47"/>
                      <a:pt x="821" y="47"/>
                    </a:cubicBezTo>
                    <a:cubicBezTo>
                      <a:pt x="827" y="47"/>
                      <a:pt x="833" y="47"/>
                      <a:pt x="833" y="46"/>
                    </a:cubicBezTo>
                    <a:close/>
                    <a:moveTo>
                      <a:pt x="366" y="216"/>
                    </a:moveTo>
                    <a:cubicBezTo>
                      <a:pt x="353" y="225"/>
                      <a:pt x="344" y="233"/>
                      <a:pt x="337" y="240"/>
                    </a:cubicBezTo>
                    <a:cubicBezTo>
                      <a:pt x="329" y="247"/>
                      <a:pt x="322" y="252"/>
                      <a:pt x="314" y="257"/>
                    </a:cubicBezTo>
                    <a:cubicBezTo>
                      <a:pt x="321" y="252"/>
                      <a:pt x="330" y="243"/>
                      <a:pt x="339" y="235"/>
                    </a:cubicBezTo>
                    <a:cubicBezTo>
                      <a:pt x="348" y="227"/>
                      <a:pt x="358" y="220"/>
                      <a:pt x="366" y="216"/>
                    </a:cubicBezTo>
                    <a:close/>
                    <a:moveTo>
                      <a:pt x="540" y="114"/>
                    </a:moveTo>
                    <a:cubicBezTo>
                      <a:pt x="550" y="109"/>
                      <a:pt x="552" y="110"/>
                      <a:pt x="554" y="110"/>
                    </a:cubicBezTo>
                    <a:cubicBezTo>
                      <a:pt x="549" y="114"/>
                      <a:pt x="540" y="116"/>
                      <a:pt x="535" y="118"/>
                    </a:cubicBezTo>
                    <a:cubicBezTo>
                      <a:pt x="541" y="118"/>
                      <a:pt x="549" y="113"/>
                      <a:pt x="556" y="111"/>
                    </a:cubicBezTo>
                    <a:cubicBezTo>
                      <a:pt x="557" y="114"/>
                      <a:pt x="542" y="118"/>
                      <a:pt x="531" y="123"/>
                    </a:cubicBezTo>
                    <a:cubicBezTo>
                      <a:pt x="534" y="121"/>
                      <a:pt x="533" y="120"/>
                      <a:pt x="531" y="119"/>
                    </a:cubicBezTo>
                    <a:cubicBezTo>
                      <a:pt x="534" y="118"/>
                      <a:pt x="543" y="114"/>
                      <a:pt x="540" y="114"/>
                    </a:cubicBezTo>
                    <a:close/>
                    <a:moveTo>
                      <a:pt x="271" y="301"/>
                    </a:moveTo>
                    <a:cubicBezTo>
                      <a:pt x="266" y="307"/>
                      <a:pt x="263" y="311"/>
                      <a:pt x="258" y="316"/>
                    </a:cubicBezTo>
                    <a:cubicBezTo>
                      <a:pt x="254" y="320"/>
                      <a:pt x="249" y="326"/>
                      <a:pt x="243" y="334"/>
                    </a:cubicBezTo>
                    <a:cubicBezTo>
                      <a:pt x="240" y="334"/>
                      <a:pt x="240" y="334"/>
                      <a:pt x="240" y="334"/>
                    </a:cubicBezTo>
                    <a:cubicBezTo>
                      <a:pt x="248" y="325"/>
                      <a:pt x="252" y="320"/>
                      <a:pt x="256" y="316"/>
                    </a:cubicBezTo>
                    <a:cubicBezTo>
                      <a:pt x="260" y="311"/>
                      <a:pt x="264" y="307"/>
                      <a:pt x="271" y="301"/>
                    </a:cubicBezTo>
                    <a:close/>
                    <a:moveTo>
                      <a:pt x="353" y="227"/>
                    </a:moveTo>
                    <a:cubicBezTo>
                      <a:pt x="361" y="220"/>
                      <a:pt x="361" y="220"/>
                      <a:pt x="361" y="220"/>
                    </a:cubicBezTo>
                    <a:cubicBezTo>
                      <a:pt x="361" y="221"/>
                      <a:pt x="360" y="224"/>
                      <a:pt x="359" y="226"/>
                    </a:cubicBezTo>
                    <a:cubicBezTo>
                      <a:pt x="344" y="236"/>
                      <a:pt x="346" y="237"/>
                      <a:pt x="337" y="243"/>
                    </a:cubicBezTo>
                    <a:cubicBezTo>
                      <a:pt x="335" y="242"/>
                      <a:pt x="335" y="242"/>
                      <a:pt x="335" y="242"/>
                    </a:cubicBezTo>
                    <a:cubicBezTo>
                      <a:pt x="344" y="235"/>
                      <a:pt x="356" y="226"/>
                      <a:pt x="353" y="227"/>
                    </a:cubicBezTo>
                    <a:close/>
                    <a:moveTo>
                      <a:pt x="742" y="60"/>
                    </a:moveTo>
                    <a:cubicBezTo>
                      <a:pt x="748" y="59"/>
                      <a:pt x="750" y="60"/>
                      <a:pt x="756" y="59"/>
                    </a:cubicBezTo>
                    <a:cubicBezTo>
                      <a:pt x="758" y="60"/>
                      <a:pt x="754" y="61"/>
                      <a:pt x="749" y="61"/>
                    </a:cubicBezTo>
                    <a:cubicBezTo>
                      <a:pt x="745" y="62"/>
                      <a:pt x="740" y="62"/>
                      <a:pt x="742" y="60"/>
                    </a:cubicBezTo>
                    <a:close/>
                    <a:moveTo>
                      <a:pt x="472" y="152"/>
                    </a:moveTo>
                    <a:cubicBezTo>
                      <a:pt x="476" y="150"/>
                      <a:pt x="479" y="149"/>
                      <a:pt x="480" y="150"/>
                    </a:cubicBezTo>
                    <a:cubicBezTo>
                      <a:pt x="481" y="150"/>
                      <a:pt x="486" y="147"/>
                      <a:pt x="489" y="145"/>
                    </a:cubicBezTo>
                    <a:cubicBezTo>
                      <a:pt x="484" y="149"/>
                      <a:pt x="480" y="151"/>
                      <a:pt x="489" y="148"/>
                    </a:cubicBezTo>
                    <a:cubicBezTo>
                      <a:pt x="480" y="153"/>
                      <a:pt x="480" y="154"/>
                      <a:pt x="471" y="158"/>
                    </a:cubicBezTo>
                    <a:cubicBezTo>
                      <a:pt x="460" y="162"/>
                      <a:pt x="475" y="154"/>
                      <a:pt x="472" y="152"/>
                    </a:cubicBezTo>
                    <a:close/>
                    <a:moveTo>
                      <a:pt x="1285" y="160"/>
                    </a:moveTo>
                    <a:cubicBezTo>
                      <a:pt x="1275" y="156"/>
                      <a:pt x="1259" y="145"/>
                      <a:pt x="1260" y="149"/>
                    </a:cubicBezTo>
                    <a:cubicBezTo>
                      <a:pt x="1253" y="145"/>
                      <a:pt x="1250" y="143"/>
                      <a:pt x="1250" y="142"/>
                    </a:cubicBezTo>
                    <a:cubicBezTo>
                      <a:pt x="1242" y="138"/>
                      <a:pt x="1232" y="134"/>
                      <a:pt x="1224" y="130"/>
                    </a:cubicBezTo>
                    <a:cubicBezTo>
                      <a:pt x="1216" y="127"/>
                      <a:pt x="1208" y="124"/>
                      <a:pt x="1205" y="121"/>
                    </a:cubicBezTo>
                    <a:cubicBezTo>
                      <a:pt x="1213" y="124"/>
                      <a:pt x="1230" y="131"/>
                      <a:pt x="1247" y="140"/>
                    </a:cubicBezTo>
                    <a:cubicBezTo>
                      <a:pt x="1264" y="148"/>
                      <a:pt x="1279" y="157"/>
                      <a:pt x="1285" y="160"/>
                    </a:cubicBezTo>
                    <a:close/>
                    <a:moveTo>
                      <a:pt x="1448" y="277"/>
                    </a:moveTo>
                    <a:cubicBezTo>
                      <a:pt x="1447" y="279"/>
                      <a:pt x="1443" y="276"/>
                      <a:pt x="1434" y="268"/>
                    </a:cubicBezTo>
                    <a:cubicBezTo>
                      <a:pt x="1435" y="266"/>
                      <a:pt x="1435" y="266"/>
                      <a:pt x="1435" y="266"/>
                    </a:cubicBezTo>
                    <a:cubicBezTo>
                      <a:pt x="1438" y="268"/>
                      <a:pt x="1442" y="272"/>
                      <a:pt x="1448" y="277"/>
                    </a:cubicBezTo>
                    <a:close/>
                    <a:moveTo>
                      <a:pt x="1472" y="301"/>
                    </a:moveTo>
                    <a:cubicBezTo>
                      <a:pt x="1475" y="304"/>
                      <a:pt x="1478" y="307"/>
                      <a:pt x="1482" y="311"/>
                    </a:cubicBezTo>
                    <a:cubicBezTo>
                      <a:pt x="1480" y="311"/>
                      <a:pt x="1472" y="305"/>
                      <a:pt x="1466" y="298"/>
                    </a:cubicBezTo>
                    <a:cubicBezTo>
                      <a:pt x="1467" y="298"/>
                      <a:pt x="1474" y="305"/>
                      <a:pt x="1472" y="301"/>
                    </a:cubicBezTo>
                    <a:close/>
                    <a:moveTo>
                      <a:pt x="340" y="244"/>
                    </a:moveTo>
                    <a:cubicBezTo>
                      <a:pt x="344" y="240"/>
                      <a:pt x="345" y="240"/>
                      <a:pt x="348" y="238"/>
                    </a:cubicBezTo>
                    <a:cubicBezTo>
                      <a:pt x="350" y="238"/>
                      <a:pt x="350" y="239"/>
                      <a:pt x="340" y="247"/>
                    </a:cubicBezTo>
                    <a:cubicBezTo>
                      <a:pt x="342" y="244"/>
                      <a:pt x="344" y="242"/>
                      <a:pt x="340" y="244"/>
                    </a:cubicBezTo>
                    <a:close/>
                    <a:moveTo>
                      <a:pt x="1352" y="204"/>
                    </a:moveTo>
                    <a:cubicBezTo>
                      <a:pt x="1357" y="209"/>
                      <a:pt x="1359" y="210"/>
                      <a:pt x="1370" y="217"/>
                    </a:cubicBezTo>
                    <a:cubicBezTo>
                      <a:pt x="1369" y="218"/>
                      <a:pt x="1370" y="219"/>
                      <a:pt x="1372" y="221"/>
                    </a:cubicBezTo>
                    <a:cubicBezTo>
                      <a:pt x="1365" y="217"/>
                      <a:pt x="1358" y="211"/>
                      <a:pt x="1346" y="203"/>
                    </a:cubicBezTo>
                    <a:cubicBezTo>
                      <a:pt x="1350" y="207"/>
                      <a:pt x="1352" y="209"/>
                      <a:pt x="1361" y="214"/>
                    </a:cubicBezTo>
                    <a:cubicBezTo>
                      <a:pt x="1360" y="216"/>
                      <a:pt x="1356" y="213"/>
                      <a:pt x="1350" y="209"/>
                    </a:cubicBezTo>
                    <a:cubicBezTo>
                      <a:pt x="1344" y="204"/>
                      <a:pt x="1336" y="198"/>
                      <a:pt x="1328" y="194"/>
                    </a:cubicBezTo>
                    <a:cubicBezTo>
                      <a:pt x="1325" y="190"/>
                      <a:pt x="1335" y="197"/>
                      <a:pt x="1340" y="200"/>
                    </a:cubicBezTo>
                    <a:cubicBezTo>
                      <a:pt x="1340" y="199"/>
                      <a:pt x="1330" y="193"/>
                      <a:pt x="1328" y="191"/>
                    </a:cubicBezTo>
                    <a:cubicBezTo>
                      <a:pt x="1344" y="201"/>
                      <a:pt x="1343" y="200"/>
                      <a:pt x="1352" y="204"/>
                    </a:cubicBezTo>
                    <a:close/>
                    <a:moveTo>
                      <a:pt x="1046" y="73"/>
                    </a:moveTo>
                    <a:cubicBezTo>
                      <a:pt x="1058" y="76"/>
                      <a:pt x="1063" y="79"/>
                      <a:pt x="1081" y="84"/>
                    </a:cubicBezTo>
                    <a:cubicBezTo>
                      <a:pt x="1084" y="83"/>
                      <a:pt x="1071" y="80"/>
                      <a:pt x="1064" y="78"/>
                    </a:cubicBezTo>
                    <a:cubicBezTo>
                      <a:pt x="1078" y="80"/>
                      <a:pt x="1088" y="83"/>
                      <a:pt x="1112" y="90"/>
                    </a:cubicBezTo>
                    <a:cubicBezTo>
                      <a:pt x="1108" y="91"/>
                      <a:pt x="1097" y="89"/>
                      <a:pt x="1083" y="85"/>
                    </a:cubicBezTo>
                    <a:cubicBezTo>
                      <a:pt x="1068" y="81"/>
                      <a:pt x="1050" y="76"/>
                      <a:pt x="1033" y="73"/>
                    </a:cubicBezTo>
                    <a:cubicBezTo>
                      <a:pt x="1032" y="71"/>
                      <a:pt x="1048" y="75"/>
                      <a:pt x="1046" y="73"/>
                    </a:cubicBezTo>
                    <a:close/>
                    <a:moveTo>
                      <a:pt x="1129" y="96"/>
                    </a:moveTo>
                    <a:cubicBezTo>
                      <a:pt x="1135" y="98"/>
                      <a:pt x="1149" y="102"/>
                      <a:pt x="1159" y="106"/>
                    </a:cubicBezTo>
                    <a:cubicBezTo>
                      <a:pt x="1160" y="107"/>
                      <a:pt x="1156" y="106"/>
                      <a:pt x="1152" y="105"/>
                    </a:cubicBezTo>
                    <a:cubicBezTo>
                      <a:pt x="1154" y="107"/>
                      <a:pt x="1172" y="112"/>
                      <a:pt x="1182" y="117"/>
                    </a:cubicBezTo>
                    <a:cubicBezTo>
                      <a:pt x="1169" y="113"/>
                      <a:pt x="1152" y="108"/>
                      <a:pt x="1136" y="101"/>
                    </a:cubicBezTo>
                    <a:cubicBezTo>
                      <a:pt x="1123" y="98"/>
                      <a:pt x="1103" y="92"/>
                      <a:pt x="1082" y="86"/>
                    </a:cubicBezTo>
                    <a:cubicBezTo>
                      <a:pt x="1062" y="81"/>
                      <a:pt x="1043" y="77"/>
                      <a:pt x="1034" y="75"/>
                    </a:cubicBezTo>
                    <a:cubicBezTo>
                      <a:pt x="1057" y="79"/>
                      <a:pt x="1079" y="84"/>
                      <a:pt x="1099" y="89"/>
                    </a:cubicBezTo>
                    <a:cubicBezTo>
                      <a:pt x="1118" y="95"/>
                      <a:pt x="1135" y="100"/>
                      <a:pt x="1149" y="104"/>
                    </a:cubicBezTo>
                    <a:cubicBezTo>
                      <a:pt x="1152" y="103"/>
                      <a:pt x="1131" y="98"/>
                      <a:pt x="1129" y="96"/>
                    </a:cubicBezTo>
                    <a:close/>
                    <a:moveTo>
                      <a:pt x="1162" y="107"/>
                    </a:moveTo>
                    <a:cubicBezTo>
                      <a:pt x="1165" y="108"/>
                      <a:pt x="1174" y="111"/>
                      <a:pt x="1180" y="114"/>
                    </a:cubicBezTo>
                    <a:cubicBezTo>
                      <a:pt x="1187" y="117"/>
                      <a:pt x="1192" y="119"/>
                      <a:pt x="1189" y="118"/>
                    </a:cubicBezTo>
                    <a:cubicBezTo>
                      <a:pt x="1178" y="113"/>
                      <a:pt x="1161" y="109"/>
                      <a:pt x="1162" y="107"/>
                    </a:cubicBezTo>
                    <a:close/>
                    <a:moveTo>
                      <a:pt x="1463" y="296"/>
                    </a:moveTo>
                    <a:cubicBezTo>
                      <a:pt x="1475" y="310"/>
                      <a:pt x="1485" y="317"/>
                      <a:pt x="1488" y="324"/>
                    </a:cubicBezTo>
                    <a:cubicBezTo>
                      <a:pt x="1481" y="316"/>
                      <a:pt x="1478" y="313"/>
                      <a:pt x="1475" y="310"/>
                    </a:cubicBezTo>
                    <a:cubicBezTo>
                      <a:pt x="1471" y="308"/>
                      <a:pt x="1469" y="305"/>
                      <a:pt x="1463" y="299"/>
                    </a:cubicBezTo>
                    <a:lnTo>
                      <a:pt x="1463" y="296"/>
                    </a:lnTo>
                    <a:close/>
                    <a:moveTo>
                      <a:pt x="1510" y="346"/>
                    </a:moveTo>
                    <a:cubicBezTo>
                      <a:pt x="1516" y="355"/>
                      <a:pt x="1522" y="359"/>
                      <a:pt x="1531" y="371"/>
                    </a:cubicBezTo>
                    <a:cubicBezTo>
                      <a:pt x="1530" y="370"/>
                      <a:pt x="1524" y="364"/>
                      <a:pt x="1519" y="358"/>
                    </a:cubicBezTo>
                    <a:cubicBezTo>
                      <a:pt x="1514" y="352"/>
                      <a:pt x="1509" y="347"/>
                      <a:pt x="1510" y="346"/>
                    </a:cubicBezTo>
                    <a:close/>
                    <a:moveTo>
                      <a:pt x="1228" y="135"/>
                    </a:moveTo>
                    <a:cubicBezTo>
                      <a:pt x="1225" y="134"/>
                      <a:pt x="1216" y="130"/>
                      <a:pt x="1205" y="125"/>
                    </a:cubicBezTo>
                    <a:cubicBezTo>
                      <a:pt x="1208" y="126"/>
                      <a:pt x="1218" y="130"/>
                      <a:pt x="1228" y="135"/>
                    </a:cubicBezTo>
                    <a:close/>
                    <a:moveTo>
                      <a:pt x="1322" y="186"/>
                    </a:moveTo>
                    <a:cubicBezTo>
                      <a:pt x="1324" y="189"/>
                      <a:pt x="1325" y="189"/>
                      <a:pt x="1325" y="192"/>
                    </a:cubicBezTo>
                    <a:cubicBezTo>
                      <a:pt x="1321" y="189"/>
                      <a:pt x="1310" y="182"/>
                      <a:pt x="1301" y="177"/>
                    </a:cubicBezTo>
                    <a:cubicBezTo>
                      <a:pt x="1306" y="180"/>
                      <a:pt x="1309" y="180"/>
                      <a:pt x="1316" y="184"/>
                    </a:cubicBezTo>
                    <a:cubicBezTo>
                      <a:pt x="1317" y="184"/>
                      <a:pt x="1302" y="176"/>
                      <a:pt x="1307" y="177"/>
                    </a:cubicBezTo>
                    <a:cubicBezTo>
                      <a:pt x="1310" y="179"/>
                      <a:pt x="1315" y="181"/>
                      <a:pt x="1322" y="186"/>
                    </a:cubicBezTo>
                    <a:close/>
                    <a:moveTo>
                      <a:pt x="1450" y="284"/>
                    </a:moveTo>
                    <a:cubicBezTo>
                      <a:pt x="1454" y="288"/>
                      <a:pt x="1454" y="289"/>
                      <a:pt x="1458" y="292"/>
                    </a:cubicBezTo>
                    <a:cubicBezTo>
                      <a:pt x="1458" y="295"/>
                      <a:pt x="1454" y="291"/>
                      <a:pt x="1447" y="284"/>
                    </a:cubicBezTo>
                    <a:cubicBezTo>
                      <a:pt x="1449" y="286"/>
                      <a:pt x="1450" y="286"/>
                      <a:pt x="1450" y="284"/>
                    </a:cubicBezTo>
                    <a:close/>
                    <a:moveTo>
                      <a:pt x="520" y="133"/>
                    </a:moveTo>
                    <a:cubicBezTo>
                      <a:pt x="522" y="133"/>
                      <a:pt x="517" y="136"/>
                      <a:pt x="509" y="140"/>
                    </a:cubicBezTo>
                    <a:cubicBezTo>
                      <a:pt x="506" y="139"/>
                      <a:pt x="511" y="137"/>
                      <a:pt x="520" y="133"/>
                    </a:cubicBezTo>
                    <a:close/>
                    <a:moveTo>
                      <a:pt x="882" y="56"/>
                    </a:moveTo>
                    <a:cubicBezTo>
                      <a:pt x="881" y="56"/>
                      <a:pt x="879" y="57"/>
                      <a:pt x="880" y="57"/>
                    </a:cubicBezTo>
                    <a:cubicBezTo>
                      <a:pt x="891" y="58"/>
                      <a:pt x="907" y="58"/>
                      <a:pt x="929" y="59"/>
                    </a:cubicBezTo>
                    <a:cubicBezTo>
                      <a:pt x="921" y="57"/>
                      <a:pt x="926" y="58"/>
                      <a:pt x="935" y="59"/>
                    </a:cubicBezTo>
                    <a:cubicBezTo>
                      <a:pt x="943" y="59"/>
                      <a:pt x="955" y="61"/>
                      <a:pt x="959" y="61"/>
                    </a:cubicBezTo>
                    <a:cubicBezTo>
                      <a:pt x="962" y="63"/>
                      <a:pt x="939" y="60"/>
                      <a:pt x="951" y="64"/>
                    </a:cubicBezTo>
                    <a:cubicBezTo>
                      <a:pt x="935" y="60"/>
                      <a:pt x="912" y="59"/>
                      <a:pt x="891" y="59"/>
                    </a:cubicBezTo>
                    <a:cubicBezTo>
                      <a:pt x="870" y="59"/>
                      <a:pt x="850" y="60"/>
                      <a:pt x="838" y="59"/>
                    </a:cubicBezTo>
                    <a:cubicBezTo>
                      <a:pt x="847" y="58"/>
                      <a:pt x="857" y="58"/>
                      <a:pt x="866" y="58"/>
                    </a:cubicBezTo>
                    <a:cubicBezTo>
                      <a:pt x="866" y="57"/>
                      <a:pt x="852" y="58"/>
                      <a:pt x="854" y="56"/>
                    </a:cubicBezTo>
                    <a:cubicBezTo>
                      <a:pt x="863" y="56"/>
                      <a:pt x="870" y="55"/>
                      <a:pt x="882" y="56"/>
                    </a:cubicBezTo>
                    <a:close/>
                    <a:moveTo>
                      <a:pt x="1420" y="260"/>
                    </a:moveTo>
                    <a:cubicBezTo>
                      <a:pt x="1432" y="270"/>
                      <a:pt x="1423" y="264"/>
                      <a:pt x="1428" y="269"/>
                    </a:cubicBezTo>
                    <a:cubicBezTo>
                      <a:pt x="1425" y="267"/>
                      <a:pt x="1418" y="262"/>
                      <a:pt x="1414" y="257"/>
                    </a:cubicBezTo>
                    <a:cubicBezTo>
                      <a:pt x="1416" y="258"/>
                      <a:pt x="1419" y="259"/>
                      <a:pt x="1420" y="260"/>
                    </a:cubicBezTo>
                    <a:close/>
                    <a:moveTo>
                      <a:pt x="1442" y="279"/>
                    </a:moveTo>
                    <a:cubicBezTo>
                      <a:pt x="1437" y="276"/>
                      <a:pt x="1442" y="280"/>
                      <a:pt x="1441" y="281"/>
                    </a:cubicBezTo>
                    <a:cubicBezTo>
                      <a:pt x="1438" y="278"/>
                      <a:pt x="1434" y="275"/>
                      <a:pt x="1431" y="271"/>
                    </a:cubicBezTo>
                    <a:cubicBezTo>
                      <a:pt x="1434" y="273"/>
                      <a:pt x="1433" y="271"/>
                      <a:pt x="1442" y="279"/>
                    </a:cubicBezTo>
                    <a:close/>
                    <a:moveTo>
                      <a:pt x="813" y="59"/>
                    </a:moveTo>
                    <a:cubicBezTo>
                      <a:pt x="820" y="58"/>
                      <a:pt x="822" y="58"/>
                      <a:pt x="827" y="58"/>
                    </a:cubicBezTo>
                    <a:cubicBezTo>
                      <a:pt x="829" y="60"/>
                      <a:pt x="824" y="61"/>
                      <a:pt x="811" y="62"/>
                    </a:cubicBezTo>
                    <a:cubicBezTo>
                      <a:pt x="810" y="61"/>
                      <a:pt x="816" y="60"/>
                      <a:pt x="813" y="59"/>
                    </a:cubicBezTo>
                    <a:close/>
                    <a:moveTo>
                      <a:pt x="1009" y="69"/>
                    </a:moveTo>
                    <a:cubicBezTo>
                      <a:pt x="1020" y="70"/>
                      <a:pt x="1014" y="71"/>
                      <a:pt x="1027" y="73"/>
                    </a:cubicBezTo>
                    <a:cubicBezTo>
                      <a:pt x="1029" y="74"/>
                      <a:pt x="1021" y="72"/>
                      <a:pt x="1021" y="73"/>
                    </a:cubicBezTo>
                    <a:cubicBezTo>
                      <a:pt x="1014" y="72"/>
                      <a:pt x="1008" y="70"/>
                      <a:pt x="1009" y="69"/>
                    </a:cubicBezTo>
                    <a:close/>
                    <a:moveTo>
                      <a:pt x="1392" y="239"/>
                    </a:moveTo>
                    <a:cubicBezTo>
                      <a:pt x="1389" y="238"/>
                      <a:pt x="1383" y="233"/>
                      <a:pt x="1375" y="227"/>
                    </a:cubicBezTo>
                    <a:cubicBezTo>
                      <a:pt x="1375" y="225"/>
                      <a:pt x="1388" y="235"/>
                      <a:pt x="1392" y="239"/>
                    </a:cubicBezTo>
                    <a:close/>
                    <a:moveTo>
                      <a:pt x="325" y="264"/>
                    </a:moveTo>
                    <a:cubicBezTo>
                      <a:pt x="332" y="257"/>
                      <a:pt x="332" y="257"/>
                      <a:pt x="332" y="257"/>
                    </a:cubicBezTo>
                    <a:cubicBezTo>
                      <a:pt x="335" y="256"/>
                      <a:pt x="332" y="259"/>
                      <a:pt x="332" y="260"/>
                    </a:cubicBezTo>
                    <a:cubicBezTo>
                      <a:pt x="327" y="264"/>
                      <a:pt x="325" y="265"/>
                      <a:pt x="325" y="264"/>
                    </a:cubicBezTo>
                    <a:close/>
                    <a:moveTo>
                      <a:pt x="549" y="124"/>
                    </a:moveTo>
                    <a:cubicBezTo>
                      <a:pt x="548" y="127"/>
                      <a:pt x="538" y="129"/>
                      <a:pt x="533" y="131"/>
                    </a:cubicBezTo>
                    <a:cubicBezTo>
                      <a:pt x="534" y="129"/>
                      <a:pt x="543" y="126"/>
                      <a:pt x="549" y="124"/>
                    </a:cubicBezTo>
                    <a:close/>
                    <a:moveTo>
                      <a:pt x="978" y="65"/>
                    </a:moveTo>
                    <a:cubicBezTo>
                      <a:pt x="979" y="68"/>
                      <a:pt x="969" y="65"/>
                      <a:pt x="958" y="64"/>
                    </a:cubicBezTo>
                    <a:cubicBezTo>
                      <a:pt x="962" y="63"/>
                      <a:pt x="969" y="64"/>
                      <a:pt x="978" y="65"/>
                    </a:cubicBezTo>
                    <a:close/>
                    <a:moveTo>
                      <a:pt x="357" y="241"/>
                    </a:moveTo>
                    <a:cubicBezTo>
                      <a:pt x="358" y="241"/>
                      <a:pt x="358" y="241"/>
                      <a:pt x="358" y="241"/>
                    </a:cubicBezTo>
                    <a:cubicBezTo>
                      <a:pt x="353" y="245"/>
                      <a:pt x="346" y="252"/>
                      <a:pt x="347" y="249"/>
                    </a:cubicBezTo>
                    <a:cubicBezTo>
                      <a:pt x="349" y="247"/>
                      <a:pt x="352" y="244"/>
                      <a:pt x="357" y="241"/>
                    </a:cubicBezTo>
                    <a:close/>
                    <a:moveTo>
                      <a:pt x="435" y="185"/>
                    </a:moveTo>
                    <a:cubicBezTo>
                      <a:pt x="445" y="179"/>
                      <a:pt x="446" y="183"/>
                      <a:pt x="435" y="189"/>
                    </a:cubicBezTo>
                    <a:cubicBezTo>
                      <a:pt x="434" y="188"/>
                      <a:pt x="438" y="185"/>
                      <a:pt x="435" y="185"/>
                    </a:cubicBezTo>
                    <a:close/>
                    <a:moveTo>
                      <a:pt x="724" y="77"/>
                    </a:moveTo>
                    <a:cubicBezTo>
                      <a:pt x="727" y="75"/>
                      <a:pt x="739" y="73"/>
                      <a:pt x="736" y="72"/>
                    </a:cubicBezTo>
                    <a:cubicBezTo>
                      <a:pt x="740" y="72"/>
                      <a:pt x="742" y="72"/>
                      <a:pt x="743" y="71"/>
                    </a:cubicBezTo>
                    <a:cubicBezTo>
                      <a:pt x="752" y="70"/>
                      <a:pt x="747" y="73"/>
                      <a:pt x="738" y="74"/>
                    </a:cubicBezTo>
                    <a:cubicBezTo>
                      <a:pt x="746" y="74"/>
                      <a:pt x="761" y="71"/>
                      <a:pt x="751" y="71"/>
                    </a:cubicBezTo>
                    <a:cubicBezTo>
                      <a:pt x="757" y="70"/>
                      <a:pt x="757" y="70"/>
                      <a:pt x="757" y="69"/>
                    </a:cubicBezTo>
                    <a:cubicBezTo>
                      <a:pt x="765" y="68"/>
                      <a:pt x="757" y="71"/>
                      <a:pt x="768" y="69"/>
                    </a:cubicBezTo>
                    <a:cubicBezTo>
                      <a:pt x="772" y="70"/>
                      <a:pt x="764" y="71"/>
                      <a:pt x="767" y="72"/>
                    </a:cubicBezTo>
                    <a:cubicBezTo>
                      <a:pt x="755" y="73"/>
                      <a:pt x="749" y="74"/>
                      <a:pt x="743" y="75"/>
                    </a:cubicBezTo>
                    <a:cubicBezTo>
                      <a:pt x="737" y="75"/>
                      <a:pt x="732" y="75"/>
                      <a:pt x="724" y="77"/>
                    </a:cubicBezTo>
                    <a:close/>
                    <a:moveTo>
                      <a:pt x="579" y="117"/>
                    </a:moveTo>
                    <a:cubicBezTo>
                      <a:pt x="576" y="122"/>
                      <a:pt x="567" y="125"/>
                      <a:pt x="557" y="128"/>
                    </a:cubicBezTo>
                    <a:cubicBezTo>
                      <a:pt x="547" y="132"/>
                      <a:pt x="536" y="135"/>
                      <a:pt x="529" y="139"/>
                    </a:cubicBezTo>
                    <a:cubicBezTo>
                      <a:pt x="540" y="132"/>
                      <a:pt x="560" y="123"/>
                      <a:pt x="579" y="117"/>
                    </a:cubicBezTo>
                    <a:close/>
                    <a:moveTo>
                      <a:pt x="595" y="112"/>
                    </a:moveTo>
                    <a:cubicBezTo>
                      <a:pt x="595" y="111"/>
                      <a:pt x="602" y="108"/>
                      <a:pt x="611" y="105"/>
                    </a:cubicBezTo>
                    <a:cubicBezTo>
                      <a:pt x="620" y="102"/>
                      <a:pt x="632" y="98"/>
                      <a:pt x="640" y="96"/>
                    </a:cubicBezTo>
                    <a:cubicBezTo>
                      <a:pt x="639" y="99"/>
                      <a:pt x="622" y="101"/>
                      <a:pt x="621" y="103"/>
                    </a:cubicBezTo>
                    <a:cubicBezTo>
                      <a:pt x="625" y="103"/>
                      <a:pt x="629" y="99"/>
                      <a:pt x="635" y="99"/>
                    </a:cubicBezTo>
                    <a:cubicBezTo>
                      <a:pt x="631" y="101"/>
                      <a:pt x="625" y="104"/>
                      <a:pt x="617" y="107"/>
                    </a:cubicBezTo>
                    <a:cubicBezTo>
                      <a:pt x="617" y="108"/>
                      <a:pt x="634" y="104"/>
                      <a:pt x="616" y="110"/>
                    </a:cubicBezTo>
                    <a:cubicBezTo>
                      <a:pt x="625" y="108"/>
                      <a:pt x="616" y="112"/>
                      <a:pt x="628" y="109"/>
                    </a:cubicBezTo>
                    <a:cubicBezTo>
                      <a:pt x="627" y="110"/>
                      <a:pt x="620" y="112"/>
                      <a:pt x="615" y="113"/>
                    </a:cubicBezTo>
                    <a:cubicBezTo>
                      <a:pt x="616" y="113"/>
                      <a:pt x="618" y="112"/>
                      <a:pt x="618" y="111"/>
                    </a:cubicBezTo>
                    <a:cubicBezTo>
                      <a:pt x="611" y="114"/>
                      <a:pt x="611" y="114"/>
                      <a:pt x="611" y="114"/>
                    </a:cubicBezTo>
                    <a:cubicBezTo>
                      <a:pt x="608" y="116"/>
                      <a:pt x="611" y="116"/>
                      <a:pt x="612" y="118"/>
                    </a:cubicBezTo>
                    <a:cubicBezTo>
                      <a:pt x="598" y="124"/>
                      <a:pt x="601" y="120"/>
                      <a:pt x="606" y="117"/>
                    </a:cubicBezTo>
                    <a:cubicBezTo>
                      <a:pt x="600" y="120"/>
                      <a:pt x="597" y="121"/>
                      <a:pt x="594" y="123"/>
                    </a:cubicBezTo>
                    <a:cubicBezTo>
                      <a:pt x="591" y="125"/>
                      <a:pt x="588" y="126"/>
                      <a:pt x="580" y="129"/>
                    </a:cubicBezTo>
                    <a:cubicBezTo>
                      <a:pt x="583" y="128"/>
                      <a:pt x="583" y="127"/>
                      <a:pt x="578" y="128"/>
                    </a:cubicBezTo>
                    <a:cubicBezTo>
                      <a:pt x="569" y="132"/>
                      <a:pt x="569" y="133"/>
                      <a:pt x="560" y="136"/>
                    </a:cubicBezTo>
                    <a:cubicBezTo>
                      <a:pt x="558" y="136"/>
                      <a:pt x="563" y="134"/>
                      <a:pt x="566" y="132"/>
                    </a:cubicBezTo>
                    <a:cubicBezTo>
                      <a:pt x="570" y="131"/>
                      <a:pt x="573" y="129"/>
                      <a:pt x="567" y="130"/>
                    </a:cubicBezTo>
                    <a:cubicBezTo>
                      <a:pt x="579" y="125"/>
                      <a:pt x="574" y="130"/>
                      <a:pt x="587" y="124"/>
                    </a:cubicBezTo>
                    <a:cubicBezTo>
                      <a:pt x="582" y="125"/>
                      <a:pt x="580" y="125"/>
                      <a:pt x="578" y="125"/>
                    </a:cubicBezTo>
                    <a:cubicBezTo>
                      <a:pt x="576" y="125"/>
                      <a:pt x="573" y="126"/>
                      <a:pt x="564" y="128"/>
                    </a:cubicBezTo>
                    <a:cubicBezTo>
                      <a:pt x="573" y="124"/>
                      <a:pt x="576" y="124"/>
                      <a:pt x="578" y="123"/>
                    </a:cubicBezTo>
                    <a:cubicBezTo>
                      <a:pt x="579" y="122"/>
                      <a:pt x="580" y="122"/>
                      <a:pt x="586" y="119"/>
                    </a:cubicBezTo>
                    <a:cubicBezTo>
                      <a:pt x="588" y="119"/>
                      <a:pt x="591" y="119"/>
                      <a:pt x="595" y="119"/>
                    </a:cubicBezTo>
                    <a:cubicBezTo>
                      <a:pt x="604" y="115"/>
                      <a:pt x="590" y="119"/>
                      <a:pt x="592" y="117"/>
                    </a:cubicBezTo>
                    <a:cubicBezTo>
                      <a:pt x="599" y="114"/>
                      <a:pt x="601" y="114"/>
                      <a:pt x="605" y="113"/>
                    </a:cubicBezTo>
                    <a:cubicBezTo>
                      <a:pt x="598" y="114"/>
                      <a:pt x="600" y="113"/>
                      <a:pt x="600" y="111"/>
                    </a:cubicBezTo>
                    <a:cubicBezTo>
                      <a:pt x="595" y="112"/>
                      <a:pt x="593" y="114"/>
                      <a:pt x="583" y="117"/>
                    </a:cubicBezTo>
                    <a:cubicBezTo>
                      <a:pt x="581" y="115"/>
                      <a:pt x="581" y="115"/>
                      <a:pt x="581" y="115"/>
                    </a:cubicBezTo>
                    <a:cubicBezTo>
                      <a:pt x="584" y="114"/>
                      <a:pt x="589" y="113"/>
                      <a:pt x="594" y="111"/>
                    </a:cubicBezTo>
                    <a:cubicBezTo>
                      <a:pt x="599" y="110"/>
                      <a:pt x="596" y="111"/>
                      <a:pt x="595" y="112"/>
                    </a:cubicBezTo>
                    <a:close/>
                    <a:moveTo>
                      <a:pt x="576" y="130"/>
                    </a:moveTo>
                    <a:cubicBezTo>
                      <a:pt x="578" y="131"/>
                      <a:pt x="573" y="134"/>
                      <a:pt x="579" y="133"/>
                    </a:cubicBezTo>
                    <a:cubicBezTo>
                      <a:pt x="572" y="135"/>
                      <a:pt x="564" y="138"/>
                      <a:pt x="559" y="139"/>
                    </a:cubicBezTo>
                    <a:cubicBezTo>
                      <a:pt x="560" y="137"/>
                      <a:pt x="566" y="134"/>
                      <a:pt x="576" y="130"/>
                    </a:cubicBezTo>
                    <a:close/>
                    <a:moveTo>
                      <a:pt x="676" y="86"/>
                    </a:moveTo>
                    <a:cubicBezTo>
                      <a:pt x="686" y="83"/>
                      <a:pt x="686" y="83"/>
                      <a:pt x="686" y="83"/>
                    </a:cubicBezTo>
                    <a:cubicBezTo>
                      <a:pt x="691" y="84"/>
                      <a:pt x="670" y="87"/>
                      <a:pt x="678" y="88"/>
                    </a:cubicBezTo>
                    <a:cubicBezTo>
                      <a:pt x="666" y="92"/>
                      <a:pt x="670" y="88"/>
                      <a:pt x="657" y="92"/>
                    </a:cubicBezTo>
                    <a:cubicBezTo>
                      <a:pt x="657" y="91"/>
                      <a:pt x="662" y="90"/>
                      <a:pt x="667" y="89"/>
                    </a:cubicBezTo>
                    <a:cubicBezTo>
                      <a:pt x="672" y="88"/>
                      <a:pt x="678" y="87"/>
                      <a:pt x="676" y="86"/>
                    </a:cubicBezTo>
                    <a:close/>
                    <a:moveTo>
                      <a:pt x="491" y="156"/>
                    </a:moveTo>
                    <a:cubicBezTo>
                      <a:pt x="500" y="152"/>
                      <a:pt x="504" y="149"/>
                      <a:pt x="518" y="143"/>
                    </a:cubicBezTo>
                    <a:cubicBezTo>
                      <a:pt x="515" y="145"/>
                      <a:pt x="506" y="150"/>
                      <a:pt x="498" y="154"/>
                    </a:cubicBezTo>
                    <a:cubicBezTo>
                      <a:pt x="498" y="155"/>
                      <a:pt x="504" y="152"/>
                      <a:pt x="508" y="150"/>
                    </a:cubicBezTo>
                    <a:cubicBezTo>
                      <a:pt x="509" y="151"/>
                      <a:pt x="502" y="155"/>
                      <a:pt x="494" y="158"/>
                    </a:cubicBezTo>
                    <a:cubicBezTo>
                      <a:pt x="497" y="155"/>
                      <a:pt x="492" y="158"/>
                      <a:pt x="491" y="156"/>
                    </a:cubicBezTo>
                    <a:close/>
                    <a:moveTo>
                      <a:pt x="776" y="69"/>
                    </a:moveTo>
                    <a:cubicBezTo>
                      <a:pt x="786" y="68"/>
                      <a:pt x="786" y="68"/>
                      <a:pt x="786" y="68"/>
                    </a:cubicBezTo>
                    <a:cubicBezTo>
                      <a:pt x="786" y="69"/>
                      <a:pt x="788" y="69"/>
                      <a:pt x="794" y="69"/>
                    </a:cubicBezTo>
                    <a:cubicBezTo>
                      <a:pt x="790" y="70"/>
                      <a:pt x="777" y="72"/>
                      <a:pt x="776" y="73"/>
                    </a:cubicBezTo>
                    <a:cubicBezTo>
                      <a:pt x="764" y="74"/>
                      <a:pt x="784" y="70"/>
                      <a:pt x="776" y="69"/>
                    </a:cubicBezTo>
                    <a:close/>
                    <a:moveTo>
                      <a:pt x="355" y="246"/>
                    </a:moveTo>
                    <a:cubicBezTo>
                      <a:pt x="358" y="244"/>
                      <a:pt x="364" y="240"/>
                      <a:pt x="370" y="235"/>
                    </a:cubicBezTo>
                    <a:cubicBezTo>
                      <a:pt x="377" y="230"/>
                      <a:pt x="383" y="225"/>
                      <a:pt x="387" y="221"/>
                    </a:cubicBezTo>
                    <a:cubicBezTo>
                      <a:pt x="387" y="224"/>
                      <a:pt x="385" y="227"/>
                      <a:pt x="378" y="233"/>
                    </a:cubicBezTo>
                    <a:cubicBezTo>
                      <a:pt x="370" y="239"/>
                      <a:pt x="379" y="230"/>
                      <a:pt x="381" y="228"/>
                    </a:cubicBezTo>
                    <a:cubicBezTo>
                      <a:pt x="367" y="236"/>
                      <a:pt x="360" y="247"/>
                      <a:pt x="351" y="251"/>
                    </a:cubicBezTo>
                    <a:cubicBezTo>
                      <a:pt x="349" y="255"/>
                      <a:pt x="341" y="262"/>
                      <a:pt x="345" y="261"/>
                    </a:cubicBezTo>
                    <a:cubicBezTo>
                      <a:pt x="331" y="273"/>
                      <a:pt x="336" y="267"/>
                      <a:pt x="328" y="271"/>
                    </a:cubicBezTo>
                    <a:cubicBezTo>
                      <a:pt x="335" y="266"/>
                      <a:pt x="346" y="254"/>
                      <a:pt x="355" y="246"/>
                    </a:cubicBezTo>
                    <a:close/>
                    <a:moveTo>
                      <a:pt x="438" y="187"/>
                    </a:moveTo>
                    <a:cubicBezTo>
                      <a:pt x="449" y="181"/>
                      <a:pt x="434" y="193"/>
                      <a:pt x="444" y="187"/>
                    </a:cubicBezTo>
                    <a:cubicBezTo>
                      <a:pt x="442" y="189"/>
                      <a:pt x="437" y="192"/>
                      <a:pt x="430" y="196"/>
                    </a:cubicBezTo>
                    <a:cubicBezTo>
                      <a:pt x="427" y="196"/>
                      <a:pt x="434" y="191"/>
                      <a:pt x="438" y="187"/>
                    </a:cubicBezTo>
                    <a:close/>
                    <a:moveTo>
                      <a:pt x="429" y="195"/>
                    </a:moveTo>
                    <a:cubicBezTo>
                      <a:pt x="420" y="201"/>
                      <a:pt x="414" y="203"/>
                      <a:pt x="418" y="200"/>
                    </a:cubicBezTo>
                    <a:cubicBezTo>
                      <a:pt x="426" y="194"/>
                      <a:pt x="428" y="194"/>
                      <a:pt x="429" y="195"/>
                    </a:cubicBezTo>
                    <a:close/>
                    <a:moveTo>
                      <a:pt x="471" y="168"/>
                    </a:moveTo>
                    <a:cubicBezTo>
                      <a:pt x="466" y="174"/>
                      <a:pt x="477" y="169"/>
                      <a:pt x="474" y="173"/>
                    </a:cubicBezTo>
                    <a:cubicBezTo>
                      <a:pt x="465" y="176"/>
                      <a:pt x="463" y="174"/>
                      <a:pt x="456" y="177"/>
                    </a:cubicBezTo>
                    <a:cubicBezTo>
                      <a:pt x="460" y="173"/>
                      <a:pt x="465" y="172"/>
                      <a:pt x="471" y="168"/>
                    </a:cubicBezTo>
                    <a:close/>
                    <a:moveTo>
                      <a:pt x="814" y="66"/>
                    </a:moveTo>
                    <a:cubicBezTo>
                      <a:pt x="816" y="68"/>
                      <a:pt x="825" y="67"/>
                      <a:pt x="834" y="67"/>
                    </a:cubicBezTo>
                    <a:cubicBezTo>
                      <a:pt x="843" y="67"/>
                      <a:pt x="853" y="67"/>
                      <a:pt x="855" y="68"/>
                    </a:cubicBezTo>
                    <a:cubicBezTo>
                      <a:pt x="846" y="68"/>
                      <a:pt x="838" y="68"/>
                      <a:pt x="834" y="69"/>
                    </a:cubicBezTo>
                    <a:cubicBezTo>
                      <a:pt x="836" y="70"/>
                      <a:pt x="843" y="69"/>
                      <a:pt x="848" y="69"/>
                    </a:cubicBezTo>
                    <a:cubicBezTo>
                      <a:pt x="849" y="70"/>
                      <a:pt x="835" y="70"/>
                      <a:pt x="825" y="71"/>
                    </a:cubicBezTo>
                    <a:cubicBezTo>
                      <a:pt x="829" y="68"/>
                      <a:pt x="822" y="70"/>
                      <a:pt x="813" y="70"/>
                    </a:cubicBezTo>
                    <a:cubicBezTo>
                      <a:pt x="811" y="68"/>
                      <a:pt x="820" y="69"/>
                      <a:pt x="827" y="69"/>
                    </a:cubicBezTo>
                    <a:cubicBezTo>
                      <a:pt x="829" y="67"/>
                      <a:pt x="816" y="68"/>
                      <a:pt x="809" y="69"/>
                    </a:cubicBezTo>
                    <a:cubicBezTo>
                      <a:pt x="810" y="68"/>
                      <a:pt x="816" y="67"/>
                      <a:pt x="814" y="66"/>
                    </a:cubicBezTo>
                    <a:close/>
                    <a:moveTo>
                      <a:pt x="288" y="308"/>
                    </a:moveTo>
                    <a:cubicBezTo>
                      <a:pt x="288" y="307"/>
                      <a:pt x="292" y="303"/>
                      <a:pt x="295" y="301"/>
                    </a:cubicBezTo>
                    <a:cubicBezTo>
                      <a:pt x="293" y="303"/>
                      <a:pt x="293" y="303"/>
                      <a:pt x="299" y="299"/>
                    </a:cubicBezTo>
                    <a:cubicBezTo>
                      <a:pt x="299" y="300"/>
                      <a:pt x="293" y="305"/>
                      <a:pt x="290" y="308"/>
                    </a:cubicBezTo>
                    <a:cubicBezTo>
                      <a:pt x="291" y="307"/>
                      <a:pt x="292" y="304"/>
                      <a:pt x="288" y="308"/>
                    </a:cubicBezTo>
                    <a:close/>
                    <a:moveTo>
                      <a:pt x="324" y="276"/>
                    </a:moveTo>
                    <a:cubicBezTo>
                      <a:pt x="315" y="285"/>
                      <a:pt x="330" y="275"/>
                      <a:pt x="326" y="279"/>
                    </a:cubicBezTo>
                    <a:cubicBezTo>
                      <a:pt x="324" y="282"/>
                      <a:pt x="319" y="287"/>
                      <a:pt x="312" y="293"/>
                    </a:cubicBezTo>
                    <a:cubicBezTo>
                      <a:pt x="310" y="294"/>
                      <a:pt x="315" y="290"/>
                      <a:pt x="319" y="286"/>
                    </a:cubicBezTo>
                    <a:cubicBezTo>
                      <a:pt x="312" y="291"/>
                      <a:pt x="310" y="294"/>
                      <a:pt x="308" y="296"/>
                    </a:cubicBezTo>
                    <a:cubicBezTo>
                      <a:pt x="306" y="299"/>
                      <a:pt x="304" y="302"/>
                      <a:pt x="298" y="308"/>
                    </a:cubicBezTo>
                    <a:cubicBezTo>
                      <a:pt x="297" y="308"/>
                      <a:pt x="299" y="305"/>
                      <a:pt x="302" y="303"/>
                    </a:cubicBezTo>
                    <a:cubicBezTo>
                      <a:pt x="302" y="302"/>
                      <a:pt x="301" y="303"/>
                      <a:pt x="299" y="305"/>
                    </a:cubicBezTo>
                    <a:cubicBezTo>
                      <a:pt x="300" y="301"/>
                      <a:pt x="305" y="297"/>
                      <a:pt x="309" y="292"/>
                    </a:cubicBezTo>
                    <a:cubicBezTo>
                      <a:pt x="308" y="293"/>
                      <a:pt x="304" y="297"/>
                      <a:pt x="301" y="299"/>
                    </a:cubicBezTo>
                    <a:cubicBezTo>
                      <a:pt x="309" y="290"/>
                      <a:pt x="305" y="294"/>
                      <a:pt x="305" y="291"/>
                    </a:cubicBezTo>
                    <a:cubicBezTo>
                      <a:pt x="313" y="284"/>
                      <a:pt x="314" y="282"/>
                      <a:pt x="320" y="278"/>
                    </a:cubicBezTo>
                    <a:cubicBezTo>
                      <a:pt x="320" y="278"/>
                      <a:pt x="313" y="284"/>
                      <a:pt x="314" y="285"/>
                    </a:cubicBezTo>
                    <a:cubicBezTo>
                      <a:pt x="315" y="285"/>
                      <a:pt x="322" y="276"/>
                      <a:pt x="327" y="274"/>
                    </a:cubicBezTo>
                    <a:cubicBezTo>
                      <a:pt x="328" y="274"/>
                      <a:pt x="325" y="277"/>
                      <a:pt x="324" y="276"/>
                    </a:cubicBezTo>
                    <a:close/>
                    <a:moveTo>
                      <a:pt x="679" y="88"/>
                    </a:moveTo>
                    <a:cubicBezTo>
                      <a:pt x="682" y="89"/>
                      <a:pt x="686" y="90"/>
                      <a:pt x="699" y="88"/>
                    </a:cubicBezTo>
                    <a:cubicBezTo>
                      <a:pt x="699" y="90"/>
                      <a:pt x="680" y="93"/>
                      <a:pt x="670" y="96"/>
                    </a:cubicBezTo>
                    <a:cubicBezTo>
                      <a:pt x="666" y="95"/>
                      <a:pt x="683" y="93"/>
                      <a:pt x="682" y="91"/>
                    </a:cubicBezTo>
                    <a:cubicBezTo>
                      <a:pt x="681" y="89"/>
                      <a:pt x="666" y="93"/>
                      <a:pt x="662" y="93"/>
                    </a:cubicBezTo>
                    <a:cubicBezTo>
                      <a:pt x="671" y="91"/>
                      <a:pt x="669" y="90"/>
                      <a:pt x="679" y="88"/>
                    </a:cubicBezTo>
                    <a:close/>
                    <a:moveTo>
                      <a:pt x="733" y="77"/>
                    </a:moveTo>
                    <a:cubicBezTo>
                      <a:pt x="741" y="76"/>
                      <a:pt x="746" y="75"/>
                      <a:pt x="750" y="75"/>
                    </a:cubicBezTo>
                    <a:cubicBezTo>
                      <a:pt x="751" y="76"/>
                      <a:pt x="733" y="78"/>
                      <a:pt x="733" y="77"/>
                    </a:cubicBezTo>
                    <a:close/>
                    <a:moveTo>
                      <a:pt x="257" y="343"/>
                    </a:moveTo>
                    <a:cubicBezTo>
                      <a:pt x="262" y="337"/>
                      <a:pt x="265" y="335"/>
                      <a:pt x="266" y="336"/>
                    </a:cubicBezTo>
                    <a:cubicBezTo>
                      <a:pt x="258" y="344"/>
                      <a:pt x="256" y="348"/>
                      <a:pt x="247" y="359"/>
                    </a:cubicBezTo>
                    <a:cubicBezTo>
                      <a:pt x="244" y="360"/>
                      <a:pt x="248" y="355"/>
                      <a:pt x="252" y="351"/>
                    </a:cubicBezTo>
                    <a:cubicBezTo>
                      <a:pt x="256" y="346"/>
                      <a:pt x="260" y="341"/>
                      <a:pt x="257" y="343"/>
                    </a:cubicBezTo>
                    <a:close/>
                    <a:moveTo>
                      <a:pt x="76" y="1015"/>
                    </a:moveTo>
                    <a:cubicBezTo>
                      <a:pt x="77" y="1017"/>
                      <a:pt x="77" y="1018"/>
                      <a:pt x="78" y="1017"/>
                    </a:cubicBezTo>
                    <a:cubicBezTo>
                      <a:pt x="80" y="1027"/>
                      <a:pt x="79" y="1027"/>
                      <a:pt x="82" y="1037"/>
                    </a:cubicBezTo>
                    <a:cubicBezTo>
                      <a:pt x="80" y="1033"/>
                      <a:pt x="78" y="1023"/>
                      <a:pt x="76" y="1015"/>
                    </a:cubicBezTo>
                    <a:close/>
                    <a:moveTo>
                      <a:pt x="538" y="138"/>
                    </a:moveTo>
                    <a:cubicBezTo>
                      <a:pt x="538" y="138"/>
                      <a:pt x="543" y="136"/>
                      <a:pt x="547" y="134"/>
                    </a:cubicBezTo>
                    <a:cubicBezTo>
                      <a:pt x="550" y="134"/>
                      <a:pt x="546" y="137"/>
                      <a:pt x="536" y="141"/>
                    </a:cubicBezTo>
                    <a:cubicBezTo>
                      <a:pt x="536" y="141"/>
                      <a:pt x="549" y="134"/>
                      <a:pt x="538" y="138"/>
                    </a:cubicBezTo>
                    <a:close/>
                    <a:moveTo>
                      <a:pt x="728" y="80"/>
                    </a:moveTo>
                    <a:cubicBezTo>
                      <a:pt x="731" y="80"/>
                      <a:pt x="738" y="79"/>
                      <a:pt x="744" y="79"/>
                    </a:cubicBezTo>
                    <a:cubicBezTo>
                      <a:pt x="750" y="78"/>
                      <a:pt x="754" y="78"/>
                      <a:pt x="750" y="80"/>
                    </a:cubicBezTo>
                    <a:cubicBezTo>
                      <a:pt x="745" y="81"/>
                      <a:pt x="744" y="80"/>
                      <a:pt x="743" y="80"/>
                    </a:cubicBezTo>
                    <a:cubicBezTo>
                      <a:pt x="737" y="81"/>
                      <a:pt x="736" y="82"/>
                      <a:pt x="730" y="83"/>
                    </a:cubicBezTo>
                    <a:lnTo>
                      <a:pt x="728" y="80"/>
                    </a:lnTo>
                    <a:close/>
                    <a:moveTo>
                      <a:pt x="208" y="409"/>
                    </a:moveTo>
                    <a:cubicBezTo>
                      <a:pt x="213" y="401"/>
                      <a:pt x="214" y="402"/>
                      <a:pt x="218" y="396"/>
                    </a:cubicBezTo>
                    <a:cubicBezTo>
                      <a:pt x="220" y="395"/>
                      <a:pt x="217" y="400"/>
                      <a:pt x="214" y="404"/>
                    </a:cubicBezTo>
                    <a:cubicBezTo>
                      <a:pt x="212" y="407"/>
                      <a:pt x="208" y="411"/>
                      <a:pt x="208" y="409"/>
                    </a:cubicBezTo>
                    <a:close/>
                    <a:moveTo>
                      <a:pt x="428" y="198"/>
                    </a:moveTo>
                    <a:cubicBezTo>
                      <a:pt x="437" y="193"/>
                      <a:pt x="437" y="193"/>
                      <a:pt x="437" y="193"/>
                    </a:cubicBezTo>
                    <a:cubicBezTo>
                      <a:pt x="437" y="194"/>
                      <a:pt x="437" y="195"/>
                      <a:pt x="427" y="201"/>
                    </a:cubicBezTo>
                    <a:cubicBezTo>
                      <a:pt x="429" y="199"/>
                      <a:pt x="429" y="199"/>
                      <a:pt x="428" y="198"/>
                    </a:cubicBezTo>
                    <a:close/>
                    <a:moveTo>
                      <a:pt x="389" y="228"/>
                    </a:moveTo>
                    <a:cubicBezTo>
                      <a:pt x="385" y="231"/>
                      <a:pt x="381" y="234"/>
                      <a:pt x="378" y="236"/>
                    </a:cubicBezTo>
                    <a:cubicBezTo>
                      <a:pt x="375" y="237"/>
                      <a:pt x="378" y="234"/>
                      <a:pt x="382" y="231"/>
                    </a:cubicBezTo>
                    <a:cubicBezTo>
                      <a:pt x="385" y="229"/>
                      <a:pt x="389" y="226"/>
                      <a:pt x="389" y="228"/>
                    </a:cubicBezTo>
                    <a:close/>
                    <a:moveTo>
                      <a:pt x="647" y="102"/>
                    </a:moveTo>
                    <a:cubicBezTo>
                      <a:pt x="655" y="100"/>
                      <a:pt x="658" y="100"/>
                      <a:pt x="658" y="101"/>
                    </a:cubicBezTo>
                    <a:cubicBezTo>
                      <a:pt x="648" y="104"/>
                      <a:pt x="648" y="104"/>
                      <a:pt x="648" y="104"/>
                    </a:cubicBezTo>
                    <a:lnTo>
                      <a:pt x="647" y="102"/>
                    </a:lnTo>
                    <a:close/>
                    <a:moveTo>
                      <a:pt x="754" y="79"/>
                    </a:moveTo>
                    <a:cubicBezTo>
                      <a:pt x="759" y="79"/>
                      <a:pt x="771" y="76"/>
                      <a:pt x="771" y="77"/>
                    </a:cubicBezTo>
                    <a:cubicBezTo>
                      <a:pt x="769" y="79"/>
                      <a:pt x="763" y="80"/>
                      <a:pt x="757" y="81"/>
                    </a:cubicBezTo>
                    <a:cubicBezTo>
                      <a:pt x="751" y="82"/>
                      <a:pt x="745" y="84"/>
                      <a:pt x="743" y="85"/>
                    </a:cubicBezTo>
                    <a:cubicBezTo>
                      <a:pt x="737" y="86"/>
                      <a:pt x="736" y="85"/>
                      <a:pt x="726" y="87"/>
                    </a:cubicBezTo>
                    <a:cubicBezTo>
                      <a:pt x="731" y="85"/>
                      <a:pt x="723" y="84"/>
                      <a:pt x="737" y="82"/>
                    </a:cubicBezTo>
                    <a:cubicBezTo>
                      <a:pt x="744" y="82"/>
                      <a:pt x="737" y="84"/>
                      <a:pt x="736" y="85"/>
                    </a:cubicBezTo>
                    <a:cubicBezTo>
                      <a:pt x="747" y="83"/>
                      <a:pt x="748" y="81"/>
                      <a:pt x="754" y="79"/>
                    </a:cubicBezTo>
                    <a:close/>
                    <a:moveTo>
                      <a:pt x="1008" y="83"/>
                    </a:moveTo>
                    <a:cubicBezTo>
                      <a:pt x="1011" y="82"/>
                      <a:pt x="1028" y="86"/>
                      <a:pt x="1036" y="87"/>
                    </a:cubicBezTo>
                    <a:cubicBezTo>
                      <a:pt x="1033" y="88"/>
                      <a:pt x="1036" y="89"/>
                      <a:pt x="1023" y="87"/>
                    </a:cubicBezTo>
                    <a:cubicBezTo>
                      <a:pt x="1025" y="85"/>
                      <a:pt x="1015" y="85"/>
                      <a:pt x="1008" y="83"/>
                    </a:cubicBezTo>
                    <a:close/>
                    <a:moveTo>
                      <a:pt x="309" y="304"/>
                    </a:moveTo>
                    <a:cubicBezTo>
                      <a:pt x="308" y="304"/>
                      <a:pt x="303" y="308"/>
                      <a:pt x="304" y="306"/>
                    </a:cubicBezTo>
                    <a:cubicBezTo>
                      <a:pt x="311" y="299"/>
                      <a:pt x="309" y="300"/>
                      <a:pt x="315" y="294"/>
                    </a:cubicBezTo>
                    <a:cubicBezTo>
                      <a:pt x="314" y="293"/>
                      <a:pt x="306" y="302"/>
                      <a:pt x="302" y="306"/>
                    </a:cubicBezTo>
                    <a:cubicBezTo>
                      <a:pt x="305" y="300"/>
                      <a:pt x="313" y="293"/>
                      <a:pt x="323" y="285"/>
                    </a:cubicBezTo>
                    <a:cubicBezTo>
                      <a:pt x="314" y="294"/>
                      <a:pt x="323" y="288"/>
                      <a:pt x="320" y="292"/>
                    </a:cubicBezTo>
                    <a:cubicBezTo>
                      <a:pt x="308" y="301"/>
                      <a:pt x="319" y="295"/>
                      <a:pt x="307" y="307"/>
                    </a:cubicBezTo>
                    <a:cubicBezTo>
                      <a:pt x="303" y="310"/>
                      <a:pt x="307" y="307"/>
                      <a:pt x="309" y="304"/>
                    </a:cubicBezTo>
                    <a:close/>
                    <a:moveTo>
                      <a:pt x="655" y="102"/>
                    </a:moveTo>
                    <a:cubicBezTo>
                      <a:pt x="651" y="104"/>
                      <a:pt x="656" y="103"/>
                      <a:pt x="657" y="104"/>
                    </a:cubicBezTo>
                    <a:cubicBezTo>
                      <a:pt x="652" y="105"/>
                      <a:pt x="644" y="107"/>
                      <a:pt x="644" y="108"/>
                    </a:cubicBezTo>
                    <a:cubicBezTo>
                      <a:pt x="640" y="109"/>
                      <a:pt x="646" y="105"/>
                      <a:pt x="655" y="102"/>
                    </a:cubicBezTo>
                    <a:close/>
                    <a:moveTo>
                      <a:pt x="672" y="98"/>
                    </a:moveTo>
                    <a:cubicBezTo>
                      <a:pt x="677" y="97"/>
                      <a:pt x="678" y="97"/>
                      <a:pt x="682" y="96"/>
                    </a:cubicBezTo>
                    <a:cubicBezTo>
                      <a:pt x="682" y="98"/>
                      <a:pt x="677" y="100"/>
                      <a:pt x="668" y="102"/>
                    </a:cubicBezTo>
                    <a:cubicBezTo>
                      <a:pt x="672" y="101"/>
                      <a:pt x="668" y="100"/>
                      <a:pt x="672" y="98"/>
                    </a:cubicBezTo>
                    <a:close/>
                    <a:moveTo>
                      <a:pt x="431" y="203"/>
                    </a:moveTo>
                    <a:cubicBezTo>
                      <a:pt x="434" y="202"/>
                      <a:pt x="437" y="200"/>
                      <a:pt x="438" y="200"/>
                    </a:cubicBezTo>
                    <a:cubicBezTo>
                      <a:pt x="443" y="196"/>
                      <a:pt x="440" y="197"/>
                      <a:pt x="448" y="192"/>
                    </a:cubicBezTo>
                    <a:cubicBezTo>
                      <a:pt x="453" y="190"/>
                      <a:pt x="450" y="192"/>
                      <a:pt x="447" y="194"/>
                    </a:cubicBezTo>
                    <a:cubicBezTo>
                      <a:pt x="443" y="196"/>
                      <a:pt x="440" y="199"/>
                      <a:pt x="444" y="197"/>
                    </a:cubicBezTo>
                    <a:cubicBezTo>
                      <a:pt x="438" y="201"/>
                      <a:pt x="433" y="203"/>
                      <a:pt x="431" y="203"/>
                    </a:cubicBezTo>
                    <a:close/>
                    <a:moveTo>
                      <a:pt x="455" y="189"/>
                    </a:moveTo>
                    <a:cubicBezTo>
                      <a:pt x="458" y="189"/>
                      <a:pt x="455" y="192"/>
                      <a:pt x="456" y="193"/>
                    </a:cubicBezTo>
                    <a:cubicBezTo>
                      <a:pt x="449" y="197"/>
                      <a:pt x="442" y="201"/>
                      <a:pt x="436" y="205"/>
                    </a:cubicBezTo>
                    <a:cubicBezTo>
                      <a:pt x="441" y="201"/>
                      <a:pt x="443" y="200"/>
                      <a:pt x="444" y="198"/>
                    </a:cubicBezTo>
                    <a:cubicBezTo>
                      <a:pt x="446" y="196"/>
                      <a:pt x="448" y="194"/>
                      <a:pt x="455" y="189"/>
                    </a:cubicBezTo>
                    <a:close/>
                    <a:moveTo>
                      <a:pt x="804" y="77"/>
                    </a:moveTo>
                    <a:cubicBezTo>
                      <a:pt x="805" y="76"/>
                      <a:pt x="809" y="77"/>
                      <a:pt x="814" y="77"/>
                    </a:cubicBezTo>
                    <a:cubicBezTo>
                      <a:pt x="815" y="78"/>
                      <a:pt x="818" y="78"/>
                      <a:pt x="823" y="78"/>
                    </a:cubicBezTo>
                    <a:cubicBezTo>
                      <a:pt x="812" y="80"/>
                      <a:pt x="813" y="77"/>
                      <a:pt x="804" y="77"/>
                    </a:cubicBezTo>
                    <a:close/>
                    <a:moveTo>
                      <a:pt x="870" y="75"/>
                    </a:moveTo>
                    <a:cubicBezTo>
                      <a:pt x="880" y="74"/>
                      <a:pt x="892" y="77"/>
                      <a:pt x="897" y="75"/>
                    </a:cubicBezTo>
                    <a:cubicBezTo>
                      <a:pt x="903" y="77"/>
                      <a:pt x="888" y="78"/>
                      <a:pt x="896" y="80"/>
                    </a:cubicBezTo>
                    <a:cubicBezTo>
                      <a:pt x="877" y="78"/>
                      <a:pt x="864" y="78"/>
                      <a:pt x="847" y="77"/>
                    </a:cubicBezTo>
                    <a:cubicBezTo>
                      <a:pt x="850" y="76"/>
                      <a:pt x="849" y="75"/>
                      <a:pt x="863" y="75"/>
                    </a:cubicBezTo>
                    <a:cubicBezTo>
                      <a:pt x="852" y="77"/>
                      <a:pt x="868" y="77"/>
                      <a:pt x="870" y="75"/>
                    </a:cubicBezTo>
                    <a:close/>
                    <a:moveTo>
                      <a:pt x="1034" y="93"/>
                    </a:moveTo>
                    <a:cubicBezTo>
                      <a:pt x="1039" y="92"/>
                      <a:pt x="1055" y="97"/>
                      <a:pt x="1058" y="99"/>
                    </a:cubicBezTo>
                    <a:cubicBezTo>
                      <a:pt x="1056" y="100"/>
                      <a:pt x="1045" y="96"/>
                      <a:pt x="1035" y="95"/>
                    </a:cubicBezTo>
                    <a:cubicBezTo>
                      <a:pt x="1031" y="93"/>
                      <a:pt x="1044" y="95"/>
                      <a:pt x="1034" y="93"/>
                    </a:cubicBezTo>
                    <a:close/>
                    <a:moveTo>
                      <a:pt x="1183" y="140"/>
                    </a:moveTo>
                    <a:cubicBezTo>
                      <a:pt x="1168" y="133"/>
                      <a:pt x="1159" y="130"/>
                      <a:pt x="1152" y="128"/>
                    </a:cubicBezTo>
                    <a:cubicBezTo>
                      <a:pt x="1144" y="126"/>
                      <a:pt x="1136" y="124"/>
                      <a:pt x="1122" y="118"/>
                    </a:cubicBezTo>
                    <a:cubicBezTo>
                      <a:pt x="1121" y="116"/>
                      <a:pt x="1131" y="119"/>
                      <a:pt x="1138" y="121"/>
                    </a:cubicBezTo>
                    <a:cubicBezTo>
                      <a:pt x="1147" y="125"/>
                      <a:pt x="1157" y="128"/>
                      <a:pt x="1165" y="131"/>
                    </a:cubicBezTo>
                    <a:cubicBezTo>
                      <a:pt x="1174" y="134"/>
                      <a:pt x="1180" y="136"/>
                      <a:pt x="1183" y="140"/>
                    </a:cubicBezTo>
                    <a:close/>
                    <a:moveTo>
                      <a:pt x="1005" y="91"/>
                    </a:moveTo>
                    <a:cubicBezTo>
                      <a:pt x="1002" y="89"/>
                      <a:pt x="995" y="90"/>
                      <a:pt x="988" y="88"/>
                    </a:cubicBezTo>
                    <a:cubicBezTo>
                      <a:pt x="998" y="88"/>
                      <a:pt x="1002" y="89"/>
                      <a:pt x="1000" y="86"/>
                    </a:cubicBezTo>
                    <a:cubicBezTo>
                      <a:pt x="1006" y="87"/>
                      <a:pt x="1008" y="88"/>
                      <a:pt x="1014" y="89"/>
                    </a:cubicBezTo>
                    <a:cubicBezTo>
                      <a:pt x="1013" y="91"/>
                      <a:pt x="1016" y="91"/>
                      <a:pt x="1009" y="92"/>
                    </a:cubicBezTo>
                    <a:cubicBezTo>
                      <a:pt x="1021" y="94"/>
                      <a:pt x="1034" y="96"/>
                      <a:pt x="1046" y="99"/>
                    </a:cubicBezTo>
                    <a:cubicBezTo>
                      <a:pt x="1039" y="98"/>
                      <a:pt x="1027" y="96"/>
                      <a:pt x="1015" y="94"/>
                    </a:cubicBezTo>
                    <a:cubicBezTo>
                      <a:pt x="1004" y="92"/>
                      <a:pt x="992" y="90"/>
                      <a:pt x="985" y="89"/>
                    </a:cubicBezTo>
                    <a:cubicBezTo>
                      <a:pt x="989" y="89"/>
                      <a:pt x="997" y="90"/>
                      <a:pt x="1005" y="91"/>
                    </a:cubicBezTo>
                    <a:close/>
                    <a:moveTo>
                      <a:pt x="1017" y="89"/>
                    </a:moveTo>
                    <a:cubicBezTo>
                      <a:pt x="1026" y="91"/>
                      <a:pt x="1026" y="92"/>
                      <a:pt x="1028" y="93"/>
                    </a:cubicBezTo>
                    <a:cubicBezTo>
                      <a:pt x="1017" y="92"/>
                      <a:pt x="1017" y="91"/>
                      <a:pt x="1017" y="89"/>
                    </a:cubicBezTo>
                    <a:close/>
                    <a:moveTo>
                      <a:pt x="731" y="89"/>
                    </a:moveTo>
                    <a:cubicBezTo>
                      <a:pt x="740" y="88"/>
                      <a:pt x="755" y="85"/>
                      <a:pt x="762" y="85"/>
                    </a:cubicBezTo>
                    <a:cubicBezTo>
                      <a:pt x="759" y="86"/>
                      <a:pt x="761" y="87"/>
                      <a:pt x="750" y="88"/>
                    </a:cubicBezTo>
                    <a:cubicBezTo>
                      <a:pt x="748" y="86"/>
                      <a:pt x="741" y="89"/>
                      <a:pt x="729" y="91"/>
                    </a:cubicBezTo>
                    <a:cubicBezTo>
                      <a:pt x="727" y="90"/>
                      <a:pt x="731" y="89"/>
                      <a:pt x="731" y="89"/>
                    </a:cubicBezTo>
                    <a:close/>
                    <a:moveTo>
                      <a:pt x="642" y="110"/>
                    </a:moveTo>
                    <a:cubicBezTo>
                      <a:pt x="638" y="114"/>
                      <a:pt x="654" y="107"/>
                      <a:pt x="663" y="105"/>
                    </a:cubicBezTo>
                    <a:cubicBezTo>
                      <a:pt x="670" y="105"/>
                      <a:pt x="660" y="108"/>
                      <a:pt x="659" y="110"/>
                    </a:cubicBezTo>
                    <a:cubicBezTo>
                      <a:pt x="653" y="111"/>
                      <a:pt x="648" y="113"/>
                      <a:pt x="643" y="114"/>
                    </a:cubicBezTo>
                    <a:cubicBezTo>
                      <a:pt x="636" y="114"/>
                      <a:pt x="657" y="110"/>
                      <a:pt x="654" y="109"/>
                    </a:cubicBezTo>
                    <a:cubicBezTo>
                      <a:pt x="645" y="111"/>
                      <a:pt x="636" y="116"/>
                      <a:pt x="630" y="118"/>
                    </a:cubicBezTo>
                    <a:cubicBezTo>
                      <a:pt x="631" y="117"/>
                      <a:pt x="629" y="117"/>
                      <a:pt x="629" y="116"/>
                    </a:cubicBezTo>
                    <a:cubicBezTo>
                      <a:pt x="629" y="115"/>
                      <a:pt x="632" y="113"/>
                      <a:pt x="642" y="110"/>
                    </a:cubicBezTo>
                    <a:close/>
                    <a:moveTo>
                      <a:pt x="515" y="161"/>
                    </a:moveTo>
                    <a:cubicBezTo>
                      <a:pt x="511" y="161"/>
                      <a:pt x="509" y="164"/>
                      <a:pt x="503" y="167"/>
                    </a:cubicBezTo>
                    <a:cubicBezTo>
                      <a:pt x="498" y="167"/>
                      <a:pt x="516" y="159"/>
                      <a:pt x="523" y="156"/>
                    </a:cubicBezTo>
                    <a:cubicBezTo>
                      <a:pt x="519" y="159"/>
                      <a:pt x="515" y="163"/>
                      <a:pt x="505" y="169"/>
                    </a:cubicBezTo>
                    <a:cubicBezTo>
                      <a:pt x="505" y="167"/>
                      <a:pt x="505" y="166"/>
                      <a:pt x="515" y="161"/>
                    </a:cubicBezTo>
                    <a:close/>
                    <a:moveTo>
                      <a:pt x="539" y="153"/>
                    </a:moveTo>
                    <a:cubicBezTo>
                      <a:pt x="537" y="154"/>
                      <a:pt x="536" y="154"/>
                      <a:pt x="532" y="155"/>
                    </a:cubicBezTo>
                    <a:cubicBezTo>
                      <a:pt x="531" y="155"/>
                      <a:pt x="549" y="147"/>
                      <a:pt x="537" y="152"/>
                    </a:cubicBezTo>
                    <a:cubicBezTo>
                      <a:pt x="540" y="148"/>
                      <a:pt x="543" y="150"/>
                      <a:pt x="547" y="148"/>
                    </a:cubicBezTo>
                    <a:cubicBezTo>
                      <a:pt x="546" y="147"/>
                      <a:pt x="549" y="143"/>
                      <a:pt x="563" y="139"/>
                    </a:cubicBezTo>
                    <a:cubicBezTo>
                      <a:pt x="559" y="143"/>
                      <a:pt x="549" y="149"/>
                      <a:pt x="540" y="154"/>
                    </a:cubicBezTo>
                    <a:cubicBezTo>
                      <a:pt x="536" y="155"/>
                      <a:pt x="537" y="154"/>
                      <a:pt x="539" y="153"/>
                    </a:cubicBezTo>
                    <a:close/>
                    <a:moveTo>
                      <a:pt x="703" y="96"/>
                    </a:moveTo>
                    <a:cubicBezTo>
                      <a:pt x="709" y="97"/>
                      <a:pt x="689" y="102"/>
                      <a:pt x="690" y="99"/>
                    </a:cubicBezTo>
                    <a:cubicBezTo>
                      <a:pt x="696" y="98"/>
                      <a:pt x="696" y="97"/>
                      <a:pt x="703" y="96"/>
                    </a:cubicBezTo>
                    <a:close/>
                    <a:moveTo>
                      <a:pt x="1693" y="1044"/>
                    </a:moveTo>
                    <a:cubicBezTo>
                      <a:pt x="1691" y="1057"/>
                      <a:pt x="1690" y="1053"/>
                      <a:pt x="1689" y="1066"/>
                    </a:cubicBezTo>
                    <a:cubicBezTo>
                      <a:pt x="1688" y="1065"/>
                      <a:pt x="1689" y="1060"/>
                      <a:pt x="1690" y="1052"/>
                    </a:cubicBezTo>
                    <a:cubicBezTo>
                      <a:pt x="1689" y="1051"/>
                      <a:pt x="1687" y="1072"/>
                      <a:pt x="1686" y="1067"/>
                    </a:cubicBezTo>
                    <a:cubicBezTo>
                      <a:pt x="1688" y="1056"/>
                      <a:pt x="1689" y="1054"/>
                      <a:pt x="1691" y="1042"/>
                    </a:cubicBezTo>
                    <a:cubicBezTo>
                      <a:pt x="1691" y="1046"/>
                      <a:pt x="1692" y="1041"/>
                      <a:pt x="1693" y="1044"/>
                    </a:cubicBezTo>
                    <a:close/>
                    <a:moveTo>
                      <a:pt x="413" y="230"/>
                    </a:moveTo>
                    <a:cubicBezTo>
                      <a:pt x="419" y="226"/>
                      <a:pt x="421" y="225"/>
                      <a:pt x="423" y="224"/>
                    </a:cubicBezTo>
                    <a:cubicBezTo>
                      <a:pt x="426" y="223"/>
                      <a:pt x="430" y="221"/>
                      <a:pt x="440" y="214"/>
                    </a:cubicBezTo>
                    <a:cubicBezTo>
                      <a:pt x="441" y="215"/>
                      <a:pt x="442" y="216"/>
                      <a:pt x="431" y="223"/>
                    </a:cubicBezTo>
                    <a:cubicBezTo>
                      <a:pt x="432" y="222"/>
                      <a:pt x="437" y="219"/>
                      <a:pt x="440" y="217"/>
                    </a:cubicBezTo>
                    <a:cubicBezTo>
                      <a:pt x="440" y="218"/>
                      <a:pt x="436" y="221"/>
                      <a:pt x="432" y="223"/>
                    </a:cubicBezTo>
                    <a:cubicBezTo>
                      <a:pt x="434" y="223"/>
                      <a:pt x="440" y="219"/>
                      <a:pt x="444" y="216"/>
                    </a:cubicBezTo>
                    <a:cubicBezTo>
                      <a:pt x="443" y="218"/>
                      <a:pt x="439" y="221"/>
                      <a:pt x="441" y="221"/>
                    </a:cubicBezTo>
                    <a:cubicBezTo>
                      <a:pt x="432" y="227"/>
                      <a:pt x="436" y="222"/>
                      <a:pt x="426" y="229"/>
                    </a:cubicBezTo>
                    <a:cubicBezTo>
                      <a:pt x="428" y="226"/>
                      <a:pt x="424" y="227"/>
                      <a:pt x="420" y="229"/>
                    </a:cubicBezTo>
                    <a:cubicBezTo>
                      <a:pt x="415" y="231"/>
                      <a:pt x="411" y="233"/>
                      <a:pt x="413" y="230"/>
                    </a:cubicBezTo>
                    <a:close/>
                    <a:moveTo>
                      <a:pt x="464" y="208"/>
                    </a:moveTo>
                    <a:cubicBezTo>
                      <a:pt x="461" y="211"/>
                      <a:pt x="459" y="212"/>
                      <a:pt x="464" y="211"/>
                    </a:cubicBezTo>
                    <a:cubicBezTo>
                      <a:pt x="455" y="217"/>
                      <a:pt x="460" y="211"/>
                      <a:pt x="454" y="215"/>
                    </a:cubicBezTo>
                    <a:cubicBezTo>
                      <a:pt x="452" y="216"/>
                      <a:pt x="454" y="216"/>
                      <a:pt x="454" y="218"/>
                    </a:cubicBezTo>
                    <a:cubicBezTo>
                      <a:pt x="453" y="219"/>
                      <a:pt x="451" y="222"/>
                      <a:pt x="442" y="228"/>
                    </a:cubicBezTo>
                    <a:cubicBezTo>
                      <a:pt x="445" y="224"/>
                      <a:pt x="453" y="217"/>
                      <a:pt x="440" y="223"/>
                    </a:cubicBezTo>
                    <a:cubicBezTo>
                      <a:pt x="440" y="222"/>
                      <a:pt x="444" y="219"/>
                      <a:pt x="449" y="216"/>
                    </a:cubicBezTo>
                    <a:cubicBezTo>
                      <a:pt x="455" y="213"/>
                      <a:pt x="461" y="209"/>
                      <a:pt x="464" y="208"/>
                    </a:cubicBezTo>
                    <a:close/>
                    <a:moveTo>
                      <a:pt x="406" y="226"/>
                    </a:moveTo>
                    <a:cubicBezTo>
                      <a:pt x="412" y="223"/>
                      <a:pt x="407" y="228"/>
                      <a:pt x="400" y="233"/>
                    </a:cubicBezTo>
                    <a:cubicBezTo>
                      <a:pt x="406" y="230"/>
                      <a:pt x="402" y="233"/>
                      <a:pt x="403" y="234"/>
                    </a:cubicBezTo>
                    <a:cubicBezTo>
                      <a:pt x="409" y="230"/>
                      <a:pt x="410" y="228"/>
                      <a:pt x="418" y="223"/>
                    </a:cubicBezTo>
                    <a:cubicBezTo>
                      <a:pt x="421" y="224"/>
                      <a:pt x="402" y="234"/>
                      <a:pt x="413" y="230"/>
                    </a:cubicBezTo>
                    <a:cubicBezTo>
                      <a:pt x="397" y="240"/>
                      <a:pt x="393" y="239"/>
                      <a:pt x="385" y="242"/>
                    </a:cubicBezTo>
                    <a:cubicBezTo>
                      <a:pt x="391" y="238"/>
                      <a:pt x="395" y="235"/>
                      <a:pt x="395" y="234"/>
                    </a:cubicBezTo>
                    <a:cubicBezTo>
                      <a:pt x="402" y="231"/>
                      <a:pt x="394" y="236"/>
                      <a:pt x="406" y="226"/>
                    </a:cubicBezTo>
                    <a:close/>
                    <a:moveTo>
                      <a:pt x="434" y="208"/>
                    </a:moveTo>
                    <a:cubicBezTo>
                      <a:pt x="439" y="205"/>
                      <a:pt x="429" y="213"/>
                      <a:pt x="422" y="218"/>
                    </a:cubicBezTo>
                    <a:cubicBezTo>
                      <a:pt x="419" y="219"/>
                      <a:pt x="423" y="215"/>
                      <a:pt x="422" y="215"/>
                    </a:cubicBezTo>
                    <a:cubicBezTo>
                      <a:pt x="430" y="208"/>
                      <a:pt x="433" y="210"/>
                      <a:pt x="434" y="208"/>
                    </a:cubicBezTo>
                    <a:close/>
                    <a:moveTo>
                      <a:pt x="450" y="197"/>
                    </a:moveTo>
                    <a:cubicBezTo>
                      <a:pt x="464" y="189"/>
                      <a:pt x="457" y="194"/>
                      <a:pt x="468" y="187"/>
                    </a:cubicBezTo>
                    <a:cubicBezTo>
                      <a:pt x="477" y="183"/>
                      <a:pt x="465" y="191"/>
                      <a:pt x="460" y="195"/>
                    </a:cubicBezTo>
                    <a:cubicBezTo>
                      <a:pt x="464" y="194"/>
                      <a:pt x="474" y="187"/>
                      <a:pt x="476" y="188"/>
                    </a:cubicBezTo>
                    <a:cubicBezTo>
                      <a:pt x="457" y="200"/>
                      <a:pt x="449" y="203"/>
                      <a:pt x="446" y="207"/>
                    </a:cubicBezTo>
                    <a:cubicBezTo>
                      <a:pt x="441" y="210"/>
                      <a:pt x="439" y="210"/>
                      <a:pt x="437" y="209"/>
                    </a:cubicBezTo>
                    <a:cubicBezTo>
                      <a:pt x="444" y="205"/>
                      <a:pt x="449" y="203"/>
                      <a:pt x="458" y="197"/>
                    </a:cubicBezTo>
                    <a:cubicBezTo>
                      <a:pt x="457" y="196"/>
                      <a:pt x="447" y="202"/>
                      <a:pt x="446" y="201"/>
                    </a:cubicBezTo>
                    <a:cubicBezTo>
                      <a:pt x="451" y="198"/>
                      <a:pt x="451" y="197"/>
                      <a:pt x="450" y="197"/>
                    </a:cubicBezTo>
                    <a:close/>
                    <a:moveTo>
                      <a:pt x="1386" y="267"/>
                    </a:moveTo>
                    <a:cubicBezTo>
                      <a:pt x="1379" y="261"/>
                      <a:pt x="1376" y="259"/>
                      <a:pt x="1373" y="257"/>
                    </a:cubicBezTo>
                    <a:cubicBezTo>
                      <a:pt x="1369" y="255"/>
                      <a:pt x="1366" y="253"/>
                      <a:pt x="1358" y="247"/>
                    </a:cubicBezTo>
                    <a:cubicBezTo>
                      <a:pt x="1366" y="252"/>
                      <a:pt x="1366" y="248"/>
                      <a:pt x="1359" y="241"/>
                    </a:cubicBezTo>
                    <a:cubicBezTo>
                      <a:pt x="1375" y="252"/>
                      <a:pt x="1382" y="259"/>
                      <a:pt x="1386" y="267"/>
                    </a:cubicBezTo>
                    <a:close/>
                    <a:moveTo>
                      <a:pt x="489" y="176"/>
                    </a:moveTo>
                    <a:cubicBezTo>
                      <a:pt x="498" y="170"/>
                      <a:pt x="497" y="173"/>
                      <a:pt x="502" y="170"/>
                    </a:cubicBezTo>
                    <a:cubicBezTo>
                      <a:pt x="498" y="174"/>
                      <a:pt x="495" y="174"/>
                      <a:pt x="485" y="180"/>
                    </a:cubicBezTo>
                    <a:cubicBezTo>
                      <a:pt x="486" y="179"/>
                      <a:pt x="488" y="177"/>
                      <a:pt x="489" y="176"/>
                    </a:cubicBezTo>
                    <a:close/>
                    <a:moveTo>
                      <a:pt x="265" y="356"/>
                    </a:moveTo>
                    <a:cubicBezTo>
                      <a:pt x="268" y="354"/>
                      <a:pt x="263" y="360"/>
                      <a:pt x="263" y="361"/>
                    </a:cubicBezTo>
                    <a:cubicBezTo>
                      <a:pt x="258" y="367"/>
                      <a:pt x="258" y="363"/>
                      <a:pt x="265" y="356"/>
                    </a:cubicBezTo>
                    <a:close/>
                    <a:moveTo>
                      <a:pt x="591" y="131"/>
                    </a:moveTo>
                    <a:cubicBezTo>
                      <a:pt x="592" y="132"/>
                      <a:pt x="578" y="137"/>
                      <a:pt x="573" y="138"/>
                    </a:cubicBezTo>
                    <a:cubicBezTo>
                      <a:pt x="572" y="137"/>
                      <a:pt x="582" y="134"/>
                      <a:pt x="591" y="131"/>
                    </a:cubicBezTo>
                    <a:close/>
                    <a:moveTo>
                      <a:pt x="235" y="395"/>
                    </a:moveTo>
                    <a:cubicBezTo>
                      <a:pt x="233" y="398"/>
                      <a:pt x="227" y="406"/>
                      <a:pt x="223" y="413"/>
                    </a:cubicBezTo>
                    <a:cubicBezTo>
                      <a:pt x="219" y="414"/>
                      <a:pt x="228" y="404"/>
                      <a:pt x="235" y="395"/>
                    </a:cubicBezTo>
                    <a:close/>
                    <a:moveTo>
                      <a:pt x="332" y="287"/>
                    </a:moveTo>
                    <a:cubicBezTo>
                      <a:pt x="331" y="290"/>
                      <a:pt x="335" y="288"/>
                      <a:pt x="328" y="295"/>
                    </a:cubicBezTo>
                    <a:cubicBezTo>
                      <a:pt x="330" y="291"/>
                      <a:pt x="318" y="301"/>
                      <a:pt x="332" y="287"/>
                    </a:cubicBezTo>
                    <a:close/>
                    <a:moveTo>
                      <a:pt x="1304" y="205"/>
                    </a:moveTo>
                    <a:cubicBezTo>
                      <a:pt x="1318" y="214"/>
                      <a:pt x="1333" y="225"/>
                      <a:pt x="1347" y="235"/>
                    </a:cubicBezTo>
                    <a:cubicBezTo>
                      <a:pt x="1343" y="234"/>
                      <a:pt x="1335" y="228"/>
                      <a:pt x="1324" y="220"/>
                    </a:cubicBezTo>
                    <a:cubicBezTo>
                      <a:pt x="1325" y="224"/>
                      <a:pt x="1339" y="230"/>
                      <a:pt x="1350" y="239"/>
                    </a:cubicBezTo>
                    <a:cubicBezTo>
                      <a:pt x="1350" y="240"/>
                      <a:pt x="1358" y="245"/>
                      <a:pt x="1356" y="245"/>
                    </a:cubicBezTo>
                    <a:cubicBezTo>
                      <a:pt x="1346" y="238"/>
                      <a:pt x="1344" y="236"/>
                      <a:pt x="1339" y="232"/>
                    </a:cubicBezTo>
                    <a:cubicBezTo>
                      <a:pt x="1333" y="229"/>
                      <a:pt x="1329" y="226"/>
                      <a:pt x="1324" y="224"/>
                    </a:cubicBezTo>
                    <a:cubicBezTo>
                      <a:pt x="1321" y="224"/>
                      <a:pt x="1331" y="229"/>
                      <a:pt x="1336" y="233"/>
                    </a:cubicBezTo>
                    <a:cubicBezTo>
                      <a:pt x="1325" y="227"/>
                      <a:pt x="1325" y="228"/>
                      <a:pt x="1327" y="230"/>
                    </a:cubicBezTo>
                    <a:cubicBezTo>
                      <a:pt x="1325" y="228"/>
                      <a:pt x="1324" y="228"/>
                      <a:pt x="1324" y="229"/>
                    </a:cubicBezTo>
                    <a:cubicBezTo>
                      <a:pt x="1315" y="221"/>
                      <a:pt x="1320" y="222"/>
                      <a:pt x="1307" y="213"/>
                    </a:cubicBezTo>
                    <a:cubicBezTo>
                      <a:pt x="1308" y="212"/>
                      <a:pt x="1322" y="222"/>
                      <a:pt x="1324" y="222"/>
                    </a:cubicBezTo>
                    <a:cubicBezTo>
                      <a:pt x="1323" y="220"/>
                      <a:pt x="1318" y="219"/>
                      <a:pt x="1313" y="215"/>
                    </a:cubicBezTo>
                    <a:cubicBezTo>
                      <a:pt x="1318" y="217"/>
                      <a:pt x="1315" y="215"/>
                      <a:pt x="1312" y="212"/>
                    </a:cubicBezTo>
                    <a:cubicBezTo>
                      <a:pt x="1308" y="209"/>
                      <a:pt x="1303" y="206"/>
                      <a:pt x="1304" y="205"/>
                    </a:cubicBezTo>
                    <a:close/>
                    <a:moveTo>
                      <a:pt x="775" y="87"/>
                    </a:moveTo>
                    <a:cubicBezTo>
                      <a:pt x="774" y="87"/>
                      <a:pt x="787" y="86"/>
                      <a:pt x="792" y="85"/>
                    </a:cubicBezTo>
                    <a:cubicBezTo>
                      <a:pt x="793" y="87"/>
                      <a:pt x="793" y="87"/>
                      <a:pt x="793" y="87"/>
                    </a:cubicBezTo>
                    <a:cubicBezTo>
                      <a:pt x="780" y="89"/>
                      <a:pt x="784" y="87"/>
                      <a:pt x="775" y="87"/>
                    </a:cubicBezTo>
                    <a:close/>
                    <a:moveTo>
                      <a:pt x="249" y="376"/>
                    </a:moveTo>
                    <a:cubicBezTo>
                      <a:pt x="257" y="368"/>
                      <a:pt x="259" y="368"/>
                      <a:pt x="267" y="359"/>
                    </a:cubicBezTo>
                    <a:cubicBezTo>
                      <a:pt x="259" y="370"/>
                      <a:pt x="266" y="362"/>
                      <a:pt x="264" y="367"/>
                    </a:cubicBezTo>
                    <a:cubicBezTo>
                      <a:pt x="255" y="378"/>
                      <a:pt x="259" y="370"/>
                      <a:pt x="251" y="380"/>
                    </a:cubicBezTo>
                    <a:cubicBezTo>
                      <a:pt x="247" y="382"/>
                      <a:pt x="260" y="367"/>
                      <a:pt x="250" y="379"/>
                    </a:cubicBezTo>
                    <a:cubicBezTo>
                      <a:pt x="248" y="380"/>
                      <a:pt x="251" y="376"/>
                      <a:pt x="249" y="376"/>
                    </a:cubicBezTo>
                    <a:close/>
                    <a:moveTo>
                      <a:pt x="643" y="115"/>
                    </a:moveTo>
                    <a:cubicBezTo>
                      <a:pt x="653" y="111"/>
                      <a:pt x="647" y="115"/>
                      <a:pt x="657" y="112"/>
                    </a:cubicBezTo>
                    <a:cubicBezTo>
                      <a:pt x="658" y="113"/>
                      <a:pt x="655" y="115"/>
                      <a:pt x="642" y="118"/>
                    </a:cubicBezTo>
                    <a:cubicBezTo>
                      <a:pt x="642" y="118"/>
                      <a:pt x="646" y="116"/>
                      <a:pt x="648" y="116"/>
                    </a:cubicBezTo>
                    <a:cubicBezTo>
                      <a:pt x="649" y="114"/>
                      <a:pt x="642" y="117"/>
                      <a:pt x="643" y="115"/>
                    </a:cubicBezTo>
                    <a:close/>
                    <a:moveTo>
                      <a:pt x="983" y="90"/>
                    </a:moveTo>
                    <a:cubicBezTo>
                      <a:pt x="987" y="90"/>
                      <a:pt x="992" y="91"/>
                      <a:pt x="996" y="92"/>
                    </a:cubicBezTo>
                    <a:cubicBezTo>
                      <a:pt x="998" y="93"/>
                      <a:pt x="994" y="93"/>
                      <a:pt x="989" y="92"/>
                    </a:cubicBezTo>
                    <a:cubicBezTo>
                      <a:pt x="985" y="91"/>
                      <a:pt x="980" y="90"/>
                      <a:pt x="983" y="90"/>
                    </a:cubicBezTo>
                    <a:close/>
                    <a:moveTo>
                      <a:pt x="572" y="142"/>
                    </a:moveTo>
                    <a:cubicBezTo>
                      <a:pt x="579" y="139"/>
                      <a:pt x="578" y="139"/>
                      <a:pt x="577" y="138"/>
                    </a:cubicBezTo>
                    <a:cubicBezTo>
                      <a:pt x="591" y="133"/>
                      <a:pt x="601" y="130"/>
                      <a:pt x="604" y="130"/>
                    </a:cubicBezTo>
                    <a:cubicBezTo>
                      <a:pt x="588" y="136"/>
                      <a:pt x="587" y="138"/>
                      <a:pt x="582" y="142"/>
                    </a:cubicBezTo>
                    <a:cubicBezTo>
                      <a:pt x="577" y="143"/>
                      <a:pt x="582" y="140"/>
                      <a:pt x="572" y="142"/>
                    </a:cubicBezTo>
                    <a:close/>
                    <a:moveTo>
                      <a:pt x="670" y="108"/>
                    </a:moveTo>
                    <a:cubicBezTo>
                      <a:pt x="676" y="107"/>
                      <a:pt x="684" y="105"/>
                      <a:pt x="684" y="106"/>
                    </a:cubicBezTo>
                    <a:cubicBezTo>
                      <a:pt x="676" y="108"/>
                      <a:pt x="668" y="110"/>
                      <a:pt x="670" y="108"/>
                    </a:cubicBezTo>
                    <a:close/>
                    <a:moveTo>
                      <a:pt x="544" y="153"/>
                    </a:moveTo>
                    <a:cubicBezTo>
                      <a:pt x="547" y="154"/>
                      <a:pt x="542" y="156"/>
                      <a:pt x="537" y="159"/>
                    </a:cubicBezTo>
                    <a:cubicBezTo>
                      <a:pt x="538" y="159"/>
                      <a:pt x="543" y="157"/>
                      <a:pt x="548" y="155"/>
                    </a:cubicBezTo>
                    <a:cubicBezTo>
                      <a:pt x="553" y="153"/>
                      <a:pt x="557" y="151"/>
                      <a:pt x="557" y="152"/>
                    </a:cubicBezTo>
                    <a:cubicBezTo>
                      <a:pt x="554" y="154"/>
                      <a:pt x="551" y="155"/>
                      <a:pt x="551" y="154"/>
                    </a:cubicBezTo>
                    <a:cubicBezTo>
                      <a:pt x="554" y="156"/>
                      <a:pt x="535" y="165"/>
                      <a:pt x="519" y="174"/>
                    </a:cubicBezTo>
                    <a:cubicBezTo>
                      <a:pt x="524" y="170"/>
                      <a:pt x="516" y="174"/>
                      <a:pt x="516" y="172"/>
                    </a:cubicBezTo>
                    <a:cubicBezTo>
                      <a:pt x="519" y="170"/>
                      <a:pt x="530" y="165"/>
                      <a:pt x="536" y="161"/>
                    </a:cubicBezTo>
                    <a:cubicBezTo>
                      <a:pt x="534" y="162"/>
                      <a:pt x="532" y="162"/>
                      <a:pt x="531" y="162"/>
                    </a:cubicBezTo>
                    <a:cubicBezTo>
                      <a:pt x="527" y="164"/>
                      <a:pt x="530" y="164"/>
                      <a:pt x="520" y="168"/>
                    </a:cubicBezTo>
                    <a:cubicBezTo>
                      <a:pt x="520" y="167"/>
                      <a:pt x="519" y="168"/>
                      <a:pt x="516" y="169"/>
                    </a:cubicBezTo>
                    <a:cubicBezTo>
                      <a:pt x="524" y="164"/>
                      <a:pt x="532" y="160"/>
                      <a:pt x="544" y="153"/>
                    </a:cubicBezTo>
                    <a:close/>
                    <a:moveTo>
                      <a:pt x="220" y="419"/>
                    </a:moveTo>
                    <a:cubicBezTo>
                      <a:pt x="226" y="411"/>
                      <a:pt x="226" y="414"/>
                      <a:pt x="231" y="406"/>
                    </a:cubicBezTo>
                    <a:cubicBezTo>
                      <a:pt x="231" y="406"/>
                      <a:pt x="226" y="414"/>
                      <a:pt x="226" y="414"/>
                    </a:cubicBezTo>
                    <a:cubicBezTo>
                      <a:pt x="223" y="418"/>
                      <a:pt x="221" y="420"/>
                      <a:pt x="220" y="419"/>
                    </a:cubicBezTo>
                    <a:close/>
                    <a:moveTo>
                      <a:pt x="741" y="96"/>
                    </a:moveTo>
                    <a:cubicBezTo>
                      <a:pt x="743" y="96"/>
                      <a:pt x="739" y="97"/>
                      <a:pt x="735" y="98"/>
                    </a:cubicBezTo>
                    <a:cubicBezTo>
                      <a:pt x="737" y="98"/>
                      <a:pt x="744" y="97"/>
                      <a:pt x="749" y="96"/>
                    </a:cubicBezTo>
                    <a:cubicBezTo>
                      <a:pt x="744" y="98"/>
                      <a:pt x="760" y="98"/>
                      <a:pt x="771" y="96"/>
                    </a:cubicBezTo>
                    <a:cubicBezTo>
                      <a:pt x="772" y="98"/>
                      <a:pt x="766" y="99"/>
                      <a:pt x="753" y="101"/>
                    </a:cubicBezTo>
                    <a:cubicBezTo>
                      <a:pt x="753" y="101"/>
                      <a:pt x="752" y="101"/>
                      <a:pt x="749" y="101"/>
                    </a:cubicBezTo>
                    <a:cubicBezTo>
                      <a:pt x="749" y="100"/>
                      <a:pt x="755" y="100"/>
                      <a:pt x="759" y="99"/>
                    </a:cubicBezTo>
                    <a:cubicBezTo>
                      <a:pt x="754" y="99"/>
                      <a:pt x="744" y="99"/>
                      <a:pt x="738" y="99"/>
                    </a:cubicBezTo>
                    <a:cubicBezTo>
                      <a:pt x="732" y="99"/>
                      <a:pt x="730" y="98"/>
                      <a:pt x="741" y="96"/>
                    </a:cubicBezTo>
                    <a:close/>
                    <a:moveTo>
                      <a:pt x="343" y="285"/>
                    </a:moveTo>
                    <a:cubicBezTo>
                      <a:pt x="353" y="278"/>
                      <a:pt x="364" y="265"/>
                      <a:pt x="376" y="257"/>
                    </a:cubicBezTo>
                    <a:cubicBezTo>
                      <a:pt x="371" y="264"/>
                      <a:pt x="356" y="274"/>
                      <a:pt x="342" y="288"/>
                    </a:cubicBezTo>
                    <a:cubicBezTo>
                      <a:pt x="341" y="287"/>
                      <a:pt x="344" y="284"/>
                      <a:pt x="343" y="285"/>
                    </a:cubicBezTo>
                    <a:close/>
                    <a:moveTo>
                      <a:pt x="472" y="192"/>
                    </a:moveTo>
                    <a:cubicBezTo>
                      <a:pt x="480" y="187"/>
                      <a:pt x="478" y="190"/>
                      <a:pt x="479" y="190"/>
                    </a:cubicBezTo>
                    <a:cubicBezTo>
                      <a:pt x="476" y="193"/>
                      <a:pt x="469" y="197"/>
                      <a:pt x="463" y="200"/>
                    </a:cubicBezTo>
                    <a:cubicBezTo>
                      <a:pt x="456" y="204"/>
                      <a:pt x="451" y="207"/>
                      <a:pt x="449" y="209"/>
                    </a:cubicBezTo>
                    <a:cubicBezTo>
                      <a:pt x="443" y="212"/>
                      <a:pt x="445" y="210"/>
                      <a:pt x="449" y="208"/>
                    </a:cubicBezTo>
                    <a:cubicBezTo>
                      <a:pt x="452" y="205"/>
                      <a:pt x="457" y="202"/>
                      <a:pt x="455" y="203"/>
                    </a:cubicBezTo>
                    <a:cubicBezTo>
                      <a:pt x="463" y="198"/>
                      <a:pt x="462" y="200"/>
                      <a:pt x="468" y="196"/>
                    </a:cubicBezTo>
                    <a:cubicBezTo>
                      <a:pt x="470" y="195"/>
                      <a:pt x="472" y="193"/>
                      <a:pt x="476" y="191"/>
                    </a:cubicBezTo>
                    <a:cubicBezTo>
                      <a:pt x="474" y="192"/>
                      <a:pt x="472" y="193"/>
                      <a:pt x="472" y="192"/>
                    </a:cubicBezTo>
                    <a:close/>
                    <a:moveTo>
                      <a:pt x="775" y="91"/>
                    </a:moveTo>
                    <a:cubicBezTo>
                      <a:pt x="785" y="93"/>
                      <a:pt x="792" y="89"/>
                      <a:pt x="808" y="88"/>
                    </a:cubicBezTo>
                    <a:cubicBezTo>
                      <a:pt x="793" y="91"/>
                      <a:pt x="801" y="92"/>
                      <a:pt x="788" y="95"/>
                    </a:cubicBezTo>
                    <a:cubicBezTo>
                      <a:pt x="789" y="93"/>
                      <a:pt x="785" y="92"/>
                      <a:pt x="769" y="94"/>
                    </a:cubicBezTo>
                    <a:cubicBezTo>
                      <a:pt x="774" y="94"/>
                      <a:pt x="780" y="94"/>
                      <a:pt x="771" y="95"/>
                    </a:cubicBezTo>
                    <a:cubicBezTo>
                      <a:pt x="764" y="96"/>
                      <a:pt x="764" y="96"/>
                      <a:pt x="764" y="96"/>
                    </a:cubicBezTo>
                    <a:cubicBezTo>
                      <a:pt x="762" y="94"/>
                      <a:pt x="762" y="94"/>
                      <a:pt x="762" y="94"/>
                    </a:cubicBezTo>
                    <a:cubicBezTo>
                      <a:pt x="770" y="93"/>
                      <a:pt x="775" y="92"/>
                      <a:pt x="775" y="91"/>
                    </a:cubicBezTo>
                    <a:close/>
                    <a:moveTo>
                      <a:pt x="628" y="124"/>
                    </a:moveTo>
                    <a:cubicBezTo>
                      <a:pt x="626" y="126"/>
                      <a:pt x="624" y="128"/>
                      <a:pt x="613" y="131"/>
                    </a:cubicBezTo>
                    <a:cubicBezTo>
                      <a:pt x="611" y="131"/>
                      <a:pt x="609" y="131"/>
                      <a:pt x="609" y="131"/>
                    </a:cubicBezTo>
                    <a:cubicBezTo>
                      <a:pt x="614" y="128"/>
                      <a:pt x="620" y="127"/>
                      <a:pt x="628" y="124"/>
                    </a:cubicBezTo>
                    <a:close/>
                    <a:moveTo>
                      <a:pt x="256" y="383"/>
                    </a:moveTo>
                    <a:cubicBezTo>
                      <a:pt x="255" y="383"/>
                      <a:pt x="263" y="371"/>
                      <a:pt x="256" y="380"/>
                    </a:cubicBezTo>
                    <a:cubicBezTo>
                      <a:pt x="256" y="379"/>
                      <a:pt x="256" y="378"/>
                      <a:pt x="259" y="375"/>
                    </a:cubicBezTo>
                    <a:cubicBezTo>
                      <a:pt x="263" y="370"/>
                      <a:pt x="263" y="370"/>
                      <a:pt x="263" y="370"/>
                    </a:cubicBezTo>
                    <a:cubicBezTo>
                      <a:pt x="262" y="375"/>
                      <a:pt x="277" y="357"/>
                      <a:pt x="272" y="366"/>
                    </a:cubicBezTo>
                    <a:cubicBezTo>
                      <a:pt x="259" y="380"/>
                      <a:pt x="254" y="389"/>
                      <a:pt x="259" y="387"/>
                    </a:cubicBezTo>
                    <a:cubicBezTo>
                      <a:pt x="257" y="391"/>
                      <a:pt x="247" y="403"/>
                      <a:pt x="249" y="402"/>
                    </a:cubicBezTo>
                    <a:cubicBezTo>
                      <a:pt x="245" y="407"/>
                      <a:pt x="245" y="406"/>
                      <a:pt x="245" y="405"/>
                    </a:cubicBezTo>
                    <a:cubicBezTo>
                      <a:pt x="244" y="405"/>
                      <a:pt x="243" y="406"/>
                      <a:pt x="237" y="415"/>
                    </a:cubicBezTo>
                    <a:cubicBezTo>
                      <a:pt x="235" y="416"/>
                      <a:pt x="239" y="410"/>
                      <a:pt x="236" y="412"/>
                    </a:cubicBezTo>
                    <a:cubicBezTo>
                      <a:pt x="229" y="421"/>
                      <a:pt x="235" y="416"/>
                      <a:pt x="235" y="417"/>
                    </a:cubicBezTo>
                    <a:cubicBezTo>
                      <a:pt x="230" y="422"/>
                      <a:pt x="225" y="426"/>
                      <a:pt x="225" y="425"/>
                    </a:cubicBezTo>
                    <a:cubicBezTo>
                      <a:pt x="225" y="423"/>
                      <a:pt x="228" y="417"/>
                      <a:pt x="231" y="413"/>
                    </a:cubicBezTo>
                    <a:cubicBezTo>
                      <a:pt x="233" y="408"/>
                      <a:pt x="235" y="406"/>
                      <a:pt x="229" y="411"/>
                    </a:cubicBezTo>
                    <a:cubicBezTo>
                      <a:pt x="235" y="403"/>
                      <a:pt x="240" y="399"/>
                      <a:pt x="237" y="403"/>
                    </a:cubicBezTo>
                    <a:cubicBezTo>
                      <a:pt x="240" y="399"/>
                      <a:pt x="244" y="395"/>
                      <a:pt x="247" y="390"/>
                    </a:cubicBezTo>
                    <a:cubicBezTo>
                      <a:pt x="246" y="389"/>
                      <a:pt x="239" y="400"/>
                      <a:pt x="239" y="398"/>
                    </a:cubicBezTo>
                    <a:cubicBezTo>
                      <a:pt x="245" y="389"/>
                      <a:pt x="248" y="386"/>
                      <a:pt x="253" y="380"/>
                    </a:cubicBezTo>
                    <a:cubicBezTo>
                      <a:pt x="255" y="380"/>
                      <a:pt x="244" y="395"/>
                      <a:pt x="254" y="383"/>
                    </a:cubicBezTo>
                    <a:cubicBezTo>
                      <a:pt x="250" y="388"/>
                      <a:pt x="247" y="394"/>
                      <a:pt x="256" y="383"/>
                    </a:cubicBezTo>
                    <a:close/>
                    <a:moveTo>
                      <a:pt x="401" y="240"/>
                    </a:moveTo>
                    <a:cubicBezTo>
                      <a:pt x="404" y="235"/>
                      <a:pt x="408" y="236"/>
                      <a:pt x="413" y="233"/>
                    </a:cubicBezTo>
                    <a:cubicBezTo>
                      <a:pt x="413" y="234"/>
                      <a:pt x="407" y="238"/>
                      <a:pt x="403" y="241"/>
                    </a:cubicBezTo>
                    <a:cubicBezTo>
                      <a:pt x="398" y="243"/>
                      <a:pt x="408" y="235"/>
                      <a:pt x="401" y="240"/>
                    </a:cubicBezTo>
                    <a:close/>
                    <a:moveTo>
                      <a:pt x="1301" y="211"/>
                    </a:moveTo>
                    <a:cubicBezTo>
                      <a:pt x="1312" y="219"/>
                      <a:pt x="1300" y="214"/>
                      <a:pt x="1289" y="207"/>
                    </a:cubicBezTo>
                    <a:cubicBezTo>
                      <a:pt x="1291" y="209"/>
                      <a:pt x="1300" y="215"/>
                      <a:pt x="1309" y="220"/>
                    </a:cubicBezTo>
                    <a:cubicBezTo>
                      <a:pt x="1317" y="225"/>
                      <a:pt x="1324" y="230"/>
                      <a:pt x="1324" y="232"/>
                    </a:cubicBezTo>
                    <a:cubicBezTo>
                      <a:pt x="1316" y="226"/>
                      <a:pt x="1311" y="222"/>
                      <a:pt x="1305" y="219"/>
                    </a:cubicBezTo>
                    <a:cubicBezTo>
                      <a:pt x="1299" y="215"/>
                      <a:pt x="1293" y="211"/>
                      <a:pt x="1283" y="206"/>
                    </a:cubicBezTo>
                    <a:cubicBezTo>
                      <a:pt x="1294" y="210"/>
                      <a:pt x="1271" y="194"/>
                      <a:pt x="1289" y="205"/>
                    </a:cubicBezTo>
                    <a:cubicBezTo>
                      <a:pt x="1290" y="204"/>
                      <a:pt x="1273" y="196"/>
                      <a:pt x="1277" y="197"/>
                    </a:cubicBezTo>
                    <a:cubicBezTo>
                      <a:pt x="1291" y="203"/>
                      <a:pt x="1297" y="212"/>
                      <a:pt x="1301" y="211"/>
                    </a:cubicBezTo>
                    <a:close/>
                    <a:moveTo>
                      <a:pt x="199" y="457"/>
                    </a:moveTo>
                    <a:cubicBezTo>
                      <a:pt x="203" y="450"/>
                      <a:pt x="205" y="450"/>
                      <a:pt x="206" y="449"/>
                    </a:cubicBezTo>
                    <a:cubicBezTo>
                      <a:pt x="204" y="452"/>
                      <a:pt x="203" y="454"/>
                      <a:pt x="204" y="455"/>
                    </a:cubicBezTo>
                    <a:cubicBezTo>
                      <a:pt x="200" y="461"/>
                      <a:pt x="201" y="456"/>
                      <a:pt x="199" y="457"/>
                    </a:cubicBezTo>
                    <a:close/>
                    <a:moveTo>
                      <a:pt x="506" y="176"/>
                    </a:moveTo>
                    <a:cubicBezTo>
                      <a:pt x="499" y="183"/>
                      <a:pt x="510" y="178"/>
                      <a:pt x="515" y="179"/>
                    </a:cubicBezTo>
                    <a:cubicBezTo>
                      <a:pt x="523" y="175"/>
                      <a:pt x="516" y="176"/>
                      <a:pt x="526" y="172"/>
                    </a:cubicBezTo>
                    <a:cubicBezTo>
                      <a:pt x="527" y="173"/>
                      <a:pt x="527" y="173"/>
                      <a:pt x="527" y="173"/>
                    </a:cubicBezTo>
                    <a:cubicBezTo>
                      <a:pt x="534" y="168"/>
                      <a:pt x="545" y="165"/>
                      <a:pt x="547" y="162"/>
                    </a:cubicBezTo>
                    <a:cubicBezTo>
                      <a:pt x="551" y="162"/>
                      <a:pt x="557" y="159"/>
                      <a:pt x="566" y="155"/>
                    </a:cubicBezTo>
                    <a:cubicBezTo>
                      <a:pt x="563" y="157"/>
                      <a:pt x="551" y="163"/>
                      <a:pt x="568" y="156"/>
                    </a:cubicBezTo>
                    <a:cubicBezTo>
                      <a:pt x="567" y="158"/>
                      <a:pt x="555" y="163"/>
                      <a:pt x="562" y="163"/>
                    </a:cubicBezTo>
                    <a:cubicBezTo>
                      <a:pt x="557" y="165"/>
                      <a:pt x="553" y="168"/>
                      <a:pt x="551" y="169"/>
                    </a:cubicBezTo>
                    <a:cubicBezTo>
                      <a:pt x="537" y="173"/>
                      <a:pt x="557" y="164"/>
                      <a:pt x="555" y="161"/>
                    </a:cubicBezTo>
                    <a:cubicBezTo>
                      <a:pt x="553" y="161"/>
                      <a:pt x="540" y="168"/>
                      <a:pt x="534" y="171"/>
                    </a:cubicBezTo>
                    <a:cubicBezTo>
                      <a:pt x="542" y="170"/>
                      <a:pt x="533" y="172"/>
                      <a:pt x="539" y="174"/>
                    </a:cubicBezTo>
                    <a:cubicBezTo>
                      <a:pt x="526" y="180"/>
                      <a:pt x="523" y="182"/>
                      <a:pt x="516" y="186"/>
                    </a:cubicBezTo>
                    <a:cubicBezTo>
                      <a:pt x="513" y="186"/>
                      <a:pt x="510" y="187"/>
                      <a:pt x="507" y="187"/>
                    </a:cubicBezTo>
                    <a:cubicBezTo>
                      <a:pt x="517" y="181"/>
                      <a:pt x="523" y="179"/>
                      <a:pt x="528" y="177"/>
                    </a:cubicBezTo>
                    <a:cubicBezTo>
                      <a:pt x="527" y="176"/>
                      <a:pt x="521" y="178"/>
                      <a:pt x="516" y="181"/>
                    </a:cubicBezTo>
                    <a:cubicBezTo>
                      <a:pt x="510" y="184"/>
                      <a:pt x="503" y="188"/>
                      <a:pt x="501" y="190"/>
                    </a:cubicBezTo>
                    <a:cubicBezTo>
                      <a:pt x="493" y="195"/>
                      <a:pt x="490" y="195"/>
                      <a:pt x="484" y="199"/>
                    </a:cubicBezTo>
                    <a:cubicBezTo>
                      <a:pt x="482" y="198"/>
                      <a:pt x="499" y="190"/>
                      <a:pt x="502" y="187"/>
                    </a:cubicBezTo>
                    <a:cubicBezTo>
                      <a:pt x="497" y="189"/>
                      <a:pt x="481" y="199"/>
                      <a:pt x="483" y="195"/>
                    </a:cubicBezTo>
                    <a:cubicBezTo>
                      <a:pt x="492" y="190"/>
                      <a:pt x="496" y="189"/>
                      <a:pt x="501" y="187"/>
                    </a:cubicBezTo>
                    <a:cubicBezTo>
                      <a:pt x="511" y="180"/>
                      <a:pt x="494" y="186"/>
                      <a:pt x="499" y="182"/>
                    </a:cubicBezTo>
                    <a:cubicBezTo>
                      <a:pt x="497" y="181"/>
                      <a:pt x="494" y="185"/>
                      <a:pt x="487" y="188"/>
                    </a:cubicBezTo>
                    <a:cubicBezTo>
                      <a:pt x="484" y="186"/>
                      <a:pt x="494" y="182"/>
                      <a:pt x="506" y="176"/>
                    </a:cubicBezTo>
                    <a:close/>
                    <a:moveTo>
                      <a:pt x="386" y="252"/>
                    </a:moveTo>
                    <a:cubicBezTo>
                      <a:pt x="390" y="250"/>
                      <a:pt x="391" y="251"/>
                      <a:pt x="392" y="251"/>
                    </a:cubicBezTo>
                    <a:cubicBezTo>
                      <a:pt x="381" y="260"/>
                      <a:pt x="377" y="263"/>
                      <a:pt x="374" y="265"/>
                    </a:cubicBezTo>
                    <a:cubicBezTo>
                      <a:pt x="371" y="267"/>
                      <a:pt x="370" y="268"/>
                      <a:pt x="365" y="271"/>
                    </a:cubicBezTo>
                    <a:cubicBezTo>
                      <a:pt x="359" y="276"/>
                      <a:pt x="369" y="269"/>
                      <a:pt x="364" y="274"/>
                    </a:cubicBezTo>
                    <a:cubicBezTo>
                      <a:pt x="351" y="285"/>
                      <a:pt x="345" y="289"/>
                      <a:pt x="333" y="299"/>
                    </a:cubicBezTo>
                    <a:cubicBezTo>
                      <a:pt x="338" y="293"/>
                      <a:pt x="345" y="286"/>
                      <a:pt x="354" y="278"/>
                    </a:cubicBezTo>
                    <a:cubicBezTo>
                      <a:pt x="362" y="271"/>
                      <a:pt x="372" y="263"/>
                      <a:pt x="386" y="252"/>
                    </a:cubicBezTo>
                    <a:close/>
                    <a:moveTo>
                      <a:pt x="630" y="126"/>
                    </a:moveTo>
                    <a:cubicBezTo>
                      <a:pt x="622" y="127"/>
                      <a:pt x="640" y="123"/>
                      <a:pt x="646" y="121"/>
                    </a:cubicBezTo>
                    <a:cubicBezTo>
                      <a:pt x="646" y="123"/>
                      <a:pt x="645" y="124"/>
                      <a:pt x="639" y="126"/>
                    </a:cubicBezTo>
                    <a:cubicBezTo>
                      <a:pt x="647" y="124"/>
                      <a:pt x="651" y="126"/>
                      <a:pt x="649" y="128"/>
                    </a:cubicBezTo>
                    <a:cubicBezTo>
                      <a:pt x="661" y="123"/>
                      <a:pt x="655" y="127"/>
                      <a:pt x="668" y="123"/>
                    </a:cubicBezTo>
                    <a:cubicBezTo>
                      <a:pt x="669" y="124"/>
                      <a:pt x="663" y="125"/>
                      <a:pt x="658" y="127"/>
                    </a:cubicBezTo>
                    <a:cubicBezTo>
                      <a:pt x="652" y="128"/>
                      <a:pt x="647" y="129"/>
                      <a:pt x="651" y="130"/>
                    </a:cubicBezTo>
                    <a:cubicBezTo>
                      <a:pt x="639" y="132"/>
                      <a:pt x="649" y="127"/>
                      <a:pt x="637" y="129"/>
                    </a:cubicBezTo>
                    <a:cubicBezTo>
                      <a:pt x="628" y="132"/>
                      <a:pt x="641" y="130"/>
                      <a:pt x="639" y="131"/>
                    </a:cubicBezTo>
                    <a:cubicBezTo>
                      <a:pt x="634" y="133"/>
                      <a:pt x="633" y="133"/>
                      <a:pt x="627" y="135"/>
                    </a:cubicBezTo>
                    <a:cubicBezTo>
                      <a:pt x="631" y="132"/>
                      <a:pt x="623" y="130"/>
                      <a:pt x="637" y="125"/>
                    </a:cubicBezTo>
                    <a:cubicBezTo>
                      <a:pt x="634" y="126"/>
                      <a:pt x="634" y="125"/>
                      <a:pt x="630" y="126"/>
                    </a:cubicBezTo>
                    <a:close/>
                    <a:moveTo>
                      <a:pt x="316" y="324"/>
                    </a:moveTo>
                    <a:cubicBezTo>
                      <a:pt x="320" y="321"/>
                      <a:pt x="321" y="318"/>
                      <a:pt x="328" y="313"/>
                    </a:cubicBezTo>
                    <a:cubicBezTo>
                      <a:pt x="326" y="316"/>
                      <a:pt x="314" y="329"/>
                      <a:pt x="308" y="334"/>
                    </a:cubicBezTo>
                    <a:cubicBezTo>
                      <a:pt x="315" y="325"/>
                      <a:pt x="314" y="324"/>
                      <a:pt x="306" y="330"/>
                    </a:cubicBezTo>
                    <a:cubicBezTo>
                      <a:pt x="304" y="333"/>
                      <a:pt x="303" y="335"/>
                      <a:pt x="296" y="342"/>
                    </a:cubicBezTo>
                    <a:cubicBezTo>
                      <a:pt x="297" y="341"/>
                      <a:pt x="298" y="339"/>
                      <a:pt x="295" y="342"/>
                    </a:cubicBezTo>
                    <a:cubicBezTo>
                      <a:pt x="296" y="337"/>
                      <a:pt x="308" y="327"/>
                      <a:pt x="313" y="320"/>
                    </a:cubicBezTo>
                    <a:cubicBezTo>
                      <a:pt x="303" y="328"/>
                      <a:pt x="300" y="334"/>
                      <a:pt x="290" y="344"/>
                    </a:cubicBezTo>
                    <a:cubicBezTo>
                      <a:pt x="291" y="342"/>
                      <a:pt x="297" y="334"/>
                      <a:pt x="287" y="346"/>
                    </a:cubicBezTo>
                    <a:cubicBezTo>
                      <a:pt x="285" y="345"/>
                      <a:pt x="296" y="334"/>
                      <a:pt x="296" y="336"/>
                    </a:cubicBezTo>
                    <a:cubicBezTo>
                      <a:pt x="304" y="328"/>
                      <a:pt x="316" y="316"/>
                      <a:pt x="312" y="317"/>
                    </a:cubicBezTo>
                    <a:cubicBezTo>
                      <a:pt x="318" y="312"/>
                      <a:pt x="327" y="303"/>
                      <a:pt x="328" y="304"/>
                    </a:cubicBezTo>
                    <a:cubicBezTo>
                      <a:pt x="321" y="311"/>
                      <a:pt x="320" y="313"/>
                      <a:pt x="319" y="315"/>
                    </a:cubicBezTo>
                    <a:cubicBezTo>
                      <a:pt x="319" y="316"/>
                      <a:pt x="318" y="318"/>
                      <a:pt x="311" y="325"/>
                    </a:cubicBezTo>
                    <a:cubicBezTo>
                      <a:pt x="313" y="323"/>
                      <a:pt x="326" y="313"/>
                      <a:pt x="316" y="324"/>
                    </a:cubicBezTo>
                    <a:close/>
                    <a:moveTo>
                      <a:pt x="1056" y="110"/>
                    </a:moveTo>
                    <a:cubicBezTo>
                      <a:pt x="1048" y="110"/>
                      <a:pt x="1046" y="108"/>
                      <a:pt x="1033" y="106"/>
                    </a:cubicBezTo>
                    <a:cubicBezTo>
                      <a:pt x="1033" y="105"/>
                      <a:pt x="1046" y="108"/>
                      <a:pt x="1056" y="110"/>
                    </a:cubicBezTo>
                    <a:close/>
                    <a:moveTo>
                      <a:pt x="1683" y="808"/>
                    </a:moveTo>
                    <a:cubicBezTo>
                      <a:pt x="1684" y="814"/>
                      <a:pt x="1683" y="810"/>
                      <a:pt x="1682" y="806"/>
                    </a:cubicBezTo>
                    <a:cubicBezTo>
                      <a:pt x="1682" y="801"/>
                      <a:pt x="1681" y="796"/>
                      <a:pt x="1680" y="798"/>
                    </a:cubicBezTo>
                    <a:cubicBezTo>
                      <a:pt x="1679" y="792"/>
                      <a:pt x="1680" y="789"/>
                      <a:pt x="1679" y="788"/>
                    </a:cubicBezTo>
                    <a:cubicBezTo>
                      <a:pt x="1678" y="784"/>
                      <a:pt x="1679" y="785"/>
                      <a:pt x="1678" y="780"/>
                    </a:cubicBezTo>
                    <a:cubicBezTo>
                      <a:pt x="1680" y="780"/>
                      <a:pt x="1680" y="795"/>
                      <a:pt x="1681" y="790"/>
                    </a:cubicBezTo>
                    <a:cubicBezTo>
                      <a:pt x="1682" y="799"/>
                      <a:pt x="1681" y="797"/>
                      <a:pt x="1683" y="808"/>
                    </a:cubicBezTo>
                    <a:close/>
                    <a:moveTo>
                      <a:pt x="186" y="482"/>
                    </a:moveTo>
                    <a:cubicBezTo>
                      <a:pt x="190" y="475"/>
                      <a:pt x="190" y="480"/>
                      <a:pt x="193" y="474"/>
                    </a:cubicBezTo>
                    <a:cubicBezTo>
                      <a:pt x="192" y="478"/>
                      <a:pt x="183" y="492"/>
                      <a:pt x="184" y="488"/>
                    </a:cubicBezTo>
                    <a:cubicBezTo>
                      <a:pt x="185" y="485"/>
                      <a:pt x="186" y="483"/>
                      <a:pt x="186" y="482"/>
                    </a:cubicBezTo>
                    <a:close/>
                    <a:moveTo>
                      <a:pt x="1690" y="925"/>
                    </a:moveTo>
                    <a:cubicBezTo>
                      <a:pt x="1689" y="921"/>
                      <a:pt x="1690" y="910"/>
                      <a:pt x="1689" y="897"/>
                    </a:cubicBezTo>
                    <a:cubicBezTo>
                      <a:pt x="1691" y="897"/>
                      <a:pt x="1690" y="914"/>
                      <a:pt x="1690" y="925"/>
                    </a:cubicBezTo>
                    <a:close/>
                    <a:moveTo>
                      <a:pt x="1024" y="106"/>
                    </a:moveTo>
                    <a:cubicBezTo>
                      <a:pt x="1024" y="106"/>
                      <a:pt x="1027" y="107"/>
                      <a:pt x="1027" y="107"/>
                    </a:cubicBezTo>
                    <a:cubicBezTo>
                      <a:pt x="1041" y="110"/>
                      <a:pt x="1046" y="110"/>
                      <a:pt x="1046" y="109"/>
                    </a:cubicBezTo>
                    <a:cubicBezTo>
                      <a:pt x="1059" y="113"/>
                      <a:pt x="1061" y="115"/>
                      <a:pt x="1062" y="117"/>
                    </a:cubicBezTo>
                    <a:cubicBezTo>
                      <a:pt x="1062" y="118"/>
                      <a:pt x="1060" y="119"/>
                      <a:pt x="1065" y="121"/>
                    </a:cubicBezTo>
                    <a:cubicBezTo>
                      <a:pt x="1056" y="120"/>
                      <a:pt x="1056" y="120"/>
                      <a:pt x="1056" y="120"/>
                    </a:cubicBezTo>
                    <a:cubicBezTo>
                      <a:pt x="1044" y="118"/>
                      <a:pt x="1053" y="118"/>
                      <a:pt x="1045" y="116"/>
                    </a:cubicBezTo>
                    <a:cubicBezTo>
                      <a:pt x="1042" y="117"/>
                      <a:pt x="1037" y="117"/>
                      <a:pt x="1030" y="116"/>
                    </a:cubicBezTo>
                    <a:cubicBezTo>
                      <a:pt x="1025" y="113"/>
                      <a:pt x="1016" y="108"/>
                      <a:pt x="1028" y="110"/>
                    </a:cubicBezTo>
                    <a:cubicBezTo>
                      <a:pt x="1026" y="109"/>
                      <a:pt x="1012" y="107"/>
                      <a:pt x="1005" y="105"/>
                    </a:cubicBezTo>
                    <a:cubicBezTo>
                      <a:pt x="1007" y="104"/>
                      <a:pt x="1018" y="107"/>
                      <a:pt x="1028" y="109"/>
                    </a:cubicBezTo>
                    <a:cubicBezTo>
                      <a:pt x="1033" y="110"/>
                      <a:pt x="1027" y="107"/>
                      <a:pt x="1024" y="106"/>
                    </a:cubicBezTo>
                    <a:close/>
                    <a:moveTo>
                      <a:pt x="201" y="460"/>
                    </a:moveTo>
                    <a:cubicBezTo>
                      <a:pt x="205" y="453"/>
                      <a:pt x="207" y="454"/>
                      <a:pt x="209" y="452"/>
                    </a:cubicBezTo>
                    <a:cubicBezTo>
                      <a:pt x="204" y="460"/>
                      <a:pt x="205" y="459"/>
                      <a:pt x="201" y="466"/>
                    </a:cubicBezTo>
                    <a:cubicBezTo>
                      <a:pt x="199" y="466"/>
                      <a:pt x="205" y="457"/>
                      <a:pt x="201" y="460"/>
                    </a:cubicBezTo>
                    <a:close/>
                    <a:moveTo>
                      <a:pt x="574" y="150"/>
                    </a:moveTo>
                    <a:cubicBezTo>
                      <a:pt x="572" y="150"/>
                      <a:pt x="567" y="152"/>
                      <a:pt x="563" y="154"/>
                    </a:cubicBezTo>
                    <a:cubicBezTo>
                      <a:pt x="558" y="156"/>
                      <a:pt x="555" y="157"/>
                      <a:pt x="556" y="155"/>
                    </a:cubicBezTo>
                    <a:cubicBezTo>
                      <a:pt x="570" y="150"/>
                      <a:pt x="584" y="144"/>
                      <a:pt x="587" y="146"/>
                    </a:cubicBezTo>
                    <a:cubicBezTo>
                      <a:pt x="577" y="150"/>
                      <a:pt x="590" y="149"/>
                      <a:pt x="575" y="155"/>
                    </a:cubicBezTo>
                    <a:cubicBezTo>
                      <a:pt x="576" y="152"/>
                      <a:pt x="560" y="157"/>
                      <a:pt x="574" y="150"/>
                    </a:cubicBezTo>
                    <a:close/>
                    <a:moveTo>
                      <a:pt x="1330" y="236"/>
                    </a:moveTo>
                    <a:cubicBezTo>
                      <a:pt x="1330" y="235"/>
                      <a:pt x="1325" y="232"/>
                      <a:pt x="1330" y="234"/>
                    </a:cubicBezTo>
                    <a:cubicBezTo>
                      <a:pt x="1341" y="241"/>
                      <a:pt x="1340" y="244"/>
                      <a:pt x="1330" y="236"/>
                    </a:cubicBezTo>
                    <a:close/>
                    <a:moveTo>
                      <a:pt x="137" y="590"/>
                    </a:moveTo>
                    <a:cubicBezTo>
                      <a:pt x="134" y="595"/>
                      <a:pt x="141" y="584"/>
                      <a:pt x="144" y="578"/>
                    </a:cubicBezTo>
                    <a:cubicBezTo>
                      <a:pt x="143" y="584"/>
                      <a:pt x="139" y="588"/>
                      <a:pt x="137" y="599"/>
                    </a:cubicBezTo>
                    <a:cubicBezTo>
                      <a:pt x="136" y="598"/>
                      <a:pt x="140" y="588"/>
                      <a:pt x="137" y="590"/>
                    </a:cubicBezTo>
                    <a:close/>
                    <a:moveTo>
                      <a:pt x="164" y="528"/>
                    </a:moveTo>
                    <a:cubicBezTo>
                      <a:pt x="170" y="518"/>
                      <a:pt x="174" y="509"/>
                      <a:pt x="178" y="501"/>
                    </a:cubicBezTo>
                    <a:cubicBezTo>
                      <a:pt x="183" y="493"/>
                      <a:pt x="187" y="485"/>
                      <a:pt x="194" y="477"/>
                    </a:cubicBezTo>
                    <a:cubicBezTo>
                      <a:pt x="185" y="490"/>
                      <a:pt x="185" y="494"/>
                      <a:pt x="179" y="505"/>
                    </a:cubicBezTo>
                    <a:cubicBezTo>
                      <a:pt x="181" y="503"/>
                      <a:pt x="185" y="496"/>
                      <a:pt x="188" y="491"/>
                    </a:cubicBezTo>
                    <a:cubicBezTo>
                      <a:pt x="191" y="487"/>
                      <a:pt x="193" y="484"/>
                      <a:pt x="190" y="491"/>
                    </a:cubicBezTo>
                    <a:cubicBezTo>
                      <a:pt x="193" y="488"/>
                      <a:pt x="196" y="479"/>
                      <a:pt x="199" y="474"/>
                    </a:cubicBezTo>
                    <a:cubicBezTo>
                      <a:pt x="201" y="474"/>
                      <a:pt x="199" y="477"/>
                      <a:pt x="196" y="481"/>
                    </a:cubicBezTo>
                    <a:cubicBezTo>
                      <a:pt x="194" y="485"/>
                      <a:pt x="191" y="490"/>
                      <a:pt x="192" y="491"/>
                    </a:cubicBezTo>
                    <a:cubicBezTo>
                      <a:pt x="195" y="488"/>
                      <a:pt x="196" y="484"/>
                      <a:pt x="202" y="474"/>
                    </a:cubicBezTo>
                    <a:cubicBezTo>
                      <a:pt x="203" y="475"/>
                      <a:pt x="200" y="480"/>
                      <a:pt x="197" y="486"/>
                    </a:cubicBezTo>
                    <a:cubicBezTo>
                      <a:pt x="194" y="491"/>
                      <a:pt x="190" y="498"/>
                      <a:pt x="187" y="502"/>
                    </a:cubicBezTo>
                    <a:cubicBezTo>
                      <a:pt x="192" y="492"/>
                      <a:pt x="190" y="493"/>
                      <a:pt x="186" y="498"/>
                    </a:cubicBezTo>
                    <a:cubicBezTo>
                      <a:pt x="183" y="502"/>
                      <a:pt x="178" y="509"/>
                      <a:pt x="176" y="511"/>
                    </a:cubicBezTo>
                    <a:cubicBezTo>
                      <a:pt x="174" y="514"/>
                      <a:pt x="172" y="519"/>
                      <a:pt x="171" y="522"/>
                    </a:cubicBezTo>
                    <a:cubicBezTo>
                      <a:pt x="168" y="527"/>
                      <a:pt x="166" y="528"/>
                      <a:pt x="164" y="528"/>
                    </a:cubicBezTo>
                    <a:close/>
                    <a:moveTo>
                      <a:pt x="832" y="92"/>
                    </a:moveTo>
                    <a:cubicBezTo>
                      <a:pt x="836" y="93"/>
                      <a:pt x="847" y="93"/>
                      <a:pt x="847" y="94"/>
                    </a:cubicBezTo>
                    <a:cubicBezTo>
                      <a:pt x="850" y="94"/>
                      <a:pt x="852" y="94"/>
                      <a:pt x="857" y="93"/>
                    </a:cubicBezTo>
                    <a:cubicBezTo>
                      <a:pt x="855" y="93"/>
                      <a:pt x="854" y="93"/>
                      <a:pt x="850" y="93"/>
                    </a:cubicBezTo>
                    <a:cubicBezTo>
                      <a:pt x="854" y="93"/>
                      <a:pt x="860" y="92"/>
                      <a:pt x="866" y="92"/>
                    </a:cubicBezTo>
                    <a:cubicBezTo>
                      <a:pt x="872" y="92"/>
                      <a:pt x="878" y="92"/>
                      <a:pt x="881" y="93"/>
                    </a:cubicBezTo>
                    <a:cubicBezTo>
                      <a:pt x="875" y="93"/>
                      <a:pt x="874" y="93"/>
                      <a:pt x="870" y="93"/>
                    </a:cubicBezTo>
                    <a:cubicBezTo>
                      <a:pt x="868" y="94"/>
                      <a:pt x="881" y="94"/>
                      <a:pt x="888" y="94"/>
                    </a:cubicBezTo>
                    <a:cubicBezTo>
                      <a:pt x="885" y="95"/>
                      <a:pt x="879" y="96"/>
                      <a:pt x="865" y="96"/>
                    </a:cubicBezTo>
                    <a:cubicBezTo>
                      <a:pt x="865" y="95"/>
                      <a:pt x="876" y="95"/>
                      <a:pt x="874" y="94"/>
                    </a:cubicBezTo>
                    <a:cubicBezTo>
                      <a:pt x="859" y="94"/>
                      <a:pt x="855" y="96"/>
                      <a:pt x="846" y="97"/>
                    </a:cubicBezTo>
                    <a:cubicBezTo>
                      <a:pt x="847" y="98"/>
                      <a:pt x="854" y="97"/>
                      <a:pt x="859" y="97"/>
                    </a:cubicBezTo>
                    <a:cubicBezTo>
                      <a:pt x="859" y="101"/>
                      <a:pt x="837" y="101"/>
                      <a:pt x="812" y="103"/>
                    </a:cubicBezTo>
                    <a:cubicBezTo>
                      <a:pt x="827" y="101"/>
                      <a:pt x="811" y="101"/>
                      <a:pt x="816" y="99"/>
                    </a:cubicBezTo>
                    <a:cubicBezTo>
                      <a:pt x="816" y="98"/>
                      <a:pt x="804" y="99"/>
                      <a:pt x="799" y="100"/>
                    </a:cubicBezTo>
                    <a:cubicBezTo>
                      <a:pt x="793" y="98"/>
                      <a:pt x="807" y="98"/>
                      <a:pt x="804" y="97"/>
                    </a:cubicBezTo>
                    <a:cubicBezTo>
                      <a:pt x="815" y="95"/>
                      <a:pt x="809" y="98"/>
                      <a:pt x="821" y="97"/>
                    </a:cubicBezTo>
                    <a:cubicBezTo>
                      <a:pt x="821" y="95"/>
                      <a:pt x="808" y="97"/>
                      <a:pt x="817" y="95"/>
                    </a:cubicBezTo>
                    <a:cubicBezTo>
                      <a:pt x="825" y="94"/>
                      <a:pt x="826" y="95"/>
                      <a:pt x="828" y="96"/>
                    </a:cubicBezTo>
                    <a:cubicBezTo>
                      <a:pt x="832" y="96"/>
                      <a:pt x="833" y="95"/>
                      <a:pt x="837" y="95"/>
                    </a:cubicBezTo>
                    <a:cubicBezTo>
                      <a:pt x="835" y="94"/>
                      <a:pt x="827" y="93"/>
                      <a:pt x="832" y="92"/>
                    </a:cubicBezTo>
                    <a:close/>
                    <a:moveTo>
                      <a:pt x="149" y="563"/>
                    </a:moveTo>
                    <a:cubicBezTo>
                      <a:pt x="153" y="553"/>
                      <a:pt x="157" y="547"/>
                      <a:pt x="160" y="545"/>
                    </a:cubicBezTo>
                    <a:cubicBezTo>
                      <a:pt x="156" y="556"/>
                      <a:pt x="153" y="559"/>
                      <a:pt x="147" y="575"/>
                    </a:cubicBezTo>
                    <a:cubicBezTo>
                      <a:pt x="150" y="565"/>
                      <a:pt x="151" y="565"/>
                      <a:pt x="149" y="563"/>
                    </a:cubicBezTo>
                    <a:close/>
                    <a:moveTo>
                      <a:pt x="598" y="141"/>
                    </a:moveTo>
                    <a:cubicBezTo>
                      <a:pt x="606" y="139"/>
                      <a:pt x="622" y="133"/>
                      <a:pt x="626" y="134"/>
                    </a:cubicBezTo>
                    <a:cubicBezTo>
                      <a:pt x="619" y="136"/>
                      <a:pt x="613" y="138"/>
                      <a:pt x="607" y="140"/>
                    </a:cubicBezTo>
                    <a:cubicBezTo>
                      <a:pt x="610" y="137"/>
                      <a:pt x="597" y="143"/>
                      <a:pt x="598" y="141"/>
                    </a:cubicBezTo>
                    <a:close/>
                    <a:moveTo>
                      <a:pt x="696" y="115"/>
                    </a:moveTo>
                    <a:cubicBezTo>
                      <a:pt x="701" y="114"/>
                      <a:pt x="705" y="113"/>
                      <a:pt x="709" y="112"/>
                    </a:cubicBezTo>
                    <a:cubicBezTo>
                      <a:pt x="707" y="112"/>
                      <a:pt x="700" y="113"/>
                      <a:pt x="694" y="115"/>
                    </a:cubicBezTo>
                    <a:cubicBezTo>
                      <a:pt x="688" y="117"/>
                      <a:pt x="682" y="119"/>
                      <a:pt x="682" y="120"/>
                    </a:cubicBezTo>
                    <a:cubicBezTo>
                      <a:pt x="666" y="124"/>
                      <a:pt x="665" y="122"/>
                      <a:pt x="672" y="119"/>
                    </a:cubicBezTo>
                    <a:cubicBezTo>
                      <a:pt x="683" y="117"/>
                      <a:pt x="693" y="114"/>
                      <a:pt x="706" y="111"/>
                    </a:cubicBezTo>
                    <a:cubicBezTo>
                      <a:pt x="718" y="108"/>
                      <a:pt x="733" y="104"/>
                      <a:pt x="754" y="102"/>
                    </a:cubicBezTo>
                    <a:cubicBezTo>
                      <a:pt x="747" y="105"/>
                      <a:pt x="735" y="105"/>
                      <a:pt x="728" y="107"/>
                    </a:cubicBezTo>
                    <a:cubicBezTo>
                      <a:pt x="722" y="109"/>
                      <a:pt x="737" y="107"/>
                      <a:pt x="730" y="109"/>
                    </a:cubicBezTo>
                    <a:cubicBezTo>
                      <a:pt x="724" y="111"/>
                      <a:pt x="715" y="113"/>
                      <a:pt x="708" y="115"/>
                    </a:cubicBezTo>
                    <a:cubicBezTo>
                      <a:pt x="710" y="115"/>
                      <a:pt x="711" y="115"/>
                      <a:pt x="715" y="114"/>
                    </a:cubicBezTo>
                    <a:cubicBezTo>
                      <a:pt x="716" y="115"/>
                      <a:pt x="702" y="117"/>
                      <a:pt x="696" y="119"/>
                    </a:cubicBezTo>
                    <a:cubicBezTo>
                      <a:pt x="692" y="118"/>
                      <a:pt x="700" y="116"/>
                      <a:pt x="696" y="115"/>
                    </a:cubicBezTo>
                    <a:close/>
                    <a:moveTo>
                      <a:pt x="339" y="299"/>
                    </a:moveTo>
                    <a:cubicBezTo>
                      <a:pt x="346" y="292"/>
                      <a:pt x="345" y="295"/>
                      <a:pt x="346" y="295"/>
                    </a:cubicBezTo>
                    <a:cubicBezTo>
                      <a:pt x="355" y="288"/>
                      <a:pt x="347" y="291"/>
                      <a:pt x="357" y="284"/>
                    </a:cubicBezTo>
                    <a:cubicBezTo>
                      <a:pt x="359" y="283"/>
                      <a:pt x="355" y="288"/>
                      <a:pt x="369" y="276"/>
                    </a:cubicBezTo>
                    <a:cubicBezTo>
                      <a:pt x="369" y="277"/>
                      <a:pt x="365" y="280"/>
                      <a:pt x="360" y="284"/>
                    </a:cubicBezTo>
                    <a:cubicBezTo>
                      <a:pt x="366" y="281"/>
                      <a:pt x="376" y="273"/>
                      <a:pt x="386" y="264"/>
                    </a:cubicBezTo>
                    <a:cubicBezTo>
                      <a:pt x="383" y="264"/>
                      <a:pt x="382" y="265"/>
                      <a:pt x="379" y="265"/>
                    </a:cubicBezTo>
                    <a:cubicBezTo>
                      <a:pt x="387" y="258"/>
                      <a:pt x="391" y="256"/>
                      <a:pt x="396" y="254"/>
                    </a:cubicBezTo>
                    <a:cubicBezTo>
                      <a:pt x="400" y="252"/>
                      <a:pt x="405" y="249"/>
                      <a:pt x="414" y="242"/>
                    </a:cubicBezTo>
                    <a:cubicBezTo>
                      <a:pt x="415" y="243"/>
                      <a:pt x="403" y="251"/>
                      <a:pt x="396" y="256"/>
                    </a:cubicBezTo>
                    <a:cubicBezTo>
                      <a:pt x="398" y="257"/>
                      <a:pt x="407" y="248"/>
                      <a:pt x="412" y="245"/>
                    </a:cubicBezTo>
                    <a:cubicBezTo>
                      <a:pt x="409" y="249"/>
                      <a:pt x="399" y="256"/>
                      <a:pt x="389" y="263"/>
                    </a:cubicBezTo>
                    <a:cubicBezTo>
                      <a:pt x="380" y="271"/>
                      <a:pt x="372" y="278"/>
                      <a:pt x="372" y="280"/>
                    </a:cubicBezTo>
                    <a:cubicBezTo>
                      <a:pt x="370" y="280"/>
                      <a:pt x="373" y="278"/>
                      <a:pt x="373" y="277"/>
                    </a:cubicBezTo>
                    <a:cubicBezTo>
                      <a:pt x="361" y="287"/>
                      <a:pt x="368" y="284"/>
                      <a:pt x="363" y="289"/>
                    </a:cubicBezTo>
                    <a:cubicBezTo>
                      <a:pt x="349" y="299"/>
                      <a:pt x="363" y="285"/>
                      <a:pt x="361" y="285"/>
                    </a:cubicBezTo>
                    <a:cubicBezTo>
                      <a:pt x="346" y="298"/>
                      <a:pt x="334" y="309"/>
                      <a:pt x="324" y="321"/>
                    </a:cubicBezTo>
                    <a:cubicBezTo>
                      <a:pt x="325" y="319"/>
                      <a:pt x="326" y="318"/>
                      <a:pt x="323" y="320"/>
                    </a:cubicBezTo>
                    <a:cubicBezTo>
                      <a:pt x="326" y="316"/>
                      <a:pt x="331" y="312"/>
                      <a:pt x="341" y="302"/>
                    </a:cubicBezTo>
                    <a:cubicBezTo>
                      <a:pt x="336" y="304"/>
                      <a:pt x="339" y="301"/>
                      <a:pt x="335" y="303"/>
                    </a:cubicBezTo>
                    <a:cubicBezTo>
                      <a:pt x="338" y="301"/>
                      <a:pt x="339" y="299"/>
                      <a:pt x="339" y="299"/>
                    </a:cubicBezTo>
                    <a:close/>
                    <a:moveTo>
                      <a:pt x="778" y="100"/>
                    </a:moveTo>
                    <a:cubicBezTo>
                      <a:pt x="782" y="101"/>
                      <a:pt x="774" y="102"/>
                      <a:pt x="766" y="103"/>
                    </a:cubicBezTo>
                    <a:cubicBezTo>
                      <a:pt x="767" y="104"/>
                      <a:pt x="772" y="103"/>
                      <a:pt x="776" y="102"/>
                    </a:cubicBezTo>
                    <a:cubicBezTo>
                      <a:pt x="769" y="104"/>
                      <a:pt x="756" y="107"/>
                      <a:pt x="747" y="108"/>
                    </a:cubicBezTo>
                    <a:cubicBezTo>
                      <a:pt x="745" y="107"/>
                      <a:pt x="753" y="106"/>
                      <a:pt x="759" y="105"/>
                    </a:cubicBezTo>
                    <a:cubicBezTo>
                      <a:pt x="759" y="104"/>
                      <a:pt x="748" y="106"/>
                      <a:pt x="743" y="107"/>
                    </a:cubicBezTo>
                    <a:cubicBezTo>
                      <a:pt x="751" y="104"/>
                      <a:pt x="762" y="103"/>
                      <a:pt x="778" y="100"/>
                    </a:cubicBezTo>
                    <a:close/>
                    <a:moveTo>
                      <a:pt x="1126" y="137"/>
                    </a:moveTo>
                    <a:cubicBezTo>
                      <a:pt x="1133" y="139"/>
                      <a:pt x="1148" y="144"/>
                      <a:pt x="1146" y="145"/>
                    </a:cubicBezTo>
                    <a:cubicBezTo>
                      <a:pt x="1139" y="142"/>
                      <a:pt x="1124" y="138"/>
                      <a:pt x="1126" y="137"/>
                    </a:cubicBezTo>
                    <a:close/>
                    <a:moveTo>
                      <a:pt x="161" y="545"/>
                    </a:moveTo>
                    <a:cubicBezTo>
                      <a:pt x="161" y="548"/>
                      <a:pt x="164" y="546"/>
                      <a:pt x="161" y="554"/>
                    </a:cubicBezTo>
                    <a:cubicBezTo>
                      <a:pt x="158" y="561"/>
                      <a:pt x="159" y="555"/>
                      <a:pt x="159" y="554"/>
                    </a:cubicBezTo>
                    <a:cubicBezTo>
                      <a:pt x="154" y="563"/>
                      <a:pt x="156" y="562"/>
                      <a:pt x="152" y="571"/>
                    </a:cubicBezTo>
                    <a:cubicBezTo>
                      <a:pt x="150" y="572"/>
                      <a:pt x="151" y="568"/>
                      <a:pt x="153" y="563"/>
                    </a:cubicBezTo>
                    <a:cubicBezTo>
                      <a:pt x="155" y="557"/>
                      <a:pt x="159" y="550"/>
                      <a:pt x="161" y="545"/>
                    </a:cubicBezTo>
                    <a:close/>
                    <a:moveTo>
                      <a:pt x="229" y="428"/>
                    </a:moveTo>
                    <a:cubicBezTo>
                      <a:pt x="234" y="423"/>
                      <a:pt x="234" y="420"/>
                      <a:pt x="239" y="415"/>
                    </a:cubicBezTo>
                    <a:cubicBezTo>
                      <a:pt x="241" y="414"/>
                      <a:pt x="239" y="418"/>
                      <a:pt x="233" y="426"/>
                    </a:cubicBezTo>
                    <a:cubicBezTo>
                      <a:pt x="234" y="427"/>
                      <a:pt x="237" y="422"/>
                      <a:pt x="240" y="418"/>
                    </a:cubicBezTo>
                    <a:cubicBezTo>
                      <a:pt x="237" y="425"/>
                      <a:pt x="236" y="428"/>
                      <a:pt x="226" y="442"/>
                    </a:cubicBezTo>
                    <a:cubicBezTo>
                      <a:pt x="226" y="438"/>
                      <a:pt x="232" y="428"/>
                      <a:pt x="229" y="428"/>
                    </a:cubicBezTo>
                    <a:close/>
                    <a:moveTo>
                      <a:pt x="418" y="238"/>
                    </a:moveTo>
                    <a:cubicBezTo>
                      <a:pt x="427" y="232"/>
                      <a:pt x="422" y="238"/>
                      <a:pt x="430" y="231"/>
                    </a:cubicBezTo>
                    <a:cubicBezTo>
                      <a:pt x="428" y="234"/>
                      <a:pt x="430" y="234"/>
                      <a:pt x="421" y="240"/>
                    </a:cubicBezTo>
                    <a:cubicBezTo>
                      <a:pt x="418" y="241"/>
                      <a:pt x="418" y="240"/>
                      <a:pt x="418" y="238"/>
                    </a:cubicBezTo>
                    <a:close/>
                    <a:moveTo>
                      <a:pt x="596" y="146"/>
                    </a:moveTo>
                    <a:cubicBezTo>
                      <a:pt x="605" y="142"/>
                      <a:pt x="614" y="139"/>
                      <a:pt x="624" y="136"/>
                    </a:cubicBezTo>
                    <a:cubicBezTo>
                      <a:pt x="619" y="140"/>
                      <a:pt x="605" y="143"/>
                      <a:pt x="597" y="147"/>
                    </a:cubicBezTo>
                    <a:cubicBezTo>
                      <a:pt x="602" y="145"/>
                      <a:pt x="597" y="147"/>
                      <a:pt x="596" y="146"/>
                    </a:cubicBezTo>
                    <a:close/>
                    <a:moveTo>
                      <a:pt x="1640" y="666"/>
                    </a:moveTo>
                    <a:cubicBezTo>
                      <a:pt x="1638" y="664"/>
                      <a:pt x="1633" y="645"/>
                      <a:pt x="1629" y="633"/>
                    </a:cubicBezTo>
                    <a:cubicBezTo>
                      <a:pt x="1632" y="637"/>
                      <a:pt x="1635" y="650"/>
                      <a:pt x="1640" y="666"/>
                    </a:cubicBezTo>
                    <a:close/>
                    <a:moveTo>
                      <a:pt x="1630" y="627"/>
                    </a:moveTo>
                    <a:cubicBezTo>
                      <a:pt x="1633" y="635"/>
                      <a:pt x="1630" y="631"/>
                      <a:pt x="1634" y="641"/>
                    </a:cubicBezTo>
                    <a:cubicBezTo>
                      <a:pt x="1631" y="640"/>
                      <a:pt x="1627" y="624"/>
                      <a:pt x="1630" y="627"/>
                    </a:cubicBezTo>
                    <a:close/>
                    <a:moveTo>
                      <a:pt x="300" y="343"/>
                    </a:moveTo>
                    <a:cubicBezTo>
                      <a:pt x="290" y="352"/>
                      <a:pt x="295" y="349"/>
                      <a:pt x="285" y="360"/>
                    </a:cubicBezTo>
                    <a:cubicBezTo>
                      <a:pt x="283" y="361"/>
                      <a:pt x="286" y="356"/>
                      <a:pt x="290" y="352"/>
                    </a:cubicBezTo>
                    <a:cubicBezTo>
                      <a:pt x="294" y="347"/>
                      <a:pt x="299" y="342"/>
                      <a:pt x="300" y="343"/>
                    </a:cubicBezTo>
                    <a:close/>
                    <a:moveTo>
                      <a:pt x="214" y="452"/>
                    </a:moveTo>
                    <a:cubicBezTo>
                      <a:pt x="215" y="450"/>
                      <a:pt x="218" y="445"/>
                      <a:pt x="221" y="441"/>
                    </a:cubicBezTo>
                    <a:cubicBezTo>
                      <a:pt x="224" y="437"/>
                      <a:pt x="227" y="434"/>
                      <a:pt x="226" y="436"/>
                    </a:cubicBezTo>
                    <a:cubicBezTo>
                      <a:pt x="221" y="444"/>
                      <a:pt x="223" y="441"/>
                      <a:pt x="218" y="450"/>
                    </a:cubicBezTo>
                    <a:cubicBezTo>
                      <a:pt x="217" y="449"/>
                      <a:pt x="216" y="449"/>
                      <a:pt x="214" y="452"/>
                    </a:cubicBezTo>
                    <a:close/>
                    <a:moveTo>
                      <a:pt x="282" y="362"/>
                    </a:moveTo>
                    <a:cubicBezTo>
                      <a:pt x="276" y="370"/>
                      <a:pt x="276" y="373"/>
                      <a:pt x="285" y="363"/>
                    </a:cubicBezTo>
                    <a:cubicBezTo>
                      <a:pt x="282" y="368"/>
                      <a:pt x="278" y="372"/>
                      <a:pt x="273" y="378"/>
                    </a:cubicBezTo>
                    <a:cubicBezTo>
                      <a:pt x="274" y="376"/>
                      <a:pt x="279" y="366"/>
                      <a:pt x="270" y="377"/>
                    </a:cubicBezTo>
                    <a:cubicBezTo>
                      <a:pt x="267" y="380"/>
                      <a:pt x="270" y="376"/>
                      <a:pt x="274" y="372"/>
                    </a:cubicBezTo>
                    <a:cubicBezTo>
                      <a:pt x="277" y="367"/>
                      <a:pt x="282" y="362"/>
                      <a:pt x="282" y="362"/>
                    </a:cubicBezTo>
                    <a:close/>
                    <a:moveTo>
                      <a:pt x="943" y="101"/>
                    </a:moveTo>
                    <a:cubicBezTo>
                      <a:pt x="952" y="102"/>
                      <a:pt x="954" y="103"/>
                      <a:pt x="954" y="104"/>
                    </a:cubicBezTo>
                    <a:cubicBezTo>
                      <a:pt x="945" y="103"/>
                      <a:pt x="938" y="101"/>
                      <a:pt x="943" y="101"/>
                    </a:cubicBezTo>
                    <a:close/>
                    <a:moveTo>
                      <a:pt x="1677" y="1015"/>
                    </a:moveTo>
                    <a:cubicBezTo>
                      <a:pt x="1676" y="1021"/>
                      <a:pt x="1676" y="1022"/>
                      <a:pt x="1676" y="1018"/>
                    </a:cubicBezTo>
                    <a:cubicBezTo>
                      <a:pt x="1674" y="1023"/>
                      <a:pt x="1674" y="1037"/>
                      <a:pt x="1673" y="1043"/>
                    </a:cubicBezTo>
                    <a:cubicBezTo>
                      <a:pt x="1672" y="1043"/>
                      <a:pt x="1671" y="1043"/>
                      <a:pt x="1671" y="1047"/>
                    </a:cubicBezTo>
                    <a:cubicBezTo>
                      <a:pt x="1671" y="1046"/>
                      <a:pt x="1672" y="1040"/>
                      <a:pt x="1673" y="1034"/>
                    </a:cubicBezTo>
                    <a:cubicBezTo>
                      <a:pt x="1674" y="1027"/>
                      <a:pt x="1675" y="1020"/>
                      <a:pt x="1676" y="1015"/>
                    </a:cubicBezTo>
                    <a:cubicBezTo>
                      <a:pt x="1676" y="1015"/>
                      <a:pt x="1677" y="1015"/>
                      <a:pt x="1677" y="1015"/>
                    </a:cubicBezTo>
                    <a:close/>
                    <a:moveTo>
                      <a:pt x="256" y="395"/>
                    </a:moveTo>
                    <a:cubicBezTo>
                      <a:pt x="264" y="384"/>
                      <a:pt x="268" y="385"/>
                      <a:pt x="259" y="395"/>
                    </a:cubicBezTo>
                    <a:cubicBezTo>
                      <a:pt x="260" y="392"/>
                      <a:pt x="258" y="395"/>
                      <a:pt x="256" y="395"/>
                    </a:cubicBezTo>
                    <a:close/>
                    <a:moveTo>
                      <a:pt x="318" y="327"/>
                    </a:moveTo>
                    <a:cubicBezTo>
                      <a:pt x="305" y="340"/>
                      <a:pt x="296" y="352"/>
                      <a:pt x="286" y="360"/>
                    </a:cubicBezTo>
                    <a:cubicBezTo>
                      <a:pt x="289" y="357"/>
                      <a:pt x="295" y="349"/>
                      <a:pt x="302" y="342"/>
                    </a:cubicBezTo>
                    <a:cubicBezTo>
                      <a:pt x="308" y="335"/>
                      <a:pt x="314" y="328"/>
                      <a:pt x="318" y="327"/>
                    </a:cubicBezTo>
                    <a:close/>
                    <a:moveTo>
                      <a:pt x="499" y="192"/>
                    </a:moveTo>
                    <a:cubicBezTo>
                      <a:pt x="498" y="193"/>
                      <a:pt x="497" y="194"/>
                      <a:pt x="494" y="195"/>
                    </a:cubicBezTo>
                    <a:cubicBezTo>
                      <a:pt x="495" y="196"/>
                      <a:pt x="505" y="190"/>
                      <a:pt x="509" y="188"/>
                    </a:cubicBezTo>
                    <a:cubicBezTo>
                      <a:pt x="508" y="189"/>
                      <a:pt x="507" y="190"/>
                      <a:pt x="508" y="191"/>
                    </a:cubicBezTo>
                    <a:cubicBezTo>
                      <a:pt x="502" y="194"/>
                      <a:pt x="495" y="197"/>
                      <a:pt x="492" y="197"/>
                    </a:cubicBezTo>
                    <a:cubicBezTo>
                      <a:pt x="489" y="198"/>
                      <a:pt x="490" y="196"/>
                      <a:pt x="499" y="192"/>
                    </a:cubicBezTo>
                    <a:close/>
                    <a:moveTo>
                      <a:pt x="1007" y="111"/>
                    </a:moveTo>
                    <a:cubicBezTo>
                      <a:pt x="1013" y="111"/>
                      <a:pt x="1019" y="113"/>
                      <a:pt x="1020" y="114"/>
                    </a:cubicBezTo>
                    <a:cubicBezTo>
                      <a:pt x="1022" y="115"/>
                      <a:pt x="1019" y="115"/>
                      <a:pt x="1007" y="111"/>
                    </a:cubicBezTo>
                    <a:close/>
                    <a:moveTo>
                      <a:pt x="1254" y="197"/>
                    </a:moveTo>
                    <a:cubicBezTo>
                      <a:pt x="1259" y="200"/>
                      <a:pt x="1259" y="201"/>
                      <a:pt x="1263" y="203"/>
                    </a:cubicBezTo>
                    <a:cubicBezTo>
                      <a:pt x="1265" y="205"/>
                      <a:pt x="1254" y="200"/>
                      <a:pt x="1263" y="206"/>
                    </a:cubicBezTo>
                    <a:cubicBezTo>
                      <a:pt x="1257" y="204"/>
                      <a:pt x="1252" y="198"/>
                      <a:pt x="1254" y="197"/>
                    </a:cubicBezTo>
                    <a:close/>
                    <a:moveTo>
                      <a:pt x="1449" y="346"/>
                    </a:moveTo>
                    <a:cubicBezTo>
                      <a:pt x="1447" y="347"/>
                      <a:pt x="1438" y="337"/>
                      <a:pt x="1436" y="335"/>
                    </a:cubicBezTo>
                    <a:cubicBezTo>
                      <a:pt x="1428" y="325"/>
                      <a:pt x="1443" y="338"/>
                      <a:pt x="1449" y="346"/>
                    </a:cubicBezTo>
                    <a:close/>
                    <a:moveTo>
                      <a:pt x="396" y="259"/>
                    </a:moveTo>
                    <a:cubicBezTo>
                      <a:pt x="401" y="255"/>
                      <a:pt x="406" y="251"/>
                      <a:pt x="411" y="248"/>
                    </a:cubicBezTo>
                    <a:cubicBezTo>
                      <a:pt x="408" y="251"/>
                      <a:pt x="412" y="248"/>
                      <a:pt x="413" y="248"/>
                    </a:cubicBezTo>
                    <a:cubicBezTo>
                      <a:pt x="408" y="252"/>
                      <a:pt x="403" y="256"/>
                      <a:pt x="398" y="260"/>
                    </a:cubicBezTo>
                    <a:lnTo>
                      <a:pt x="396" y="259"/>
                    </a:lnTo>
                    <a:close/>
                    <a:moveTo>
                      <a:pt x="301" y="346"/>
                    </a:moveTo>
                    <a:cubicBezTo>
                      <a:pt x="306" y="341"/>
                      <a:pt x="310" y="338"/>
                      <a:pt x="312" y="337"/>
                    </a:cubicBezTo>
                    <a:cubicBezTo>
                      <a:pt x="308" y="341"/>
                      <a:pt x="305" y="344"/>
                      <a:pt x="306" y="345"/>
                    </a:cubicBezTo>
                    <a:cubicBezTo>
                      <a:pt x="299" y="351"/>
                      <a:pt x="301" y="348"/>
                      <a:pt x="301" y="346"/>
                    </a:cubicBezTo>
                    <a:close/>
                    <a:moveTo>
                      <a:pt x="978" y="108"/>
                    </a:moveTo>
                    <a:cubicBezTo>
                      <a:pt x="985" y="109"/>
                      <a:pt x="987" y="110"/>
                      <a:pt x="991" y="111"/>
                    </a:cubicBezTo>
                    <a:cubicBezTo>
                      <a:pt x="991" y="112"/>
                      <a:pt x="983" y="111"/>
                      <a:pt x="982" y="111"/>
                    </a:cubicBezTo>
                    <a:cubicBezTo>
                      <a:pt x="975" y="111"/>
                      <a:pt x="980" y="109"/>
                      <a:pt x="978" y="108"/>
                    </a:cubicBezTo>
                    <a:close/>
                    <a:moveTo>
                      <a:pt x="148" y="588"/>
                    </a:moveTo>
                    <a:cubicBezTo>
                      <a:pt x="152" y="578"/>
                      <a:pt x="151" y="586"/>
                      <a:pt x="154" y="579"/>
                    </a:cubicBezTo>
                    <a:cubicBezTo>
                      <a:pt x="152" y="584"/>
                      <a:pt x="153" y="584"/>
                      <a:pt x="150" y="591"/>
                    </a:cubicBezTo>
                    <a:cubicBezTo>
                      <a:pt x="148" y="593"/>
                      <a:pt x="150" y="588"/>
                      <a:pt x="148" y="588"/>
                    </a:cubicBezTo>
                    <a:close/>
                    <a:moveTo>
                      <a:pt x="192" y="499"/>
                    </a:moveTo>
                    <a:cubicBezTo>
                      <a:pt x="189" y="506"/>
                      <a:pt x="184" y="514"/>
                      <a:pt x="181" y="522"/>
                    </a:cubicBezTo>
                    <a:cubicBezTo>
                      <a:pt x="178" y="526"/>
                      <a:pt x="180" y="521"/>
                      <a:pt x="183" y="514"/>
                    </a:cubicBezTo>
                    <a:cubicBezTo>
                      <a:pt x="186" y="508"/>
                      <a:pt x="190" y="500"/>
                      <a:pt x="192" y="499"/>
                    </a:cubicBezTo>
                    <a:close/>
                    <a:moveTo>
                      <a:pt x="214" y="461"/>
                    </a:moveTo>
                    <a:cubicBezTo>
                      <a:pt x="213" y="461"/>
                      <a:pt x="214" y="460"/>
                      <a:pt x="215" y="458"/>
                    </a:cubicBezTo>
                    <a:cubicBezTo>
                      <a:pt x="219" y="453"/>
                      <a:pt x="219" y="453"/>
                      <a:pt x="219" y="453"/>
                    </a:cubicBezTo>
                    <a:cubicBezTo>
                      <a:pt x="216" y="457"/>
                      <a:pt x="222" y="450"/>
                      <a:pt x="222" y="453"/>
                    </a:cubicBezTo>
                    <a:cubicBezTo>
                      <a:pt x="220" y="456"/>
                      <a:pt x="218" y="460"/>
                      <a:pt x="216" y="464"/>
                    </a:cubicBezTo>
                    <a:cubicBezTo>
                      <a:pt x="213" y="466"/>
                      <a:pt x="220" y="453"/>
                      <a:pt x="214" y="461"/>
                    </a:cubicBezTo>
                    <a:close/>
                    <a:moveTo>
                      <a:pt x="291" y="361"/>
                    </a:moveTo>
                    <a:cubicBezTo>
                      <a:pt x="287" y="365"/>
                      <a:pt x="280" y="373"/>
                      <a:pt x="283" y="371"/>
                    </a:cubicBezTo>
                    <a:cubicBezTo>
                      <a:pt x="279" y="375"/>
                      <a:pt x="274" y="380"/>
                      <a:pt x="272" y="380"/>
                    </a:cubicBezTo>
                    <a:cubicBezTo>
                      <a:pt x="274" y="378"/>
                      <a:pt x="278" y="373"/>
                      <a:pt x="282" y="368"/>
                    </a:cubicBezTo>
                    <a:cubicBezTo>
                      <a:pt x="286" y="364"/>
                      <a:pt x="290" y="360"/>
                      <a:pt x="291" y="361"/>
                    </a:cubicBezTo>
                    <a:close/>
                    <a:moveTo>
                      <a:pt x="1099" y="135"/>
                    </a:moveTo>
                    <a:cubicBezTo>
                      <a:pt x="1110" y="140"/>
                      <a:pt x="1124" y="143"/>
                      <a:pt x="1128" y="147"/>
                    </a:cubicBezTo>
                    <a:cubicBezTo>
                      <a:pt x="1123" y="145"/>
                      <a:pt x="1118" y="143"/>
                      <a:pt x="1112" y="141"/>
                    </a:cubicBezTo>
                    <a:cubicBezTo>
                      <a:pt x="1115" y="144"/>
                      <a:pt x="1122" y="147"/>
                      <a:pt x="1113" y="146"/>
                    </a:cubicBezTo>
                    <a:cubicBezTo>
                      <a:pt x="1107" y="143"/>
                      <a:pt x="1112" y="143"/>
                      <a:pt x="1100" y="141"/>
                    </a:cubicBezTo>
                    <a:cubicBezTo>
                      <a:pt x="1108" y="142"/>
                      <a:pt x="1098" y="137"/>
                      <a:pt x="1099" y="135"/>
                    </a:cubicBezTo>
                    <a:close/>
                    <a:moveTo>
                      <a:pt x="1315" y="237"/>
                    </a:moveTo>
                    <a:cubicBezTo>
                      <a:pt x="1320" y="241"/>
                      <a:pt x="1326" y="246"/>
                      <a:pt x="1320" y="243"/>
                    </a:cubicBezTo>
                    <a:cubicBezTo>
                      <a:pt x="1312" y="237"/>
                      <a:pt x="1310" y="235"/>
                      <a:pt x="1315" y="237"/>
                    </a:cubicBezTo>
                    <a:close/>
                    <a:moveTo>
                      <a:pt x="1401" y="304"/>
                    </a:moveTo>
                    <a:cubicBezTo>
                      <a:pt x="1402" y="306"/>
                      <a:pt x="1398" y="303"/>
                      <a:pt x="1394" y="300"/>
                    </a:cubicBezTo>
                    <a:cubicBezTo>
                      <a:pt x="1390" y="297"/>
                      <a:pt x="1387" y="293"/>
                      <a:pt x="1388" y="293"/>
                    </a:cubicBezTo>
                    <a:cubicBezTo>
                      <a:pt x="1395" y="298"/>
                      <a:pt x="1396" y="299"/>
                      <a:pt x="1401" y="304"/>
                    </a:cubicBezTo>
                    <a:close/>
                    <a:moveTo>
                      <a:pt x="1436" y="336"/>
                    </a:moveTo>
                    <a:cubicBezTo>
                      <a:pt x="1433" y="335"/>
                      <a:pt x="1428" y="331"/>
                      <a:pt x="1421" y="324"/>
                    </a:cubicBezTo>
                    <a:cubicBezTo>
                      <a:pt x="1421" y="322"/>
                      <a:pt x="1430" y="331"/>
                      <a:pt x="1436" y="336"/>
                    </a:cubicBezTo>
                    <a:close/>
                    <a:moveTo>
                      <a:pt x="920" y="106"/>
                    </a:moveTo>
                    <a:cubicBezTo>
                      <a:pt x="920" y="105"/>
                      <a:pt x="926" y="105"/>
                      <a:pt x="929" y="106"/>
                    </a:cubicBezTo>
                    <a:cubicBezTo>
                      <a:pt x="931" y="107"/>
                      <a:pt x="929" y="108"/>
                      <a:pt x="920" y="107"/>
                    </a:cubicBezTo>
                    <a:cubicBezTo>
                      <a:pt x="919" y="106"/>
                      <a:pt x="925" y="106"/>
                      <a:pt x="920" y="106"/>
                    </a:cubicBezTo>
                    <a:close/>
                    <a:moveTo>
                      <a:pt x="1643" y="1152"/>
                    </a:moveTo>
                    <a:cubicBezTo>
                      <a:pt x="1639" y="1166"/>
                      <a:pt x="1636" y="1173"/>
                      <a:pt x="1633" y="1177"/>
                    </a:cubicBezTo>
                    <a:cubicBezTo>
                      <a:pt x="1636" y="1169"/>
                      <a:pt x="1637" y="1164"/>
                      <a:pt x="1638" y="1160"/>
                    </a:cubicBezTo>
                    <a:cubicBezTo>
                      <a:pt x="1635" y="1167"/>
                      <a:pt x="1631" y="1181"/>
                      <a:pt x="1627" y="1188"/>
                    </a:cubicBezTo>
                    <a:cubicBezTo>
                      <a:pt x="1629" y="1181"/>
                      <a:pt x="1635" y="1167"/>
                      <a:pt x="1631" y="1171"/>
                    </a:cubicBezTo>
                    <a:cubicBezTo>
                      <a:pt x="1635" y="1163"/>
                      <a:pt x="1637" y="1155"/>
                      <a:pt x="1641" y="1144"/>
                    </a:cubicBezTo>
                    <a:cubicBezTo>
                      <a:pt x="1642" y="1145"/>
                      <a:pt x="1644" y="1145"/>
                      <a:pt x="1643" y="1152"/>
                    </a:cubicBezTo>
                    <a:close/>
                    <a:moveTo>
                      <a:pt x="1206" y="181"/>
                    </a:moveTo>
                    <a:cubicBezTo>
                      <a:pt x="1202" y="180"/>
                      <a:pt x="1198" y="178"/>
                      <a:pt x="1194" y="176"/>
                    </a:cubicBezTo>
                    <a:cubicBezTo>
                      <a:pt x="1192" y="173"/>
                      <a:pt x="1209" y="180"/>
                      <a:pt x="1206" y="181"/>
                    </a:cubicBezTo>
                    <a:close/>
                    <a:moveTo>
                      <a:pt x="287" y="369"/>
                    </a:moveTo>
                    <a:cubicBezTo>
                      <a:pt x="293" y="362"/>
                      <a:pt x="293" y="362"/>
                      <a:pt x="293" y="362"/>
                    </a:cubicBezTo>
                    <a:cubicBezTo>
                      <a:pt x="296" y="362"/>
                      <a:pt x="296" y="362"/>
                      <a:pt x="296" y="362"/>
                    </a:cubicBezTo>
                    <a:cubicBezTo>
                      <a:pt x="285" y="374"/>
                      <a:pt x="288" y="370"/>
                      <a:pt x="287" y="369"/>
                    </a:cubicBezTo>
                    <a:close/>
                    <a:moveTo>
                      <a:pt x="1593" y="1273"/>
                    </a:moveTo>
                    <a:cubicBezTo>
                      <a:pt x="1591" y="1274"/>
                      <a:pt x="1593" y="1270"/>
                      <a:pt x="1595" y="1265"/>
                    </a:cubicBezTo>
                    <a:cubicBezTo>
                      <a:pt x="1597" y="1260"/>
                      <a:pt x="1600" y="1255"/>
                      <a:pt x="1601" y="1256"/>
                    </a:cubicBezTo>
                    <a:cubicBezTo>
                      <a:pt x="1599" y="1262"/>
                      <a:pt x="1597" y="1265"/>
                      <a:pt x="1593" y="1273"/>
                    </a:cubicBezTo>
                    <a:close/>
                    <a:moveTo>
                      <a:pt x="1654" y="1083"/>
                    </a:moveTo>
                    <a:cubicBezTo>
                      <a:pt x="1653" y="1086"/>
                      <a:pt x="1652" y="1091"/>
                      <a:pt x="1651" y="1097"/>
                    </a:cubicBezTo>
                    <a:cubicBezTo>
                      <a:pt x="1649" y="1098"/>
                      <a:pt x="1650" y="1094"/>
                      <a:pt x="1651" y="1089"/>
                    </a:cubicBezTo>
                    <a:cubicBezTo>
                      <a:pt x="1652" y="1085"/>
                      <a:pt x="1653" y="1081"/>
                      <a:pt x="1654" y="1083"/>
                    </a:cubicBezTo>
                    <a:close/>
                    <a:moveTo>
                      <a:pt x="1574" y="1308"/>
                    </a:moveTo>
                    <a:cubicBezTo>
                      <a:pt x="1572" y="1308"/>
                      <a:pt x="1572" y="1308"/>
                      <a:pt x="1572" y="1308"/>
                    </a:cubicBezTo>
                    <a:cubicBezTo>
                      <a:pt x="1576" y="1301"/>
                      <a:pt x="1574" y="1304"/>
                      <a:pt x="1578" y="1295"/>
                    </a:cubicBezTo>
                    <a:cubicBezTo>
                      <a:pt x="1580" y="1293"/>
                      <a:pt x="1583" y="1290"/>
                      <a:pt x="1578" y="1301"/>
                    </a:cubicBezTo>
                    <a:cubicBezTo>
                      <a:pt x="1578" y="1297"/>
                      <a:pt x="1578" y="1299"/>
                      <a:pt x="1574" y="1308"/>
                    </a:cubicBezTo>
                    <a:close/>
                    <a:moveTo>
                      <a:pt x="1640" y="1138"/>
                    </a:moveTo>
                    <a:cubicBezTo>
                      <a:pt x="1638" y="1144"/>
                      <a:pt x="1634" y="1158"/>
                      <a:pt x="1633" y="1155"/>
                    </a:cubicBezTo>
                    <a:cubicBezTo>
                      <a:pt x="1634" y="1149"/>
                      <a:pt x="1638" y="1144"/>
                      <a:pt x="1637" y="1142"/>
                    </a:cubicBezTo>
                    <a:cubicBezTo>
                      <a:pt x="1639" y="1135"/>
                      <a:pt x="1639" y="1140"/>
                      <a:pt x="1640" y="1138"/>
                    </a:cubicBezTo>
                    <a:close/>
                    <a:moveTo>
                      <a:pt x="1614" y="1218"/>
                    </a:moveTo>
                    <a:cubicBezTo>
                      <a:pt x="1610" y="1229"/>
                      <a:pt x="1609" y="1228"/>
                      <a:pt x="1607" y="1228"/>
                    </a:cubicBezTo>
                    <a:cubicBezTo>
                      <a:pt x="1608" y="1226"/>
                      <a:pt x="1610" y="1223"/>
                      <a:pt x="1612" y="1218"/>
                    </a:cubicBezTo>
                    <a:cubicBezTo>
                      <a:pt x="1610" y="1224"/>
                      <a:pt x="1613" y="1216"/>
                      <a:pt x="1614" y="1218"/>
                    </a:cubicBezTo>
                    <a:close/>
                    <a:moveTo>
                      <a:pt x="1590" y="1267"/>
                    </a:moveTo>
                    <a:cubicBezTo>
                      <a:pt x="1593" y="1261"/>
                      <a:pt x="1600" y="1247"/>
                      <a:pt x="1598" y="1254"/>
                    </a:cubicBezTo>
                    <a:cubicBezTo>
                      <a:pt x="1603" y="1244"/>
                      <a:pt x="1599" y="1248"/>
                      <a:pt x="1599" y="1248"/>
                    </a:cubicBezTo>
                    <a:cubicBezTo>
                      <a:pt x="1603" y="1238"/>
                      <a:pt x="1605" y="1238"/>
                      <a:pt x="1607" y="1234"/>
                    </a:cubicBezTo>
                    <a:cubicBezTo>
                      <a:pt x="1603" y="1246"/>
                      <a:pt x="1592" y="1269"/>
                      <a:pt x="1583" y="1289"/>
                    </a:cubicBezTo>
                    <a:cubicBezTo>
                      <a:pt x="1584" y="1286"/>
                      <a:pt x="1583" y="1285"/>
                      <a:pt x="1582" y="1286"/>
                    </a:cubicBezTo>
                    <a:cubicBezTo>
                      <a:pt x="1586" y="1277"/>
                      <a:pt x="1586" y="1280"/>
                      <a:pt x="1588" y="1276"/>
                    </a:cubicBezTo>
                    <a:cubicBezTo>
                      <a:pt x="1590" y="1274"/>
                      <a:pt x="1589" y="1273"/>
                      <a:pt x="1591" y="1270"/>
                    </a:cubicBezTo>
                    <a:cubicBezTo>
                      <a:pt x="1583" y="1280"/>
                      <a:pt x="1591" y="1269"/>
                      <a:pt x="1590" y="1267"/>
                    </a:cubicBezTo>
                    <a:close/>
                    <a:moveTo>
                      <a:pt x="1572" y="1299"/>
                    </a:moveTo>
                    <a:cubicBezTo>
                      <a:pt x="1583" y="1278"/>
                      <a:pt x="1593" y="1257"/>
                      <a:pt x="1602" y="1235"/>
                    </a:cubicBezTo>
                    <a:cubicBezTo>
                      <a:pt x="1600" y="1242"/>
                      <a:pt x="1595" y="1255"/>
                      <a:pt x="1589" y="1268"/>
                    </a:cubicBezTo>
                    <a:cubicBezTo>
                      <a:pt x="1583" y="1281"/>
                      <a:pt x="1576" y="1293"/>
                      <a:pt x="1572" y="1299"/>
                    </a:cubicBezTo>
                    <a:close/>
                    <a:moveTo>
                      <a:pt x="1132" y="164"/>
                    </a:moveTo>
                    <a:cubicBezTo>
                      <a:pt x="1138" y="166"/>
                      <a:pt x="1140" y="167"/>
                      <a:pt x="1144" y="169"/>
                    </a:cubicBezTo>
                    <a:cubicBezTo>
                      <a:pt x="1143" y="169"/>
                      <a:pt x="1142" y="171"/>
                      <a:pt x="1132" y="167"/>
                    </a:cubicBezTo>
                    <a:cubicBezTo>
                      <a:pt x="1139" y="168"/>
                      <a:pt x="1130" y="165"/>
                      <a:pt x="1132" y="164"/>
                    </a:cubicBezTo>
                    <a:close/>
                    <a:moveTo>
                      <a:pt x="1240" y="212"/>
                    </a:moveTo>
                    <a:cubicBezTo>
                      <a:pt x="1246" y="215"/>
                      <a:pt x="1248" y="217"/>
                      <a:pt x="1252" y="219"/>
                    </a:cubicBezTo>
                    <a:cubicBezTo>
                      <a:pt x="1251" y="220"/>
                      <a:pt x="1247" y="218"/>
                      <a:pt x="1240" y="214"/>
                    </a:cubicBezTo>
                    <a:lnTo>
                      <a:pt x="1240" y="212"/>
                    </a:lnTo>
                    <a:close/>
                    <a:moveTo>
                      <a:pt x="1554" y="519"/>
                    </a:moveTo>
                    <a:cubicBezTo>
                      <a:pt x="1559" y="528"/>
                      <a:pt x="1565" y="539"/>
                      <a:pt x="1564" y="541"/>
                    </a:cubicBezTo>
                    <a:cubicBezTo>
                      <a:pt x="1559" y="531"/>
                      <a:pt x="1557" y="528"/>
                      <a:pt x="1553" y="521"/>
                    </a:cubicBezTo>
                    <a:cubicBezTo>
                      <a:pt x="1556" y="525"/>
                      <a:pt x="1553" y="520"/>
                      <a:pt x="1554" y="519"/>
                    </a:cubicBezTo>
                    <a:close/>
                    <a:moveTo>
                      <a:pt x="1556" y="1321"/>
                    </a:moveTo>
                    <a:cubicBezTo>
                      <a:pt x="1555" y="1323"/>
                      <a:pt x="1555" y="1324"/>
                      <a:pt x="1554" y="1324"/>
                    </a:cubicBezTo>
                    <a:cubicBezTo>
                      <a:pt x="1553" y="1325"/>
                      <a:pt x="1549" y="1331"/>
                      <a:pt x="1547" y="1336"/>
                    </a:cubicBezTo>
                    <a:cubicBezTo>
                      <a:pt x="1553" y="1324"/>
                      <a:pt x="1555" y="1317"/>
                      <a:pt x="1559" y="1309"/>
                    </a:cubicBezTo>
                    <a:cubicBezTo>
                      <a:pt x="1559" y="1313"/>
                      <a:pt x="1566" y="1297"/>
                      <a:pt x="1567" y="1299"/>
                    </a:cubicBezTo>
                    <a:cubicBezTo>
                      <a:pt x="1562" y="1311"/>
                      <a:pt x="1557" y="1317"/>
                      <a:pt x="1556" y="1321"/>
                    </a:cubicBezTo>
                    <a:close/>
                    <a:moveTo>
                      <a:pt x="1501" y="1406"/>
                    </a:moveTo>
                    <a:cubicBezTo>
                      <a:pt x="1495" y="1414"/>
                      <a:pt x="1492" y="1416"/>
                      <a:pt x="1490" y="1417"/>
                    </a:cubicBezTo>
                    <a:cubicBezTo>
                      <a:pt x="1494" y="1410"/>
                      <a:pt x="1501" y="1404"/>
                      <a:pt x="1506" y="1395"/>
                    </a:cubicBezTo>
                    <a:cubicBezTo>
                      <a:pt x="1507" y="1394"/>
                      <a:pt x="1504" y="1398"/>
                      <a:pt x="1502" y="1402"/>
                    </a:cubicBezTo>
                    <a:cubicBezTo>
                      <a:pt x="1499" y="1406"/>
                      <a:pt x="1497" y="1409"/>
                      <a:pt x="1501" y="1406"/>
                    </a:cubicBezTo>
                    <a:close/>
                    <a:moveTo>
                      <a:pt x="1429" y="1489"/>
                    </a:moveTo>
                    <a:cubicBezTo>
                      <a:pt x="1435" y="1485"/>
                      <a:pt x="1449" y="1468"/>
                      <a:pt x="1460" y="1456"/>
                    </a:cubicBezTo>
                    <a:cubicBezTo>
                      <a:pt x="1461" y="1457"/>
                      <a:pt x="1455" y="1464"/>
                      <a:pt x="1449" y="1470"/>
                    </a:cubicBezTo>
                    <a:cubicBezTo>
                      <a:pt x="1443" y="1476"/>
                      <a:pt x="1437" y="1482"/>
                      <a:pt x="1439" y="1482"/>
                    </a:cubicBezTo>
                    <a:cubicBezTo>
                      <a:pt x="1425" y="1496"/>
                      <a:pt x="1425" y="1496"/>
                      <a:pt x="1425" y="1496"/>
                    </a:cubicBezTo>
                    <a:cubicBezTo>
                      <a:pt x="1420" y="1500"/>
                      <a:pt x="1416" y="1504"/>
                      <a:pt x="1408" y="1512"/>
                    </a:cubicBezTo>
                    <a:cubicBezTo>
                      <a:pt x="1407" y="1512"/>
                      <a:pt x="1411" y="1507"/>
                      <a:pt x="1417" y="1503"/>
                    </a:cubicBezTo>
                    <a:cubicBezTo>
                      <a:pt x="1422" y="1498"/>
                      <a:pt x="1428" y="1492"/>
                      <a:pt x="1429" y="1489"/>
                    </a:cubicBezTo>
                    <a:close/>
                    <a:moveTo>
                      <a:pt x="1480" y="420"/>
                    </a:moveTo>
                    <a:cubicBezTo>
                      <a:pt x="1488" y="431"/>
                      <a:pt x="1481" y="429"/>
                      <a:pt x="1476" y="422"/>
                    </a:cubicBezTo>
                    <a:cubicBezTo>
                      <a:pt x="1475" y="420"/>
                      <a:pt x="1477" y="420"/>
                      <a:pt x="1480" y="420"/>
                    </a:cubicBezTo>
                    <a:close/>
                    <a:moveTo>
                      <a:pt x="1434" y="377"/>
                    </a:moveTo>
                    <a:cubicBezTo>
                      <a:pt x="1432" y="373"/>
                      <a:pt x="1436" y="374"/>
                      <a:pt x="1442" y="380"/>
                    </a:cubicBezTo>
                    <a:cubicBezTo>
                      <a:pt x="1443" y="385"/>
                      <a:pt x="1436" y="378"/>
                      <a:pt x="1431" y="375"/>
                    </a:cubicBezTo>
                    <a:cubicBezTo>
                      <a:pt x="1438" y="384"/>
                      <a:pt x="1446" y="394"/>
                      <a:pt x="1452" y="403"/>
                    </a:cubicBezTo>
                    <a:cubicBezTo>
                      <a:pt x="1453" y="404"/>
                      <a:pt x="1448" y="400"/>
                      <a:pt x="1452" y="404"/>
                    </a:cubicBezTo>
                    <a:cubicBezTo>
                      <a:pt x="1451" y="406"/>
                      <a:pt x="1444" y="397"/>
                      <a:pt x="1438" y="391"/>
                    </a:cubicBezTo>
                    <a:cubicBezTo>
                      <a:pt x="1440" y="393"/>
                      <a:pt x="1444" y="398"/>
                      <a:pt x="1447" y="402"/>
                    </a:cubicBezTo>
                    <a:cubicBezTo>
                      <a:pt x="1451" y="406"/>
                      <a:pt x="1454" y="410"/>
                      <a:pt x="1453" y="411"/>
                    </a:cubicBezTo>
                    <a:cubicBezTo>
                      <a:pt x="1447" y="404"/>
                      <a:pt x="1444" y="401"/>
                      <a:pt x="1444" y="400"/>
                    </a:cubicBezTo>
                    <a:cubicBezTo>
                      <a:pt x="1443" y="399"/>
                      <a:pt x="1444" y="402"/>
                      <a:pt x="1446" y="405"/>
                    </a:cubicBezTo>
                    <a:cubicBezTo>
                      <a:pt x="1439" y="396"/>
                      <a:pt x="1434" y="391"/>
                      <a:pt x="1430" y="387"/>
                    </a:cubicBezTo>
                    <a:cubicBezTo>
                      <a:pt x="1426" y="383"/>
                      <a:pt x="1423" y="381"/>
                      <a:pt x="1420" y="379"/>
                    </a:cubicBezTo>
                    <a:cubicBezTo>
                      <a:pt x="1414" y="375"/>
                      <a:pt x="1408" y="371"/>
                      <a:pt x="1393" y="356"/>
                    </a:cubicBezTo>
                    <a:cubicBezTo>
                      <a:pt x="1399" y="361"/>
                      <a:pt x="1395" y="351"/>
                      <a:pt x="1401" y="359"/>
                    </a:cubicBezTo>
                    <a:cubicBezTo>
                      <a:pt x="1403" y="361"/>
                      <a:pt x="1403" y="360"/>
                      <a:pt x="1403" y="360"/>
                    </a:cubicBezTo>
                    <a:cubicBezTo>
                      <a:pt x="1402" y="357"/>
                      <a:pt x="1398" y="356"/>
                      <a:pt x="1394" y="351"/>
                    </a:cubicBezTo>
                    <a:cubicBezTo>
                      <a:pt x="1400" y="354"/>
                      <a:pt x="1394" y="347"/>
                      <a:pt x="1404" y="357"/>
                    </a:cubicBezTo>
                    <a:cubicBezTo>
                      <a:pt x="1404" y="355"/>
                      <a:pt x="1398" y="351"/>
                      <a:pt x="1395" y="347"/>
                    </a:cubicBezTo>
                    <a:cubicBezTo>
                      <a:pt x="1401" y="352"/>
                      <a:pt x="1393" y="343"/>
                      <a:pt x="1398" y="347"/>
                    </a:cubicBezTo>
                    <a:cubicBezTo>
                      <a:pt x="1396" y="344"/>
                      <a:pt x="1387" y="337"/>
                      <a:pt x="1386" y="335"/>
                    </a:cubicBezTo>
                    <a:cubicBezTo>
                      <a:pt x="1382" y="335"/>
                      <a:pt x="1376" y="330"/>
                      <a:pt x="1370" y="329"/>
                    </a:cubicBezTo>
                    <a:cubicBezTo>
                      <a:pt x="1364" y="322"/>
                      <a:pt x="1349" y="311"/>
                      <a:pt x="1343" y="305"/>
                    </a:cubicBezTo>
                    <a:cubicBezTo>
                      <a:pt x="1347" y="305"/>
                      <a:pt x="1349" y="311"/>
                      <a:pt x="1360" y="319"/>
                    </a:cubicBezTo>
                    <a:cubicBezTo>
                      <a:pt x="1358" y="317"/>
                      <a:pt x="1356" y="314"/>
                      <a:pt x="1353" y="311"/>
                    </a:cubicBezTo>
                    <a:cubicBezTo>
                      <a:pt x="1361" y="317"/>
                      <a:pt x="1361" y="319"/>
                      <a:pt x="1370" y="326"/>
                    </a:cubicBezTo>
                    <a:cubicBezTo>
                      <a:pt x="1371" y="325"/>
                      <a:pt x="1371" y="325"/>
                      <a:pt x="1371" y="325"/>
                    </a:cubicBezTo>
                    <a:cubicBezTo>
                      <a:pt x="1371" y="325"/>
                      <a:pt x="1362" y="318"/>
                      <a:pt x="1358" y="314"/>
                    </a:cubicBezTo>
                    <a:cubicBezTo>
                      <a:pt x="1366" y="319"/>
                      <a:pt x="1371" y="325"/>
                      <a:pt x="1371" y="322"/>
                    </a:cubicBezTo>
                    <a:cubicBezTo>
                      <a:pt x="1373" y="324"/>
                      <a:pt x="1374" y="325"/>
                      <a:pt x="1376" y="327"/>
                    </a:cubicBezTo>
                    <a:cubicBezTo>
                      <a:pt x="1378" y="327"/>
                      <a:pt x="1375" y="325"/>
                      <a:pt x="1371" y="322"/>
                    </a:cubicBezTo>
                    <a:cubicBezTo>
                      <a:pt x="1368" y="319"/>
                      <a:pt x="1364" y="316"/>
                      <a:pt x="1367" y="316"/>
                    </a:cubicBezTo>
                    <a:cubicBezTo>
                      <a:pt x="1361" y="312"/>
                      <a:pt x="1365" y="317"/>
                      <a:pt x="1364" y="317"/>
                    </a:cubicBezTo>
                    <a:cubicBezTo>
                      <a:pt x="1361" y="314"/>
                      <a:pt x="1348" y="304"/>
                      <a:pt x="1356" y="311"/>
                    </a:cubicBezTo>
                    <a:cubicBezTo>
                      <a:pt x="1355" y="311"/>
                      <a:pt x="1350" y="306"/>
                      <a:pt x="1346" y="304"/>
                    </a:cubicBezTo>
                    <a:cubicBezTo>
                      <a:pt x="1346" y="303"/>
                      <a:pt x="1356" y="309"/>
                      <a:pt x="1349" y="303"/>
                    </a:cubicBezTo>
                    <a:cubicBezTo>
                      <a:pt x="1355" y="306"/>
                      <a:pt x="1362" y="312"/>
                      <a:pt x="1369" y="318"/>
                    </a:cubicBezTo>
                    <a:cubicBezTo>
                      <a:pt x="1376" y="324"/>
                      <a:pt x="1382" y="330"/>
                      <a:pt x="1387" y="332"/>
                    </a:cubicBezTo>
                    <a:cubicBezTo>
                      <a:pt x="1395" y="339"/>
                      <a:pt x="1388" y="336"/>
                      <a:pt x="1393" y="341"/>
                    </a:cubicBezTo>
                    <a:cubicBezTo>
                      <a:pt x="1397" y="344"/>
                      <a:pt x="1393" y="339"/>
                      <a:pt x="1394" y="339"/>
                    </a:cubicBezTo>
                    <a:cubicBezTo>
                      <a:pt x="1397" y="343"/>
                      <a:pt x="1405" y="350"/>
                      <a:pt x="1408" y="354"/>
                    </a:cubicBezTo>
                    <a:cubicBezTo>
                      <a:pt x="1405" y="354"/>
                      <a:pt x="1416" y="369"/>
                      <a:pt x="1406" y="361"/>
                    </a:cubicBezTo>
                    <a:cubicBezTo>
                      <a:pt x="1412" y="368"/>
                      <a:pt x="1423" y="378"/>
                      <a:pt x="1427" y="382"/>
                    </a:cubicBezTo>
                    <a:cubicBezTo>
                      <a:pt x="1427" y="381"/>
                      <a:pt x="1423" y="377"/>
                      <a:pt x="1420" y="374"/>
                    </a:cubicBezTo>
                    <a:cubicBezTo>
                      <a:pt x="1417" y="371"/>
                      <a:pt x="1414" y="368"/>
                      <a:pt x="1416" y="368"/>
                    </a:cubicBezTo>
                    <a:cubicBezTo>
                      <a:pt x="1424" y="377"/>
                      <a:pt x="1427" y="380"/>
                      <a:pt x="1434" y="387"/>
                    </a:cubicBezTo>
                    <a:cubicBezTo>
                      <a:pt x="1433" y="384"/>
                      <a:pt x="1421" y="373"/>
                      <a:pt x="1416" y="367"/>
                    </a:cubicBezTo>
                    <a:cubicBezTo>
                      <a:pt x="1412" y="361"/>
                      <a:pt x="1418" y="365"/>
                      <a:pt x="1417" y="363"/>
                    </a:cubicBezTo>
                    <a:cubicBezTo>
                      <a:pt x="1417" y="361"/>
                      <a:pt x="1425" y="371"/>
                      <a:pt x="1429" y="374"/>
                    </a:cubicBezTo>
                    <a:cubicBezTo>
                      <a:pt x="1428" y="371"/>
                      <a:pt x="1426" y="368"/>
                      <a:pt x="1434" y="377"/>
                    </a:cubicBezTo>
                    <a:close/>
                    <a:moveTo>
                      <a:pt x="1514" y="497"/>
                    </a:moveTo>
                    <a:cubicBezTo>
                      <a:pt x="1517" y="503"/>
                      <a:pt x="1507" y="490"/>
                      <a:pt x="1507" y="492"/>
                    </a:cubicBezTo>
                    <a:cubicBezTo>
                      <a:pt x="1504" y="485"/>
                      <a:pt x="1502" y="484"/>
                      <a:pt x="1496" y="476"/>
                    </a:cubicBezTo>
                    <a:cubicBezTo>
                      <a:pt x="1496" y="474"/>
                      <a:pt x="1498" y="477"/>
                      <a:pt x="1500" y="480"/>
                    </a:cubicBezTo>
                    <a:cubicBezTo>
                      <a:pt x="1498" y="477"/>
                      <a:pt x="1494" y="471"/>
                      <a:pt x="1491" y="467"/>
                    </a:cubicBezTo>
                    <a:cubicBezTo>
                      <a:pt x="1487" y="463"/>
                      <a:pt x="1484" y="460"/>
                      <a:pt x="1484" y="461"/>
                    </a:cubicBezTo>
                    <a:cubicBezTo>
                      <a:pt x="1477" y="451"/>
                      <a:pt x="1483" y="460"/>
                      <a:pt x="1483" y="457"/>
                    </a:cubicBezTo>
                    <a:cubicBezTo>
                      <a:pt x="1478" y="451"/>
                      <a:pt x="1476" y="449"/>
                      <a:pt x="1473" y="448"/>
                    </a:cubicBezTo>
                    <a:cubicBezTo>
                      <a:pt x="1471" y="446"/>
                      <a:pt x="1469" y="444"/>
                      <a:pt x="1464" y="437"/>
                    </a:cubicBezTo>
                    <a:cubicBezTo>
                      <a:pt x="1464" y="435"/>
                      <a:pt x="1469" y="439"/>
                      <a:pt x="1475" y="447"/>
                    </a:cubicBezTo>
                    <a:cubicBezTo>
                      <a:pt x="1475" y="446"/>
                      <a:pt x="1471" y="441"/>
                      <a:pt x="1471" y="441"/>
                    </a:cubicBezTo>
                    <a:cubicBezTo>
                      <a:pt x="1469" y="440"/>
                      <a:pt x="1463" y="432"/>
                      <a:pt x="1462" y="433"/>
                    </a:cubicBezTo>
                    <a:cubicBezTo>
                      <a:pt x="1457" y="425"/>
                      <a:pt x="1465" y="433"/>
                      <a:pt x="1468" y="435"/>
                    </a:cubicBezTo>
                    <a:cubicBezTo>
                      <a:pt x="1466" y="431"/>
                      <a:pt x="1462" y="429"/>
                      <a:pt x="1460" y="424"/>
                    </a:cubicBezTo>
                    <a:cubicBezTo>
                      <a:pt x="1461" y="423"/>
                      <a:pt x="1467" y="430"/>
                      <a:pt x="1470" y="436"/>
                    </a:cubicBezTo>
                    <a:cubicBezTo>
                      <a:pt x="1473" y="440"/>
                      <a:pt x="1473" y="436"/>
                      <a:pt x="1479" y="445"/>
                    </a:cubicBezTo>
                    <a:cubicBezTo>
                      <a:pt x="1477" y="442"/>
                      <a:pt x="1477" y="440"/>
                      <a:pt x="1478" y="440"/>
                    </a:cubicBezTo>
                    <a:cubicBezTo>
                      <a:pt x="1482" y="446"/>
                      <a:pt x="1492" y="457"/>
                      <a:pt x="1489" y="457"/>
                    </a:cubicBezTo>
                    <a:cubicBezTo>
                      <a:pt x="1495" y="463"/>
                      <a:pt x="1495" y="463"/>
                      <a:pt x="1495" y="463"/>
                    </a:cubicBezTo>
                    <a:cubicBezTo>
                      <a:pt x="1491" y="457"/>
                      <a:pt x="1484" y="446"/>
                      <a:pt x="1476" y="436"/>
                    </a:cubicBezTo>
                    <a:cubicBezTo>
                      <a:pt x="1478" y="436"/>
                      <a:pt x="1476" y="433"/>
                      <a:pt x="1471" y="427"/>
                    </a:cubicBezTo>
                    <a:cubicBezTo>
                      <a:pt x="1472" y="427"/>
                      <a:pt x="1475" y="430"/>
                      <a:pt x="1476" y="430"/>
                    </a:cubicBezTo>
                    <a:cubicBezTo>
                      <a:pt x="1469" y="419"/>
                      <a:pt x="1465" y="420"/>
                      <a:pt x="1462" y="418"/>
                    </a:cubicBezTo>
                    <a:cubicBezTo>
                      <a:pt x="1459" y="415"/>
                      <a:pt x="1456" y="411"/>
                      <a:pt x="1454" y="408"/>
                    </a:cubicBezTo>
                    <a:cubicBezTo>
                      <a:pt x="1457" y="412"/>
                      <a:pt x="1459" y="412"/>
                      <a:pt x="1458" y="410"/>
                    </a:cubicBezTo>
                    <a:cubicBezTo>
                      <a:pt x="1458" y="408"/>
                      <a:pt x="1454" y="403"/>
                      <a:pt x="1448" y="397"/>
                    </a:cubicBezTo>
                    <a:cubicBezTo>
                      <a:pt x="1449" y="394"/>
                      <a:pt x="1449" y="394"/>
                      <a:pt x="1449" y="394"/>
                    </a:cubicBezTo>
                    <a:cubicBezTo>
                      <a:pt x="1453" y="398"/>
                      <a:pt x="1460" y="408"/>
                      <a:pt x="1460" y="406"/>
                    </a:cubicBezTo>
                    <a:cubicBezTo>
                      <a:pt x="1466" y="413"/>
                      <a:pt x="1458" y="407"/>
                      <a:pt x="1464" y="413"/>
                    </a:cubicBezTo>
                    <a:cubicBezTo>
                      <a:pt x="1466" y="416"/>
                      <a:pt x="1467" y="415"/>
                      <a:pt x="1464" y="412"/>
                    </a:cubicBezTo>
                    <a:cubicBezTo>
                      <a:pt x="1467" y="413"/>
                      <a:pt x="1471" y="420"/>
                      <a:pt x="1477" y="427"/>
                    </a:cubicBezTo>
                    <a:cubicBezTo>
                      <a:pt x="1477" y="429"/>
                      <a:pt x="1475" y="427"/>
                      <a:pt x="1474" y="427"/>
                    </a:cubicBezTo>
                    <a:cubicBezTo>
                      <a:pt x="1478" y="431"/>
                      <a:pt x="1484" y="437"/>
                      <a:pt x="1488" y="444"/>
                    </a:cubicBezTo>
                    <a:cubicBezTo>
                      <a:pt x="1484" y="440"/>
                      <a:pt x="1482" y="438"/>
                      <a:pt x="1478" y="433"/>
                    </a:cubicBezTo>
                    <a:cubicBezTo>
                      <a:pt x="1478" y="434"/>
                      <a:pt x="1482" y="440"/>
                      <a:pt x="1486" y="445"/>
                    </a:cubicBezTo>
                    <a:cubicBezTo>
                      <a:pt x="1490" y="451"/>
                      <a:pt x="1493" y="456"/>
                      <a:pt x="1492" y="456"/>
                    </a:cubicBezTo>
                    <a:cubicBezTo>
                      <a:pt x="1495" y="460"/>
                      <a:pt x="1496" y="459"/>
                      <a:pt x="1497" y="459"/>
                    </a:cubicBezTo>
                    <a:cubicBezTo>
                      <a:pt x="1497" y="457"/>
                      <a:pt x="1495" y="456"/>
                      <a:pt x="1492" y="451"/>
                    </a:cubicBezTo>
                    <a:cubicBezTo>
                      <a:pt x="1494" y="452"/>
                      <a:pt x="1498" y="457"/>
                      <a:pt x="1495" y="451"/>
                    </a:cubicBezTo>
                    <a:cubicBezTo>
                      <a:pt x="1503" y="463"/>
                      <a:pt x="1508" y="468"/>
                      <a:pt x="1509" y="467"/>
                    </a:cubicBezTo>
                    <a:cubicBezTo>
                      <a:pt x="1502" y="456"/>
                      <a:pt x="1511" y="472"/>
                      <a:pt x="1501" y="457"/>
                    </a:cubicBezTo>
                    <a:cubicBezTo>
                      <a:pt x="1502" y="456"/>
                      <a:pt x="1502" y="456"/>
                      <a:pt x="1502" y="456"/>
                    </a:cubicBezTo>
                    <a:cubicBezTo>
                      <a:pt x="1505" y="459"/>
                      <a:pt x="1509" y="465"/>
                      <a:pt x="1512" y="470"/>
                    </a:cubicBezTo>
                    <a:cubicBezTo>
                      <a:pt x="1515" y="475"/>
                      <a:pt x="1518" y="478"/>
                      <a:pt x="1518" y="477"/>
                    </a:cubicBezTo>
                    <a:cubicBezTo>
                      <a:pt x="1522" y="483"/>
                      <a:pt x="1523" y="486"/>
                      <a:pt x="1526" y="492"/>
                    </a:cubicBezTo>
                    <a:cubicBezTo>
                      <a:pt x="1522" y="485"/>
                      <a:pt x="1520" y="484"/>
                      <a:pt x="1521" y="487"/>
                    </a:cubicBezTo>
                    <a:cubicBezTo>
                      <a:pt x="1522" y="489"/>
                      <a:pt x="1524" y="494"/>
                      <a:pt x="1528" y="500"/>
                    </a:cubicBezTo>
                    <a:cubicBezTo>
                      <a:pt x="1527" y="500"/>
                      <a:pt x="1529" y="507"/>
                      <a:pt x="1523" y="497"/>
                    </a:cubicBezTo>
                    <a:cubicBezTo>
                      <a:pt x="1524" y="500"/>
                      <a:pt x="1527" y="503"/>
                      <a:pt x="1530" y="508"/>
                    </a:cubicBezTo>
                    <a:cubicBezTo>
                      <a:pt x="1532" y="511"/>
                      <a:pt x="1531" y="508"/>
                      <a:pt x="1533" y="509"/>
                    </a:cubicBezTo>
                    <a:cubicBezTo>
                      <a:pt x="1542" y="524"/>
                      <a:pt x="1535" y="518"/>
                      <a:pt x="1531" y="514"/>
                    </a:cubicBezTo>
                    <a:cubicBezTo>
                      <a:pt x="1534" y="525"/>
                      <a:pt x="1544" y="536"/>
                      <a:pt x="1549" y="549"/>
                    </a:cubicBezTo>
                    <a:cubicBezTo>
                      <a:pt x="1545" y="538"/>
                      <a:pt x="1550" y="545"/>
                      <a:pt x="1548" y="540"/>
                    </a:cubicBezTo>
                    <a:cubicBezTo>
                      <a:pt x="1552" y="549"/>
                      <a:pt x="1553" y="555"/>
                      <a:pt x="1561" y="568"/>
                    </a:cubicBezTo>
                    <a:cubicBezTo>
                      <a:pt x="1557" y="563"/>
                      <a:pt x="1555" y="559"/>
                      <a:pt x="1558" y="568"/>
                    </a:cubicBezTo>
                    <a:cubicBezTo>
                      <a:pt x="1552" y="555"/>
                      <a:pt x="1548" y="548"/>
                      <a:pt x="1545" y="542"/>
                    </a:cubicBezTo>
                    <a:cubicBezTo>
                      <a:pt x="1541" y="537"/>
                      <a:pt x="1539" y="533"/>
                      <a:pt x="1534" y="526"/>
                    </a:cubicBezTo>
                    <a:cubicBezTo>
                      <a:pt x="1534" y="523"/>
                      <a:pt x="1537" y="529"/>
                      <a:pt x="1539" y="533"/>
                    </a:cubicBezTo>
                    <a:cubicBezTo>
                      <a:pt x="1539" y="531"/>
                      <a:pt x="1530" y="516"/>
                      <a:pt x="1532" y="523"/>
                    </a:cubicBezTo>
                    <a:cubicBezTo>
                      <a:pt x="1529" y="518"/>
                      <a:pt x="1526" y="513"/>
                      <a:pt x="1524" y="509"/>
                    </a:cubicBezTo>
                    <a:cubicBezTo>
                      <a:pt x="1525" y="508"/>
                      <a:pt x="1529" y="515"/>
                      <a:pt x="1531" y="518"/>
                    </a:cubicBezTo>
                    <a:cubicBezTo>
                      <a:pt x="1531" y="515"/>
                      <a:pt x="1526" y="510"/>
                      <a:pt x="1523" y="504"/>
                    </a:cubicBezTo>
                    <a:cubicBezTo>
                      <a:pt x="1524" y="503"/>
                      <a:pt x="1520" y="499"/>
                      <a:pt x="1524" y="502"/>
                    </a:cubicBezTo>
                    <a:cubicBezTo>
                      <a:pt x="1520" y="497"/>
                      <a:pt x="1520" y="497"/>
                      <a:pt x="1520" y="497"/>
                    </a:cubicBezTo>
                    <a:cubicBezTo>
                      <a:pt x="1519" y="496"/>
                      <a:pt x="1517" y="495"/>
                      <a:pt x="1512" y="488"/>
                    </a:cubicBezTo>
                    <a:cubicBezTo>
                      <a:pt x="1514" y="493"/>
                      <a:pt x="1522" y="502"/>
                      <a:pt x="1520" y="503"/>
                    </a:cubicBezTo>
                    <a:cubicBezTo>
                      <a:pt x="1515" y="495"/>
                      <a:pt x="1512" y="491"/>
                      <a:pt x="1510" y="488"/>
                    </a:cubicBezTo>
                    <a:cubicBezTo>
                      <a:pt x="1507" y="484"/>
                      <a:pt x="1506" y="482"/>
                      <a:pt x="1504" y="478"/>
                    </a:cubicBezTo>
                    <a:cubicBezTo>
                      <a:pt x="1503" y="477"/>
                      <a:pt x="1502" y="478"/>
                      <a:pt x="1501" y="479"/>
                    </a:cubicBezTo>
                    <a:cubicBezTo>
                      <a:pt x="1502" y="480"/>
                      <a:pt x="1507" y="487"/>
                      <a:pt x="1507" y="485"/>
                    </a:cubicBezTo>
                    <a:cubicBezTo>
                      <a:pt x="1512" y="492"/>
                      <a:pt x="1510" y="491"/>
                      <a:pt x="1512" y="495"/>
                    </a:cubicBezTo>
                    <a:cubicBezTo>
                      <a:pt x="1513" y="497"/>
                      <a:pt x="1513" y="497"/>
                      <a:pt x="1514" y="497"/>
                    </a:cubicBezTo>
                    <a:close/>
                    <a:moveTo>
                      <a:pt x="1185" y="196"/>
                    </a:moveTo>
                    <a:cubicBezTo>
                      <a:pt x="1185" y="198"/>
                      <a:pt x="1185" y="198"/>
                      <a:pt x="1185" y="198"/>
                    </a:cubicBezTo>
                    <a:cubicBezTo>
                      <a:pt x="1177" y="195"/>
                      <a:pt x="1169" y="191"/>
                      <a:pt x="1170" y="190"/>
                    </a:cubicBezTo>
                    <a:cubicBezTo>
                      <a:pt x="1179" y="194"/>
                      <a:pt x="1178" y="193"/>
                      <a:pt x="1185" y="196"/>
                    </a:cubicBezTo>
                    <a:close/>
                    <a:moveTo>
                      <a:pt x="1465" y="409"/>
                    </a:moveTo>
                    <a:cubicBezTo>
                      <a:pt x="1466" y="413"/>
                      <a:pt x="1457" y="402"/>
                      <a:pt x="1454" y="398"/>
                    </a:cubicBezTo>
                    <a:cubicBezTo>
                      <a:pt x="1456" y="398"/>
                      <a:pt x="1461" y="403"/>
                      <a:pt x="1465" y="409"/>
                    </a:cubicBezTo>
                    <a:close/>
                    <a:moveTo>
                      <a:pt x="1203" y="207"/>
                    </a:moveTo>
                    <a:cubicBezTo>
                      <a:pt x="1217" y="215"/>
                      <a:pt x="1221" y="218"/>
                      <a:pt x="1222" y="220"/>
                    </a:cubicBezTo>
                    <a:cubicBezTo>
                      <a:pt x="1223" y="222"/>
                      <a:pt x="1222" y="222"/>
                      <a:pt x="1224" y="225"/>
                    </a:cubicBezTo>
                    <a:cubicBezTo>
                      <a:pt x="1211" y="218"/>
                      <a:pt x="1205" y="216"/>
                      <a:pt x="1207" y="219"/>
                    </a:cubicBezTo>
                    <a:cubicBezTo>
                      <a:pt x="1201" y="217"/>
                      <a:pt x="1200" y="217"/>
                      <a:pt x="1195" y="214"/>
                    </a:cubicBezTo>
                    <a:cubicBezTo>
                      <a:pt x="1197" y="213"/>
                      <a:pt x="1193" y="208"/>
                      <a:pt x="1197" y="208"/>
                    </a:cubicBezTo>
                    <a:cubicBezTo>
                      <a:pt x="1190" y="204"/>
                      <a:pt x="1186" y="203"/>
                      <a:pt x="1177" y="199"/>
                    </a:cubicBezTo>
                    <a:cubicBezTo>
                      <a:pt x="1179" y="198"/>
                      <a:pt x="1187" y="202"/>
                      <a:pt x="1193" y="205"/>
                    </a:cubicBezTo>
                    <a:cubicBezTo>
                      <a:pt x="1200" y="207"/>
                      <a:pt x="1205" y="210"/>
                      <a:pt x="1203" y="207"/>
                    </a:cubicBezTo>
                    <a:close/>
                    <a:moveTo>
                      <a:pt x="1140" y="181"/>
                    </a:moveTo>
                    <a:cubicBezTo>
                      <a:pt x="1138" y="180"/>
                      <a:pt x="1143" y="182"/>
                      <a:pt x="1150" y="186"/>
                    </a:cubicBezTo>
                    <a:cubicBezTo>
                      <a:pt x="1156" y="189"/>
                      <a:pt x="1165" y="193"/>
                      <a:pt x="1168" y="195"/>
                    </a:cubicBezTo>
                    <a:cubicBezTo>
                      <a:pt x="1159" y="190"/>
                      <a:pt x="1147" y="186"/>
                      <a:pt x="1150" y="190"/>
                    </a:cubicBezTo>
                    <a:cubicBezTo>
                      <a:pt x="1139" y="186"/>
                      <a:pt x="1136" y="184"/>
                      <a:pt x="1126" y="180"/>
                    </a:cubicBezTo>
                    <a:cubicBezTo>
                      <a:pt x="1123" y="179"/>
                      <a:pt x="1127" y="180"/>
                      <a:pt x="1131" y="182"/>
                    </a:cubicBezTo>
                    <a:cubicBezTo>
                      <a:pt x="1136" y="184"/>
                      <a:pt x="1142" y="186"/>
                      <a:pt x="1144" y="186"/>
                    </a:cubicBezTo>
                    <a:cubicBezTo>
                      <a:pt x="1137" y="182"/>
                      <a:pt x="1148" y="185"/>
                      <a:pt x="1140" y="181"/>
                    </a:cubicBezTo>
                    <a:close/>
                    <a:moveTo>
                      <a:pt x="1232" y="228"/>
                    </a:moveTo>
                    <a:cubicBezTo>
                      <a:pt x="1234" y="228"/>
                      <a:pt x="1235" y="228"/>
                      <a:pt x="1235" y="228"/>
                    </a:cubicBezTo>
                    <a:cubicBezTo>
                      <a:pt x="1243" y="232"/>
                      <a:pt x="1252" y="237"/>
                      <a:pt x="1252" y="238"/>
                    </a:cubicBezTo>
                    <a:cubicBezTo>
                      <a:pt x="1256" y="240"/>
                      <a:pt x="1258" y="240"/>
                      <a:pt x="1260" y="241"/>
                    </a:cubicBezTo>
                    <a:cubicBezTo>
                      <a:pt x="1253" y="237"/>
                      <a:pt x="1246" y="233"/>
                      <a:pt x="1238" y="228"/>
                    </a:cubicBezTo>
                    <a:cubicBezTo>
                      <a:pt x="1241" y="229"/>
                      <a:pt x="1249" y="233"/>
                      <a:pt x="1257" y="238"/>
                    </a:cubicBezTo>
                    <a:cubicBezTo>
                      <a:pt x="1264" y="242"/>
                      <a:pt x="1271" y="247"/>
                      <a:pt x="1272" y="248"/>
                    </a:cubicBezTo>
                    <a:cubicBezTo>
                      <a:pt x="1275" y="250"/>
                      <a:pt x="1292" y="260"/>
                      <a:pt x="1285" y="255"/>
                    </a:cubicBezTo>
                    <a:cubicBezTo>
                      <a:pt x="1291" y="256"/>
                      <a:pt x="1295" y="262"/>
                      <a:pt x="1302" y="266"/>
                    </a:cubicBezTo>
                    <a:cubicBezTo>
                      <a:pt x="1304" y="266"/>
                      <a:pt x="1310" y="271"/>
                      <a:pt x="1321" y="277"/>
                    </a:cubicBezTo>
                    <a:cubicBezTo>
                      <a:pt x="1316" y="277"/>
                      <a:pt x="1328" y="286"/>
                      <a:pt x="1333" y="291"/>
                    </a:cubicBezTo>
                    <a:cubicBezTo>
                      <a:pt x="1331" y="292"/>
                      <a:pt x="1333" y="293"/>
                      <a:pt x="1328" y="291"/>
                    </a:cubicBezTo>
                    <a:cubicBezTo>
                      <a:pt x="1323" y="287"/>
                      <a:pt x="1322" y="286"/>
                      <a:pt x="1317" y="283"/>
                    </a:cubicBezTo>
                    <a:cubicBezTo>
                      <a:pt x="1317" y="281"/>
                      <a:pt x="1320" y="283"/>
                      <a:pt x="1320" y="283"/>
                    </a:cubicBezTo>
                    <a:cubicBezTo>
                      <a:pt x="1313" y="278"/>
                      <a:pt x="1312" y="278"/>
                      <a:pt x="1309" y="275"/>
                    </a:cubicBezTo>
                    <a:cubicBezTo>
                      <a:pt x="1304" y="272"/>
                      <a:pt x="1304" y="273"/>
                      <a:pt x="1306" y="277"/>
                    </a:cubicBezTo>
                    <a:cubicBezTo>
                      <a:pt x="1318" y="284"/>
                      <a:pt x="1321" y="287"/>
                      <a:pt x="1333" y="296"/>
                    </a:cubicBezTo>
                    <a:cubicBezTo>
                      <a:pt x="1332" y="296"/>
                      <a:pt x="1332" y="297"/>
                      <a:pt x="1335" y="299"/>
                    </a:cubicBezTo>
                    <a:cubicBezTo>
                      <a:pt x="1334" y="300"/>
                      <a:pt x="1321" y="289"/>
                      <a:pt x="1322" y="291"/>
                    </a:cubicBezTo>
                    <a:cubicBezTo>
                      <a:pt x="1317" y="287"/>
                      <a:pt x="1319" y="288"/>
                      <a:pt x="1309" y="281"/>
                    </a:cubicBezTo>
                    <a:cubicBezTo>
                      <a:pt x="1313" y="285"/>
                      <a:pt x="1306" y="282"/>
                      <a:pt x="1298" y="276"/>
                    </a:cubicBezTo>
                    <a:cubicBezTo>
                      <a:pt x="1311" y="287"/>
                      <a:pt x="1317" y="290"/>
                      <a:pt x="1327" y="296"/>
                    </a:cubicBezTo>
                    <a:cubicBezTo>
                      <a:pt x="1326" y="296"/>
                      <a:pt x="1327" y="298"/>
                      <a:pt x="1332" y="302"/>
                    </a:cubicBezTo>
                    <a:cubicBezTo>
                      <a:pt x="1335" y="304"/>
                      <a:pt x="1334" y="302"/>
                      <a:pt x="1335" y="302"/>
                    </a:cubicBezTo>
                    <a:cubicBezTo>
                      <a:pt x="1337" y="304"/>
                      <a:pt x="1340" y="307"/>
                      <a:pt x="1345" y="310"/>
                    </a:cubicBezTo>
                    <a:cubicBezTo>
                      <a:pt x="1345" y="312"/>
                      <a:pt x="1339" y="309"/>
                      <a:pt x="1332" y="303"/>
                    </a:cubicBezTo>
                    <a:cubicBezTo>
                      <a:pt x="1324" y="298"/>
                      <a:pt x="1316" y="291"/>
                      <a:pt x="1311" y="287"/>
                    </a:cubicBezTo>
                    <a:cubicBezTo>
                      <a:pt x="1300" y="279"/>
                      <a:pt x="1294" y="278"/>
                      <a:pt x="1287" y="271"/>
                    </a:cubicBezTo>
                    <a:cubicBezTo>
                      <a:pt x="1286" y="271"/>
                      <a:pt x="1282" y="269"/>
                      <a:pt x="1279" y="269"/>
                    </a:cubicBezTo>
                    <a:cubicBezTo>
                      <a:pt x="1270" y="261"/>
                      <a:pt x="1269" y="260"/>
                      <a:pt x="1266" y="254"/>
                    </a:cubicBezTo>
                    <a:cubicBezTo>
                      <a:pt x="1277" y="260"/>
                      <a:pt x="1273" y="260"/>
                      <a:pt x="1276" y="263"/>
                    </a:cubicBezTo>
                    <a:cubicBezTo>
                      <a:pt x="1280" y="266"/>
                      <a:pt x="1278" y="262"/>
                      <a:pt x="1282" y="265"/>
                    </a:cubicBezTo>
                    <a:cubicBezTo>
                      <a:pt x="1291" y="270"/>
                      <a:pt x="1286" y="269"/>
                      <a:pt x="1285" y="268"/>
                    </a:cubicBezTo>
                    <a:cubicBezTo>
                      <a:pt x="1287" y="270"/>
                      <a:pt x="1291" y="272"/>
                      <a:pt x="1295" y="275"/>
                    </a:cubicBezTo>
                    <a:cubicBezTo>
                      <a:pt x="1293" y="273"/>
                      <a:pt x="1291" y="271"/>
                      <a:pt x="1287" y="269"/>
                    </a:cubicBezTo>
                    <a:cubicBezTo>
                      <a:pt x="1291" y="270"/>
                      <a:pt x="1296" y="272"/>
                      <a:pt x="1304" y="277"/>
                    </a:cubicBezTo>
                    <a:cubicBezTo>
                      <a:pt x="1305" y="276"/>
                      <a:pt x="1299" y="272"/>
                      <a:pt x="1301" y="271"/>
                    </a:cubicBezTo>
                    <a:cubicBezTo>
                      <a:pt x="1296" y="270"/>
                      <a:pt x="1283" y="257"/>
                      <a:pt x="1269" y="250"/>
                    </a:cubicBezTo>
                    <a:cubicBezTo>
                      <a:pt x="1273" y="251"/>
                      <a:pt x="1281" y="257"/>
                      <a:pt x="1285" y="259"/>
                    </a:cubicBezTo>
                    <a:cubicBezTo>
                      <a:pt x="1276" y="252"/>
                      <a:pt x="1270" y="248"/>
                      <a:pt x="1266" y="245"/>
                    </a:cubicBezTo>
                    <a:cubicBezTo>
                      <a:pt x="1266" y="246"/>
                      <a:pt x="1261" y="244"/>
                      <a:pt x="1263" y="246"/>
                    </a:cubicBezTo>
                    <a:cubicBezTo>
                      <a:pt x="1255" y="243"/>
                      <a:pt x="1241" y="235"/>
                      <a:pt x="1229" y="227"/>
                    </a:cubicBezTo>
                    <a:cubicBezTo>
                      <a:pt x="1231" y="227"/>
                      <a:pt x="1243" y="235"/>
                      <a:pt x="1249" y="238"/>
                    </a:cubicBezTo>
                    <a:cubicBezTo>
                      <a:pt x="1252" y="239"/>
                      <a:pt x="1252" y="239"/>
                      <a:pt x="1252" y="239"/>
                    </a:cubicBezTo>
                    <a:cubicBezTo>
                      <a:pt x="1249" y="236"/>
                      <a:pt x="1241" y="233"/>
                      <a:pt x="1232" y="228"/>
                    </a:cubicBezTo>
                    <a:close/>
                    <a:moveTo>
                      <a:pt x="1032" y="160"/>
                    </a:moveTo>
                    <a:cubicBezTo>
                      <a:pt x="1021" y="157"/>
                      <a:pt x="1016" y="156"/>
                      <a:pt x="1012" y="155"/>
                    </a:cubicBezTo>
                    <a:cubicBezTo>
                      <a:pt x="1008" y="154"/>
                      <a:pt x="1005" y="154"/>
                      <a:pt x="995" y="151"/>
                    </a:cubicBezTo>
                    <a:cubicBezTo>
                      <a:pt x="995" y="150"/>
                      <a:pt x="1008" y="153"/>
                      <a:pt x="1013" y="154"/>
                    </a:cubicBezTo>
                    <a:cubicBezTo>
                      <a:pt x="1009" y="152"/>
                      <a:pt x="1013" y="153"/>
                      <a:pt x="1009" y="151"/>
                    </a:cubicBezTo>
                    <a:cubicBezTo>
                      <a:pt x="1003" y="150"/>
                      <a:pt x="995" y="148"/>
                      <a:pt x="988" y="146"/>
                    </a:cubicBezTo>
                    <a:cubicBezTo>
                      <a:pt x="980" y="144"/>
                      <a:pt x="974" y="144"/>
                      <a:pt x="972" y="146"/>
                    </a:cubicBezTo>
                    <a:cubicBezTo>
                      <a:pt x="969" y="145"/>
                      <a:pt x="962" y="144"/>
                      <a:pt x="962" y="143"/>
                    </a:cubicBezTo>
                    <a:cubicBezTo>
                      <a:pt x="973" y="144"/>
                      <a:pt x="968" y="144"/>
                      <a:pt x="967" y="141"/>
                    </a:cubicBezTo>
                    <a:cubicBezTo>
                      <a:pt x="978" y="142"/>
                      <a:pt x="978" y="142"/>
                      <a:pt x="979" y="141"/>
                    </a:cubicBezTo>
                    <a:cubicBezTo>
                      <a:pt x="983" y="142"/>
                      <a:pt x="987" y="142"/>
                      <a:pt x="982" y="141"/>
                    </a:cubicBezTo>
                    <a:cubicBezTo>
                      <a:pt x="991" y="141"/>
                      <a:pt x="997" y="145"/>
                      <a:pt x="999" y="147"/>
                    </a:cubicBezTo>
                    <a:cubicBezTo>
                      <a:pt x="1006" y="147"/>
                      <a:pt x="996" y="144"/>
                      <a:pt x="1001" y="143"/>
                    </a:cubicBezTo>
                    <a:cubicBezTo>
                      <a:pt x="1010" y="144"/>
                      <a:pt x="1012" y="148"/>
                      <a:pt x="1017" y="148"/>
                    </a:cubicBezTo>
                    <a:cubicBezTo>
                      <a:pt x="1024" y="150"/>
                      <a:pt x="1021" y="149"/>
                      <a:pt x="1017" y="149"/>
                    </a:cubicBezTo>
                    <a:cubicBezTo>
                      <a:pt x="1013" y="148"/>
                      <a:pt x="1007" y="147"/>
                      <a:pt x="1008" y="147"/>
                    </a:cubicBezTo>
                    <a:cubicBezTo>
                      <a:pt x="1019" y="150"/>
                      <a:pt x="1019" y="152"/>
                      <a:pt x="1028" y="154"/>
                    </a:cubicBezTo>
                    <a:cubicBezTo>
                      <a:pt x="1016" y="154"/>
                      <a:pt x="1023" y="154"/>
                      <a:pt x="1032" y="160"/>
                    </a:cubicBezTo>
                    <a:close/>
                    <a:moveTo>
                      <a:pt x="1084" y="170"/>
                    </a:moveTo>
                    <a:cubicBezTo>
                      <a:pt x="1079" y="167"/>
                      <a:pt x="1084" y="169"/>
                      <a:pt x="1084" y="168"/>
                    </a:cubicBezTo>
                    <a:cubicBezTo>
                      <a:pt x="1076" y="166"/>
                      <a:pt x="1063" y="163"/>
                      <a:pt x="1062" y="161"/>
                    </a:cubicBezTo>
                    <a:cubicBezTo>
                      <a:pt x="1071" y="164"/>
                      <a:pt x="1073" y="163"/>
                      <a:pt x="1080" y="165"/>
                    </a:cubicBezTo>
                    <a:cubicBezTo>
                      <a:pt x="1092" y="169"/>
                      <a:pt x="1071" y="163"/>
                      <a:pt x="1074" y="165"/>
                    </a:cubicBezTo>
                    <a:cubicBezTo>
                      <a:pt x="1080" y="167"/>
                      <a:pt x="1089" y="168"/>
                      <a:pt x="1092" y="168"/>
                    </a:cubicBezTo>
                    <a:cubicBezTo>
                      <a:pt x="1090" y="166"/>
                      <a:pt x="1086" y="166"/>
                      <a:pt x="1080" y="164"/>
                    </a:cubicBezTo>
                    <a:cubicBezTo>
                      <a:pt x="1074" y="160"/>
                      <a:pt x="1094" y="168"/>
                      <a:pt x="1088" y="164"/>
                    </a:cubicBezTo>
                    <a:cubicBezTo>
                      <a:pt x="1093" y="166"/>
                      <a:pt x="1095" y="167"/>
                      <a:pt x="1101" y="169"/>
                    </a:cubicBezTo>
                    <a:cubicBezTo>
                      <a:pt x="1095" y="170"/>
                      <a:pt x="1103" y="174"/>
                      <a:pt x="1084" y="170"/>
                    </a:cubicBezTo>
                    <a:close/>
                    <a:moveTo>
                      <a:pt x="1548" y="535"/>
                    </a:moveTo>
                    <a:cubicBezTo>
                      <a:pt x="1549" y="538"/>
                      <a:pt x="1554" y="545"/>
                      <a:pt x="1552" y="545"/>
                    </a:cubicBezTo>
                    <a:cubicBezTo>
                      <a:pt x="1546" y="531"/>
                      <a:pt x="1547" y="539"/>
                      <a:pt x="1542" y="529"/>
                    </a:cubicBezTo>
                    <a:cubicBezTo>
                      <a:pt x="1541" y="525"/>
                      <a:pt x="1547" y="536"/>
                      <a:pt x="1548" y="535"/>
                    </a:cubicBezTo>
                    <a:close/>
                    <a:moveTo>
                      <a:pt x="876" y="132"/>
                    </a:moveTo>
                    <a:cubicBezTo>
                      <a:pt x="887" y="132"/>
                      <a:pt x="891" y="135"/>
                      <a:pt x="878" y="135"/>
                    </a:cubicBezTo>
                    <a:lnTo>
                      <a:pt x="876" y="132"/>
                    </a:lnTo>
                    <a:close/>
                    <a:moveTo>
                      <a:pt x="912" y="134"/>
                    </a:moveTo>
                    <a:cubicBezTo>
                      <a:pt x="916" y="134"/>
                      <a:pt x="920" y="135"/>
                      <a:pt x="925" y="135"/>
                    </a:cubicBezTo>
                    <a:cubicBezTo>
                      <a:pt x="922" y="136"/>
                      <a:pt x="915" y="135"/>
                      <a:pt x="909" y="135"/>
                    </a:cubicBezTo>
                    <a:cubicBezTo>
                      <a:pt x="902" y="135"/>
                      <a:pt x="897" y="135"/>
                      <a:pt x="897" y="136"/>
                    </a:cubicBezTo>
                    <a:cubicBezTo>
                      <a:pt x="892" y="135"/>
                      <a:pt x="895" y="135"/>
                      <a:pt x="899" y="134"/>
                    </a:cubicBezTo>
                    <a:cubicBezTo>
                      <a:pt x="904" y="134"/>
                      <a:pt x="910" y="134"/>
                      <a:pt x="912" y="134"/>
                    </a:cubicBezTo>
                    <a:close/>
                    <a:moveTo>
                      <a:pt x="1573" y="586"/>
                    </a:moveTo>
                    <a:cubicBezTo>
                      <a:pt x="1574" y="586"/>
                      <a:pt x="1576" y="595"/>
                      <a:pt x="1580" y="602"/>
                    </a:cubicBezTo>
                    <a:cubicBezTo>
                      <a:pt x="1577" y="598"/>
                      <a:pt x="1579" y="604"/>
                      <a:pt x="1582" y="612"/>
                    </a:cubicBezTo>
                    <a:cubicBezTo>
                      <a:pt x="1584" y="619"/>
                      <a:pt x="1587" y="628"/>
                      <a:pt x="1587" y="630"/>
                    </a:cubicBezTo>
                    <a:cubicBezTo>
                      <a:pt x="1586" y="626"/>
                      <a:pt x="1582" y="616"/>
                      <a:pt x="1578" y="608"/>
                    </a:cubicBezTo>
                    <a:cubicBezTo>
                      <a:pt x="1578" y="607"/>
                      <a:pt x="1580" y="610"/>
                      <a:pt x="1581" y="610"/>
                    </a:cubicBezTo>
                    <a:cubicBezTo>
                      <a:pt x="1575" y="596"/>
                      <a:pt x="1577" y="610"/>
                      <a:pt x="1581" y="619"/>
                    </a:cubicBezTo>
                    <a:cubicBezTo>
                      <a:pt x="1577" y="612"/>
                      <a:pt x="1571" y="595"/>
                      <a:pt x="1566" y="586"/>
                    </a:cubicBezTo>
                    <a:cubicBezTo>
                      <a:pt x="1567" y="585"/>
                      <a:pt x="1571" y="595"/>
                      <a:pt x="1575" y="603"/>
                    </a:cubicBezTo>
                    <a:cubicBezTo>
                      <a:pt x="1575" y="601"/>
                      <a:pt x="1568" y="589"/>
                      <a:pt x="1573" y="596"/>
                    </a:cubicBezTo>
                    <a:cubicBezTo>
                      <a:pt x="1571" y="591"/>
                      <a:pt x="1568" y="584"/>
                      <a:pt x="1567" y="584"/>
                    </a:cubicBezTo>
                    <a:cubicBezTo>
                      <a:pt x="1566" y="580"/>
                      <a:pt x="1569" y="583"/>
                      <a:pt x="1575" y="594"/>
                    </a:cubicBezTo>
                    <a:cubicBezTo>
                      <a:pt x="1574" y="591"/>
                      <a:pt x="1575" y="591"/>
                      <a:pt x="1573" y="586"/>
                    </a:cubicBezTo>
                    <a:close/>
                    <a:moveTo>
                      <a:pt x="736" y="147"/>
                    </a:moveTo>
                    <a:cubicBezTo>
                      <a:pt x="749" y="145"/>
                      <a:pt x="743" y="149"/>
                      <a:pt x="754" y="147"/>
                    </a:cubicBezTo>
                    <a:cubicBezTo>
                      <a:pt x="747" y="149"/>
                      <a:pt x="732" y="152"/>
                      <a:pt x="734" y="153"/>
                    </a:cubicBezTo>
                    <a:cubicBezTo>
                      <a:pt x="729" y="154"/>
                      <a:pt x="724" y="155"/>
                      <a:pt x="718" y="156"/>
                    </a:cubicBezTo>
                    <a:cubicBezTo>
                      <a:pt x="719" y="156"/>
                      <a:pt x="717" y="156"/>
                      <a:pt x="715" y="156"/>
                    </a:cubicBezTo>
                    <a:cubicBezTo>
                      <a:pt x="714" y="155"/>
                      <a:pt x="728" y="153"/>
                      <a:pt x="733" y="152"/>
                    </a:cubicBezTo>
                    <a:cubicBezTo>
                      <a:pt x="732" y="152"/>
                      <a:pt x="727" y="153"/>
                      <a:pt x="723" y="153"/>
                    </a:cubicBezTo>
                    <a:cubicBezTo>
                      <a:pt x="736" y="150"/>
                      <a:pt x="735" y="148"/>
                      <a:pt x="736" y="147"/>
                    </a:cubicBezTo>
                    <a:close/>
                    <a:moveTo>
                      <a:pt x="786" y="140"/>
                    </a:moveTo>
                    <a:cubicBezTo>
                      <a:pt x="794" y="137"/>
                      <a:pt x="792" y="142"/>
                      <a:pt x="788" y="143"/>
                    </a:cubicBezTo>
                    <a:cubicBezTo>
                      <a:pt x="779" y="144"/>
                      <a:pt x="782" y="142"/>
                      <a:pt x="781" y="142"/>
                    </a:cubicBezTo>
                    <a:cubicBezTo>
                      <a:pt x="781" y="140"/>
                      <a:pt x="766" y="144"/>
                      <a:pt x="770" y="142"/>
                    </a:cubicBezTo>
                    <a:cubicBezTo>
                      <a:pt x="774" y="141"/>
                      <a:pt x="776" y="141"/>
                      <a:pt x="776" y="140"/>
                    </a:cubicBezTo>
                    <a:cubicBezTo>
                      <a:pt x="780" y="140"/>
                      <a:pt x="793" y="141"/>
                      <a:pt x="786" y="140"/>
                    </a:cubicBezTo>
                    <a:close/>
                    <a:moveTo>
                      <a:pt x="919" y="136"/>
                    </a:moveTo>
                    <a:cubicBezTo>
                      <a:pt x="931" y="137"/>
                      <a:pt x="935" y="139"/>
                      <a:pt x="951" y="140"/>
                    </a:cubicBezTo>
                    <a:cubicBezTo>
                      <a:pt x="956" y="141"/>
                      <a:pt x="957" y="143"/>
                      <a:pt x="953" y="143"/>
                    </a:cubicBezTo>
                    <a:cubicBezTo>
                      <a:pt x="946" y="141"/>
                      <a:pt x="941" y="142"/>
                      <a:pt x="940" y="142"/>
                    </a:cubicBezTo>
                    <a:cubicBezTo>
                      <a:pt x="927" y="141"/>
                      <a:pt x="941" y="142"/>
                      <a:pt x="936" y="140"/>
                    </a:cubicBezTo>
                    <a:cubicBezTo>
                      <a:pt x="932" y="140"/>
                      <a:pt x="927" y="140"/>
                      <a:pt x="928" y="141"/>
                    </a:cubicBezTo>
                    <a:cubicBezTo>
                      <a:pt x="918" y="140"/>
                      <a:pt x="917" y="140"/>
                      <a:pt x="905" y="139"/>
                    </a:cubicBezTo>
                    <a:cubicBezTo>
                      <a:pt x="901" y="139"/>
                      <a:pt x="900" y="137"/>
                      <a:pt x="904" y="137"/>
                    </a:cubicBezTo>
                    <a:cubicBezTo>
                      <a:pt x="913" y="140"/>
                      <a:pt x="914" y="137"/>
                      <a:pt x="919" y="136"/>
                    </a:cubicBezTo>
                    <a:close/>
                    <a:moveTo>
                      <a:pt x="1165" y="195"/>
                    </a:moveTo>
                    <a:cubicBezTo>
                      <a:pt x="1172" y="198"/>
                      <a:pt x="1177" y="201"/>
                      <a:pt x="1183" y="204"/>
                    </a:cubicBezTo>
                    <a:cubicBezTo>
                      <a:pt x="1181" y="204"/>
                      <a:pt x="1176" y="202"/>
                      <a:pt x="1177" y="203"/>
                    </a:cubicBezTo>
                    <a:cubicBezTo>
                      <a:pt x="1169" y="199"/>
                      <a:pt x="1167" y="197"/>
                      <a:pt x="1165" y="195"/>
                    </a:cubicBezTo>
                    <a:close/>
                    <a:moveTo>
                      <a:pt x="1162" y="194"/>
                    </a:moveTo>
                    <a:cubicBezTo>
                      <a:pt x="1160" y="195"/>
                      <a:pt x="1173" y="200"/>
                      <a:pt x="1168" y="200"/>
                    </a:cubicBezTo>
                    <a:cubicBezTo>
                      <a:pt x="1163" y="198"/>
                      <a:pt x="1156" y="195"/>
                      <a:pt x="1156" y="194"/>
                    </a:cubicBezTo>
                    <a:cubicBezTo>
                      <a:pt x="1152" y="192"/>
                      <a:pt x="1154" y="194"/>
                      <a:pt x="1154" y="195"/>
                    </a:cubicBezTo>
                    <a:cubicBezTo>
                      <a:pt x="1154" y="196"/>
                      <a:pt x="1164" y="199"/>
                      <a:pt x="1166" y="201"/>
                    </a:cubicBezTo>
                    <a:cubicBezTo>
                      <a:pt x="1152" y="196"/>
                      <a:pt x="1141" y="191"/>
                      <a:pt x="1124" y="186"/>
                    </a:cubicBezTo>
                    <a:cubicBezTo>
                      <a:pt x="1131" y="186"/>
                      <a:pt x="1125" y="183"/>
                      <a:pt x="1135" y="186"/>
                    </a:cubicBezTo>
                    <a:cubicBezTo>
                      <a:pt x="1134" y="183"/>
                      <a:pt x="1121" y="182"/>
                      <a:pt x="1123" y="180"/>
                    </a:cubicBezTo>
                    <a:cubicBezTo>
                      <a:pt x="1135" y="185"/>
                      <a:pt x="1142" y="187"/>
                      <a:pt x="1148" y="189"/>
                    </a:cubicBezTo>
                    <a:cubicBezTo>
                      <a:pt x="1154" y="191"/>
                      <a:pt x="1159" y="192"/>
                      <a:pt x="1165" y="194"/>
                    </a:cubicBezTo>
                    <a:cubicBezTo>
                      <a:pt x="1165" y="195"/>
                      <a:pt x="1164" y="195"/>
                      <a:pt x="1162" y="194"/>
                    </a:cubicBezTo>
                    <a:close/>
                    <a:moveTo>
                      <a:pt x="724" y="150"/>
                    </a:moveTo>
                    <a:cubicBezTo>
                      <a:pt x="729" y="149"/>
                      <a:pt x="735" y="149"/>
                      <a:pt x="724" y="151"/>
                    </a:cubicBezTo>
                    <a:cubicBezTo>
                      <a:pt x="729" y="150"/>
                      <a:pt x="726" y="151"/>
                      <a:pt x="726" y="152"/>
                    </a:cubicBezTo>
                    <a:cubicBezTo>
                      <a:pt x="718" y="153"/>
                      <a:pt x="711" y="155"/>
                      <a:pt x="707" y="155"/>
                    </a:cubicBezTo>
                    <a:cubicBezTo>
                      <a:pt x="709" y="153"/>
                      <a:pt x="725" y="153"/>
                      <a:pt x="724" y="150"/>
                    </a:cubicBezTo>
                    <a:close/>
                    <a:moveTo>
                      <a:pt x="838" y="137"/>
                    </a:moveTo>
                    <a:cubicBezTo>
                      <a:pt x="843" y="136"/>
                      <a:pt x="857" y="135"/>
                      <a:pt x="863" y="137"/>
                    </a:cubicBezTo>
                    <a:cubicBezTo>
                      <a:pt x="851" y="137"/>
                      <a:pt x="834" y="138"/>
                      <a:pt x="829" y="139"/>
                    </a:cubicBezTo>
                    <a:cubicBezTo>
                      <a:pt x="819" y="140"/>
                      <a:pt x="819" y="139"/>
                      <a:pt x="813" y="139"/>
                    </a:cubicBezTo>
                    <a:cubicBezTo>
                      <a:pt x="814" y="139"/>
                      <a:pt x="815" y="138"/>
                      <a:pt x="815" y="138"/>
                    </a:cubicBezTo>
                    <a:cubicBezTo>
                      <a:pt x="827" y="137"/>
                      <a:pt x="829" y="137"/>
                      <a:pt x="838" y="137"/>
                    </a:cubicBezTo>
                    <a:close/>
                    <a:moveTo>
                      <a:pt x="1628" y="1083"/>
                    </a:moveTo>
                    <a:cubicBezTo>
                      <a:pt x="1626" y="1092"/>
                      <a:pt x="1625" y="1090"/>
                      <a:pt x="1623" y="1103"/>
                    </a:cubicBezTo>
                    <a:cubicBezTo>
                      <a:pt x="1622" y="1102"/>
                      <a:pt x="1623" y="1099"/>
                      <a:pt x="1624" y="1094"/>
                    </a:cubicBezTo>
                    <a:cubicBezTo>
                      <a:pt x="1622" y="1097"/>
                      <a:pt x="1620" y="1106"/>
                      <a:pt x="1619" y="1107"/>
                    </a:cubicBezTo>
                    <a:cubicBezTo>
                      <a:pt x="1617" y="1111"/>
                      <a:pt x="1619" y="1094"/>
                      <a:pt x="1616" y="1108"/>
                    </a:cubicBezTo>
                    <a:cubicBezTo>
                      <a:pt x="1616" y="1108"/>
                      <a:pt x="1616" y="1105"/>
                      <a:pt x="1616" y="1105"/>
                    </a:cubicBezTo>
                    <a:cubicBezTo>
                      <a:pt x="1616" y="1103"/>
                      <a:pt x="1616" y="1102"/>
                      <a:pt x="1616" y="1102"/>
                    </a:cubicBezTo>
                    <a:cubicBezTo>
                      <a:pt x="1621" y="1094"/>
                      <a:pt x="1619" y="1085"/>
                      <a:pt x="1624" y="1066"/>
                    </a:cubicBezTo>
                    <a:cubicBezTo>
                      <a:pt x="1624" y="1072"/>
                      <a:pt x="1625" y="1064"/>
                      <a:pt x="1627" y="1065"/>
                    </a:cubicBezTo>
                    <a:cubicBezTo>
                      <a:pt x="1625" y="1072"/>
                      <a:pt x="1625" y="1074"/>
                      <a:pt x="1625" y="1078"/>
                    </a:cubicBezTo>
                    <a:cubicBezTo>
                      <a:pt x="1627" y="1075"/>
                      <a:pt x="1626" y="1071"/>
                      <a:pt x="1627" y="1065"/>
                    </a:cubicBezTo>
                    <a:cubicBezTo>
                      <a:pt x="1627" y="1068"/>
                      <a:pt x="1628" y="1067"/>
                      <a:pt x="1629" y="1061"/>
                    </a:cubicBezTo>
                    <a:cubicBezTo>
                      <a:pt x="1630" y="1061"/>
                      <a:pt x="1626" y="1076"/>
                      <a:pt x="1626" y="1078"/>
                    </a:cubicBezTo>
                    <a:cubicBezTo>
                      <a:pt x="1626" y="1078"/>
                      <a:pt x="1626" y="1085"/>
                      <a:pt x="1628" y="1083"/>
                    </a:cubicBezTo>
                    <a:close/>
                    <a:moveTo>
                      <a:pt x="604" y="185"/>
                    </a:moveTo>
                    <a:cubicBezTo>
                      <a:pt x="612" y="182"/>
                      <a:pt x="609" y="185"/>
                      <a:pt x="619" y="181"/>
                    </a:cubicBezTo>
                    <a:cubicBezTo>
                      <a:pt x="613" y="184"/>
                      <a:pt x="619" y="184"/>
                      <a:pt x="607" y="188"/>
                    </a:cubicBezTo>
                    <a:cubicBezTo>
                      <a:pt x="607" y="186"/>
                      <a:pt x="609" y="185"/>
                      <a:pt x="597" y="191"/>
                    </a:cubicBezTo>
                    <a:cubicBezTo>
                      <a:pt x="590" y="191"/>
                      <a:pt x="608" y="186"/>
                      <a:pt x="604" y="185"/>
                    </a:cubicBezTo>
                    <a:close/>
                    <a:moveTo>
                      <a:pt x="796" y="140"/>
                    </a:moveTo>
                    <a:cubicBezTo>
                      <a:pt x="805" y="139"/>
                      <a:pt x="808" y="140"/>
                      <a:pt x="810" y="141"/>
                    </a:cubicBezTo>
                    <a:cubicBezTo>
                      <a:pt x="805" y="142"/>
                      <a:pt x="804" y="142"/>
                      <a:pt x="798" y="143"/>
                    </a:cubicBezTo>
                    <a:lnTo>
                      <a:pt x="796" y="140"/>
                    </a:lnTo>
                    <a:close/>
                    <a:moveTo>
                      <a:pt x="1598" y="657"/>
                    </a:moveTo>
                    <a:cubicBezTo>
                      <a:pt x="1599" y="658"/>
                      <a:pt x="1600" y="662"/>
                      <a:pt x="1602" y="667"/>
                    </a:cubicBezTo>
                    <a:cubicBezTo>
                      <a:pt x="1604" y="672"/>
                      <a:pt x="1605" y="678"/>
                      <a:pt x="1605" y="679"/>
                    </a:cubicBezTo>
                    <a:cubicBezTo>
                      <a:pt x="1603" y="677"/>
                      <a:pt x="1600" y="663"/>
                      <a:pt x="1598" y="657"/>
                    </a:cubicBezTo>
                    <a:close/>
                    <a:moveTo>
                      <a:pt x="1615" y="711"/>
                    </a:moveTo>
                    <a:cubicBezTo>
                      <a:pt x="1615" y="710"/>
                      <a:pt x="1616" y="714"/>
                      <a:pt x="1617" y="719"/>
                    </a:cubicBezTo>
                    <a:cubicBezTo>
                      <a:pt x="1619" y="723"/>
                      <a:pt x="1620" y="728"/>
                      <a:pt x="1619" y="727"/>
                    </a:cubicBezTo>
                    <a:cubicBezTo>
                      <a:pt x="1618" y="728"/>
                      <a:pt x="1618" y="728"/>
                      <a:pt x="1618" y="728"/>
                    </a:cubicBezTo>
                    <a:cubicBezTo>
                      <a:pt x="1615" y="718"/>
                      <a:pt x="1616" y="717"/>
                      <a:pt x="1615" y="711"/>
                    </a:cubicBezTo>
                    <a:close/>
                    <a:moveTo>
                      <a:pt x="883" y="138"/>
                    </a:moveTo>
                    <a:cubicBezTo>
                      <a:pt x="877" y="138"/>
                      <a:pt x="866" y="138"/>
                      <a:pt x="858" y="139"/>
                    </a:cubicBezTo>
                    <a:cubicBezTo>
                      <a:pt x="857" y="138"/>
                      <a:pt x="862" y="137"/>
                      <a:pt x="867" y="137"/>
                    </a:cubicBezTo>
                    <a:cubicBezTo>
                      <a:pt x="873" y="137"/>
                      <a:pt x="880" y="138"/>
                      <a:pt x="883" y="138"/>
                    </a:cubicBezTo>
                    <a:close/>
                    <a:moveTo>
                      <a:pt x="1610" y="696"/>
                    </a:moveTo>
                    <a:cubicBezTo>
                      <a:pt x="1609" y="694"/>
                      <a:pt x="1607" y="692"/>
                      <a:pt x="1609" y="697"/>
                    </a:cubicBezTo>
                    <a:cubicBezTo>
                      <a:pt x="1607" y="693"/>
                      <a:pt x="1603" y="684"/>
                      <a:pt x="1602" y="678"/>
                    </a:cubicBezTo>
                    <a:cubicBezTo>
                      <a:pt x="1604" y="681"/>
                      <a:pt x="1608" y="694"/>
                      <a:pt x="1603" y="677"/>
                    </a:cubicBezTo>
                    <a:cubicBezTo>
                      <a:pt x="1605" y="680"/>
                      <a:pt x="1607" y="686"/>
                      <a:pt x="1610" y="696"/>
                    </a:cubicBezTo>
                    <a:close/>
                    <a:moveTo>
                      <a:pt x="1263" y="250"/>
                    </a:moveTo>
                    <a:cubicBezTo>
                      <a:pt x="1251" y="243"/>
                      <a:pt x="1257" y="249"/>
                      <a:pt x="1246" y="243"/>
                    </a:cubicBezTo>
                    <a:cubicBezTo>
                      <a:pt x="1249" y="242"/>
                      <a:pt x="1239" y="236"/>
                      <a:pt x="1232" y="232"/>
                    </a:cubicBezTo>
                    <a:cubicBezTo>
                      <a:pt x="1237" y="236"/>
                      <a:pt x="1232" y="234"/>
                      <a:pt x="1225" y="230"/>
                    </a:cubicBezTo>
                    <a:cubicBezTo>
                      <a:pt x="1219" y="227"/>
                      <a:pt x="1211" y="222"/>
                      <a:pt x="1209" y="220"/>
                    </a:cubicBezTo>
                    <a:cubicBezTo>
                      <a:pt x="1212" y="221"/>
                      <a:pt x="1224" y="227"/>
                      <a:pt x="1234" y="232"/>
                    </a:cubicBezTo>
                    <a:cubicBezTo>
                      <a:pt x="1244" y="237"/>
                      <a:pt x="1251" y="242"/>
                      <a:pt x="1244" y="239"/>
                    </a:cubicBezTo>
                    <a:cubicBezTo>
                      <a:pt x="1252" y="244"/>
                      <a:pt x="1252" y="243"/>
                      <a:pt x="1252" y="241"/>
                    </a:cubicBezTo>
                    <a:cubicBezTo>
                      <a:pt x="1255" y="244"/>
                      <a:pt x="1261" y="248"/>
                      <a:pt x="1269" y="252"/>
                    </a:cubicBezTo>
                    <a:cubicBezTo>
                      <a:pt x="1277" y="257"/>
                      <a:pt x="1285" y="262"/>
                      <a:pt x="1290" y="266"/>
                    </a:cubicBezTo>
                    <a:cubicBezTo>
                      <a:pt x="1284" y="263"/>
                      <a:pt x="1270" y="256"/>
                      <a:pt x="1263" y="250"/>
                    </a:cubicBezTo>
                    <a:close/>
                    <a:moveTo>
                      <a:pt x="1453" y="409"/>
                    </a:moveTo>
                    <a:cubicBezTo>
                      <a:pt x="1456" y="411"/>
                      <a:pt x="1460" y="418"/>
                      <a:pt x="1466" y="424"/>
                    </a:cubicBezTo>
                    <a:cubicBezTo>
                      <a:pt x="1465" y="425"/>
                      <a:pt x="1458" y="415"/>
                      <a:pt x="1457" y="416"/>
                    </a:cubicBezTo>
                    <a:cubicBezTo>
                      <a:pt x="1454" y="412"/>
                      <a:pt x="1457" y="413"/>
                      <a:pt x="1453" y="409"/>
                    </a:cubicBezTo>
                    <a:close/>
                    <a:moveTo>
                      <a:pt x="1395" y="348"/>
                    </a:moveTo>
                    <a:cubicBezTo>
                      <a:pt x="1392" y="348"/>
                      <a:pt x="1385" y="339"/>
                      <a:pt x="1375" y="331"/>
                    </a:cubicBezTo>
                    <a:cubicBezTo>
                      <a:pt x="1380" y="333"/>
                      <a:pt x="1384" y="339"/>
                      <a:pt x="1395" y="348"/>
                    </a:cubicBezTo>
                    <a:close/>
                    <a:moveTo>
                      <a:pt x="324" y="380"/>
                    </a:moveTo>
                    <a:cubicBezTo>
                      <a:pt x="318" y="387"/>
                      <a:pt x="313" y="393"/>
                      <a:pt x="312" y="391"/>
                    </a:cubicBezTo>
                    <a:cubicBezTo>
                      <a:pt x="315" y="388"/>
                      <a:pt x="322" y="381"/>
                      <a:pt x="324" y="380"/>
                    </a:cubicBezTo>
                    <a:close/>
                    <a:moveTo>
                      <a:pt x="1186" y="211"/>
                    </a:moveTo>
                    <a:cubicBezTo>
                      <a:pt x="1191" y="213"/>
                      <a:pt x="1196" y="216"/>
                      <a:pt x="1207" y="222"/>
                    </a:cubicBezTo>
                    <a:cubicBezTo>
                      <a:pt x="1206" y="222"/>
                      <a:pt x="1202" y="220"/>
                      <a:pt x="1201" y="221"/>
                    </a:cubicBezTo>
                    <a:cubicBezTo>
                      <a:pt x="1210" y="225"/>
                      <a:pt x="1222" y="231"/>
                      <a:pt x="1227" y="234"/>
                    </a:cubicBezTo>
                    <a:cubicBezTo>
                      <a:pt x="1220" y="231"/>
                      <a:pt x="1210" y="226"/>
                      <a:pt x="1202" y="222"/>
                    </a:cubicBezTo>
                    <a:cubicBezTo>
                      <a:pt x="1194" y="218"/>
                      <a:pt x="1187" y="215"/>
                      <a:pt x="1187" y="217"/>
                    </a:cubicBezTo>
                    <a:cubicBezTo>
                      <a:pt x="1174" y="209"/>
                      <a:pt x="1154" y="201"/>
                      <a:pt x="1134" y="194"/>
                    </a:cubicBezTo>
                    <a:cubicBezTo>
                      <a:pt x="1136" y="193"/>
                      <a:pt x="1141" y="194"/>
                      <a:pt x="1148" y="197"/>
                    </a:cubicBezTo>
                    <a:cubicBezTo>
                      <a:pt x="1137" y="190"/>
                      <a:pt x="1126" y="188"/>
                      <a:pt x="1125" y="190"/>
                    </a:cubicBezTo>
                    <a:cubicBezTo>
                      <a:pt x="1121" y="189"/>
                      <a:pt x="1117" y="188"/>
                      <a:pt x="1113" y="186"/>
                    </a:cubicBezTo>
                    <a:cubicBezTo>
                      <a:pt x="1111" y="183"/>
                      <a:pt x="1121" y="185"/>
                      <a:pt x="1133" y="189"/>
                    </a:cubicBezTo>
                    <a:cubicBezTo>
                      <a:pt x="1145" y="194"/>
                      <a:pt x="1160" y="200"/>
                      <a:pt x="1169" y="204"/>
                    </a:cubicBezTo>
                    <a:cubicBezTo>
                      <a:pt x="1169" y="205"/>
                      <a:pt x="1163" y="203"/>
                      <a:pt x="1169" y="206"/>
                    </a:cubicBezTo>
                    <a:cubicBezTo>
                      <a:pt x="1180" y="209"/>
                      <a:pt x="1183" y="213"/>
                      <a:pt x="1198" y="219"/>
                    </a:cubicBezTo>
                    <a:cubicBezTo>
                      <a:pt x="1193" y="215"/>
                      <a:pt x="1188" y="214"/>
                      <a:pt x="1178" y="209"/>
                    </a:cubicBezTo>
                    <a:cubicBezTo>
                      <a:pt x="1176" y="207"/>
                      <a:pt x="1183" y="210"/>
                      <a:pt x="1183" y="210"/>
                    </a:cubicBezTo>
                    <a:cubicBezTo>
                      <a:pt x="1181" y="207"/>
                      <a:pt x="1176" y="207"/>
                      <a:pt x="1169" y="203"/>
                    </a:cubicBezTo>
                    <a:cubicBezTo>
                      <a:pt x="1166" y="201"/>
                      <a:pt x="1173" y="203"/>
                      <a:pt x="1171" y="202"/>
                    </a:cubicBezTo>
                    <a:cubicBezTo>
                      <a:pt x="1180" y="207"/>
                      <a:pt x="1177" y="204"/>
                      <a:pt x="1186" y="208"/>
                    </a:cubicBezTo>
                    <a:cubicBezTo>
                      <a:pt x="1190" y="211"/>
                      <a:pt x="1189" y="212"/>
                      <a:pt x="1186" y="211"/>
                    </a:cubicBezTo>
                    <a:close/>
                    <a:moveTo>
                      <a:pt x="1614" y="716"/>
                    </a:moveTo>
                    <a:cubicBezTo>
                      <a:pt x="1616" y="726"/>
                      <a:pt x="1619" y="737"/>
                      <a:pt x="1620" y="743"/>
                    </a:cubicBezTo>
                    <a:cubicBezTo>
                      <a:pt x="1619" y="742"/>
                      <a:pt x="1617" y="735"/>
                      <a:pt x="1616" y="728"/>
                    </a:cubicBezTo>
                    <a:cubicBezTo>
                      <a:pt x="1614" y="722"/>
                      <a:pt x="1613" y="715"/>
                      <a:pt x="1614" y="716"/>
                    </a:cubicBezTo>
                    <a:close/>
                    <a:moveTo>
                      <a:pt x="953" y="145"/>
                    </a:moveTo>
                    <a:cubicBezTo>
                      <a:pt x="958" y="149"/>
                      <a:pt x="945" y="150"/>
                      <a:pt x="922" y="149"/>
                    </a:cubicBezTo>
                    <a:cubicBezTo>
                      <a:pt x="916" y="148"/>
                      <a:pt x="919" y="148"/>
                      <a:pt x="909" y="148"/>
                    </a:cubicBezTo>
                    <a:cubicBezTo>
                      <a:pt x="919" y="147"/>
                      <a:pt x="918" y="146"/>
                      <a:pt x="923" y="144"/>
                    </a:cubicBezTo>
                    <a:cubicBezTo>
                      <a:pt x="929" y="146"/>
                      <a:pt x="927" y="145"/>
                      <a:pt x="939" y="146"/>
                    </a:cubicBezTo>
                    <a:cubicBezTo>
                      <a:pt x="940" y="147"/>
                      <a:pt x="934" y="147"/>
                      <a:pt x="934" y="148"/>
                    </a:cubicBezTo>
                    <a:cubicBezTo>
                      <a:pt x="954" y="149"/>
                      <a:pt x="940" y="144"/>
                      <a:pt x="931" y="143"/>
                    </a:cubicBezTo>
                    <a:cubicBezTo>
                      <a:pt x="936" y="142"/>
                      <a:pt x="942" y="144"/>
                      <a:pt x="953" y="145"/>
                    </a:cubicBezTo>
                    <a:close/>
                    <a:moveTo>
                      <a:pt x="1118" y="182"/>
                    </a:moveTo>
                    <a:cubicBezTo>
                      <a:pt x="1105" y="179"/>
                      <a:pt x="1100" y="176"/>
                      <a:pt x="1081" y="171"/>
                    </a:cubicBezTo>
                    <a:cubicBezTo>
                      <a:pt x="1090" y="172"/>
                      <a:pt x="1102" y="177"/>
                      <a:pt x="1118" y="182"/>
                    </a:cubicBezTo>
                    <a:close/>
                    <a:moveTo>
                      <a:pt x="1536" y="538"/>
                    </a:moveTo>
                    <a:cubicBezTo>
                      <a:pt x="1542" y="543"/>
                      <a:pt x="1548" y="554"/>
                      <a:pt x="1548" y="551"/>
                    </a:cubicBezTo>
                    <a:cubicBezTo>
                      <a:pt x="1555" y="564"/>
                      <a:pt x="1551" y="559"/>
                      <a:pt x="1558" y="572"/>
                    </a:cubicBezTo>
                    <a:cubicBezTo>
                      <a:pt x="1558" y="574"/>
                      <a:pt x="1555" y="571"/>
                      <a:pt x="1553" y="569"/>
                    </a:cubicBezTo>
                    <a:cubicBezTo>
                      <a:pt x="1557" y="578"/>
                      <a:pt x="1559" y="583"/>
                      <a:pt x="1562" y="589"/>
                    </a:cubicBezTo>
                    <a:cubicBezTo>
                      <a:pt x="1565" y="595"/>
                      <a:pt x="1568" y="601"/>
                      <a:pt x="1572" y="612"/>
                    </a:cubicBezTo>
                    <a:cubicBezTo>
                      <a:pt x="1571" y="614"/>
                      <a:pt x="1566" y="604"/>
                      <a:pt x="1564" y="603"/>
                    </a:cubicBezTo>
                    <a:cubicBezTo>
                      <a:pt x="1562" y="597"/>
                      <a:pt x="1564" y="597"/>
                      <a:pt x="1567" y="605"/>
                    </a:cubicBezTo>
                    <a:cubicBezTo>
                      <a:pt x="1567" y="600"/>
                      <a:pt x="1559" y="588"/>
                      <a:pt x="1561" y="588"/>
                    </a:cubicBezTo>
                    <a:cubicBezTo>
                      <a:pt x="1556" y="581"/>
                      <a:pt x="1552" y="571"/>
                      <a:pt x="1548" y="562"/>
                    </a:cubicBezTo>
                    <a:cubicBezTo>
                      <a:pt x="1549" y="563"/>
                      <a:pt x="1550" y="565"/>
                      <a:pt x="1553" y="570"/>
                    </a:cubicBezTo>
                    <a:cubicBezTo>
                      <a:pt x="1552" y="565"/>
                      <a:pt x="1543" y="552"/>
                      <a:pt x="1536" y="538"/>
                    </a:cubicBezTo>
                    <a:close/>
                    <a:moveTo>
                      <a:pt x="1570" y="596"/>
                    </a:moveTo>
                    <a:cubicBezTo>
                      <a:pt x="1572" y="602"/>
                      <a:pt x="1575" y="608"/>
                      <a:pt x="1578" y="614"/>
                    </a:cubicBezTo>
                    <a:cubicBezTo>
                      <a:pt x="1577" y="614"/>
                      <a:pt x="1574" y="609"/>
                      <a:pt x="1572" y="605"/>
                    </a:cubicBezTo>
                    <a:cubicBezTo>
                      <a:pt x="1570" y="600"/>
                      <a:pt x="1568" y="595"/>
                      <a:pt x="1570" y="596"/>
                    </a:cubicBezTo>
                    <a:close/>
                    <a:moveTo>
                      <a:pt x="1619" y="744"/>
                    </a:moveTo>
                    <a:cubicBezTo>
                      <a:pt x="1617" y="738"/>
                      <a:pt x="1615" y="735"/>
                      <a:pt x="1612" y="722"/>
                    </a:cubicBezTo>
                    <a:cubicBezTo>
                      <a:pt x="1613" y="722"/>
                      <a:pt x="1612" y="718"/>
                      <a:pt x="1613" y="718"/>
                    </a:cubicBezTo>
                    <a:cubicBezTo>
                      <a:pt x="1615" y="729"/>
                      <a:pt x="1616" y="734"/>
                      <a:pt x="1619" y="744"/>
                    </a:cubicBezTo>
                    <a:close/>
                    <a:moveTo>
                      <a:pt x="1355" y="317"/>
                    </a:moveTo>
                    <a:cubicBezTo>
                      <a:pt x="1359" y="321"/>
                      <a:pt x="1365" y="328"/>
                      <a:pt x="1363" y="322"/>
                    </a:cubicBezTo>
                    <a:cubicBezTo>
                      <a:pt x="1367" y="326"/>
                      <a:pt x="1368" y="328"/>
                      <a:pt x="1367" y="329"/>
                    </a:cubicBezTo>
                    <a:cubicBezTo>
                      <a:pt x="1372" y="333"/>
                      <a:pt x="1368" y="326"/>
                      <a:pt x="1377" y="336"/>
                    </a:cubicBezTo>
                    <a:cubicBezTo>
                      <a:pt x="1377" y="337"/>
                      <a:pt x="1373" y="333"/>
                      <a:pt x="1377" y="338"/>
                    </a:cubicBezTo>
                    <a:cubicBezTo>
                      <a:pt x="1384" y="344"/>
                      <a:pt x="1389" y="349"/>
                      <a:pt x="1391" y="351"/>
                    </a:cubicBezTo>
                    <a:cubicBezTo>
                      <a:pt x="1392" y="352"/>
                      <a:pt x="1390" y="351"/>
                      <a:pt x="1384" y="345"/>
                    </a:cubicBezTo>
                    <a:cubicBezTo>
                      <a:pt x="1382" y="343"/>
                      <a:pt x="1380" y="341"/>
                      <a:pt x="1377" y="338"/>
                    </a:cubicBezTo>
                    <a:cubicBezTo>
                      <a:pt x="1376" y="339"/>
                      <a:pt x="1376" y="339"/>
                      <a:pt x="1376" y="339"/>
                    </a:cubicBezTo>
                    <a:cubicBezTo>
                      <a:pt x="1378" y="343"/>
                      <a:pt x="1383" y="344"/>
                      <a:pt x="1388" y="350"/>
                    </a:cubicBezTo>
                    <a:cubicBezTo>
                      <a:pt x="1383" y="348"/>
                      <a:pt x="1373" y="338"/>
                      <a:pt x="1364" y="330"/>
                    </a:cubicBezTo>
                    <a:cubicBezTo>
                      <a:pt x="1363" y="331"/>
                      <a:pt x="1367" y="334"/>
                      <a:pt x="1372" y="338"/>
                    </a:cubicBezTo>
                    <a:cubicBezTo>
                      <a:pt x="1377" y="342"/>
                      <a:pt x="1382" y="347"/>
                      <a:pt x="1385" y="350"/>
                    </a:cubicBezTo>
                    <a:cubicBezTo>
                      <a:pt x="1388" y="355"/>
                      <a:pt x="1377" y="344"/>
                      <a:pt x="1375" y="345"/>
                    </a:cubicBezTo>
                    <a:cubicBezTo>
                      <a:pt x="1379" y="348"/>
                      <a:pt x="1385" y="355"/>
                      <a:pt x="1387" y="356"/>
                    </a:cubicBezTo>
                    <a:cubicBezTo>
                      <a:pt x="1385" y="357"/>
                      <a:pt x="1380" y="352"/>
                      <a:pt x="1372" y="344"/>
                    </a:cubicBezTo>
                    <a:cubicBezTo>
                      <a:pt x="1365" y="337"/>
                      <a:pt x="1356" y="329"/>
                      <a:pt x="1348" y="324"/>
                    </a:cubicBezTo>
                    <a:cubicBezTo>
                      <a:pt x="1349" y="323"/>
                      <a:pt x="1345" y="320"/>
                      <a:pt x="1346" y="320"/>
                    </a:cubicBezTo>
                    <a:cubicBezTo>
                      <a:pt x="1359" y="329"/>
                      <a:pt x="1345" y="313"/>
                      <a:pt x="1347" y="312"/>
                    </a:cubicBezTo>
                    <a:cubicBezTo>
                      <a:pt x="1346" y="312"/>
                      <a:pt x="1355" y="317"/>
                      <a:pt x="1355" y="317"/>
                    </a:cubicBezTo>
                    <a:close/>
                    <a:moveTo>
                      <a:pt x="809" y="144"/>
                    </a:moveTo>
                    <a:cubicBezTo>
                      <a:pt x="814" y="144"/>
                      <a:pt x="820" y="143"/>
                      <a:pt x="825" y="143"/>
                    </a:cubicBezTo>
                    <a:cubicBezTo>
                      <a:pt x="828" y="144"/>
                      <a:pt x="823" y="144"/>
                      <a:pt x="818" y="145"/>
                    </a:cubicBezTo>
                    <a:cubicBezTo>
                      <a:pt x="813" y="145"/>
                      <a:pt x="807" y="145"/>
                      <a:pt x="809" y="144"/>
                    </a:cubicBezTo>
                    <a:close/>
                    <a:moveTo>
                      <a:pt x="303" y="406"/>
                    </a:moveTo>
                    <a:cubicBezTo>
                      <a:pt x="302" y="408"/>
                      <a:pt x="298" y="414"/>
                      <a:pt x="295" y="418"/>
                    </a:cubicBezTo>
                    <a:cubicBezTo>
                      <a:pt x="296" y="418"/>
                      <a:pt x="301" y="410"/>
                      <a:pt x="303" y="409"/>
                    </a:cubicBezTo>
                    <a:cubicBezTo>
                      <a:pt x="297" y="419"/>
                      <a:pt x="291" y="421"/>
                      <a:pt x="283" y="432"/>
                    </a:cubicBezTo>
                    <a:cubicBezTo>
                      <a:pt x="287" y="426"/>
                      <a:pt x="291" y="422"/>
                      <a:pt x="303" y="406"/>
                    </a:cubicBezTo>
                    <a:close/>
                    <a:moveTo>
                      <a:pt x="231" y="511"/>
                    </a:moveTo>
                    <a:cubicBezTo>
                      <a:pt x="235" y="503"/>
                      <a:pt x="235" y="505"/>
                      <a:pt x="238" y="500"/>
                    </a:cubicBezTo>
                    <a:cubicBezTo>
                      <a:pt x="240" y="500"/>
                      <a:pt x="233" y="509"/>
                      <a:pt x="231" y="513"/>
                    </a:cubicBezTo>
                    <a:cubicBezTo>
                      <a:pt x="232" y="512"/>
                      <a:pt x="232" y="511"/>
                      <a:pt x="231" y="511"/>
                    </a:cubicBezTo>
                    <a:close/>
                    <a:moveTo>
                      <a:pt x="253" y="477"/>
                    </a:moveTo>
                    <a:cubicBezTo>
                      <a:pt x="250" y="484"/>
                      <a:pt x="246" y="488"/>
                      <a:pt x="244" y="493"/>
                    </a:cubicBezTo>
                    <a:cubicBezTo>
                      <a:pt x="242" y="495"/>
                      <a:pt x="242" y="494"/>
                      <a:pt x="240" y="498"/>
                    </a:cubicBezTo>
                    <a:cubicBezTo>
                      <a:pt x="240" y="496"/>
                      <a:pt x="243" y="491"/>
                      <a:pt x="246" y="486"/>
                    </a:cubicBezTo>
                    <a:cubicBezTo>
                      <a:pt x="249" y="481"/>
                      <a:pt x="252" y="477"/>
                      <a:pt x="253" y="477"/>
                    </a:cubicBezTo>
                    <a:close/>
                    <a:moveTo>
                      <a:pt x="776" y="149"/>
                    </a:moveTo>
                    <a:cubicBezTo>
                      <a:pt x="776" y="148"/>
                      <a:pt x="787" y="148"/>
                      <a:pt x="789" y="148"/>
                    </a:cubicBezTo>
                    <a:cubicBezTo>
                      <a:pt x="790" y="149"/>
                      <a:pt x="783" y="150"/>
                      <a:pt x="777" y="151"/>
                    </a:cubicBezTo>
                    <a:cubicBezTo>
                      <a:pt x="773" y="150"/>
                      <a:pt x="785" y="148"/>
                      <a:pt x="776" y="149"/>
                    </a:cubicBezTo>
                    <a:close/>
                    <a:moveTo>
                      <a:pt x="885" y="143"/>
                    </a:moveTo>
                    <a:cubicBezTo>
                      <a:pt x="889" y="143"/>
                      <a:pt x="894" y="143"/>
                      <a:pt x="898" y="143"/>
                    </a:cubicBezTo>
                    <a:cubicBezTo>
                      <a:pt x="897" y="144"/>
                      <a:pt x="894" y="145"/>
                      <a:pt x="896" y="146"/>
                    </a:cubicBezTo>
                    <a:cubicBezTo>
                      <a:pt x="877" y="145"/>
                      <a:pt x="898" y="145"/>
                      <a:pt x="885" y="143"/>
                    </a:cubicBezTo>
                    <a:close/>
                    <a:moveTo>
                      <a:pt x="1452" y="413"/>
                    </a:moveTo>
                    <a:cubicBezTo>
                      <a:pt x="1451" y="415"/>
                      <a:pt x="1460" y="425"/>
                      <a:pt x="1459" y="426"/>
                    </a:cubicBezTo>
                    <a:cubicBezTo>
                      <a:pt x="1449" y="415"/>
                      <a:pt x="1456" y="423"/>
                      <a:pt x="1452" y="421"/>
                    </a:cubicBezTo>
                    <a:cubicBezTo>
                      <a:pt x="1457" y="429"/>
                      <a:pt x="1456" y="431"/>
                      <a:pt x="1460" y="438"/>
                    </a:cubicBezTo>
                    <a:cubicBezTo>
                      <a:pt x="1454" y="432"/>
                      <a:pt x="1443" y="416"/>
                      <a:pt x="1438" y="409"/>
                    </a:cubicBezTo>
                    <a:cubicBezTo>
                      <a:pt x="1440" y="409"/>
                      <a:pt x="1444" y="413"/>
                      <a:pt x="1446" y="413"/>
                    </a:cubicBezTo>
                    <a:cubicBezTo>
                      <a:pt x="1442" y="407"/>
                      <a:pt x="1440" y="406"/>
                      <a:pt x="1433" y="398"/>
                    </a:cubicBezTo>
                    <a:cubicBezTo>
                      <a:pt x="1428" y="391"/>
                      <a:pt x="1437" y="401"/>
                      <a:pt x="1436" y="398"/>
                    </a:cubicBezTo>
                    <a:cubicBezTo>
                      <a:pt x="1433" y="393"/>
                      <a:pt x="1433" y="397"/>
                      <a:pt x="1425" y="387"/>
                    </a:cubicBezTo>
                    <a:cubicBezTo>
                      <a:pt x="1421" y="381"/>
                      <a:pt x="1424" y="383"/>
                      <a:pt x="1430" y="389"/>
                    </a:cubicBezTo>
                    <a:cubicBezTo>
                      <a:pt x="1437" y="396"/>
                      <a:pt x="1445" y="406"/>
                      <a:pt x="1452" y="413"/>
                    </a:cubicBezTo>
                    <a:close/>
                    <a:moveTo>
                      <a:pt x="1533" y="532"/>
                    </a:moveTo>
                    <a:cubicBezTo>
                      <a:pt x="1529" y="526"/>
                      <a:pt x="1527" y="521"/>
                      <a:pt x="1525" y="518"/>
                    </a:cubicBezTo>
                    <a:cubicBezTo>
                      <a:pt x="1526" y="517"/>
                      <a:pt x="1535" y="532"/>
                      <a:pt x="1533" y="532"/>
                    </a:cubicBezTo>
                    <a:close/>
                    <a:moveTo>
                      <a:pt x="1024" y="160"/>
                    </a:moveTo>
                    <a:cubicBezTo>
                      <a:pt x="1020" y="160"/>
                      <a:pt x="1014" y="160"/>
                      <a:pt x="1016" y="162"/>
                    </a:cubicBezTo>
                    <a:cubicBezTo>
                      <a:pt x="1011" y="161"/>
                      <a:pt x="1007" y="160"/>
                      <a:pt x="1003" y="159"/>
                    </a:cubicBezTo>
                    <a:cubicBezTo>
                      <a:pt x="1005" y="158"/>
                      <a:pt x="1013" y="159"/>
                      <a:pt x="1014" y="157"/>
                    </a:cubicBezTo>
                    <a:cubicBezTo>
                      <a:pt x="1017" y="159"/>
                      <a:pt x="1026" y="160"/>
                      <a:pt x="1033" y="162"/>
                    </a:cubicBezTo>
                    <a:cubicBezTo>
                      <a:pt x="1041" y="164"/>
                      <a:pt x="1048" y="165"/>
                      <a:pt x="1049" y="167"/>
                    </a:cubicBezTo>
                    <a:cubicBezTo>
                      <a:pt x="1035" y="162"/>
                      <a:pt x="1033" y="164"/>
                      <a:pt x="1022" y="162"/>
                    </a:cubicBezTo>
                    <a:cubicBezTo>
                      <a:pt x="1019" y="160"/>
                      <a:pt x="1026" y="162"/>
                      <a:pt x="1024" y="160"/>
                    </a:cubicBezTo>
                    <a:close/>
                    <a:moveTo>
                      <a:pt x="1103" y="181"/>
                    </a:moveTo>
                    <a:cubicBezTo>
                      <a:pt x="1108" y="182"/>
                      <a:pt x="1104" y="183"/>
                      <a:pt x="1110" y="185"/>
                    </a:cubicBezTo>
                    <a:cubicBezTo>
                      <a:pt x="1101" y="183"/>
                      <a:pt x="1101" y="183"/>
                      <a:pt x="1101" y="183"/>
                    </a:cubicBezTo>
                    <a:cubicBezTo>
                      <a:pt x="1090" y="179"/>
                      <a:pt x="1095" y="181"/>
                      <a:pt x="1083" y="178"/>
                    </a:cubicBezTo>
                    <a:cubicBezTo>
                      <a:pt x="1082" y="177"/>
                      <a:pt x="1084" y="178"/>
                      <a:pt x="1086" y="178"/>
                    </a:cubicBezTo>
                    <a:cubicBezTo>
                      <a:pt x="1083" y="177"/>
                      <a:pt x="1080" y="176"/>
                      <a:pt x="1076" y="174"/>
                    </a:cubicBezTo>
                    <a:cubicBezTo>
                      <a:pt x="1082" y="174"/>
                      <a:pt x="1097" y="182"/>
                      <a:pt x="1088" y="176"/>
                    </a:cubicBezTo>
                    <a:cubicBezTo>
                      <a:pt x="1097" y="179"/>
                      <a:pt x="1096" y="178"/>
                      <a:pt x="1103" y="181"/>
                    </a:cubicBezTo>
                    <a:close/>
                    <a:moveTo>
                      <a:pt x="814" y="146"/>
                    </a:moveTo>
                    <a:cubicBezTo>
                      <a:pt x="821" y="146"/>
                      <a:pt x="823" y="145"/>
                      <a:pt x="833" y="145"/>
                    </a:cubicBezTo>
                    <a:cubicBezTo>
                      <a:pt x="834" y="148"/>
                      <a:pt x="823" y="149"/>
                      <a:pt x="813" y="150"/>
                    </a:cubicBezTo>
                    <a:cubicBezTo>
                      <a:pt x="806" y="150"/>
                      <a:pt x="806" y="150"/>
                      <a:pt x="809" y="149"/>
                    </a:cubicBezTo>
                    <a:cubicBezTo>
                      <a:pt x="796" y="151"/>
                      <a:pt x="784" y="153"/>
                      <a:pt x="769" y="154"/>
                    </a:cubicBezTo>
                    <a:cubicBezTo>
                      <a:pt x="774" y="152"/>
                      <a:pt x="785" y="151"/>
                      <a:pt x="795" y="150"/>
                    </a:cubicBezTo>
                    <a:cubicBezTo>
                      <a:pt x="805" y="149"/>
                      <a:pt x="814" y="148"/>
                      <a:pt x="814" y="146"/>
                    </a:cubicBezTo>
                    <a:close/>
                    <a:moveTo>
                      <a:pt x="1580" y="630"/>
                    </a:moveTo>
                    <a:cubicBezTo>
                      <a:pt x="1581" y="634"/>
                      <a:pt x="1579" y="631"/>
                      <a:pt x="1578" y="627"/>
                    </a:cubicBezTo>
                    <a:cubicBezTo>
                      <a:pt x="1581" y="636"/>
                      <a:pt x="1579" y="633"/>
                      <a:pt x="1577" y="628"/>
                    </a:cubicBezTo>
                    <a:cubicBezTo>
                      <a:pt x="1574" y="622"/>
                      <a:pt x="1571" y="615"/>
                      <a:pt x="1573" y="615"/>
                    </a:cubicBezTo>
                    <a:cubicBezTo>
                      <a:pt x="1574" y="616"/>
                      <a:pt x="1579" y="630"/>
                      <a:pt x="1580" y="630"/>
                    </a:cubicBezTo>
                    <a:close/>
                    <a:moveTo>
                      <a:pt x="730" y="158"/>
                    </a:moveTo>
                    <a:cubicBezTo>
                      <a:pt x="742" y="155"/>
                      <a:pt x="745" y="156"/>
                      <a:pt x="744" y="158"/>
                    </a:cubicBezTo>
                    <a:cubicBezTo>
                      <a:pt x="741" y="158"/>
                      <a:pt x="716" y="162"/>
                      <a:pt x="732" y="159"/>
                    </a:cubicBezTo>
                    <a:cubicBezTo>
                      <a:pt x="736" y="158"/>
                      <a:pt x="730" y="159"/>
                      <a:pt x="730" y="158"/>
                    </a:cubicBezTo>
                    <a:close/>
                    <a:moveTo>
                      <a:pt x="1520" y="510"/>
                    </a:moveTo>
                    <a:cubicBezTo>
                      <a:pt x="1525" y="518"/>
                      <a:pt x="1524" y="518"/>
                      <a:pt x="1528" y="525"/>
                    </a:cubicBezTo>
                    <a:cubicBezTo>
                      <a:pt x="1525" y="523"/>
                      <a:pt x="1524" y="519"/>
                      <a:pt x="1519" y="512"/>
                    </a:cubicBezTo>
                    <a:lnTo>
                      <a:pt x="1520" y="510"/>
                    </a:lnTo>
                    <a:close/>
                    <a:moveTo>
                      <a:pt x="1582" y="636"/>
                    </a:moveTo>
                    <a:cubicBezTo>
                      <a:pt x="1585" y="644"/>
                      <a:pt x="1587" y="650"/>
                      <a:pt x="1585" y="650"/>
                    </a:cubicBezTo>
                    <a:cubicBezTo>
                      <a:pt x="1583" y="644"/>
                      <a:pt x="1583" y="644"/>
                      <a:pt x="1580" y="638"/>
                    </a:cubicBezTo>
                    <a:lnTo>
                      <a:pt x="1582" y="636"/>
                    </a:lnTo>
                    <a:close/>
                    <a:moveTo>
                      <a:pt x="1601" y="692"/>
                    </a:moveTo>
                    <a:cubicBezTo>
                      <a:pt x="1600" y="694"/>
                      <a:pt x="1600" y="694"/>
                      <a:pt x="1600" y="694"/>
                    </a:cubicBezTo>
                    <a:cubicBezTo>
                      <a:pt x="1597" y="687"/>
                      <a:pt x="1596" y="682"/>
                      <a:pt x="1595" y="678"/>
                    </a:cubicBezTo>
                    <a:cubicBezTo>
                      <a:pt x="1597" y="679"/>
                      <a:pt x="1599" y="685"/>
                      <a:pt x="1601" y="692"/>
                    </a:cubicBezTo>
                    <a:close/>
                    <a:moveTo>
                      <a:pt x="1609" y="721"/>
                    </a:moveTo>
                    <a:cubicBezTo>
                      <a:pt x="1612" y="731"/>
                      <a:pt x="1612" y="733"/>
                      <a:pt x="1615" y="744"/>
                    </a:cubicBezTo>
                    <a:cubicBezTo>
                      <a:pt x="1613" y="745"/>
                      <a:pt x="1611" y="736"/>
                      <a:pt x="1608" y="726"/>
                    </a:cubicBezTo>
                    <a:cubicBezTo>
                      <a:pt x="1610" y="727"/>
                      <a:pt x="1608" y="722"/>
                      <a:pt x="1609" y="721"/>
                    </a:cubicBezTo>
                    <a:close/>
                    <a:moveTo>
                      <a:pt x="1531" y="530"/>
                    </a:moveTo>
                    <a:cubicBezTo>
                      <a:pt x="1533" y="536"/>
                      <a:pt x="1537" y="539"/>
                      <a:pt x="1542" y="550"/>
                    </a:cubicBezTo>
                    <a:cubicBezTo>
                      <a:pt x="1537" y="545"/>
                      <a:pt x="1530" y="535"/>
                      <a:pt x="1526" y="528"/>
                    </a:cubicBezTo>
                    <a:cubicBezTo>
                      <a:pt x="1524" y="524"/>
                      <a:pt x="1527" y="528"/>
                      <a:pt x="1529" y="532"/>
                    </a:cubicBezTo>
                    <a:cubicBezTo>
                      <a:pt x="1532" y="535"/>
                      <a:pt x="1534" y="538"/>
                      <a:pt x="1531" y="530"/>
                    </a:cubicBezTo>
                    <a:close/>
                    <a:moveTo>
                      <a:pt x="1603" y="699"/>
                    </a:moveTo>
                    <a:cubicBezTo>
                      <a:pt x="1603" y="703"/>
                      <a:pt x="1606" y="713"/>
                      <a:pt x="1605" y="713"/>
                    </a:cubicBezTo>
                    <a:cubicBezTo>
                      <a:pt x="1602" y="703"/>
                      <a:pt x="1601" y="699"/>
                      <a:pt x="1603" y="699"/>
                    </a:cubicBezTo>
                    <a:close/>
                    <a:moveTo>
                      <a:pt x="862" y="145"/>
                    </a:moveTo>
                    <a:cubicBezTo>
                      <a:pt x="871" y="145"/>
                      <a:pt x="875" y="147"/>
                      <a:pt x="878" y="146"/>
                    </a:cubicBezTo>
                    <a:cubicBezTo>
                      <a:pt x="884" y="147"/>
                      <a:pt x="882" y="147"/>
                      <a:pt x="878" y="147"/>
                    </a:cubicBezTo>
                    <a:cubicBezTo>
                      <a:pt x="874" y="147"/>
                      <a:pt x="868" y="147"/>
                      <a:pt x="869" y="147"/>
                    </a:cubicBezTo>
                    <a:cubicBezTo>
                      <a:pt x="863" y="147"/>
                      <a:pt x="861" y="147"/>
                      <a:pt x="862" y="145"/>
                    </a:cubicBezTo>
                    <a:close/>
                    <a:moveTo>
                      <a:pt x="627" y="187"/>
                    </a:moveTo>
                    <a:cubicBezTo>
                      <a:pt x="634" y="185"/>
                      <a:pt x="642" y="182"/>
                      <a:pt x="643" y="183"/>
                    </a:cubicBezTo>
                    <a:cubicBezTo>
                      <a:pt x="640" y="184"/>
                      <a:pt x="640" y="184"/>
                      <a:pt x="639" y="184"/>
                    </a:cubicBezTo>
                    <a:cubicBezTo>
                      <a:pt x="637" y="185"/>
                      <a:pt x="634" y="187"/>
                      <a:pt x="632" y="188"/>
                    </a:cubicBezTo>
                    <a:cubicBezTo>
                      <a:pt x="622" y="191"/>
                      <a:pt x="627" y="188"/>
                      <a:pt x="627" y="187"/>
                    </a:cubicBezTo>
                    <a:close/>
                    <a:moveTo>
                      <a:pt x="1628" y="1015"/>
                    </a:moveTo>
                    <a:cubicBezTo>
                      <a:pt x="1626" y="1026"/>
                      <a:pt x="1624" y="1032"/>
                      <a:pt x="1624" y="1023"/>
                    </a:cubicBezTo>
                    <a:cubicBezTo>
                      <a:pt x="1625" y="1015"/>
                      <a:pt x="1626" y="1015"/>
                      <a:pt x="1627" y="1006"/>
                    </a:cubicBezTo>
                    <a:cubicBezTo>
                      <a:pt x="1627" y="1008"/>
                      <a:pt x="1627" y="1013"/>
                      <a:pt x="1628" y="1015"/>
                    </a:cubicBezTo>
                    <a:close/>
                    <a:moveTo>
                      <a:pt x="478" y="260"/>
                    </a:moveTo>
                    <a:cubicBezTo>
                      <a:pt x="485" y="255"/>
                      <a:pt x="486" y="255"/>
                      <a:pt x="494" y="250"/>
                    </a:cubicBezTo>
                    <a:cubicBezTo>
                      <a:pt x="497" y="251"/>
                      <a:pt x="488" y="256"/>
                      <a:pt x="480" y="261"/>
                    </a:cubicBezTo>
                    <a:lnTo>
                      <a:pt x="478" y="260"/>
                    </a:lnTo>
                    <a:close/>
                    <a:moveTo>
                      <a:pt x="1158" y="205"/>
                    </a:moveTo>
                    <a:cubicBezTo>
                      <a:pt x="1158" y="206"/>
                      <a:pt x="1154" y="204"/>
                      <a:pt x="1149" y="202"/>
                    </a:cubicBezTo>
                    <a:cubicBezTo>
                      <a:pt x="1144" y="200"/>
                      <a:pt x="1138" y="198"/>
                      <a:pt x="1137" y="197"/>
                    </a:cubicBezTo>
                    <a:cubicBezTo>
                      <a:pt x="1137" y="196"/>
                      <a:pt x="1140" y="197"/>
                      <a:pt x="1145" y="199"/>
                    </a:cubicBezTo>
                    <a:cubicBezTo>
                      <a:pt x="1150" y="201"/>
                      <a:pt x="1155" y="204"/>
                      <a:pt x="1158" y="205"/>
                    </a:cubicBezTo>
                    <a:close/>
                    <a:moveTo>
                      <a:pt x="1300" y="282"/>
                    </a:moveTo>
                    <a:cubicBezTo>
                      <a:pt x="1309" y="288"/>
                      <a:pt x="1315" y="296"/>
                      <a:pt x="1321" y="299"/>
                    </a:cubicBezTo>
                    <a:cubicBezTo>
                      <a:pt x="1327" y="304"/>
                      <a:pt x="1315" y="296"/>
                      <a:pt x="1315" y="298"/>
                    </a:cubicBezTo>
                    <a:cubicBezTo>
                      <a:pt x="1302" y="288"/>
                      <a:pt x="1300" y="287"/>
                      <a:pt x="1292" y="281"/>
                    </a:cubicBezTo>
                    <a:cubicBezTo>
                      <a:pt x="1297" y="284"/>
                      <a:pt x="1297" y="281"/>
                      <a:pt x="1300" y="282"/>
                    </a:cubicBezTo>
                    <a:close/>
                    <a:moveTo>
                      <a:pt x="1527" y="531"/>
                    </a:moveTo>
                    <a:cubicBezTo>
                      <a:pt x="1528" y="536"/>
                      <a:pt x="1532" y="543"/>
                      <a:pt x="1535" y="549"/>
                    </a:cubicBezTo>
                    <a:cubicBezTo>
                      <a:pt x="1538" y="556"/>
                      <a:pt x="1541" y="561"/>
                      <a:pt x="1540" y="564"/>
                    </a:cubicBezTo>
                    <a:cubicBezTo>
                      <a:pt x="1537" y="556"/>
                      <a:pt x="1535" y="551"/>
                      <a:pt x="1532" y="547"/>
                    </a:cubicBezTo>
                    <a:cubicBezTo>
                      <a:pt x="1530" y="543"/>
                      <a:pt x="1527" y="539"/>
                      <a:pt x="1524" y="531"/>
                    </a:cubicBezTo>
                    <a:cubicBezTo>
                      <a:pt x="1523" y="528"/>
                      <a:pt x="1526" y="532"/>
                      <a:pt x="1527" y="531"/>
                    </a:cubicBezTo>
                    <a:close/>
                    <a:moveTo>
                      <a:pt x="1026" y="166"/>
                    </a:moveTo>
                    <a:cubicBezTo>
                      <a:pt x="1030" y="166"/>
                      <a:pt x="1038" y="170"/>
                      <a:pt x="1035" y="170"/>
                    </a:cubicBezTo>
                    <a:cubicBezTo>
                      <a:pt x="1033" y="169"/>
                      <a:pt x="1030" y="169"/>
                      <a:pt x="1026" y="168"/>
                    </a:cubicBezTo>
                    <a:cubicBezTo>
                      <a:pt x="1028" y="168"/>
                      <a:pt x="1030" y="167"/>
                      <a:pt x="1026" y="166"/>
                    </a:cubicBezTo>
                    <a:close/>
                    <a:moveTo>
                      <a:pt x="808" y="152"/>
                    </a:moveTo>
                    <a:cubicBezTo>
                      <a:pt x="815" y="152"/>
                      <a:pt x="820" y="152"/>
                      <a:pt x="824" y="152"/>
                    </a:cubicBezTo>
                    <a:cubicBezTo>
                      <a:pt x="822" y="153"/>
                      <a:pt x="807" y="154"/>
                      <a:pt x="808" y="152"/>
                    </a:cubicBezTo>
                    <a:close/>
                    <a:moveTo>
                      <a:pt x="1135" y="198"/>
                    </a:moveTo>
                    <a:cubicBezTo>
                      <a:pt x="1143" y="201"/>
                      <a:pt x="1154" y="205"/>
                      <a:pt x="1158" y="208"/>
                    </a:cubicBezTo>
                    <a:cubicBezTo>
                      <a:pt x="1157" y="208"/>
                      <a:pt x="1151" y="206"/>
                      <a:pt x="1145" y="203"/>
                    </a:cubicBezTo>
                    <a:cubicBezTo>
                      <a:pt x="1139" y="201"/>
                      <a:pt x="1133" y="199"/>
                      <a:pt x="1135" y="198"/>
                    </a:cubicBezTo>
                    <a:close/>
                    <a:moveTo>
                      <a:pt x="1522" y="530"/>
                    </a:moveTo>
                    <a:cubicBezTo>
                      <a:pt x="1516" y="518"/>
                      <a:pt x="1513" y="513"/>
                      <a:pt x="1510" y="510"/>
                    </a:cubicBezTo>
                    <a:cubicBezTo>
                      <a:pt x="1508" y="506"/>
                      <a:pt x="1506" y="504"/>
                      <a:pt x="1502" y="496"/>
                    </a:cubicBezTo>
                    <a:cubicBezTo>
                      <a:pt x="1504" y="498"/>
                      <a:pt x="1510" y="506"/>
                      <a:pt x="1515" y="514"/>
                    </a:cubicBezTo>
                    <a:cubicBezTo>
                      <a:pt x="1519" y="522"/>
                      <a:pt x="1523" y="529"/>
                      <a:pt x="1522" y="530"/>
                    </a:cubicBezTo>
                    <a:close/>
                    <a:moveTo>
                      <a:pt x="1543" y="565"/>
                    </a:moveTo>
                    <a:cubicBezTo>
                      <a:pt x="1545" y="568"/>
                      <a:pt x="1548" y="574"/>
                      <a:pt x="1550" y="579"/>
                    </a:cubicBezTo>
                    <a:cubicBezTo>
                      <a:pt x="1552" y="584"/>
                      <a:pt x="1554" y="589"/>
                      <a:pt x="1553" y="590"/>
                    </a:cubicBezTo>
                    <a:cubicBezTo>
                      <a:pt x="1549" y="582"/>
                      <a:pt x="1546" y="574"/>
                      <a:pt x="1542" y="566"/>
                    </a:cubicBezTo>
                    <a:cubicBezTo>
                      <a:pt x="1543" y="568"/>
                      <a:pt x="1545" y="570"/>
                      <a:pt x="1543" y="565"/>
                    </a:cubicBezTo>
                    <a:close/>
                    <a:moveTo>
                      <a:pt x="1567" y="619"/>
                    </a:moveTo>
                    <a:cubicBezTo>
                      <a:pt x="1569" y="623"/>
                      <a:pt x="1570" y="627"/>
                      <a:pt x="1572" y="631"/>
                    </a:cubicBezTo>
                    <a:cubicBezTo>
                      <a:pt x="1571" y="633"/>
                      <a:pt x="1568" y="625"/>
                      <a:pt x="1566" y="620"/>
                    </a:cubicBezTo>
                    <a:lnTo>
                      <a:pt x="1567" y="619"/>
                    </a:lnTo>
                    <a:close/>
                    <a:moveTo>
                      <a:pt x="1595" y="699"/>
                    </a:moveTo>
                    <a:cubicBezTo>
                      <a:pt x="1592" y="699"/>
                      <a:pt x="1590" y="683"/>
                      <a:pt x="1587" y="674"/>
                    </a:cubicBezTo>
                    <a:cubicBezTo>
                      <a:pt x="1587" y="671"/>
                      <a:pt x="1592" y="688"/>
                      <a:pt x="1595" y="699"/>
                    </a:cubicBezTo>
                    <a:close/>
                    <a:moveTo>
                      <a:pt x="1608" y="1099"/>
                    </a:moveTo>
                    <a:cubicBezTo>
                      <a:pt x="1605" y="1109"/>
                      <a:pt x="1601" y="1118"/>
                      <a:pt x="1601" y="1113"/>
                    </a:cubicBezTo>
                    <a:cubicBezTo>
                      <a:pt x="1603" y="1105"/>
                      <a:pt x="1605" y="1100"/>
                      <a:pt x="1606" y="1095"/>
                    </a:cubicBezTo>
                    <a:cubicBezTo>
                      <a:pt x="1607" y="1090"/>
                      <a:pt x="1608" y="1085"/>
                      <a:pt x="1610" y="1077"/>
                    </a:cubicBezTo>
                    <a:cubicBezTo>
                      <a:pt x="1611" y="1077"/>
                      <a:pt x="1609" y="1084"/>
                      <a:pt x="1608" y="1090"/>
                    </a:cubicBezTo>
                    <a:cubicBezTo>
                      <a:pt x="1607" y="1096"/>
                      <a:pt x="1605" y="1102"/>
                      <a:pt x="1608" y="1099"/>
                    </a:cubicBezTo>
                    <a:close/>
                    <a:moveTo>
                      <a:pt x="1457" y="438"/>
                    </a:moveTo>
                    <a:cubicBezTo>
                      <a:pt x="1460" y="442"/>
                      <a:pt x="1465" y="448"/>
                      <a:pt x="1465" y="449"/>
                    </a:cubicBezTo>
                    <a:cubicBezTo>
                      <a:pt x="1466" y="453"/>
                      <a:pt x="1459" y="442"/>
                      <a:pt x="1455" y="437"/>
                    </a:cubicBezTo>
                    <a:cubicBezTo>
                      <a:pt x="1456" y="438"/>
                      <a:pt x="1457" y="439"/>
                      <a:pt x="1457" y="438"/>
                    </a:cubicBezTo>
                    <a:close/>
                    <a:moveTo>
                      <a:pt x="1585" y="685"/>
                    </a:moveTo>
                    <a:cubicBezTo>
                      <a:pt x="1588" y="690"/>
                      <a:pt x="1591" y="695"/>
                      <a:pt x="1594" y="708"/>
                    </a:cubicBezTo>
                    <a:cubicBezTo>
                      <a:pt x="1590" y="699"/>
                      <a:pt x="1597" y="724"/>
                      <a:pt x="1592" y="710"/>
                    </a:cubicBezTo>
                    <a:cubicBezTo>
                      <a:pt x="1594" y="721"/>
                      <a:pt x="1596" y="726"/>
                      <a:pt x="1600" y="742"/>
                    </a:cubicBezTo>
                    <a:cubicBezTo>
                      <a:pt x="1596" y="732"/>
                      <a:pt x="1597" y="739"/>
                      <a:pt x="1601" y="752"/>
                    </a:cubicBezTo>
                    <a:cubicBezTo>
                      <a:pt x="1597" y="741"/>
                      <a:pt x="1595" y="733"/>
                      <a:pt x="1593" y="725"/>
                    </a:cubicBezTo>
                    <a:cubicBezTo>
                      <a:pt x="1591" y="716"/>
                      <a:pt x="1589" y="707"/>
                      <a:pt x="1584" y="694"/>
                    </a:cubicBezTo>
                    <a:cubicBezTo>
                      <a:pt x="1584" y="693"/>
                      <a:pt x="1586" y="697"/>
                      <a:pt x="1586" y="696"/>
                    </a:cubicBezTo>
                    <a:cubicBezTo>
                      <a:pt x="1583" y="690"/>
                      <a:pt x="1579" y="678"/>
                      <a:pt x="1576" y="673"/>
                    </a:cubicBezTo>
                    <a:cubicBezTo>
                      <a:pt x="1573" y="663"/>
                      <a:pt x="1570" y="650"/>
                      <a:pt x="1569" y="647"/>
                    </a:cubicBezTo>
                    <a:cubicBezTo>
                      <a:pt x="1566" y="637"/>
                      <a:pt x="1572" y="653"/>
                      <a:pt x="1572" y="648"/>
                    </a:cubicBezTo>
                    <a:cubicBezTo>
                      <a:pt x="1573" y="653"/>
                      <a:pt x="1573" y="655"/>
                      <a:pt x="1574" y="659"/>
                    </a:cubicBezTo>
                    <a:cubicBezTo>
                      <a:pt x="1575" y="662"/>
                      <a:pt x="1577" y="662"/>
                      <a:pt x="1576" y="665"/>
                    </a:cubicBezTo>
                    <a:cubicBezTo>
                      <a:pt x="1578" y="668"/>
                      <a:pt x="1577" y="661"/>
                      <a:pt x="1580" y="665"/>
                    </a:cubicBezTo>
                    <a:cubicBezTo>
                      <a:pt x="1582" y="675"/>
                      <a:pt x="1584" y="682"/>
                      <a:pt x="1586" y="679"/>
                    </a:cubicBezTo>
                    <a:cubicBezTo>
                      <a:pt x="1589" y="689"/>
                      <a:pt x="1586" y="684"/>
                      <a:pt x="1585" y="685"/>
                    </a:cubicBezTo>
                    <a:close/>
                    <a:moveTo>
                      <a:pt x="1545" y="582"/>
                    </a:moveTo>
                    <a:cubicBezTo>
                      <a:pt x="1544" y="585"/>
                      <a:pt x="1545" y="585"/>
                      <a:pt x="1553" y="604"/>
                    </a:cubicBezTo>
                    <a:cubicBezTo>
                      <a:pt x="1550" y="594"/>
                      <a:pt x="1553" y="601"/>
                      <a:pt x="1556" y="606"/>
                    </a:cubicBezTo>
                    <a:cubicBezTo>
                      <a:pt x="1557" y="609"/>
                      <a:pt x="1558" y="612"/>
                      <a:pt x="1557" y="613"/>
                    </a:cubicBezTo>
                    <a:cubicBezTo>
                      <a:pt x="1559" y="615"/>
                      <a:pt x="1560" y="619"/>
                      <a:pt x="1563" y="624"/>
                    </a:cubicBezTo>
                    <a:cubicBezTo>
                      <a:pt x="1563" y="623"/>
                      <a:pt x="1560" y="616"/>
                      <a:pt x="1561" y="617"/>
                    </a:cubicBezTo>
                    <a:cubicBezTo>
                      <a:pt x="1565" y="626"/>
                      <a:pt x="1566" y="629"/>
                      <a:pt x="1569" y="638"/>
                    </a:cubicBezTo>
                    <a:cubicBezTo>
                      <a:pt x="1568" y="637"/>
                      <a:pt x="1567" y="636"/>
                      <a:pt x="1567" y="637"/>
                    </a:cubicBezTo>
                    <a:cubicBezTo>
                      <a:pt x="1565" y="632"/>
                      <a:pt x="1565" y="631"/>
                      <a:pt x="1565" y="630"/>
                    </a:cubicBezTo>
                    <a:cubicBezTo>
                      <a:pt x="1564" y="627"/>
                      <a:pt x="1563" y="626"/>
                      <a:pt x="1562" y="625"/>
                    </a:cubicBezTo>
                    <a:cubicBezTo>
                      <a:pt x="1562" y="627"/>
                      <a:pt x="1565" y="633"/>
                      <a:pt x="1566" y="637"/>
                    </a:cubicBezTo>
                    <a:cubicBezTo>
                      <a:pt x="1566" y="639"/>
                      <a:pt x="1563" y="634"/>
                      <a:pt x="1562" y="634"/>
                    </a:cubicBezTo>
                    <a:cubicBezTo>
                      <a:pt x="1559" y="622"/>
                      <a:pt x="1552" y="603"/>
                      <a:pt x="1543" y="584"/>
                    </a:cubicBezTo>
                    <a:cubicBezTo>
                      <a:pt x="1534" y="566"/>
                      <a:pt x="1524" y="548"/>
                      <a:pt x="1519" y="540"/>
                    </a:cubicBezTo>
                    <a:cubicBezTo>
                      <a:pt x="1519" y="538"/>
                      <a:pt x="1515" y="532"/>
                      <a:pt x="1511" y="526"/>
                    </a:cubicBezTo>
                    <a:cubicBezTo>
                      <a:pt x="1508" y="520"/>
                      <a:pt x="1504" y="514"/>
                      <a:pt x="1503" y="511"/>
                    </a:cubicBezTo>
                    <a:cubicBezTo>
                      <a:pt x="1502" y="511"/>
                      <a:pt x="1496" y="499"/>
                      <a:pt x="1495" y="502"/>
                    </a:cubicBezTo>
                    <a:cubicBezTo>
                      <a:pt x="1490" y="492"/>
                      <a:pt x="1488" y="489"/>
                      <a:pt x="1483" y="482"/>
                    </a:cubicBezTo>
                    <a:cubicBezTo>
                      <a:pt x="1490" y="488"/>
                      <a:pt x="1503" y="507"/>
                      <a:pt x="1514" y="529"/>
                    </a:cubicBezTo>
                    <a:cubicBezTo>
                      <a:pt x="1526" y="550"/>
                      <a:pt x="1538" y="572"/>
                      <a:pt x="1545" y="582"/>
                    </a:cubicBezTo>
                    <a:close/>
                    <a:moveTo>
                      <a:pt x="1396" y="375"/>
                    </a:moveTo>
                    <a:cubicBezTo>
                      <a:pt x="1398" y="379"/>
                      <a:pt x="1389" y="369"/>
                      <a:pt x="1382" y="364"/>
                    </a:cubicBezTo>
                    <a:cubicBezTo>
                      <a:pt x="1383" y="363"/>
                      <a:pt x="1382" y="362"/>
                      <a:pt x="1378" y="358"/>
                    </a:cubicBezTo>
                    <a:cubicBezTo>
                      <a:pt x="1383" y="359"/>
                      <a:pt x="1388" y="368"/>
                      <a:pt x="1396" y="375"/>
                    </a:cubicBezTo>
                    <a:close/>
                    <a:moveTo>
                      <a:pt x="1468" y="457"/>
                    </a:moveTo>
                    <a:cubicBezTo>
                      <a:pt x="1473" y="465"/>
                      <a:pt x="1473" y="465"/>
                      <a:pt x="1473" y="465"/>
                    </a:cubicBezTo>
                    <a:cubicBezTo>
                      <a:pt x="1472" y="467"/>
                      <a:pt x="1472" y="467"/>
                      <a:pt x="1472" y="467"/>
                    </a:cubicBezTo>
                    <a:cubicBezTo>
                      <a:pt x="1467" y="460"/>
                      <a:pt x="1467" y="458"/>
                      <a:pt x="1468" y="457"/>
                    </a:cubicBezTo>
                    <a:close/>
                    <a:moveTo>
                      <a:pt x="1607" y="792"/>
                    </a:moveTo>
                    <a:cubicBezTo>
                      <a:pt x="1603" y="776"/>
                      <a:pt x="1605" y="770"/>
                      <a:pt x="1601" y="756"/>
                    </a:cubicBezTo>
                    <a:cubicBezTo>
                      <a:pt x="1603" y="754"/>
                      <a:pt x="1603" y="754"/>
                      <a:pt x="1603" y="754"/>
                    </a:cubicBezTo>
                    <a:cubicBezTo>
                      <a:pt x="1603" y="758"/>
                      <a:pt x="1603" y="758"/>
                      <a:pt x="1602" y="759"/>
                    </a:cubicBezTo>
                    <a:cubicBezTo>
                      <a:pt x="1605" y="769"/>
                      <a:pt x="1606" y="774"/>
                      <a:pt x="1607" y="778"/>
                    </a:cubicBezTo>
                    <a:cubicBezTo>
                      <a:pt x="1608" y="783"/>
                      <a:pt x="1609" y="787"/>
                      <a:pt x="1611" y="796"/>
                    </a:cubicBezTo>
                    <a:cubicBezTo>
                      <a:pt x="1612" y="819"/>
                      <a:pt x="1616" y="840"/>
                      <a:pt x="1618" y="868"/>
                    </a:cubicBezTo>
                    <a:cubicBezTo>
                      <a:pt x="1616" y="865"/>
                      <a:pt x="1615" y="856"/>
                      <a:pt x="1614" y="847"/>
                    </a:cubicBezTo>
                    <a:cubicBezTo>
                      <a:pt x="1613" y="837"/>
                      <a:pt x="1612" y="828"/>
                      <a:pt x="1613" y="823"/>
                    </a:cubicBezTo>
                    <a:cubicBezTo>
                      <a:pt x="1611" y="823"/>
                      <a:pt x="1609" y="808"/>
                      <a:pt x="1608" y="797"/>
                    </a:cubicBezTo>
                    <a:cubicBezTo>
                      <a:pt x="1606" y="786"/>
                      <a:pt x="1606" y="778"/>
                      <a:pt x="1607" y="792"/>
                    </a:cubicBezTo>
                    <a:close/>
                    <a:moveTo>
                      <a:pt x="1492" y="1353"/>
                    </a:moveTo>
                    <a:cubicBezTo>
                      <a:pt x="1492" y="1352"/>
                      <a:pt x="1494" y="1348"/>
                      <a:pt x="1494" y="1347"/>
                    </a:cubicBezTo>
                    <a:cubicBezTo>
                      <a:pt x="1494" y="1346"/>
                      <a:pt x="1492" y="1349"/>
                      <a:pt x="1489" y="1353"/>
                    </a:cubicBezTo>
                    <a:cubicBezTo>
                      <a:pt x="1488" y="1352"/>
                      <a:pt x="1495" y="1342"/>
                      <a:pt x="1498" y="1339"/>
                    </a:cubicBezTo>
                    <a:cubicBezTo>
                      <a:pt x="1500" y="1338"/>
                      <a:pt x="1496" y="1344"/>
                      <a:pt x="1499" y="1342"/>
                    </a:cubicBezTo>
                    <a:cubicBezTo>
                      <a:pt x="1495" y="1347"/>
                      <a:pt x="1496" y="1348"/>
                      <a:pt x="1492" y="1353"/>
                    </a:cubicBezTo>
                    <a:close/>
                    <a:moveTo>
                      <a:pt x="1450" y="1410"/>
                    </a:moveTo>
                    <a:cubicBezTo>
                      <a:pt x="1443" y="1420"/>
                      <a:pt x="1447" y="1410"/>
                      <a:pt x="1441" y="1417"/>
                    </a:cubicBezTo>
                    <a:cubicBezTo>
                      <a:pt x="1448" y="1408"/>
                      <a:pt x="1451" y="1403"/>
                      <a:pt x="1451" y="1401"/>
                    </a:cubicBezTo>
                    <a:cubicBezTo>
                      <a:pt x="1459" y="1390"/>
                      <a:pt x="1454" y="1399"/>
                      <a:pt x="1455" y="1399"/>
                    </a:cubicBezTo>
                    <a:cubicBezTo>
                      <a:pt x="1459" y="1394"/>
                      <a:pt x="1462" y="1390"/>
                      <a:pt x="1462" y="1388"/>
                    </a:cubicBezTo>
                    <a:cubicBezTo>
                      <a:pt x="1468" y="1383"/>
                      <a:pt x="1464" y="1389"/>
                      <a:pt x="1459" y="1395"/>
                    </a:cubicBezTo>
                    <a:cubicBezTo>
                      <a:pt x="1454" y="1402"/>
                      <a:pt x="1448" y="1410"/>
                      <a:pt x="1450" y="1410"/>
                    </a:cubicBezTo>
                    <a:close/>
                    <a:moveTo>
                      <a:pt x="1561" y="1212"/>
                    </a:moveTo>
                    <a:cubicBezTo>
                      <a:pt x="1558" y="1214"/>
                      <a:pt x="1566" y="1197"/>
                      <a:pt x="1563" y="1200"/>
                    </a:cubicBezTo>
                    <a:cubicBezTo>
                      <a:pt x="1567" y="1193"/>
                      <a:pt x="1564" y="1204"/>
                      <a:pt x="1568" y="1194"/>
                    </a:cubicBezTo>
                    <a:cubicBezTo>
                      <a:pt x="1568" y="1198"/>
                      <a:pt x="1562" y="1209"/>
                      <a:pt x="1561" y="1212"/>
                    </a:cubicBezTo>
                    <a:close/>
                    <a:moveTo>
                      <a:pt x="1568" y="1199"/>
                    </a:moveTo>
                    <a:cubicBezTo>
                      <a:pt x="1566" y="1204"/>
                      <a:pt x="1563" y="1211"/>
                      <a:pt x="1564" y="1212"/>
                    </a:cubicBezTo>
                    <a:cubicBezTo>
                      <a:pt x="1561" y="1217"/>
                      <a:pt x="1552" y="1233"/>
                      <a:pt x="1554" y="1225"/>
                    </a:cubicBezTo>
                    <a:cubicBezTo>
                      <a:pt x="1555" y="1222"/>
                      <a:pt x="1557" y="1220"/>
                      <a:pt x="1558" y="1215"/>
                    </a:cubicBezTo>
                    <a:cubicBezTo>
                      <a:pt x="1560" y="1218"/>
                      <a:pt x="1564" y="1204"/>
                      <a:pt x="1568" y="1199"/>
                    </a:cubicBezTo>
                    <a:close/>
                    <a:moveTo>
                      <a:pt x="1541" y="1263"/>
                    </a:moveTo>
                    <a:cubicBezTo>
                      <a:pt x="1538" y="1271"/>
                      <a:pt x="1535" y="1276"/>
                      <a:pt x="1534" y="1275"/>
                    </a:cubicBezTo>
                    <a:cubicBezTo>
                      <a:pt x="1537" y="1267"/>
                      <a:pt x="1540" y="1262"/>
                      <a:pt x="1541" y="1263"/>
                    </a:cubicBezTo>
                    <a:close/>
                    <a:moveTo>
                      <a:pt x="1618" y="875"/>
                    </a:moveTo>
                    <a:cubicBezTo>
                      <a:pt x="1618" y="875"/>
                      <a:pt x="1619" y="881"/>
                      <a:pt x="1619" y="885"/>
                    </a:cubicBezTo>
                    <a:cubicBezTo>
                      <a:pt x="1619" y="890"/>
                      <a:pt x="1619" y="894"/>
                      <a:pt x="1617" y="892"/>
                    </a:cubicBezTo>
                    <a:cubicBezTo>
                      <a:pt x="1617" y="881"/>
                      <a:pt x="1618" y="881"/>
                      <a:pt x="1618" y="875"/>
                    </a:cubicBezTo>
                    <a:close/>
                    <a:moveTo>
                      <a:pt x="1524" y="1296"/>
                    </a:moveTo>
                    <a:cubicBezTo>
                      <a:pt x="1520" y="1302"/>
                      <a:pt x="1518" y="1307"/>
                      <a:pt x="1515" y="1310"/>
                    </a:cubicBezTo>
                    <a:cubicBezTo>
                      <a:pt x="1516" y="1308"/>
                      <a:pt x="1520" y="1301"/>
                      <a:pt x="1522" y="1296"/>
                    </a:cubicBezTo>
                    <a:lnTo>
                      <a:pt x="1524" y="1296"/>
                    </a:lnTo>
                    <a:close/>
                    <a:moveTo>
                      <a:pt x="1461" y="457"/>
                    </a:moveTo>
                    <a:cubicBezTo>
                      <a:pt x="1462" y="456"/>
                      <a:pt x="1471" y="467"/>
                      <a:pt x="1480" y="480"/>
                    </a:cubicBezTo>
                    <a:cubicBezTo>
                      <a:pt x="1489" y="494"/>
                      <a:pt x="1498" y="509"/>
                      <a:pt x="1499" y="513"/>
                    </a:cubicBezTo>
                    <a:cubicBezTo>
                      <a:pt x="1493" y="503"/>
                      <a:pt x="1489" y="497"/>
                      <a:pt x="1485" y="491"/>
                    </a:cubicBezTo>
                    <a:cubicBezTo>
                      <a:pt x="1481" y="486"/>
                      <a:pt x="1477" y="480"/>
                      <a:pt x="1470" y="471"/>
                    </a:cubicBezTo>
                    <a:cubicBezTo>
                      <a:pt x="1473" y="470"/>
                      <a:pt x="1467" y="465"/>
                      <a:pt x="1461" y="457"/>
                    </a:cubicBezTo>
                    <a:close/>
                    <a:moveTo>
                      <a:pt x="1540" y="585"/>
                    </a:moveTo>
                    <a:cubicBezTo>
                      <a:pt x="1535" y="582"/>
                      <a:pt x="1532" y="566"/>
                      <a:pt x="1529" y="565"/>
                    </a:cubicBezTo>
                    <a:cubicBezTo>
                      <a:pt x="1527" y="558"/>
                      <a:pt x="1536" y="576"/>
                      <a:pt x="1540" y="585"/>
                    </a:cubicBezTo>
                    <a:close/>
                    <a:moveTo>
                      <a:pt x="1561" y="635"/>
                    </a:moveTo>
                    <a:cubicBezTo>
                      <a:pt x="1559" y="629"/>
                      <a:pt x="1557" y="626"/>
                      <a:pt x="1557" y="627"/>
                    </a:cubicBezTo>
                    <a:cubicBezTo>
                      <a:pt x="1555" y="622"/>
                      <a:pt x="1553" y="616"/>
                      <a:pt x="1551" y="611"/>
                    </a:cubicBezTo>
                    <a:cubicBezTo>
                      <a:pt x="1548" y="605"/>
                      <a:pt x="1546" y="600"/>
                      <a:pt x="1547" y="599"/>
                    </a:cubicBezTo>
                    <a:cubicBezTo>
                      <a:pt x="1553" y="611"/>
                      <a:pt x="1553" y="616"/>
                      <a:pt x="1556" y="619"/>
                    </a:cubicBezTo>
                    <a:cubicBezTo>
                      <a:pt x="1560" y="626"/>
                      <a:pt x="1558" y="628"/>
                      <a:pt x="1561" y="631"/>
                    </a:cubicBezTo>
                    <a:cubicBezTo>
                      <a:pt x="1562" y="634"/>
                      <a:pt x="1561" y="634"/>
                      <a:pt x="1562" y="638"/>
                    </a:cubicBezTo>
                    <a:cubicBezTo>
                      <a:pt x="1562" y="638"/>
                      <a:pt x="1561" y="635"/>
                      <a:pt x="1561" y="635"/>
                    </a:cubicBezTo>
                    <a:close/>
                    <a:moveTo>
                      <a:pt x="1501" y="1333"/>
                    </a:moveTo>
                    <a:cubicBezTo>
                      <a:pt x="1498" y="1337"/>
                      <a:pt x="1495" y="1340"/>
                      <a:pt x="1492" y="1344"/>
                    </a:cubicBezTo>
                    <a:cubicBezTo>
                      <a:pt x="1491" y="1343"/>
                      <a:pt x="1501" y="1330"/>
                      <a:pt x="1501" y="1333"/>
                    </a:cubicBezTo>
                    <a:close/>
                    <a:moveTo>
                      <a:pt x="1570" y="655"/>
                    </a:moveTo>
                    <a:cubicBezTo>
                      <a:pt x="1573" y="665"/>
                      <a:pt x="1571" y="665"/>
                      <a:pt x="1571" y="667"/>
                    </a:cubicBezTo>
                    <a:cubicBezTo>
                      <a:pt x="1565" y="654"/>
                      <a:pt x="1571" y="661"/>
                      <a:pt x="1565" y="648"/>
                    </a:cubicBezTo>
                    <a:cubicBezTo>
                      <a:pt x="1565" y="642"/>
                      <a:pt x="1570" y="661"/>
                      <a:pt x="1570" y="655"/>
                    </a:cubicBezTo>
                    <a:close/>
                    <a:moveTo>
                      <a:pt x="1582" y="696"/>
                    </a:moveTo>
                    <a:cubicBezTo>
                      <a:pt x="1580" y="693"/>
                      <a:pt x="1581" y="700"/>
                      <a:pt x="1577" y="685"/>
                    </a:cubicBezTo>
                    <a:cubicBezTo>
                      <a:pt x="1578" y="683"/>
                      <a:pt x="1581" y="694"/>
                      <a:pt x="1581" y="689"/>
                    </a:cubicBezTo>
                    <a:cubicBezTo>
                      <a:pt x="1586" y="708"/>
                      <a:pt x="1589" y="714"/>
                      <a:pt x="1591" y="723"/>
                    </a:cubicBezTo>
                    <a:cubicBezTo>
                      <a:pt x="1589" y="716"/>
                      <a:pt x="1587" y="717"/>
                      <a:pt x="1590" y="728"/>
                    </a:cubicBezTo>
                    <a:cubicBezTo>
                      <a:pt x="1588" y="724"/>
                      <a:pt x="1586" y="717"/>
                      <a:pt x="1583" y="707"/>
                    </a:cubicBezTo>
                    <a:cubicBezTo>
                      <a:pt x="1585" y="709"/>
                      <a:pt x="1582" y="698"/>
                      <a:pt x="1582" y="696"/>
                    </a:cubicBezTo>
                    <a:close/>
                    <a:moveTo>
                      <a:pt x="1579" y="687"/>
                    </a:moveTo>
                    <a:cubicBezTo>
                      <a:pt x="1578" y="679"/>
                      <a:pt x="1577" y="682"/>
                      <a:pt x="1574" y="672"/>
                    </a:cubicBezTo>
                    <a:cubicBezTo>
                      <a:pt x="1572" y="666"/>
                      <a:pt x="1577" y="674"/>
                      <a:pt x="1579" y="682"/>
                    </a:cubicBezTo>
                    <a:cubicBezTo>
                      <a:pt x="1580" y="685"/>
                      <a:pt x="1580" y="687"/>
                      <a:pt x="1579" y="687"/>
                    </a:cubicBezTo>
                    <a:close/>
                    <a:moveTo>
                      <a:pt x="1603" y="773"/>
                    </a:moveTo>
                    <a:cubicBezTo>
                      <a:pt x="1602" y="776"/>
                      <a:pt x="1600" y="768"/>
                      <a:pt x="1598" y="759"/>
                    </a:cubicBezTo>
                    <a:cubicBezTo>
                      <a:pt x="1599" y="756"/>
                      <a:pt x="1601" y="768"/>
                      <a:pt x="1603" y="773"/>
                    </a:cubicBezTo>
                    <a:close/>
                    <a:moveTo>
                      <a:pt x="1548" y="1234"/>
                    </a:moveTo>
                    <a:cubicBezTo>
                      <a:pt x="1546" y="1235"/>
                      <a:pt x="1551" y="1223"/>
                      <a:pt x="1554" y="1216"/>
                    </a:cubicBezTo>
                    <a:cubicBezTo>
                      <a:pt x="1554" y="1218"/>
                      <a:pt x="1557" y="1210"/>
                      <a:pt x="1559" y="1207"/>
                    </a:cubicBezTo>
                    <a:cubicBezTo>
                      <a:pt x="1560" y="1211"/>
                      <a:pt x="1554" y="1222"/>
                      <a:pt x="1548" y="1234"/>
                    </a:cubicBezTo>
                    <a:close/>
                    <a:moveTo>
                      <a:pt x="1452" y="1398"/>
                    </a:moveTo>
                    <a:cubicBezTo>
                      <a:pt x="1445" y="1408"/>
                      <a:pt x="1444" y="1403"/>
                      <a:pt x="1446" y="1400"/>
                    </a:cubicBezTo>
                    <a:cubicBezTo>
                      <a:pt x="1451" y="1395"/>
                      <a:pt x="1453" y="1395"/>
                      <a:pt x="1452" y="1398"/>
                    </a:cubicBezTo>
                    <a:close/>
                    <a:moveTo>
                      <a:pt x="1510" y="1310"/>
                    </a:moveTo>
                    <a:cubicBezTo>
                      <a:pt x="1508" y="1312"/>
                      <a:pt x="1509" y="1308"/>
                      <a:pt x="1515" y="1299"/>
                    </a:cubicBezTo>
                    <a:cubicBezTo>
                      <a:pt x="1515" y="1299"/>
                      <a:pt x="1516" y="1298"/>
                      <a:pt x="1517" y="1296"/>
                    </a:cubicBezTo>
                    <a:cubicBezTo>
                      <a:pt x="1517" y="1298"/>
                      <a:pt x="1513" y="1305"/>
                      <a:pt x="1510" y="1310"/>
                    </a:cubicBezTo>
                    <a:close/>
                    <a:moveTo>
                      <a:pt x="1487" y="1336"/>
                    </a:moveTo>
                    <a:cubicBezTo>
                      <a:pt x="1481" y="1344"/>
                      <a:pt x="1483" y="1341"/>
                      <a:pt x="1478" y="1349"/>
                    </a:cubicBezTo>
                    <a:cubicBezTo>
                      <a:pt x="1475" y="1349"/>
                      <a:pt x="1475" y="1349"/>
                      <a:pt x="1475" y="1349"/>
                    </a:cubicBezTo>
                    <a:cubicBezTo>
                      <a:pt x="1481" y="1341"/>
                      <a:pt x="1482" y="1341"/>
                      <a:pt x="1487" y="1333"/>
                    </a:cubicBezTo>
                    <a:cubicBezTo>
                      <a:pt x="1488" y="1332"/>
                      <a:pt x="1486" y="1336"/>
                      <a:pt x="1487" y="1336"/>
                    </a:cubicBezTo>
                    <a:close/>
                    <a:moveTo>
                      <a:pt x="1599" y="1021"/>
                    </a:moveTo>
                    <a:cubicBezTo>
                      <a:pt x="1598" y="1017"/>
                      <a:pt x="1597" y="1019"/>
                      <a:pt x="1598" y="1009"/>
                    </a:cubicBezTo>
                    <a:cubicBezTo>
                      <a:pt x="1599" y="1012"/>
                      <a:pt x="1600" y="999"/>
                      <a:pt x="1601" y="1002"/>
                    </a:cubicBezTo>
                    <a:cubicBezTo>
                      <a:pt x="1600" y="1011"/>
                      <a:pt x="1600" y="1011"/>
                      <a:pt x="1599" y="1021"/>
                    </a:cubicBezTo>
                    <a:close/>
                    <a:moveTo>
                      <a:pt x="1500" y="1310"/>
                    </a:moveTo>
                    <a:cubicBezTo>
                      <a:pt x="1498" y="1311"/>
                      <a:pt x="1500" y="1306"/>
                      <a:pt x="1503" y="1301"/>
                    </a:cubicBezTo>
                    <a:cubicBezTo>
                      <a:pt x="1505" y="1296"/>
                      <a:pt x="1508" y="1290"/>
                      <a:pt x="1510" y="1290"/>
                    </a:cubicBezTo>
                    <a:cubicBezTo>
                      <a:pt x="1505" y="1298"/>
                      <a:pt x="1508" y="1296"/>
                      <a:pt x="1503" y="1302"/>
                    </a:cubicBezTo>
                    <a:cubicBezTo>
                      <a:pt x="1502" y="1305"/>
                      <a:pt x="1503" y="1305"/>
                      <a:pt x="1500" y="1310"/>
                    </a:cubicBezTo>
                    <a:close/>
                    <a:moveTo>
                      <a:pt x="1582" y="736"/>
                    </a:moveTo>
                    <a:cubicBezTo>
                      <a:pt x="1581" y="736"/>
                      <a:pt x="1580" y="731"/>
                      <a:pt x="1578" y="724"/>
                    </a:cubicBezTo>
                    <a:cubicBezTo>
                      <a:pt x="1577" y="725"/>
                      <a:pt x="1579" y="733"/>
                      <a:pt x="1581" y="740"/>
                    </a:cubicBezTo>
                    <a:cubicBezTo>
                      <a:pt x="1578" y="738"/>
                      <a:pt x="1577" y="735"/>
                      <a:pt x="1579" y="749"/>
                    </a:cubicBezTo>
                    <a:cubicBezTo>
                      <a:pt x="1575" y="739"/>
                      <a:pt x="1577" y="747"/>
                      <a:pt x="1575" y="745"/>
                    </a:cubicBezTo>
                    <a:cubicBezTo>
                      <a:pt x="1572" y="730"/>
                      <a:pt x="1565" y="711"/>
                      <a:pt x="1562" y="697"/>
                    </a:cubicBezTo>
                    <a:cubicBezTo>
                      <a:pt x="1563" y="698"/>
                      <a:pt x="1564" y="700"/>
                      <a:pt x="1564" y="699"/>
                    </a:cubicBezTo>
                    <a:cubicBezTo>
                      <a:pt x="1567" y="708"/>
                      <a:pt x="1569" y="717"/>
                      <a:pt x="1572" y="726"/>
                    </a:cubicBezTo>
                    <a:cubicBezTo>
                      <a:pt x="1572" y="719"/>
                      <a:pt x="1565" y="703"/>
                      <a:pt x="1563" y="692"/>
                    </a:cubicBezTo>
                    <a:cubicBezTo>
                      <a:pt x="1564" y="691"/>
                      <a:pt x="1565" y="696"/>
                      <a:pt x="1566" y="700"/>
                    </a:cubicBezTo>
                    <a:cubicBezTo>
                      <a:pt x="1567" y="705"/>
                      <a:pt x="1568" y="708"/>
                      <a:pt x="1569" y="706"/>
                    </a:cubicBezTo>
                    <a:cubicBezTo>
                      <a:pt x="1570" y="709"/>
                      <a:pt x="1570" y="712"/>
                      <a:pt x="1570" y="713"/>
                    </a:cubicBezTo>
                    <a:cubicBezTo>
                      <a:pt x="1573" y="714"/>
                      <a:pt x="1576" y="732"/>
                      <a:pt x="1578" y="731"/>
                    </a:cubicBezTo>
                    <a:cubicBezTo>
                      <a:pt x="1573" y="719"/>
                      <a:pt x="1577" y="726"/>
                      <a:pt x="1576" y="718"/>
                    </a:cubicBezTo>
                    <a:cubicBezTo>
                      <a:pt x="1578" y="720"/>
                      <a:pt x="1579" y="727"/>
                      <a:pt x="1582" y="736"/>
                    </a:cubicBezTo>
                    <a:close/>
                    <a:moveTo>
                      <a:pt x="1591" y="1069"/>
                    </a:moveTo>
                    <a:cubicBezTo>
                      <a:pt x="1589" y="1079"/>
                      <a:pt x="1588" y="1076"/>
                      <a:pt x="1586" y="1082"/>
                    </a:cubicBezTo>
                    <a:cubicBezTo>
                      <a:pt x="1586" y="1079"/>
                      <a:pt x="1588" y="1068"/>
                      <a:pt x="1590" y="1063"/>
                    </a:cubicBezTo>
                    <a:cubicBezTo>
                      <a:pt x="1590" y="1064"/>
                      <a:pt x="1590" y="1067"/>
                      <a:pt x="1591" y="1069"/>
                    </a:cubicBezTo>
                    <a:close/>
                    <a:moveTo>
                      <a:pt x="1578" y="1122"/>
                    </a:moveTo>
                    <a:cubicBezTo>
                      <a:pt x="1575" y="1134"/>
                      <a:pt x="1572" y="1143"/>
                      <a:pt x="1570" y="1144"/>
                    </a:cubicBezTo>
                    <a:cubicBezTo>
                      <a:pt x="1572" y="1137"/>
                      <a:pt x="1572" y="1135"/>
                      <a:pt x="1575" y="1126"/>
                    </a:cubicBezTo>
                    <a:cubicBezTo>
                      <a:pt x="1577" y="1121"/>
                      <a:pt x="1576" y="1126"/>
                      <a:pt x="1578" y="1122"/>
                    </a:cubicBezTo>
                    <a:close/>
                    <a:moveTo>
                      <a:pt x="1483" y="1335"/>
                    </a:moveTo>
                    <a:cubicBezTo>
                      <a:pt x="1481" y="1336"/>
                      <a:pt x="1487" y="1327"/>
                      <a:pt x="1486" y="1327"/>
                    </a:cubicBezTo>
                    <a:cubicBezTo>
                      <a:pt x="1489" y="1324"/>
                      <a:pt x="1490" y="1321"/>
                      <a:pt x="1491" y="1321"/>
                    </a:cubicBezTo>
                    <a:cubicBezTo>
                      <a:pt x="1490" y="1325"/>
                      <a:pt x="1486" y="1332"/>
                      <a:pt x="1483" y="1335"/>
                    </a:cubicBezTo>
                    <a:close/>
                    <a:moveTo>
                      <a:pt x="1019" y="192"/>
                    </a:moveTo>
                    <a:cubicBezTo>
                      <a:pt x="1018" y="193"/>
                      <a:pt x="1008" y="190"/>
                      <a:pt x="1011" y="192"/>
                    </a:cubicBezTo>
                    <a:cubicBezTo>
                      <a:pt x="998" y="189"/>
                      <a:pt x="997" y="189"/>
                      <a:pt x="990" y="188"/>
                    </a:cubicBezTo>
                    <a:cubicBezTo>
                      <a:pt x="993" y="186"/>
                      <a:pt x="1003" y="188"/>
                      <a:pt x="1019" y="192"/>
                    </a:cubicBezTo>
                    <a:close/>
                    <a:moveTo>
                      <a:pt x="1518" y="572"/>
                    </a:moveTo>
                    <a:cubicBezTo>
                      <a:pt x="1522" y="579"/>
                      <a:pt x="1526" y="586"/>
                      <a:pt x="1524" y="587"/>
                    </a:cubicBezTo>
                    <a:cubicBezTo>
                      <a:pt x="1522" y="582"/>
                      <a:pt x="1517" y="572"/>
                      <a:pt x="1518" y="572"/>
                    </a:cubicBezTo>
                    <a:close/>
                    <a:moveTo>
                      <a:pt x="1536" y="608"/>
                    </a:moveTo>
                    <a:cubicBezTo>
                      <a:pt x="1539" y="613"/>
                      <a:pt x="1538" y="614"/>
                      <a:pt x="1538" y="615"/>
                    </a:cubicBezTo>
                    <a:cubicBezTo>
                      <a:pt x="1539" y="617"/>
                      <a:pt x="1541" y="619"/>
                      <a:pt x="1542" y="623"/>
                    </a:cubicBezTo>
                    <a:cubicBezTo>
                      <a:pt x="1542" y="625"/>
                      <a:pt x="1540" y="621"/>
                      <a:pt x="1538" y="616"/>
                    </a:cubicBezTo>
                    <a:cubicBezTo>
                      <a:pt x="1536" y="612"/>
                      <a:pt x="1534" y="607"/>
                      <a:pt x="1536" y="608"/>
                    </a:cubicBezTo>
                    <a:close/>
                    <a:moveTo>
                      <a:pt x="1543" y="627"/>
                    </a:moveTo>
                    <a:cubicBezTo>
                      <a:pt x="1545" y="630"/>
                      <a:pt x="1551" y="647"/>
                      <a:pt x="1555" y="656"/>
                    </a:cubicBezTo>
                    <a:cubicBezTo>
                      <a:pt x="1551" y="652"/>
                      <a:pt x="1548" y="639"/>
                      <a:pt x="1543" y="627"/>
                    </a:cubicBezTo>
                    <a:close/>
                    <a:moveTo>
                      <a:pt x="1499" y="1307"/>
                    </a:moveTo>
                    <a:cubicBezTo>
                      <a:pt x="1494" y="1314"/>
                      <a:pt x="1489" y="1317"/>
                      <a:pt x="1497" y="1305"/>
                    </a:cubicBezTo>
                    <a:cubicBezTo>
                      <a:pt x="1499" y="1305"/>
                      <a:pt x="1499" y="1305"/>
                      <a:pt x="1499" y="1305"/>
                    </a:cubicBezTo>
                    <a:cubicBezTo>
                      <a:pt x="1499" y="1305"/>
                      <a:pt x="1501" y="1301"/>
                      <a:pt x="1502" y="1299"/>
                    </a:cubicBezTo>
                    <a:cubicBezTo>
                      <a:pt x="1504" y="1300"/>
                      <a:pt x="1498" y="1307"/>
                      <a:pt x="1499" y="1307"/>
                    </a:cubicBezTo>
                    <a:close/>
                    <a:moveTo>
                      <a:pt x="1133" y="227"/>
                    </a:moveTo>
                    <a:cubicBezTo>
                      <a:pt x="1137" y="230"/>
                      <a:pt x="1144" y="234"/>
                      <a:pt x="1158" y="241"/>
                    </a:cubicBezTo>
                    <a:cubicBezTo>
                      <a:pt x="1153" y="240"/>
                      <a:pt x="1138" y="232"/>
                      <a:pt x="1127" y="227"/>
                    </a:cubicBezTo>
                    <a:cubicBezTo>
                      <a:pt x="1125" y="225"/>
                      <a:pt x="1132" y="227"/>
                      <a:pt x="1133" y="227"/>
                    </a:cubicBezTo>
                    <a:close/>
                    <a:moveTo>
                      <a:pt x="1485" y="516"/>
                    </a:moveTo>
                    <a:cubicBezTo>
                      <a:pt x="1485" y="519"/>
                      <a:pt x="1481" y="512"/>
                      <a:pt x="1480" y="513"/>
                    </a:cubicBezTo>
                    <a:cubicBezTo>
                      <a:pt x="1481" y="517"/>
                      <a:pt x="1486" y="521"/>
                      <a:pt x="1490" y="529"/>
                    </a:cubicBezTo>
                    <a:cubicBezTo>
                      <a:pt x="1490" y="530"/>
                      <a:pt x="1488" y="527"/>
                      <a:pt x="1485" y="522"/>
                    </a:cubicBezTo>
                    <a:cubicBezTo>
                      <a:pt x="1482" y="517"/>
                      <a:pt x="1478" y="512"/>
                      <a:pt x="1476" y="509"/>
                    </a:cubicBezTo>
                    <a:cubicBezTo>
                      <a:pt x="1480" y="512"/>
                      <a:pt x="1477" y="508"/>
                      <a:pt x="1477" y="506"/>
                    </a:cubicBezTo>
                    <a:cubicBezTo>
                      <a:pt x="1481" y="511"/>
                      <a:pt x="1481" y="511"/>
                      <a:pt x="1485" y="516"/>
                    </a:cubicBezTo>
                    <a:close/>
                    <a:moveTo>
                      <a:pt x="1286" y="310"/>
                    </a:moveTo>
                    <a:cubicBezTo>
                      <a:pt x="1286" y="313"/>
                      <a:pt x="1281" y="311"/>
                      <a:pt x="1283" y="313"/>
                    </a:cubicBezTo>
                    <a:cubicBezTo>
                      <a:pt x="1281" y="311"/>
                      <a:pt x="1276" y="307"/>
                      <a:pt x="1271" y="304"/>
                    </a:cubicBezTo>
                    <a:cubicBezTo>
                      <a:pt x="1267" y="301"/>
                      <a:pt x="1262" y="298"/>
                      <a:pt x="1263" y="296"/>
                    </a:cubicBezTo>
                    <a:cubicBezTo>
                      <a:pt x="1270" y="301"/>
                      <a:pt x="1273" y="302"/>
                      <a:pt x="1276" y="304"/>
                    </a:cubicBezTo>
                    <a:cubicBezTo>
                      <a:pt x="1278" y="305"/>
                      <a:pt x="1281" y="306"/>
                      <a:pt x="1286" y="310"/>
                    </a:cubicBezTo>
                    <a:close/>
                    <a:moveTo>
                      <a:pt x="1379" y="387"/>
                    </a:moveTo>
                    <a:cubicBezTo>
                      <a:pt x="1386" y="393"/>
                      <a:pt x="1386" y="396"/>
                      <a:pt x="1383" y="393"/>
                    </a:cubicBezTo>
                    <a:cubicBezTo>
                      <a:pt x="1387" y="398"/>
                      <a:pt x="1387" y="396"/>
                      <a:pt x="1387" y="396"/>
                    </a:cubicBezTo>
                    <a:cubicBezTo>
                      <a:pt x="1392" y="400"/>
                      <a:pt x="1393" y="402"/>
                      <a:pt x="1396" y="405"/>
                    </a:cubicBezTo>
                    <a:cubicBezTo>
                      <a:pt x="1393" y="404"/>
                      <a:pt x="1386" y="398"/>
                      <a:pt x="1380" y="392"/>
                    </a:cubicBezTo>
                    <a:cubicBezTo>
                      <a:pt x="1373" y="386"/>
                      <a:pt x="1366" y="379"/>
                      <a:pt x="1365" y="375"/>
                    </a:cubicBezTo>
                    <a:cubicBezTo>
                      <a:pt x="1357" y="369"/>
                      <a:pt x="1364" y="376"/>
                      <a:pt x="1360" y="373"/>
                    </a:cubicBezTo>
                    <a:cubicBezTo>
                      <a:pt x="1350" y="364"/>
                      <a:pt x="1342" y="356"/>
                      <a:pt x="1330" y="347"/>
                    </a:cubicBezTo>
                    <a:cubicBezTo>
                      <a:pt x="1335" y="350"/>
                      <a:pt x="1339" y="351"/>
                      <a:pt x="1344" y="357"/>
                    </a:cubicBezTo>
                    <a:cubicBezTo>
                      <a:pt x="1347" y="358"/>
                      <a:pt x="1339" y="352"/>
                      <a:pt x="1335" y="348"/>
                    </a:cubicBezTo>
                    <a:cubicBezTo>
                      <a:pt x="1337" y="348"/>
                      <a:pt x="1341" y="352"/>
                      <a:pt x="1344" y="355"/>
                    </a:cubicBezTo>
                    <a:cubicBezTo>
                      <a:pt x="1348" y="359"/>
                      <a:pt x="1351" y="362"/>
                      <a:pt x="1351" y="363"/>
                    </a:cubicBezTo>
                    <a:cubicBezTo>
                      <a:pt x="1356" y="364"/>
                      <a:pt x="1367" y="377"/>
                      <a:pt x="1374" y="384"/>
                    </a:cubicBezTo>
                    <a:cubicBezTo>
                      <a:pt x="1368" y="375"/>
                      <a:pt x="1381" y="393"/>
                      <a:pt x="1379" y="387"/>
                    </a:cubicBezTo>
                    <a:close/>
                    <a:moveTo>
                      <a:pt x="1472" y="499"/>
                    </a:moveTo>
                    <a:cubicBezTo>
                      <a:pt x="1476" y="507"/>
                      <a:pt x="1467" y="496"/>
                      <a:pt x="1478" y="512"/>
                    </a:cubicBezTo>
                    <a:cubicBezTo>
                      <a:pt x="1472" y="507"/>
                      <a:pt x="1467" y="496"/>
                      <a:pt x="1462" y="489"/>
                    </a:cubicBezTo>
                    <a:cubicBezTo>
                      <a:pt x="1457" y="484"/>
                      <a:pt x="1458" y="486"/>
                      <a:pt x="1459" y="489"/>
                    </a:cubicBezTo>
                    <a:cubicBezTo>
                      <a:pt x="1466" y="497"/>
                      <a:pt x="1467" y="504"/>
                      <a:pt x="1469" y="510"/>
                    </a:cubicBezTo>
                    <a:cubicBezTo>
                      <a:pt x="1468" y="506"/>
                      <a:pt x="1465" y="502"/>
                      <a:pt x="1461" y="496"/>
                    </a:cubicBezTo>
                    <a:cubicBezTo>
                      <a:pt x="1462" y="494"/>
                      <a:pt x="1462" y="494"/>
                      <a:pt x="1462" y="494"/>
                    </a:cubicBezTo>
                    <a:cubicBezTo>
                      <a:pt x="1460" y="493"/>
                      <a:pt x="1456" y="488"/>
                      <a:pt x="1452" y="482"/>
                    </a:cubicBezTo>
                    <a:cubicBezTo>
                      <a:pt x="1447" y="476"/>
                      <a:pt x="1442" y="469"/>
                      <a:pt x="1437" y="464"/>
                    </a:cubicBezTo>
                    <a:cubicBezTo>
                      <a:pt x="1437" y="461"/>
                      <a:pt x="1444" y="470"/>
                      <a:pt x="1444" y="469"/>
                    </a:cubicBezTo>
                    <a:cubicBezTo>
                      <a:pt x="1450" y="476"/>
                      <a:pt x="1448" y="475"/>
                      <a:pt x="1451" y="480"/>
                    </a:cubicBezTo>
                    <a:cubicBezTo>
                      <a:pt x="1451" y="475"/>
                      <a:pt x="1454" y="481"/>
                      <a:pt x="1457" y="481"/>
                    </a:cubicBezTo>
                    <a:cubicBezTo>
                      <a:pt x="1453" y="476"/>
                      <a:pt x="1453" y="476"/>
                      <a:pt x="1453" y="476"/>
                    </a:cubicBezTo>
                    <a:cubicBezTo>
                      <a:pt x="1450" y="472"/>
                      <a:pt x="1453" y="478"/>
                      <a:pt x="1452" y="477"/>
                    </a:cubicBezTo>
                    <a:cubicBezTo>
                      <a:pt x="1442" y="464"/>
                      <a:pt x="1455" y="477"/>
                      <a:pt x="1444" y="463"/>
                    </a:cubicBezTo>
                    <a:cubicBezTo>
                      <a:pt x="1444" y="463"/>
                      <a:pt x="1446" y="466"/>
                      <a:pt x="1447" y="468"/>
                    </a:cubicBezTo>
                    <a:cubicBezTo>
                      <a:pt x="1446" y="467"/>
                      <a:pt x="1445" y="466"/>
                      <a:pt x="1445" y="468"/>
                    </a:cubicBezTo>
                    <a:cubicBezTo>
                      <a:pt x="1442" y="464"/>
                      <a:pt x="1440" y="461"/>
                      <a:pt x="1437" y="458"/>
                    </a:cubicBezTo>
                    <a:cubicBezTo>
                      <a:pt x="1440" y="457"/>
                      <a:pt x="1429" y="447"/>
                      <a:pt x="1424" y="440"/>
                    </a:cubicBezTo>
                    <a:cubicBezTo>
                      <a:pt x="1424" y="438"/>
                      <a:pt x="1424" y="438"/>
                      <a:pt x="1424" y="438"/>
                    </a:cubicBezTo>
                    <a:cubicBezTo>
                      <a:pt x="1427" y="441"/>
                      <a:pt x="1428" y="443"/>
                      <a:pt x="1429" y="443"/>
                    </a:cubicBezTo>
                    <a:cubicBezTo>
                      <a:pt x="1430" y="446"/>
                      <a:pt x="1434" y="450"/>
                      <a:pt x="1437" y="454"/>
                    </a:cubicBezTo>
                    <a:cubicBezTo>
                      <a:pt x="1441" y="458"/>
                      <a:pt x="1444" y="461"/>
                      <a:pt x="1445" y="461"/>
                    </a:cubicBezTo>
                    <a:cubicBezTo>
                      <a:pt x="1447" y="465"/>
                      <a:pt x="1452" y="472"/>
                      <a:pt x="1457" y="479"/>
                    </a:cubicBezTo>
                    <a:cubicBezTo>
                      <a:pt x="1462" y="486"/>
                      <a:pt x="1466" y="492"/>
                      <a:pt x="1467" y="496"/>
                    </a:cubicBezTo>
                    <a:cubicBezTo>
                      <a:pt x="1473" y="504"/>
                      <a:pt x="1468" y="495"/>
                      <a:pt x="1472" y="499"/>
                    </a:cubicBezTo>
                    <a:close/>
                    <a:moveTo>
                      <a:pt x="1221" y="270"/>
                    </a:moveTo>
                    <a:cubicBezTo>
                      <a:pt x="1233" y="277"/>
                      <a:pt x="1223" y="274"/>
                      <a:pt x="1221" y="273"/>
                    </a:cubicBezTo>
                    <a:cubicBezTo>
                      <a:pt x="1215" y="270"/>
                      <a:pt x="1210" y="267"/>
                      <a:pt x="1208" y="265"/>
                    </a:cubicBezTo>
                    <a:cubicBezTo>
                      <a:pt x="1207" y="264"/>
                      <a:pt x="1211" y="266"/>
                      <a:pt x="1215" y="268"/>
                    </a:cubicBezTo>
                    <a:cubicBezTo>
                      <a:pt x="1219" y="270"/>
                      <a:pt x="1223" y="272"/>
                      <a:pt x="1221" y="270"/>
                    </a:cubicBezTo>
                    <a:close/>
                    <a:moveTo>
                      <a:pt x="1405" y="414"/>
                    </a:moveTo>
                    <a:cubicBezTo>
                      <a:pt x="1410" y="421"/>
                      <a:pt x="1412" y="426"/>
                      <a:pt x="1422" y="436"/>
                    </a:cubicBezTo>
                    <a:cubicBezTo>
                      <a:pt x="1421" y="436"/>
                      <a:pt x="1416" y="431"/>
                      <a:pt x="1411" y="425"/>
                    </a:cubicBezTo>
                    <a:cubicBezTo>
                      <a:pt x="1406" y="419"/>
                      <a:pt x="1399" y="412"/>
                      <a:pt x="1395" y="407"/>
                    </a:cubicBezTo>
                    <a:cubicBezTo>
                      <a:pt x="1396" y="406"/>
                      <a:pt x="1402" y="413"/>
                      <a:pt x="1405" y="414"/>
                    </a:cubicBezTo>
                    <a:close/>
                    <a:moveTo>
                      <a:pt x="1560" y="675"/>
                    </a:moveTo>
                    <a:cubicBezTo>
                      <a:pt x="1560" y="680"/>
                      <a:pt x="1557" y="672"/>
                      <a:pt x="1555" y="668"/>
                    </a:cubicBezTo>
                    <a:cubicBezTo>
                      <a:pt x="1555" y="673"/>
                      <a:pt x="1557" y="675"/>
                      <a:pt x="1559" y="684"/>
                    </a:cubicBezTo>
                    <a:cubicBezTo>
                      <a:pt x="1556" y="678"/>
                      <a:pt x="1553" y="669"/>
                      <a:pt x="1550" y="660"/>
                    </a:cubicBezTo>
                    <a:cubicBezTo>
                      <a:pt x="1547" y="651"/>
                      <a:pt x="1543" y="641"/>
                      <a:pt x="1539" y="632"/>
                    </a:cubicBezTo>
                    <a:cubicBezTo>
                      <a:pt x="1540" y="631"/>
                      <a:pt x="1543" y="637"/>
                      <a:pt x="1544" y="638"/>
                    </a:cubicBezTo>
                    <a:cubicBezTo>
                      <a:pt x="1543" y="632"/>
                      <a:pt x="1541" y="631"/>
                      <a:pt x="1537" y="621"/>
                    </a:cubicBezTo>
                    <a:cubicBezTo>
                      <a:pt x="1541" y="626"/>
                      <a:pt x="1544" y="635"/>
                      <a:pt x="1548" y="645"/>
                    </a:cubicBezTo>
                    <a:cubicBezTo>
                      <a:pt x="1552" y="654"/>
                      <a:pt x="1556" y="665"/>
                      <a:pt x="1560" y="675"/>
                    </a:cubicBezTo>
                    <a:close/>
                    <a:moveTo>
                      <a:pt x="1064" y="206"/>
                    </a:moveTo>
                    <a:cubicBezTo>
                      <a:pt x="1064" y="207"/>
                      <a:pt x="1054" y="204"/>
                      <a:pt x="1056" y="205"/>
                    </a:cubicBezTo>
                    <a:cubicBezTo>
                      <a:pt x="1047" y="203"/>
                      <a:pt x="1047" y="201"/>
                      <a:pt x="1035" y="199"/>
                    </a:cubicBezTo>
                    <a:cubicBezTo>
                      <a:pt x="1036" y="198"/>
                      <a:pt x="1042" y="200"/>
                      <a:pt x="1048" y="201"/>
                    </a:cubicBezTo>
                    <a:cubicBezTo>
                      <a:pt x="1055" y="203"/>
                      <a:pt x="1061" y="205"/>
                      <a:pt x="1064" y="206"/>
                    </a:cubicBezTo>
                    <a:close/>
                    <a:moveTo>
                      <a:pt x="1321" y="337"/>
                    </a:moveTo>
                    <a:cubicBezTo>
                      <a:pt x="1325" y="341"/>
                      <a:pt x="1319" y="337"/>
                      <a:pt x="1316" y="334"/>
                    </a:cubicBezTo>
                    <a:cubicBezTo>
                      <a:pt x="1313" y="332"/>
                      <a:pt x="1314" y="333"/>
                      <a:pt x="1313" y="334"/>
                    </a:cubicBezTo>
                    <a:cubicBezTo>
                      <a:pt x="1307" y="329"/>
                      <a:pt x="1302" y="323"/>
                      <a:pt x="1298" y="323"/>
                    </a:cubicBezTo>
                    <a:cubicBezTo>
                      <a:pt x="1288" y="314"/>
                      <a:pt x="1307" y="327"/>
                      <a:pt x="1299" y="321"/>
                    </a:cubicBezTo>
                    <a:cubicBezTo>
                      <a:pt x="1306" y="325"/>
                      <a:pt x="1312" y="331"/>
                      <a:pt x="1321" y="337"/>
                    </a:cubicBezTo>
                    <a:close/>
                    <a:moveTo>
                      <a:pt x="1582" y="1089"/>
                    </a:moveTo>
                    <a:cubicBezTo>
                      <a:pt x="1580" y="1092"/>
                      <a:pt x="1579" y="1095"/>
                      <a:pt x="1577" y="1096"/>
                    </a:cubicBezTo>
                    <a:cubicBezTo>
                      <a:pt x="1578" y="1090"/>
                      <a:pt x="1580" y="1087"/>
                      <a:pt x="1581" y="1077"/>
                    </a:cubicBezTo>
                    <a:cubicBezTo>
                      <a:pt x="1579" y="1099"/>
                      <a:pt x="1588" y="1058"/>
                      <a:pt x="1582" y="1089"/>
                    </a:cubicBezTo>
                    <a:close/>
                    <a:moveTo>
                      <a:pt x="958" y="185"/>
                    </a:moveTo>
                    <a:cubicBezTo>
                      <a:pt x="956" y="186"/>
                      <a:pt x="944" y="186"/>
                      <a:pt x="934" y="184"/>
                    </a:cubicBezTo>
                    <a:cubicBezTo>
                      <a:pt x="931" y="182"/>
                      <a:pt x="948" y="184"/>
                      <a:pt x="958" y="185"/>
                    </a:cubicBezTo>
                    <a:close/>
                    <a:moveTo>
                      <a:pt x="1008" y="193"/>
                    </a:moveTo>
                    <a:cubicBezTo>
                      <a:pt x="1014" y="194"/>
                      <a:pt x="1020" y="196"/>
                      <a:pt x="1026" y="197"/>
                    </a:cubicBezTo>
                    <a:cubicBezTo>
                      <a:pt x="1026" y="198"/>
                      <a:pt x="1021" y="197"/>
                      <a:pt x="1017" y="196"/>
                    </a:cubicBezTo>
                    <a:cubicBezTo>
                      <a:pt x="1012" y="195"/>
                      <a:pt x="1007" y="194"/>
                      <a:pt x="1008" y="193"/>
                    </a:cubicBezTo>
                    <a:close/>
                    <a:moveTo>
                      <a:pt x="1593" y="817"/>
                    </a:moveTo>
                    <a:cubicBezTo>
                      <a:pt x="1594" y="829"/>
                      <a:pt x="1593" y="835"/>
                      <a:pt x="1591" y="839"/>
                    </a:cubicBezTo>
                    <a:cubicBezTo>
                      <a:pt x="1591" y="835"/>
                      <a:pt x="1591" y="833"/>
                      <a:pt x="1590" y="833"/>
                    </a:cubicBezTo>
                    <a:cubicBezTo>
                      <a:pt x="1591" y="829"/>
                      <a:pt x="1589" y="816"/>
                      <a:pt x="1588" y="817"/>
                    </a:cubicBezTo>
                    <a:cubicBezTo>
                      <a:pt x="1587" y="812"/>
                      <a:pt x="1586" y="807"/>
                      <a:pt x="1585" y="802"/>
                    </a:cubicBezTo>
                    <a:cubicBezTo>
                      <a:pt x="1587" y="807"/>
                      <a:pt x="1586" y="800"/>
                      <a:pt x="1586" y="795"/>
                    </a:cubicBezTo>
                    <a:cubicBezTo>
                      <a:pt x="1586" y="793"/>
                      <a:pt x="1587" y="796"/>
                      <a:pt x="1588" y="803"/>
                    </a:cubicBezTo>
                    <a:cubicBezTo>
                      <a:pt x="1589" y="800"/>
                      <a:pt x="1587" y="792"/>
                      <a:pt x="1587" y="787"/>
                    </a:cubicBezTo>
                    <a:cubicBezTo>
                      <a:pt x="1588" y="790"/>
                      <a:pt x="1589" y="797"/>
                      <a:pt x="1590" y="804"/>
                    </a:cubicBezTo>
                    <a:cubicBezTo>
                      <a:pt x="1591" y="810"/>
                      <a:pt x="1592" y="816"/>
                      <a:pt x="1593" y="817"/>
                    </a:cubicBezTo>
                    <a:close/>
                    <a:moveTo>
                      <a:pt x="1598" y="871"/>
                    </a:moveTo>
                    <a:cubicBezTo>
                      <a:pt x="1598" y="873"/>
                      <a:pt x="1598" y="876"/>
                      <a:pt x="1598" y="881"/>
                    </a:cubicBezTo>
                    <a:cubicBezTo>
                      <a:pt x="1596" y="871"/>
                      <a:pt x="1595" y="887"/>
                      <a:pt x="1594" y="870"/>
                    </a:cubicBezTo>
                    <a:cubicBezTo>
                      <a:pt x="1595" y="870"/>
                      <a:pt x="1597" y="866"/>
                      <a:pt x="1598" y="871"/>
                    </a:cubicBezTo>
                    <a:close/>
                    <a:moveTo>
                      <a:pt x="782" y="186"/>
                    </a:moveTo>
                    <a:cubicBezTo>
                      <a:pt x="786" y="188"/>
                      <a:pt x="770" y="189"/>
                      <a:pt x="765" y="190"/>
                    </a:cubicBezTo>
                    <a:cubicBezTo>
                      <a:pt x="765" y="188"/>
                      <a:pt x="774" y="187"/>
                      <a:pt x="782" y="186"/>
                    </a:cubicBezTo>
                    <a:close/>
                    <a:moveTo>
                      <a:pt x="1597" y="945"/>
                    </a:moveTo>
                    <a:cubicBezTo>
                      <a:pt x="1596" y="943"/>
                      <a:pt x="1596" y="950"/>
                      <a:pt x="1595" y="949"/>
                    </a:cubicBezTo>
                    <a:cubicBezTo>
                      <a:pt x="1595" y="942"/>
                      <a:pt x="1595" y="938"/>
                      <a:pt x="1595" y="935"/>
                    </a:cubicBezTo>
                    <a:cubicBezTo>
                      <a:pt x="1596" y="932"/>
                      <a:pt x="1596" y="928"/>
                      <a:pt x="1595" y="921"/>
                    </a:cubicBezTo>
                    <a:cubicBezTo>
                      <a:pt x="1596" y="916"/>
                      <a:pt x="1597" y="919"/>
                      <a:pt x="1597" y="913"/>
                    </a:cubicBezTo>
                    <a:cubicBezTo>
                      <a:pt x="1598" y="923"/>
                      <a:pt x="1598" y="933"/>
                      <a:pt x="1597" y="945"/>
                    </a:cubicBezTo>
                    <a:close/>
                    <a:moveTo>
                      <a:pt x="997" y="193"/>
                    </a:moveTo>
                    <a:cubicBezTo>
                      <a:pt x="1011" y="196"/>
                      <a:pt x="1010" y="198"/>
                      <a:pt x="1016" y="200"/>
                    </a:cubicBezTo>
                    <a:cubicBezTo>
                      <a:pt x="1007" y="199"/>
                      <a:pt x="1001" y="195"/>
                      <a:pt x="997" y="193"/>
                    </a:cubicBezTo>
                    <a:close/>
                    <a:moveTo>
                      <a:pt x="1582" y="772"/>
                    </a:moveTo>
                    <a:cubicBezTo>
                      <a:pt x="1583" y="773"/>
                      <a:pt x="1584" y="778"/>
                      <a:pt x="1585" y="783"/>
                    </a:cubicBezTo>
                    <a:cubicBezTo>
                      <a:pt x="1586" y="787"/>
                      <a:pt x="1586" y="791"/>
                      <a:pt x="1584" y="788"/>
                    </a:cubicBezTo>
                    <a:cubicBezTo>
                      <a:pt x="1582" y="777"/>
                      <a:pt x="1585" y="782"/>
                      <a:pt x="1582" y="772"/>
                    </a:cubicBezTo>
                    <a:close/>
                    <a:moveTo>
                      <a:pt x="1597" y="891"/>
                    </a:moveTo>
                    <a:cubicBezTo>
                      <a:pt x="1598" y="900"/>
                      <a:pt x="1595" y="901"/>
                      <a:pt x="1597" y="904"/>
                    </a:cubicBezTo>
                    <a:cubicBezTo>
                      <a:pt x="1596" y="917"/>
                      <a:pt x="1595" y="897"/>
                      <a:pt x="1594" y="903"/>
                    </a:cubicBezTo>
                    <a:cubicBezTo>
                      <a:pt x="1593" y="894"/>
                      <a:pt x="1594" y="891"/>
                      <a:pt x="1595" y="896"/>
                    </a:cubicBezTo>
                    <a:cubicBezTo>
                      <a:pt x="1596" y="894"/>
                      <a:pt x="1595" y="883"/>
                      <a:pt x="1596" y="885"/>
                    </a:cubicBezTo>
                    <a:cubicBezTo>
                      <a:pt x="1597" y="889"/>
                      <a:pt x="1597" y="890"/>
                      <a:pt x="1597" y="891"/>
                    </a:cubicBezTo>
                    <a:close/>
                    <a:moveTo>
                      <a:pt x="1594" y="965"/>
                    </a:moveTo>
                    <a:cubicBezTo>
                      <a:pt x="1595" y="964"/>
                      <a:pt x="1595" y="968"/>
                      <a:pt x="1596" y="967"/>
                    </a:cubicBezTo>
                    <a:cubicBezTo>
                      <a:pt x="1595" y="974"/>
                      <a:pt x="1594" y="985"/>
                      <a:pt x="1593" y="987"/>
                    </a:cubicBezTo>
                    <a:cubicBezTo>
                      <a:pt x="1594" y="973"/>
                      <a:pt x="1595" y="976"/>
                      <a:pt x="1594" y="965"/>
                    </a:cubicBezTo>
                    <a:close/>
                    <a:moveTo>
                      <a:pt x="1082" y="216"/>
                    </a:moveTo>
                    <a:cubicBezTo>
                      <a:pt x="1077" y="216"/>
                      <a:pt x="1069" y="213"/>
                      <a:pt x="1060" y="211"/>
                    </a:cubicBezTo>
                    <a:cubicBezTo>
                      <a:pt x="1058" y="210"/>
                      <a:pt x="1057" y="209"/>
                      <a:pt x="1053" y="208"/>
                    </a:cubicBezTo>
                    <a:cubicBezTo>
                      <a:pt x="1059" y="208"/>
                      <a:pt x="1071" y="212"/>
                      <a:pt x="1082" y="216"/>
                    </a:cubicBezTo>
                    <a:close/>
                    <a:moveTo>
                      <a:pt x="944" y="187"/>
                    </a:moveTo>
                    <a:cubicBezTo>
                      <a:pt x="950" y="188"/>
                      <a:pt x="956" y="189"/>
                      <a:pt x="962" y="189"/>
                    </a:cubicBezTo>
                    <a:cubicBezTo>
                      <a:pt x="964" y="191"/>
                      <a:pt x="959" y="191"/>
                      <a:pt x="954" y="190"/>
                    </a:cubicBezTo>
                    <a:cubicBezTo>
                      <a:pt x="949" y="189"/>
                      <a:pt x="944" y="188"/>
                      <a:pt x="944" y="187"/>
                    </a:cubicBezTo>
                    <a:close/>
                    <a:moveTo>
                      <a:pt x="1164" y="247"/>
                    </a:moveTo>
                    <a:cubicBezTo>
                      <a:pt x="1164" y="248"/>
                      <a:pt x="1157" y="246"/>
                      <a:pt x="1151" y="242"/>
                    </a:cubicBezTo>
                    <a:cubicBezTo>
                      <a:pt x="1148" y="240"/>
                      <a:pt x="1160" y="245"/>
                      <a:pt x="1164" y="247"/>
                    </a:cubicBezTo>
                    <a:close/>
                    <a:moveTo>
                      <a:pt x="1018" y="200"/>
                    </a:moveTo>
                    <a:cubicBezTo>
                      <a:pt x="1022" y="200"/>
                      <a:pt x="1026" y="201"/>
                      <a:pt x="1030" y="202"/>
                    </a:cubicBezTo>
                    <a:cubicBezTo>
                      <a:pt x="1031" y="204"/>
                      <a:pt x="1024" y="202"/>
                      <a:pt x="1019" y="201"/>
                    </a:cubicBezTo>
                    <a:lnTo>
                      <a:pt x="1018" y="200"/>
                    </a:lnTo>
                    <a:close/>
                    <a:moveTo>
                      <a:pt x="1232" y="283"/>
                    </a:moveTo>
                    <a:cubicBezTo>
                      <a:pt x="1223" y="278"/>
                      <a:pt x="1214" y="273"/>
                      <a:pt x="1205" y="269"/>
                    </a:cubicBezTo>
                    <a:cubicBezTo>
                      <a:pt x="1206" y="268"/>
                      <a:pt x="1212" y="271"/>
                      <a:pt x="1219" y="275"/>
                    </a:cubicBezTo>
                    <a:cubicBezTo>
                      <a:pt x="1225" y="278"/>
                      <a:pt x="1232" y="282"/>
                      <a:pt x="1232" y="283"/>
                    </a:cubicBezTo>
                    <a:close/>
                    <a:moveTo>
                      <a:pt x="753" y="195"/>
                    </a:moveTo>
                    <a:cubicBezTo>
                      <a:pt x="763" y="192"/>
                      <a:pt x="761" y="196"/>
                      <a:pt x="751" y="197"/>
                    </a:cubicBezTo>
                    <a:cubicBezTo>
                      <a:pt x="754" y="195"/>
                      <a:pt x="750" y="196"/>
                      <a:pt x="753" y="195"/>
                    </a:cubicBezTo>
                    <a:close/>
                    <a:moveTo>
                      <a:pt x="1536" y="631"/>
                    </a:moveTo>
                    <a:cubicBezTo>
                      <a:pt x="1541" y="644"/>
                      <a:pt x="1546" y="659"/>
                      <a:pt x="1551" y="673"/>
                    </a:cubicBezTo>
                    <a:cubicBezTo>
                      <a:pt x="1556" y="687"/>
                      <a:pt x="1560" y="701"/>
                      <a:pt x="1564" y="710"/>
                    </a:cubicBezTo>
                    <a:cubicBezTo>
                      <a:pt x="1563" y="711"/>
                      <a:pt x="1563" y="711"/>
                      <a:pt x="1563" y="711"/>
                    </a:cubicBezTo>
                    <a:cubicBezTo>
                      <a:pt x="1564" y="713"/>
                      <a:pt x="1567" y="720"/>
                      <a:pt x="1568" y="722"/>
                    </a:cubicBezTo>
                    <a:cubicBezTo>
                      <a:pt x="1569" y="731"/>
                      <a:pt x="1571" y="744"/>
                      <a:pt x="1574" y="756"/>
                    </a:cubicBezTo>
                    <a:cubicBezTo>
                      <a:pt x="1576" y="767"/>
                      <a:pt x="1578" y="779"/>
                      <a:pt x="1581" y="784"/>
                    </a:cubicBezTo>
                    <a:cubicBezTo>
                      <a:pt x="1582" y="791"/>
                      <a:pt x="1582" y="809"/>
                      <a:pt x="1585" y="806"/>
                    </a:cubicBezTo>
                    <a:cubicBezTo>
                      <a:pt x="1585" y="816"/>
                      <a:pt x="1586" y="821"/>
                      <a:pt x="1587" y="828"/>
                    </a:cubicBezTo>
                    <a:cubicBezTo>
                      <a:pt x="1587" y="834"/>
                      <a:pt x="1588" y="842"/>
                      <a:pt x="1589" y="857"/>
                    </a:cubicBezTo>
                    <a:cubicBezTo>
                      <a:pt x="1586" y="837"/>
                      <a:pt x="1583" y="811"/>
                      <a:pt x="1578" y="783"/>
                    </a:cubicBezTo>
                    <a:cubicBezTo>
                      <a:pt x="1573" y="755"/>
                      <a:pt x="1567" y="725"/>
                      <a:pt x="1558" y="697"/>
                    </a:cubicBezTo>
                    <a:cubicBezTo>
                      <a:pt x="1555" y="689"/>
                      <a:pt x="1552" y="678"/>
                      <a:pt x="1548" y="668"/>
                    </a:cubicBezTo>
                    <a:cubicBezTo>
                      <a:pt x="1544" y="657"/>
                      <a:pt x="1540" y="646"/>
                      <a:pt x="1536" y="636"/>
                    </a:cubicBezTo>
                    <a:cubicBezTo>
                      <a:pt x="1537" y="636"/>
                      <a:pt x="1534" y="630"/>
                      <a:pt x="1536" y="631"/>
                    </a:cubicBezTo>
                    <a:close/>
                    <a:moveTo>
                      <a:pt x="1593" y="962"/>
                    </a:moveTo>
                    <a:cubicBezTo>
                      <a:pt x="1595" y="970"/>
                      <a:pt x="1592" y="983"/>
                      <a:pt x="1591" y="988"/>
                    </a:cubicBezTo>
                    <a:cubicBezTo>
                      <a:pt x="1590" y="979"/>
                      <a:pt x="1593" y="970"/>
                      <a:pt x="1593" y="962"/>
                    </a:cubicBezTo>
                    <a:close/>
                    <a:moveTo>
                      <a:pt x="788" y="190"/>
                    </a:moveTo>
                    <a:cubicBezTo>
                      <a:pt x="796" y="189"/>
                      <a:pt x="797" y="190"/>
                      <a:pt x="798" y="192"/>
                    </a:cubicBezTo>
                    <a:cubicBezTo>
                      <a:pt x="795" y="192"/>
                      <a:pt x="791" y="192"/>
                      <a:pt x="787" y="193"/>
                    </a:cubicBezTo>
                    <a:cubicBezTo>
                      <a:pt x="784" y="192"/>
                      <a:pt x="790" y="191"/>
                      <a:pt x="788" y="190"/>
                    </a:cubicBezTo>
                    <a:close/>
                    <a:moveTo>
                      <a:pt x="922" y="188"/>
                    </a:moveTo>
                    <a:cubicBezTo>
                      <a:pt x="925" y="189"/>
                      <a:pt x="926" y="190"/>
                      <a:pt x="926" y="191"/>
                    </a:cubicBezTo>
                    <a:cubicBezTo>
                      <a:pt x="921" y="190"/>
                      <a:pt x="914" y="190"/>
                      <a:pt x="907" y="190"/>
                    </a:cubicBezTo>
                    <a:cubicBezTo>
                      <a:pt x="900" y="190"/>
                      <a:pt x="893" y="190"/>
                      <a:pt x="890" y="189"/>
                    </a:cubicBezTo>
                    <a:cubicBezTo>
                      <a:pt x="886" y="189"/>
                      <a:pt x="885" y="190"/>
                      <a:pt x="885" y="190"/>
                    </a:cubicBezTo>
                    <a:cubicBezTo>
                      <a:pt x="879" y="189"/>
                      <a:pt x="879" y="188"/>
                      <a:pt x="864" y="189"/>
                    </a:cubicBezTo>
                    <a:cubicBezTo>
                      <a:pt x="863" y="188"/>
                      <a:pt x="864" y="187"/>
                      <a:pt x="860" y="187"/>
                    </a:cubicBezTo>
                    <a:cubicBezTo>
                      <a:pt x="857" y="187"/>
                      <a:pt x="861" y="188"/>
                      <a:pt x="855" y="189"/>
                    </a:cubicBezTo>
                    <a:cubicBezTo>
                      <a:pt x="848" y="188"/>
                      <a:pt x="846" y="188"/>
                      <a:pt x="837" y="189"/>
                    </a:cubicBezTo>
                    <a:cubicBezTo>
                      <a:pt x="839" y="189"/>
                      <a:pt x="840" y="188"/>
                      <a:pt x="839" y="187"/>
                    </a:cubicBezTo>
                    <a:cubicBezTo>
                      <a:pt x="852" y="186"/>
                      <a:pt x="862" y="186"/>
                      <a:pt x="874" y="186"/>
                    </a:cubicBezTo>
                    <a:cubicBezTo>
                      <a:pt x="887" y="187"/>
                      <a:pt x="901" y="187"/>
                      <a:pt x="922" y="188"/>
                    </a:cubicBezTo>
                    <a:close/>
                    <a:moveTo>
                      <a:pt x="931" y="189"/>
                    </a:moveTo>
                    <a:cubicBezTo>
                      <a:pt x="933" y="189"/>
                      <a:pt x="934" y="189"/>
                      <a:pt x="934" y="190"/>
                    </a:cubicBezTo>
                    <a:cubicBezTo>
                      <a:pt x="937" y="190"/>
                      <a:pt x="944" y="190"/>
                      <a:pt x="952" y="191"/>
                    </a:cubicBezTo>
                    <a:cubicBezTo>
                      <a:pt x="960" y="192"/>
                      <a:pt x="967" y="193"/>
                      <a:pt x="970" y="195"/>
                    </a:cubicBezTo>
                    <a:cubicBezTo>
                      <a:pt x="964" y="194"/>
                      <a:pt x="954" y="193"/>
                      <a:pt x="945" y="192"/>
                    </a:cubicBezTo>
                    <a:cubicBezTo>
                      <a:pt x="936" y="191"/>
                      <a:pt x="930" y="190"/>
                      <a:pt x="931" y="189"/>
                    </a:cubicBezTo>
                    <a:close/>
                    <a:moveTo>
                      <a:pt x="214" y="1069"/>
                    </a:moveTo>
                    <a:cubicBezTo>
                      <a:pt x="211" y="1065"/>
                      <a:pt x="212" y="1058"/>
                      <a:pt x="208" y="1048"/>
                    </a:cubicBezTo>
                    <a:cubicBezTo>
                      <a:pt x="211" y="1052"/>
                      <a:pt x="213" y="1065"/>
                      <a:pt x="214" y="1069"/>
                    </a:cubicBezTo>
                    <a:close/>
                    <a:moveTo>
                      <a:pt x="549" y="265"/>
                    </a:moveTo>
                    <a:cubicBezTo>
                      <a:pt x="551" y="266"/>
                      <a:pt x="542" y="271"/>
                      <a:pt x="537" y="272"/>
                    </a:cubicBezTo>
                    <a:cubicBezTo>
                      <a:pt x="537" y="271"/>
                      <a:pt x="543" y="268"/>
                      <a:pt x="549" y="265"/>
                    </a:cubicBezTo>
                    <a:close/>
                    <a:moveTo>
                      <a:pt x="631" y="235"/>
                    </a:moveTo>
                    <a:cubicBezTo>
                      <a:pt x="636" y="232"/>
                      <a:pt x="638" y="232"/>
                      <a:pt x="642" y="231"/>
                    </a:cubicBezTo>
                    <a:cubicBezTo>
                      <a:pt x="642" y="232"/>
                      <a:pt x="638" y="233"/>
                      <a:pt x="638" y="234"/>
                    </a:cubicBezTo>
                    <a:cubicBezTo>
                      <a:pt x="633" y="236"/>
                      <a:pt x="631" y="236"/>
                      <a:pt x="631" y="235"/>
                    </a:cubicBezTo>
                    <a:close/>
                    <a:moveTo>
                      <a:pt x="665" y="225"/>
                    </a:moveTo>
                    <a:cubicBezTo>
                      <a:pt x="659" y="225"/>
                      <a:pt x="655" y="228"/>
                      <a:pt x="646" y="231"/>
                    </a:cubicBezTo>
                    <a:cubicBezTo>
                      <a:pt x="651" y="228"/>
                      <a:pt x="660" y="224"/>
                      <a:pt x="670" y="222"/>
                    </a:cubicBezTo>
                    <a:cubicBezTo>
                      <a:pt x="680" y="219"/>
                      <a:pt x="691" y="217"/>
                      <a:pt x="698" y="215"/>
                    </a:cubicBezTo>
                    <a:cubicBezTo>
                      <a:pt x="700" y="215"/>
                      <a:pt x="695" y="216"/>
                      <a:pt x="689" y="218"/>
                    </a:cubicBezTo>
                    <a:cubicBezTo>
                      <a:pt x="684" y="219"/>
                      <a:pt x="678" y="221"/>
                      <a:pt x="680" y="221"/>
                    </a:cubicBezTo>
                    <a:cubicBezTo>
                      <a:pt x="681" y="222"/>
                      <a:pt x="687" y="220"/>
                      <a:pt x="691" y="219"/>
                    </a:cubicBezTo>
                    <a:cubicBezTo>
                      <a:pt x="688" y="220"/>
                      <a:pt x="683" y="222"/>
                      <a:pt x="676" y="225"/>
                    </a:cubicBezTo>
                    <a:cubicBezTo>
                      <a:pt x="679" y="225"/>
                      <a:pt x="688" y="223"/>
                      <a:pt x="697" y="221"/>
                    </a:cubicBezTo>
                    <a:cubicBezTo>
                      <a:pt x="695" y="222"/>
                      <a:pt x="694" y="222"/>
                      <a:pt x="697" y="222"/>
                    </a:cubicBezTo>
                    <a:cubicBezTo>
                      <a:pt x="693" y="223"/>
                      <a:pt x="685" y="226"/>
                      <a:pt x="677" y="228"/>
                    </a:cubicBezTo>
                    <a:cubicBezTo>
                      <a:pt x="668" y="231"/>
                      <a:pt x="661" y="233"/>
                      <a:pt x="658" y="233"/>
                    </a:cubicBezTo>
                    <a:cubicBezTo>
                      <a:pt x="652" y="235"/>
                      <a:pt x="662" y="232"/>
                      <a:pt x="657" y="235"/>
                    </a:cubicBezTo>
                    <a:cubicBezTo>
                      <a:pt x="652" y="236"/>
                      <a:pt x="648" y="238"/>
                      <a:pt x="643" y="239"/>
                    </a:cubicBezTo>
                    <a:cubicBezTo>
                      <a:pt x="649" y="236"/>
                      <a:pt x="643" y="237"/>
                      <a:pt x="646" y="235"/>
                    </a:cubicBezTo>
                    <a:cubicBezTo>
                      <a:pt x="659" y="231"/>
                      <a:pt x="660" y="231"/>
                      <a:pt x="673" y="226"/>
                    </a:cubicBezTo>
                    <a:cubicBezTo>
                      <a:pt x="664" y="228"/>
                      <a:pt x="655" y="231"/>
                      <a:pt x="645" y="234"/>
                    </a:cubicBezTo>
                    <a:cubicBezTo>
                      <a:pt x="640" y="235"/>
                      <a:pt x="654" y="229"/>
                      <a:pt x="646" y="232"/>
                    </a:cubicBezTo>
                    <a:cubicBezTo>
                      <a:pt x="652" y="229"/>
                      <a:pt x="658" y="227"/>
                      <a:pt x="665" y="225"/>
                    </a:cubicBezTo>
                    <a:close/>
                    <a:moveTo>
                      <a:pt x="716" y="211"/>
                    </a:moveTo>
                    <a:cubicBezTo>
                      <a:pt x="711" y="212"/>
                      <a:pt x="706" y="213"/>
                      <a:pt x="702" y="215"/>
                    </a:cubicBezTo>
                    <a:cubicBezTo>
                      <a:pt x="702" y="213"/>
                      <a:pt x="714" y="210"/>
                      <a:pt x="716" y="211"/>
                    </a:cubicBezTo>
                    <a:close/>
                    <a:moveTo>
                      <a:pt x="774" y="201"/>
                    </a:moveTo>
                    <a:cubicBezTo>
                      <a:pt x="773" y="202"/>
                      <a:pt x="766" y="204"/>
                      <a:pt x="759" y="205"/>
                    </a:cubicBezTo>
                    <a:cubicBezTo>
                      <a:pt x="751" y="206"/>
                      <a:pt x="743" y="207"/>
                      <a:pt x="740" y="208"/>
                    </a:cubicBezTo>
                    <a:cubicBezTo>
                      <a:pt x="741" y="207"/>
                      <a:pt x="747" y="205"/>
                      <a:pt x="754" y="204"/>
                    </a:cubicBezTo>
                    <a:cubicBezTo>
                      <a:pt x="761" y="203"/>
                      <a:pt x="769" y="202"/>
                      <a:pt x="774" y="201"/>
                    </a:cubicBezTo>
                    <a:close/>
                    <a:moveTo>
                      <a:pt x="594" y="254"/>
                    </a:moveTo>
                    <a:cubicBezTo>
                      <a:pt x="593" y="256"/>
                      <a:pt x="589" y="258"/>
                      <a:pt x="579" y="262"/>
                    </a:cubicBezTo>
                    <a:cubicBezTo>
                      <a:pt x="577" y="260"/>
                      <a:pt x="585" y="258"/>
                      <a:pt x="594" y="254"/>
                    </a:cubicBezTo>
                    <a:close/>
                    <a:moveTo>
                      <a:pt x="531" y="287"/>
                    </a:moveTo>
                    <a:cubicBezTo>
                      <a:pt x="530" y="286"/>
                      <a:pt x="541" y="280"/>
                      <a:pt x="545" y="278"/>
                    </a:cubicBezTo>
                    <a:cubicBezTo>
                      <a:pt x="545" y="280"/>
                      <a:pt x="551" y="277"/>
                      <a:pt x="550" y="279"/>
                    </a:cubicBezTo>
                    <a:cubicBezTo>
                      <a:pt x="543" y="283"/>
                      <a:pt x="545" y="283"/>
                      <a:pt x="534" y="289"/>
                    </a:cubicBezTo>
                    <a:cubicBezTo>
                      <a:pt x="530" y="289"/>
                      <a:pt x="539" y="282"/>
                      <a:pt x="531" y="287"/>
                    </a:cubicBezTo>
                    <a:close/>
                    <a:moveTo>
                      <a:pt x="722" y="215"/>
                    </a:moveTo>
                    <a:cubicBezTo>
                      <a:pt x="726" y="214"/>
                      <a:pt x="725" y="213"/>
                      <a:pt x="721" y="214"/>
                    </a:cubicBezTo>
                    <a:cubicBezTo>
                      <a:pt x="722" y="213"/>
                      <a:pt x="728" y="212"/>
                      <a:pt x="732" y="211"/>
                    </a:cubicBezTo>
                    <a:cubicBezTo>
                      <a:pt x="735" y="212"/>
                      <a:pt x="730" y="214"/>
                      <a:pt x="729" y="215"/>
                    </a:cubicBezTo>
                    <a:cubicBezTo>
                      <a:pt x="717" y="217"/>
                      <a:pt x="717" y="217"/>
                      <a:pt x="703" y="221"/>
                    </a:cubicBezTo>
                    <a:cubicBezTo>
                      <a:pt x="709" y="218"/>
                      <a:pt x="706" y="219"/>
                      <a:pt x="702" y="219"/>
                    </a:cubicBezTo>
                    <a:cubicBezTo>
                      <a:pt x="713" y="215"/>
                      <a:pt x="716" y="215"/>
                      <a:pt x="722" y="215"/>
                    </a:cubicBezTo>
                    <a:close/>
                    <a:moveTo>
                      <a:pt x="1582" y="888"/>
                    </a:moveTo>
                    <a:cubicBezTo>
                      <a:pt x="1582" y="894"/>
                      <a:pt x="1581" y="894"/>
                      <a:pt x="1581" y="904"/>
                    </a:cubicBezTo>
                    <a:cubicBezTo>
                      <a:pt x="1581" y="901"/>
                      <a:pt x="1580" y="901"/>
                      <a:pt x="1579" y="902"/>
                    </a:cubicBezTo>
                    <a:cubicBezTo>
                      <a:pt x="1579" y="898"/>
                      <a:pt x="1578" y="883"/>
                      <a:pt x="1578" y="893"/>
                    </a:cubicBezTo>
                    <a:cubicBezTo>
                      <a:pt x="1578" y="892"/>
                      <a:pt x="1578" y="885"/>
                      <a:pt x="1577" y="881"/>
                    </a:cubicBezTo>
                    <a:cubicBezTo>
                      <a:pt x="1579" y="879"/>
                      <a:pt x="1580" y="884"/>
                      <a:pt x="1582" y="888"/>
                    </a:cubicBezTo>
                    <a:close/>
                    <a:moveTo>
                      <a:pt x="502" y="305"/>
                    </a:moveTo>
                    <a:cubicBezTo>
                      <a:pt x="508" y="301"/>
                      <a:pt x="513" y="298"/>
                      <a:pt x="513" y="300"/>
                    </a:cubicBezTo>
                    <a:cubicBezTo>
                      <a:pt x="507" y="303"/>
                      <a:pt x="509" y="303"/>
                      <a:pt x="502" y="307"/>
                    </a:cubicBezTo>
                    <a:cubicBezTo>
                      <a:pt x="500" y="307"/>
                      <a:pt x="502" y="306"/>
                      <a:pt x="502" y="305"/>
                    </a:cubicBezTo>
                    <a:close/>
                    <a:moveTo>
                      <a:pt x="610" y="251"/>
                    </a:moveTo>
                    <a:cubicBezTo>
                      <a:pt x="605" y="254"/>
                      <a:pt x="598" y="257"/>
                      <a:pt x="591" y="260"/>
                    </a:cubicBezTo>
                    <a:cubicBezTo>
                      <a:pt x="584" y="263"/>
                      <a:pt x="576" y="266"/>
                      <a:pt x="572" y="269"/>
                    </a:cubicBezTo>
                    <a:cubicBezTo>
                      <a:pt x="572" y="267"/>
                      <a:pt x="579" y="263"/>
                      <a:pt x="587" y="259"/>
                    </a:cubicBezTo>
                    <a:cubicBezTo>
                      <a:pt x="595" y="256"/>
                      <a:pt x="605" y="253"/>
                      <a:pt x="610" y="251"/>
                    </a:cubicBezTo>
                    <a:close/>
                    <a:moveTo>
                      <a:pt x="625" y="243"/>
                    </a:moveTo>
                    <a:cubicBezTo>
                      <a:pt x="628" y="243"/>
                      <a:pt x="631" y="241"/>
                      <a:pt x="636" y="240"/>
                    </a:cubicBezTo>
                    <a:cubicBezTo>
                      <a:pt x="637" y="241"/>
                      <a:pt x="629" y="244"/>
                      <a:pt x="619" y="248"/>
                    </a:cubicBezTo>
                    <a:cubicBezTo>
                      <a:pt x="617" y="247"/>
                      <a:pt x="626" y="244"/>
                      <a:pt x="625" y="243"/>
                    </a:cubicBezTo>
                    <a:close/>
                    <a:moveTo>
                      <a:pt x="419" y="368"/>
                    </a:moveTo>
                    <a:cubicBezTo>
                      <a:pt x="427" y="361"/>
                      <a:pt x="428" y="360"/>
                      <a:pt x="439" y="352"/>
                    </a:cubicBezTo>
                    <a:cubicBezTo>
                      <a:pt x="439" y="352"/>
                      <a:pt x="434" y="357"/>
                      <a:pt x="429" y="361"/>
                    </a:cubicBezTo>
                    <a:cubicBezTo>
                      <a:pt x="424" y="365"/>
                      <a:pt x="419" y="369"/>
                      <a:pt x="419" y="368"/>
                    </a:cubicBezTo>
                    <a:close/>
                    <a:moveTo>
                      <a:pt x="471" y="328"/>
                    </a:moveTo>
                    <a:cubicBezTo>
                      <a:pt x="471" y="325"/>
                      <a:pt x="487" y="316"/>
                      <a:pt x="496" y="310"/>
                    </a:cubicBezTo>
                    <a:cubicBezTo>
                      <a:pt x="491" y="314"/>
                      <a:pt x="488" y="316"/>
                      <a:pt x="485" y="319"/>
                    </a:cubicBezTo>
                    <a:cubicBezTo>
                      <a:pt x="481" y="321"/>
                      <a:pt x="477" y="324"/>
                      <a:pt x="471" y="328"/>
                    </a:cubicBezTo>
                    <a:close/>
                    <a:moveTo>
                      <a:pt x="563" y="275"/>
                    </a:moveTo>
                    <a:cubicBezTo>
                      <a:pt x="566" y="273"/>
                      <a:pt x="575" y="268"/>
                      <a:pt x="584" y="264"/>
                    </a:cubicBezTo>
                    <a:cubicBezTo>
                      <a:pt x="593" y="260"/>
                      <a:pt x="601" y="257"/>
                      <a:pt x="602" y="258"/>
                    </a:cubicBezTo>
                    <a:cubicBezTo>
                      <a:pt x="588" y="264"/>
                      <a:pt x="580" y="267"/>
                      <a:pt x="563" y="275"/>
                    </a:cubicBezTo>
                    <a:close/>
                    <a:moveTo>
                      <a:pt x="666" y="233"/>
                    </a:moveTo>
                    <a:cubicBezTo>
                      <a:pt x="677" y="229"/>
                      <a:pt x="685" y="227"/>
                      <a:pt x="686" y="229"/>
                    </a:cubicBezTo>
                    <a:cubicBezTo>
                      <a:pt x="679" y="232"/>
                      <a:pt x="666" y="235"/>
                      <a:pt x="666" y="233"/>
                    </a:cubicBezTo>
                    <a:close/>
                    <a:moveTo>
                      <a:pt x="525" y="301"/>
                    </a:moveTo>
                    <a:cubicBezTo>
                      <a:pt x="520" y="304"/>
                      <a:pt x="516" y="307"/>
                      <a:pt x="511" y="310"/>
                    </a:cubicBezTo>
                    <a:cubicBezTo>
                      <a:pt x="516" y="306"/>
                      <a:pt x="518" y="304"/>
                      <a:pt x="509" y="309"/>
                    </a:cubicBezTo>
                    <a:cubicBezTo>
                      <a:pt x="511" y="306"/>
                      <a:pt x="518" y="302"/>
                      <a:pt x="523" y="300"/>
                    </a:cubicBezTo>
                    <a:cubicBezTo>
                      <a:pt x="528" y="298"/>
                      <a:pt x="530" y="297"/>
                      <a:pt x="525" y="301"/>
                    </a:cubicBezTo>
                    <a:close/>
                    <a:moveTo>
                      <a:pt x="432" y="365"/>
                    </a:moveTo>
                    <a:cubicBezTo>
                      <a:pt x="435" y="362"/>
                      <a:pt x="437" y="362"/>
                      <a:pt x="441" y="358"/>
                    </a:cubicBezTo>
                    <a:cubicBezTo>
                      <a:pt x="443" y="361"/>
                      <a:pt x="426" y="373"/>
                      <a:pt x="413" y="385"/>
                    </a:cubicBezTo>
                    <a:cubicBezTo>
                      <a:pt x="411" y="384"/>
                      <a:pt x="416" y="380"/>
                      <a:pt x="421" y="375"/>
                    </a:cubicBezTo>
                    <a:cubicBezTo>
                      <a:pt x="426" y="371"/>
                      <a:pt x="432" y="366"/>
                      <a:pt x="432" y="365"/>
                    </a:cubicBezTo>
                    <a:close/>
                    <a:moveTo>
                      <a:pt x="538" y="292"/>
                    </a:moveTo>
                    <a:cubicBezTo>
                      <a:pt x="547" y="287"/>
                      <a:pt x="549" y="287"/>
                      <a:pt x="556" y="283"/>
                    </a:cubicBezTo>
                    <a:cubicBezTo>
                      <a:pt x="555" y="286"/>
                      <a:pt x="549" y="288"/>
                      <a:pt x="540" y="293"/>
                    </a:cubicBezTo>
                    <a:lnTo>
                      <a:pt x="538" y="2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1" name="Freeform 6742">
                <a:extLst>
                  <a:ext uri="{FF2B5EF4-FFF2-40B4-BE49-F238E27FC236}">
                    <a16:creationId xmlns:a16="http://schemas.microsoft.com/office/drawing/2014/main" id="{433C55B5-B1CB-4CE6-A7D8-B75D8C7FA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2020"/>
                <a:ext cx="4" cy="16"/>
              </a:xfrm>
              <a:custGeom>
                <a:avLst/>
                <a:gdLst>
                  <a:gd name="T0" fmla="*/ 6 w 7"/>
                  <a:gd name="T1" fmla="*/ 19 h 28"/>
                  <a:gd name="T2" fmla="*/ 2 w 7"/>
                  <a:gd name="T3" fmla="*/ 9 h 28"/>
                  <a:gd name="T4" fmla="*/ 4 w 7"/>
                  <a:gd name="T5" fmla="*/ 24 h 28"/>
                  <a:gd name="T6" fmla="*/ 0 w 7"/>
                  <a:gd name="T7" fmla="*/ 4 h 28"/>
                  <a:gd name="T8" fmla="*/ 4 w 7"/>
                  <a:gd name="T9" fmla="*/ 4 h 28"/>
                  <a:gd name="T10" fmla="*/ 6 w 7"/>
                  <a:gd name="T11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8">
                    <a:moveTo>
                      <a:pt x="6" y="19"/>
                    </a:moveTo>
                    <a:cubicBezTo>
                      <a:pt x="2" y="0"/>
                      <a:pt x="5" y="19"/>
                      <a:pt x="2" y="9"/>
                    </a:cubicBezTo>
                    <a:cubicBezTo>
                      <a:pt x="1" y="9"/>
                      <a:pt x="7" y="28"/>
                      <a:pt x="4" y="24"/>
                    </a:cubicBezTo>
                    <a:cubicBezTo>
                      <a:pt x="3" y="16"/>
                      <a:pt x="2" y="15"/>
                      <a:pt x="0" y="4"/>
                    </a:cubicBezTo>
                    <a:cubicBezTo>
                      <a:pt x="4" y="12"/>
                      <a:pt x="1" y="0"/>
                      <a:pt x="4" y="4"/>
                    </a:cubicBezTo>
                    <a:cubicBezTo>
                      <a:pt x="5" y="10"/>
                      <a:pt x="7" y="19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2" name="Freeform 6743">
                <a:extLst>
                  <a:ext uri="{FF2B5EF4-FFF2-40B4-BE49-F238E27FC236}">
                    <a16:creationId xmlns:a16="http://schemas.microsoft.com/office/drawing/2014/main" id="{1E9C80D1-8DDC-4CE8-91BF-054C82F92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1915"/>
                <a:ext cx="31" cy="71"/>
              </a:xfrm>
              <a:custGeom>
                <a:avLst/>
                <a:gdLst>
                  <a:gd name="T0" fmla="*/ 47 w 55"/>
                  <a:gd name="T1" fmla="*/ 102 h 125"/>
                  <a:gd name="T2" fmla="*/ 55 w 55"/>
                  <a:gd name="T3" fmla="*/ 125 h 125"/>
                  <a:gd name="T4" fmla="*/ 48 w 55"/>
                  <a:gd name="T5" fmla="*/ 108 h 125"/>
                  <a:gd name="T6" fmla="*/ 41 w 55"/>
                  <a:gd name="T7" fmla="*/ 96 h 125"/>
                  <a:gd name="T8" fmla="*/ 14 w 55"/>
                  <a:gd name="T9" fmla="*/ 27 h 125"/>
                  <a:gd name="T10" fmla="*/ 10 w 55"/>
                  <a:gd name="T11" fmla="*/ 22 h 125"/>
                  <a:gd name="T12" fmla="*/ 4 w 55"/>
                  <a:gd name="T13" fmla="*/ 10 h 125"/>
                  <a:gd name="T14" fmla="*/ 6 w 55"/>
                  <a:gd name="T15" fmla="*/ 7 h 125"/>
                  <a:gd name="T16" fmla="*/ 20 w 55"/>
                  <a:gd name="T17" fmla="*/ 36 h 125"/>
                  <a:gd name="T18" fmla="*/ 31 w 55"/>
                  <a:gd name="T19" fmla="*/ 64 h 125"/>
                  <a:gd name="T20" fmla="*/ 30 w 55"/>
                  <a:gd name="T21" fmla="*/ 66 h 125"/>
                  <a:gd name="T22" fmla="*/ 40 w 55"/>
                  <a:gd name="T23" fmla="*/ 92 h 125"/>
                  <a:gd name="T24" fmla="*/ 38 w 55"/>
                  <a:gd name="T25" fmla="*/ 80 h 125"/>
                  <a:gd name="T26" fmla="*/ 43 w 55"/>
                  <a:gd name="T27" fmla="*/ 90 h 125"/>
                  <a:gd name="T28" fmla="*/ 47 w 55"/>
                  <a:gd name="T29" fmla="*/ 10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25">
                    <a:moveTo>
                      <a:pt x="47" y="102"/>
                    </a:moveTo>
                    <a:cubicBezTo>
                      <a:pt x="47" y="107"/>
                      <a:pt x="50" y="106"/>
                      <a:pt x="55" y="125"/>
                    </a:cubicBezTo>
                    <a:cubicBezTo>
                      <a:pt x="53" y="122"/>
                      <a:pt x="50" y="115"/>
                      <a:pt x="48" y="108"/>
                    </a:cubicBezTo>
                    <a:cubicBezTo>
                      <a:pt x="45" y="101"/>
                      <a:pt x="42" y="95"/>
                      <a:pt x="41" y="96"/>
                    </a:cubicBezTo>
                    <a:cubicBezTo>
                      <a:pt x="32" y="71"/>
                      <a:pt x="22" y="46"/>
                      <a:pt x="14" y="27"/>
                    </a:cubicBezTo>
                    <a:cubicBezTo>
                      <a:pt x="13" y="24"/>
                      <a:pt x="7" y="14"/>
                      <a:pt x="10" y="22"/>
                    </a:cubicBezTo>
                    <a:cubicBezTo>
                      <a:pt x="10" y="26"/>
                      <a:pt x="4" y="7"/>
                      <a:pt x="4" y="10"/>
                    </a:cubicBezTo>
                    <a:cubicBezTo>
                      <a:pt x="0" y="0"/>
                      <a:pt x="7" y="13"/>
                      <a:pt x="6" y="7"/>
                    </a:cubicBezTo>
                    <a:cubicBezTo>
                      <a:pt x="12" y="20"/>
                      <a:pt x="16" y="29"/>
                      <a:pt x="20" y="36"/>
                    </a:cubicBezTo>
                    <a:cubicBezTo>
                      <a:pt x="23" y="44"/>
                      <a:pt x="27" y="52"/>
                      <a:pt x="31" y="64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6" y="78"/>
                      <a:pt x="36" y="82"/>
                      <a:pt x="40" y="92"/>
                    </a:cubicBezTo>
                    <a:cubicBezTo>
                      <a:pt x="39" y="86"/>
                      <a:pt x="40" y="85"/>
                      <a:pt x="38" y="80"/>
                    </a:cubicBezTo>
                    <a:cubicBezTo>
                      <a:pt x="39" y="79"/>
                      <a:pt x="41" y="85"/>
                      <a:pt x="43" y="90"/>
                    </a:cubicBezTo>
                    <a:cubicBezTo>
                      <a:pt x="44" y="96"/>
                      <a:pt x="46" y="102"/>
                      <a:pt x="47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3" name="Freeform 6744">
                <a:extLst>
                  <a:ext uri="{FF2B5EF4-FFF2-40B4-BE49-F238E27FC236}">
                    <a16:creationId xmlns:a16="http://schemas.microsoft.com/office/drawing/2014/main" id="{F8C01724-1D3A-40AB-9FA8-BE9B2C13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1938"/>
                <a:ext cx="8" cy="17"/>
              </a:xfrm>
              <a:custGeom>
                <a:avLst/>
                <a:gdLst>
                  <a:gd name="T0" fmla="*/ 10 w 14"/>
                  <a:gd name="T1" fmla="*/ 20 h 30"/>
                  <a:gd name="T2" fmla="*/ 5 w 14"/>
                  <a:gd name="T3" fmla="*/ 6 h 30"/>
                  <a:gd name="T4" fmla="*/ 8 w 14"/>
                  <a:gd name="T5" fmla="*/ 12 h 30"/>
                  <a:gd name="T6" fmla="*/ 12 w 14"/>
                  <a:gd name="T7" fmla="*/ 21 h 30"/>
                  <a:gd name="T8" fmla="*/ 13 w 14"/>
                  <a:gd name="T9" fmla="*/ 30 h 30"/>
                  <a:gd name="T10" fmla="*/ 9 w 14"/>
                  <a:gd name="T11" fmla="*/ 25 h 30"/>
                  <a:gd name="T12" fmla="*/ 3 w 14"/>
                  <a:gd name="T13" fmla="*/ 8 h 30"/>
                  <a:gd name="T14" fmla="*/ 10 w 14"/>
                  <a:gd name="T15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30">
                    <a:moveTo>
                      <a:pt x="10" y="20"/>
                    </a:moveTo>
                    <a:cubicBezTo>
                      <a:pt x="10" y="18"/>
                      <a:pt x="7" y="11"/>
                      <a:pt x="5" y="6"/>
                    </a:cubicBezTo>
                    <a:cubicBezTo>
                      <a:pt x="5" y="3"/>
                      <a:pt x="7" y="7"/>
                      <a:pt x="8" y="12"/>
                    </a:cubicBezTo>
                    <a:cubicBezTo>
                      <a:pt x="10" y="16"/>
                      <a:pt x="12" y="21"/>
                      <a:pt x="12" y="21"/>
                    </a:cubicBezTo>
                    <a:cubicBezTo>
                      <a:pt x="14" y="27"/>
                      <a:pt x="13" y="28"/>
                      <a:pt x="13" y="30"/>
                    </a:cubicBezTo>
                    <a:cubicBezTo>
                      <a:pt x="8" y="15"/>
                      <a:pt x="7" y="16"/>
                      <a:pt x="9" y="25"/>
                    </a:cubicBezTo>
                    <a:cubicBezTo>
                      <a:pt x="5" y="20"/>
                      <a:pt x="6" y="9"/>
                      <a:pt x="3" y="8"/>
                    </a:cubicBezTo>
                    <a:cubicBezTo>
                      <a:pt x="0" y="0"/>
                      <a:pt x="7" y="14"/>
                      <a:pt x="1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4" name="Freeform 6745">
                <a:extLst>
                  <a:ext uri="{FF2B5EF4-FFF2-40B4-BE49-F238E27FC236}">
                    <a16:creationId xmlns:a16="http://schemas.microsoft.com/office/drawing/2014/main" id="{C53123C8-708E-4000-AC8B-379C79CDC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2055"/>
                <a:ext cx="3" cy="22"/>
              </a:xfrm>
              <a:custGeom>
                <a:avLst/>
                <a:gdLst>
                  <a:gd name="T0" fmla="*/ 0 w 5"/>
                  <a:gd name="T1" fmla="*/ 0 h 39"/>
                  <a:gd name="T2" fmla="*/ 5 w 5"/>
                  <a:gd name="T3" fmla="*/ 39 h 39"/>
                  <a:gd name="T4" fmla="*/ 0 w 5"/>
                  <a:gd name="T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9">
                    <a:moveTo>
                      <a:pt x="0" y="0"/>
                    </a:moveTo>
                    <a:cubicBezTo>
                      <a:pt x="1" y="6"/>
                      <a:pt x="4" y="22"/>
                      <a:pt x="5" y="39"/>
                    </a:cubicBezTo>
                    <a:cubicBezTo>
                      <a:pt x="3" y="31"/>
                      <a:pt x="1" y="1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5" name="Freeform 6746">
                <a:extLst>
                  <a:ext uri="{FF2B5EF4-FFF2-40B4-BE49-F238E27FC236}">
                    <a16:creationId xmlns:a16="http://schemas.microsoft.com/office/drawing/2014/main" id="{88ADC48A-4AC6-4D05-8CAF-8633DAA05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1598"/>
                <a:ext cx="43" cy="4"/>
              </a:xfrm>
              <a:custGeom>
                <a:avLst/>
                <a:gdLst>
                  <a:gd name="T0" fmla="*/ 76 w 76"/>
                  <a:gd name="T1" fmla="*/ 6 h 7"/>
                  <a:gd name="T2" fmla="*/ 48 w 76"/>
                  <a:gd name="T3" fmla="*/ 6 h 7"/>
                  <a:gd name="T4" fmla="*/ 26 w 76"/>
                  <a:gd name="T5" fmla="*/ 6 h 7"/>
                  <a:gd name="T6" fmla="*/ 20 w 76"/>
                  <a:gd name="T7" fmla="*/ 4 h 7"/>
                  <a:gd name="T8" fmla="*/ 4 w 76"/>
                  <a:gd name="T9" fmla="*/ 2 h 7"/>
                  <a:gd name="T10" fmla="*/ 27 w 76"/>
                  <a:gd name="T11" fmla="*/ 3 h 7"/>
                  <a:gd name="T12" fmla="*/ 37 w 76"/>
                  <a:gd name="T13" fmla="*/ 1 h 7"/>
                  <a:gd name="T14" fmla="*/ 53 w 76"/>
                  <a:gd name="T15" fmla="*/ 3 h 7"/>
                  <a:gd name="T16" fmla="*/ 46 w 76"/>
                  <a:gd name="T17" fmla="*/ 4 h 7"/>
                  <a:gd name="T18" fmla="*/ 76 w 76"/>
                  <a:gd name="T1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7">
                    <a:moveTo>
                      <a:pt x="76" y="6"/>
                    </a:moveTo>
                    <a:cubicBezTo>
                      <a:pt x="69" y="7"/>
                      <a:pt x="59" y="6"/>
                      <a:pt x="48" y="6"/>
                    </a:cubicBezTo>
                    <a:cubicBezTo>
                      <a:pt x="38" y="5"/>
                      <a:pt x="29" y="5"/>
                      <a:pt x="26" y="6"/>
                    </a:cubicBezTo>
                    <a:cubicBezTo>
                      <a:pt x="28" y="5"/>
                      <a:pt x="0" y="4"/>
                      <a:pt x="20" y="4"/>
                    </a:cubicBezTo>
                    <a:cubicBezTo>
                      <a:pt x="21" y="2"/>
                      <a:pt x="0" y="3"/>
                      <a:pt x="4" y="2"/>
                    </a:cubicBezTo>
                    <a:cubicBezTo>
                      <a:pt x="13" y="3"/>
                      <a:pt x="15" y="2"/>
                      <a:pt x="27" y="3"/>
                    </a:cubicBezTo>
                    <a:cubicBezTo>
                      <a:pt x="14" y="0"/>
                      <a:pt x="38" y="3"/>
                      <a:pt x="37" y="1"/>
                    </a:cubicBezTo>
                    <a:cubicBezTo>
                      <a:pt x="44" y="1"/>
                      <a:pt x="38" y="3"/>
                      <a:pt x="53" y="3"/>
                    </a:cubicBezTo>
                    <a:cubicBezTo>
                      <a:pt x="52" y="4"/>
                      <a:pt x="46" y="4"/>
                      <a:pt x="46" y="4"/>
                    </a:cubicBezTo>
                    <a:cubicBezTo>
                      <a:pt x="54" y="6"/>
                      <a:pt x="59" y="4"/>
                      <a:pt x="7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6" name="Freeform 6747">
                <a:extLst>
                  <a:ext uri="{FF2B5EF4-FFF2-40B4-BE49-F238E27FC236}">
                    <a16:creationId xmlns:a16="http://schemas.microsoft.com/office/drawing/2014/main" id="{ABED4A6B-0F30-422C-ABFC-CE1832669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2520"/>
                <a:ext cx="9" cy="9"/>
              </a:xfrm>
              <a:custGeom>
                <a:avLst/>
                <a:gdLst>
                  <a:gd name="T0" fmla="*/ 14 w 16"/>
                  <a:gd name="T1" fmla="*/ 4 h 16"/>
                  <a:gd name="T2" fmla="*/ 11 w 16"/>
                  <a:gd name="T3" fmla="*/ 7 h 16"/>
                  <a:gd name="T4" fmla="*/ 6 w 16"/>
                  <a:gd name="T5" fmla="*/ 12 h 16"/>
                  <a:gd name="T6" fmla="*/ 0 w 16"/>
                  <a:gd name="T7" fmla="*/ 15 h 16"/>
                  <a:gd name="T8" fmla="*/ 6 w 16"/>
                  <a:gd name="T9" fmla="*/ 9 h 16"/>
                  <a:gd name="T10" fmla="*/ 14 w 16"/>
                  <a:gd name="T1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6">
                    <a:moveTo>
                      <a:pt x="14" y="4"/>
                    </a:moveTo>
                    <a:cubicBezTo>
                      <a:pt x="14" y="5"/>
                      <a:pt x="11" y="7"/>
                      <a:pt x="11" y="7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2" y="16"/>
                      <a:pt x="2" y="14"/>
                      <a:pt x="0" y="15"/>
                    </a:cubicBezTo>
                    <a:cubicBezTo>
                      <a:pt x="4" y="11"/>
                      <a:pt x="6" y="10"/>
                      <a:pt x="6" y="9"/>
                    </a:cubicBezTo>
                    <a:cubicBezTo>
                      <a:pt x="16" y="0"/>
                      <a:pt x="7" y="10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7" name="Freeform 6748">
                <a:extLst>
                  <a:ext uri="{FF2B5EF4-FFF2-40B4-BE49-F238E27FC236}">
                    <a16:creationId xmlns:a16="http://schemas.microsoft.com/office/drawing/2014/main" id="{34B9E871-2803-4F7D-824D-873EC35AD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756"/>
                <a:ext cx="16" cy="20"/>
              </a:xfrm>
              <a:custGeom>
                <a:avLst/>
                <a:gdLst>
                  <a:gd name="T0" fmla="*/ 17 w 28"/>
                  <a:gd name="T1" fmla="*/ 22 h 36"/>
                  <a:gd name="T2" fmla="*/ 2 w 28"/>
                  <a:gd name="T3" fmla="*/ 5 h 36"/>
                  <a:gd name="T4" fmla="*/ 23 w 28"/>
                  <a:gd name="T5" fmla="*/ 25 h 36"/>
                  <a:gd name="T6" fmla="*/ 28 w 28"/>
                  <a:gd name="T7" fmla="*/ 33 h 36"/>
                  <a:gd name="T8" fmla="*/ 17 w 28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6">
                    <a:moveTo>
                      <a:pt x="17" y="22"/>
                    </a:moveTo>
                    <a:cubicBezTo>
                      <a:pt x="12" y="13"/>
                      <a:pt x="12" y="16"/>
                      <a:pt x="2" y="5"/>
                    </a:cubicBezTo>
                    <a:cubicBezTo>
                      <a:pt x="0" y="0"/>
                      <a:pt x="15" y="16"/>
                      <a:pt x="23" y="25"/>
                    </a:cubicBezTo>
                    <a:cubicBezTo>
                      <a:pt x="24" y="27"/>
                      <a:pt x="27" y="31"/>
                      <a:pt x="28" y="33"/>
                    </a:cubicBezTo>
                    <a:cubicBezTo>
                      <a:pt x="28" y="36"/>
                      <a:pt x="18" y="18"/>
                      <a:pt x="1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8" name="Freeform 6749">
                <a:extLst>
                  <a:ext uri="{FF2B5EF4-FFF2-40B4-BE49-F238E27FC236}">
                    <a16:creationId xmlns:a16="http://schemas.microsoft.com/office/drawing/2014/main" id="{4CF479C9-0040-432C-80F2-F3F2BB396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034"/>
                <a:ext cx="6" cy="60"/>
              </a:xfrm>
              <a:custGeom>
                <a:avLst/>
                <a:gdLst>
                  <a:gd name="T0" fmla="*/ 7 w 11"/>
                  <a:gd name="T1" fmla="*/ 27 h 105"/>
                  <a:gd name="T2" fmla="*/ 10 w 11"/>
                  <a:gd name="T3" fmla="*/ 50 h 105"/>
                  <a:gd name="T4" fmla="*/ 5 w 11"/>
                  <a:gd name="T5" fmla="*/ 54 h 105"/>
                  <a:gd name="T6" fmla="*/ 8 w 11"/>
                  <a:gd name="T7" fmla="*/ 86 h 105"/>
                  <a:gd name="T8" fmla="*/ 9 w 11"/>
                  <a:gd name="T9" fmla="*/ 93 h 105"/>
                  <a:gd name="T10" fmla="*/ 9 w 11"/>
                  <a:gd name="T11" fmla="*/ 76 h 105"/>
                  <a:gd name="T12" fmla="*/ 11 w 11"/>
                  <a:gd name="T13" fmla="*/ 99 h 105"/>
                  <a:gd name="T14" fmla="*/ 9 w 11"/>
                  <a:gd name="T15" fmla="*/ 105 h 105"/>
                  <a:gd name="T16" fmla="*/ 5 w 11"/>
                  <a:gd name="T17" fmla="*/ 68 h 105"/>
                  <a:gd name="T18" fmla="*/ 0 w 11"/>
                  <a:gd name="T19" fmla="*/ 33 h 105"/>
                  <a:gd name="T20" fmla="*/ 3 w 11"/>
                  <a:gd name="T21" fmla="*/ 35 h 105"/>
                  <a:gd name="T22" fmla="*/ 0 w 11"/>
                  <a:gd name="T23" fmla="*/ 6 h 105"/>
                  <a:gd name="T24" fmla="*/ 2 w 11"/>
                  <a:gd name="T25" fmla="*/ 15 h 105"/>
                  <a:gd name="T26" fmla="*/ 7 w 11"/>
                  <a:gd name="T27" fmla="*/ 2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05">
                    <a:moveTo>
                      <a:pt x="7" y="27"/>
                    </a:moveTo>
                    <a:cubicBezTo>
                      <a:pt x="8" y="34"/>
                      <a:pt x="9" y="42"/>
                      <a:pt x="10" y="50"/>
                    </a:cubicBezTo>
                    <a:cubicBezTo>
                      <a:pt x="6" y="42"/>
                      <a:pt x="8" y="61"/>
                      <a:pt x="5" y="54"/>
                    </a:cubicBezTo>
                    <a:cubicBezTo>
                      <a:pt x="5" y="67"/>
                      <a:pt x="7" y="69"/>
                      <a:pt x="8" y="86"/>
                    </a:cubicBezTo>
                    <a:cubicBezTo>
                      <a:pt x="8" y="90"/>
                      <a:pt x="9" y="87"/>
                      <a:pt x="9" y="93"/>
                    </a:cubicBezTo>
                    <a:cubicBezTo>
                      <a:pt x="10" y="88"/>
                      <a:pt x="7" y="76"/>
                      <a:pt x="9" y="76"/>
                    </a:cubicBezTo>
                    <a:cubicBezTo>
                      <a:pt x="10" y="90"/>
                      <a:pt x="11" y="88"/>
                      <a:pt x="11" y="99"/>
                    </a:cubicBezTo>
                    <a:cubicBezTo>
                      <a:pt x="10" y="100"/>
                      <a:pt x="8" y="85"/>
                      <a:pt x="9" y="105"/>
                    </a:cubicBezTo>
                    <a:cubicBezTo>
                      <a:pt x="8" y="97"/>
                      <a:pt x="7" y="82"/>
                      <a:pt x="5" y="68"/>
                    </a:cubicBezTo>
                    <a:cubicBezTo>
                      <a:pt x="4" y="54"/>
                      <a:pt x="2" y="41"/>
                      <a:pt x="0" y="33"/>
                    </a:cubicBezTo>
                    <a:cubicBezTo>
                      <a:pt x="2" y="42"/>
                      <a:pt x="2" y="27"/>
                      <a:pt x="3" y="35"/>
                    </a:cubicBezTo>
                    <a:cubicBezTo>
                      <a:pt x="3" y="24"/>
                      <a:pt x="2" y="19"/>
                      <a:pt x="0" y="6"/>
                    </a:cubicBezTo>
                    <a:cubicBezTo>
                      <a:pt x="0" y="0"/>
                      <a:pt x="1" y="7"/>
                      <a:pt x="2" y="15"/>
                    </a:cubicBezTo>
                    <a:cubicBezTo>
                      <a:pt x="4" y="22"/>
                      <a:pt x="6" y="30"/>
                      <a:pt x="7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9" name="Freeform 6750">
                <a:extLst>
                  <a:ext uri="{FF2B5EF4-FFF2-40B4-BE49-F238E27FC236}">
                    <a16:creationId xmlns:a16="http://schemas.microsoft.com/office/drawing/2014/main" id="{E1A1ECD3-FE93-417A-811D-5E9978AFE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" y="1950"/>
                <a:ext cx="8" cy="18"/>
              </a:xfrm>
              <a:custGeom>
                <a:avLst/>
                <a:gdLst>
                  <a:gd name="T0" fmla="*/ 7 w 14"/>
                  <a:gd name="T1" fmla="*/ 12 h 32"/>
                  <a:gd name="T2" fmla="*/ 12 w 14"/>
                  <a:gd name="T3" fmla="*/ 31 h 32"/>
                  <a:gd name="T4" fmla="*/ 0 w 14"/>
                  <a:gd name="T5" fmla="*/ 0 h 32"/>
                  <a:gd name="T6" fmla="*/ 6 w 14"/>
                  <a:gd name="T7" fmla="*/ 15 h 32"/>
                  <a:gd name="T8" fmla="*/ 11 w 14"/>
                  <a:gd name="T9" fmla="*/ 28 h 32"/>
                  <a:gd name="T10" fmla="*/ 7 w 14"/>
                  <a:gd name="T1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32">
                    <a:moveTo>
                      <a:pt x="7" y="12"/>
                    </a:moveTo>
                    <a:cubicBezTo>
                      <a:pt x="8" y="13"/>
                      <a:pt x="14" y="32"/>
                      <a:pt x="12" y="31"/>
                    </a:cubicBezTo>
                    <a:cubicBezTo>
                      <a:pt x="10" y="29"/>
                      <a:pt x="5" y="17"/>
                      <a:pt x="0" y="0"/>
                    </a:cubicBezTo>
                    <a:cubicBezTo>
                      <a:pt x="2" y="3"/>
                      <a:pt x="4" y="9"/>
                      <a:pt x="6" y="15"/>
                    </a:cubicBezTo>
                    <a:cubicBezTo>
                      <a:pt x="8" y="22"/>
                      <a:pt x="10" y="27"/>
                      <a:pt x="11" y="28"/>
                    </a:cubicBezTo>
                    <a:cubicBezTo>
                      <a:pt x="10" y="21"/>
                      <a:pt x="10" y="25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0" name="Freeform 6751">
                <a:extLst>
                  <a:ext uri="{FF2B5EF4-FFF2-40B4-BE49-F238E27FC236}">
                    <a16:creationId xmlns:a16="http://schemas.microsoft.com/office/drawing/2014/main" id="{55B40B20-D220-4293-BB32-349F01119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599"/>
                <a:ext cx="32" cy="2"/>
              </a:xfrm>
              <a:custGeom>
                <a:avLst/>
                <a:gdLst>
                  <a:gd name="T0" fmla="*/ 0 w 57"/>
                  <a:gd name="T1" fmla="*/ 2 h 3"/>
                  <a:gd name="T2" fmla="*/ 48 w 57"/>
                  <a:gd name="T3" fmla="*/ 0 h 3"/>
                  <a:gd name="T4" fmla="*/ 57 w 57"/>
                  <a:gd name="T5" fmla="*/ 3 h 3"/>
                  <a:gd name="T6" fmla="*/ 35 w 57"/>
                  <a:gd name="T7" fmla="*/ 2 h 3"/>
                  <a:gd name="T8" fmla="*/ 0 w 57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">
                    <a:moveTo>
                      <a:pt x="0" y="2"/>
                    </a:moveTo>
                    <a:cubicBezTo>
                      <a:pt x="11" y="2"/>
                      <a:pt x="33" y="1"/>
                      <a:pt x="48" y="0"/>
                    </a:cubicBezTo>
                    <a:cubicBezTo>
                      <a:pt x="50" y="1"/>
                      <a:pt x="57" y="2"/>
                      <a:pt x="57" y="3"/>
                    </a:cubicBezTo>
                    <a:cubicBezTo>
                      <a:pt x="55" y="2"/>
                      <a:pt x="46" y="2"/>
                      <a:pt x="35" y="2"/>
                    </a:cubicBezTo>
                    <a:cubicBezTo>
                      <a:pt x="24" y="2"/>
                      <a:pt x="1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1" name="Freeform 6752">
                <a:extLst>
                  <a:ext uri="{FF2B5EF4-FFF2-40B4-BE49-F238E27FC236}">
                    <a16:creationId xmlns:a16="http://schemas.microsoft.com/office/drawing/2014/main" id="{1E8A6950-8C47-4D49-891A-92081E29A2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9" y="1616"/>
                <a:ext cx="208" cy="104"/>
              </a:xfrm>
              <a:custGeom>
                <a:avLst/>
                <a:gdLst>
                  <a:gd name="T0" fmla="*/ 204 w 367"/>
                  <a:gd name="T1" fmla="*/ 63 h 182"/>
                  <a:gd name="T2" fmla="*/ 203 w 367"/>
                  <a:gd name="T3" fmla="*/ 60 h 182"/>
                  <a:gd name="T4" fmla="*/ 158 w 367"/>
                  <a:gd name="T5" fmla="*/ 40 h 182"/>
                  <a:gd name="T6" fmla="*/ 117 w 367"/>
                  <a:gd name="T7" fmla="*/ 29 h 182"/>
                  <a:gd name="T8" fmla="*/ 38 w 367"/>
                  <a:gd name="T9" fmla="*/ 5 h 182"/>
                  <a:gd name="T10" fmla="*/ 4 w 367"/>
                  <a:gd name="T11" fmla="*/ 2 h 182"/>
                  <a:gd name="T12" fmla="*/ 45 w 367"/>
                  <a:gd name="T13" fmla="*/ 16 h 182"/>
                  <a:gd name="T14" fmla="*/ 65 w 367"/>
                  <a:gd name="T15" fmla="*/ 28 h 182"/>
                  <a:gd name="T16" fmla="*/ 121 w 367"/>
                  <a:gd name="T17" fmla="*/ 43 h 182"/>
                  <a:gd name="T18" fmla="*/ 117 w 367"/>
                  <a:gd name="T19" fmla="*/ 48 h 182"/>
                  <a:gd name="T20" fmla="*/ 79 w 367"/>
                  <a:gd name="T21" fmla="*/ 41 h 182"/>
                  <a:gd name="T22" fmla="*/ 160 w 367"/>
                  <a:gd name="T23" fmla="*/ 65 h 182"/>
                  <a:gd name="T24" fmla="*/ 182 w 367"/>
                  <a:gd name="T25" fmla="*/ 73 h 182"/>
                  <a:gd name="T26" fmla="*/ 185 w 367"/>
                  <a:gd name="T27" fmla="*/ 82 h 182"/>
                  <a:gd name="T28" fmla="*/ 234 w 367"/>
                  <a:gd name="T29" fmla="*/ 104 h 182"/>
                  <a:gd name="T30" fmla="*/ 230 w 367"/>
                  <a:gd name="T31" fmla="*/ 101 h 182"/>
                  <a:gd name="T32" fmla="*/ 266 w 367"/>
                  <a:gd name="T33" fmla="*/ 120 h 182"/>
                  <a:gd name="T34" fmla="*/ 240 w 367"/>
                  <a:gd name="T35" fmla="*/ 107 h 182"/>
                  <a:gd name="T36" fmla="*/ 285 w 367"/>
                  <a:gd name="T37" fmla="*/ 138 h 182"/>
                  <a:gd name="T38" fmla="*/ 285 w 367"/>
                  <a:gd name="T39" fmla="*/ 134 h 182"/>
                  <a:gd name="T40" fmla="*/ 300 w 367"/>
                  <a:gd name="T41" fmla="*/ 143 h 182"/>
                  <a:gd name="T42" fmla="*/ 307 w 367"/>
                  <a:gd name="T43" fmla="*/ 147 h 182"/>
                  <a:gd name="T44" fmla="*/ 288 w 367"/>
                  <a:gd name="T45" fmla="*/ 129 h 182"/>
                  <a:gd name="T46" fmla="*/ 367 w 367"/>
                  <a:gd name="T47" fmla="*/ 182 h 182"/>
                  <a:gd name="T48" fmla="*/ 319 w 367"/>
                  <a:gd name="T49" fmla="*/ 147 h 182"/>
                  <a:gd name="T50" fmla="*/ 331 w 367"/>
                  <a:gd name="T51" fmla="*/ 148 h 182"/>
                  <a:gd name="T52" fmla="*/ 353 w 367"/>
                  <a:gd name="T53" fmla="*/ 158 h 182"/>
                  <a:gd name="T54" fmla="*/ 322 w 367"/>
                  <a:gd name="T55" fmla="*/ 135 h 182"/>
                  <a:gd name="T56" fmla="*/ 313 w 367"/>
                  <a:gd name="T57" fmla="*/ 125 h 182"/>
                  <a:gd name="T58" fmla="*/ 254 w 367"/>
                  <a:gd name="T59" fmla="*/ 90 h 182"/>
                  <a:gd name="T60" fmla="*/ 198 w 367"/>
                  <a:gd name="T61" fmla="*/ 68 h 182"/>
                  <a:gd name="T62" fmla="*/ 238 w 367"/>
                  <a:gd name="T63" fmla="*/ 85 h 182"/>
                  <a:gd name="T64" fmla="*/ 212 w 367"/>
                  <a:gd name="T65" fmla="*/ 73 h 182"/>
                  <a:gd name="T66" fmla="*/ 319 w 367"/>
                  <a:gd name="T67" fmla="*/ 132 h 182"/>
                  <a:gd name="T68" fmla="*/ 322 w 367"/>
                  <a:gd name="T69" fmla="*/ 136 h 182"/>
                  <a:gd name="T70" fmla="*/ 97 w 367"/>
                  <a:gd name="T71" fmla="*/ 27 h 182"/>
                  <a:gd name="T72" fmla="*/ 137 w 367"/>
                  <a:gd name="T73" fmla="*/ 44 h 182"/>
                  <a:gd name="T74" fmla="*/ 97 w 367"/>
                  <a:gd name="T75" fmla="*/ 27 h 182"/>
                  <a:gd name="T76" fmla="*/ 316 w 367"/>
                  <a:gd name="T77" fmla="*/ 142 h 182"/>
                  <a:gd name="T78" fmla="*/ 272 w 367"/>
                  <a:gd name="T79" fmla="*/ 117 h 182"/>
                  <a:gd name="T80" fmla="*/ 232 w 367"/>
                  <a:gd name="T81" fmla="*/ 89 h 182"/>
                  <a:gd name="T82" fmla="*/ 313 w 367"/>
                  <a:gd name="T83" fmla="*/ 135 h 182"/>
                  <a:gd name="T84" fmla="*/ 168 w 367"/>
                  <a:gd name="T85" fmla="*/ 58 h 182"/>
                  <a:gd name="T86" fmla="*/ 143 w 367"/>
                  <a:gd name="T87" fmla="*/ 45 h 182"/>
                  <a:gd name="T88" fmla="*/ 149 w 367"/>
                  <a:gd name="T89" fmla="*/ 55 h 182"/>
                  <a:gd name="T90" fmla="*/ 285 w 367"/>
                  <a:gd name="T91" fmla="*/ 130 h 182"/>
                  <a:gd name="T92" fmla="*/ 272 w 367"/>
                  <a:gd name="T93" fmla="*/ 120 h 182"/>
                  <a:gd name="T94" fmla="*/ 233 w 367"/>
                  <a:gd name="T95" fmla="*/ 9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182">
                    <a:moveTo>
                      <a:pt x="191" y="61"/>
                    </a:moveTo>
                    <a:cubicBezTo>
                      <a:pt x="201" y="65"/>
                      <a:pt x="209" y="67"/>
                      <a:pt x="217" y="70"/>
                    </a:cubicBezTo>
                    <a:cubicBezTo>
                      <a:pt x="212" y="67"/>
                      <a:pt x="207" y="65"/>
                      <a:pt x="204" y="63"/>
                    </a:cubicBezTo>
                    <a:cubicBezTo>
                      <a:pt x="199" y="61"/>
                      <a:pt x="204" y="65"/>
                      <a:pt x="197" y="62"/>
                    </a:cubicBezTo>
                    <a:cubicBezTo>
                      <a:pt x="190" y="58"/>
                      <a:pt x="181" y="53"/>
                      <a:pt x="176" y="50"/>
                    </a:cubicBezTo>
                    <a:cubicBezTo>
                      <a:pt x="188" y="55"/>
                      <a:pt x="202" y="62"/>
                      <a:pt x="203" y="60"/>
                    </a:cubicBezTo>
                    <a:cubicBezTo>
                      <a:pt x="189" y="53"/>
                      <a:pt x="193" y="57"/>
                      <a:pt x="183" y="52"/>
                    </a:cubicBezTo>
                    <a:cubicBezTo>
                      <a:pt x="182" y="49"/>
                      <a:pt x="182" y="49"/>
                      <a:pt x="182" y="49"/>
                    </a:cubicBezTo>
                    <a:cubicBezTo>
                      <a:pt x="170" y="43"/>
                      <a:pt x="169" y="45"/>
                      <a:pt x="158" y="40"/>
                    </a:cubicBezTo>
                    <a:cubicBezTo>
                      <a:pt x="158" y="40"/>
                      <a:pt x="160" y="42"/>
                      <a:pt x="155" y="41"/>
                    </a:cubicBezTo>
                    <a:cubicBezTo>
                      <a:pt x="140" y="34"/>
                      <a:pt x="126" y="29"/>
                      <a:pt x="110" y="25"/>
                    </a:cubicBezTo>
                    <a:cubicBezTo>
                      <a:pt x="116" y="27"/>
                      <a:pt x="118" y="28"/>
                      <a:pt x="117" y="29"/>
                    </a:cubicBezTo>
                    <a:cubicBezTo>
                      <a:pt x="106" y="25"/>
                      <a:pt x="99" y="23"/>
                      <a:pt x="92" y="21"/>
                    </a:cubicBezTo>
                    <a:cubicBezTo>
                      <a:pt x="85" y="19"/>
                      <a:pt x="78" y="17"/>
                      <a:pt x="68" y="14"/>
                    </a:cubicBezTo>
                    <a:cubicBezTo>
                      <a:pt x="63" y="11"/>
                      <a:pt x="52" y="9"/>
                      <a:pt x="38" y="5"/>
                    </a:cubicBezTo>
                    <a:cubicBezTo>
                      <a:pt x="33" y="4"/>
                      <a:pt x="26" y="3"/>
                      <a:pt x="19" y="2"/>
                    </a:cubicBezTo>
                    <a:cubicBezTo>
                      <a:pt x="11" y="1"/>
                      <a:pt x="4" y="0"/>
                      <a:pt x="0" y="0"/>
                    </a:cubicBezTo>
                    <a:cubicBezTo>
                      <a:pt x="2" y="0"/>
                      <a:pt x="4" y="1"/>
                      <a:pt x="4" y="2"/>
                    </a:cubicBezTo>
                    <a:cubicBezTo>
                      <a:pt x="15" y="4"/>
                      <a:pt x="22" y="6"/>
                      <a:pt x="28" y="7"/>
                    </a:cubicBezTo>
                    <a:cubicBezTo>
                      <a:pt x="33" y="9"/>
                      <a:pt x="38" y="10"/>
                      <a:pt x="44" y="13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61" y="20"/>
                      <a:pt x="64" y="23"/>
                      <a:pt x="67" y="24"/>
                    </a:cubicBezTo>
                    <a:cubicBezTo>
                      <a:pt x="69" y="26"/>
                      <a:pt x="72" y="28"/>
                      <a:pt x="86" y="32"/>
                    </a:cubicBezTo>
                    <a:cubicBezTo>
                      <a:pt x="84" y="33"/>
                      <a:pt x="66" y="27"/>
                      <a:pt x="65" y="28"/>
                    </a:cubicBezTo>
                    <a:cubicBezTo>
                      <a:pt x="84" y="36"/>
                      <a:pt x="98" y="39"/>
                      <a:pt x="115" y="45"/>
                    </a:cubicBezTo>
                    <a:cubicBezTo>
                      <a:pt x="111" y="43"/>
                      <a:pt x="103" y="40"/>
                      <a:pt x="100" y="38"/>
                    </a:cubicBezTo>
                    <a:cubicBezTo>
                      <a:pt x="113" y="42"/>
                      <a:pt x="108" y="39"/>
                      <a:pt x="121" y="43"/>
                    </a:cubicBezTo>
                    <a:cubicBezTo>
                      <a:pt x="123" y="45"/>
                      <a:pt x="137" y="50"/>
                      <a:pt x="138" y="51"/>
                    </a:cubicBezTo>
                    <a:cubicBezTo>
                      <a:pt x="133" y="51"/>
                      <a:pt x="130" y="50"/>
                      <a:pt x="142" y="55"/>
                    </a:cubicBezTo>
                    <a:cubicBezTo>
                      <a:pt x="137" y="54"/>
                      <a:pt x="125" y="50"/>
                      <a:pt x="117" y="48"/>
                    </a:cubicBezTo>
                    <a:cubicBezTo>
                      <a:pt x="110" y="46"/>
                      <a:pt x="107" y="45"/>
                      <a:pt x="119" y="51"/>
                    </a:cubicBezTo>
                    <a:cubicBezTo>
                      <a:pt x="116" y="50"/>
                      <a:pt x="108" y="48"/>
                      <a:pt x="100" y="46"/>
                    </a:cubicBezTo>
                    <a:cubicBezTo>
                      <a:pt x="93" y="44"/>
                      <a:pt x="84" y="42"/>
                      <a:pt x="79" y="41"/>
                    </a:cubicBezTo>
                    <a:cubicBezTo>
                      <a:pt x="100" y="50"/>
                      <a:pt x="121" y="53"/>
                      <a:pt x="141" y="61"/>
                    </a:cubicBezTo>
                    <a:cubicBezTo>
                      <a:pt x="130" y="59"/>
                      <a:pt x="138" y="65"/>
                      <a:pt x="152" y="72"/>
                    </a:cubicBezTo>
                    <a:cubicBezTo>
                      <a:pt x="148" y="68"/>
                      <a:pt x="148" y="63"/>
                      <a:pt x="160" y="65"/>
                    </a:cubicBezTo>
                    <a:cubicBezTo>
                      <a:pt x="155" y="63"/>
                      <a:pt x="150" y="60"/>
                      <a:pt x="146" y="58"/>
                    </a:cubicBezTo>
                    <a:cubicBezTo>
                      <a:pt x="151" y="58"/>
                      <a:pt x="158" y="61"/>
                      <a:pt x="170" y="66"/>
                    </a:cubicBezTo>
                    <a:cubicBezTo>
                      <a:pt x="176" y="70"/>
                      <a:pt x="179" y="71"/>
                      <a:pt x="182" y="73"/>
                    </a:cubicBezTo>
                    <a:cubicBezTo>
                      <a:pt x="186" y="75"/>
                      <a:pt x="189" y="76"/>
                      <a:pt x="197" y="81"/>
                    </a:cubicBezTo>
                    <a:cubicBezTo>
                      <a:pt x="183" y="74"/>
                      <a:pt x="188" y="79"/>
                      <a:pt x="197" y="84"/>
                    </a:cubicBezTo>
                    <a:cubicBezTo>
                      <a:pt x="184" y="79"/>
                      <a:pt x="193" y="84"/>
                      <a:pt x="185" y="82"/>
                    </a:cubicBezTo>
                    <a:cubicBezTo>
                      <a:pt x="191" y="85"/>
                      <a:pt x="206" y="92"/>
                      <a:pt x="215" y="97"/>
                    </a:cubicBezTo>
                    <a:cubicBezTo>
                      <a:pt x="225" y="102"/>
                      <a:pt x="230" y="104"/>
                      <a:pt x="218" y="97"/>
                    </a:cubicBezTo>
                    <a:cubicBezTo>
                      <a:pt x="220" y="97"/>
                      <a:pt x="237" y="108"/>
                      <a:pt x="234" y="104"/>
                    </a:cubicBezTo>
                    <a:cubicBezTo>
                      <a:pt x="222" y="97"/>
                      <a:pt x="220" y="97"/>
                      <a:pt x="208" y="91"/>
                    </a:cubicBezTo>
                    <a:cubicBezTo>
                      <a:pt x="205" y="87"/>
                      <a:pt x="214" y="92"/>
                      <a:pt x="217" y="92"/>
                    </a:cubicBezTo>
                    <a:cubicBezTo>
                      <a:pt x="227" y="97"/>
                      <a:pt x="219" y="95"/>
                      <a:pt x="230" y="101"/>
                    </a:cubicBezTo>
                    <a:cubicBezTo>
                      <a:pt x="242" y="107"/>
                      <a:pt x="223" y="95"/>
                      <a:pt x="234" y="101"/>
                    </a:cubicBezTo>
                    <a:cubicBezTo>
                      <a:pt x="244" y="106"/>
                      <a:pt x="244" y="107"/>
                      <a:pt x="247" y="110"/>
                    </a:cubicBezTo>
                    <a:cubicBezTo>
                      <a:pt x="252" y="113"/>
                      <a:pt x="266" y="121"/>
                      <a:pt x="266" y="120"/>
                    </a:cubicBezTo>
                    <a:cubicBezTo>
                      <a:pt x="261" y="117"/>
                      <a:pt x="254" y="114"/>
                      <a:pt x="253" y="112"/>
                    </a:cubicBezTo>
                    <a:cubicBezTo>
                      <a:pt x="264" y="118"/>
                      <a:pt x="270" y="122"/>
                      <a:pt x="272" y="125"/>
                    </a:cubicBezTo>
                    <a:cubicBezTo>
                      <a:pt x="262" y="119"/>
                      <a:pt x="251" y="113"/>
                      <a:pt x="240" y="107"/>
                    </a:cubicBezTo>
                    <a:cubicBezTo>
                      <a:pt x="238" y="109"/>
                      <a:pt x="247" y="115"/>
                      <a:pt x="247" y="117"/>
                    </a:cubicBezTo>
                    <a:cubicBezTo>
                      <a:pt x="259" y="123"/>
                      <a:pt x="268" y="127"/>
                      <a:pt x="273" y="133"/>
                    </a:cubicBezTo>
                    <a:cubicBezTo>
                      <a:pt x="272" y="131"/>
                      <a:pt x="286" y="140"/>
                      <a:pt x="285" y="138"/>
                    </a:cubicBezTo>
                    <a:cubicBezTo>
                      <a:pt x="274" y="129"/>
                      <a:pt x="261" y="124"/>
                      <a:pt x="257" y="119"/>
                    </a:cubicBezTo>
                    <a:cubicBezTo>
                      <a:pt x="264" y="123"/>
                      <a:pt x="269" y="127"/>
                      <a:pt x="272" y="129"/>
                    </a:cubicBezTo>
                    <a:cubicBezTo>
                      <a:pt x="267" y="123"/>
                      <a:pt x="281" y="133"/>
                      <a:pt x="285" y="134"/>
                    </a:cubicBezTo>
                    <a:cubicBezTo>
                      <a:pt x="274" y="126"/>
                      <a:pt x="286" y="132"/>
                      <a:pt x="272" y="124"/>
                    </a:cubicBezTo>
                    <a:cubicBezTo>
                      <a:pt x="275" y="125"/>
                      <a:pt x="276" y="125"/>
                      <a:pt x="279" y="127"/>
                    </a:cubicBezTo>
                    <a:cubicBezTo>
                      <a:pt x="284" y="133"/>
                      <a:pt x="291" y="136"/>
                      <a:pt x="300" y="143"/>
                    </a:cubicBezTo>
                    <a:cubicBezTo>
                      <a:pt x="304" y="147"/>
                      <a:pt x="287" y="138"/>
                      <a:pt x="297" y="146"/>
                    </a:cubicBezTo>
                    <a:cubicBezTo>
                      <a:pt x="298" y="144"/>
                      <a:pt x="313" y="154"/>
                      <a:pt x="316" y="154"/>
                    </a:cubicBezTo>
                    <a:cubicBezTo>
                      <a:pt x="316" y="152"/>
                      <a:pt x="306" y="148"/>
                      <a:pt x="307" y="147"/>
                    </a:cubicBezTo>
                    <a:cubicBezTo>
                      <a:pt x="305" y="145"/>
                      <a:pt x="311" y="148"/>
                      <a:pt x="317" y="152"/>
                    </a:cubicBezTo>
                    <a:cubicBezTo>
                      <a:pt x="322" y="156"/>
                      <a:pt x="328" y="160"/>
                      <a:pt x="328" y="158"/>
                    </a:cubicBezTo>
                    <a:cubicBezTo>
                      <a:pt x="315" y="147"/>
                      <a:pt x="296" y="138"/>
                      <a:pt x="288" y="129"/>
                    </a:cubicBezTo>
                    <a:cubicBezTo>
                      <a:pt x="301" y="138"/>
                      <a:pt x="298" y="134"/>
                      <a:pt x="307" y="140"/>
                    </a:cubicBezTo>
                    <a:cubicBezTo>
                      <a:pt x="314" y="145"/>
                      <a:pt x="326" y="154"/>
                      <a:pt x="338" y="163"/>
                    </a:cubicBezTo>
                    <a:cubicBezTo>
                      <a:pt x="350" y="172"/>
                      <a:pt x="361" y="180"/>
                      <a:pt x="367" y="182"/>
                    </a:cubicBezTo>
                    <a:cubicBezTo>
                      <a:pt x="356" y="174"/>
                      <a:pt x="354" y="171"/>
                      <a:pt x="353" y="167"/>
                    </a:cubicBezTo>
                    <a:cubicBezTo>
                      <a:pt x="347" y="163"/>
                      <a:pt x="344" y="163"/>
                      <a:pt x="339" y="161"/>
                    </a:cubicBezTo>
                    <a:cubicBezTo>
                      <a:pt x="335" y="159"/>
                      <a:pt x="330" y="156"/>
                      <a:pt x="319" y="147"/>
                    </a:cubicBezTo>
                    <a:cubicBezTo>
                      <a:pt x="328" y="153"/>
                      <a:pt x="341" y="159"/>
                      <a:pt x="331" y="152"/>
                    </a:cubicBezTo>
                    <a:cubicBezTo>
                      <a:pt x="343" y="161"/>
                      <a:pt x="345" y="160"/>
                      <a:pt x="347" y="160"/>
                    </a:cubicBezTo>
                    <a:cubicBezTo>
                      <a:pt x="342" y="155"/>
                      <a:pt x="334" y="152"/>
                      <a:pt x="331" y="148"/>
                    </a:cubicBezTo>
                    <a:cubicBezTo>
                      <a:pt x="345" y="157"/>
                      <a:pt x="335" y="148"/>
                      <a:pt x="350" y="159"/>
                    </a:cubicBezTo>
                    <a:cubicBezTo>
                      <a:pt x="344" y="154"/>
                      <a:pt x="344" y="153"/>
                      <a:pt x="341" y="150"/>
                    </a:cubicBezTo>
                    <a:cubicBezTo>
                      <a:pt x="344" y="151"/>
                      <a:pt x="353" y="161"/>
                      <a:pt x="353" y="158"/>
                    </a:cubicBezTo>
                    <a:cubicBezTo>
                      <a:pt x="344" y="151"/>
                      <a:pt x="345" y="153"/>
                      <a:pt x="338" y="147"/>
                    </a:cubicBezTo>
                    <a:cubicBezTo>
                      <a:pt x="338" y="146"/>
                      <a:pt x="342" y="149"/>
                      <a:pt x="341" y="147"/>
                    </a:cubicBezTo>
                    <a:cubicBezTo>
                      <a:pt x="335" y="143"/>
                      <a:pt x="328" y="141"/>
                      <a:pt x="322" y="135"/>
                    </a:cubicBezTo>
                    <a:cubicBezTo>
                      <a:pt x="330" y="139"/>
                      <a:pt x="333" y="140"/>
                      <a:pt x="341" y="145"/>
                    </a:cubicBezTo>
                    <a:cubicBezTo>
                      <a:pt x="329" y="136"/>
                      <a:pt x="327" y="132"/>
                      <a:pt x="313" y="123"/>
                    </a:cubicBezTo>
                    <a:cubicBezTo>
                      <a:pt x="311" y="123"/>
                      <a:pt x="317" y="127"/>
                      <a:pt x="313" y="125"/>
                    </a:cubicBezTo>
                    <a:cubicBezTo>
                      <a:pt x="302" y="117"/>
                      <a:pt x="283" y="104"/>
                      <a:pt x="271" y="98"/>
                    </a:cubicBezTo>
                    <a:cubicBezTo>
                      <a:pt x="277" y="102"/>
                      <a:pt x="284" y="106"/>
                      <a:pt x="287" y="109"/>
                    </a:cubicBezTo>
                    <a:cubicBezTo>
                      <a:pt x="273" y="100"/>
                      <a:pt x="265" y="98"/>
                      <a:pt x="254" y="90"/>
                    </a:cubicBezTo>
                    <a:cubicBezTo>
                      <a:pt x="255" y="91"/>
                      <a:pt x="243" y="84"/>
                      <a:pt x="238" y="81"/>
                    </a:cubicBezTo>
                    <a:cubicBezTo>
                      <a:pt x="238" y="83"/>
                      <a:pt x="230" y="81"/>
                      <a:pt x="222" y="77"/>
                    </a:cubicBezTo>
                    <a:cubicBezTo>
                      <a:pt x="213" y="73"/>
                      <a:pt x="204" y="69"/>
                      <a:pt x="198" y="68"/>
                    </a:cubicBezTo>
                    <a:cubicBezTo>
                      <a:pt x="193" y="65"/>
                      <a:pt x="182" y="60"/>
                      <a:pt x="184" y="59"/>
                    </a:cubicBezTo>
                    <a:cubicBezTo>
                      <a:pt x="194" y="63"/>
                      <a:pt x="196" y="65"/>
                      <a:pt x="191" y="61"/>
                    </a:cubicBezTo>
                    <a:close/>
                    <a:moveTo>
                      <a:pt x="238" y="85"/>
                    </a:moveTo>
                    <a:cubicBezTo>
                      <a:pt x="242" y="88"/>
                      <a:pt x="244" y="90"/>
                      <a:pt x="255" y="96"/>
                    </a:cubicBezTo>
                    <a:cubicBezTo>
                      <a:pt x="243" y="92"/>
                      <a:pt x="231" y="83"/>
                      <a:pt x="215" y="76"/>
                    </a:cubicBezTo>
                    <a:cubicBezTo>
                      <a:pt x="216" y="76"/>
                      <a:pt x="214" y="75"/>
                      <a:pt x="212" y="73"/>
                    </a:cubicBezTo>
                    <a:cubicBezTo>
                      <a:pt x="220" y="76"/>
                      <a:pt x="232" y="84"/>
                      <a:pt x="238" y="85"/>
                    </a:cubicBezTo>
                    <a:close/>
                    <a:moveTo>
                      <a:pt x="313" y="125"/>
                    </a:moveTo>
                    <a:cubicBezTo>
                      <a:pt x="322" y="131"/>
                      <a:pt x="318" y="130"/>
                      <a:pt x="319" y="132"/>
                    </a:cubicBezTo>
                    <a:cubicBezTo>
                      <a:pt x="310" y="125"/>
                      <a:pt x="310" y="125"/>
                      <a:pt x="310" y="125"/>
                    </a:cubicBezTo>
                    <a:cubicBezTo>
                      <a:pt x="308" y="123"/>
                      <a:pt x="312" y="125"/>
                      <a:pt x="313" y="125"/>
                    </a:cubicBezTo>
                    <a:close/>
                    <a:moveTo>
                      <a:pt x="322" y="136"/>
                    </a:moveTo>
                    <a:cubicBezTo>
                      <a:pt x="330" y="142"/>
                      <a:pt x="338" y="147"/>
                      <a:pt x="338" y="149"/>
                    </a:cubicBezTo>
                    <a:cubicBezTo>
                      <a:pt x="330" y="143"/>
                      <a:pt x="322" y="138"/>
                      <a:pt x="322" y="136"/>
                    </a:cubicBezTo>
                    <a:close/>
                    <a:moveTo>
                      <a:pt x="97" y="27"/>
                    </a:moveTo>
                    <a:cubicBezTo>
                      <a:pt x="111" y="31"/>
                      <a:pt x="118" y="35"/>
                      <a:pt x="129" y="39"/>
                    </a:cubicBezTo>
                    <a:cubicBezTo>
                      <a:pt x="131" y="41"/>
                      <a:pt x="129" y="41"/>
                      <a:pt x="123" y="39"/>
                    </a:cubicBezTo>
                    <a:cubicBezTo>
                      <a:pt x="121" y="38"/>
                      <a:pt x="139" y="46"/>
                      <a:pt x="137" y="44"/>
                    </a:cubicBezTo>
                    <a:cubicBezTo>
                      <a:pt x="143" y="48"/>
                      <a:pt x="133" y="45"/>
                      <a:pt x="122" y="40"/>
                    </a:cubicBezTo>
                    <a:cubicBezTo>
                      <a:pt x="110" y="36"/>
                      <a:pt x="96" y="30"/>
                      <a:pt x="94" y="28"/>
                    </a:cubicBezTo>
                    <a:cubicBezTo>
                      <a:pt x="93" y="26"/>
                      <a:pt x="101" y="29"/>
                      <a:pt x="97" y="27"/>
                    </a:cubicBezTo>
                    <a:close/>
                    <a:moveTo>
                      <a:pt x="316" y="135"/>
                    </a:moveTo>
                    <a:cubicBezTo>
                      <a:pt x="323" y="139"/>
                      <a:pt x="324" y="141"/>
                      <a:pt x="328" y="144"/>
                    </a:cubicBezTo>
                    <a:cubicBezTo>
                      <a:pt x="328" y="146"/>
                      <a:pt x="315" y="140"/>
                      <a:pt x="316" y="142"/>
                    </a:cubicBezTo>
                    <a:cubicBezTo>
                      <a:pt x="311" y="140"/>
                      <a:pt x="303" y="135"/>
                      <a:pt x="296" y="131"/>
                    </a:cubicBezTo>
                    <a:cubicBezTo>
                      <a:pt x="289" y="127"/>
                      <a:pt x="283" y="123"/>
                      <a:pt x="278" y="121"/>
                    </a:cubicBezTo>
                    <a:cubicBezTo>
                      <a:pt x="278" y="120"/>
                      <a:pt x="274" y="118"/>
                      <a:pt x="272" y="117"/>
                    </a:cubicBezTo>
                    <a:cubicBezTo>
                      <a:pt x="269" y="113"/>
                      <a:pt x="277" y="117"/>
                      <a:pt x="272" y="113"/>
                    </a:cubicBezTo>
                    <a:cubicBezTo>
                      <a:pt x="259" y="106"/>
                      <a:pt x="244" y="97"/>
                      <a:pt x="229" y="90"/>
                    </a:cubicBezTo>
                    <a:cubicBezTo>
                      <a:pt x="234" y="91"/>
                      <a:pt x="236" y="93"/>
                      <a:pt x="232" y="89"/>
                    </a:cubicBezTo>
                    <a:cubicBezTo>
                      <a:pt x="243" y="94"/>
                      <a:pt x="255" y="100"/>
                      <a:pt x="262" y="103"/>
                    </a:cubicBezTo>
                    <a:cubicBezTo>
                      <a:pt x="268" y="108"/>
                      <a:pt x="279" y="114"/>
                      <a:pt x="289" y="119"/>
                    </a:cubicBezTo>
                    <a:cubicBezTo>
                      <a:pt x="300" y="125"/>
                      <a:pt x="309" y="131"/>
                      <a:pt x="313" y="135"/>
                    </a:cubicBezTo>
                    <a:cubicBezTo>
                      <a:pt x="317" y="138"/>
                      <a:pt x="315" y="135"/>
                      <a:pt x="316" y="135"/>
                    </a:cubicBezTo>
                    <a:close/>
                    <a:moveTo>
                      <a:pt x="143" y="45"/>
                    </a:moveTo>
                    <a:cubicBezTo>
                      <a:pt x="151" y="49"/>
                      <a:pt x="164" y="54"/>
                      <a:pt x="168" y="58"/>
                    </a:cubicBezTo>
                    <a:cubicBezTo>
                      <a:pt x="163" y="56"/>
                      <a:pt x="152" y="53"/>
                      <a:pt x="165" y="59"/>
                    </a:cubicBezTo>
                    <a:cubicBezTo>
                      <a:pt x="152" y="54"/>
                      <a:pt x="150" y="52"/>
                      <a:pt x="149" y="51"/>
                    </a:cubicBezTo>
                    <a:cubicBezTo>
                      <a:pt x="148" y="49"/>
                      <a:pt x="149" y="48"/>
                      <a:pt x="143" y="45"/>
                    </a:cubicBezTo>
                    <a:close/>
                    <a:moveTo>
                      <a:pt x="189" y="72"/>
                    </a:moveTo>
                    <a:cubicBezTo>
                      <a:pt x="186" y="71"/>
                      <a:pt x="177" y="67"/>
                      <a:pt x="168" y="64"/>
                    </a:cubicBezTo>
                    <a:cubicBezTo>
                      <a:pt x="160" y="60"/>
                      <a:pt x="151" y="57"/>
                      <a:pt x="149" y="55"/>
                    </a:cubicBezTo>
                    <a:cubicBezTo>
                      <a:pt x="164" y="60"/>
                      <a:pt x="177" y="66"/>
                      <a:pt x="189" y="72"/>
                    </a:cubicBezTo>
                    <a:close/>
                    <a:moveTo>
                      <a:pt x="275" y="120"/>
                    </a:moveTo>
                    <a:cubicBezTo>
                      <a:pt x="285" y="126"/>
                      <a:pt x="280" y="126"/>
                      <a:pt x="285" y="130"/>
                    </a:cubicBezTo>
                    <a:cubicBezTo>
                      <a:pt x="281" y="128"/>
                      <a:pt x="276" y="125"/>
                      <a:pt x="272" y="122"/>
                    </a:cubicBezTo>
                    <a:cubicBezTo>
                      <a:pt x="276" y="123"/>
                      <a:pt x="262" y="115"/>
                      <a:pt x="266" y="115"/>
                    </a:cubicBezTo>
                    <a:cubicBezTo>
                      <a:pt x="268" y="117"/>
                      <a:pt x="269" y="118"/>
                      <a:pt x="272" y="120"/>
                    </a:cubicBezTo>
                    <a:cubicBezTo>
                      <a:pt x="271" y="118"/>
                      <a:pt x="275" y="120"/>
                      <a:pt x="275" y="120"/>
                    </a:cubicBezTo>
                    <a:close/>
                    <a:moveTo>
                      <a:pt x="207" y="83"/>
                    </a:moveTo>
                    <a:cubicBezTo>
                      <a:pt x="215" y="88"/>
                      <a:pt x="218" y="89"/>
                      <a:pt x="233" y="97"/>
                    </a:cubicBezTo>
                    <a:cubicBezTo>
                      <a:pt x="230" y="98"/>
                      <a:pt x="215" y="89"/>
                      <a:pt x="200" y="82"/>
                    </a:cubicBezTo>
                    <a:cubicBezTo>
                      <a:pt x="202" y="82"/>
                      <a:pt x="205" y="83"/>
                      <a:pt x="207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2" name="Freeform 6753">
                <a:extLst>
                  <a:ext uri="{FF2B5EF4-FFF2-40B4-BE49-F238E27FC236}">
                    <a16:creationId xmlns:a16="http://schemas.microsoft.com/office/drawing/2014/main" id="{D744AFD4-2E65-43E7-BA78-2AAA233A2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2112"/>
                <a:ext cx="3" cy="26"/>
              </a:xfrm>
              <a:custGeom>
                <a:avLst/>
                <a:gdLst>
                  <a:gd name="T0" fmla="*/ 2 w 4"/>
                  <a:gd name="T1" fmla="*/ 0 h 47"/>
                  <a:gd name="T2" fmla="*/ 2 w 4"/>
                  <a:gd name="T3" fmla="*/ 8 h 47"/>
                  <a:gd name="T4" fmla="*/ 4 w 4"/>
                  <a:gd name="T5" fmla="*/ 11 h 47"/>
                  <a:gd name="T6" fmla="*/ 3 w 4"/>
                  <a:gd name="T7" fmla="*/ 47 h 47"/>
                  <a:gd name="T8" fmla="*/ 2 w 4"/>
                  <a:gd name="T9" fmla="*/ 39 h 47"/>
                  <a:gd name="T10" fmla="*/ 0 w 4"/>
                  <a:gd name="T11" fmla="*/ 33 h 47"/>
                  <a:gd name="T12" fmla="*/ 3 w 4"/>
                  <a:gd name="T13" fmla="*/ 27 h 47"/>
                  <a:gd name="T14" fmla="*/ 1 w 4"/>
                  <a:gd name="T15" fmla="*/ 20 h 47"/>
                  <a:gd name="T16" fmla="*/ 2 w 4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7">
                    <a:moveTo>
                      <a:pt x="2" y="0"/>
                    </a:moveTo>
                    <a:cubicBezTo>
                      <a:pt x="3" y="6"/>
                      <a:pt x="2" y="7"/>
                      <a:pt x="2" y="8"/>
                    </a:cubicBezTo>
                    <a:cubicBezTo>
                      <a:pt x="2" y="13"/>
                      <a:pt x="3" y="11"/>
                      <a:pt x="4" y="11"/>
                    </a:cubicBezTo>
                    <a:cubicBezTo>
                      <a:pt x="3" y="26"/>
                      <a:pt x="4" y="29"/>
                      <a:pt x="3" y="47"/>
                    </a:cubicBezTo>
                    <a:cubicBezTo>
                      <a:pt x="2" y="47"/>
                      <a:pt x="3" y="42"/>
                      <a:pt x="2" y="39"/>
                    </a:cubicBezTo>
                    <a:cubicBezTo>
                      <a:pt x="2" y="31"/>
                      <a:pt x="0" y="39"/>
                      <a:pt x="0" y="33"/>
                    </a:cubicBezTo>
                    <a:cubicBezTo>
                      <a:pt x="1" y="20"/>
                      <a:pt x="1" y="27"/>
                      <a:pt x="3" y="27"/>
                    </a:cubicBezTo>
                    <a:cubicBezTo>
                      <a:pt x="3" y="19"/>
                      <a:pt x="2" y="20"/>
                      <a:pt x="1" y="20"/>
                    </a:cubicBezTo>
                    <a:cubicBezTo>
                      <a:pt x="1" y="1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3" name="Freeform 6754">
                <a:extLst>
                  <a:ext uri="{FF2B5EF4-FFF2-40B4-BE49-F238E27FC236}">
                    <a16:creationId xmlns:a16="http://schemas.microsoft.com/office/drawing/2014/main" id="{B07EB1BD-3ED4-4E8E-8D4C-E0FBC19C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2577"/>
                <a:ext cx="31" cy="18"/>
              </a:xfrm>
              <a:custGeom>
                <a:avLst/>
                <a:gdLst>
                  <a:gd name="T0" fmla="*/ 0 w 54"/>
                  <a:gd name="T1" fmla="*/ 32 h 32"/>
                  <a:gd name="T2" fmla="*/ 48 w 54"/>
                  <a:gd name="T3" fmla="*/ 3 h 32"/>
                  <a:gd name="T4" fmla="*/ 29 w 54"/>
                  <a:gd name="T5" fmla="*/ 16 h 32"/>
                  <a:gd name="T6" fmla="*/ 0 w 54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32">
                    <a:moveTo>
                      <a:pt x="0" y="32"/>
                    </a:moveTo>
                    <a:cubicBezTo>
                      <a:pt x="16" y="23"/>
                      <a:pt x="31" y="15"/>
                      <a:pt x="48" y="3"/>
                    </a:cubicBezTo>
                    <a:cubicBezTo>
                      <a:pt x="54" y="0"/>
                      <a:pt x="43" y="8"/>
                      <a:pt x="29" y="16"/>
                    </a:cubicBezTo>
                    <a:cubicBezTo>
                      <a:pt x="16" y="24"/>
                      <a:pt x="1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4" name="Freeform 6755">
                <a:extLst>
                  <a:ext uri="{FF2B5EF4-FFF2-40B4-BE49-F238E27FC236}">
                    <a16:creationId xmlns:a16="http://schemas.microsoft.com/office/drawing/2014/main" id="{00ED739C-B680-48AC-873D-82A3C312B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" y="2531"/>
                <a:ext cx="8" cy="7"/>
              </a:xfrm>
              <a:custGeom>
                <a:avLst/>
                <a:gdLst>
                  <a:gd name="T0" fmla="*/ 7 w 15"/>
                  <a:gd name="T1" fmla="*/ 10 h 13"/>
                  <a:gd name="T2" fmla="*/ 9 w 15"/>
                  <a:gd name="T3" fmla="*/ 4 h 13"/>
                  <a:gd name="T4" fmla="*/ 7 w 15"/>
                  <a:gd name="T5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7" y="10"/>
                    </a:moveTo>
                    <a:cubicBezTo>
                      <a:pt x="0" y="13"/>
                      <a:pt x="12" y="4"/>
                      <a:pt x="9" y="4"/>
                    </a:cubicBezTo>
                    <a:cubicBezTo>
                      <a:pt x="14" y="0"/>
                      <a:pt x="15" y="3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5" name="Freeform 6756">
                <a:extLst>
                  <a:ext uri="{FF2B5EF4-FFF2-40B4-BE49-F238E27FC236}">
                    <a16:creationId xmlns:a16="http://schemas.microsoft.com/office/drawing/2014/main" id="{99009656-EF00-482A-B780-807B36B1E7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90" y="1709"/>
                <a:ext cx="75" cy="67"/>
              </a:xfrm>
              <a:custGeom>
                <a:avLst/>
                <a:gdLst>
                  <a:gd name="T0" fmla="*/ 104 w 132"/>
                  <a:gd name="T1" fmla="*/ 67 h 118"/>
                  <a:gd name="T2" fmla="*/ 87 w 132"/>
                  <a:gd name="T3" fmla="*/ 48 h 118"/>
                  <a:gd name="T4" fmla="*/ 65 w 132"/>
                  <a:gd name="T5" fmla="*/ 28 h 118"/>
                  <a:gd name="T6" fmla="*/ 79 w 132"/>
                  <a:gd name="T7" fmla="*/ 43 h 118"/>
                  <a:gd name="T8" fmla="*/ 62 w 132"/>
                  <a:gd name="T9" fmla="*/ 28 h 118"/>
                  <a:gd name="T10" fmla="*/ 59 w 132"/>
                  <a:gd name="T11" fmla="*/ 28 h 118"/>
                  <a:gd name="T12" fmla="*/ 73 w 132"/>
                  <a:gd name="T13" fmla="*/ 45 h 118"/>
                  <a:gd name="T14" fmla="*/ 62 w 132"/>
                  <a:gd name="T15" fmla="*/ 39 h 118"/>
                  <a:gd name="T16" fmla="*/ 55 w 132"/>
                  <a:gd name="T17" fmla="*/ 36 h 118"/>
                  <a:gd name="T18" fmla="*/ 60 w 132"/>
                  <a:gd name="T19" fmla="*/ 43 h 118"/>
                  <a:gd name="T20" fmla="*/ 71 w 132"/>
                  <a:gd name="T21" fmla="*/ 54 h 118"/>
                  <a:gd name="T22" fmla="*/ 74 w 132"/>
                  <a:gd name="T23" fmla="*/ 60 h 118"/>
                  <a:gd name="T24" fmla="*/ 61 w 132"/>
                  <a:gd name="T25" fmla="*/ 49 h 118"/>
                  <a:gd name="T26" fmla="*/ 51 w 132"/>
                  <a:gd name="T27" fmla="*/ 42 h 118"/>
                  <a:gd name="T28" fmla="*/ 54 w 132"/>
                  <a:gd name="T29" fmla="*/ 42 h 118"/>
                  <a:gd name="T30" fmla="*/ 35 w 132"/>
                  <a:gd name="T31" fmla="*/ 27 h 118"/>
                  <a:gd name="T32" fmla="*/ 19 w 132"/>
                  <a:gd name="T33" fmla="*/ 15 h 118"/>
                  <a:gd name="T34" fmla="*/ 7 w 132"/>
                  <a:gd name="T35" fmla="*/ 4 h 118"/>
                  <a:gd name="T36" fmla="*/ 5 w 132"/>
                  <a:gd name="T37" fmla="*/ 8 h 118"/>
                  <a:gd name="T38" fmla="*/ 16 w 132"/>
                  <a:gd name="T39" fmla="*/ 21 h 118"/>
                  <a:gd name="T40" fmla="*/ 30 w 132"/>
                  <a:gd name="T41" fmla="*/ 31 h 118"/>
                  <a:gd name="T42" fmla="*/ 25 w 132"/>
                  <a:gd name="T43" fmla="*/ 22 h 118"/>
                  <a:gd name="T44" fmla="*/ 37 w 132"/>
                  <a:gd name="T45" fmla="*/ 30 h 118"/>
                  <a:gd name="T46" fmla="*/ 68 w 132"/>
                  <a:gd name="T47" fmla="*/ 56 h 118"/>
                  <a:gd name="T48" fmla="*/ 84 w 132"/>
                  <a:gd name="T49" fmla="*/ 72 h 118"/>
                  <a:gd name="T50" fmla="*/ 84 w 132"/>
                  <a:gd name="T51" fmla="*/ 74 h 118"/>
                  <a:gd name="T52" fmla="*/ 90 w 132"/>
                  <a:gd name="T53" fmla="*/ 78 h 118"/>
                  <a:gd name="T54" fmla="*/ 92 w 132"/>
                  <a:gd name="T55" fmla="*/ 83 h 118"/>
                  <a:gd name="T56" fmla="*/ 106 w 132"/>
                  <a:gd name="T57" fmla="*/ 97 h 118"/>
                  <a:gd name="T58" fmla="*/ 113 w 132"/>
                  <a:gd name="T59" fmla="*/ 102 h 118"/>
                  <a:gd name="T60" fmla="*/ 92 w 132"/>
                  <a:gd name="T61" fmla="*/ 80 h 118"/>
                  <a:gd name="T62" fmla="*/ 132 w 132"/>
                  <a:gd name="T63" fmla="*/ 118 h 118"/>
                  <a:gd name="T64" fmla="*/ 82 w 132"/>
                  <a:gd name="T65" fmla="*/ 68 h 118"/>
                  <a:gd name="T66" fmla="*/ 80 w 132"/>
                  <a:gd name="T67" fmla="*/ 61 h 118"/>
                  <a:gd name="T68" fmla="*/ 88 w 132"/>
                  <a:gd name="T69" fmla="*/ 69 h 118"/>
                  <a:gd name="T70" fmla="*/ 85 w 132"/>
                  <a:gd name="T71" fmla="*/ 69 h 118"/>
                  <a:gd name="T72" fmla="*/ 104 w 132"/>
                  <a:gd name="T73" fmla="*/ 85 h 118"/>
                  <a:gd name="T74" fmla="*/ 120 w 132"/>
                  <a:gd name="T75" fmla="*/ 100 h 118"/>
                  <a:gd name="T76" fmla="*/ 121 w 132"/>
                  <a:gd name="T77" fmla="*/ 98 h 118"/>
                  <a:gd name="T78" fmla="*/ 100 w 132"/>
                  <a:gd name="T79" fmla="*/ 75 h 118"/>
                  <a:gd name="T80" fmla="*/ 104 w 132"/>
                  <a:gd name="T81" fmla="*/ 81 h 118"/>
                  <a:gd name="T82" fmla="*/ 110 w 132"/>
                  <a:gd name="T83" fmla="*/ 88 h 118"/>
                  <a:gd name="T84" fmla="*/ 89 w 132"/>
                  <a:gd name="T85" fmla="*/ 64 h 118"/>
                  <a:gd name="T86" fmla="*/ 100 w 132"/>
                  <a:gd name="T87" fmla="*/ 73 h 118"/>
                  <a:gd name="T88" fmla="*/ 86 w 132"/>
                  <a:gd name="T89" fmla="*/ 62 h 118"/>
                  <a:gd name="T90" fmla="*/ 72 w 132"/>
                  <a:gd name="T91" fmla="*/ 49 h 118"/>
                  <a:gd name="T92" fmla="*/ 90 w 132"/>
                  <a:gd name="T93" fmla="*/ 59 h 118"/>
                  <a:gd name="T94" fmla="*/ 76 w 132"/>
                  <a:gd name="T95" fmla="*/ 47 h 118"/>
                  <a:gd name="T96" fmla="*/ 84 w 132"/>
                  <a:gd name="T97" fmla="*/ 52 h 118"/>
                  <a:gd name="T98" fmla="*/ 73 w 132"/>
                  <a:gd name="T99" fmla="*/ 42 h 118"/>
                  <a:gd name="T100" fmla="*/ 89 w 132"/>
                  <a:gd name="T101" fmla="*/ 55 h 118"/>
                  <a:gd name="T102" fmla="*/ 104 w 132"/>
                  <a:gd name="T103" fmla="*/ 68 h 118"/>
                  <a:gd name="T104" fmla="*/ 90 w 132"/>
                  <a:gd name="T105" fmla="*/ 55 h 118"/>
                  <a:gd name="T106" fmla="*/ 104 w 132"/>
                  <a:gd name="T107" fmla="*/ 67 h 118"/>
                  <a:gd name="T108" fmla="*/ 77 w 132"/>
                  <a:gd name="T109" fmla="*/ 56 h 118"/>
                  <a:gd name="T110" fmla="*/ 88 w 132"/>
                  <a:gd name="T111" fmla="*/ 68 h 118"/>
                  <a:gd name="T112" fmla="*/ 77 w 132"/>
                  <a:gd name="T113" fmla="*/ 5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2" h="118">
                    <a:moveTo>
                      <a:pt x="104" y="67"/>
                    </a:moveTo>
                    <a:cubicBezTo>
                      <a:pt x="102" y="63"/>
                      <a:pt x="95" y="55"/>
                      <a:pt x="87" y="48"/>
                    </a:cubicBezTo>
                    <a:cubicBezTo>
                      <a:pt x="78" y="40"/>
                      <a:pt x="69" y="33"/>
                      <a:pt x="65" y="28"/>
                    </a:cubicBezTo>
                    <a:cubicBezTo>
                      <a:pt x="65" y="31"/>
                      <a:pt x="77" y="39"/>
                      <a:pt x="79" y="43"/>
                    </a:cubicBezTo>
                    <a:cubicBezTo>
                      <a:pt x="76" y="42"/>
                      <a:pt x="71" y="36"/>
                      <a:pt x="62" y="28"/>
                    </a:cubicBezTo>
                    <a:cubicBezTo>
                      <a:pt x="62" y="29"/>
                      <a:pt x="61" y="30"/>
                      <a:pt x="59" y="28"/>
                    </a:cubicBezTo>
                    <a:cubicBezTo>
                      <a:pt x="69" y="37"/>
                      <a:pt x="67" y="39"/>
                      <a:pt x="73" y="45"/>
                    </a:cubicBezTo>
                    <a:cubicBezTo>
                      <a:pt x="64" y="38"/>
                      <a:pt x="63" y="39"/>
                      <a:pt x="62" y="39"/>
                    </a:cubicBezTo>
                    <a:cubicBezTo>
                      <a:pt x="62" y="40"/>
                      <a:pt x="62" y="41"/>
                      <a:pt x="55" y="36"/>
                    </a:cubicBezTo>
                    <a:cubicBezTo>
                      <a:pt x="70" y="48"/>
                      <a:pt x="59" y="42"/>
                      <a:pt x="60" y="43"/>
                    </a:cubicBezTo>
                    <a:cubicBezTo>
                      <a:pt x="62" y="45"/>
                      <a:pt x="67" y="50"/>
                      <a:pt x="71" y="54"/>
                    </a:cubicBezTo>
                    <a:cubicBezTo>
                      <a:pt x="75" y="58"/>
                      <a:pt x="77" y="61"/>
                      <a:pt x="74" y="60"/>
                    </a:cubicBezTo>
                    <a:cubicBezTo>
                      <a:pt x="65" y="52"/>
                      <a:pt x="63" y="50"/>
                      <a:pt x="61" y="49"/>
                    </a:cubicBezTo>
                    <a:cubicBezTo>
                      <a:pt x="59" y="48"/>
                      <a:pt x="58" y="48"/>
                      <a:pt x="51" y="42"/>
                    </a:cubicBezTo>
                    <a:cubicBezTo>
                      <a:pt x="50" y="41"/>
                      <a:pt x="54" y="44"/>
                      <a:pt x="54" y="42"/>
                    </a:cubicBezTo>
                    <a:cubicBezTo>
                      <a:pt x="45" y="35"/>
                      <a:pt x="40" y="30"/>
                      <a:pt x="35" y="27"/>
                    </a:cubicBezTo>
                    <a:cubicBezTo>
                      <a:pt x="30" y="23"/>
                      <a:pt x="26" y="20"/>
                      <a:pt x="19" y="15"/>
                    </a:cubicBezTo>
                    <a:cubicBezTo>
                      <a:pt x="16" y="12"/>
                      <a:pt x="13" y="9"/>
                      <a:pt x="7" y="4"/>
                    </a:cubicBezTo>
                    <a:cubicBezTo>
                      <a:pt x="0" y="0"/>
                      <a:pt x="2" y="3"/>
                      <a:pt x="5" y="8"/>
                    </a:cubicBezTo>
                    <a:cubicBezTo>
                      <a:pt x="9" y="12"/>
                      <a:pt x="14" y="18"/>
                      <a:pt x="16" y="21"/>
                    </a:cubicBezTo>
                    <a:cubicBezTo>
                      <a:pt x="16" y="20"/>
                      <a:pt x="23" y="25"/>
                      <a:pt x="30" y="31"/>
                    </a:cubicBezTo>
                    <a:cubicBezTo>
                      <a:pt x="29" y="27"/>
                      <a:pt x="32" y="28"/>
                      <a:pt x="25" y="22"/>
                    </a:cubicBezTo>
                    <a:cubicBezTo>
                      <a:pt x="31" y="26"/>
                      <a:pt x="29" y="23"/>
                      <a:pt x="37" y="30"/>
                    </a:cubicBezTo>
                    <a:cubicBezTo>
                      <a:pt x="48" y="40"/>
                      <a:pt x="60" y="51"/>
                      <a:pt x="68" y="56"/>
                    </a:cubicBezTo>
                    <a:cubicBezTo>
                      <a:pt x="72" y="62"/>
                      <a:pt x="75" y="63"/>
                      <a:pt x="84" y="72"/>
                    </a:cubicBezTo>
                    <a:cubicBezTo>
                      <a:pt x="81" y="70"/>
                      <a:pt x="74" y="65"/>
                      <a:pt x="84" y="74"/>
                    </a:cubicBezTo>
                    <a:cubicBezTo>
                      <a:pt x="84" y="74"/>
                      <a:pt x="84" y="72"/>
                      <a:pt x="90" y="78"/>
                    </a:cubicBezTo>
                    <a:cubicBezTo>
                      <a:pt x="89" y="79"/>
                      <a:pt x="100" y="89"/>
                      <a:pt x="92" y="83"/>
                    </a:cubicBezTo>
                    <a:cubicBezTo>
                      <a:pt x="96" y="87"/>
                      <a:pt x="102" y="93"/>
                      <a:pt x="106" y="97"/>
                    </a:cubicBezTo>
                    <a:cubicBezTo>
                      <a:pt x="110" y="102"/>
                      <a:pt x="114" y="105"/>
                      <a:pt x="113" y="102"/>
                    </a:cubicBezTo>
                    <a:cubicBezTo>
                      <a:pt x="105" y="95"/>
                      <a:pt x="98" y="88"/>
                      <a:pt x="92" y="80"/>
                    </a:cubicBezTo>
                    <a:cubicBezTo>
                      <a:pt x="108" y="95"/>
                      <a:pt x="119" y="108"/>
                      <a:pt x="132" y="118"/>
                    </a:cubicBezTo>
                    <a:cubicBezTo>
                      <a:pt x="120" y="105"/>
                      <a:pt x="103" y="87"/>
                      <a:pt x="82" y="68"/>
                    </a:cubicBezTo>
                    <a:cubicBezTo>
                      <a:pt x="74" y="60"/>
                      <a:pt x="80" y="62"/>
                      <a:pt x="80" y="61"/>
                    </a:cubicBezTo>
                    <a:cubicBezTo>
                      <a:pt x="83" y="64"/>
                      <a:pt x="88" y="68"/>
                      <a:pt x="88" y="69"/>
                    </a:cubicBezTo>
                    <a:cubicBezTo>
                      <a:pt x="88" y="70"/>
                      <a:pt x="87" y="70"/>
                      <a:pt x="85" y="69"/>
                    </a:cubicBezTo>
                    <a:cubicBezTo>
                      <a:pt x="95" y="77"/>
                      <a:pt x="100" y="81"/>
                      <a:pt x="104" y="85"/>
                    </a:cubicBezTo>
                    <a:cubicBezTo>
                      <a:pt x="109" y="88"/>
                      <a:pt x="113" y="91"/>
                      <a:pt x="120" y="100"/>
                    </a:cubicBezTo>
                    <a:cubicBezTo>
                      <a:pt x="116" y="95"/>
                      <a:pt x="121" y="99"/>
                      <a:pt x="121" y="98"/>
                    </a:cubicBezTo>
                    <a:cubicBezTo>
                      <a:pt x="115" y="91"/>
                      <a:pt x="110" y="85"/>
                      <a:pt x="100" y="75"/>
                    </a:cubicBezTo>
                    <a:cubicBezTo>
                      <a:pt x="97" y="74"/>
                      <a:pt x="100" y="77"/>
                      <a:pt x="104" y="81"/>
                    </a:cubicBezTo>
                    <a:cubicBezTo>
                      <a:pt x="107" y="84"/>
                      <a:pt x="111" y="87"/>
                      <a:pt x="110" y="88"/>
                    </a:cubicBezTo>
                    <a:cubicBezTo>
                      <a:pt x="99" y="79"/>
                      <a:pt x="94" y="70"/>
                      <a:pt x="89" y="64"/>
                    </a:cubicBezTo>
                    <a:cubicBezTo>
                      <a:pt x="91" y="65"/>
                      <a:pt x="102" y="77"/>
                      <a:pt x="100" y="73"/>
                    </a:cubicBezTo>
                    <a:cubicBezTo>
                      <a:pt x="93" y="66"/>
                      <a:pt x="90" y="64"/>
                      <a:pt x="86" y="62"/>
                    </a:cubicBezTo>
                    <a:cubicBezTo>
                      <a:pt x="83" y="59"/>
                      <a:pt x="79" y="57"/>
                      <a:pt x="72" y="49"/>
                    </a:cubicBezTo>
                    <a:cubicBezTo>
                      <a:pt x="81" y="56"/>
                      <a:pt x="89" y="62"/>
                      <a:pt x="90" y="59"/>
                    </a:cubicBezTo>
                    <a:cubicBezTo>
                      <a:pt x="85" y="54"/>
                      <a:pt x="78" y="50"/>
                      <a:pt x="76" y="47"/>
                    </a:cubicBezTo>
                    <a:cubicBezTo>
                      <a:pt x="75" y="44"/>
                      <a:pt x="88" y="58"/>
                      <a:pt x="84" y="52"/>
                    </a:cubicBezTo>
                    <a:cubicBezTo>
                      <a:pt x="80" y="48"/>
                      <a:pt x="74" y="43"/>
                      <a:pt x="73" y="42"/>
                    </a:cubicBezTo>
                    <a:cubicBezTo>
                      <a:pt x="75" y="42"/>
                      <a:pt x="82" y="49"/>
                      <a:pt x="89" y="55"/>
                    </a:cubicBezTo>
                    <a:cubicBezTo>
                      <a:pt x="95" y="61"/>
                      <a:pt x="102" y="68"/>
                      <a:pt x="104" y="68"/>
                    </a:cubicBezTo>
                    <a:cubicBezTo>
                      <a:pt x="100" y="64"/>
                      <a:pt x="90" y="55"/>
                      <a:pt x="90" y="55"/>
                    </a:cubicBezTo>
                    <a:cubicBezTo>
                      <a:pt x="93" y="56"/>
                      <a:pt x="97" y="60"/>
                      <a:pt x="104" y="67"/>
                    </a:cubicBezTo>
                    <a:close/>
                    <a:moveTo>
                      <a:pt x="77" y="56"/>
                    </a:moveTo>
                    <a:cubicBezTo>
                      <a:pt x="85" y="62"/>
                      <a:pt x="91" y="69"/>
                      <a:pt x="88" y="68"/>
                    </a:cubicBezTo>
                    <a:cubicBezTo>
                      <a:pt x="81" y="61"/>
                      <a:pt x="76" y="57"/>
                      <a:pt x="7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6" name="Freeform 6757">
                <a:extLst>
                  <a:ext uri="{FF2B5EF4-FFF2-40B4-BE49-F238E27FC236}">
                    <a16:creationId xmlns:a16="http://schemas.microsoft.com/office/drawing/2014/main" id="{7FF1A8A2-E459-4771-99DA-608D960972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15" y="1606"/>
                <a:ext cx="116" cy="24"/>
              </a:xfrm>
              <a:custGeom>
                <a:avLst/>
                <a:gdLst>
                  <a:gd name="T0" fmla="*/ 170 w 205"/>
                  <a:gd name="T1" fmla="*/ 26 h 42"/>
                  <a:gd name="T2" fmla="*/ 150 w 205"/>
                  <a:gd name="T3" fmla="*/ 20 h 42"/>
                  <a:gd name="T4" fmla="*/ 126 w 205"/>
                  <a:gd name="T5" fmla="*/ 16 h 42"/>
                  <a:gd name="T6" fmla="*/ 131 w 205"/>
                  <a:gd name="T7" fmla="*/ 19 h 42"/>
                  <a:gd name="T8" fmla="*/ 105 w 205"/>
                  <a:gd name="T9" fmla="*/ 16 h 42"/>
                  <a:gd name="T10" fmla="*/ 83 w 205"/>
                  <a:gd name="T11" fmla="*/ 12 h 42"/>
                  <a:gd name="T12" fmla="*/ 93 w 205"/>
                  <a:gd name="T13" fmla="*/ 12 h 42"/>
                  <a:gd name="T14" fmla="*/ 105 w 205"/>
                  <a:gd name="T15" fmla="*/ 15 h 42"/>
                  <a:gd name="T16" fmla="*/ 103 w 205"/>
                  <a:gd name="T17" fmla="*/ 11 h 42"/>
                  <a:gd name="T18" fmla="*/ 81 w 205"/>
                  <a:gd name="T19" fmla="*/ 7 h 42"/>
                  <a:gd name="T20" fmla="*/ 102 w 205"/>
                  <a:gd name="T21" fmla="*/ 9 h 42"/>
                  <a:gd name="T22" fmla="*/ 117 w 205"/>
                  <a:gd name="T23" fmla="*/ 13 h 42"/>
                  <a:gd name="T24" fmla="*/ 117 w 205"/>
                  <a:gd name="T25" fmla="*/ 12 h 42"/>
                  <a:gd name="T26" fmla="*/ 124 w 205"/>
                  <a:gd name="T27" fmla="*/ 13 h 42"/>
                  <a:gd name="T28" fmla="*/ 127 w 205"/>
                  <a:gd name="T29" fmla="*/ 11 h 42"/>
                  <a:gd name="T30" fmla="*/ 87 w 205"/>
                  <a:gd name="T31" fmla="*/ 5 h 42"/>
                  <a:gd name="T32" fmla="*/ 86 w 205"/>
                  <a:gd name="T33" fmla="*/ 4 h 42"/>
                  <a:gd name="T34" fmla="*/ 65 w 205"/>
                  <a:gd name="T35" fmla="*/ 2 h 42"/>
                  <a:gd name="T36" fmla="*/ 46 w 205"/>
                  <a:gd name="T37" fmla="*/ 0 h 42"/>
                  <a:gd name="T38" fmla="*/ 58 w 205"/>
                  <a:gd name="T39" fmla="*/ 3 h 42"/>
                  <a:gd name="T40" fmla="*/ 44 w 205"/>
                  <a:gd name="T41" fmla="*/ 3 h 42"/>
                  <a:gd name="T42" fmla="*/ 58 w 205"/>
                  <a:gd name="T43" fmla="*/ 7 h 42"/>
                  <a:gd name="T44" fmla="*/ 62 w 205"/>
                  <a:gd name="T45" fmla="*/ 12 h 42"/>
                  <a:gd name="T46" fmla="*/ 53 w 205"/>
                  <a:gd name="T47" fmla="*/ 13 h 42"/>
                  <a:gd name="T48" fmla="*/ 18 w 205"/>
                  <a:gd name="T49" fmla="*/ 10 h 42"/>
                  <a:gd name="T50" fmla="*/ 6 w 205"/>
                  <a:gd name="T51" fmla="*/ 11 h 42"/>
                  <a:gd name="T52" fmla="*/ 29 w 205"/>
                  <a:gd name="T53" fmla="*/ 15 h 42"/>
                  <a:gd name="T54" fmla="*/ 20 w 205"/>
                  <a:gd name="T55" fmla="*/ 12 h 42"/>
                  <a:gd name="T56" fmla="*/ 51 w 205"/>
                  <a:gd name="T57" fmla="*/ 13 h 42"/>
                  <a:gd name="T58" fmla="*/ 82 w 205"/>
                  <a:gd name="T59" fmla="*/ 17 h 42"/>
                  <a:gd name="T60" fmla="*/ 50 w 205"/>
                  <a:gd name="T61" fmla="*/ 16 h 42"/>
                  <a:gd name="T62" fmla="*/ 72 w 205"/>
                  <a:gd name="T63" fmla="*/ 19 h 42"/>
                  <a:gd name="T64" fmla="*/ 91 w 205"/>
                  <a:gd name="T65" fmla="*/ 21 h 42"/>
                  <a:gd name="T66" fmla="*/ 86 w 205"/>
                  <a:gd name="T67" fmla="*/ 19 h 42"/>
                  <a:gd name="T68" fmla="*/ 93 w 205"/>
                  <a:gd name="T69" fmla="*/ 21 h 42"/>
                  <a:gd name="T70" fmla="*/ 105 w 205"/>
                  <a:gd name="T71" fmla="*/ 23 h 42"/>
                  <a:gd name="T72" fmla="*/ 100 w 205"/>
                  <a:gd name="T73" fmla="*/ 20 h 42"/>
                  <a:gd name="T74" fmla="*/ 89 w 205"/>
                  <a:gd name="T75" fmla="*/ 18 h 42"/>
                  <a:gd name="T76" fmla="*/ 115 w 205"/>
                  <a:gd name="T77" fmla="*/ 23 h 42"/>
                  <a:gd name="T78" fmla="*/ 118 w 205"/>
                  <a:gd name="T79" fmla="*/ 22 h 42"/>
                  <a:gd name="T80" fmla="*/ 144 w 205"/>
                  <a:gd name="T81" fmla="*/ 27 h 42"/>
                  <a:gd name="T82" fmla="*/ 143 w 205"/>
                  <a:gd name="T83" fmla="*/ 26 h 42"/>
                  <a:gd name="T84" fmla="*/ 155 w 205"/>
                  <a:gd name="T85" fmla="*/ 30 h 42"/>
                  <a:gd name="T86" fmla="*/ 130 w 205"/>
                  <a:gd name="T87" fmla="*/ 25 h 42"/>
                  <a:gd name="T88" fmla="*/ 123 w 205"/>
                  <a:gd name="T89" fmla="*/ 26 h 42"/>
                  <a:gd name="T90" fmla="*/ 167 w 205"/>
                  <a:gd name="T91" fmla="*/ 36 h 42"/>
                  <a:gd name="T92" fmla="*/ 162 w 205"/>
                  <a:gd name="T93" fmla="*/ 31 h 42"/>
                  <a:gd name="T94" fmla="*/ 185 w 205"/>
                  <a:gd name="T95" fmla="*/ 37 h 42"/>
                  <a:gd name="T96" fmla="*/ 205 w 205"/>
                  <a:gd name="T97" fmla="*/ 42 h 42"/>
                  <a:gd name="T98" fmla="*/ 190 w 205"/>
                  <a:gd name="T99" fmla="*/ 36 h 42"/>
                  <a:gd name="T100" fmla="*/ 186 w 205"/>
                  <a:gd name="T101" fmla="*/ 34 h 42"/>
                  <a:gd name="T102" fmla="*/ 168 w 205"/>
                  <a:gd name="T103" fmla="*/ 31 h 42"/>
                  <a:gd name="T104" fmla="*/ 149 w 205"/>
                  <a:gd name="T105" fmla="*/ 24 h 42"/>
                  <a:gd name="T106" fmla="*/ 156 w 205"/>
                  <a:gd name="T107" fmla="*/ 24 h 42"/>
                  <a:gd name="T108" fmla="*/ 170 w 205"/>
                  <a:gd name="T109" fmla="*/ 26 h 42"/>
                  <a:gd name="T110" fmla="*/ 88 w 205"/>
                  <a:gd name="T111" fmla="*/ 14 h 42"/>
                  <a:gd name="T112" fmla="*/ 113 w 205"/>
                  <a:gd name="T113" fmla="*/ 18 h 42"/>
                  <a:gd name="T114" fmla="*/ 110 w 205"/>
                  <a:gd name="T115" fmla="*/ 20 h 42"/>
                  <a:gd name="T116" fmla="*/ 88 w 205"/>
                  <a:gd name="T117" fmla="*/ 1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5" h="42">
                    <a:moveTo>
                      <a:pt x="170" y="26"/>
                    </a:moveTo>
                    <a:cubicBezTo>
                      <a:pt x="166" y="25"/>
                      <a:pt x="159" y="22"/>
                      <a:pt x="150" y="20"/>
                    </a:cubicBezTo>
                    <a:cubicBezTo>
                      <a:pt x="142" y="18"/>
                      <a:pt x="132" y="16"/>
                      <a:pt x="126" y="16"/>
                    </a:cubicBezTo>
                    <a:cubicBezTo>
                      <a:pt x="133" y="18"/>
                      <a:pt x="123" y="17"/>
                      <a:pt x="131" y="19"/>
                    </a:cubicBezTo>
                    <a:cubicBezTo>
                      <a:pt x="124" y="19"/>
                      <a:pt x="114" y="17"/>
                      <a:pt x="105" y="16"/>
                    </a:cubicBezTo>
                    <a:cubicBezTo>
                      <a:pt x="95" y="14"/>
                      <a:pt x="86" y="13"/>
                      <a:pt x="83" y="12"/>
                    </a:cubicBezTo>
                    <a:cubicBezTo>
                      <a:pt x="90" y="13"/>
                      <a:pt x="85" y="10"/>
                      <a:pt x="93" y="12"/>
                    </a:cubicBezTo>
                    <a:cubicBezTo>
                      <a:pt x="96" y="13"/>
                      <a:pt x="100" y="14"/>
                      <a:pt x="105" y="15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7" y="9"/>
                      <a:pt x="87" y="9"/>
                      <a:pt x="81" y="7"/>
                    </a:cubicBezTo>
                    <a:cubicBezTo>
                      <a:pt x="83" y="6"/>
                      <a:pt x="89" y="6"/>
                      <a:pt x="102" y="9"/>
                    </a:cubicBezTo>
                    <a:cubicBezTo>
                      <a:pt x="93" y="9"/>
                      <a:pt x="111" y="13"/>
                      <a:pt x="117" y="13"/>
                    </a:cubicBezTo>
                    <a:cubicBezTo>
                      <a:pt x="115" y="12"/>
                      <a:pt x="113" y="12"/>
                      <a:pt x="117" y="12"/>
                    </a:cubicBezTo>
                    <a:cubicBezTo>
                      <a:pt x="123" y="13"/>
                      <a:pt x="130" y="15"/>
                      <a:pt x="124" y="13"/>
                    </a:cubicBezTo>
                    <a:cubicBezTo>
                      <a:pt x="104" y="7"/>
                      <a:pt x="119" y="12"/>
                      <a:pt x="127" y="11"/>
                    </a:cubicBezTo>
                    <a:cubicBezTo>
                      <a:pt x="112" y="9"/>
                      <a:pt x="97" y="6"/>
                      <a:pt x="87" y="5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73" y="2"/>
                      <a:pt x="69" y="2"/>
                      <a:pt x="65" y="2"/>
                    </a:cubicBezTo>
                    <a:cubicBezTo>
                      <a:pt x="61" y="2"/>
                      <a:pt x="57" y="2"/>
                      <a:pt x="46" y="0"/>
                    </a:cubicBezTo>
                    <a:cubicBezTo>
                      <a:pt x="41" y="1"/>
                      <a:pt x="59" y="2"/>
                      <a:pt x="58" y="3"/>
                    </a:cubicBezTo>
                    <a:cubicBezTo>
                      <a:pt x="48" y="2"/>
                      <a:pt x="47" y="2"/>
                      <a:pt x="44" y="3"/>
                    </a:cubicBezTo>
                    <a:cubicBezTo>
                      <a:pt x="57" y="4"/>
                      <a:pt x="58" y="6"/>
                      <a:pt x="58" y="7"/>
                    </a:cubicBezTo>
                    <a:cubicBezTo>
                      <a:pt x="58" y="9"/>
                      <a:pt x="57" y="10"/>
                      <a:pt x="62" y="12"/>
                    </a:cubicBezTo>
                    <a:cubicBezTo>
                      <a:pt x="59" y="12"/>
                      <a:pt x="57" y="13"/>
                      <a:pt x="53" y="13"/>
                    </a:cubicBezTo>
                    <a:cubicBezTo>
                      <a:pt x="44" y="12"/>
                      <a:pt x="30" y="11"/>
                      <a:pt x="18" y="10"/>
                    </a:cubicBezTo>
                    <a:cubicBezTo>
                      <a:pt x="7" y="10"/>
                      <a:pt x="0" y="10"/>
                      <a:pt x="6" y="11"/>
                    </a:cubicBezTo>
                    <a:cubicBezTo>
                      <a:pt x="18" y="10"/>
                      <a:pt x="16" y="14"/>
                      <a:pt x="29" y="15"/>
                    </a:cubicBezTo>
                    <a:cubicBezTo>
                      <a:pt x="33" y="13"/>
                      <a:pt x="19" y="13"/>
                      <a:pt x="20" y="12"/>
                    </a:cubicBezTo>
                    <a:cubicBezTo>
                      <a:pt x="27" y="11"/>
                      <a:pt x="39" y="12"/>
                      <a:pt x="51" y="13"/>
                    </a:cubicBezTo>
                    <a:cubicBezTo>
                      <a:pt x="63" y="15"/>
                      <a:pt x="75" y="16"/>
                      <a:pt x="82" y="17"/>
                    </a:cubicBezTo>
                    <a:cubicBezTo>
                      <a:pt x="71" y="17"/>
                      <a:pt x="51" y="13"/>
                      <a:pt x="50" y="16"/>
                    </a:cubicBezTo>
                    <a:cubicBezTo>
                      <a:pt x="56" y="16"/>
                      <a:pt x="64" y="17"/>
                      <a:pt x="72" y="19"/>
                    </a:cubicBezTo>
                    <a:cubicBezTo>
                      <a:pt x="79" y="20"/>
                      <a:pt x="86" y="21"/>
                      <a:pt x="91" y="21"/>
                    </a:cubicBezTo>
                    <a:cubicBezTo>
                      <a:pt x="87" y="20"/>
                      <a:pt x="81" y="18"/>
                      <a:pt x="86" y="19"/>
                    </a:cubicBezTo>
                    <a:cubicBezTo>
                      <a:pt x="93" y="20"/>
                      <a:pt x="93" y="20"/>
                      <a:pt x="93" y="21"/>
                    </a:cubicBezTo>
                    <a:cubicBezTo>
                      <a:pt x="94" y="21"/>
                      <a:pt x="95" y="22"/>
                      <a:pt x="105" y="23"/>
                    </a:cubicBezTo>
                    <a:cubicBezTo>
                      <a:pt x="103" y="22"/>
                      <a:pt x="108" y="21"/>
                      <a:pt x="100" y="20"/>
                    </a:cubicBezTo>
                    <a:cubicBezTo>
                      <a:pt x="101" y="20"/>
                      <a:pt x="90" y="19"/>
                      <a:pt x="89" y="18"/>
                    </a:cubicBezTo>
                    <a:cubicBezTo>
                      <a:pt x="97" y="18"/>
                      <a:pt x="108" y="21"/>
                      <a:pt x="115" y="23"/>
                    </a:cubicBezTo>
                    <a:cubicBezTo>
                      <a:pt x="115" y="22"/>
                      <a:pt x="114" y="21"/>
                      <a:pt x="118" y="22"/>
                    </a:cubicBezTo>
                    <a:cubicBezTo>
                      <a:pt x="124" y="23"/>
                      <a:pt x="138" y="27"/>
                      <a:pt x="144" y="27"/>
                    </a:cubicBezTo>
                    <a:cubicBezTo>
                      <a:pt x="142" y="27"/>
                      <a:pt x="139" y="26"/>
                      <a:pt x="143" y="26"/>
                    </a:cubicBezTo>
                    <a:cubicBezTo>
                      <a:pt x="148" y="28"/>
                      <a:pt x="152" y="29"/>
                      <a:pt x="155" y="30"/>
                    </a:cubicBezTo>
                    <a:cubicBezTo>
                      <a:pt x="151" y="30"/>
                      <a:pt x="137" y="28"/>
                      <a:pt x="130" y="25"/>
                    </a:cubicBezTo>
                    <a:cubicBezTo>
                      <a:pt x="135" y="28"/>
                      <a:pt x="118" y="23"/>
                      <a:pt x="123" y="26"/>
                    </a:cubicBezTo>
                    <a:cubicBezTo>
                      <a:pt x="137" y="27"/>
                      <a:pt x="152" y="32"/>
                      <a:pt x="167" y="36"/>
                    </a:cubicBezTo>
                    <a:cubicBezTo>
                      <a:pt x="166" y="34"/>
                      <a:pt x="167" y="33"/>
                      <a:pt x="162" y="31"/>
                    </a:cubicBezTo>
                    <a:cubicBezTo>
                      <a:pt x="174" y="33"/>
                      <a:pt x="180" y="35"/>
                      <a:pt x="185" y="37"/>
                    </a:cubicBezTo>
                    <a:cubicBezTo>
                      <a:pt x="191" y="38"/>
                      <a:pt x="196" y="40"/>
                      <a:pt x="205" y="42"/>
                    </a:cubicBezTo>
                    <a:cubicBezTo>
                      <a:pt x="203" y="40"/>
                      <a:pt x="196" y="38"/>
                      <a:pt x="190" y="36"/>
                    </a:cubicBezTo>
                    <a:cubicBezTo>
                      <a:pt x="184" y="35"/>
                      <a:pt x="180" y="34"/>
                      <a:pt x="186" y="34"/>
                    </a:cubicBezTo>
                    <a:cubicBezTo>
                      <a:pt x="175" y="31"/>
                      <a:pt x="174" y="32"/>
                      <a:pt x="168" y="31"/>
                    </a:cubicBezTo>
                    <a:cubicBezTo>
                      <a:pt x="160" y="28"/>
                      <a:pt x="154" y="26"/>
                      <a:pt x="149" y="24"/>
                    </a:cubicBezTo>
                    <a:cubicBezTo>
                      <a:pt x="162" y="27"/>
                      <a:pt x="161" y="26"/>
                      <a:pt x="156" y="24"/>
                    </a:cubicBezTo>
                    <a:cubicBezTo>
                      <a:pt x="164" y="25"/>
                      <a:pt x="167" y="27"/>
                      <a:pt x="170" y="26"/>
                    </a:cubicBezTo>
                    <a:close/>
                    <a:moveTo>
                      <a:pt x="88" y="14"/>
                    </a:moveTo>
                    <a:cubicBezTo>
                      <a:pt x="89" y="13"/>
                      <a:pt x="106" y="17"/>
                      <a:pt x="113" y="18"/>
                    </a:cubicBezTo>
                    <a:cubicBezTo>
                      <a:pt x="115" y="19"/>
                      <a:pt x="113" y="20"/>
                      <a:pt x="110" y="20"/>
                    </a:cubicBezTo>
                    <a:cubicBezTo>
                      <a:pt x="99" y="18"/>
                      <a:pt x="99" y="16"/>
                      <a:pt x="8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7" name="Freeform 6758">
                <a:extLst>
                  <a:ext uri="{FF2B5EF4-FFF2-40B4-BE49-F238E27FC236}">
                    <a16:creationId xmlns:a16="http://schemas.microsoft.com/office/drawing/2014/main" id="{38BB9E7C-243E-4594-A392-219134799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104"/>
                <a:ext cx="2" cy="15"/>
              </a:xfrm>
              <a:custGeom>
                <a:avLst/>
                <a:gdLst>
                  <a:gd name="T0" fmla="*/ 3 w 3"/>
                  <a:gd name="T1" fmla="*/ 23 h 26"/>
                  <a:gd name="T2" fmla="*/ 1 w 3"/>
                  <a:gd name="T3" fmla="*/ 16 h 26"/>
                  <a:gd name="T4" fmla="*/ 0 w 3"/>
                  <a:gd name="T5" fmla="*/ 9 h 26"/>
                  <a:gd name="T6" fmla="*/ 2 w 3"/>
                  <a:gd name="T7" fmla="*/ 0 h 26"/>
                  <a:gd name="T8" fmla="*/ 3 w 3"/>
                  <a:gd name="T9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6">
                    <a:moveTo>
                      <a:pt x="3" y="23"/>
                    </a:moveTo>
                    <a:cubicBezTo>
                      <a:pt x="2" y="26"/>
                      <a:pt x="2" y="20"/>
                      <a:pt x="1" y="16"/>
                    </a:cubicBezTo>
                    <a:cubicBezTo>
                      <a:pt x="1" y="11"/>
                      <a:pt x="1" y="6"/>
                      <a:pt x="0" y="9"/>
                    </a:cubicBezTo>
                    <a:cubicBezTo>
                      <a:pt x="0" y="4"/>
                      <a:pt x="1" y="1"/>
                      <a:pt x="2" y="0"/>
                    </a:cubicBezTo>
                    <a:cubicBezTo>
                      <a:pt x="1" y="15"/>
                      <a:pt x="2" y="10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8" name="Freeform 6759">
                <a:extLst>
                  <a:ext uri="{FF2B5EF4-FFF2-40B4-BE49-F238E27FC236}">
                    <a16:creationId xmlns:a16="http://schemas.microsoft.com/office/drawing/2014/main" id="{F0F21E37-5765-4A15-A7B1-B3165D2C5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1765"/>
                <a:ext cx="27" cy="33"/>
              </a:xfrm>
              <a:custGeom>
                <a:avLst/>
                <a:gdLst>
                  <a:gd name="T0" fmla="*/ 0 w 48"/>
                  <a:gd name="T1" fmla="*/ 2 h 57"/>
                  <a:gd name="T2" fmla="*/ 1 w 48"/>
                  <a:gd name="T3" fmla="*/ 0 h 57"/>
                  <a:gd name="T4" fmla="*/ 16 w 48"/>
                  <a:gd name="T5" fmla="*/ 16 h 57"/>
                  <a:gd name="T6" fmla="*/ 6 w 48"/>
                  <a:gd name="T7" fmla="*/ 7 h 57"/>
                  <a:gd name="T8" fmla="*/ 27 w 48"/>
                  <a:gd name="T9" fmla="*/ 32 h 57"/>
                  <a:gd name="T10" fmla="*/ 48 w 48"/>
                  <a:gd name="T11" fmla="*/ 57 h 57"/>
                  <a:gd name="T12" fmla="*/ 25 w 48"/>
                  <a:gd name="T13" fmla="*/ 31 h 57"/>
                  <a:gd name="T14" fmla="*/ 0 w 48"/>
                  <a:gd name="T15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57">
                    <a:moveTo>
                      <a:pt x="0" y="2"/>
                    </a:moveTo>
                    <a:cubicBezTo>
                      <a:pt x="5" y="6"/>
                      <a:pt x="0" y="1"/>
                      <a:pt x="1" y="0"/>
                    </a:cubicBezTo>
                    <a:cubicBezTo>
                      <a:pt x="8" y="9"/>
                      <a:pt x="8" y="7"/>
                      <a:pt x="16" y="16"/>
                    </a:cubicBezTo>
                    <a:cubicBezTo>
                      <a:pt x="15" y="17"/>
                      <a:pt x="6" y="6"/>
                      <a:pt x="6" y="7"/>
                    </a:cubicBezTo>
                    <a:cubicBezTo>
                      <a:pt x="15" y="17"/>
                      <a:pt x="21" y="25"/>
                      <a:pt x="27" y="32"/>
                    </a:cubicBezTo>
                    <a:cubicBezTo>
                      <a:pt x="34" y="39"/>
                      <a:pt x="40" y="46"/>
                      <a:pt x="48" y="57"/>
                    </a:cubicBezTo>
                    <a:cubicBezTo>
                      <a:pt x="39" y="47"/>
                      <a:pt x="32" y="39"/>
                      <a:pt x="25" y="31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9" name="Freeform 6760">
                <a:extLst>
                  <a:ext uri="{FF2B5EF4-FFF2-40B4-BE49-F238E27FC236}">
                    <a16:creationId xmlns:a16="http://schemas.microsoft.com/office/drawing/2014/main" id="{E3103B28-4D33-405D-BBC7-7AEDE2CC4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1961"/>
                <a:ext cx="9" cy="34"/>
              </a:xfrm>
              <a:custGeom>
                <a:avLst/>
                <a:gdLst>
                  <a:gd name="T0" fmla="*/ 0 w 17"/>
                  <a:gd name="T1" fmla="*/ 0 h 59"/>
                  <a:gd name="T2" fmla="*/ 5 w 17"/>
                  <a:gd name="T3" fmla="*/ 5 h 59"/>
                  <a:gd name="T4" fmla="*/ 12 w 17"/>
                  <a:gd name="T5" fmla="*/ 21 h 59"/>
                  <a:gd name="T6" fmla="*/ 7 w 17"/>
                  <a:gd name="T7" fmla="*/ 17 h 59"/>
                  <a:gd name="T8" fmla="*/ 10 w 17"/>
                  <a:gd name="T9" fmla="*/ 29 h 59"/>
                  <a:gd name="T10" fmla="*/ 14 w 17"/>
                  <a:gd name="T11" fmla="*/ 38 h 59"/>
                  <a:gd name="T12" fmla="*/ 17 w 17"/>
                  <a:gd name="T13" fmla="*/ 59 h 59"/>
                  <a:gd name="T14" fmla="*/ 12 w 17"/>
                  <a:gd name="T15" fmla="*/ 41 h 59"/>
                  <a:gd name="T16" fmla="*/ 7 w 17"/>
                  <a:gd name="T17" fmla="*/ 21 h 59"/>
                  <a:gd name="T18" fmla="*/ 0 w 17"/>
                  <a:gd name="T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59">
                    <a:moveTo>
                      <a:pt x="0" y="0"/>
                    </a:moveTo>
                    <a:cubicBezTo>
                      <a:pt x="3" y="5"/>
                      <a:pt x="4" y="4"/>
                      <a:pt x="5" y="5"/>
                    </a:cubicBezTo>
                    <a:cubicBezTo>
                      <a:pt x="6" y="6"/>
                      <a:pt x="7" y="9"/>
                      <a:pt x="12" y="21"/>
                    </a:cubicBezTo>
                    <a:cubicBezTo>
                      <a:pt x="10" y="19"/>
                      <a:pt x="7" y="12"/>
                      <a:pt x="7" y="17"/>
                    </a:cubicBezTo>
                    <a:cubicBezTo>
                      <a:pt x="8" y="20"/>
                      <a:pt x="9" y="24"/>
                      <a:pt x="10" y="29"/>
                    </a:cubicBezTo>
                    <a:cubicBezTo>
                      <a:pt x="12" y="39"/>
                      <a:pt x="12" y="31"/>
                      <a:pt x="14" y="38"/>
                    </a:cubicBezTo>
                    <a:cubicBezTo>
                      <a:pt x="16" y="48"/>
                      <a:pt x="17" y="55"/>
                      <a:pt x="17" y="59"/>
                    </a:cubicBezTo>
                    <a:cubicBezTo>
                      <a:pt x="16" y="49"/>
                      <a:pt x="15" y="53"/>
                      <a:pt x="12" y="41"/>
                    </a:cubicBezTo>
                    <a:cubicBezTo>
                      <a:pt x="12" y="37"/>
                      <a:pt x="10" y="29"/>
                      <a:pt x="7" y="21"/>
                    </a:cubicBezTo>
                    <a:cubicBezTo>
                      <a:pt x="4" y="13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0" name="Freeform 6761">
                <a:extLst>
                  <a:ext uri="{FF2B5EF4-FFF2-40B4-BE49-F238E27FC236}">
                    <a16:creationId xmlns:a16="http://schemas.microsoft.com/office/drawing/2014/main" id="{FD1962D9-5527-4B17-BF92-9792F61792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92" y="2019"/>
                <a:ext cx="15" cy="71"/>
              </a:xfrm>
              <a:custGeom>
                <a:avLst/>
                <a:gdLst>
                  <a:gd name="T0" fmla="*/ 8 w 26"/>
                  <a:gd name="T1" fmla="*/ 68 h 124"/>
                  <a:gd name="T2" fmla="*/ 10 w 26"/>
                  <a:gd name="T3" fmla="*/ 79 h 124"/>
                  <a:gd name="T4" fmla="*/ 10 w 26"/>
                  <a:gd name="T5" fmla="*/ 62 h 124"/>
                  <a:gd name="T6" fmla="*/ 15 w 26"/>
                  <a:gd name="T7" fmla="*/ 83 h 124"/>
                  <a:gd name="T8" fmla="*/ 18 w 26"/>
                  <a:gd name="T9" fmla="*/ 106 h 124"/>
                  <a:gd name="T10" fmla="*/ 21 w 26"/>
                  <a:gd name="T11" fmla="*/ 124 h 124"/>
                  <a:gd name="T12" fmla="*/ 19 w 26"/>
                  <a:gd name="T13" fmla="*/ 108 h 124"/>
                  <a:gd name="T14" fmla="*/ 21 w 26"/>
                  <a:gd name="T15" fmla="*/ 99 h 124"/>
                  <a:gd name="T16" fmla="*/ 25 w 26"/>
                  <a:gd name="T17" fmla="*/ 116 h 124"/>
                  <a:gd name="T18" fmla="*/ 24 w 26"/>
                  <a:gd name="T19" fmla="*/ 96 h 124"/>
                  <a:gd name="T20" fmla="*/ 22 w 26"/>
                  <a:gd name="T21" fmla="*/ 94 h 124"/>
                  <a:gd name="T22" fmla="*/ 24 w 26"/>
                  <a:gd name="T23" fmla="*/ 84 h 124"/>
                  <a:gd name="T24" fmla="*/ 17 w 26"/>
                  <a:gd name="T25" fmla="*/ 42 h 124"/>
                  <a:gd name="T26" fmla="*/ 15 w 26"/>
                  <a:gd name="T27" fmla="*/ 22 h 124"/>
                  <a:gd name="T28" fmla="*/ 13 w 26"/>
                  <a:gd name="T29" fmla="*/ 24 h 124"/>
                  <a:gd name="T30" fmla="*/ 11 w 26"/>
                  <a:gd name="T31" fmla="*/ 8 h 124"/>
                  <a:gd name="T32" fmla="*/ 8 w 26"/>
                  <a:gd name="T33" fmla="*/ 16 h 124"/>
                  <a:gd name="T34" fmla="*/ 6 w 26"/>
                  <a:gd name="T35" fmla="*/ 4 h 124"/>
                  <a:gd name="T36" fmla="*/ 0 w 26"/>
                  <a:gd name="T37" fmla="*/ 10 h 124"/>
                  <a:gd name="T38" fmla="*/ 6 w 26"/>
                  <a:gd name="T39" fmla="*/ 45 h 124"/>
                  <a:gd name="T40" fmla="*/ 2 w 26"/>
                  <a:gd name="T41" fmla="*/ 26 h 124"/>
                  <a:gd name="T42" fmla="*/ 0 w 26"/>
                  <a:gd name="T43" fmla="*/ 32 h 124"/>
                  <a:gd name="T44" fmla="*/ 6 w 26"/>
                  <a:gd name="T45" fmla="*/ 66 h 124"/>
                  <a:gd name="T46" fmla="*/ 2 w 26"/>
                  <a:gd name="T47" fmla="*/ 52 h 124"/>
                  <a:gd name="T48" fmla="*/ 2 w 26"/>
                  <a:gd name="T49" fmla="*/ 65 h 124"/>
                  <a:gd name="T50" fmla="*/ 7 w 26"/>
                  <a:gd name="T51" fmla="*/ 90 h 124"/>
                  <a:gd name="T52" fmla="*/ 4 w 26"/>
                  <a:gd name="T53" fmla="*/ 80 h 124"/>
                  <a:gd name="T54" fmla="*/ 3 w 26"/>
                  <a:gd name="T55" fmla="*/ 97 h 124"/>
                  <a:gd name="T56" fmla="*/ 5 w 26"/>
                  <a:gd name="T57" fmla="*/ 112 h 124"/>
                  <a:gd name="T58" fmla="*/ 7 w 26"/>
                  <a:gd name="T59" fmla="*/ 102 h 124"/>
                  <a:gd name="T60" fmla="*/ 9 w 26"/>
                  <a:gd name="T61" fmla="*/ 117 h 124"/>
                  <a:gd name="T62" fmla="*/ 13 w 26"/>
                  <a:gd name="T63" fmla="*/ 118 h 124"/>
                  <a:gd name="T64" fmla="*/ 6 w 26"/>
                  <a:gd name="T65" fmla="*/ 53 h 124"/>
                  <a:gd name="T66" fmla="*/ 3 w 26"/>
                  <a:gd name="T67" fmla="*/ 38 h 124"/>
                  <a:gd name="T68" fmla="*/ 9 w 26"/>
                  <a:gd name="T69" fmla="*/ 67 h 124"/>
                  <a:gd name="T70" fmla="*/ 8 w 26"/>
                  <a:gd name="T71" fmla="*/ 68 h 124"/>
                  <a:gd name="T72" fmla="*/ 3 w 26"/>
                  <a:gd name="T73" fmla="*/ 12 h 124"/>
                  <a:gd name="T74" fmla="*/ 5 w 26"/>
                  <a:gd name="T75" fmla="*/ 19 h 124"/>
                  <a:gd name="T76" fmla="*/ 8 w 26"/>
                  <a:gd name="T77" fmla="*/ 29 h 124"/>
                  <a:gd name="T78" fmla="*/ 7 w 26"/>
                  <a:gd name="T79" fmla="*/ 26 h 124"/>
                  <a:gd name="T80" fmla="*/ 7 w 26"/>
                  <a:gd name="T81" fmla="*/ 35 h 124"/>
                  <a:gd name="T82" fmla="*/ 3 w 26"/>
                  <a:gd name="T83" fmla="*/ 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" h="124">
                    <a:moveTo>
                      <a:pt x="8" y="68"/>
                    </a:moveTo>
                    <a:cubicBezTo>
                      <a:pt x="9" y="68"/>
                      <a:pt x="10" y="73"/>
                      <a:pt x="10" y="79"/>
                    </a:cubicBezTo>
                    <a:cubicBezTo>
                      <a:pt x="13" y="82"/>
                      <a:pt x="10" y="67"/>
                      <a:pt x="10" y="62"/>
                    </a:cubicBezTo>
                    <a:cubicBezTo>
                      <a:pt x="12" y="71"/>
                      <a:pt x="14" y="74"/>
                      <a:pt x="15" y="83"/>
                    </a:cubicBezTo>
                    <a:cubicBezTo>
                      <a:pt x="16" y="89"/>
                      <a:pt x="17" y="98"/>
                      <a:pt x="18" y="106"/>
                    </a:cubicBezTo>
                    <a:cubicBezTo>
                      <a:pt x="19" y="114"/>
                      <a:pt x="20" y="121"/>
                      <a:pt x="21" y="124"/>
                    </a:cubicBezTo>
                    <a:cubicBezTo>
                      <a:pt x="22" y="122"/>
                      <a:pt x="20" y="118"/>
                      <a:pt x="19" y="108"/>
                    </a:cubicBezTo>
                    <a:cubicBezTo>
                      <a:pt x="22" y="120"/>
                      <a:pt x="20" y="97"/>
                      <a:pt x="21" y="99"/>
                    </a:cubicBezTo>
                    <a:cubicBezTo>
                      <a:pt x="22" y="111"/>
                      <a:pt x="24" y="117"/>
                      <a:pt x="25" y="116"/>
                    </a:cubicBezTo>
                    <a:cubicBezTo>
                      <a:pt x="24" y="105"/>
                      <a:pt x="26" y="108"/>
                      <a:pt x="24" y="96"/>
                    </a:cubicBezTo>
                    <a:cubicBezTo>
                      <a:pt x="23" y="96"/>
                      <a:pt x="23" y="99"/>
                      <a:pt x="22" y="94"/>
                    </a:cubicBezTo>
                    <a:cubicBezTo>
                      <a:pt x="22" y="87"/>
                      <a:pt x="22" y="84"/>
                      <a:pt x="24" y="84"/>
                    </a:cubicBezTo>
                    <a:cubicBezTo>
                      <a:pt x="22" y="65"/>
                      <a:pt x="20" y="51"/>
                      <a:pt x="17" y="42"/>
                    </a:cubicBezTo>
                    <a:cubicBezTo>
                      <a:pt x="19" y="36"/>
                      <a:pt x="14" y="28"/>
                      <a:pt x="15" y="22"/>
                    </a:cubicBezTo>
                    <a:cubicBezTo>
                      <a:pt x="14" y="18"/>
                      <a:pt x="13" y="19"/>
                      <a:pt x="13" y="24"/>
                    </a:cubicBezTo>
                    <a:cubicBezTo>
                      <a:pt x="11" y="12"/>
                      <a:pt x="12" y="16"/>
                      <a:pt x="11" y="8"/>
                    </a:cubicBezTo>
                    <a:cubicBezTo>
                      <a:pt x="9" y="7"/>
                      <a:pt x="9" y="14"/>
                      <a:pt x="8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" y="0"/>
                      <a:pt x="4" y="20"/>
                      <a:pt x="0" y="10"/>
                    </a:cubicBezTo>
                    <a:cubicBezTo>
                      <a:pt x="2" y="21"/>
                      <a:pt x="6" y="40"/>
                      <a:pt x="6" y="45"/>
                    </a:cubicBezTo>
                    <a:cubicBezTo>
                      <a:pt x="4" y="38"/>
                      <a:pt x="4" y="35"/>
                      <a:pt x="2" y="26"/>
                    </a:cubicBezTo>
                    <a:cubicBezTo>
                      <a:pt x="2" y="37"/>
                      <a:pt x="0" y="25"/>
                      <a:pt x="0" y="32"/>
                    </a:cubicBezTo>
                    <a:cubicBezTo>
                      <a:pt x="2" y="45"/>
                      <a:pt x="5" y="57"/>
                      <a:pt x="6" y="66"/>
                    </a:cubicBezTo>
                    <a:cubicBezTo>
                      <a:pt x="4" y="65"/>
                      <a:pt x="3" y="50"/>
                      <a:pt x="2" y="52"/>
                    </a:cubicBezTo>
                    <a:cubicBezTo>
                      <a:pt x="1" y="55"/>
                      <a:pt x="4" y="70"/>
                      <a:pt x="2" y="65"/>
                    </a:cubicBezTo>
                    <a:cubicBezTo>
                      <a:pt x="4" y="79"/>
                      <a:pt x="5" y="74"/>
                      <a:pt x="7" y="90"/>
                    </a:cubicBezTo>
                    <a:cubicBezTo>
                      <a:pt x="6" y="95"/>
                      <a:pt x="5" y="81"/>
                      <a:pt x="4" y="80"/>
                    </a:cubicBezTo>
                    <a:cubicBezTo>
                      <a:pt x="6" y="94"/>
                      <a:pt x="3" y="88"/>
                      <a:pt x="3" y="97"/>
                    </a:cubicBezTo>
                    <a:cubicBezTo>
                      <a:pt x="5" y="99"/>
                      <a:pt x="4" y="106"/>
                      <a:pt x="5" y="112"/>
                    </a:cubicBezTo>
                    <a:cubicBezTo>
                      <a:pt x="6" y="109"/>
                      <a:pt x="7" y="107"/>
                      <a:pt x="7" y="102"/>
                    </a:cubicBezTo>
                    <a:cubicBezTo>
                      <a:pt x="9" y="109"/>
                      <a:pt x="8" y="110"/>
                      <a:pt x="9" y="117"/>
                    </a:cubicBezTo>
                    <a:cubicBezTo>
                      <a:pt x="12" y="118"/>
                      <a:pt x="10" y="113"/>
                      <a:pt x="13" y="118"/>
                    </a:cubicBezTo>
                    <a:cubicBezTo>
                      <a:pt x="12" y="91"/>
                      <a:pt x="5" y="65"/>
                      <a:pt x="6" y="53"/>
                    </a:cubicBezTo>
                    <a:cubicBezTo>
                      <a:pt x="6" y="58"/>
                      <a:pt x="2" y="42"/>
                      <a:pt x="3" y="38"/>
                    </a:cubicBezTo>
                    <a:cubicBezTo>
                      <a:pt x="5" y="47"/>
                      <a:pt x="9" y="55"/>
                      <a:pt x="9" y="67"/>
                    </a:cubicBezTo>
                    <a:cubicBezTo>
                      <a:pt x="8" y="65"/>
                      <a:pt x="8" y="63"/>
                      <a:pt x="8" y="68"/>
                    </a:cubicBezTo>
                    <a:close/>
                    <a:moveTo>
                      <a:pt x="3" y="12"/>
                    </a:moveTo>
                    <a:cubicBezTo>
                      <a:pt x="4" y="12"/>
                      <a:pt x="5" y="17"/>
                      <a:pt x="5" y="19"/>
                    </a:cubicBezTo>
                    <a:cubicBezTo>
                      <a:pt x="6" y="22"/>
                      <a:pt x="7" y="22"/>
                      <a:pt x="8" y="29"/>
                    </a:cubicBezTo>
                    <a:cubicBezTo>
                      <a:pt x="8" y="30"/>
                      <a:pt x="7" y="28"/>
                      <a:pt x="7" y="26"/>
                    </a:cubicBezTo>
                    <a:cubicBezTo>
                      <a:pt x="7" y="29"/>
                      <a:pt x="8" y="35"/>
                      <a:pt x="7" y="35"/>
                    </a:cubicBezTo>
                    <a:cubicBezTo>
                      <a:pt x="5" y="26"/>
                      <a:pt x="6" y="23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1" name="Freeform 6762">
                <a:extLst>
                  <a:ext uri="{FF2B5EF4-FFF2-40B4-BE49-F238E27FC236}">
                    <a16:creationId xmlns:a16="http://schemas.microsoft.com/office/drawing/2014/main" id="{F77C0C38-000D-4E3F-A953-7D371EFC6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6" y="1778"/>
                <a:ext cx="58" cy="71"/>
              </a:xfrm>
              <a:custGeom>
                <a:avLst/>
                <a:gdLst>
                  <a:gd name="T0" fmla="*/ 68 w 101"/>
                  <a:gd name="T1" fmla="*/ 77 h 126"/>
                  <a:gd name="T2" fmla="*/ 47 w 101"/>
                  <a:gd name="T3" fmla="*/ 50 h 126"/>
                  <a:gd name="T4" fmla="*/ 54 w 101"/>
                  <a:gd name="T5" fmla="*/ 62 h 126"/>
                  <a:gd name="T6" fmla="*/ 59 w 101"/>
                  <a:gd name="T7" fmla="*/ 72 h 126"/>
                  <a:gd name="T8" fmla="*/ 25 w 101"/>
                  <a:gd name="T9" fmla="*/ 27 h 126"/>
                  <a:gd name="T10" fmla="*/ 15 w 101"/>
                  <a:gd name="T11" fmla="*/ 18 h 126"/>
                  <a:gd name="T12" fmla="*/ 0 w 101"/>
                  <a:gd name="T13" fmla="*/ 0 h 126"/>
                  <a:gd name="T14" fmla="*/ 24 w 101"/>
                  <a:gd name="T15" fmla="*/ 30 h 126"/>
                  <a:gd name="T16" fmla="*/ 56 w 101"/>
                  <a:gd name="T17" fmla="*/ 71 h 126"/>
                  <a:gd name="T18" fmla="*/ 76 w 101"/>
                  <a:gd name="T19" fmla="*/ 98 h 126"/>
                  <a:gd name="T20" fmla="*/ 95 w 101"/>
                  <a:gd name="T21" fmla="*/ 126 h 126"/>
                  <a:gd name="T22" fmla="*/ 82 w 101"/>
                  <a:gd name="T23" fmla="*/ 105 h 126"/>
                  <a:gd name="T24" fmla="*/ 64 w 101"/>
                  <a:gd name="T25" fmla="*/ 79 h 126"/>
                  <a:gd name="T26" fmla="*/ 60 w 101"/>
                  <a:gd name="T27" fmla="*/ 70 h 126"/>
                  <a:gd name="T28" fmla="*/ 68 w 101"/>
                  <a:gd name="T29" fmla="*/ 76 h 126"/>
                  <a:gd name="T30" fmla="*/ 81 w 101"/>
                  <a:gd name="T31" fmla="*/ 94 h 126"/>
                  <a:gd name="T32" fmla="*/ 78 w 101"/>
                  <a:gd name="T33" fmla="*/ 88 h 126"/>
                  <a:gd name="T34" fmla="*/ 73 w 101"/>
                  <a:gd name="T35" fmla="*/ 80 h 126"/>
                  <a:gd name="T36" fmla="*/ 85 w 101"/>
                  <a:gd name="T37" fmla="*/ 93 h 126"/>
                  <a:gd name="T38" fmla="*/ 70 w 101"/>
                  <a:gd name="T39" fmla="*/ 70 h 126"/>
                  <a:gd name="T40" fmla="*/ 77 w 101"/>
                  <a:gd name="T41" fmla="*/ 77 h 126"/>
                  <a:gd name="T42" fmla="*/ 84 w 101"/>
                  <a:gd name="T43" fmla="*/ 86 h 126"/>
                  <a:gd name="T44" fmla="*/ 78 w 101"/>
                  <a:gd name="T45" fmla="*/ 76 h 126"/>
                  <a:gd name="T46" fmla="*/ 79 w 101"/>
                  <a:gd name="T47" fmla="*/ 74 h 126"/>
                  <a:gd name="T48" fmla="*/ 89 w 101"/>
                  <a:gd name="T49" fmla="*/ 89 h 126"/>
                  <a:gd name="T50" fmla="*/ 95 w 101"/>
                  <a:gd name="T51" fmla="*/ 101 h 126"/>
                  <a:gd name="T52" fmla="*/ 101 w 101"/>
                  <a:gd name="T53" fmla="*/ 105 h 126"/>
                  <a:gd name="T54" fmla="*/ 79 w 101"/>
                  <a:gd name="T55" fmla="*/ 73 h 126"/>
                  <a:gd name="T56" fmla="*/ 80 w 101"/>
                  <a:gd name="T57" fmla="*/ 70 h 126"/>
                  <a:gd name="T58" fmla="*/ 68 w 101"/>
                  <a:gd name="T59" fmla="*/ 57 h 126"/>
                  <a:gd name="T60" fmla="*/ 74 w 101"/>
                  <a:gd name="T61" fmla="*/ 58 h 126"/>
                  <a:gd name="T62" fmla="*/ 63 w 101"/>
                  <a:gd name="T63" fmla="*/ 52 h 126"/>
                  <a:gd name="T64" fmla="*/ 51 w 101"/>
                  <a:gd name="T65" fmla="*/ 39 h 126"/>
                  <a:gd name="T66" fmla="*/ 64 w 101"/>
                  <a:gd name="T67" fmla="*/ 58 h 126"/>
                  <a:gd name="T68" fmla="*/ 68 w 101"/>
                  <a:gd name="T69" fmla="*/ 68 h 126"/>
                  <a:gd name="T70" fmla="*/ 61 w 101"/>
                  <a:gd name="T71" fmla="*/ 59 h 126"/>
                  <a:gd name="T72" fmla="*/ 59 w 101"/>
                  <a:gd name="T73" fmla="*/ 55 h 126"/>
                  <a:gd name="T74" fmla="*/ 53 w 101"/>
                  <a:gd name="T75" fmla="*/ 51 h 126"/>
                  <a:gd name="T76" fmla="*/ 59 w 101"/>
                  <a:gd name="T77" fmla="*/ 63 h 126"/>
                  <a:gd name="T78" fmla="*/ 57 w 101"/>
                  <a:gd name="T79" fmla="*/ 61 h 126"/>
                  <a:gd name="T80" fmla="*/ 45 w 101"/>
                  <a:gd name="T81" fmla="*/ 46 h 126"/>
                  <a:gd name="T82" fmla="*/ 46 w 101"/>
                  <a:gd name="T83" fmla="*/ 43 h 126"/>
                  <a:gd name="T84" fmla="*/ 28 w 101"/>
                  <a:gd name="T85" fmla="*/ 26 h 126"/>
                  <a:gd name="T86" fmla="*/ 25 w 101"/>
                  <a:gd name="T87" fmla="*/ 26 h 126"/>
                  <a:gd name="T88" fmla="*/ 35 w 101"/>
                  <a:gd name="T89" fmla="*/ 37 h 126"/>
                  <a:gd name="T90" fmla="*/ 36 w 101"/>
                  <a:gd name="T91" fmla="*/ 34 h 126"/>
                  <a:gd name="T92" fmla="*/ 68 w 101"/>
                  <a:gd name="T93" fmla="*/ 77 h 126"/>
                  <a:gd name="T94" fmla="*/ 60 w 101"/>
                  <a:gd name="T95" fmla="*/ 60 h 126"/>
                  <a:gd name="T96" fmla="*/ 72 w 101"/>
                  <a:gd name="T97" fmla="*/ 75 h 126"/>
                  <a:gd name="T98" fmla="*/ 69 w 101"/>
                  <a:gd name="T99" fmla="*/ 74 h 126"/>
                  <a:gd name="T100" fmla="*/ 60 w 101"/>
                  <a:gd name="T101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6">
                    <a:moveTo>
                      <a:pt x="68" y="77"/>
                    </a:moveTo>
                    <a:cubicBezTo>
                      <a:pt x="60" y="67"/>
                      <a:pt x="58" y="64"/>
                      <a:pt x="47" y="50"/>
                    </a:cubicBezTo>
                    <a:cubicBezTo>
                      <a:pt x="46" y="51"/>
                      <a:pt x="50" y="57"/>
                      <a:pt x="54" y="62"/>
                    </a:cubicBezTo>
                    <a:cubicBezTo>
                      <a:pt x="58" y="67"/>
                      <a:pt x="61" y="73"/>
                      <a:pt x="59" y="72"/>
                    </a:cubicBezTo>
                    <a:cubicBezTo>
                      <a:pt x="50" y="60"/>
                      <a:pt x="35" y="42"/>
                      <a:pt x="25" y="27"/>
                    </a:cubicBezTo>
                    <a:cubicBezTo>
                      <a:pt x="24" y="29"/>
                      <a:pt x="20" y="24"/>
                      <a:pt x="15" y="18"/>
                    </a:cubicBezTo>
                    <a:cubicBezTo>
                      <a:pt x="10" y="11"/>
                      <a:pt x="4" y="4"/>
                      <a:pt x="0" y="0"/>
                    </a:cubicBezTo>
                    <a:cubicBezTo>
                      <a:pt x="3" y="6"/>
                      <a:pt x="13" y="17"/>
                      <a:pt x="24" y="30"/>
                    </a:cubicBezTo>
                    <a:cubicBezTo>
                      <a:pt x="35" y="43"/>
                      <a:pt x="48" y="58"/>
                      <a:pt x="56" y="71"/>
                    </a:cubicBezTo>
                    <a:cubicBezTo>
                      <a:pt x="59" y="73"/>
                      <a:pt x="68" y="85"/>
                      <a:pt x="76" y="98"/>
                    </a:cubicBezTo>
                    <a:cubicBezTo>
                      <a:pt x="84" y="110"/>
                      <a:pt x="92" y="123"/>
                      <a:pt x="95" y="126"/>
                    </a:cubicBezTo>
                    <a:cubicBezTo>
                      <a:pt x="93" y="122"/>
                      <a:pt x="88" y="114"/>
                      <a:pt x="82" y="105"/>
                    </a:cubicBezTo>
                    <a:cubicBezTo>
                      <a:pt x="76" y="97"/>
                      <a:pt x="69" y="87"/>
                      <a:pt x="64" y="79"/>
                    </a:cubicBezTo>
                    <a:cubicBezTo>
                      <a:pt x="62" y="75"/>
                      <a:pt x="61" y="72"/>
                      <a:pt x="60" y="70"/>
                    </a:cubicBezTo>
                    <a:cubicBezTo>
                      <a:pt x="66" y="77"/>
                      <a:pt x="74" y="86"/>
                      <a:pt x="68" y="76"/>
                    </a:cubicBezTo>
                    <a:cubicBezTo>
                      <a:pt x="76" y="87"/>
                      <a:pt x="74" y="82"/>
                      <a:pt x="81" y="94"/>
                    </a:cubicBezTo>
                    <a:cubicBezTo>
                      <a:pt x="83" y="96"/>
                      <a:pt x="81" y="92"/>
                      <a:pt x="78" y="88"/>
                    </a:cubicBezTo>
                    <a:cubicBezTo>
                      <a:pt x="76" y="84"/>
                      <a:pt x="73" y="80"/>
                      <a:pt x="73" y="80"/>
                    </a:cubicBezTo>
                    <a:cubicBezTo>
                      <a:pt x="71" y="72"/>
                      <a:pt x="81" y="88"/>
                      <a:pt x="85" y="93"/>
                    </a:cubicBezTo>
                    <a:cubicBezTo>
                      <a:pt x="81" y="84"/>
                      <a:pt x="70" y="73"/>
                      <a:pt x="70" y="70"/>
                    </a:cubicBezTo>
                    <a:cubicBezTo>
                      <a:pt x="70" y="68"/>
                      <a:pt x="73" y="72"/>
                      <a:pt x="77" y="77"/>
                    </a:cubicBezTo>
                    <a:cubicBezTo>
                      <a:pt x="80" y="81"/>
                      <a:pt x="83" y="87"/>
                      <a:pt x="84" y="86"/>
                    </a:cubicBezTo>
                    <a:cubicBezTo>
                      <a:pt x="80" y="81"/>
                      <a:pt x="79" y="78"/>
                      <a:pt x="78" y="76"/>
                    </a:cubicBezTo>
                    <a:cubicBezTo>
                      <a:pt x="89" y="91"/>
                      <a:pt x="83" y="80"/>
                      <a:pt x="79" y="74"/>
                    </a:cubicBezTo>
                    <a:cubicBezTo>
                      <a:pt x="85" y="82"/>
                      <a:pt x="87" y="86"/>
                      <a:pt x="89" y="89"/>
                    </a:cubicBezTo>
                    <a:cubicBezTo>
                      <a:pt x="90" y="93"/>
                      <a:pt x="92" y="95"/>
                      <a:pt x="95" y="101"/>
                    </a:cubicBezTo>
                    <a:cubicBezTo>
                      <a:pt x="92" y="93"/>
                      <a:pt x="92" y="94"/>
                      <a:pt x="101" y="105"/>
                    </a:cubicBezTo>
                    <a:cubicBezTo>
                      <a:pt x="97" y="98"/>
                      <a:pt x="87" y="83"/>
                      <a:pt x="79" y="73"/>
                    </a:cubicBezTo>
                    <a:cubicBezTo>
                      <a:pt x="80" y="73"/>
                      <a:pt x="86" y="78"/>
                      <a:pt x="80" y="70"/>
                    </a:cubicBezTo>
                    <a:cubicBezTo>
                      <a:pt x="79" y="71"/>
                      <a:pt x="75" y="67"/>
                      <a:pt x="68" y="57"/>
                    </a:cubicBezTo>
                    <a:cubicBezTo>
                      <a:pt x="71" y="60"/>
                      <a:pt x="78" y="64"/>
                      <a:pt x="74" y="58"/>
                    </a:cubicBezTo>
                    <a:cubicBezTo>
                      <a:pt x="67" y="50"/>
                      <a:pt x="60" y="45"/>
                      <a:pt x="63" y="52"/>
                    </a:cubicBezTo>
                    <a:cubicBezTo>
                      <a:pt x="61" y="50"/>
                      <a:pt x="51" y="36"/>
                      <a:pt x="51" y="39"/>
                    </a:cubicBezTo>
                    <a:cubicBezTo>
                      <a:pt x="58" y="48"/>
                      <a:pt x="62" y="54"/>
                      <a:pt x="64" y="58"/>
                    </a:cubicBezTo>
                    <a:cubicBezTo>
                      <a:pt x="66" y="62"/>
                      <a:pt x="66" y="65"/>
                      <a:pt x="68" y="68"/>
                    </a:cubicBezTo>
                    <a:cubicBezTo>
                      <a:pt x="64" y="64"/>
                      <a:pt x="63" y="62"/>
                      <a:pt x="61" y="59"/>
                    </a:cubicBezTo>
                    <a:cubicBezTo>
                      <a:pt x="62" y="61"/>
                      <a:pt x="67" y="64"/>
                      <a:pt x="59" y="55"/>
                    </a:cubicBezTo>
                    <a:cubicBezTo>
                      <a:pt x="55" y="51"/>
                      <a:pt x="55" y="52"/>
                      <a:pt x="53" y="51"/>
                    </a:cubicBezTo>
                    <a:cubicBezTo>
                      <a:pt x="62" y="62"/>
                      <a:pt x="51" y="51"/>
                      <a:pt x="59" y="63"/>
                    </a:cubicBezTo>
                    <a:cubicBezTo>
                      <a:pt x="58" y="60"/>
                      <a:pt x="57" y="60"/>
                      <a:pt x="57" y="61"/>
                    </a:cubicBezTo>
                    <a:cubicBezTo>
                      <a:pt x="53" y="56"/>
                      <a:pt x="49" y="51"/>
                      <a:pt x="45" y="46"/>
                    </a:cubicBezTo>
                    <a:cubicBezTo>
                      <a:pt x="47" y="47"/>
                      <a:pt x="52" y="50"/>
                      <a:pt x="46" y="43"/>
                    </a:cubicBezTo>
                    <a:cubicBezTo>
                      <a:pt x="40" y="37"/>
                      <a:pt x="36" y="34"/>
                      <a:pt x="28" y="26"/>
                    </a:cubicBezTo>
                    <a:cubicBezTo>
                      <a:pt x="37" y="37"/>
                      <a:pt x="24" y="22"/>
                      <a:pt x="25" y="26"/>
                    </a:cubicBezTo>
                    <a:cubicBezTo>
                      <a:pt x="28" y="29"/>
                      <a:pt x="32" y="33"/>
                      <a:pt x="35" y="37"/>
                    </a:cubicBezTo>
                    <a:cubicBezTo>
                      <a:pt x="42" y="45"/>
                      <a:pt x="29" y="27"/>
                      <a:pt x="36" y="34"/>
                    </a:cubicBezTo>
                    <a:cubicBezTo>
                      <a:pt x="49" y="52"/>
                      <a:pt x="64" y="69"/>
                      <a:pt x="68" y="77"/>
                    </a:cubicBezTo>
                    <a:close/>
                    <a:moveTo>
                      <a:pt x="60" y="60"/>
                    </a:moveTo>
                    <a:cubicBezTo>
                      <a:pt x="64" y="65"/>
                      <a:pt x="68" y="70"/>
                      <a:pt x="72" y="75"/>
                    </a:cubicBezTo>
                    <a:cubicBezTo>
                      <a:pt x="75" y="82"/>
                      <a:pt x="61" y="63"/>
                      <a:pt x="69" y="74"/>
                    </a:cubicBezTo>
                    <a:cubicBezTo>
                      <a:pt x="65" y="71"/>
                      <a:pt x="59" y="60"/>
                      <a:pt x="6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2" name="Freeform 6763">
                <a:extLst>
                  <a:ext uri="{FF2B5EF4-FFF2-40B4-BE49-F238E27FC236}">
                    <a16:creationId xmlns:a16="http://schemas.microsoft.com/office/drawing/2014/main" id="{D74C7FF9-2F7C-4C58-A1AD-2458FE519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123"/>
                <a:ext cx="1" cy="17"/>
              </a:xfrm>
              <a:custGeom>
                <a:avLst/>
                <a:gdLst>
                  <a:gd name="T0" fmla="*/ 3 w 3"/>
                  <a:gd name="T1" fmla="*/ 17 h 30"/>
                  <a:gd name="T2" fmla="*/ 2 w 3"/>
                  <a:gd name="T3" fmla="*/ 17 h 30"/>
                  <a:gd name="T4" fmla="*/ 1 w 3"/>
                  <a:gd name="T5" fmla="*/ 30 h 30"/>
                  <a:gd name="T6" fmla="*/ 1 w 3"/>
                  <a:gd name="T7" fmla="*/ 3 h 30"/>
                  <a:gd name="T8" fmla="*/ 3 w 3"/>
                  <a:gd name="T9" fmla="*/ 5 h 30"/>
                  <a:gd name="T10" fmla="*/ 3 w 3"/>
                  <a:gd name="T11" fmla="*/ 1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0">
                    <a:moveTo>
                      <a:pt x="3" y="17"/>
                    </a:moveTo>
                    <a:cubicBezTo>
                      <a:pt x="3" y="21"/>
                      <a:pt x="2" y="19"/>
                      <a:pt x="2" y="17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24"/>
                      <a:pt x="0" y="7"/>
                      <a:pt x="1" y="3"/>
                    </a:cubicBezTo>
                    <a:cubicBezTo>
                      <a:pt x="2" y="0"/>
                      <a:pt x="2" y="9"/>
                      <a:pt x="3" y="5"/>
                    </a:cubicBezTo>
                    <a:cubicBezTo>
                      <a:pt x="3" y="11"/>
                      <a:pt x="2" y="15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3" name="Freeform 6764">
                <a:extLst>
                  <a:ext uri="{FF2B5EF4-FFF2-40B4-BE49-F238E27FC236}">
                    <a16:creationId xmlns:a16="http://schemas.microsoft.com/office/drawing/2014/main" id="{713FB192-8142-498C-B567-BE6389D3AC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3" y="2605"/>
                <a:ext cx="64" cy="20"/>
              </a:xfrm>
              <a:custGeom>
                <a:avLst/>
                <a:gdLst>
                  <a:gd name="T0" fmla="*/ 44 w 112"/>
                  <a:gd name="T1" fmla="*/ 36 h 36"/>
                  <a:gd name="T2" fmla="*/ 56 w 112"/>
                  <a:gd name="T3" fmla="*/ 32 h 36"/>
                  <a:gd name="T4" fmla="*/ 80 w 112"/>
                  <a:gd name="T5" fmla="*/ 21 h 36"/>
                  <a:gd name="T6" fmla="*/ 97 w 112"/>
                  <a:gd name="T7" fmla="*/ 11 h 36"/>
                  <a:gd name="T8" fmla="*/ 85 w 112"/>
                  <a:gd name="T9" fmla="*/ 16 h 36"/>
                  <a:gd name="T10" fmla="*/ 110 w 112"/>
                  <a:gd name="T11" fmla="*/ 4 h 36"/>
                  <a:gd name="T12" fmla="*/ 104 w 112"/>
                  <a:gd name="T13" fmla="*/ 4 h 36"/>
                  <a:gd name="T14" fmla="*/ 78 w 112"/>
                  <a:gd name="T15" fmla="*/ 12 h 36"/>
                  <a:gd name="T16" fmla="*/ 58 w 112"/>
                  <a:gd name="T17" fmla="*/ 18 h 36"/>
                  <a:gd name="T18" fmla="*/ 39 w 112"/>
                  <a:gd name="T19" fmla="*/ 25 h 36"/>
                  <a:gd name="T20" fmla="*/ 37 w 112"/>
                  <a:gd name="T21" fmla="*/ 24 h 36"/>
                  <a:gd name="T22" fmla="*/ 48 w 112"/>
                  <a:gd name="T23" fmla="*/ 19 h 36"/>
                  <a:gd name="T24" fmla="*/ 35 w 112"/>
                  <a:gd name="T25" fmla="*/ 19 h 36"/>
                  <a:gd name="T26" fmla="*/ 16 w 112"/>
                  <a:gd name="T27" fmla="*/ 25 h 36"/>
                  <a:gd name="T28" fmla="*/ 47 w 112"/>
                  <a:gd name="T29" fmla="*/ 11 h 36"/>
                  <a:gd name="T30" fmla="*/ 30 w 112"/>
                  <a:gd name="T31" fmla="*/ 15 h 36"/>
                  <a:gd name="T32" fmla="*/ 10 w 112"/>
                  <a:gd name="T33" fmla="*/ 24 h 36"/>
                  <a:gd name="T34" fmla="*/ 0 w 112"/>
                  <a:gd name="T35" fmla="*/ 29 h 36"/>
                  <a:gd name="T36" fmla="*/ 10 w 112"/>
                  <a:gd name="T37" fmla="*/ 28 h 36"/>
                  <a:gd name="T38" fmla="*/ 27 w 112"/>
                  <a:gd name="T39" fmla="*/ 25 h 36"/>
                  <a:gd name="T40" fmla="*/ 19 w 112"/>
                  <a:gd name="T41" fmla="*/ 31 h 36"/>
                  <a:gd name="T42" fmla="*/ 31 w 112"/>
                  <a:gd name="T43" fmla="*/ 27 h 36"/>
                  <a:gd name="T44" fmla="*/ 19 w 112"/>
                  <a:gd name="T45" fmla="*/ 34 h 36"/>
                  <a:gd name="T46" fmla="*/ 31 w 112"/>
                  <a:gd name="T47" fmla="*/ 31 h 36"/>
                  <a:gd name="T48" fmla="*/ 46 w 112"/>
                  <a:gd name="T49" fmla="*/ 26 h 36"/>
                  <a:gd name="T50" fmla="*/ 33 w 112"/>
                  <a:gd name="T51" fmla="*/ 33 h 36"/>
                  <a:gd name="T52" fmla="*/ 51 w 112"/>
                  <a:gd name="T53" fmla="*/ 28 h 36"/>
                  <a:gd name="T54" fmla="*/ 67 w 112"/>
                  <a:gd name="T55" fmla="*/ 24 h 36"/>
                  <a:gd name="T56" fmla="*/ 53 w 112"/>
                  <a:gd name="T57" fmla="*/ 30 h 36"/>
                  <a:gd name="T58" fmla="*/ 87 w 112"/>
                  <a:gd name="T59" fmla="*/ 17 h 36"/>
                  <a:gd name="T60" fmla="*/ 44 w 112"/>
                  <a:gd name="T61" fmla="*/ 36 h 36"/>
                  <a:gd name="T62" fmla="*/ 86 w 112"/>
                  <a:gd name="T63" fmla="*/ 12 h 36"/>
                  <a:gd name="T64" fmla="*/ 72 w 112"/>
                  <a:gd name="T65" fmla="*/ 19 h 36"/>
                  <a:gd name="T66" fmla="*/ 53 w 112"/>
                  <a:gd name="T67" fmla="*/ 27 h 36"/>
                  <a:gd name="T68" fmla="*/ 86 w 112"/>
                  <a:gd name="T69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2" h="36">
                    <a:moveTo>
                      <a:pt x="44" y="36"/>
                    </a:moveTo>
                    <a:cubicBezTo>
                      <a:pt x="51" y="33"/>
                      <a:pt x="52" y="33"/>
                      <a:pt x="56" y="32"/>
                    </a:cubicBezTo>
                    <a:cubicBezTo>
                      <a:pt x="60" y="30"/>
                      <a:pt x="71" y="25"/>
                      <a:pt x="80" y="21"/>
                    </a:cubicBezTo>
                    <a:cubicBezTo>
                      <a:pt x="89" y="17"/>
                      <a:pt x="97" y="13"/>
                      <a:pt x="97" y="11"/>
                    </a:cubicBezTo>
                    <a:cubicBezTo>
                      <a:pt x="91" y="14"/>
                      <a:pt x="87" y="15"/>
                      <a:pt x="85" y="16"/>
                    </a:cubicBezTo>
                    <a:cubicBezTo>
                      <a:pt x="93" y="12"/>
                      <a:pt x="102" y="6"/>
                      <a:pt x="110" y="4"/>
                    </a:cubicBezTo>
                    <a:cubicBezTo>
                      <a:pt x="107" y="4"/>
                      <a:pt x="112" y="0"/>
                      <a:pt x="104" y="4"/>
                    </a:cubicBezTo>
                    <a:cubicBezTo>
                      <a:pt x="94" y="10"/>
                      <a:pt x="75" y="16"/>
                      <a:pt x="78" y="12"/>
                    </a:cubicBezTo>
                    <a:cubicBezTo>
                      <a:pt x="69" y="16"/>
                      <a:pt x="63" y="17"/>
                      <a:pt x="58" y="18"/>
                    </a:cubicBezTo>
                    <a:cubicBezTo>
                      <a:pt x="53" y="19"/>
                      <a:pt x="48" y="21"/>
                      <a:pt x="39" y="25"/>
                    </a:cubicBezTo>
                    <a:cubicBezTo>
                      <a:pt x="45" y="22"/>
                      <a:pt x="36" y="25"/>
                      <a:pt x="37" y="24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37" y="21"/>
                      <a:pt x="43" y="18"/>
                      <a:pt x="35" y="19"/>
                    </a:cubicBezTo>
                    <a:cubicBezTo>
                      <a:pt x="23" y="23"/>
                      <a:pt x="21" y="25"/>
                      <a:pt x="16" y="25"/>
                    </a:cubicBezTo>
                    <a:cubicBezTo>
                      <a:pt x="19" y="22"/>
                      <a:pt x="27" y="18"/>
                      <a:pt x="47" y="11"/>
                    </a:cubicBezTo>
                    <a:cubicBezTo>
                      <a:pt x="45" y="10"/>
                      <a:pt x="37" y="13"/>
                      <a:pt x="30" y="15"/>
                    </a:cubicBezTo>
                    <a:cubicBezTo>
                      <a:pt x="28" y="17"/>
                      <a:pt x="16" y="21"/>
                      <a:pt x="10" y="24"/>
                    </a:cubicBezTo>
                    <a:cubicBezTo>
                      <a:pt x="10" y="24"/>
                      <a:pt x="15" y="25"/>
                      <a:pt x="0" y="29"/>
                    </a:cubicBezTo>
                    <a:cubicBezTo>
                      <a:pt x="9" y="27"/>
                      <a:pt x="9" y="28"/>
                      <a:pt x="10" y="28"/>
                    </a:cubicBezTo>
                    <a:cubicBezTo>
                      <a:pt x="12" y="29"/>
                      <a:pt x="14" y="29"/>
                      <a:pt x="27" y="25"/>
                    </a:cubicBezTo>
                    <a:cubicBezTo>
                      <a:pt x="19" y="28"/>
                      <a:pt x="23" y="28"/>
                      <a:pt x="19" y="31"/>
                    </a:cubicBezTo>
                    <a:cubicBezTo>
                      <a:pt x="23" y="29"/>
                      <a:pt x="29" y="27"/>
                      <a:pt x="31" y="27"/>
                    </a:cubicBezTo>
                    <a:cubicBezTo>
                      <a:pt x="27" y="29"/>
                      <a:pt x="22" y="32"/>
                      <a:pt x="19" y="34"/>
                    </a:cubicBezTo>
                    <a:cubicBezTo>
                      <a:pt x="30" y="30"/>
                      <a:pt x="37" y="28"/>
                      <a:pt x="31" y="31"/>
                    </a:cubicBezTo>
                    <a:cubicBezTo>
                      <a:pt x="39" y="29"/>
                      <a:pt x="42" y="26"/>
                      <a:pt x="46" y="26"/>
                    </a:cubicBezTo>
                    <a:cubicBezTo>
                      <a:pt x="52" y="25"/>
                      <a:pt x="35" y="31"/>
                      <a:pt x="33" y="33"/>
                    </a:cubicBezTo>
                    <a:cubicBezTo>
                      <a:pt x="43" y="29"/>
                      <a:pt x="47" y="28"/>
                      <a:pt x="51" y="28"/>
                    </a:cubicBezTo>
                    <a:cubicBezTo>
                      <a:pt x="54" y="28"/>
                      <a:pt x="58" y="27"/>
                      <a:pt x="67" y="24"/>
                    </a:cubicBezTo>
                    <a:cubicBezTo>
                      <a:pt x="63" y="26"/>
                      <a:pt x="53" y="29"/>
                      <a:pt x="53" y="30"/>
                    </a:cubicBezTo>
                    <a:cubicBezTo>
                      <a:pt x="66" y="26"/>
                      <a:pt x="78" y="20"/>
                      <a:pt x="87" y="17"/>
                    </a:cubicBezTo>
                    <a:cubicBezTo>
                      <a:pt x="71" y="25"/>
                      <a:pt x="52" y="31"/>
                      <a:pt x="44" y="36"/>
                    </a:cubicBezTo>
                    <a:close/>
                    <a:moveTo>
                      <a:pt x="86" y="12"/>
                    </a:moveTo>
                    <a:cubicBezTo>
                      <a:pt x="85" y="14"/>
                      <a:pt x="79" y="16"/>
                      <a:pt x="72" y="19"/>
                    </a:cubicBezTo>
                    <a:cubicBezTo>
                      <a:pt x="66" y="22"/>
                      <a:pt x="58" y="24"/>
                      <a:pt x="53" y="27"/>
                    </a:cubicBezTo>
                    <a:cubicBezTo>
                      <a:pt x="56" y="23"/>
                      <a:pt x="75" y="17"/>
                      <a:pt x="8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4" name="Freeform 6765">
                <a:extLst>
                  <a:ext uri="{FF2B5EF4-FFF2-40B4-BE49-F238E27FC236}">
                    <a16:creationId xmlns:a16="http://schemas.microsoft.com/office/drawing/2014/main" id="{EC4B0FCF-F76C-43E9-BD14-A02C0E48E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623"/>
                <a:ext cx="12" cy="5"/>
              </a:xfrm>
              <a:custGeom>
                <a:avLst/>
                <a:gdLst>
                  <a:gd name="T0" fmla="*/ 17 w 21"/>
                  <a:gd name="T1" fmla="*/ 8 h 8"/>
                  <a:gd name="T2" fmla="*/ 1 w 21"/>
                  <a:gd name="T3" fmla="*/ 0 h 8"/>
                  <a:gd name="T4" fmla="*/ 20 w 21"/>
                  <a:gd name="T5" fmla="*/ 8 h 8"/>
                  <a:gd name="T6" fmla="*/ 13 w 21"/>
                  <a:gd name="T7" fmla="*/ 6 h 8"/>
                  <a:gd name="T8" fmla="*/ 17 w 2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17" y="8"/>
                    </a:moveTo>
                    <a:cubicBezTo>
                      <a:pt x="17" y="8"/>
                      <a:pt x="0" y="1"/>
                      <a:pt x="1" y="0"/>
                    </a:cubicBezTo>
                    <a:cubicBezTo>
                      <a:pt x="10" y="3"/>
                      <a:pt x="16" y="6"/>
                      <a:pt x="20" y="8"/>
                    </a:cubicBezTo>
                    <a:cubicBezTo>
                      <a:pt x="21" y="8"/>
                      <a:pt x="16" y="6"/>
                      <a:pt x="13" y="6"/>
                    </a:cubicBezTo>
                    <a:cubicBezTo>
                      <a:pt x="12" y="6"/>
                      <a:pt x="15" y="7"/>
                      <a:pt x="1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5" name="Freeform 6766">
                <a:extLst>
                  <a:ext uri="{FF2B5EF4-FFF2-40B4-BE49-F238E27FC236}">
                    <a16:creationId xmlns:a16="http://schemas.microsoft.com/office/drawing/2014/main" id="{F5003121-DF49-4F5A-9BB6-7A83CC84DA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2" y="2408"/>
                <a:ext cx="19" cy="28"/>
              </a:xfrm>
              <a:custGeom>
                <a:avLst/>
                <a:gdLst>
                  <a:gd name="T0" fmla="*/ 4 w 33"/>
                  <a:gd name="T1" fmla="*/ 49 h 50"/>
                  <a:gd name="T2" fmla="*/ 5 w 33"/>
                  <a:gd name="T3" fmla="*/ 49 h 50"/>
                  <a:gd name="T4" fmla="*/ 21 w 33"/>
                  <a:gd name="T5" fmla="*/ 26 h 50"/>
                  <a:gd name="T6" fmla="*/ 28 w 33"/>
                  <a:gd name="T7" fmla="*/ 13 h 50"/>
                  <a:gd name="T8" fmla="*/ 33 w 33"/>
                  <a:gd name="T9" fmla="*/ 0 h 50"/>
                  <a:gd name="T10" fmla="*/ 23 w 33"/>
                  <a:gd name="T11" fmla="*/ 10 h 50"/>
                  <a:gd name="T12" fmla="*/ 12 w 33"/>
                  <a:gd name="T13" fmla="*/ 23 h 50"/>
                  <a:gd name="T14" fmla="*/ 10 w 33"/>
                  <a:gd name="T15" fmla="*/ 29 h 50"/>
                  <a:gd name="T16" fmla="*/ 19 w 33"/>
                  <a:gd name="T17" fmla="*/ 16 h 50"/>
                  <a:gd name="T18" fmla="*/ 6 w 33"/>
                  <a:gd name="T19" fmla="*/ 36 h 50"/>
                  <a:gd name="T20" fmla="*/ 18 w 33"/>
                  <a:gd name="T21" fmla="*/ 23 h 50"/>
                  <a:gd name="T22" fmla="*/ 9 w 33"/>
                  <a:gd name="T23" fmla="*/ 36 h 50"/>
                  <a:gd name="T24" fmla="*/ 0 w 33"/>
                  <a:gd name="T25" fmla="*/ 49 h 50"/>
                  <a:gd name="T26" fmla="*/ 13 w 33"/>
                  <a:gd name="T27" fmla="*/ 36 h 50"/>
                  <a:gd name="T28" fmla="*/ 4 w 33"/>
                  <a:gd name="T29" fmla="*/ 49 h 50"/>
                  <a:gd name="T30" fmla="*/ 27 w 33"/>
                  <a:gd name="T31" fmla="*/ 10 h 50"/>
                  <a:gd name="T32" fmla="*/ 20 w 33"/>
                  <a:gd name="T33" fmla="*/ 19 h 50"/>
                  <a:gd name="T34" fmla="*/ 20 w 33"/>
                  <a:gd name="T35" fmla="*/ 16 h 50"/>
                  <a:gd name="T36" fmla="*/ 27 w 33"/>
                  <a:gd name="T3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" h="50">
                    <a:moveTo>
                      <a:pt x="4" y="49"/>
                    </a:moveTo>
                    <a:cubicBezTo>
                      <a:pt x="7" y="45"/>
                      <a:pt x="6" y="47"/>
                      <a:pt x="5" y="49"/>
                    </a:cubicBezTo>
                    <a:cubicBezTo>
                      <a:pt x="10" y="41"/>
                      <a:pt x="16" y="34"/>
                      <a:pt x="21" y="26"/>
                    </a:cubicBezTo>
                    <a:cubicBezTo>
                      <a:pt x="20" y="23"/>
                      <a:pt x="21" y="23"/>
                      <a:pt x="28" y="13"/>
                    </a:cubicBezTo>
                    <a:cubicBezTo>
                      <a:pt x="22" y="19"/>
                      <a:pt x="25" y="12"/>
                      <a:pt x="33" y="0"/>
                    </a:cubicBezTo>
                    <a:cubicBezTo>
                      <a:pt x="32" y="0"/>
                      <a:pt x="28" y="4"/>
                      <a:pt x="23" y="10"/>
                    </a:cubicBezTo>
                    <a:cubicBezTo>
                      <a:pt x="19" y="15"/>
                      <a:pt x="15" y="21"/>
                      <a:pt x="12" y="23"/>
                    </a:cubicBezTo>
                    <a:cubicBezTo>
                      <a:pt x="13" y="24"/>
                      <a:pt x="10" y="28"/>
                      <a:pt x="10" y="29"/>
                    </a:cubicBezTo>
                    <a:cubicBezTo>
                      <a:pt x="13" y="24"/>
                      <a:pt x="18" y="17"/>
                      <a:pt x="19" y="16"/>
                    </a:cubicBezTo>
                    <a:cubicBezTo>
                      <a:pt x="16" y="22"/>
                      <a:pt x="11" y="28"/>
                      <a:pt x="6" y="36"/>
                    </a:cubicBezTo>
                    <a:cubicBezTo>
                      <a:pt x="8" y="36"/>
                      <a:pt x="15" y="27"/>
                      <a:pt x="18" y="23"/>
                    </a:cubicBezTo>
                    <a:cubicBezTo>
                      <a:pt x="21" y="21"/>
                      <a:pt x="14" y="34"/>
                      <a:pt x="9" y="36"/>
                    </a:cubicBezTo>
                    <a:cubicBezTo>
                      <a:pt x="5" y="41"/>
                      <a:pt x="2" y="46"/>
                      <a:pt x="0" y="49"/>
                    </a:cubicBezTo>
                    <a:cubicBezTo>
                      <a:pt x="1" y="50"/>
                      <a:pt x="9" y="39"/>
                      <a:pt x="13" y="36"/>
                    </a:cubicBezTo>
                    <a:cubicBezTo>
                      <a:pt x="8" y="41"/>
                      <a:pt x="5" y="46"/>
                      <a:pt x="4" y="49"/>
                    </a:cubicBezTo>
                    <a:close/>
                    <a:moveTo>
                      <a:pt x="27" y="10"/>
                    </a:moveTo>
                    <a:cubicBezTo>
                      <a:pt x="20" y="19"/>
                      <a:pt x="20" y="19"/>
                      <a:pt x="20" y="19"/>
                    </a:cubicBezTo>
                    <a:cubicBezTo>
                      <a:pt x="18" y="21"/>
                      <a:pt x="20" y="17"/>
                      <a:pt x="20" y="16"/>
                    </a:cubicBezTo>
                    <a:cubicBezTo>
                      <a:pt x="24" y="10"/>
                      <a:pt x="26" y="9"/>
                      <a:pt x="2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6" name="Freeform 6767">
                <a:extLst>
                  <a:ext uri="{FF2B5EF4-FFF2-40B4-BE49-F238E27FC236}">
                    <a16:creationId xmlns:a16="http://schemas.microsoft.com/office/drawing/2014/main" id="{8593D738-5D51-4D62-8E60-1D82F12BC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2088"/>
                <a:ext cx="7" cy="57"/>
              </a:xfrm>
              <a:custGeom>
                <a:avLst/>
                <a:gdLst>
                  <a:gd name="T0" fmla="*/ 8 w 12"/>
                  <a:gd name="T1" fmla="*/ 56 h 100"/>
                  <a:gd name="T2" fmla="*/ 5 w 12"/>
                  <a:gd name="T3" fmla="*/ 66 h 100"/>
                  <a:gd name="T4" fmla="*/ 3 w 12"/>
                  <a:gd name="T5" fmla="*/ 28 h 100"/>
                  <a:gd name="T6" fmla="*/ 0 w 12"/>
                  <a:gd name="T7" fmla="*/ 27 h 100"/>
                  <a:gd name="T8" fmla="*/ 1 w 12"/>
                  <a:gd name="T9" fmla="*/ 10 h 100"/>
                  <a:gd name="T10" fmla="*/ 2 w 12"/>
                  <a:gd name="T11" fmla="*/ 5 h 100"/>
                  <a:gd name="T12" fmla="*/ 1 w 12"/>
                  <a:gd name="T13" fmla="*/ 22 h 100"/>
                  <a:gd name="T14" fmla="*/ 7 w 12"/>
                  <a:gd name="T15" fmla="*/ 45 h 100"/>
                  <a:gd name="T16" fmla="*/ 7 w 12"/>
                  <a:gd name="T17" fmla="*/ 25 h 100"/>
                  <a:gd name="T18" fmla="*/ 10 w 12"/>
                  <a:gd name="T19" fmla="*/ 23 h 100"/>
                  <a:gd name="T20" fmla="*/ 11 w 12"/>
                  <a:gd name="T21" fmla="*/ 55 h 100"/>
                  <a:gd name="T22" fmla="*/ 11 w 12"/>
                  <a:gd name="T23" fmla="*/ 89 h 100"/>
                  <a:gd name="T24" fmla="*/ 10 w 12"/>
                  <a:gd name="T25" fmla="*/ 74 h 100"/>
                  <a:gd name="T26" fmla="*/ 9 w 12"/>
                  <a:gd name="T27" fmla="*/ 98 h 100"/>
                  <a:gd name="T28" fmla="*/ 8 w 12"/>
                  <a:gd name="T29" fmla="*/ 87 h 100"/>
                  <a:gd name="T30" fmla="*/ 7 w 12"/>
                  <a:gd name="T31" fmla="*/ 87 h 100"/>
                  <a:gd name="T32" fmla="*/ 8 w 12"/>
                  <a:gd name="T33" fmla="*/ 60 h 100"/>
                  <a:gd name="T34" fmla="*/ 9 w 12"/>
                  <a:gd name="T35" fmla="*/ 71 h 100"/>
                  <a:gd name="T36" fmla="*/ 7 w 12"/>
                  <a:gd name="T37" fmla="*/ 37 h 100"/>
                  <a:gd name="T38" fmla="*/ 8 w 12"/>
                  <a:gd name="T39" fmla="*/ 5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00">
                    <a:moveTo>
                      <a:pt x="8" y="56"/>
                    </a:moveTo>
                    <a:cubicBezTo>
                      <a:pt x="7" y="47"/>
                      <a:pt x="5" y="53"/>
                      <a:pt x="5" y="66"/>
                    </a:cubicBezTo>
                    <a:cubicBezTo>
                      <a:pt x="3" y="54"/>
                      <a:pt x="4" y="41"/>
                      <a:pt x="3" y="28"/>
                    </a:cubicBezTo>
                    <a:cubicBezTo>
                      <a:pt x="2" y="37"/>
                      <a:pt x="1" y="29"/>
                      <a:pt x="0" y="27"/>
                    </a:cubicBezTo>
                    <a:cubicBezTo>
                      <a:pt x="1" y="25"/>
                      <a:pt x="1" y="17"/>
                      <a:pt x="1" y="10"/>
                    </a:cubicBezTo>
                    <a:cubicBezTo>
                      <a:pt x="1" y="4"/>
                      <a:pt x="1" y="0"/>
                      <a:pt x="2" y="5"/>
                    </a:cubicBezTo>
                    <a:cubicBezTo>
                      <a:pt x="2" y="11"/>
                      <a:pt x="1" y="14"/>
                      <a:pt x="1" y="22"/>
                    </a:cubicBezTo>
                    <a:cubicBezTo>
                      <a:pt x="3" y="21"/>
                      <a:pt x="5" y="33"/>
                      <a:pt x="7" y="45"/>
                    </a:cubicBezTo>
                    <a:cubicBezTo>
                      <a:pt x="6" y="39"/>
                      <a:pt x="7" y="28"/>
                      <a:pt x="7" y="25"/>
                    </a:cubicBezTo>
                    <a:cubicBezTo>
                      <a:pt x="7" y="14"/>
                      <a:pt x="9" y="29"/>
                      <a:pt x="10" y="23"/>
                    </a:cubicBezTo>
                    <a:cubicBezTo>
                      <a:pt x="11" y="37"/>
                      <a:pt x="11" y="46"/>
                      <a:pt x="11" y="55"/>
                    </a:cubicBezTo>
                    <a:cubicBezTo>
                      <a:pt x="11" y="64"/>
                      <a:pt x="11" y="74"/>
                      <a:pt x="11" y="89"/>
                    </a:cubicBezTo>
                    <a:cubicBezTo>
                      <a:pt x="9" y="91"/>
                      <a:pt x="11" y="77"/>
                      <a:pt x="10" y="74"/>
                    </a:cubicBezTo>
                    <a:cubicBezTo>
                      <a:pt x="9" y="76"/>
                      <a:pt x="9" y="91"/>
                      <a:pt x="9" y="98"/>
                    </a:cubicBezTo>
                    <a:cubicBezTo>
                      <a:pt x="7" y="100"/>
                      <a:pt x="8" y="93"/>
                      <a:pt x="8" y="87"/>
                    </a:cubicBezTo>
                    <a:cubicBezTo>
                      <a:pt x="8" y="83"/>
                      <a:pt x="7" y="85"/>
                      <a:pt x="7" y="87"/>
                    </a:cubicBezTo>
                    <a:cubicBezTo>
                      <a:pt x="6" y="81"/>
                      <a:pt x="9" y="75"/>
                      <a:pt x="8" y="60"/>
                    </a:cubicBezTo>
                    <a:cubicBezTo>
                      <a:pt x="9" y="62"/>
                      <a:pt x="9" y="66"/>
                      <a:pt x="9" y="71"/>
                    </a:cubicBezTo>
                    <a:cubicBezTo>
                      <a:pt x="12" y="60"/>
                      <a:pt x="8" y="45"/>
                      <a:pt x="7" y="37"/>
                    </a:cubicBezTo>
                    <a:cubicBezTo>
                      <a:pt x="8" y="44"/>
                      <a:pt x="7" y="44"/>
                      <a:pt x="8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7" name="Freeform 6768">
                <a:extLst>
                  <a:ext uri="{FF2B5EF4-FFF2-40B4-BE49-F238E27FC236}">
                    <a16:creationId xmlns:a16="http://schemas.microsoft.com/office/drawing/2014/main" id="{06D22C01-A7BB-41C0-9D87-525E6B3A7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" y="2550"/>
                <a:ext cx="26" cy="18"/>
              </a:xfrm>
              <a:custGeom>
                <a:avLst/>
                <a:gdLst>
                  <a:gd name="T0" fmla="*/ 0 w 45"/>
                  <a:gd name="T1" fmla="*/ 32 h 32"/>
                  <a:gd name="T2" fmla="*/ 24 w 45"/>
                  <a:gd name="T3" fmla="*/ 15 h 32"/>
                  <a:gd name="T4" fmla="*/ 45 w 45"/>
                  <a:gd name="T5" fmla="*/ 0 h 32"/>
                  <a:gd name="T6" fmla="*/ 29 w 45"/>
                  <a:gd name="T7" fmla="*/ 15 h 32"/>
                  <a:gd name="T8" fmla="*/ 35 w 45"/>
                  <a:gd name="T9" fmla="*/ 10 h 32"/>
                  <a:gd name="T10" fmla="*/ 18 w 45"/>
                  <a:gd name="T11" fmla="*/ 20 h 32"/>
                  <a:gd name="T12" fmla="*/ 0 w 45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2">
                    <a:moveTo>
                      <a:pt x="0" y="32"/>
                    </a:moveTo>
                    <a:cubicBezTo>
                      <a:pt x="7" y="27"/>
                      <a:pt x="16" y="21"/>
                      <a:pt x="24" y="15"/>
                    </a:cubicBezTo>
                    <a:cubicBezTo>
                      <a:pt x="32" y="9"/>
                      <a:pt x="40" y="3"/>
                      <a:pt x="45" y="0"/>
                    </a:cubicBezTo>
                    <a:cubicBezTo>
                      <a:pt x="45" y="2"/>
                      <a:pt x="40" y="7"/>
                      <a:pt x="29" y="15"/>
                    </a:cubicBezTo>
                    <a:cubicBezTo>
                      <a:pt x="28" y="15"/>
                      <a:pt x="32" y="12"/>
                      <a:pt x="35" y="10"/>
                    </a:cubicBezTo>
                    <a:cubicBezTo>
                      <a:pt x="32" y="10"/>
                      <a:pt x="25" y="15"/>
                      <a:pt x="18" y="20"/>
                    </a:cubicBezTo>
                    <a:cubicBezTo>
                      <a:pt x="11" y="25"/>
                      <a:pt x="3" y="30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8" name="Freeform 6769">
                <a:extLst>
                  <a:ext uri="{FF2B5EF4-FFF2-40B4-BE49-F238E27FC236}">
                    <a16:creationId xmlns:a16="http://schemas.microsoft.com/office/drawing/2014/main" id="{8C43E6AA-6231-4FFA-9D80-979CBFAD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2593"/>
                <a:ext cx="18" cy="11"/>
              </a:xfrm>
              <a:custGeom>
                <a:avLst/>
                <a:gdLst>
                  <a:gd name="T0" fmla="*/ 31 w 32"/>
                  <a:gd name="T1" fmla="*/ 3 h 18"/>
                  <a:gd name="T2" fmla="*/ 11 w 32"/>
                  <a:gd name="T3" fmla="*/ 11 h 18"/>
                  <a:gd name="T4" fmla="*/ 10 w 32"/>
                  <a:gd name="T5" fmla="*/ 14 h 18"/>
                  <a:gd name="T6" fmla="*/ 0 w 32"/>
                  <a:gd name="T7" fmla="*/ 16 h 18"/>
                  <a:gd name="T8" fmla="*/ 13 w 32"/>
                  <a:gd name="T9" fmla="*/ 8 h 18"/>
                  <a:gd name="T10" fmla="*/ 21 w 32"/>
                  <a:gd name="T11" fmla="*/ 4 h 18"/>
                  <a:gd name="T12" fmla="*/ 32 w 32"/>
                  <a:gd name="T13" fmla="*/ 0 h 18"/>
                  <a:gd name="T14" fmla="*/ 31 w 32"/>
                  <a:gd name="T1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8">
                    <a:moveTo>
                      <a:pt x="31" y="3"/>
                    </a:moveTo>
                    <a:cubicBezTo>
                      <a:pt x="25" y="5"/>
                      <a:pt x="19" y="8"/>
                      <a:pt x="11" y="11"/>
                    </a:cubicBezTo>
                    <a:cubicBezTo>
                      <a:pt x="1" y="16"/>
                      <a:pt x="8" y="13"/>
                      <a:pt x="10" y="14"/>
                    </a:cubicBezTo>
                    <a:cubicBezTo>
                      <a:pt x="2" y="18"/>
                      <a:pt x="1" y="17"/>
                      <a:pt x="0" y="16"/>
                    </a:cubicBezTo>
                    <a:cubicBezTo>
                      <a:pt x="11" y="11"/>
                      <a:pt x="26" y="2"/>
                      <a:pt x="13" y="8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2" y="5"/>
                      <a:pt x="23" y="5"/>
                      <a:pt x="32" y="0"/>
                    </a:cubicBezTo>
                    <a:cubicBezTo>
                      <a:pt x="32" y="1"/>
                      <a:pt x="23" y="5"/>
                      <a:pt x="3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9" name="Freeform 6770">
                <a:extLst>
                  <a:ext uri="{FF2B5EF4-FFF2-40B4-BE49-F238E27FC236}">
                    <a16:creationId xmlns:a16="http://schemas.microsoft.com/office/drawing/2014/main" id="{1273C607-72AD-4D81-996C-F4EA949D2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298"/>
                <a:ext cx="7" cy="16"/>
              </a:xfrm>
              <a:custGeom>
                <a:avLst/>
                <a:gdLst>
                  <a:gd name="T0" fmla="*/ 13 w 13"/>
                  <a:gd name="T1" fmla="*/ 0 h 29"/>
                  <a:gd name="T2" fmla="*/ 12 w 13"/>
                  <a:gd name="T3" fmla="*/ 3 h 29"/>
                  <a:gd name="T4" fmla="*/ 3 w 13"/>
                  <a:gd name="T5" fmla="*/ 29 h 29"/>
                  <a:gd name="T6" fmla="*/ 0 w 13"/>
                  <a:gd name="T7" fmla="*/ 26 h 29"/>
                  <a:gd name="T8" fmla="*/ 13 w 13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">
                    <a:moveTo>
                      <a:pt x="13" y="0"/>
                    </a:moveTo>
                    <a:cubicBezTo>
                      <a:pt x="13" y="0"/>
                      <a:pt x="12" y="3"/>
                      <a:pt x="12" y="3"/>
                    </a:cubicBezTo>
                    <a:cubicBezTo>
                      <a:pt x="6" y="22"/>
                      <a:pt x="5" y="19"/>
                      <a:pt x="3" y="29"/>
                    </a:cubicBezTo>
                    <a:cubicBezTo>
                      <a:pt x="1" y="29"/>
                      <a:pt x="8" y="10"/>
                      <a:pt x="0" y="26"/>
                    </a:cubicBezTo>
                    <a:cubicBezTo>
                      <a:pt x="2" y="17"/>
                      <a:pt x="9" y="7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0" name="Freeform 6771">
                <a:extLst>
                  <a:ext uri="{FF2B5EF4-FFF2-40B4-BE49-F238E27FC236}">
                    <a16:creationId xmlns:a16="http://schemas.microsoft.com/office/drawing/2014/main" id="{152E3B26-6849-4714-8321-008F3688D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2456"/>
                <a:ext cx="5" cy="8"/>
              </a:xfrm>
              <a:custGeom>
                <a:avLst/>
                <a:gdLst>
                  <a:gd name="T0" fmla="*/ 0 w 9"/>
                  <a:gd name="T1" fmla="*/ 14 h 14"/>
                  <a:gd name="T2" fmla="*/ 0 w 9"/>
                  <a:gd name="T3" fmla="*/ 8 h 14"/>
                  <a:gd name="T4" fmla="*/ 2 w 9"/>
                  <a:gd name="T5" fmla="*/ 5 h 14"/>
                  <a:gd name="T6" fmla="*/ 0 w 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cubicBezTo>
                      <a:pt x="1" y="10"/>
                      <a:pt x="0" y="7"/>
                      <a:pt x="0" y="8"/>
                    </a:cubicBezTo>
                    <a:cubicBezTo>
                      <a:pt x="3" y="5"/>
                      <a:pt x="2" y="6"/>
                      <a:pt x="2" y="5"/>
                    </a:cubicBezTo>
                    <a:cubicBezTo>
                      <a:pt x="7" y="0"/>
                      <a:pt x="9" y="3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1" name="Freeform 6772">
                <a:extLst>
                  <a:ext uri="{FF2B5EF4-FFF2-40B4-BE49-F238E27FC236}">
                    <a16:creationId xmlns:a16="http://schemas.microsoft.com/office/drawing/2014/main" id="{8CED72EC-548F-4ABA-A89D-91280B1CD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" y="1916"/>
                <a:ext cx="5" cy="14"/>
              </a:xfrm>
              <a:custGeom>
                <a:avLst/>
                <a:gdLst>
                  <a:gd name="T0" fmla="*/ 0 w 10"/>
                  <a:gd name="T1" fmla="*/ 0 h 24"/>
                  <a:gd name="T2" fmla="*/ 10 w 10"/>
                  <a:gd name="T3" fmla="*/ 24 h 24"/>
                  <a:gd name="T4" fmla="*/ 8 w 10"/>
                  <a:gd name="T5" fmla="*/ 22 h 24"/>
                  <a:gd name="T6" fmla="*/ 0 w 1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4">
                    <a:moveTo>
                      <a:pt x="0" y="0"/>
                    </a:moveTo>
                    <a:cubicBezTo>
                      <a:pt x="1" y="3"/>
                      <a:pt x="6" y="14"/>
                      <a:pt x="10" y="24"/>
                    </a:cubicBezTo>
                    <a:cubicBezTo>
                      <a:pt x="9" y="23"/>
                      <a:pt x="8" y="21"/>
                      <a:pt x="8" y="22"/>
                    </a:cubicBezTo>
                    <a:cubicBezTo>
                      <a:pt x="6" y="17"/>
                      <a:pt x="1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2" name="Freeform 6773">
                <a:extLst>
                  <a:ext uri="{FF2B5EF4-FFF2-40B4-BE49-F238E27FC236}">
                    <a16:creationId xmlns:a16="http://schemas.microsoft.com/office/drawing/2014/main" id="{56069712-86FA-4038-840E-2770A6C70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1947"/>
                <a:ext cx="16" cy="62"/>
              </a:xfrm>
              <a:custGeom>
                <a:avLst/>
                <a:gdLst>
                  <a:gd name="T0" fmla="*/ 0 w 28"/>
                  <a:gd name="T1" fmla="*/ 0 h 110"/>
                  <a:gd name="T2" fmla="*/ 15 w 28"/>
                  <a:gd name="T3" fmla="*/ 48 h 110"/>
                  <a:gd name="T4" fmla="*/ 27 w 28"/>
                  <a:gd name="T5" fmla="*/ 93 h 110"/>
                  <a:gd name="T6" fmla="*/ 23 w 28"/>
                  <a:gd name="T7" fmla="*/ 78 h 110"/>
                  <a:gd name="T8" fmla="*/ 28 w 28"/>
                  <a:gd name="T9" fmla="*/ 110 h 110"/>
                  <a:gd name="T10" fmla="*/ 25 w 28"/>
                  <a:gd name="T11" fmla="*/ 104 h 110"/>
                  <a:gd name="T12" fmla="*/ 22 w 28"/>
                  <a:gd name="T13" fmla="*/ 84 h 110"/>
                  <a:gd name="T14" fmla="*/ 19 w 28"/>
                  <a:gd name="T15" fmla="*/ 77 h 110"/>
                  <a:gd name="T16" fmla="*/ 16 w 28"/>
                  <a:gd name="T17" fmla="*/ 57 h 110"/>
                  <a:gd name="T18" fmla="*/ 22 w 28"/>
                  <a:gd name="T19" fmla="*/ 79 h 110"/>
                  <a:gd name="T20" fmla="*/ 11 w 28"/>
                  <a:gd name="T21" fmla="*/ 37 h 110"/>
                  <a:gd name="T22" fmla="*/ 0 w 28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110">
                    <a:moveTo>
                      <a:pt x="0" y="0"/>
                    </a:moveTo>
                    <a:cubicBezTo>
                      <a:pt x="5" y="15"/>
                      <a:pt x="10" y="31"/>
                      <a:pt x="15" y="48"/>
                    </a:cubicBezTo>
                    <a:cubicBezTo>
                      <a:pt x="20" y="64"/>
                      <a:pt x="24" y="80"/>
                      <a:pt x="27" y="93"/>
                    </a:cubicBezTo>
                    <a:cubicBezTo>
                      <a:pt x="26" y="92"/>
                      <a:pt x="24" y="84"/>
                      <a:pt x="23" y="78"/>
                    </a:cubicBezTo>
                    <a:cubicBezTo>
                      <a:pt x="25" y="89"/>
                      <a:pt x="23" y="92"/>
                      <a:pt x="28" y="110"/>
                    </a:cubicBezTo>
                    <a:cubicBezTo>
                      <a:pt x="27" y="108"/>
                      <a:pt x="25" y="102"/>
                      <a:pt x="25" y="104"/>
                    </a:cubicBezTo>
                    <a:cubicBezTo>
                      <a:pt x="25" y="101"/>
                      <a:pt x="20" y="83"/>
                      <a:pt x="22" y="84"/>
                    </a:cubicBezTo>
                    <a:cubicBezTo>
                      <a:pt x="21" y="77"/>
                      <a:pt x="20" y="77"/>
                      <a:pt x="19" y="77"/>
                    </a:cubicBezTo>
                    <a:cubicBezTo>
                      <a:pt x="17" y="66"/>
                      <a:pt x="16" y="59"/>
                      <a:pt x="16" y="57"/>
                    </a:cubicBezTo>
                    <a:cubicBezTo>
                      <a:pt x="17" y="61"/>
                      <a:pt x="19" y="70"/>
                      <a:pt x="22" y="79"/>
                    </a:cubicBezTo>
                    <a:cubicBezTo>
                      <a:pt x="21" y="70"/>
                      <a:pt x="16" y="53"/>
                      <a:pt x="11" y="37"/>
                    </a:cubicBezTo>
                    <a:cubicBezTo>
                      <a:pt x="6" y="21"/>
                      <a:pt x="0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3" name="Freeform 6774">
                <a:extLst>
                  <a:ext uri="{FF2B5EF4-FFF2-40B4-BE49-F238E27FC236}">
                    <a16:creationId xmlns:a16="http://schemas.microsoft.com/office/drawing/2014/main" id="{E047BCAB-FD3D-4A48-81E2-5D23D337B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1774"/>
                <a:ext cx="14" cy="16"/>
              </a:xfrm>
              <a:custGeom>
                <a:avLst/>
                <a:gdLst>
                  <a:gd name="T0" fmla="*/ 11 w 26"/>
                  <a:gd name="T1" fmla="*/ 9 h 27"/>
                  <a:gd name="T2" fmla="*/ 23 w 26"/>
                  <a:gd name="T3" fmla="*/ 26 h 27"/>
                  <a:gd name="T4" fmla="*/ 6 w 26"/>
                  <a:gd name="T5" fmla="*/ 7 h 27"/>
                  <a:gd name="T6" fmla="*/ 11 w 26"/>
                  <a:gd name="T7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7">
                    <a:moveTo>
                      <a:pt x="11" y="9"/>
                    </a:moveTo>
                    <a:cubicBezTo>
                      <a:pt x="14" y="14"/>
                      <a:pt x="26" y="27"/>
                      <a:pt x="23" y="26"/>
                    </a:cubicBezTo>
                    <a:cubicBezTo>
                      <a:pt x="19" y="20"/>
                      <a:pt x="11" y="11"/>
                      <a:pt x="6" y="7"/>
                    </a:cubicBezTo>
                    <a:cubicBezTo>
                      <a:pt x="0" y="0"/>
                      <a:pt x="11" y="9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4" name="Freeform 6775">
                <a:extLst>
                  <a:ext uri="{FF2B5EF4-FFF2-40B4-BE49-F238E27FC236}">
                    <a16:creationId xmlns:a16="http://schemas.microsoft.com/office/drawing/2014/main" id="{0BFFA3C4-67DB-4447-B53A-7915B2BA7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" y="2551"/>
                <a:ext cx="18" cy="10"/>
              </a:xfrm>
              <a:custGeom>
                <a:avLst/>
                <a:gdLst>
                  <a:gd name="T0" fmla="*/ 19 w 31"/>
                  <a:gd name="T1" fmla="*/ 9 h 18"/>
                  <a:gd name="T2" fmla="*/ 31 w 31"/>
                  <a:gd name="T3" fmla="*/ 3 h 18"/>
                  <a:gd name="T4" fmla="*/ 7 w 31"/>
                  <a:gd name="T5" fmla="*/ 15 h 18"/>
                  <a:gd name="T6" fmla="*/ 18 w 31"/>
                  <a:gd name="T7" fmla="*/ 6 h 18"/>
                  <a:gd name="T8" fmla="*/ 19 w 31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19" y="9"/>
                    </a:moveTo>
                    <a:cubicBezTo>
                      <a:pt x="28" y="0"/>
                      <a:pt x="18" y="12"/>
                      <a:pt x="31" y="3"/>
                    </a:cubicBezTo>
                    <a:cubicBezTo>
                      <a:pt x="23" y="11"/>
                      <a:pt x="7" y="18"/>
                      <a:pt x="7" y="15"/>
                    </a:cubicBezTo>
                    <a:cubicBezTo>
                      <a:pt x="20" y="6"/>
                      <a:pt x="0" y="18"/>
                      <a:pt x="18" y="6"/>
                    </a:cubicBezTo>
                    <a:cubicBezTo>
                      <a:pt x="14" y="10"/>
                      <a:pt x="13" y="12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5" name="Freeform 6776">
                <a:extLst>
                  <a:ext uri="{FF2B5EF4-FFF2-40B4-BE49-F238E27FC236}">
                    <a16:creationId xmlns:a16="http://schemas.microsoft.com/office/drawing/2014/main" id="{52252988-78C0-4939-AB62-A2A89E3D7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2259"/>
                <a:ext cx="4" cy="15"/>
              </a:xfrm>
              <a:custGeom>
                <a:avLst/>
                <a:gdLst>
                  <a:gd name="T0" fmla="*/ 6 w 8"/>
                  <a:gd name="T1" fmla="*/ 0 h 26"/>
                  <a:gd name="T2" fmla="*/ 8 w 8"/>
                  <a:gd name="T3" fmla="*/ 0 h 26"/>
                  <a:gd name="T4" fmla="*/ 4 w 8"/>
                  <a:gd name="T5" fmla="*/ 25 h 26"/>
                  <a:gd name="T6" fmla="*/ 1 w 8"/>
                  <a:gd name="T7" fmla="*/ 26 h 26"/>
                  <a:gd name="T8" fmla="*/ 6 w 8"/>
                  <a:gd name="T9" fmla="*/ 7 h 26"/>
                  <a:gd name="T10" fmla="*/ 0 w 8"/>
                  <a:gd name="T11" fmla="*/ 19 h 26"/>
                  <a:gd name="T12" fmla="*/ 6 w 8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6">
                    <a:moveTo>
                      <a:pt x="6" y="0"/>
                    </a:moveTo>
                    <a:cubicBezTo>
                      <a:pt x="6" y="3"/>
                      <a:pt x="6" y="6"/>
                      <a:pt x="8" y="0"/>
                    </a:cubicBezTo>
                    <a:cubicBezTo>
                      <a:pt x="7" y="8"/>
                      <a:pt x="6" y="14"/>
                      <a:pt x="4" y="25"/>
                    </a:cubicBezTo>
                    <a:cubicBezTo>
                      <a:pt x="2" y="26"/>
                      <a:pt x="6" y="11"/>
                      <a:pt x="1" y="26"/>
                    </a:cubicBezTo>
                    <a:cubicBezTo>
                      <a:pt x="1" y="22"/>
                      <a:pt x="6" y="11"/>
                      <a:pt x="6" y="7"/>
                    </a:cubicBezTo>
                    <a:cubicBezTo>
                      <a:pt x="4" y="6"/>
                      <a:pt x="2" y="20"/>
                      <a:pt x="0" y="19"/>
                    </a:cubicBezTo>
                    <a:cubicBezTo>
                      <a:pt x="3" y="10"/>
                      <a:pt x="4" y="1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6" name="Freeform 6777">
                <a:extLst>
                  <a:ext uri="{FF2B5EF4-FFF2-40B4-BE49-F238E27FC236}">
                    <a16:creationId xmlns:a16="http://schemas.microsoft.com/office/drawing/2014/main" id="{D891486C-BCE2-4440-A8E1-A8F0B3B62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1931"/>
                <a:ext cx="19" cy="51"/>
              </a:xfrm>
              <a:custGeom>
                <a:avLst/>
                <a:gdLst>
                  <a:gd name="T0" fmla="*/ 23 w 34"/>
                  <a:gd name="T1" fmla="*/ 55 h 91"/>
                  <a:gd name="T2" fmla="*/ 23 w 34"/>
                  <a:gd name="T3" fmla="*/ 60 h 91"/>
                  <a:gd name="T4" fmla="*/ 21 w 34"/>
                  <a:gd name="T5" fmla="*/ 52 h 91"/>
                  <a:gd name="T6" fmla="*/ 27 w 34"/>
                  <a:gd name="T7" fmla="*/ 75 h 91"/>
                  <a:gd name="T8" fmla="*/ 15 w 34"/>
                  <a:gd name="T9" fmla="*/ 50 h 91"/>
                  <a:gd name="T10" fmla="*/ 9 w 34"/>
                  <a:gd name="T11" fmla="*/ 46 h 91"/>
                  <a:gd name="T12" fmla="*/ 2 w 34"/>
                  <a:gd name="T13" fmla="*/ 25 h 91"/>
                  <a:gd name="T14" fmla="*/ 7 w 34"/>
                  <a:gd name="T15" fmla="*/ 36 h 91"/>
                  <a:gd name="T16" fmla="*/ 12 w 34"/>
                  <a:gd name="T17" fmla="*/ 49 h 91"/>
                  <a:gd name="T18" fmla="*/ 5 w 34"/>
                  <a:gd name="T19" fmla="*/ 26 h 91"/>
                  <a:gd name="T20" fmla="*/ 1 w 34"/>
                  <a:gd name="T21" fmla="*/ 10 h 91"/>
                  <a:gd name="T22" fmla="*/ 11 w 34"/>
                  <a:gd name="T23" fmla="*/ 36 h 91"/>
                  <a:gd name="T24" fmla="*/ 20 w 34"/>
                  <a:gd name="T25" fmla="*/ 58 h 91"/>
                  <a:gd name="T26" fmla="*/ 16 w 34"/>
                  <a:gd name="T27" fmla="*/ 45 h 91"/>
                  <a:gd name="T28" fmla="*/ 12 w 34"/>
                  <a:gd name="T29" fmla="*/ 32 h 91"/>
                  <a:gd name="T30" fmla="*/ 4 w 34"/>
                  <a:gd name="T31" fmla="*/ 16 h 91"/>
                  <a:gd name="T32" fmla="*/ 0 w 34"/>
                  <a:gd name="T33" fmla="*/ 0 h 91"/>
                  <a:gd name="T34" fmla="*/ 12 w 34"/>
                  <a:gd name="T35" fmla="*/ 28 h 91"/>
                  <a:gd name="T36" fmla="*/ 21 w 34"/>
                  <a:gd name="T37" fmla="*/ 51 h 91"/>
                  <a:gd name="T38" fmla="*/ 14 w 34"/>
                  <a:gd name="T39" fmla="*/ 25 h 91"/>
                  <a:gd name="T40" fmla="*/ 25 w 34"/>
                  <a:gd name="T41" fmla="*/ 52 h 91"/>
                  <a:gd name="T42" fmla="*/ 26 w 34"/>
                  <a:gd name="T43" fmla="*/ 61 h 91"/>
                  <a:gd name="T44" fmla="*/ 29 w 34"/>
                  <a:gd name="T45" fmla="*/ 67 h 91"/>
                  <a:gd name="T46" fmla="*/ 34 w 34"/>
                  <a:gd name="T47" fmla="*/ 86 h 91"/>
                  <a:gd name="T48" fmla="*/ 30 w 34"/>
                  <a:gd name="T49" fmla="*/ 78 h 91"/>
                  <a:gd name="T50" fmla="*/ 23 w 34"/>
                  <a:gd name="T51" fmla="*/ 5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" h="91">
                    <a:moveTo>
                      <a:pt x="23" y="55"/>
                    </a:moveTo>
                    <a:cubicBezTo>
                      <a:pt x="23" y="57"/>
                      <a:pt x="23" y="59"/>
                      <a:pt x="23" y="60"/>
                    </a:cubicBezTo>
                    <a:cubicBezTo>
                      <a:pt x="22" y="57"/>
                      <a:pt x="22" y="56"/>
                      <a:pt x="21" y="52"/>
                    </a:cubicBezTo>
                    <a:cubicBezTo>
                      <a:pt x="18" y="50"/>
                      <a:pt x="25" y="67"/>
                      <a:pt x="27" y="75"/>
                    </a:cubicBezTo>
                    <a:cubicBezTo>
                      <a:pt x="23" y="62"/>
                      <a:pt x="21" y="66"/>
                      <a:pt x="15" y="50"/>
                    </a:cubicBezTo>
                    <a:cubicBezTo>
                      <a:pt x="17" y="62"/>
                      <a:pt x="11" y="47"/>
                      <a:pt x="9" y="46"/>
                    </a:cubicBezTo>
                    <a:cubicBezTo>
                      <a:pt x="6" y="35"/>
                      <a:pt x="5" y="35"/>
                      <a:pt x="2" y="25"/>
                    </a:cubicBezTo>
                    <a:cubicBezTo>
                      <a:pt x="3" y="25"/>
                      <a:pt x="5" y="31"/>
                      <a:pt x="7" y="36"/>
                    </a:cubicBezTo>
                    <a:cubicBezTo>
                      <a:pt x="9" y="42"/>
                      <a:pt x="11" y="48"/>
                      <a:pt x="12" y="49"/>
                    </a:cubicBezTo>
                    <a:cubicBezTo>
                      <a:pt x="11" y="42"/>
                      <a:pt x="10" y="39"/>
                      <a:pt x="5" y="26"/>
                    </a:cubicBezTo>
                    <a:cubicBezTo>
                      <a:pt x="6" y="26"/>
                      <a:pt x="0" y="11"/>
                      <a:pt x="1" y="10"/>
                    </a:cubicBezTo>
                    <a:cubicBezTo>
                      <a:pt x="4" y="17"/>
                      <a:pt x="7" y="27"/>
                      <a:pt x="11" y="36"/>
                    </a:cubicBezTo>
                    <a:cubicBezTo>
                      <a:pt x="14" y="45"/>
                      <a:pt x="18" y="53"/>
                      <a:pt x="20" y="58"/>
                    </a:cubicBezTo>
                    <a:cubicBezTo>
                      <a:pt x="21" y="57"/>
                      <a:pt x="19" y="51"/>
                      <a:pt x="16" y="45"/>
                    </a:cubicBezTo>
                    <a:cubicBezTo>
                      <a:pt x="14" y="39"/>
                      <a:pt x="12" y="33"/>
                      <a:pt x="12" y="32"/>
                    </a:cubicBezTo>
                    <a:cubicBezTo>
                      <a:pt x="9" y="22"/>
                      <a:pt x="9" y="30"/>
                      <a:pt x="4" y="16"/>
                    </a:cubicBezTo>
                    <a:cubicBezTo>
                      <a:pt x="7" y="19"/>
                      <a:pt x="2" y="5"/>
                      <a:pt x="0" y="0"/>
                    </a:cubicBezTo>
                    <a:cubicBezTo>
                      <a:pt x="4" y="6"/>
                      <a:pt x="8" y="17"/>
                      <a:pt x="12" y="28"/>
                    </a:cubicBezTo>
                    <a:cubicBezTo>
                      <a:pt x="15" y="38"/>
                      <a:pt x="18" y="47"/>
                      <a:pt x="21" y="51"/>
                    </a:cubicBezTo>
                    <a:cubicBezTo>
                      <a:pt x="19" y="43"/>
                      <a:pt x="13" y="30"/>
                      <a:pt x="14" y="25"/>
                    </a:cubicBezTo>
                    <a:cubicBezTo>
                      <a:pt x="16" y="28"/>
                      <a:pt x="22" y="46"/>
                      <a:pt x="25" y="52"/>
                    </a:cubicBezTo>
                    <a:cubicBezTo>
                      <a:pt x="25" y="56"/>
                      <a:pt x="24" y="56"/>
                      <a:pt x="26" y="61"/>
                    </a:cubicBezTo>
                    <a:cubicBezTo>
                      <a:pt x="28" y="69"/>
                      <a:pt x="29" y="67"/>
                      <a:pt x="29" y="67"/>
                    </a:cubicBezTo>
                    <a:cubicBezTo>
                      <a:pt x="34" y="79"/>
                      <a:pt x="31" y="81"/>
                      <a:pt x="34" y="86"/>
                    </a:cubicBezTo>
                    <a:cubicBezTo>
                      <a:pt x="34" y="91"/>
                      <a:pt x="33" y="85"/>
                      <a:pt x="30" y="78"/>
                    </a:cubicBezTo>
                    <a:cubicBezTo>
                      <a:pt x="28" y="70"/>
                      <a:pt x="25" y="60"/>
                      <a:pt x="23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7" name="Freeform 6778">
                <a:extLst>
                  <a:ext uri="{FF2B5EF4-FFF2-40B4-BE49-F238E27FC236}">
                    <a16:creationId xmlns:a16="http://schemas.microsoft.com/office/drawing/2014/main" id="{93B4AEAC-2CAF-4063-A2BB-4B3056F4F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631"/>
                <a:ext cx="18" cy="5"/>
              </a:xfrm>
              <a:custGeom>
                <a:avLst/>
                <a:gdLst>
                  <a:gd name="T0" fmla="*/ 21 w 31"/>
                  <a:gd name="T1" fmla="*/ 4 h 9"/>
                  <a:gd name="T2" fmla="*/ 1 w 31"/>
                  <a:gd name="T3" fmla="*/ 9 h 9"/>
                  <a:gd name="T4" fmla="*/ 20 w 31"/>
                  <a:gd name="T5" fmla="*/ 4 h 9"/>
                  <a:gd name="T6" fmla="*/ 12 w 31"/>
                  <a:gd name="T7" fmla="*/ 5 h 9"/>
                  <a:gd name="T8" fmla="*/ 21 w 3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9">
                    <a:moveTo>
                      <a:pt x="21" y="4"/>
                    </a:moveTo>
                    <a:cubicBezTo>
                      <a:pt x="8" y="8"/>
                      <a:pt x="1" y="9"/>
                      <a:pt x="1" y="9"/>
                    </a:cubicBezTo>
                    <a:cubicBezTo>
                      <a:pt x="0" y="9"/>
                      <a:pt x="7" y="7"/>
                      <a:pt x="20" y="4"/>
                    </a:cubicBezTo>
                    <a:cubicBezTo>
                      <a:pt x="20" y="3"/>
                      <a:pt x="15" y="5"/>
                      <a:pt x="12" y="5"/>
                    </a:cubicBezTo>
                    <a:cubicBezTo>
                      <a:pt x="14" y="3"/>
                      <a:pt x="31" y="0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8" name="Freeform 6779">
                <a:extLst>
                  <a:ext uri="{FF2B5EF4-FFF2-40B4-BE49-F238E27FC236}">
                    <a16:creationId xmlns:a16="http://schemas.microsoft.com/office/drawing/2014/main" id="{B3B49780-B795-47F9-9BEA-7944CD1F3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2117"/>
                <a:ext cx="2" cy="14"/>
              </a:xfrm>
              <a:custGeom>
                <a:avLst/>
                <a:gdLst>
                  <a:gd name="T0" fmla="*/ 3 w 4"/>
                  <a:gd name="T1" fmla="*/ 1 h 25"/>
                  <a:gd name="T2" fmla="*/ 3 w 4"/>
                  <a:gd name="T3" fmla="*/ 20 h 25"/>
                  <a:gd name="T4" fmla="*/ 1 w 4"/>
                  <a:gd name="T5" fmla="*/ 25 h 25"/>
                  <a:gd name="T6" fmla="*/ 3 w 4"/>
                  <a:gd name="T7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5">
                    <a:moveTo>
                      <a:pt x="3" y="1"/>
                    </a:moveTo>
                    <a:cubicBezTo>
                      <a:pt x="4" y="0"/>
                      <a:pt x="3" y="15"/>
                      <a:pt x="3" y="20"/>
                    </a:cubicBezTo>
                    <a:cubicBezTo>
                      <a:pt x="3" y="21"/>
                      <a:pt x="1" y="19"/>
                      <a:pt x="1" y="25"/>
                    </a:cubicBezTo>
                    <a:cubicBezTo>
                      <a:pt x="0" y="20"/>
                      <a:pt x="3" y="13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9" name="Freeform 6780">
                <a:extLst>
                  <a:ext uri="{FF2B5EF4-FFF2-40B4-BE49-F238E27FC236}">
                    <a16:creationId xmlns:a16="http://schemas.microsoft.com/office/drawing/2014/main" id="{D5A85B69-E2E4-4999-8257-6D9095762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" y="2646"/>
                <a:ext cx="23" cy="4"/>
              </a:xfrm>
              <a:custGeom>
                <a:avLst/>
                <a:gdLst>
                  <a:gd name="T0" fmla="*/ 41 w 41"/>
                  <a:gd name="T1" fmla="*/ 8 h 8"/>
                  <a:gd name="T2" fmla="*/ 23 w 41"/>
                  <a:gd name="T3" fmla="*/ 6 h 8"/>
                  <a:gd name="T4" fmla="*/ 0 w 41"/>
                  <a:gd name="T5" fmla="*/ 0 h 8"/>
                  <a:gd name="T6" fmla="*/ 12 w 41"/>
                  <a:gd name="T7" fmla="*/ 2 h 8"/>
                  <a:gd name="T8" fmla="*/ 41 w 4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">
                    <a:moveTo>
                      <a:pt x="41" y="8"/>
                    </a:moveTo>
                    <a:cubicBezTo>
                      <a:pt x="40" y="8"/>
                      <a:pt x="32" y="7"/>
                      <a:pt x="23" y="6"/>
                    </a:cubicBezTo>
                    <a:cubicBezTo>
                      <a:pt x="14" y="4"/>
                      <a:pt x="4" y="2"/>
                      <a:pt x="0" y="0"/>
                    </a:cubicBezTo>
                    <a:cubicBezTo>
                      <a:pt x="3" y="1"/>
                      <a:pt x="11" y="3"/>
                      <a:pt x="12" y="2"/>
                    </a:cubicBezTo>
                    <a:cubicBezTo>
                      <a:pt x="17" y="4"/>
                      <a:pt x="30" y="6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0" name="Freeform 6781">
                <a:extLst>
                  <a:ext uri="{FF2B5EF4-FFF2-40B4-BE49-F238E27FC236}">
                    <a16:creationId xmlns:a16="http://schemas.microsoft.com/office/drawing/2014/main" id="{1B6074E0-0EC0-420A-BB7A-75BC869CD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112"/>
                <a:ext cx="6" cy="20"/>
              </a:xfrm>
              <a:custGeom>
                <a:avLst/>
                <a:gdLst>
                  <a:gd name="T0" fmla="*/ 9 w 10"/>
                  <a:gd name="T1" fmla="*/ 10 h 35"/>
                  <a:gd name="T2" fmla="*/ 7 w 10"/>
                  <a:gd name="T3" fmla="*/ 35 h 35"/>
                  <a:gd name="T4" fmla="*/ 5 w 10"/>
                  <a:gd name="T5" fmla="*/ 21 h 35"/>
                  <a:gd name="T6" fmla="*/ 1 w 10"/>
                  <a:gd name="T7" fmla="*/ 28 h 35"/>
                  <a:gd name="T8" fmla="*/ 1 w 10"/>
                  <a:gd name="T9" fmla="*/ 8 h 35"/>
                  <a:gd name="T10" fmla="*/ 6 w 10"/>
                  <a:gd name="T11" fmla="*/ 20 h 35"/>
                  <a:gd name="T12" fmla="*/ 9 w 10"/>
                  <a:gd name="T13" fmla="*/ 1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5">
                    <a:moveTo>
                      <a:pt x="9" y="10"/>
                    </a:moveTo>
                    <a:cubicBezTo>
                      <a:pt x="10" y="19"/>
                      <a:pt x="6" y="18"/>
                      <a:pt x="7" y="35"/>
                    </a:cubicBezTo>
                    <a:cubicBezTo>
                      <a:pt x="6" y="29"/>
                      <a:pt x="6" y="25"/>
                      <a:pt x="5" y="21"/>
                    </a:cubicBezTo>
                    <a:cubicBezTo>
                      <a:pt x="4" y="30"/>
                      <a:pt x="2" y="28"/>
                      <a:pt x="1" y="28"/>
                    </a:cubicBezTo>
                    <a:cubicBezTo>
                      <a:pt x="0" y="18"/>
                      <a:pt x="2" y="11"/>
                      <a:pt x="1" y="8"/>
                    </a:cubicBezTo>
                    <a:cubicBezTo>
                      <a:pt x="2" y="0"/>
                      <a:pt x="4" y="17"/>
                      <a:pt x="6" y="20"/>
                    </a:cubicBezTo>
                    <a:cubicBezTo>
                      <a:pt x="7" y="1"/>
                      <a:pt x="7" y="22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1" name="Freeform 6782">
                <a:extLst>
                  <a:ext uri="{FF2B5EF4-FFF2-40B4-BE49-F238E27FC236}">
                    <a16:creationId xmlns:a16="http://schemas.microsoft.com/office/drawing/2014/main" id="{D71941C9-DAB2-4CCF-B945-A3F861A60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1800"/>
                <a:ext cx="12" cy="15"/>
              </a:xfrm>
              <a:custGeom>
                <a:avLst/>
                <a:gdLst>
                  <a:gd name="T0" fmla="*/ 21 w 21"/>
                  <a:gd name="T1" fmla="*/ 26 h 26"/>
                  <a:gd name="T2" fmla="*/ 18 w 21"/>
                  <a:gd name="T3" fmla="*/ 25 h 26"/>
                  <a:gd name="T4" fmla="*/ 0 w 21"/>
                  <a:gd name="T5" fmla="*/ 0 h 26"/>
                  <a:gd name="T6" fmla="*/ 21 w 21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6">
                    <a:moveTo>
                      <a:pt x="21" y="26"/>
                    </a:moveTo>
                    <a:cubicBezTo>
                      <a:pt x="20" y="25"/>
                      <a:pt x="18" y="24"/>
                      <a:pt x="18" y="25"/>
                    </a:cubicBezTo>
                    <a:cubicBezTo>
                      <a:pt x="11" y="14"/>
                      <a:pt x="8" y="12"/>
                      <a:pt x="0" y="0"/>
                    </a:cubicBezTo>
                    <a:cubicBezTo>
                      <a:pt x="6" y="7"/>
                      <a:pt x="10" y="13"/>
                      <a:pt x="2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2" name="Freeform 6783">
                <a:extLst>
                  <a:ext uri="{FF2B5EF4-FFF2-40B4-BE49-F238E27FC236}">
                    <a16:creationId xmlns:a16="http://schemas.microsoft.com/office/drawing/2014/main" id="{EE999425-CFFB-4881-8F27-4ADB97042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" y="2651"/>
                <a:ext cx="15" cy="1"/>
              </a:xfrm>
              <a:custGeom>
                <a:avLst/>
                <a:gdLst>
                  <a:gd name="T0" fmla="*/ 9 w 26"/>
                  <a:gd name="T1" fmla="*/ 2 h 2"/>
                  <a:gd name="T2" fmla="*/ 0 w 26"/>
                  <a:gd name="T3" fmla="*/ 0 h 2"/>
                  <a:gd name="T4" fmla="*/ 19 w 26"/>
                  <a:gd name="T5" fmla="*/ 0 h 2"/>
                  <a:gd name="T6" fmla="*/ 16 w 26"/>
                  <a:gd name="T7" fmla="*/ 1 h 2"/>
                  <a:gd name="T8" fmla="*/ 9 w 26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">
                    <a:moveTo>
                      <a:pt x="9" y="2"/>
                    </a:moveTo>
                    <a:cubicBezTo>
                      <a:pt x="3" y="2"/>
                      <a:pt x="7" y="1"/>
                      <a:pt x="0" y="0"/>
                    </a:cubicBezTo>
                    <a:cubicBezTo>
                      <a:pt x="3" y="0"/>
                      <a:pt x="13" y="0"/>
                      <a:pt x="19" y="0"/>
                    </a:cubicBezTo>
                    <a:cubicBezTo>
                      <a:pt x="26" y="1"/>
                      <a:pt x="20" y="1"/>
                      <a:pt x="16" y="1"/>
                    </a:cubicBezTo>
                    <a:cubicBezTo>
                      <a:pt x="8" y="1"/>
                      <a:pt x="14" y="2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3" name="Freeform 6784">
                <a:extLst>
                  <a:ext uri="{FF2B5EF4-FFF2-40B4-BE49-F238E27FC236}">
                    <a16:creationId xmlns:a16="http://schemas.microsoft.com/office/drawing/2014/main" id="{2283D4AD-FC10-4A42-9212-C20360CD6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1627"/>
                <a:ext cx="34" cy="10"/>
              </a:xfrm>
              <a:custGeom>
                <a:avLst/>
                <a:gdLst>
                  <a:gd name="T0" fmla="*/ 32 w 61"/>
                  <a:gd name="T1" fmla="*/ 9 h 16"/>
                  <a:gd name="T2" fmla="*/ 35 w 61"/>
                  <a:gd name="T3" fmla="*/ 9 h 16"/>
                  <a:gd name="T4" fmla="*/ 14 w 61"/>
                  <a:gd name="T5" fmla="*/ 5 h 16"/>
                  <a:gd name="T6" fmla="*/ 16 w 61"/>
                  <a:gd name="T7" fmla="*/ 1 h 16"/>
                  <a:gd name="T8" fmla="*/ 19 w 61"/>
                  <a:gd name="T9" fmla="*/ 2 h 16"/>
                  <a:gd name="T10" fmla="*/ 23 w 61"/>
                  <a:gd name="T11" fmla="*/ 4 h 16"/>
                  <a:gd name="T12" fmla="*/ 13 w 61"/>
                  <a:gd name="T13" fmla="*/ 2 h 16"/>
                  <a:gd name="T14" fmla="*/ 38 w 61"/>
                  <a:gd name="T15" fmla="*/ 9 h 16"/>
                  <a:gd name="T16" fmla="*/ 30 w 61"/>
                  <a:gd name="T17" fmla="*/ 5 h 16"/>
                  <a:gd name="T18" fmla="*/ 33 w 61"/>
                  <a:gd name="T19" fmla="*/ 5 h 16"/>
                  <a:gd name="T20" fmla="*/ 37 w 61"/>
                  <a:gd name="T21" fmla="*/ 6 h 16"/>
                  <a:gd name="T22" fmla="*/ 52 w 61"/>
                  <a:gd name="T23" fmla="*/ 12 h 16"/>
                  <a:gd name="T24" fmla="*/ 32 w 61"/>
                  <a:gd name="T2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6">
                    <a:moveTo>
                      <a:pt x="32" y="9"/>
                    </a:moveTo>
                    <a:cubicBezTo>
                      <a:pt x="33" y="9"/>
                      <a:pt x="35" y="10"/>
                      <a:pt x="35" y="9"/>
                    </a:cubicBezTo>
                    <a:cubicBezTo>
                      <a:pt x="25" y="6"/>
                      <a:pt x="18" y="5"/>
                      <a:pt x="14" y="5"/>
                    </a:cubicBezTo>
                    <a:cubicBezTo>
                      <a:pt x="0" y="0"/>
                      <a:pt x="10" y="1"/>
                      <a:pt x="16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3"/>
                      <a:pt x="21" y="3"/>
                      <a:pt x="23" y="4"/>
                    </a:cubicBezTo>
                    <a:cubicBezTo>
                      <a:pt x="21" y="4"/>
                      <a:pt x="17" y="3"/>
                      <a:pt x="13" y="2"/>
                    </a:cubicBezTo>
                    <a:cubicBezTo>
                      <a:pt x="16" y="4"/>
                      <a:pt x="35" y="8"/>
                      <a:pt x="38" y="9"/>
                    </a:cubicBezTo>
                    <a:cubicBezTo>
                      <a:pt x="35" y="7"/>
                      <a:pt x="35" y="7"/>
                      <a:pt x="30" y="5"/>
                    </a:cubicBezTo>
                    <a:cubicBezTo>
                      <a:pt x="29" y="4"/>
                      <a:pt x="31" y="5"/>
                      <a:pt x="33" y="5"/>
                    </a:cubicBezTo>
                    <a:cubicBezTo>
                      <a:pt x="36" y="6"/>
                      <a:pt x="37" y="6"/>
                      <a:pt x="37" y="6"/>
                    </a:cubicBezTo>
                    <a:cubicBezTo>
                      <a:pt x="48" y="9"/>
                      <a:pt x="36" y="10"/>
                      <a:pt x="52" y="12"/>
                    </a:cubicBezTo>
                    <a:cubicBezTo>
                      <a:pt x="61" y="16"/>
                      <a:pt x="44" y="13"/>
                      <a:pt x="3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4" name="Freeform 6785">
                <a:extLst>
                  <a:ext uri="{FF2B5EF4-FFF2-40B4-BE49-F238E27FC236}">
                    <a16:creationId xmlns:a16="http://schemas.microsoft.com/office/drawing/2014/main" id="{58FD1B65-D562-460C-AC86-9CDF17422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620"/>
                <a:ext cx="25" cy="5"/>
              </a:xfrm>
              <a:custGeom>
                <a:avLst/>
                <a:gdLst>
                  <a:gd name="T0" fmla="*/ 1 w 44"/>
                  <a:gd name="T1" fmla="*/ 1 h 8"/>
                  <a:gd name="T2" fmla="*/ 19 w 44"/>
                  <a:gd name="T3" fmla="*/ 3 h 8"/>
                  <a:gd name="T4" fmla="*/ 1 w 44"/>
                  <a:gd name="T5" fmla="*/ 0 h 8"/>
                  <a:gd name="T6" fmla="*/ 16 w 44"/>
                  <a:gd name="T7" fmla="*/ 1 h 8"/>
                  <a:gd name="T8" fmla="*/ 36 w 44"/>
                  <a:gd name="T9" fmla="*/ 5 h 8"/>
                  <a:gd name="T10" fmla="*/ 44 w 44"/>
                  <a:gd name="T11" fmla="*/ 8 h 8"/>
                  <a:gd name="T12" fmla="*/ 34 w 44"/>
                  <a:gd name="T13" fmla="*/ 7 h 8"/>
                  <a:gd name="T14" fmla="*/ 24 w 44"/>
                  <a:gd name="T15" fmla="*/ 6 h 8"/>
                  <a:gd name="T16" fmla="*/ 1 w 44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8">
                    <a:moveTo>
                      <a:pt x="1" y="1"/>
                    </a:moveTo>
                    <a:cubicBezTo>
                      <a:pt x="0" y="0"/>
                      <a:pt x="14" y="3"/>
                      <a:pt x="19" y="3"/>
                    </a:cubicBezTo>
                    <a:cubicBezTo>
                      <a:pt x="16" y="2"/>
                      <a:pt x="10" y="1"/>
                      <a:pt x="1" y="0"/>
                    </a:cubicBezTo>
                    <a:cubicBezTo>
                      <a:pt x="3" y="0"/>
                      <a:pt x="9" y="0"/>
                      <a:pt x="16" y="1"/>
                    </a:cubicBezTo>
                    <a:cubicBezTo>
                      <a:pt x="23" y="3"/>
                      <a:pt x="31" y="4"/>
                      <a:pt x="36" y="5"/>
                    </a:cubicBezTo>
                    <a:cubicBezTo>
                      <a:pt x="36" y="6"/>
                      <a:pt x="38" y="7"/>
                      <a:pt x="44" y="8"/>
                    </a:cubicBezTo>
                    <a:cubicBezTo>
                      <a:pt x="44" y="8"/>
                      <a:pt x="39" y="8"/>
                      <a:pt x="34" y="7"/>
                    </a:cubicBezTo>
                    <a:cubicBezTo>
                      <a:pt x="29" y="6"/>
                      <a:pt x="24" y="5"/>
                      <a:pt x="24" y="6"/>
                    </a:cubicBezTo>
                    <a:cubicBezTo>
                      <a:pt x="24" y="7"/>
                      <a:pt x="20" y="3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5" name="Freeform 6786">
                <a:extLst>
                  <a:ext uri="{FF2B5EF4-FFF2-40B4-BE49-F238E27FC236}">
                    <a16:creationId xmlns:a16="http://schemas.microsoft.com/office/drawing/2014/main" id="{072A522F-A044-46BA-8B98-24323D5EEB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2" y="2105"/>
                <a:ext cx="14" cy="58"/>
              </a:xfrm>
              <a:custGeom>
                <a:avLst/>
                <a:gdLst>
                  <a:gd name="T0" fmla="*/ 21 w 25"/>
                  <a:gd name="T1" fmla="*/ 44 h 102"/>
                  <a:gd name="T2" fmla="*/ 18 w 25"/>
                  <a:gd name="T3" fmla="*/ 58 h 102"/>
                  <a:gd name="T4" fmla="*/ 20 w 25"/>
                  <a:gd name="T5" fmla="*/ 60 h 102"/>
                  <a:gd name="T6" fmla="*/ 17 w 25"/>
                  <a:gd name="T7" fmla="*/ 70 h 102"/>
                  <a:gd name="T8" fmla="*/ 17 w 25"/>
                  <a:gd name="T9" fmla="*/ 39 h 102"/>
                  <a:gd name="T10" fmla="*/ 15 w 25"/>
                  <a:gd name="T11" fmla="*/ 23 h 102"/>
                  <a:gd name="T12" fmla="*/ 13 w 25"/>
                  <a:gd name="T13" fmla="*/ 0 h 102"/>
                  <a:gd name="T14" fmla="*/ 9 w 25"/>
                  <a:gd name="T15" fmla="*/ 15 h 102"/>
                  <a:gd name="T16" fmla="*/ 9 w 25"/>
                  <a:gd name="T17" fmla="*/ 41 h 102"/>
                  <a:gd name="T18" fmla="*/ 12 w 25"/>
                  <a:gd name="T19" fmla="*/ 24 h 102"/>
                  <a:gd name="T20" fmla="*/ 12 w 25"/>
                  <a:gd name="T21" fmla="*/ 39 h 102"/>
                  <a:gd name="T22" fmla="*/ 15 w 25"/>
                  <a:gd name="T23" fmla="*/ 26 h 102"/>
                  <a:gd name="T24" fmla="*/ 14 w 25"/>
                  <a:gd name="T25" fmla="*/ 57 h 102"/>
                  <a:gd name="T26" fmla="*/ 13 w 25"/>
                  <a:gd name="T27" fmla="*/ 42 h 102"/>
                  <a:gd name="T28" fmla="*/ 11 w 25"/>
                  <a:gd name="T29" fmla="*/ 73 h 102"/>
                  <a:gd name="T30" fmla="*/ 8 w 25"/>
                  <a:gd name="T31" fmla="*/ 56 h 102"/>
                  <a:gd name="T32" fmla="*/ 8 w 25"/>
                  <a:gd name="T33" fmla="*/ 27 h 102"/>
                  <a:gd name="T34" fmla="*/ 7 w 25"/>
                  <a:gd name="T35" fmla="*/ 39 h 102"/>
                  <a:gd name="T36" fmla="*/ 7 w 25"/>
                  <a:gd name="T37" fmla="*/ 24 h 102"/>
                  <a:gd name="T38" fmla="*/ 9 w 25"/>
                  <a:gd name="T39" fmla="*/ 19 h 102"/>
                  <a:gd name="T40" fmla="*/ 4 w 25"/>
                  <a:gd name="T41" fmla="*/ 11 h 102"/>
                  <a:gd name="T42" fmla="*/ 4 w 25"/>
                  <a:gd name="T43" fmla="*/ 29 h 102"/>
                  <a:gd name="T44" fmla="*/ 2 w 25"/>
                  <a:gd name="T45" fmla="*/ 42 h 102"/>
                  <a:gd name="T46" fmla="*/ 1 w 25"/>
                  <a:gd name="T47" fmla="*/ 16 h 102"/>
                  <a:gd name="T48" fmla="*/ 1 w 25"/>
                  <a:gd name="T49" fmla="*/ 44 h 102"/>
                  <a:gd name="T50" fmla="*/ 0 w 25"/>
                  <a:gd name="T51" fmla="*/ 69 h 102"/>
                  <a:gd name="T52" fmla="*/ 6 w 25"/>
                  <a:gd name="T53" fmla="*/ 69 h 102"/>
                  <a:gd name="T54" fmla="*/ 4 w 25"/>
                  <a:gd name="T55" fmla="*/ 78 h 102"/>
                  <a:gd name="T56" fmla="*/ 3 w 25"/>
                  <a:gd name="T57" fmla="*/ 92 h 102"/>
                  <a:gd name="T58" fmla="*/ 6 w 25"/>
                  <a:gd name="T59" fmla="*/ 80 h 102"/>
                  <a:gd name="T60" fmla="*/ 5 w 25"/>
                  <a:gd name="T61" fmla="*/ 102 h 102"/>
                  <a:gd name="T62" fmla="*/ 7 w 25"/>
                  <a:gd name="T63" fmla="*/ 72 h 102"/>
                  <a:gd name="T64" fmla="*/ 6 w 25"/>
                  <a:gd name="T65" fmla="*/ 72 h 102"/>
                  <a:gd name="T66" fmla="*/ 9 w 25"/>
                  <a:gd name="T67" fmla="*/ 63 h 102"/>
                  <a:gd name="T68" fmla="*/ 7 w 25"/>
                  <a:gd name="T69" fmla="*/ 97 h 102"/>
                  <a:gd name="T70" fmla="*/ 9 w 25"/>
                  <a:gd name="T71" fmla="*/ 82 h 102"/>
                  <a:gd name="T72" fmla="*/ 13 w 25"/>
                  <a:gd name="T73" fmla="*/ 76 h 102"/>
                  <a:gd name="T74" fmla="*/ 12 w 25"/>
                  <a:gd name="T75" fmla="*/ 91 h 102"/>
                  <a:gd name="T76" fmla="*/ 15 w 25"/>
                  <a:gd name="T77" fmla="*/ 82 h 102"/>
                  <a:gd name="T78" fmla="*/ 13 w 25"/>
                  <a:gd name="T79" fmla="*/ 83 h 102"/>
                  <a:gd name="T80" fmla="*/ 14 w 25"/>
                  <a:gd name="T81" fmla="*/ 64 h 102"/>
                  <a:gd name="T82" fmla="*/ 16 w 25"/>
                  <a:gd name="T83" fmla="*/ 51 h 102"/>
                  <a:gd name="T84" fmla="*/ 15 w 25"/>
                  <a:gd name="T85" fmla="*/ 89 h 102"/>
                  <a:gd name="T86" fmla="*/ 19 w 25"/>
                  <a:gd name="T87" fmla="*/ 65 h 102"/>
                  <a:gd name="T88" fmla="*/ 19 w 25"/>
                  <a:gd name="T89" fmla="*/ 94 h 102"/>
                  <a:gd name="T90" fmla="*/ 20 w 25"/>
                  <a:gd name="T91" fmla="*/ 88 h 102"/>
                  <a:gd name="T92" fmla="*/ 21 w 25"/>
                  <a:gd name="T93" fmla="*/ 78 h 102"/>
                  <a:gd name="T94" fmla="*/ 22 w 25"/>
                  <a:gd name="T95" fmla="*/ 92 h 102"/>
                  <a:gd name="T96" fmla="*/ 24 w 25"/>
                  <a:gd name="T97" fmla="*/ 83 h 102"/>
                  <a:gd name="T98" fmla="*/ 23 w 25"/>
                  <a:gd name="T99" fmla="*/ 69 h 102"/>
                  <a:gd name="T100" fmla="*/ 22 w 25"/>
                  <a:gd name="T101" fmla="*/ 81 h 102"/>
                  <a:gd name="T102" fmla="*/ 21 w 25"/>
                  <a:gd name="T103" fmla="*/ 44 h 102"/>
                  <a:gd name="T104" fmla="*/ 6 w 25"/>
                  <a:gd name="T105" fmla="*/ 43 h 102"/>
                  <a:gd name="T106" fmla="*/ 5 w 25"/>
                  <a:gd name="T107" fmla="*/ 55 h 102"/>
                  <a:gd name="T108" fmla="*/ 4 w 25"/>
                  <a:gd name="T109" fmla="*/ 41 h 102"/>
                  <a:gd name="T110" fmla="*/ 6 w 25"/>
                  <a:gd name="T111" fmla="*/ 25 h 102"/>
                  <a:gd name="T112" fmla="*/ 6 w 25"/>
                  <a:gd name="T113" fmla="*/ 4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" h="102">
                    <a:moveTo>
                      <a:pt x="21" y="44"/>
                    </a:moveTo>
                    <a:cubicBezTo>
                      <a:pt x="20" y="48"/>
                      <a:pt x="17" y="55"/>
                      <a:pt x="18" y="58"/>
                    </a:cubicBezTo>
                    <a:cubicBezTo>
                      <a:pt x="19" y="58"/>
                      <a:pt x="20" y="55"/>
                      <a:pt x="20" y="60"/>
                    </a:cubicBezTo>
                    <a:cubicBezTo>
                      <a:pt x="18" y="59"/>
                      <a:pt x="18" y="67"/>
                      <a:pt x="17" y="70"/>
                    </a:cubicBezTo>
                    <a:cubicBezTo>
                      <a:pt x="18" y="51"/>
                      <a:pt x="15" y="49"/>
                      <a:pt x="17" y="39"/>
                    </a:cubicBezTo>
                    <a:cubicBezTo>
                      <a:pt x="16" y="38"/>
                      <a:pt x="16" y="31"/>
                      <a:pt x="15" y="23"/>
                    </a:cubicBezTo>
                    <a:cubicBezTo>
                      <a:pt x="15" y="14"/>
                      <a:pt x="14" y="5"/>
                      <a:pt x="13" y="0"/>
                    </a:cubicBezTo>
                    <a:cubicBezTo>
                      <a:pt x="12" y="10"/>
                      <a:pt x="11" y="23"/>
                      <a:pt x="9" y="15"/>
                    </a:cubicBezTo>
                    <a:cubicBezTo>
                      <a:pt x="10" y="26"/>
                      <a:pt x="9" y="26"/>
                      <a:pt x="9" y="41"/>
                    </a:cubicBezTo>
                    <a:cubicBezTo>
                      <a:pt x="11" y="43"/>
                      <a:pt x="10" y="22"/>
                      <a:pt x="12" y="24"/>
                    </a:cubicBezTo>
                    <a:cubicBezTo>
                      <a:pt x="12" y="25"/>
                      <a:pt x="12" y="33"/>
                      <a:pt x="12" y="39"/>
                    </a:cubicBezTo>
                    <a:cubicBezTo>
                      <a:pt x="14" y="41"/>
                      <a:pt x="13" y="23"/>
                      <a:pt x="15" y="26"/>
                    </a:cubicBezTo>
                    <a:cubicBezTo>
                      <a:pt x="15" y="35"/>
                      <a:pt x="15" y="47"/>
                      <a:pt x="14" y="57"/>
                    </a:cubicBezTo>
                    <a:cubicBezTo>
                      <a:pt x="13" y="54"/>
                      <a:pt x="14" y="38"/>
                      <a:pt x="13" y="42"/>
                    </a:cubicBezTo>
                    <a:cubicBezTo>
                      <a:pt x="11" y="51"/>
                      <a:pt x="13" y="63"/>
                      <a:pt x="11" y="73"/>
                    </a:cubicBezTo>
                    <a:cubicBezTo>
                      <a:pt x="11" y="57"/>
                      <a:pt x="10" y="44"/>
                      <a:pt x="8" y="56"/>
                    </a:cubicBezTo>
                    <a:cubicBezTo>
                      <a:pt x="8" y="44"/>
                      <a:pt x="9" y="36"/>
                      <a:pt x="8" y="27"/>
                    </a:cubicBezTo>
                    <a:cubicBezTo>
                      <a:pt x="8" y="30"/>
                      <a:pt x="8" y="41"/>
                      <a:pt x="7" y="39"/>
                    </a:cubicBezTo>
                    <a:cubicBezTo>
                      <a:pt x="7" y="34"/>
                      <a:pt x="7" y="29"/>
                      <a:pt x="7" y="24"/>
                    </a:cubicBezTo>
                    <a:cubicBezTo>
                      <a:pt x="8" y="24"/>
                      <a:pt x="8" y="30"/>
                      <a:pt x="9" y="19"/>
                    </a:cubicBezTo>
                    <a:cubicBezTo>
                      <a:pt x="8" y="11"/>
                      <a:pt x="6" y="14"/>
                      <a:pt x="4" y="11"/>
                    </a:cubicBezTo>
                    <a:cubicBezTo>
                      <a:pt x="3" y="15"/>
                      <a:pt x="4" y="22"/>
                      <a:pt x="4" y="29"/>
                    </a:cubicBezTo>
                    <a:cubicBezTo>
                      <a:pt x="4" y="35"/>
                      <a:pt x="3" y="41"/>
                      <a:pt x="2" y="42"/>
                    </a:cubicBezTo>
                    <a:cubicBezTo>
                      <a:pt x="2" y="34"/>
                      <a:pt x="2" y="17"/>
                      <a:pt x="1" y="16"/>
                    </a:cubicBezTo>
                    <a:cubicBezTo>
                      <a:pt x="1" y="25"/>
                      <a:pt x="1" y="35"/>
                      <a:pt x="1" y="44"/>
                    </a:cubicBezTo>
                    <a:cubicBezTo>
                      <a:pt x="1" y="54"/>
                      <a:pt x="1" y="63"/>
                      <a:pt x="0" y="69"/>
                    </a:cubicBezTo>
                    <a:cubicBezTo>
                      <a:pt x="2" y="78"/>
                      <a:pt x="5" y="68"/>
                      <a:pt x="6" y="69"/>
                    </a:cubicBezTo>
                    <a:cubicBezTo>
                      <a:pt x="5" y="67"/>
                      <a:pt x="4" y="72"/>
                      <a:pt x="4" y="78"/>
                    </a:cubicBezTo>
                    <a:cubicBezTo>
                      <a:pt x="3" y="84"/>
                      <a:pt x="3" y="91"/>
                      <a:pt x="3" y="92"/>
                    </a:cubicBezTo>
                    <a:cubicBezTo>
                      <a:pt x="4" y="82"/>
                      <a:pt x="5" y="84"/>
                      <a:pt x="6" y="80"/>
                    </a:cubicBezTo>
                    <a:cubicBezTo>
                      <a:pt x="5" y="90"/>
                      <a:pt x="4" y="102"/>
                      <a:pt x="5" y="102"/>
                    </a:cubicBezTo>
                    <a:cubicBezTo>
                      <a:pt x="6" y="93"/>
                      <a:pt x="9" y="79"/>
                      <a:pt x="7" y="72"/>
                    </a:cubicBezTo>
                    <a:cubicBezTo>
                      <a:pt x="7" y="75"/>
                      <a:pt x="6" y="77"/>
                      <a:pt x="6" y="72"/>
                    </a:cubicBezTo>
                    <a:cubicBezTo>
                      <a:pt x="7" y="65"/>
                      <a:pt x="8" y="69"/>
                      <a:pt x="9" y="63"/>
                    </a:cubicBezTo>
                    <a:cubicBezTo>
                      <a:pt x="9" y="76"/>
                      <a:pt x="9" y="80"/>
                      <a:pt x="7" y="97"/>
                    </a:cubicBezTo>
                    <a:cubicBezTo>
                      <a:pt x="9" y="97"/>
                      <a:pt x="8" y="89"/>
                      <a:pt x="9" y="82"/>
                    </a:cubicBezTo>
                    <a:cubicBezTo>
                      <a:pt x="10" y="84"/>
                      <a:pt x="11" y="75"/>
                      <a:pt x="13" y="76"/>
                    </a:cubicBezTo>
                    <a:cubicBezTo>
                      <a:pt x="12" y="81"/>
                      <a:pt x="12" y="86"/>
                      <a:pt x="12" y="91"/>
                    </a:cubicBezTo>
                    <a:cubicBezTo>
                      <a:pt x="13" y="89"/>
                      <a:pt x="14" y="94"/>
                      <a:pt x="15" y="82"/>
                    </a:cubicBezTo>
                    <a:cubicBezTo>
                      <a:pt x="14" y="77"/>
                      <a:pt x="12" y="93"/>
                      <a:pt x="13" y="83"/>
                    </a:cubicBezTo>
                    <a:cubicBezTo>
                      <a:pt x="13" y="77"/>
                      <a:pt x="13" y="64"/>
                      <a:pt x="14" y="64"/>
                    </a:cubicBezTo>
                    <a:cubicBezTo>
                      <a:pt x="14" y="83"/>
                      <a:pt x="16" y="56"/>
                      <a:pt x="16" y="51"/>
                    </a:cubicBezTo>
                    <a:cubicBezTo>
                      <a:pt x="17" y="62"/>
                      <a:pt x="16" y="71"/>
                      <a:pt x="15" y="89"/>
                    </a:cubicBezTo>
                    <a:cubicBezTo>
                      <a:pt x="17" y="81"/>
                      <a:pt x="18" y="79"/>
                      <a:pt x="19" y="65"/>
                    </a:cubicBezTo>
                    <a:cubicBezTo>
                      <a:pt x="20" y="75"/>
                      <a:pt x="20" y="82"/>
                      <a:pt x="19" y="94"/>
                    </a:cubicBezTo>
                    <a:cubicBezTo>
                      <a:pt x="20" y="96"/>
                      <a:pt x="20" y="92"/>
                      <a:pt x="20" y="88"/>
                    </a:cubicBezTo>
                    <a:cubicBezTo>
                      <a:pt x="20" y="83"/>
                      <a:pt x="21" y="78"/>
                      <a:pt x="21" y="78"/>
                    </a:cubicBezTo>
                    <a:cubicBezTo>
                      <a:pt x="21" y="83"/>
                      <a:pt x="21" y="92"/>
                      <a:pt x="22" y="92"/>
                    </a:cubicBezTo>
                    <a:cubicBezTo>
                      <a:pt x="23" y="75"/>
                      <a:pt x="23" y="93"/>
                      <a:pt x="24" y="83"/>
                    </a:cubicBezTo>
                    <a:cubicBezTo>
                      <a:pt x="24" y="76"/>
                      <a:pt x="25" y="67"/>
                      <a:pt x="23" y="69"/>
                    </a:cubicBezTo>
                    <a:cubicBezTo>
                      <a:pt x="23" y="74"/>
                      <a:pt x="23" y="80"/>
                      <a:pt x="22" y="81"/>
                    </a:cubicBezTo>
                    <a:cubicBezTo>
                      <a:pt x="21" y="77"/>
                      <a:pt x="20" y="59"/>
                      <a:pt x="21" y="44"/>
                    </a:cubicBezTo>
                    <a:close/>
                    <a:moveTo>
                      <a:pt x="6" y="43"/>
                    </a:moveTo>
                    <a:cubicBezTo>
                      <a:pt x="6" y="48"/>
                      <a:pt x="5" y="49"/>
                      <a:pt x="5" y="55"/>
                    </a:cubicBezTo>
                    <a:cubicBezTo>
                      <a:pt x="5" y="51"/>
                      <a:pt x="4" y="45"/>
                      <a:pt x="4" y="41"/>
                    </a:cubicBezTo>
                    <a:cubicBezTo>
                      <a:pt x="4" y="31"/>
                      <a:pt x="5" y="26"/>
                      <a:pt x="6" y="25"/>
                    </a:cubicBezTo>
                    <a:cubicBezTo>
                      <a:pt x="7" y="29"/>
                      <a:pt x="4" y="43"/>
                      <a:pt x="6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6" name="Freeform 6787">
                <a:extLst>
                  <a:ext uri="{FF2B5EF4-FFF2-40B4-BE49-F238E27FC236}">
                    <a16:creationId xmlns:a16="http://schemas.microsoft.com/office/drawing/2014/main" id="{27E86D43-6C62-4849-BBE4-B3ECD5F18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2308"/>
                <a:ext cx="13" cy="21"/>
              </a:xfrm>
              <a:custGeom>
                <a:avLst/>
                <a:gdLst>
                  <a:gd name="T0" fmla="*/ 11 w 22"/>
                  <a:gd name="T1" fmla="*/ 16 h 36"/>
                  <a:gd name="T2" fmla="*/ 3 w 22"/>
                  <a:gd name="T3" fmla="*/ 34 h 36"/>
                  <a:gd name="T4" fmla="*/ 8 w 22"/>
                  <a:gd name="T5" fmla="*/ 17 h 36"/>
                  <a:gd name="T6" fmla="*/ 0 w 22"/>
                  <a:gd name="T7" fmla="*/ 34 h 36"/>
                  <a:gd name="T8" fmla="*/ 9 w 22"/>
                  <a:gd name="T9" fmla="*/ 13 h 36"/>
                  <a:gd name="T10" fmla="*/ 17 w 22"/>
                  <a:gd name="T11" fmla="*/ 5 h 36"/>
                  <a:gd name="T12" fmla="*/ 13 w 22"/>
                  <a:gd name="T13" fmla="*/ 15 h 36"/>
                  <a:gd name="T14" fmla="*/ 22 w 22"/>
                  <a:gd name="T15" fmla="*/ 0 h 36"/>
                  <a:gd name="T16" fmla="*/ 22 w 22"/>
                  <a:gd name="T17" fmla="*/ 4 h 36"/>
                  <a:gd name="T18" fmla="*/ 14 w 22"/>
                  <a:gd name="T19" fmla="*/ 25 h 36"/>
                  <a:gd name="T20" fmla="*/ 20 w 22"/>
                  <a:gd name="T21" fmla="*/ 7 h 36"/>
                  <a:gd name="T22" fmla="*/ 10 w 22"/>
                  <a:gd name="T23" fmla="*/ 32 h 36"/>
                  <a:gd name="T24" fmla="*/ 16 w 22"/>
                  <a:gd name="T25" fmla="*/ 15 h 36"/>
                  <a:gd name="T26" fmla="*/ 11 w 22"/>
                  <a:gd name="T27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36">
                    <a:moveTo>
                      <a:pt x="11" y="16"/>
                    </a:moveTo>
                    <a:cubicBezTo>
                      <a:pt x="8" y="19"/>
                      <a:pt x="8" y="25"/>
                      <a:pt x="3" y="34"/>
                    </a:cubicBezTo>
                    <a:cubicBezTo>
                      <a:pt x="2" y="33"/>
                      <a:pt x="6" y="24"/>
                      <a:pt x="8" y="17"/>
                    </a:cubicBezTo>
                    <a:cubicBezTo>
                      <a:pt x="5" y="20"/>
                      <a:pt x="4" y="29"/>
                      <a:pt x="0" y="34"/>
                    </a:cubicBezTo>
                    <a:cubicBezTo>
                      <a:pt x="1" y="30"/>
                      <a:pt x="5" y="22"/>
                      <a:pt x="9" y="13"/>
                    </a:cubicBezTo>
                    <a:cubicBezTo>
                      <a:pt x="9" y="16"/>
                      <a:pt x="13" y="8"/>
                      <a:pt x="17" y="5"/>
                    </a:cubicBezTo>
                    <a:cubicBezTo>
                      <a:pt x="17" y="6"/>
                      <a:pt x="16" y="9"/>
                      <a:pt x="13" y="15"/>
                    </a:cubicBezTo>
                    <a:cubicBezTo>
                      <a:pt x="16" y="13"/>
                      <a:pt x="18" y="10"/>
                      <a:pt x="22" y="0"/>
                    </a:cubicBezTo>
                    <a:cubicBezTo>
                      <a:pt x="22" y="2"/>
                      <a:pt x="21" y="4"/>
                      <a:pt x="22" y="4"/>
                    </a:cubicBezTo>
                    <a:cubicBezTo>
                      <a:pt x="19" y="12"/>
                      <a:pt x="19" y="11"/>
                      <a:pt x="14" y="25"/>
                    </a:cubicBezTo>
                    <a:cubicBezTo>
                      <a:pt x="13" y="25"/>
                      <a:pt x="17" y="16"/>
                      <a:pt x="20" y="7"/>
                    </a:cubicBezTo>
                    <a:cubicBezTo>
                      <a:pt x="18" y="9"/>
                      <a:pt x="13" y="25"/>
                      <a:pt x="10" y="32"/>
                    </a:cubicBezTo>
                    <a:cubicBezTo>
                      <a:pt x="6" y="36"/>
                      <a:pt x="15" y="17"/>
                      <a:pt x="16" y="15"/>
                    </a:cubicBezTo>
                    <a:cubicBezTo>
                      <a:pt x="13" y="17"/>
                      <a:pt x="4" y="35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7" name="Freeform 6788">
                <a:extLst>
                  <a:ext uri="{FF2B5EF4-FFF2-40B4-BE49-F238E27FC236}">
                    <a16:creationId xmlns:a16="http://schemas.microsoft.com/office/drawing/2014/main" id="{D33085F3-E360-42E3-A087-2476AEF3A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1668"/>
                <a:ext cx="20" cy="11"/>
              </a:xfrm>
              <a:custGeom>
                <a:avLst/>
                <a:gdLst>
                  <a:gd name="T0" fmla="*/ 23 w 36"/>
                  <a:gd name="T1" fmla="*/ 12 h 20"/>
                  <a:gd name="T2" fmla="*/ 14 w 36"/>
                  <a:gd name="T3" fmla="*/ 7 h 20"/>
                  <a:gd name="T4" fmla="*/ 36 w 36"/>
                  <a:gd name="T5" fmla="*/ 20 h 20"/>
                  <a:gd name="T6" fmla="*/ 20 w 36"/>
                  <a:gd name="T7" fmla="*/ 12 h 20"/>
                  <a:gd name="T8" fmla="*/ 1 w 36"/>
                  <a:gd name="T9" fmla="*/ 3 h 20"/>
                  <a:gd name="T10" fmla="*/ 23 w 36"/>
                  <a:gd name="T11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0">
                    <a:moveTo>
                      <a:pt x="23" y="12"/>
                    </a:moveTo>
                    <a:cubicBezTo>
                      <a:pt x="23" y="12"/>
                      <a:pt x="18" y="9"/>
                      <a:pt x="14" y="7"/>
                    </a:cubicBezTo>
                    <a:cubicBezTo>
                      <a:pt x="15" y="9"/>
                      <a:pt x="30" y="16"/>
                      <a:pt x="36" y="20"/>
                    </a:cubicBezTo>
                    <a:cubicBezTo>
                      <a:pt x="34" y="19"/>
                      <a:pt x="28" y="16"/>
                      <a:pt x="20" y="12"/>
                    </a:cubicBezTo>
                    <a:cubicBezTo>
                      <a:pt x="13" y="9"/>
                      <a:pt x="6" y="5"/>
                      <a:pt x="1" y="3"/>
                    </a:cubicBezTo>
                    <a:cubicBezTo>
                      <a:pt x="0" y="0"/>
                      <a:pt x="12" y="6"/>
                      <a:pt x="2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8" name="Freeform 6789">
                <a:extLst>
                  <a:ext uri="{FF2B5EF4-FFF2-40B4-BE49-F238E27FC236}">
                    <a16:creationId xmlns:a16="http://schemas.microsoft.com/office/drawing/2014/main" id="{5D80B9B5-B687-4043-975B-3DC21E68FA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62" y="1626"/>
                <a:ext cx="295" cy="161"/>
              </a:xfrm>
              <a:custGeom>
                <a:avLst/>
                <a:gdLst>
                  <a:gd name="T0" fmla="*/ 404 w 519"/>
                  <a:gd name="T1" fmla="*/ 162 h 283"/>
                  <a:gd name="T2" fmla="*/ 373 w 519"/>
                  <a:gd name="T3" fmla="*/ 144 h 283"/>
                  <a:gd name="T4" fmla="*/ 368 w 519"/>
                  <a:gd name="T5" fmla="*/ 136 h 283"/>
                  <a:gd name="T6" fmla="*/ 349 w 519"/>
                  <a:gd name="T7" fmla="*/ 127 h 283"/>
                  <a:gd name="T8" fmla="*/ 289 w 519"/>
                  <a:gd name="T9" fmla="*/ 89 h 283"/>
                  <a:gd name="T10" fmla="*/ 312 w 519"/>
                  <a:gd name="T11" fmla="*/ 105 h 283"/>
                  <a:gd name="T12" fmla="*/ 306 w 519"/>
                  <a:gd name="T13" fmla="*/ 109 h 283"/>
                  <a:gd name="T14" fmla="*/ 275 w 519"/>
                  <a:gd name="T15" fmla="*/ 97 h 283"/>
                  <a:gd name="T16" fmla="*/ 182 w 519"/>
                  <a:gd name="T17" fmla="*/ 55 h 283"/>
                  <a:gd name="T18" fmla="*/ 136 w 519"/>
                  <a:gd name="T19" fmla="*/ 38 h 283"/>
                  <a:gd name="T20" fmla="*/ 79 w 519"/>
                  <a:gd name="T21" fmla="*/ 21 h 283"/>
                  <a:gd name="T22" fmla="*/ 69 w 519"/>
                  <a:gd name="T23" fmla="*/ 12 h 283"/>
                  <a:gd name="T24" fmla="*/ 26 w 519"/>
                  <a:gd name="T25" fmla="*/ 3 h 283"/>
                  <a:gd name="T26" fmla="*/ 31 w 519"/>
                  <a:gd name="T27" fmla="*/ 8 h 283"/>
                  <a:gd name="T28" fmla="*/ 44 w 519"/>
                  <a:gd name="T29" fmla="*/ 16 h 283"/>
                  <a:gd name="T30" fmla="*/ 49 w 519"/>
                  <a:gd name="T31" fmla="*/ 20 h 283"/>
                  <a:gd name="T32" fmla="*/ 139 w 519"/>
                  <a:gd name="T33" fmla="*/ 44 h 283"/>
                  <a:gd name="T34" fmla="*/ 179 w 519"/>
                  <a:gd name="T35" fmla="*/ 57 h 283"/>
                  <a:gd name="T36" fmla="*/ 182 w 519"/>
                  <a:gd name="T37" fmla="*/ 57 h 283"/>
                  <a:gd name="T38" fmla="*/ 239 w 519"/>
                  <a:gd name="T39" fmla="*/ 82 h 283"/>
                  <a:gd name="T40" fmla="*/ 294 w 519"/>
                  <a:gd name="T41" fmla="*/ 110 h 283"/>
                  <a:gd name="T42" fmla="*/ 327 w 519"/>
                  <a:gd name="T43" fmla="*/ 118 h 283"/>
                  <a:gd name="T44" fmla="*/ 352 w 519"/>
                  <a:gd name="T45" fmla="*/ 137 h 283"/>
                  <a:gd name="T46" fmla="*/ 349 w 519"/>
                  <a:gd name="T47" fmla="*/ 138 h 283"/>
                  <a:gd name="T48" fmla="*/ 388 w 519"/>
                  <a:gd name="T49" fmla="*/ 167 h 283"/>
                  <a:gd name="T50" fmla="*/ 411 w 519"/>
                  <a:gd name="T51" fmla="*/ 185 h 283"/>
                  <a:gd name="T52" fmla="*/ 495 w 519"/>
                  <a:gd name="T53" fmla="*/ 259 h 283"/>
                  <a:gd name="T54" fmla="*/ 510 w 519"/>
                  <a:gd name="T55" fmla="*/ 275 h 283"/>
                  <a:gd name="T56" fmla="*/ 497 w 519"/>
                  <a:gd name="T57" fmla="*/ 252 h 283"/>
                  <a:gd name="T58" fmla="*/ 477 w 519"/>
                  <a:gd name="T59" fmla="*/ 223 h 283"/>
                  <a:gd name="T60" fmla="*/ 424 w 519"/>
                  <a:gd name="T61" fmla="*/ 177 h 283"/>
                  <a:gd name="T62" fmla="*/ 418 w 519"/>
                  <a:gd name="T63" fmla="*/ 179 h 283"/>
                  <a:gd name="T64" fmla="*/ 462 w 519"/>
                  <a:gd name="T65" fmla="*/ 221 h 283"/>
                  <a:gd name="T66" fmla="*/ 459 w 519"/>
                  <a:gd name="T67" fmla="*/ 217 h 283"/>
                  <a:gd name="T68" fmla="*/ 473 w 519"/>
                  <a:gd name="T69" fmla="*/ 227 h 283"/>
                  <a:gd name="T70" fmla="*/ 476 w 519"/>
                  <a:gd name="T71" fmla="*/ 232 h 283"/>
                  <a:gd name="T72" fmla="*/ 242 w 519"/>
                  <a:gd name="T73" fmla="*/ 80 h 283"/>
                  <a:gd name="T74" fmla="*/ 444 w 519"/>
                  <a:gd name="T75" fmla="*/ 196 h 283"/>
                  <a:gd name="T76" fmla="*/ 54 w 519"/>
                  <a:gd name="T77" fmla="*/ 8 h 283"/>
                  <a:gd name="T78" fmla="*/ 321 w 519"/>
                  <a:gd name="T79" fmla="*/ 112 h 283"/>
                  <a:gd name="T80" fmla="*/ 406 w 519"/>
                  <a:gd name="T81" fmla="*/ 172 h 283"/>
                  <a:gd name="T82" fmla="*/ 425 w 519"/>
                  <a:gd name="T83" fmla="*/ 194 h 283"/>
                  <a:gd name="T84" fmla="*/ 370 w 519"/>
                  <a:gd name="T85" fmla="*/ 149 h 283"/>
                  <a:gd name="T86" fmla="*/ 57 w 519"/>
                  <a:gd name="T87" fmla="*/ 15 h 283"/>
                  <a:gd name="T88" fmla="*/ 93 w 519"/>
                  <a:gd name="T89" fmla="*/ 27 h 283"/>
                  <a:gd name="T90" fmla="*/ 47 w 519"/>
                  <a:gd name="T91" fmla="*/ 14 h 283"/>
                  <a:gd name="T92" fmla="*/ 355 w 519"/>
                  <a:gd name="T93" fmla="*/ 146 h 283"/>
                  <a:gd name="T94" fmla="*/ 457 w 519"/>
                  <a:gd name="T95" fmla="*/ 223 h 283"/>
                  <a:gd name="T96" fmla="*/ 83 w 519"/>
                  <a:gd name="T97" fmla="*/ 25 h 283"/>
                  <a:gd name="T98" fmla="*/ 74 w 519"/>
                  <a:gd name="T99" fmla="*/ 24 h 283"/>
                  <a:gd name="T100" fmla="*/ 111 w 519"/>
                  <a:gd name="T101" fmla="*/ 3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19" h="283">
                    <a:moveTo>
                      <a:pt x="403" y="168"/>
                    </a:moveTo>
                    <a:cubicBezTo>
                      <a:pt x="405" y="166"/>
                      <a:pt x="417" y="173"/>
                      <a:pt x="410" y="164"/>
                    </a:cubicBezTo>
                    <a:cubicBezTo>
                      <a:pt x="415" y="168"/>
                      <a:pt x="424" y="176"/>
                      <a:pt x="421" y="172"/>
                    </a:cubicBezTo>
                    <a:cubicBezTo>
                      <a:pt x="411" y="163"/>
                      <a:pt x="406" y="161"/>
                      <a:pt x="404" y="162"/>
                    </a:cubicBezTo>
                    <a:cubicBezTo>
                      <a:pt x="401" y="162"/>
                      <a:pt x="401" y="164"/>
                      <a:pt x="397" y="163"/>
                    </a:cubicBezTo>
                    <a:cubicBezTo>
                      <a:pt x="382" y="153"/>
                      <a:pt x="382" y="153"/>
                      <a:pt x="382" y="153"/>
                    </a:cubicBezTo>
                    <a:cubicBezTo>
                      <a:pt x="376" y="149"/>
                      <a:pt x="370" y="145"/>
                      <a:pt x="367" y="142"/>
                    </a:cubicBezTo>
                    <a:cubicBezTo>
                      <a:pt x="379" y="150"/>
                      <a:pt x="375" y="147"/>
                      <a:pt x="373" y="144"/>
                    </a:cubicBezTo>
                    <a:cubicBezTo>
                      <a:pt x="379" y="148"/>
                      <a:pt x="386" y="153"/>
                      <a:pt x="386" y="151"/>
                    </a:cubicBezTo>
                    <a:cubicBezTo>
                      <a:pt x="381" y="147"/>
                      <a:pt x="370" y="140"/>
                      <a:pt x="371" y="140"/>
                    </a:cubicBezTo>
                    <a:cubicBezTo>
                      <a:pt x="373" y="140"/>
                      <a:pt x="385" y="150"/>
                      <a:pt x="383" y="146"/>
                    </a:cubicBezTo>
                    <a:cubicBezTo>
                      <a:pt x="375" y="140"/>
                      <a:pt x="373" y="139"/>
                      <a:pt x="368" y="136"/>
                    </a:cubicBezTo>
                    <a:cubicBezTo>
                      <a:pt x="364" y="133"/>
                      <a:pt x="357" y="129"/>
                      <a:pt x="343" y="119"/>
                    </a:cubicBezTo>
                    <a:cubicBezTo>
                      <a:pt x="347" y="123"/>
                      <a:pt x="333" y="113"/>
                      <a:pt x="337" y="118"/>
                    </a:cubicBezTo>
                    <a:cubicBezTo>
                      <a:pt x="336" y="118"/>
                      <a:pt x="341" y="121"/>
                      <a:pt x="344" y="123"/>
                    </a:cubicBezTo>
                    <a:cubicBezTo>
                      <a:pt x="348" y="125"/>
                      <a:pt x="352" y="128"/>
                      <a:pt x="349" y="127"/>
                    </a:cubicBezTo>
                    <a:cubicBezTo>
                      <a:pt x="339" y="120"/>
                      <a:pt x="330" y="117"/>
                      <a:pt x="324" y="112"/>
                    </a:cubicBezTo>
                    <a:cubicBezTo>
                      <a:pt x="328" y="113"/>
                      <a:pt x="332" y="114"/>
                      <a:pt x="337" y="116"/>
                    </a:cubicBezTo>
                    <a:cubicBezTo>
                      <a:pt x="326" y="110"/>
                      <a:pt x="319" y="106"/>
                      <a:pt x="311" y="100"/>
                    </a:cubicBezTo>
                    <a:cubicBezTo>
                      <a:pt x="311" y="101"/>
                      <a:pt x="301" y="95"/>
                      <a:pt x="289" y="89"/>
                    </a:cubicBezTo>
                    <a:cubicBezTo>
                      <a:pt x="278" y="83"/>
                      <a:pt x="265" y="77"/>
                      <a:pt x="263" y="77"/>
                    </a:cubicBezTo>
                    <a:cubicBezTo>
                      <a:pt x="282" y="86"/>
                      <a:pt x="286" y="90"/>
                      <a:pt x="292" y="94"/>
                    </a:cubicBezTo>
                    <a:cubicBezTo>
                      <a:pt x="297" y="96"/>
                      <a:pt x="294" y="92"/>
                      <a:pt x="302" y="97"/>
                    </a:cubicBezTo>
                    <a:cubicBezTo>
                      <a:pt x="305" y="99"/>
                      <a:pt x="310" y="103"/>
                      <a:pt x="312" y="105"/>
                    </a:cubicBezTo>
                    <a:cubicBezTo>
                      <a:pt x="298" y="98"/>
                      <a:pt x="283" y="91"/>
                      <a:pt x="277" y="90"/>
                    </a:cubicBezTo>
                    <a:cubicBezTo>
                      <a:pt x="262" y="82"/>
                      <a:pt x="252" y="77"/>
                      <a:pt x="237" y="71"/>
                    </a:cubicBezTo>
                    <a:cubicBezTo>
                      <a:pt x="253" y="80"/>
                      <a:pt x="275" y="87"/>
                      <a:pt x="299" y="102"/>
                    </a:cubicBezTo>
                    <a:cubicBezTo>
                      <a:pt x="304" y="107"/>
                      <a:pt x="297" y="103"/>
                      <a:pt x="306" y="109"/>
                    </a:cubicBezTo>
                    <a:cubicBezTo>
                      <a:pt x="299" y="108"/>
                      <a:pt x="283" y="97"/>
                      <a:pt x="286" y="97"/>
                    </a:cubicBezTo>
                    <a:cubicBezTo>
                      <a:pt x="279" y="93"/>
                      <a:pt x="273" y="91"/>
                      <a:pt x="271" y="91"/>
                    </a:cubicBezTo>
                    <a:cubicBezTo>
                      <a:pt x="283" y="97"/>
                      <a:pt x="289" y="101"/>
                      <a:pt x="290" y="104"/>
                    </a:cubicBezTo>
                    <a:cubicBezTo>
                      <a:pt x="284" y="100"/>
                      <a:pt x="280" y="98"/>
                      <a:pt x="275" y="97"/>
                    </a:cubicBezTo>
                    <a:cubicBezTo>
                      <a:pt x="271" y="95"/>
                      <a:pt x="266" y="93"/>
                      <a:pt x="258" y="88"/>
                    </a:cubicBezTo>
                    <a:cubicBezTo>
                      <a:pt x="262" y="90"/>
                      <a:pt x="267" y="93"/>
                      <a:pt x="268" y="92"/>
                    </a:cubicBezTo>
                    <a:cubicBezTo>
                      <a:pt x="254" y="84"/>
                      <a:pt x="240" y="78"/>
                      <a:pt x="227" y="72"/>
                    </a:cubicBezTo>
                    <a:cubicBezTo>
                      <a:pt x="213" y="66"/>
                      <a:pt x="198" y="61"/>
                      <a:pt x="182" y="55"/>
                    </a:cubicBezTo>
                    <a:cubicBezTo>
                      <a:pt x="182" y="55"/>
                      <a:pt x="188" y="57"/>
                      <a:pt x="189" y="57"/>
                    </a:cubicBezTo>
                    <a:cubicBezTo>
                      <a:pt x="185" y="55"/>
                      <a:pt x="175" y="50"/>
                      <a:pt x="172" y="50"/>
                    </a:cubicBezTo>
                    <a:cubicBezTo>
                      <a:pt x="174" y="51"/>
                      <a:pt x="178" y="52"/>
                      <a:pt x="179" y="53"/>
                    </a:cubicBezTo>
                    <a:cubicBezTo>
                      <a:pt x="162" y="47"/>
                      <a:pt x="148" y="42"/>
                      <a:pt x="136" y="38"/>
                    </a:cubicBezTo>
                    <a:cubicBezTo>
                      <a:pt x="123" y="34"/>
                      <a:pt x="111" y="31"/>
                      <a:pt x="96" y="26"/>
                    </a:cubicBezTo>
                    <a:cubicBezTo>
                      <a:pt x="98" y="25"/>
                      <a:pt x="105" y="28"/>
                      <a:pt x="113" y="30"/>
                    </a:cubicBezTo>
                    <a:cubicBezTo>
                      <a:pt x="111" y="28"/>
                      <a:pt x="102" y="26"/>
                      <a:pt x="95" y="23"/>
                    </a:cubicBezTo>
                    <a:cubicBezTo>
                      <a:pt x="94" y="24"/>
                      <a:pt x="87" y="22"/>
                      <a:pt x="79" y="21"/>
                    </a:cubicBezTo>
                    <a:cubicBezTo>
                      <a:pt x="71" y="19"/>
                      <a:pt x="62" y="17"/>
                      <a:pt x="60" y="16"/>
                    </a:cubicBezTo>
                    <a:cubicBezTo>
                      <a:pt x="71" y="19"/>
                      <a:pt x="73" y="18"/>
                      <a:pt x="74" y="18"/>
                    </a:cubicBezTo>
                    <a:cubicBezTo>
                      <a:pt x="75" y="17"/>
                      <a:pt x="76" y="16"/>
                      <a:pt x="83" y="17"/>
                    </a:cubicBezTo>
                    <a:cubicBezTo>
                      <a:pt x="80" y="15"/>
                      <a:pt x="66" y="13"/>
                      <a:pt x="69" y="12"/>
                    </a:cubicBezTo>
                    <a:cubicBezTo>
                      <a:pt x="77" y="14"/>
                      <a:pt x="86" y="16"/>
                      <a:pt x="86" y="15"/>
                    </a:cubicBezTo>
                    <a:cubicBezTo>
                      <a:pt x="73" y="12"/>
                      <a:pt x="70" y="11"/>
                      <a:pt x="71" y="9"/>
                    </a:cubicBezTo>
                    <a:cubicBezTo>
                      <a:pt x="54" y="5"/>
                      <a:pt x="50" y="5"/>
                      <a:pt x="39" y="2"/>
                    </a:cubicBezTo>
                    <a:cubicBezTo>
                      <a:pt x="39" y="4"/>
                      <a:pt x="38" y="5"/>
                      <a:pt x="26" y="3"/>
                    </a:cubicBezTo>
                    <a:cubicBezTo>
                      <a:pt x="23" y="2"/>
                      <a:pt x="35" y="3"/>
                      <a:pt x="22" y="1"/>
                    </a:cubicBezTo>
                    <a:cubicBezTo>
                      <a:pt x="12" y="0"/>
                      <a:pt x="22" y="3"/>
                      <a:pt x="13" y="3"/>
                    </a:cubicBezTo>
                    <a:cubicBezTo>
                      <a:pt x="18" y="4"/>
                      <a:pt x="20" y="4"/>
                      <a:pt x="23" y="5"/>
                    </a:cubicBezTo>
                    <a:cubicBezTo>
                      <a:pt x="20" y="6"/>
                      <a:pt x="29" y="7"/>
                      <a:pt x="31" y="8"/>
                    </a:cubicBezTo>
                    <a:cubicBezTo>
                      <a:pt x="28" y="9"/>
                      <a:pt x="9" y="6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8" y="8"/>
                      <a:pt x="17" y="9"/>
                      <a:pt x="26" y="10"/>
                    </a:cubicBezTo>
                    <a:cubicBezTo>
                      <a:pt x="34" y="12"/>
                      <a:pt x="41" y="13"/>
                      <a:pt x="44" y="16"/>
                    </a:cubicBezTo>
                    <a:cubicBezTo>
                      <a:pt x="29" y="13"/>
                      <a:pt x="39" y="16"/>
                      <a:pt x="31" y="16"/>
                    </a:cubicBezTo>
                    <a:cubicBezTo>
                      <a:pt x="44" y="19"/>
                      <a:pt x="39" y="16"/>
                      <a:pt x="52" y="19"/>
                    </a:cubicBezTo>
                    <a:cubicBezTo>
                      <a:pt x="57" y="20"/>
                      <a:pt x="61" y="21"/>
                      <a:pt x="63" y="23"/>
                    </a:cubicBezTo>
                    <a:cubicBezTo>
                      <a:pt x="61" y="23"/>
                      <a:pt x="55" y="21"/>
                      <a:pt x="49" y="20"/>
                    </a:cubicBezTo>
                    <a:cubicBezTo>
                      <a:pt x="44" y="19"/>
                      <a:pt x="39" y="18"/>
                      <a:pt x="39" y="19"/>
                    </a:cubicBezTo>
                    <a:cubicBezTo>
                      <a:pt x="49" y="21"/>
                      <a:pt x="64" y="24"/>
                      <a:pt x="78" y="27"/>
                    </a:cubicBezTo>
                    <a:cubicBezTo>
                      <a:pt x="91" y="31"/>
                      <a:pt x="104" y="34"/>
                      <a:pt x="111" y="35"/>
                    </a:cubicBezTo>
                    <a:cubicBezTo>
                      <a:pt x="111" y="36"/>
                      <a:pt x="128" y="40"/>
                      <a:pt x="139" y="44"/>
                    </a:cubicBezTo>
                    <a:cubicBezTo>
                      <a:pt x="139" y="43"/>
                      <a:pt x="138" y="42"/>
                      <a:pt x="142" y="43"/>
                    </a:cubicBezTo>
                    <a:cubicBezTo>
                      <a:pt x="149" y="46"/>
                      <a:pt x="164" y="50"/>
                      <a:pt x="166" y="52"/>
                    </a:cubicBezTo>
                    <a:cubicBezTo>
                      <a:pt x="158" y="49"/>
                      <a:pt x="153" y="48"/>
                      <a:pt x="153" y="48"/>
                    </a:cubicBezTo>
                    <a:cubicBezTo>
                      <a:pt x="164" y="52"/>
                      <a:pt x="176" y="57"/>
                      <a:pt x="179" y="57"/>
                    </a:cubicBezTo>
                    <a:cubicBezTo>
                      <a:pt x="169" y="53"/>
                      <a:pt x="174" y="53"/>
                      <a:pt x="169" y="51"/>
                    </a:cubicBezTo>
                    <a:cubicBezTo>
                      <a:pt x="162" y="48"/>
                      <a:pt x="145" y="44"/>
                      <a:pt x="148" y="43"/>
                    </a:cubicBezTo>
                    <a:cubicBezTo>
                      <a:pt x="159" y="46"/>
                      <a:pt x="163" y="49"/>
                      <a:pt x="175" y="53"/>
                    </a:cubicBezTo>
                    <a:cubicBezTo>
                      <a:pt x="170" y="52"/>
                      <a:pt x="176" y="54"/>
                      <a:pt x="182" y="57"/>
                    </a:cubicBezTo>
                    <a:cubicBezTo>
                      <a:pt x="187" y="59"/>
                      <a:pt x="192" y="61"/>
                      <a:pt x="186" y="60"/>
                    </a:cubicBezTo>
                    <a:cubicBezTo>
                      <a:pt x="194" y="63"/>
                      <a:pt x="202" y="66"/>
                      <a:pt x="209" y="69"/>
                    </a:cubicBezTo>
                    <a:cubicBezTo>
                      <a:pt x="215" y="70"/>
                      <a:pt x="205" y="66"/>
                      <a:pt x="212" y="68"/>
                    </a:cubicBezTo>
                    <a:cubicBezTo>
                      <a:pt x="220" y="72"/>
                      <a:pt x="238" y="79"/>
                      <a:pt x="239" y="82"/>
                    </a:cubicBezTo>
                    <a:cubicBezTo>
                      <a:pt x="242" y="83"/>
                      <a:pt x="252" y="86"/>
                      <a:pt x="261" y="91"/>
                    </a:cubicBezTo>
                    <a:cubicBezTo>
                      <a:pt x="271" y="95"/>
                      <a:pt x="281" y="101"/>
                      <a:pt x="287" y="105"/>
                    </a:cubicBezTo>
                    <a:cubicBezTo>
                      <a:pt x="285" y="105"/>
                      <a:pt x="268" y="94"/>
                      <a:pt x="271" y="98"/>
                    </a:cubicBezTo>
                    <a:cubicBezTo>
                      <a:pt x="284" y="104"/>
                      <a:pt x="281" y="103"/>
                      <a:pt x="294" y="110"/>
                    </a:cubicBezTo>
                    <a:cubicBezTo>
                      <a:pt x="298" y="112"/>
                      <a:pt x="294" y="107"/>
                      <a:pt x="306" y="115"/>
                    </a:cubicBezTo>
                    <a:cubicBezTo>
                      <a:pt x="306" y="116"/>
                      <a:pt x="305" y="116"/>
                      <a:pt x="303" y="115"/>
                    </a:cubicBezTo>
                    <a:cubicBezTo>
                      <a:pt x="310" y="119"/>
                      <a:pt x="317" y="124"/>
                      <a:pt x="325" y="128"/>
                    </a:cubicBezTo>
                    <a:cubicBezTo>
                      <a:pt x="315" y="119"/>
                      <a:pt x="318" y="116"/>
                      <a:pt x="327" y="118"/>
                    </a:cubicBezTo>
                    <a:cubicBezTo>
                      <a:pt x="340" y="124"/>
                      <a:pt x="329" y="121"/>
                      <a:pt x="337" y="126"/>
                    </a:cubicBezTo>
                    <a:cubicBezTo>
                      <a:pt x="338" y="125"/>
                      <a:pt x="345" y="130"/>
                      <a:pt x="352" y="134"/>
                    </a:cubicBezTo>
                    <a:cubicBezTo>
                      <a:pt x="359" y="139"/>
                      <a:pt x="366" y="145"/>
                      <a:pt x="367" y="146"/>
                    </a:cubicBezTo>
                    <a:cubicBezTo>
                      <a:pt x="360" y="142"/>
                      <a:pt x="354" y="137"/>
                      <a:pt x="352" y="137"/>
                    </a:cubicBezTo>
                    <a:cubicBezTo>
                      <a:pt x="356" y="139"/>
                      <a:pt x="355" y="140"/>
                      <a:pt x="355" y="140"/>
                    </a:cubicBezTo>
                    <a:cubicBezTo>
                      <a:pt x="373" y="151"/>
                      <a:pt x="392" y="165"/>
                      <a:pt x="406" y="176"/>
                    </a:cubicBezTo>
                    <a:cubicBezTo>
                      <a:pt x="398" y="171"/>
                      <a:pt x="385" y="161"/>
                      <a:pt x="382" y="161"/>
                    </a:cubicBezTo>
                    <a:cubicBezTo>
                      <a:pt x="376" y="154"/>
                      <a:pt x="365" y="149"/>
                      <a:pt x="349" y="138"/>
                    </a:cubicBezTo>
                    <a:cubicBezTo>
                      <a:pt x="356" y="144"/>
                      <a:pt x="343" y="136"/>
                      <a:pt x="349" y="143"/>
                    </a:cubicBezTo>
                    <a:cubicBezTo>
                      <a:pt x="362" y="151"/>
                      <a:pt x="370" y="157"/>
                      <a:pt x="382" y="165"/>
                    </a:cubicBezTo>
                    <a:cubicBezTo>
                      <a:pt x="386" y="167"/>
                      <a:pt x="370" y="155"/>
                      <a:pt x="379" y="161"/>
                    </a:cubicBezTo>
                    <a:cubicBezTo>
                      <a:pt x="388" y="167"/>
                      <a:pt x="388" y="167"/>
                      <a:pt x="388" y="167"/>
                    </a:cubicBezTo>
                    <a:cubicBezTo>
                      <a:pt x="388" y="170"/>
                      <a:pt x="388" y="170"/>
                      <a:pt x="388" y="170"/>
                    </a:cubicBezTo>
                    <a:cubicBezTo>
                      <a:pt x="394" y="175"/>
                      <a:pt x="403" y="180"/>
                      <a:pt x="408" y="185"/>
                    </a:cubicBezTo>
                    <a:cubicBezTo>
                      <a:pt x="404" y="180"/>
                      <a:pt x="418" y="193"/>
                      <a:pt x="417" y="190"/>
                    </a:cubicBezTo>
                    <a:cubicBezTo>
                      <a:pt x="413" y="188"/>
                      <a:pt x="412" y="186"/>
                      <a:pt x="411" y="185"/>
                    </a:cubicBezTo>
                    <a:cubicBezTo>
                      <a:pt x="422" y="193"/>
                      <a:pt x="434" y="202"/>
                      <a:pt x="442" y="211"/>
                    </a:cubicBezTo>
                    <a:cubicBezTo>
                      <a:pt x="441" y="211"/>
                      <a:pt x="435" y="205"/>
                      <a:pt x="436" y="208"/>
                    </a:cubicBezTo>
                    <a:cubicBezTo>
                      <a:pt x="445" y="214"/>
                      <a:pt x="457" y="226"/>
                      <a:pt x="469" y="236"/>
                    </a:cubicBezTo>
                    <a:cubicBezTo>
                      <a:pt x="480" y="247"/>
                      <a:pt x="490" y="257"/>
                      <a:pt x="495" y="259"/>
                    </a:cubicBezTo>
                    <a:cubicBezTo>
                      <a:pt x="506" y="271"/>
                      <a:pt x="493" y="260"/>
                      <a:pt x="499" y="268"/>
                    </a:cubicBezTo>
                    <a:cubicBezTo>
                      <a:pt x="500" y="267"/>
                      <a:pt x="506" y="272"/>
                      <a:pt x="510" y="276"/>
                    </a:cubicBezTo>
                    <a:cubicBezTo>
                      <a:pt x="515" y="280"/>
                      <a:pt x="519" y="283"/>
                      <a:pt x="516" y="278"/>
                    </a:cubicBezTo>
                    <a:cubicBezTo>
                      <a:pt x="504" y="265"/>
                      <a:pt x="519" y="283"/>
                      <a:pt x="510" y="275"/>
                    </a:cubicBezTo>
                    <a:cubicBezTo>
                      <a:pt x="503" y="265"/>
                      <a:pt x="500" y="264"/>
                      <a:pt x="496" y="256"/>
                    </a:cubicBezTo>
                    <a:cubicBezTo>
                      <a:pt x="505" y="265"/>
                      <a:pt x="515" y="277"/>
                      <a:pt x="518" y="280"/>
                    </a:cubicBezTo>
                    <a:cubicBezTo>
                      <a:pt x="514" y="275"/>
                      <a:pt x="519" y="280"/>
                      <a:pt x="519" y="278"/>
                    </a:cubicBezTo>
                    <a:cubicBezTo>
                      <a:pt x="510" y="267"/>
                      <a:pt x="505" y="262"/>
                      <a:pt x="497" y="252"/>
                    </a:cubicBezTo>
                    <a:cubicBezTo>
                      <a:pt x="501" y="256"/>
                      <a:pt x="505" y="261"/>
                      <a:pt x="509" y="265"/>
                    </a:cubicBezTo>
                    <a:cubicBezTo>
                      <a:pt x="507" y="260"/>
                      <a:pt x="493" y="246"/>
                      <a:pt x="495" y="244"/>
                    </a:cubicBezTo>
                    <a:cubicBezTo>
                      <a:pt x="485" y="234"/>
                      <a:pt x="482" y="233"/>
                      <a:pt x="474" y="224"/>
                    </a:cubicBezTo>
                    <a:cubicBezTo>
                      <a:pt x="472" y="221"/>
                      <a:pt x="470" y="218"/>
                      <a:pt x="477" y="223"/>
                    </a:cubicBezTo>
                    <a:cubicBezTo>
                      <a:pt x="466" y="213"/>
                      <a:pt x="460" y="206"/>
                      <a:pt x="447" y="195"/>
                    </a:cubicBezTo>
                    <a:cubicBezTo>
                      <a:pt x="439" y="189"/>
                      <a:pt x="443" y="195"/>
                      <a:pt x="430" y="183"/>
                    </a:cubicBezTo>
                    <a:cubicBezTo>
                      <a:pt x="429" y="181"/>
                      <a:pt x="438" y="190"/>
                      <a:pt x="438" y="189"/>
                    </a:cubicBezTo>
                    <a:cubicBezTo>
                      <a:pt x="430" y="183"/>
                      <a:pt x="431" y="182"/>
                      <a:pt x="424" y="177"/>
                    </a:cubicBezTo>
                    <a:cubicBezTo>
                      <a:pt x="418" y="174"/>
                      <a:pt x="425" y="180"/>
                      <a:pt x="432" y="187"/>
                    </a:cubicBezTo>
                    <a:cubicBezTo>
                      <a:pt x="427" y="183"/>
                      <a:pt x="420" y="178"/>
                      <a:pt x="418" y="177"/>
                    </a:cubicBezTo>
                    <a:cubicBezTo>
                      <a:pt x="420" y="178"/>
                      <a:pt x="424" y="181"/>
                      <a:pt x="424" y="182"/>
                    </a:cubicBezTo>
                    <a:cubicBezTo>
                      <a:pt x="415" y="175"/>
                      <a:pt x="424" y="184"/>
                      <a:pt x="418" y="179"/>
                    </a:cubicBezTo>
                    <a:cubicBezTo>
                      <a:pt x="407" y="167"/>
                      <a:pt x="418" y="179"/>
                      <a:pt x="403" y="168"/>
                    </a:cubicBezTo>
                    <a:close/>
                    <a:moveTo>
                      <a:pt x="496" y="253"/>
                    </a:moveTo>
                    <a:cubicBezTo>
                      <a:pt x="495" y="253"/>
                      <a:pt x="489" y="247"/>
                      <a:pt x="482" y="240"/>
                    </a:cubicBezTo>
                    <a:cubicBezTo>
                      <a:pt x="475" y="233"/>
                      <a:pt x="467" y="225"/>
                      <a:pt x="462" y="221"/>
                    </a:cubicBezTo>
                    <a:cubicBezTo>
                      <a:pt x="463" y="223"/>
                      <a:pt x="470" y="229"/>
                      <a:pt x="467" y="228"/>
                    </a:cubicBezTo>
                    <a:cubicBezTo>
                      <a:pt x="460" y="224"/>
                      <a:pt x="440" y="202"/>
                      <a:pt x="459" y="219"/>
                    </a:cubicBezTo>
                    <a:cubicBezTo>
                      <a:pt x="460" y="218"/>
                      <a:pt x="449" y="210"/>
                      <a:pt x="445" y="206"/>
                    </a:cubicBezTo>
                    <a:cubicBezTo>
                      <a:pt x="446" y="205"/>
                      <a:pt x="456" y="214"/>
                      <a:pt x="459" y="217"/>
                    </a:cubicBezTo>
                    <a:cubicBezTo>
                      <a:pt x="460" y="216"/>
                      <a:pt x="450" y="208"/>
                      <a:pt x="446" y="204"/>
                    </a:cubicBezTo>
                    <a:cubicBezTo>
                      <a:pt x="443" y="199"/>
                      <a:pt x="453" y="208"/>
                      <a:pt x="452" y="205"/>
                    </a:cubicBezTo>
                    <a:cubicBezTo>
                      <a:pt x="460" y="213"/>
                      <a:pt x="468" y="220"/>
                      <a:pt x="476" y="227"/>
                    </a:cubicBezTo>
                    <a:cubicBezTo>
                      <a:pt x="477" y="229"/>
                      <a:pt x="474" y="226"/>
                      <a:pt x="473" y="227"/>
                    </a:cubicBezTo>
                    <a:cubicBezTo>
                      <a:pt x="479" y="232"/>
                      <a:pt x="479" y="231"/>
                      <a:pt x="479" y="230"/>
                    </a:cubicBezTo>
                    <a:cubicBezTo>
                      <a:pt x="488" y="238"/>
                      <a:pt x="482" y="236"/>
                      <a:pt x="492" y="245"/>
                    </a:cubicBezTo>
                    <a:cubicBezTo>
                      <a:pt x="481" y="235"/>
                      <a:pt x="469" y="224"/>
                      <a:pt x="465" y="221"/>
                    </a:cubicBezTo>
                    <a:cubicBezTo>
                      <a:pt x="466" y="223"/>
                      <a:pt x="471" y="228"/>
                      <a:pt x="476" y="232"/>
                    </a:cubicBezTo>
                    <a:cubicBezTo>
                      <a:pt x="481" y="236"/>
                      <a:pt x="485" y="240"/>
                      <a:pt x="486" y="241"/>
                    </a:cubicBezTo>
                    <a:cubicBezTo>
                      <a:pt x="495" y="249"/>
                      <a:pt x="486" y="242"/>
                      <a:pt x="496" y="253"/>
                    </a:cubicBezTo>
                    <a:close/>
                    <a:moveTo>
                      <a:pt x="258" y="88"/>
                    </a:moveTo>
                    <a:cubicBezTo>
                      <a:pt x="257" y="88"/>
                      <a:pt x="241" y="82"/>
                      <a:pt x="242" y="80"/>
                    </a:cubicBezTo>
                    <a:cubicBezTo>
                      <a:pt x="247" y="82"/>
                      <a:pt x="253" y="85"/>
                      <a:pt x="258" y="88"/>
                    </a:cubicBezTo>
                    <a:close/>
                    <a:moveTo>
                      <a:pt x="469" y="217"/>
                    </a:moveTo>
                    <a:cubicBezTo>
                      <a:pt x="468" y="218"/>
                      <a:pt x="463" y="215"/>
                      <a:pt x="455" y="207"/>
                    </a:cubicBezTo>
                    <a:cubicBezTo>
                      <a:pt x="458" y="208"/>
                      <a:pt x="451" y="202"/>
                      <a:pt x="444" y="196"/>
                    </a:cubicBezTo>
                    <a:cubicBezTo>
                      <a:pt x="450" y="200"/>
                      <a:pt x="460" y="207"/>
                      <a:pt x="469" y="217"/>
                    </a:cubicBezTo>
                    <a:close/>
                    <a:moveTo>
                      <a:pt x="50" y="6"/>
                    </a:moveTo>
                    <a:cubicBezTo>
                      <a:pt x="49" y="5"/>
                      <a:pt x="63" y="8"/>
                      <a:pt x="68" y="9"/>
                    </a:cubicBezTo>
                    <a:cubicBezTo>
                      <a:pt x="71" y="12"/>
                      <a:pt x="62" y="10"/>
                      <a:pt x="54" y="8"/>
                    </a:cubicBezTo>
                    <a:cubicBezTo>
                      <a:pt x="58" y="8"/>
                      <a:pt x="58" y="8"/>
                      <a:pt x="50" y="6"/>
                    </a:cubicBezTo>
                    <a:close/>
                    <a:moveTo>
                      <a:pt x="337" y="121"/>
                    </a:moveTo>
                    <a:cubicBezTo>
                      <a:pt x="335" y="120"/>
                      <a:pt x="333" y="119"/>
                      <a:pt x="334" y="120"/>
                    </a:cubicBezTo>
                    <a:cubicBezTo>
                      <a:pt x="327" y="117"/>
                      <a:pt x="325" y="115"/>
                      <a:pt x="321" y="112"/>
                    </a:cubicBezTo>
                    <a:cubicBezTo>
                      <a:pt x="322" y="111"/>
                      <a:pt x="329" y="116"/>
                      <a:pt x="337" y="121"/>
                    </a:cubicBezTo>
                    <a:close/>
                    <a:moveTo>
                      <a:pt x="409" y="176"/>
                    </a:moveTo>
                    <a:cubicBezTo>
                      <a:pt x="423" y="186"/>
                      <a:pt x="423" y="186"/>
                      <a:pt x="423" y="186"/>
                    </a:cubicBezTo>
                    <a:cubicBezTo>
                      <a:pt x="421" y="182"/>
                      <a:pt x="414" y="179"/>
                      <a:pt x="406" y="172"/>
                    </a:cubicBezTo>
                    <a:cubicBezTo>
                      <a:pt x="405" y="170"/>
                      <a:pt x="409" y="173"/>
                      <a:pt x="414" y="177"/>
                    </a:cubicBezTo>
                    <a:cubicBezTo>
                      <a:pt x="419" y="181"/>
                      <a:pt x="425" y="187"/>
                      <a:pt x="429" y="189"/>
                    </a:cubicBezTo>
                    <a:cubicBezTo>
                      <a:pt x="433" y="198"/>
                      <a:pt x="430" y="194"/>
                      <a:pt x="420" y="190"/>
                    </a:cubicBezTo>
                    <a:cubicBezTo>
                      <a:pt x="425" y="194"/>
                      <a:pt x="425" y="194"/>
                      <a:pt x="425" y="194"/>
                    </a:cubicBezTo>
                    <a:cubicBezTo>
                      <a:pt x="413" y="186"/>
                      <a:pt x="412" y="180"/>
                      <a:pt x="409" y="176"/>
                    </a:cubicBezTo>
                    <a:close/>
                    <a:moveTo>
                      <a:pt x="403" y="172"/>
                    </a:moveTo>
                    <a:cubicBezTo>
                      <a:pt x="398" y="168"/>
                      <a:pt x="395" y="165"/>
                      <a:pt x="390" y="162"/>
                    </a:cubicBezTo>
                    <a:cubicBezTo>
                      <a:pt x="385" y="159"/>
                      <a:pt x="380" y="155"/>
                      <a:pt x="370" y="149"/>
                    </a:cubicBezTo>
                    <a:cubicBezTo>
                      <a:pt x="374" y="150"/>
                      <a:pt x="381" y="154"/>
                      <a:pt x="387" y="159"/>
                    </a:cubicBezTo>
                    <a:cubicBezTo>
                      <a:pt x="394" y="163"/>
                      <a:pt x="400" y="168"/>
                      <a:pt x="403" y="172"/>
                    </a:cubicBezTo>
                    <a:close/>
                    <a:moveTo>
                      <a:pt x="42" y="11"/>
                    </a:moveTo>
                    <a:cubicBezTo>
                      <a:pt x="51" y="13"/>
                      <a:pt x="57" y="14"/>
                      <a:pt x="57" y="15"/>
                    </a:cubicBezTo>
                    <a:cubicBezTo>
                      <a:pt x="48" y="14"/>
                      <a:pt x="39" y="12"/>
                      <a:pt x="42" y="11"/>
                    </a:cubicBezTo>
                    <a:close/>
                    <a:moveTo>
                      <a:pt x="47" y="14"/>
                    </a:moveTo>
                    <a:cubicBezTo>
                      <a:pt x="61" y="18"/>
                      <a:pt x="72" y="19"/>
                      <a:pt x="92" y="25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86" y="25"/>
                      <a:pt x="77" y="22"/>
                      <a:pt x="69" y="20"/>
                    </a:cubicBezTo>
                    <a:cubicBezTo>
                      <a:pt x="61" y="18"/>
                      <a:pt x="54" y="17"/>
                      <a:pt x="51" y="17"/>
                    </a:cubicBezTo>
                    <a:cubicBezTo>
                      <a:pt x="48" y="16"/>
                      <a:pt x="48" y="16"/>
                      <a:pt x="47" y="15"/>
                    </a:cubicBezTo>
                    <a:lnTo>
                      <a:pt x="47" y="14"/>
                    </a:lnTo>
                    <a:close/>
                    <a:moveTo>
                      <a:pt x="370" y="153"/>
                    </a:moveTo>
                    <a:cubicBezTo>
                      <a:pt x="370" y="154"/>
                      <a:pt x="368" y="153"/>
                      <a:pt x="364" y="150"/>
                    </a:cubicBezTo>
                    <a:cubicBezTo>
                      <a:pt x="366" y="152"/>
                      <a:pt x="371" y="156"/>
                      <a:pt x="370" y="156"/>
                    </a:cubicBezTo>
                    <a:cubicBezTo>
                      <a:pt x="365" y="153"/>
                      <a:pt x="360" y="149"/>
                      <a:pt x="355" y="146"/>
                    </a:cubicBezTo>
                    <a:cubicBezTo>
                      <a:pt x="355" y="143"/>
                      <a:pt x="355" y="143"/>
                      <a:pt x="355" y="143"/>
                    </a:cubicBezTo>
                    <a:cubicBezTo>
                      <a:pt x="359" y="145"/>
                      <a:pt x="363" y="148"/>
                      <a:pt x="370" y="153"/>
                    </a:cubicBezTo>
                    <a:close/>
                    <a:moveTo>
                      <a:pt x="453" y="218"/>
                    </a:moveTo>
                    <a:cubicBezTo>
                      <a:pt x="450" y="217"/>
                      <a:pt x="453" y="220"/>
                      <a:pt x="457" y="223"/>
                    </a:cubicBezTo>
                    <a:cubicBezTo>
                      <a:pt x="461" y="227"/>
                      <a:pt x="465" y="231"/>
                      <a:pt x="463" y="231"/>
                    </a:cubicBezTo>
                    <a:cubicBezTo>
                      <a:pt x="453" y="221"/>
                      <a:pt x="450" y="217"/>
                      <a:pt x="442" y="210"/>
                    </a:cubicBezTo>
                    <a:cubicBezTo>
                      <a:pt x="443" y="209"/>
                      <a:pt x="447" y="212"/>
                      <a:pt x="453" y="218"/>
                    </a:cubicBezTo>
                    <a:close/>
                    <a:moveTo>
                      <a:pt x="83" y="25"/>
                    </a:moveTo>
                    <a:cubicBezTo>
                      <a:pt x="91" y="27"/>
                      <a:pt x="99" y="29"/>
                      <a:pt x="107" y="31"/>
                    </a:cubicBezTo>
                    <a:cubicBezTo>
                      <a:pt x="104" y="31"/>
                      <a:pt x="102" y="32"/>
                      <a:pt x="87" y="28"/>
                    </a:cubicBezTo>
                    <a:cubicBezTo>
                      <a:pt x="97" y="28"/>
                      <a:pt x="76" y="24"/>
                      <a:pt x="73" y="24"/>
                    </a:cubicBezTo>
                    <a:cubicBezTo>
                      <a:pt x="65" y="22"/>
                      <a:pt x="69" y="23"/>
                      <a:pt x="74" y="24"/>
                    </a:cubicBezTo>
                    <a:cubicBezTo>
                      <a:pt x="80" y="25"/>
                      <a:pt x="86" y="26"/>
                      <a:pt x="83" y="25"/>
                    </a:cubicBezTo>
                    <a:close/>
                    <a:moveTo>
                      <a:pt x="145" y="42"/>
                    </a:moveTo>
                    <a:cubicBezTo>
                      <a:pt x="141" y="42"/>
                      <a:pt x="130" y="39"/>
                      <a:pt x="121" y="37"/>
                    </a:cubicBezTo>
                    <a:cubicBezTo>
                      <a:pt x="123" y="36"/>
                      <a:pt x="116" y="35"/>
                      <a:pt x="111" y="33"/>
                    </a:cubicBezTo>
                    <a:cubicBezTo>
                      <a:pt x="113" y="32"/>
                      <a:pt x="120" y="34"/>
                      <a:pt x="127" y="37"/>
                    </a:cubicBezTo>
                    <a:cubicBezTo>
                      <a:pt x="134" y="39"/>
                      <a:pt x="141" y="42"/>
                      <a:pt x="14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9" name="Freeform 6790">
                <a:extLst>
                  <a:ext uri="{FF2B5EF4-FFF2-40B4-BE49-F238E27FC236}">
                    <a16:creationId xmlns:a16="http://schemas.microsoft.com/office/drawing/2014/main" id="{2958B55A-97DB-4C24-8226-60B09BE60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1631"/>
                <a:ext cx="15" cy="6"/>
              </a:xfrm>
              <a:custGeom>
                <a:avLst/>
                <a:gdLst>
                  <a:gd name="T0" fmla="*/ 1 w 26"/>
                  <a:gd name="T1" fmla="*/ 4 h 10"/>
                  <a:gd name="T2" fmla="*/ 0 w 26"/>
                  <a:gd name="T3" fmla="*/ 1 h 10"/>
                  <a:gd name="T4" fmla="*/ 17 w 26"/>
                  <a:gd name="T5" fmla="*/ 4 h 10"/>
                  <a:gd name="T6" fmla="*/ 11 w 26"/>
                  <a:gd name="T7" fmla="*/ 5 h 10"/>
                  <a:gd name="T8" fmla="*/ 22 w 26"/>
                  <a:gd name="T9" fmla="*/ 8 h 10"/>
                  <a:gd name="T10" fmla="*/ 1 w 26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0">
                    <a:moveTo>
                      <a:pt x="1" y="4"/>
                    </a:moveTo>
                    <a:cubicBezTo>
                      <a:pt x="3" y="3"/>
                      <a:pt x="3" y="3"/>
                      <a:pt x="0" y="1"/>
                    </a:cubicBezTo>
                    <a:cubicBezTo>
                      <a:pt x="14" y="5"/>
                      <a:pt x="5" y="0"/>
                      <a:pt x="17" y="4"/>
                    </a:cubicBezTo>
                    <a:cubicBezTo>
                      <a:pt x="18" y="5"/>
                      <a:pt x="16" y="5"/>
                      <a:pt x="11" y="5"/>
                    </a:cubicBezTo>
                    <a:cubicBezTo>
                      <a:pt x="14" y="6"/>
                      <a:pt x="17" y="7"/>
                      <a:pt x="22" y="8"/>
                    </a:cubicBezTo>
                    <a:cubicBezTo>
                      <a:pt x="26" y="10"/>
                      <a:pt x="13" y="6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0" name="Freeform 6791">
                <a:extLst>
                  <a:ext uri="{FF2B5EF4-FFF2-40B4-BE49-F238E27FC236}">
                    <a16:creationId xmlns:a16="http://schemas.microsoft.com/office/drawing/2014/main" id="{87F6A737-3801-4EDB-874B-4DED8A081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1799"/>
                <a:ext cx="12" cy="14"/>
              </a:xfrm>
              <a:custGeom>
                <a:avLst/>
                <a:gdLst>
                  <a:gd name="T0" fmla="*/ 13 w 22"/>
                  <a:gd name="T1" fmla="*/ 13 h 25"/>
                  <a:gd name="T2" fmla="*/ 22 w 22"/>
                  <a:gd name="T3" fmla="*/ 25 h 25"/>
                  <a:gd name="T4" fmla="*/ 0 w 22"/>
                  <a:gd name="T5" fmla="*/ 1 h 25"/>
                  <a:gd name="T6" fmla="*/ 7 w 22"/>
                  <a:gd name="T7" fmla="*/ 8 h 25"/>
                  <a:gd name="T8" fmla="*/ 13 w 22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5">
                    <a:moveTo>
                      <a:pt x="13" y="13"/>
                    </a:moveTo>
                    <a:cubicBezTo>
                      <a:pt x="16" y="17"/>
                      <a:pt x="19" y="21"/>
                      <a:pt x="22" y="25"/>
                    </a:cubicBezTo>
                    <a:cubicBezTo>
                      <a:pt x="13" y="14"/>
                      <a:pt x="10" y="14"/>
                      <a:pt x="0" y="1"/>
                    </a:cubicBezTo>
                    <a:cubicBezTo>
                      <a:pt x="1" y="0"/>
                      <a:pt x="4" y="4"/>
                      <a:pt x="7" y="8"/>
                    </a:cubicBezTo>
                    <a:cubicBezTo>
                      <a:pt x="10" y="12"/>
                      <a:pt x="13" y="15"/>
                      <a:pt x="1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1" name="Freeform 6792">
                <a:extLst>
                  <a:ext uri="{FF2B5EF4-FFF2-40B4-BE49-F238E27FC236}">
                    <a16:creationId xmlns:a16="http://schemas.microsoft.com/office/drawing/2014/main" id="{AE3098DD-7356-43A2-AA53-71F4E6F20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207"/>
                <a:ext cx="4" cy="13"/>
              </a:xfrm>
              <a:custGeom>
                <a:avLst/>
                <a:gdLst>
                  <a:gd name="T0" fmla="*/ 2 w 6"/>
                  <a:gd name="T1" fmla="*/ 15 h 23"/>
                  <a:gd name="T2" fmla="*/ 4 w 6"/>
                  <a:gd name="T3" fmla="*/ 0 h 23"/>
                  <a:gd name="T4" fmla="*/ 6 w 6"/>
                  <a:gd name="T5" fmla="*/ 6 h 23"/>
                  <a:gd name="T6" fmla="*/ 2 w 6"/>
                  <a:gd name="T7" fmla="*/ 11 h 23"/>
                  <a:gd name="T8" fmla="*/ 2 w 6"/>
                  <a:gd name="T9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3">
                    <a:moveTo>
                      <a:pt x="2" y="15"/>
                    </a:moveTo>
                    <a:cubicBezTo>
                      <a:pt x="2" y="23"/>
                      <a:pt x="0" y="15"/>
                      <a:pt x="4" y="0"/>
                    </a:cubicBezTo>
                    <a:cubicBezTo>
                      <a:pt x="3" y="6"/>
                      <a:pt x="6" y="0"/>
                      <a:pt x="6" y="6"/>
                    </a:cubicBezTo>
                    <a:cubicBezTo>
                      <a:pt x="3" y="16"/>
                      <a:pt x="5" y="3"/>
                      <a:pt x="2" y="11"/>
                    </a:cubicBezTo>
                    <a:cubicBezTo>
                      <a:pt x="2" y="14"/>
                      <a:pt x="2" y="14"/>
                      <a:pt x="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2" name="Freeform 6793">
                <a:extLst>
                  <a:ext uri="{FF2B5EF4-FFF2-40B4-BE49-F238E27FC236}">
                    <a16:creationId xmlns:a16="http://schemas.microsoft.com/office/drawing/2014/main" id="{9EC79772-1E8C-47D1-8594-578368104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2424"/>
                <a:ext cx="10" cy="16"/>
              </a:xfrm>
              <a:custGeom>
                <a:avLst/>
                <a:gdLst>
                  <a:gd name="T0" fmla="*/ 4 w 17"/>
                  <a:gd name="T1" fmla="*/ 25 h 28"/>
                  <a:gd name="T2" fmla="*/ 12 w 17"/>
                  <a:gd name="T3" fmla="*/ 13 h 28"/>
                  <a:gd name="T4" fmla="*/ 2 w 17"/>
                  <a:gd name="T5" fmla="*/ 25 h 28"/>
                  <a:gd name="T6" fmla="*/ 7 w 17"/>
                  <a:gd name="T7" fmla="*/ 14 h 28"/>
                  <a:gd name="T8" fmla="*/ 16 w 17"/>
                  <a:gd name="T9" fmla="*/ 0 h 28"/>
                  <a:gd name="T10" fmla="*/ 4 w 17"/>
                  <a:gd name="T11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8">
                    <a:moveTo>
                      <a:pt x="4" y="25"/>
                    </a:moveTo>
                    <a:cubicBezTo>
                      <a:pt x="0" y="28"/>
                      <a:pt x="11" y="15"/>
                      <a:pt x="12" y="13"/>
                    </a:cubicBezTo>
                    <a:cubicBezTo>
                      <a:pt x="10" y="14"/>
                      <a:pt x="5" y="21"/>
                      <a:pt x="2" y="25"/>
                    </a:cubicBezTo>
                    <a:cubicBezTo>
                      <a:pt x="6" y="19"/>
                      <a:pt x="6" y="17"/>
                      <a:pt x="7" y="14"/>
                    </a:cubicBezTo>
                    <a:cubicBezTo>
                      <a:pt x="9" y="12"/>
                      <a:pt x="10" y="8"/>
                      <a:pt x="16" y="0"/>
                    </a:cubicBezTo>
                    <a:cubicBezTo>
                      <a:pt x="15" y="5"/>
                      <a:pt x="17" y="7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3" name="Freeform 6794">
                <a:extLst>
                  <a:ext uri="{FF2B5EF4-FFF2-40B4-BE49-F238E27FC236}">
                    <a16:creationId xmlns:a16="http://schemas.microsoft.com/office/drawing/2014/main" id="{D3091F5A-188E-4601-8A75-815841063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" y="2640"/>
                <a:ext cx="23" cy="6"/>
              </a:xfrm>
              <a:custGeom>
                <a:avLst/>
                <a:gdLst>
                  <a:gd name="T0" fmla="*/ 12 w 39"/>
                  <a:gd name="T1" fmla="*/ 10 h 11"/>
                  <a:gd name="T2" fmla="*/ 23 w 39"/>
                  <a:gd name="T3" fmla="*/ 7 h 11"/>
                  <a:gd name="T4" fmla="*/ 26 w 39"/>
                  <a:gd name="T5" fmla="*/ 1 h 11"/>
                  <a:gd name="T6" fmla="*/ 36 w 39"/>
                  <a:gd name="T7" fmla="*/ 2 h 11"/>
                  <a:gd name="T8" fmla="*/ 24 w 39"/>
                  <a:gd name="T9" fmla="*/ 4 h 11"/>
                  <a:gd name="T10" fmla="*/ 31 w 39"/>
                  <a:gd name="T11" fmla="*/ 6 h 11"/>
                  <a:gd name="T12" fmla="*/ 12 w 39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1">
                    <a:moveTo>
                      <a:pt x="12" y="10"/>
                    </a:moveTo>
                    <a:cubicBezTo>
                      <a:pt x="0" y="11"/>
                      <a:pt x="16" y="8"/>
                      <a:pt x="23" y="7"/>
                    </a:cubicBezTo>
                    <a:cubicBezTo>
                      <a:pt x="14" y="7"/>
                      <a:pt x="10" y="4"/>
                      <a:pt x="26" y="1"/>
                    </a:cubicBezTo>
                    <a:cubicBezTo>
                      <a:pt x="16" y="4"/>
                      <a:pt x="39" y="0"/>
                      <a:pt x="36" y="2"/>
                    </a:cubicBezTo>
                    <a:cubicBezTo>
                      <a:pt x="33" y="3"/>
                      <a:pt x="30" y="3"/>
                      <a:pt x="24" y="4"/>
                    </a:cubicBezTo>
                    <a:cubicBezTo>
                      <a:pt x="30" y="4"/>
                      <a:pt x="30" y="5"/>
                      <a:pt x="31" y="6"/>
                    </a:cubicBezTo>
                    <a:cubicBezTo>
                      <a:pt x="21" y="8"/>
                      <a:pt x="12" y="9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4" name="Freeform 6795">
                <a:extLst>
                  <a:ext uri="{FF2B5EF4-FFF2-40B4-BE49-F238E27FC236}">
                    <a16:creationId xmlns:a16="http://schemas.microsoft.com/office/drawing/2014/main" id="{43074F4F-9C9F-4D21-A686-2AF60EBB0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7" y="1842"/>
                <a:ext cx="19" cy="28"/>
              </a:xfrm>
              <a:custGeom>
                <a:avLst/>
                <a:gdLst>
                  <a:gd name="T0" fmla="*/ 31 w 34"/>
                  <a:gd name="T1" fmla="*/ 42 h 50"/>
                  <a:gd name="T2" fmla="*/ 31 w 34"/>
                  <a:gd name="T3" fmla="*/ 50 h 50"/>
                  <a:gd name="T4" fmla="*/ 23 w 34"/>
                  <a:gd name="T5" fmla="*/ 39 h 50"/>
                  <a:gd name="T6" fmla="*/ 24 w 34"/>
                  <a:gd name="T7" fmla="*/ 35 h 50"/>
                  <a:gd name="T8" fmla="*/ 8 w 34"/>
                  <a:gd name="T9" fmla="*/ 11 h 50"/>
                  <a:gd name="T10" fmla="*/ 12 w 34"/>
                  <a:gd name="T11" fmla="*/ 19 h 50"/>
                  <a:gd name="T12" fmla="*/ 21 w 34"/>
                  <a:gd name="T13" fmla="*/ 34 h 50"/>
                  <a:gd name="T14" fmla="*/ 1 w 34"/>
                  <a:gd name="T15" fmla="*/ 4 h 50"/>
                  <a:gd name="T16" fmla="*/ 4 w 34"/>
                  <a:gd name="T17" fmla="*/ 4 h 50"/>
                  <a:gd name="T18" fmla="*/ 14 w 34"/>
                  <a:gd name="T19" fmla="*/ 18 h 50"/>
                  <a:gd name="T20" fmla="*/ 25 w 34"/>
                  <a:gd name="T21" fmla="*/ 35 h 50"/>
                  <a:gd name="T22" fmla="*/ 26 w 34"/>
                  <a:gd name="T23" fmla="*/ 38 h 50"/>
                  <a:gd name="T24" fmla="*/ 31 w 34"/>
                  <a:gd name="T2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50">
                    <a:moveTo>
                      <a:pt x="31" y="42"/>
                    </a:moveTo>
                    <a:cubicBezTo>
                      <a:pt x="32" y="48"/>
                      <a:pt x="19" y="29"/>
                      <a:pt x="31" y="50"/>
                    </a:cubicBezTo>
                    <a:cubicBezTo>
                      <a:pt x="29" y="48"/>
                      <a:pt x="28" y="49"/>
                      <a:pt x="23" y="39"/>
                    </a:cubicBezTo>
                    <a:cubicBezTo>
                      <a:pt x="29" y="46"/>
                      <a:pt x="22" y="37"/>
                      <a:pt x="24" y="35"/>
                    </a:cubicBezTo>
                    <a:cubicBezTo>
                      <a:pt x="18" y="25"/>
                      <a:pt x="16" y="24"/>
                      <a:pt x="8" y="11"/>
                    </a:cubicBezTo>
                    <a:cubicBezTo>
                      <a:pt x="7" y="11"/>
                      <a:pt x="9" y="14"/>
                      <a:pt x="12" y="19"/>
                    </a:cubicBezTo>
                    <a:cubicBezTo>
                      <a:pt x="15" y="24"/>
                      <a:pt x="19" y="30"/>
                      <a:pt x="21" y="34"/>
                    </a:cubicBezTo>
                    <a:cubicBezTo>
                      <a:pt x="15" y="28"/>
                      <a:pt x="11" y="19"/>
                      <a:pt x="1" y="4"/>
                    </a:cubicBezTo>
                    <a:cubicBezTo>
                      <a:pt x="0" y="0"/>
                      <a:pt x="5" y="7"/>
                      <a:pt x="4" y="4"/>
                    </a:cubicBezTo>
                    <a:cubicBezTo>
                      <a:pt x="11" y="15"/>
                      <a:pt x="12" y="17"/>
                      <a:pt x="14" y="18"/>
                    </a:cubicBezTo>
                    <a:cubicBezTo>
                      <a:pt x="16" y="20"/>
                      <a:pt x="17" y="22"/>
                      <a:pt x="25" y="35"/>
                    </a:cubicBezTo>
                    <a:cubicBezTo>
                      <a:pt x="20" y="25"/>
                      <a:pt x="29" y="38"/>
                      <a:pt x="26" y="38"/>
                    </a:cubicBezTo>
                    <a:cubicBezTo>
                      <a:pt x="34" y="49"/>
                      <a:pt x="23" y="26"/>
                      <a:pt x="3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5" name="Freeform 6796">
                <a:extLst>
                  <a:ext uri="{FF2B5EF4-FFF2-40B4-BE49-F238E27FC236}">
                    <a16:creationId xmlns:a16="http://schemas.microsoft.com/office/drawing/2014/main" id="{CF58EEF2-973F-4CD5-A635-DD15441B9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2228"/>
                <a:ext cx="4" cy="17"/>
              </a:xfrm>
              <a:custGeom>
                <a:avLst/>
                <a:gdLst>
                  <a:gd name="T0" fmla="*/ 3 w 7"/>
                  <a:gd name="T1" fmla="*/ 25 h 31"/>
                  <a:gd name="T2" fmla="*/ 3 w 7"/>
                  <a:gd name="T3" fmla="*/ 19 h 31"/>
                  <a:gd name="T4" fmla="*/ 7 w 7"/>
                  <a:gd name="T5" fmla="*/ 3 h 31"/>
                  <a:gd name="T6" fmla="*/ 3 w 7"/>
                  <a:gd name="T7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1">
                    <a:moveTo>
                      <a:pt x="3" y="25"/>
                    </a:moveTo>
                    <a:cubicBezTo>
                      <a:pt x="0" y="31"/>
                      <a:pt x="6" y="13"/>
                      <a:pt x="3" y="19"/>
                    </a:cubicBezTo>
                    <a:cubicBezTo>
                      <a:pt x="4" y="12"/>
                      <a:pt x="6" y="0"/>
                      <a:pt x="7" y="3"/>
                    </a:cubicBezTo>
                    <a:cubicBezTo>
                      <a:pt x="4" y="14"/>
                      <a:pt x="6" y="14"/>
                      <a:pt x="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6" name="Freeform 6797">
                <a:extLst>
                  <a:ext uri="{FF2B5EF4-FFF2-40B4-BE49-F238E27FC236}">
                    <a16:creationId xmlns:a16="http://schemas.microsoft.com/office/drawing/2014/main" id="{E3D5E5C7-D5A4-4577-A4FA-1AE47BFE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2574"/>
                <a:ext cx="11" cy="7"/>
              </a:xfrm>
              <a:custGeom>
                <a:avLst/>
                <a:gdLst>
                  <a:gd name="T0" fmla="*/ 10 w 18"/>
                  <a:gd name="T1" fmla="*/ 10 h 12"/>
                  <a:gd name="T2" fmla="*/ 0 w 18"/>
                  <a:gd name="T3" fmla="*/ 12 h 12"/>
                  <a:gd name="T4" fmla="*/ 12 w 18"/>
                  <a:gd name="T5" fmla="*/ 3 h 12"/>
                  <a:gd name="T6" fmla="*/ 11 w 18"/>
                  <a:gd name="T7" fmla="*/ 6 h 12"/>
                  <a:gd name="T8" fmla="*/ 10 w 18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0" y="10"/>
                    </a:moveTo>
                    <a:cubicBezTo>
                      <a:pt x="14" y="9"/>
                      <a:pt x="3" y="11"/>
                      <a:pt x="0" y="12"/>
                    </a:cubicBezTo>
                    <a:cubicBezTo>
                      <a:pt x="2" y="9"/>
                      <a:pt x="16" y="4"/>
                      <a:pt x="12" y="3"/>
                    </a:cubicBezTo>
                    <a:cubicBezTo>
                      <a:pt x="18" y="0"/>
                      <a:pt x="15" y="3"/>
                      <a:pt x="11" y="6"/>
                    </a:cubicBezTo>
                    <a:cubicBezTo>
                      <a:pt x="8" y="8"/>
                      <a:pt x="4" y="11"/>
                      <a:pt x="1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7" name="Freeform 6798">
                <a:extLst>
                  <a:ext uri="{FF2B5EF4-FFF2-40B4-BE49-F238E27FC236}">
                    <a16:creationId xmlns:a16="http://schemas.microsoft.com/office/drawing/2014/main" id="{8A97D8B6-A66E-443F-BB3B-001D875A5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3" y="1644"/>
                <a:ext cx="17" cy="7"/>
              </a:xfrm>
              <a:custGeom>
                <a:avLst/>
                <a:gdLst>
                  <a:gd name="T0" fmla="*/ 6 w 30"/>
                  <a:gd name="T1" fmla="*/ 2 h 11"/>
                  <a:gd name="T2" fmla="*/ 30 w 30"/>
                  <a:gd name="T3" fmla="*/ 10 h 11"/>
                  <a:gd name="T4" fmla="*/ 16 w 30"/>
                  <a:gd name="T5" fmla="*/ 7 h 11"/>
                  <a:gd name="T6" fmla="*/ 6 w 30"/>
                  <a:gd name="T7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1">
                    <a:moveTo>
                      <a:pt x="6" y="2"/>
                    </a:moveTo>
                    <a:cubicBezTo>
                      <a:pt x="0" y="0"/>
                      <a:pt x="17" y="6"/>
                      <a:pt x="30" y="10"/>
                    </a:cubicBezTo>
                    <a:cubicBezTo>
                      <a:pt x="29" y="11"/>
                      <a:pt x="22" y="9"/>
                      <a:pt x="16" y="7"/>
                    </a:cubicBezTo>
                    <a:cubicBezTo>
                      <a:pt x="10" y="4"/>
                      <a:pt x="5" y="2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8" name="Freeform 6799">
                <a:extLst>
                  <a:ext uri="{FF2B5EF4-FFF2-40B4-BE49-F238E27FC236}">
                    <a16:creationId xmlns:a16="http://schemas.microsoft.com/office/drawing/2014/main" id="{A444D236-FC33-4FF2-8E34-E77D6ED83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" y="2399"/>
                <a:ext cx="6" cy="11"/>
              </a:xfrm>
              <a:custGeom>
                <a:avLst/>
                <a:gdLst>
                  <a:gd name="T0" fmla="*/ 0 w 11"/>
                  <a:gd name="T1" fmla="*/ 20 h 20"/>
                  <a:gd name="T2" fmla="*/ 0 w 11"/>
                  <a:gd name="T3" fmla="*/ 13 h 20"/>
                  <a:gd name="T4" fmla="*/ 11 w 11"/>
                  <a:gd name="T5" fmla="*/ 0 h 20"/>
                  <a:gd name="T6" fmla="*/ 0 w 11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0">
                    <a:moveTo>
                      <a:pt x="0" y="20"/>
                    </a:moveTo>
                    <a:cubicBezTo>
                      <a:pt x="2" y="14"/>
                      <a:pt x="9" y="3"/>
                      <a:pt x="0" y="13"/>
                    </a:cubicBezTo>
                    <a:cubicBezTo>
                      <a:pt x="5" y="5"/>
                      <a:pt x="8" y="2"/>
                      <a:pt x="11" y="0"/>
                    </a:cubicBezTo>
                    <a:cubicBezTo>
                      <a:pt x="1" y="15"/>
                      <a:pt x="7" y="9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9" name="Freeform 6800">
                <a:extLst>
                  <a:ext uri="{FF2B5EF4-FFF2-40B4-BE49-F238E27FC236}">
                    <a16:creationId xmlns:a16="http://schemas.microsoft.com/office/drawing/2014/main" id="{1FBC4289-B731-494B-A125-67855A11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" y="2550"/>
                <a:ext cx="18" cy="12"/>
              </a:xfrm>
              <a:custGeom>
                <a:avLst/>
                <a:gdLst>
                  <a:gd name="T0" fmla="*/ 16 w 31"/>
                  <a:gd name="T1" fmla="*/ 10 h 20"/>
                  <a:gd name="T2" fmla="*/ 26 w 31"/>
                  <a:gd name="T3" fmla="*/ 3 h 20"/>
                  <a:gd name="T4" fmla="*/ 21 w 31"/>
                  <a:gd name="T5" fmla="*/ 7 h 20"/>
                  <a:gd name="T6" fmla="*/ 4 w 31"/>
                  <a:gd name="T7" fmla="*/ 19 h 20"/>
                  <a:gd name="T8" fmla="*/ 9 w 31"/>
                  <a:gd name="T9" fmla="*/ 14 h 20"/>
                  <a:gd name="T10" fmla="*/ 15 w 31"/>
                  <a:gd name="T11" fmla="*/ 9 h 20"/>
                  <a:gd name="T12" fmla="*/ 16 w 31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0">
                    <a:moveTo>
                      <a:pt x="16" y="10"/>
                    </a:moveTo>
                    <a:cubicBezTo>
                      <a:pt x="17" y="9"/>
                      <a:pt x="22" y="6"/>
                      <a:pt x="26" y="3"/>
                    </a:cubicBezTo>
                    <a:cubicBezTo>
                      <a:pt x="31" y="0"/>
                      <a:pt x="27" y="3"/>
                      <a:pt x="21" y="7"/>
                    </a:cubicBezTo>
                    <a:cubicBezTo>
                      <a:pt x="15" y="11"/>
                      <a:pt x="7" y="17"/>
                      <a:pt x="4" y="19"/>
                    </a:cubicBezTo>
                    <a:cubicBezTo>
                      <a:pt x="0" y="20"/>
                      <a:pt x="5" y="17"/>
                      <a:pt x="9" y="14"/>
                    </a:cubicBezTo>
                    <a:cubicBezTo>
                      <a:pt x="14" y="11"/>
                      <a:pt x="18" y="8"/>
                      <a:pt x="15" y="9"/>
                    </a:cubicBezTo>
                    <a:cubicBezTo>
                      <a:pt x="19" y="6"/>
                      <a:pt x="19" y="7"/>
                      <a:pt x="1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0" name="Freeform 6801">
                <a:extLst>
                  <a:ext uri="{FF2B5EF4-FFF2-40B4-BE49-F238E27FC236}">
                    <a16:creationId xmlns:a16="http://schemas.microsoft.com/office/drawing/2014/main" id="{04048DC9-8A95-4A9B-9B57-A103636B7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1979"/>
                <a:ext cx="20" cy="86"/>
              </a:xfrm>
              <a:custGeom>
                <a:avLst/>
                <a:gdLst>
                  <a:gd name="T0" fmla="*/ 24 w 36"/>
                  <a:gd name="T1" fmla="*/ 104 h 152"/>
                  <a:gd name="T2" fmla="*/ 21 w 36"/>
                  <a:gd name="T3" fmla="*/ 103 h 152"/>
                  <a:gd name="T4" fmla="*/ 13 w 36"/>
                  <a:gd name="T5" fmla="*/ 68 h 152"/>
                  <a:gd name="T6" fmla="*/ 7 w 36"/>
                  <a:gd name="T7" fmla="*/ 37 h 152"/>
                  <a:gd name="T8" fmla="*/ 13 w 36"/>
                  <a:gd name="T9" fmla="*/ 49 h 152"/>
                  <a:gd name="T10" fmla="*/ 10 w 36"/>
                  <a:gd name="T11" fmla="*/ 48 h 152"/>
                  <a:gd name="T12" fmla="*/ 18 w 36"/>
                  <a:gd name="T13" fmla="*/ 89 h 152"/>
                  <a:gd name="T14" fmla="*/ 17 w 36"/>
                  <a:gd name="T15" fmla="*/ 77 h 152"/>
                  <a:gd name="T16" fmla="*/ 21 w 36"/>
                  <a:gd name="T17" fmla="*/ 94 h 152"/>
                  <a:gd name="T18" fmla="*/ 23 w 36"/>
                  <a:gd name="T19" fmla="*/ 93 h 152"/>
                  <a:gd name="T20" fmla="*/ 16 w 36"/>
                  <a:gd name="T21" fmla="*/ 59 h 152"/>
                  <a:gd name="T22" fmla="*/ 5 w 36"/>
                  <a:gd name="T23" fmla="*/ 20 h 152"/>
                  <a:gd name="T24" fmla="*/ 2 w 36"/>
                  <a:gd name="T25" fmla="*/ 0 h 152"/>
                  <a:gd name="T26" fmla="*/ 9 w 36"/>
                  <a:gd name="T27" fmla="*/ 21 h 152"/>
                  <a:gd name="T28" fmla="*/ 10 w 36"/>
                  <a:gd name="T29" fmla="*/ 15 h 152"/>
                  <a:gd name="T30" fmla="*/ 16 w 36"/>
                  <a:gd name="T31" fmla="*/ 32 h 152"/>
                  <a:gd name="T32" fmla="*/ 10 w 36"/>
                  <a:gd name="T33" fmla="*/ 24 h 152"/>
                  <a:gd name="T34" fmla="*/ 16 w 36"/>
                  <a:gd name="T35" fmla="*/ 46 h 152"/>
                  <a:gd name="T36" fmla="*/ 13 w 36"/>
                  <a:gd name="T37" fmla="*/ 36 h 152"/>
                  <a:gd name="T38" fmla="*/ 20 w 36"/>
                  <a:gd name="T39" fmla="*/ 71 h 152"/>
                  <a:gd name="T40" fmla="*/ 28 w 36"/>
                  <a:gd name="T41" fmla="*/ 105 h 152"/>
                  <a:gd name="T42" fmla="*/ 24 w 36"/>
                  <a:gd name="T43" fmla="*/ 96 h 152"/>
                  <a:gd name="T44" fmla="*/ 26 w 36"/>
                  <a:gd name="T45" fmla="*/ 103 h 152"/>
                  <a:gd name="T46" fmla="*/ 33 w 36"/>
                  <a:gd name="T47" fmla="*/ 104 h 152"/>
                  <a:gd name="T48" fmla="*/ 36 w 36"/>
                  <a:gd name="T49" fmla="*/ 123 h 152"/>
                  <a:gd name="T50" fmla="*/ 33 w 36"/>
                  <a:gd name="T51" fmla="*/ 122 h 152"/>
                  <a:gd name="T52" fmla="*/ 31 w 36"/>
                  <a:gd name="T53" fmla="*/ 111 h 152"/>
                  <a:gd name="T54" fmla="*/ 32 w 36"/>
                  <a:gd name="T55" fmla="*/ 127 h 152"/>
                  <a:gd name="T56" fmla="*/ 29 w 36"/>
                  <a:gd name="T57" fmla="*/ 112 h 152"/>
                  <a:gd name="T58" fmla="*/ 33 w 36"/>
                  <a:gd name="T59" fmla="*/ 146 h 152"/>
                  <a:gd name="T60" fmla="*/ 30 w 36"/>
                  <a:gd name="T61" fmla="*/ 149 h 152"/>
                  <a:gd name="T62" fmla="*/ 26 w 36"/>
                  <a:gd name="T63" fmla="*/ 123 h 152"/>
                  <a:gd name="T64" fmla="*/ 29 w 36"/>
                  <a:gd name="T65" fmla="*/ 126 h 152"/>
                  <a:gd name="T66" fmla="*/ 26 w 36"/>
                  <a:gd name="T67" fmla="*/ 111 h 152"/>
                  <a:gd name="T68" fmla="*/ 24 w 36"/>
                  <a:gd name="T69" fmla="*/ 109 h 152"/>
                  <a:gd name="T70" fmla="*/ 24 w 36"/>
                  <a:gd name="T71" fmla="*/ 104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6" h="152">
                    <a:moveTo>
                      <a:pt x="24" y="104"/>
                    </a:moveTo>
                    <a:cubicBezTo>
                      <a:pt x="23" y="94"/>
                      <a:pt x="18" y="89"/>
                      <a:pt x="21" y="103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1" y="56"/>
                      <a:pt x="8" y="45"/>
                      <a:pt x="7" y="37"/>
                    </a:cubicBezTo>
                    <a:cubicBezTo>
                      <a:pt x="9" y="42"/>
                      <a:pt x="11" y="43"/>
                      <a:pt x="13" y="49"/>
                    </a:cubicBezTo>
                    <a:cubicBezTo>
                      <a:pt x="14" y="56"/>
                      <a:pt x="11" y="48"/>
                      <a:pt x="10" y="48"/>
                    </a:cubicBezTo>
                    <a:cubicBezTo>
                      <a:pt x="11" y="57"/>
                      <a:pt x="16" y="77"/>
                      <a:pt x="18" y="89"/>
                    </a:cubicBezTo>
                    <a:cubicBezTo>
                      <a:pt x="19" y="89"/>
                      <a:pt x="18" y="83"/>
                      <a:pt x="17" y="77"/>
                    </a:cubicBezTo>
                    <a:cubicBezTo>
                      <a:pt x="18" y="79"/>
                      <a:pt x="19" y="85"/>
                      <a:pt x="21" y="94"/>
                    </a:cubicBezTo>
                    <a:cubicBezTo>
                      <a:pt x="21" y="90"/>
                      <a:pt x="21" y="89"/>
                      <a:pt x="23" y="93"/>
                    </a:cubicBezTo>
                    <a:cubicBezTo>
                      <a:pt x="21" y="81"/>
                      <a:pt x="19" y="70"/>
                      <a:pt x="16" y="59"/>
                    </a:cubicBezTo>
                    <a:cubicBezTo>
                      <a:pt x="14" y="48"/>
                      <a:pt x="11" y="36"/>
                      <a:pt x="5" y="20"/>
                    </a:cubicBezTo>
                    <a:cubicBezTo>
                      <a:pt x="6" y="17"/>
                      <a:pt x="0" y="0"/>
                      <a:pt x="2" y="0"/>
                    </a:cubicBezTo>
                    <a:cubicBezTo>
                      <a:pt x="4" y="11"/>
                      <a:pt x="7" y="13"/>
                      <a:pt x="9" y="21"/>
                    </a:cubicBezTo>
                    <a:cubicBezTo>
                      <a:pt x="9" y="18"/>
                      <a:pt x="12" y="23"/>
                      <a:pt x="10" y="15"/>
                    </a:cubicBezTo>
                    <a:cubicBezTo>
                      <a:pt x="11" y="12"/>
                      <a:pt x="15" y="31"/>
                      <a:pt x="16" y="32"/>
                    </a:cubicBezTo>
                    <a:cubicBezTo>
                      <a:pt x="18" y="43"/>
                      <a:pt x="11" y="20"/>
                      <a:pt x="10" y="24"/>
                    </a:cubicBezTo>
                    <a:cubicBezTo>
                      <a:pt x="11" y="30"/>
                      <a:pt x="14" y="36"/>
                      <a:pt x="16" y="46"/>
                    </a:cubicBezTo>
                    <a:cubicBezTo>
                      <a:pt x="16" y="49"/>
                      <a:pt x="14" y="42"/>
                      <a:pt x="13" y="36"/>
                    </a:cubicBezTo>
                    <a:cubicBezTo>
                      <a:pt x="16" y="52"/>
                      <a:pt x="18" y="62"/>
                      <a:pt x="20" y="71"/>
                    </a:cubicBezTo>
                    <a:cubicBezTo>
                      <a:pt x="23" y="81"/>
                      <a:pt x="25" y="90"/>
                      <a:pt x="28" y="105"/>
                    </a:cubicBezTo>
                    <a:cubicBezTo>
                      <a:pt x="27" y="102"/>
                      <a:pt x="25" y="90"/>
                      <a:pt x="24" y="96"/>
                    </a:cubicBezTo>
                    <a:cubicBezTo>
                      <a:pt x="25" y="99"/>
                      <a:pt x="25" y="99"/>
                      <a:pt x="26" y="103"/>
                    </a:cubicBezTo>
                    <a:cubicBezTo>
                      <a:pt x="28" y="106"/>
                      <a:pt x="31" y="110"/>
                      <a:pt x="33" y="104"/>
                    </a:cubicBezTo>
                    <a:cubicBezTo>
                      <a:pt x="35" y="113"/>
                      <a:pt x="35" y="119"/>
                      <a:pt x="36" y="123"/>
                    </a:cubicBezTo>
                    <a:cubicBezTo>
                      <a:pt x="35" y="124"/>
                      <a:pt x="30" y="103"/>
                      <a:pt x="33" y="122"/>
                    </a:cubicBezTo>
                    <a:cubicBezTo>
                      <a:pt x="32" y="122"/>
                      <a:pt x="31" y="115"/>
                      <a:pt x="31" y="111"/>
                    </a:cubicBezTo>
                    <a:cubicBezTo>
                      <a:pt x="30" y="113"/>
                      <a:pt x="31" y="118"/>
                      <a:pt x="32" y="127"/>
                    </a:cubicBezTo>
                    <a:cubicBezTo>
                      <a:pt x="31" y="126"/>
                      <a:pt x="30" y="118"/>
                      <a:pt x="29" y="112"/>
                    </a:cubicBezTo>
                    <a:cubicBezTo>
                      <a:pt x="30" y="121"/>
                      <a:pt x="32" y="134"/>
                      <a:pt x="33" y="146"/>
                    </a:cubicBezTo>
                    <a:cubicBezTo>
                      <a:pt x="31" y="132"/>
                      <a:pt x="33" y="152"/>
                      <a:pt x="30" y="149"/>
                    </a:cubicBezTo>
                    <a:cubicBezTo>
                      <a:pt x="31" y="136"/>
                      <a:pt x="29" y="134"/>
                      <a:pt x="26" y="123"/>
                    </a:cubicBezTo>
                    <a:cubicBezTo>
                      <a:pt x="27" y="126"/>
                      <a:pt x="28" y="127"/>
                      <a:pt x="29" y="126"/>
                    </a:cubicBezTo>
                    <a:cubicBezTo>
                      <a:pt x="27" y="112"/>
                      <a:pt x="24" y="114"/>
                      <a:pt x="26" y="111"/>
                    </a:cubicBezTo>
                    <a:cubicBezTo>
                      <a:pt x="24" y="100"/>
                      <a:pt x="25" y="107"/>
                      <a:pt x="24" y="109"/>
                    </a:cubicBezTo>
                    <a:cubicBezTo>
                      <a:pt x="23" y="107"/>
                      <a:pt x="24" y="104"/>
                      <a:pt x="24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1" name="Freeform 6802">
                <a:extLst>
                  <a:ext uri="{FF2B5EF4-FFF2-40B4-BE49-F238E27FC236}">
                    <a16:creationId xmlns:a16="http://schemas.microsoft.com/office/drawing/2014/main" id="{19A7F69D-75CF-44D3-B4C4-1DD8B20F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489"/>
                <a:ext cx="15" cy="13"/>
              </a:xfrm>
              <a:custGeom>
                <a:avLst/>
                <a:gdLst>
                  <a:gd name="T0" fmla="*/ 17 w 26"/>
                  <a:gd name="T1" fmla="*/ 11 h 24"/>
                  <a:gd name="T2" fmla="*/ 14 w 26"/>
                  <a:gd name="T3" fmla="*/ 10 h 24"/>
                  <a:gd name="T4" fmla="*/ 26 w 26"/>
                  <a:gd name="T5" fmla="*/ 0 h 24"/>
                  <a:gd name="T6" fmla="*/ 10 w 26"/>
                  <a:gd name="T7" fmla="*/ 19 h 24"/>
                  <a:gd name="T8" fmla="*/ 0 w 26"/>
                  <a:gd name="T9" fmla="*/ 24 h 24"/>
                  <a:gd name="T10" fmla="*/ 17 w 26"/>
                  <a:gd name="T11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17" y="11"/>
                    </a:moveTo>
                    <a:cubicBezTo>
                      <a:pt x="20" y="7"/>
                      <a:pt x="15" y="10"/>
                      <a:pt x="14" y="10"/>
                    </a:cubicBezTo>
                    <a:cubicBezTo>
                      <a:pt x="16" y="6"/>
                      <a:pt x="20" y="7"/>
                      <a:pt x="26" y="0"/>
                    </a:cubicBezTo>
                    <a:cubicBezTo>
                      <a:pt x="25" y="3"/>
                      <a:pt x="20" y="9"/>
                      <a:pt x="10" y="19"/>
                    </a:cubicBezTo>
                    <a:cubicBezTo>
                      <a:pt x="18" y="9"/>
                      <a:pt x="6" y="21"/>
                      <a:pt x="0" y="24"/>
                    </a:cubicBezTo>
                    <a:cubicBezTo>
                      <a:pt x="8" y="17"/>
                      <a:pt x="13" y="13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2" name="Freeform 6803">
                <a:extLst>
                  <a:ext uri="{FF2B5EF4-FFF2-40B4-BE49-F238E27FC236}">
                    <a16:creationId xmlns:a16="http://schemas.microsoft.com/office/drawing/2014/main" id="{28128268-75CE-4003-9323-704C72C31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2237"/>
                <a:ext cx="5" cy="18"/>
              </a:xfrm>
              <a:custGeom>
                <a:avLst/>
                <a:gdLst>
                  <a:gd name="T0" fmla="*/ 6 w 8"/>
                  <a:gd name="T1" fmla="*/ 17 h 31"/>
                  <a:gd name="T2" fmla="*/ 0 w 8"/>
                  <a:gd name="T3" fmla="*/ 29 h 31"/>
                  <a:gd name="T4" fmla="*/ 1 w 8"/>
                  <a:gd name="T5" fmla="*/ 22 h 31"/>
                  <a:gd name="T6" fmla="*/ 5 w 8"/>
                  <a:gd name="T7" fmla="*/ 10 h 31"/>
                  <a:gd name="T8" fmla="*/ 6 w 8"/>
                  <a:gd name="T9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17"/>
                    </a:moveTo>
                    <a:cubicBezTo>
                      <a:pt x="4" y="22"/>
                      <a:pt x="2" y="31"/>
                      <a:pt x="0" y="29"/>
                    </a:cubicBezTo>
                    <a:cubicBezTo>
                      <a:pt x="2" y="23"/>
                      <a:pt x="2" y="22"/>
                      <a:pt x="1" y="22"/>
                    </a:cubicBezTo>
                    <a:cubicBezTo>
                      <a:pt x="3" y="13"/>
                      <a:pt x="4" y="21"/>
                      <a:pt x="5" y="10"/>
                    </a:cubicBezTo>
                    <a:cubicBezTo>
                      <a:pt x="8" y="0"/>
                      <a:pt x="2" y="2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3" name="Freeform 6804">
                <a:extLst>
                  <a:ext uri="{FF2B5EF4-FFF2-40B4-BE49-F238E27FC236}">
                    <a16:creationId xmlns:a16="http://schemas.microsoft.com/office/drawing/2014/main" id="{6FC53E19-E833-4E85-8020-1EAFACF73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637"/>
                <a:ext cx="86" cy="29"/>
              </a:xfrm>
              <a:custGeom>
                <a:avLst/>
                <a:gdLst>
                  <a:gd name="T0" fmla="*/ 86 w 152"/>
                  <a:gd name="T1" fmla="*/ 19 h 52"/>
                  <a:gd name="T2" fmla="*/ 138 w 152"/>
                  <a:gd name="T3" fmla="*/ 38 h 52"/>
                  <a:gd name="T4" fmla="*/ 128 w 152"/>
                  <a:gd name="T5" fmla="*/ 35 h 52"/>
                  <a:gd name="T6" fmla="*/ 151 w 152"/>
                  <a:gd name="T7" fmla="*/ 46 h 52"/>
                  <a:gd name="T8" fmla="*/ 121 w 152"/>
                  <a:gd name="T9" fmla="*/ 35 h 52"/>
                  <a:gd name="T10" fmla="*/ 124 w 152"/>
                  <a:gd name="T11" fmla="*/ 34 h 52"/>
                  <a:gd name="T12" fmla="*/ 113 w 152"/>
                  <a:gd name="T13" fmla="*/ 31 h 52"/>
                  <a:gd name="T14" fmla="*/ 104 w 152"/>
                  <a:gd name="T15" fmla="*/ 28 h 52"/>
                  <a:gd name="T16" fmla="*/ 102 w 152"/>
                  <a:gd name="T17" fmla="*/ 33 h 52"/>
                  <a:gd name="T18" fmla="*/ 122 w 152"/>
                  <a:gd name="T19" fmla="*/ 41 h 52"/>
                  <a:gd name="T20" fmla="*/ 115 w 152"/>
                  <a:gd name="T21" fmla="*/ 36 h 52"/>
                  <a:gd name="T22" fmla="*/ 132 w 152"/>
                  <a:gd name="T23" fmla="*/ 42 h 52"/>
                  <a:gd name="T24" fmla="*/ 121 w 152"/>
                  <a:gd name="T25" fmla="*/ 36 h 52"/>
                  <a:gd name="T26" fmla="*/ 126 w 152"/>
                  <a:gd name="T27" fmla="*/ 37 h 52"/>
                  <a:gd name="T28" fmla="*/ 142 w 152"/>
                  <a:gd name="T29" fmla="*/ 44 h 52"/>
                  <a:gd name="T30" fmla="*/ 152 w 152"/>
                  <a:gd name="T31" fmla="*/ 50 h 52"/>
                  <a:gd name="T32" fmla="*/ 149 w 152"/>
                  <a:gd name="T33" fmla="*/ 51 h 52"/>
                  <a:gd name="T34" fmla="*/ 122 w 152"/>
                  <a:gd name="T35" fmla="*/ 41 h 52"/>
                  <a:gd name="T36" fmla="*/ 93 w 152"/>
                  <a:gd name="T37" fmla="*/ 31 h 52"/>
                  <a:gd name="T38" fmla="*/ 82 w 152"/>
                  <a:gd name="T39" fmla="*/ 26 h 52"/>
                  <a:gd name="T40" fmla="*/ 85 w 152"/>
                  <a:gd name="T41" fmla="*/ 24 h 52"/>
                  <a:gd name="T42" fmla="*/ 67 w 152"/>
                  <a:gd name="T43" fmla="*/ 18 h 52"/>
                  <a:gd name="T44" fmla="*/ 62 w 152"/>
                  <a:gd name="T45" fmla="*/ 21 h 52"/>
                  <a:gd name="T46" fmla="*/ 34 w 152"/>
                  <a:gd name="T47" fmla="*/ 13 h 52"/>
                  <a:gd name="T48" fmla="*/ 37 w 152"/>
                  <a:gd name="T49" fmla="*/ 12 h 52"/>
                  <a:gd name="T50" fmla="*/ 65 w 152"/>
                  <a:gd name="T51" fmla="*/ 20 h 52"/>
                  <a:gd name="T52" fmla="*/ 33 w 152"/>
                  <a:gd name="T53" fmla="*/ 9 h 52"/>
                  <a:gd name="T54" fmla="*/ 2 w 152"/>
                  <a:gd name="T55" fmla="*/ 2 h 52"/>
                  <a:gd name="T56" fmla="*/ 10 w 152"/>
                  <a:gd name="T57" fmla="*/ 2 h 52"/>
                  <a:gd name="T58" fmla="*/ 19 w 152"/>
                  <a:gd name="T59" fmla="*/ 4 h 52"/>
                  <a:gd name="T60" fmla="*/ 40 w 152"/>
                  <a:gd name="T61" fmla="*/ 11 h 52"/>
                  <a:gd name="T62" fmla="*/ 35 w 152"/>
                  <a:gd name="T63" fmla="*/ 5 h 52"/>
                  <a:gd name="T64" fmla="*/ 52 w 152"/>
                  <a:gd name="T65" fmla="*/ 9 h 52"/>
                  <a:gd name="T66" fmla="*/ 86 w 152"/>
                  <a:gd name="T67" fmla="*/ 1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2" h="52">
                    <a:moveTo>
                      <a:pt x="86" y="19"/>
                    </a:moveTo>
                    <a:cubicBezTo>
                      <a:pt x="104" y="25"/>
                      <a:pt x="121" y="32"/>
                      <a:pt x="138" y="38"/>
                    </a:cubicBezTo>
                    <a:cubicBezTo>
                      <a:pt x="135" y="38"/>
                      <a:pt x="132" y="37"/>
                      <a:pt x="128" y="35"/>
                    </a:cubicBezTo>
                    <a:cubicBezTo>
                      <a:pt x="134" y="39"/>
                      <a:pt x="140" y="41"/>
                      <a:pt x="151" y="46"/>
                    </a:cubicBezTo>
                    <a:cubicBezTo>
                      <a:pt x="145" y="44"/>
                      <a:pt x="137" y="41"/>
                      <a:pt x="121" y="35"/>
                    </a:cubicBezTo>
                    <a:cubicBezTo>
                      <a:pt x="123" y="35"/>
                      <a:pt x="125" y="35"/>
                      <a:pt x="124" y="34"/>
                    </a:cubicBezTo>
                    <a:cubicBezTo>
                      <a:pt x="114" y="30"/>
                      <a:pt x="113" y="30"/>
                      <a:pt x="113" y="31"/>
                    </a:cubicBezTo>
                    <a:cubicBezTo>
                      <a:pt x="113" y="31"/>
                      <a:pt x="113" y="32"/>
                      <a:pt x="104" y="28"/>
                    </a:cubicBezTo>
                    <a:cubicBezTo>
                      <a:pt x="105" y="31"/>
                      <a:pt x="109" y="33"/>
                      <a:pt x="102" y="33"/>
                    </a:cubicBezTo>
                    <a:cubicBezTo>
                      <a:pt x="104" y="35"/>
                      <a:pt x="120" y="40"/>
                      <a:pt x="122" y="41"/>
                    </a:cubicBezTo>
                    <a:cubicBezTo>
                      <a:pt x="121" y="39"/>
                      <a:pt x="112" y="36"/>
                      <a:pt x="115" y="36"/>
                    </a:cubicBezTo>
                    <a:cubicBezTo>
                      <a:pt x="126" y="40"/>
                      <a:pt x="124" y="40"/>
                      <a:pt x="132" y="42"/>
                    </a:cubicBezTo>
                    <a:cubicBezTo>
                      <a:pt x="115" y="34"/>
                      <a:pt x="142" y="44"/>
                      <a:pt x="121" y="36"/>
                    </a:cubicBezTo>
                    <a:cubicBezTo>
                      <a:pt x="116" y="33"/>
                      <a:pt x="120" y="35"/>
                      <a:pt x="126" y="37"/>
                    </a:cubicBezTo>
                    <a:cubicBezTo>
                      <a:pt x="131" y="39"/>
                      <a:pt x="139" y="42"/>
                      <a:pt x="142" y="44"/>
                    </a:cubicBezTo>
                    <a:cubicBezTo>
                      <a:pt x="132" y="41"/>
                      <a:pt x="146" y="47"/>
                      <a:pt x="152" y="50"/>
                    </a:cubicBezTo>
                    <a:cubicBezTo>
                      <a:pt x="152" y="52"/>
                      <a:pt x="148" y="50"/>
                      <a:pt x="149" y="51"/>
                    </a:cubicBezTo>
                    <a:cubicBezTo>
                      <a:pt x="135" y="45"/>
                      <a:pt x="129" y="43"/>
                      <a:pt x="122" y="41"/>
                    </a:cubicBezTo>
                    <a:cubicBezTo>
                      <a:pt x="115" y="39"/>
                      <a:pt x="108" y="37"/>
                      <a:pt x="93" y="31"/>
                    </a:cubicBezTo>
                    <a:cubicBezTo>
                      <a:pt x="101" y="33"/>
                      <a:pt x="98" y="32"/>
                      <a:pt x="82" y="26"/>
                    </a:cubicBezTo>
                    <a:cubicBezTo>
                      <a:pt x="99" y="31"/>
                      <a:pt x="73" y="21"/>
                      <a:pt x="85" y="24"/>
                    </a:cubicBezTo>
                    <a:cubicBezTo>
                      <a:pt x="81" y="22"/>
                      <a:pt x="72" y="18"/>
                      <a:pt x="67" y="18"/>
                    </a:cubicBezTo>
                    <a:cubicBezTo>
                      <a:pt x="83" y="24"/>
                      <a:pt x="71" y="23"/>
                      <a:pt x="62" y="21"/>
                    </a:cubicBezTo>
                    <a:cubicBezTo>
                      <a:pt x="56" y="19"/>
                      <a:pt x="50" y="16"/>
                      <a:pt x="34" y="13"/>
                    </a:cubicBezTo>
                    <a:cubicBezTo>
                      <a:pt x="36" y="13"/>
                      <a:pt x="38" y="13"/>
                      <a:pt x="37" y="12"/>
                    </a:cubicBezTo>
                    <a:cubicBezTo>
                      <a:pt x="49" y="16"/>
                      <a:pt x="57" y="18"/>
                      <a:pt x="65" y="20"/>
                    </a:cubicBezTo>
                    <a:cubicBezTo>
                      <a:pt x="56" y="17"/>
                      <a:pt x="44" y="13"/>
                      <a:pt x="33" y="9"/>
                    </a:cubicBezTo>
                    <a:cubicBezTo>
                      <a:pt x="21" y="6"/>
                      <a:pt x="10" y="3"/>
                      <a:pt x="2" y="2"/>
                    </a:cubicBezTo>
                    <a:cubicBezTo>
                      <a:pt x="0" y="0"/>
                      <a:pt x="5" y="1"/>
                      <a:pt x="10" y="2"/>
                    </a:cubicBezTo>
                    <a:cubicBezTo>
                      <a:pt x="15" y="4"/>
                      <a:pt x="20" y="5"/>
                      <a:pt x="19" y="4"/>
                    </a:cubicBezTo>
                    <a:cubicBezTo>
                      <a:pt x="25" y="6"/>
                      <a:pt x="28" y="8"/>
                      <a:pt x="40" y="11"/>
                    </a:cubicBezTo>
                    <a:cubicBezTo>
                      <a:pt x="40" y="9"/>
                      <a:pt x="33" y="7"/>
                      <a:pt x="35" y="5"/>
                    </a:cubicBezTo>
                    <a:cubicBezTo>
                      <a:pt x="42" y="7"/>
                      <a:pt x="57" y="12"/>
                      <a:pt x="52" y="9"/>
                    </a:cubicBezTo>
                    <a:cubicBezTo>
                      <a:pt x="73" y="17"/>
                      <a:pt x="86" y="20"/>
                      <a:pt x="8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4" name="Freeform 6805">
                <a:extLst>
                  <a:ext uri="{FF2B5EF4-FFF2-40B4-BE49-F238E27FC236}">
                    <a16:creationId xmlns:a16="http://schemas.microsoft.com/office/drawing/2014/main" id="{74F57B43-F7A2-4B82-B844-4E31A1D68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1947"/>
                <a:ext cx="12" cy="29"/>
              </a:xfrm>
              <a:custGeom>
                <a:avLst/>
                <a:gdLst>
                  <a:gd name="T0" fmla="*/ 2 w 21"/>
                  <a:gd name="T1" fmla="*/ 3 h 50"/>
                  <a:gd name="T2" fmla="*/ 2 w 21"/>
                  <a:gd name="T3" fmla="*/ 8 h 50"/>
                  <a:gd name="T4" fmla="*/ 8 w 21"/>
                  <a:gd name="T5" fmla="*/ 20 h 50"/>
                  <a:gd name="T6" fmla="*/ 6 w 21"/>
                  <a:gd name="T7" fmla="*/ 18 h 50"/>
                  <a:gd name="T8" fmla="*/ 11 w 21"/>
                  <a:gd name="T9" fmla="*/ 32 h 50"/>
                  <a:gd name="T10" fmla="*/ 17 w 21"/>
                  <a:gd name="T11" fmla="*/ 34 h 50"/>
                  <a:gd name="T12" fmla="*/ 17 w 21"/>
                  <a:gd name="T13" fmla="*/ 39 h 50"/>
                  <a:gd name="T14" fmla="*/ 21 w 21"/>
                  <a:gd name="T15" fmla="*/ 50 h 50"/>
                  <a:gd name="T16" fmla="*/ 14 w 21"/>
                  <a:gd name="T17" fmla="*/ 38 h 50"/>
                  <a:gd name="T18" fmla="*/ 14 w 21"/>
                  <a:gd name="T19" fmla="*/ 47 h 50"/>
                  <a:gd name="T20" fmla="*/ 8 w 21"/>
                  <a:gd name="T21" fmla="*/ 27 h 50"/>
                  <a:gd name="T22" fmla="*/ 1 w 21"/>
                  <a:gd name="T23" fmla="*/ 5 h 50"/>
                  <a:gd name="T24" fmla="*/ 2 w 21"/>
                  <a:gd name="T25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50">
                    <a:moveTo>
                      <a:pt x="2" y="3"/>
                    </a:moveTo>
                    <a:cubicBezTo>
                      <a:pt x="5" y="7"/>
                      <a:pt x="5" y="14"/>
                      <a:pt x="2" y="8"/>
                    </a:cubicBezTo>
                    <a:cubicBezTo>
                      <a:pt x="6" y="22"/>
                      <a:pt x="4" y="6"/>
                      <a:pt x="8" y="20"/>
                    </a:cubicBezTo>
                    <a:cubicBezTo>
                      <a:pt x="8" y="20"/>
                      <a:pt x="7" y="17"/>
                      <a:pt x="6" y="18"/>
                    </a:cubicBezTo>
                    <a:cubicBezTo>
                      <a:pt x="6" y="19"/>
                      <a:pt x="9" y="27"/>
                      <a:pt x="11" y="32"/>
                    </a:cubicBezTo>
                    <a:cubicBezTo>
                      <a:pt x="10" y="24"/>
                      <a:pt x="15" y="36"/>
                      <a:pt x="17" y="34"/>
                    </a:cubicBezTo>
                    <a:cubicBezTo>
                      <a:pt x="19" y="38"/>
                      <a:pt x="18" y="38"/>
                      <a:pt x="17" y="39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7" y="39"/>
                      <a:pt x="15" y="37"/>
                      <a:pt x="14" y="38"/>
                    </a:cubicBezTo>
                    <a:cubicBezTo>
                      <a:pt x="14" y="39"/>
                      <a:pt x="14" y="44"/>
                      <a:pt x="14" y="47"/>
                    </a:cubicBezTo>
                    <a:cubicBezTo>
                      <a:pt x="12" y="38"/>
                      <a:pt x="10" y="33"/>
                      <a:pt x="8" y="2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0"/>
                      <a:pt x="6" y="14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5" name="Freeform 6806">
                <a:extLst>
                  <a:ext uri="{FF2B5EF4-FFF2-40B4-BE49-F238E27FC236}">
                    <a16:creationId xmlns:a16="http://schemas.microsoft.com/office/drawing/2014/main" id="{F7BD4DFA-0401-46EC-BF29-0CC88D389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" y="2644"/>
                <a:ext cx="23" cy="3"/>
              </a:xfrm>
              <a:custGeom>
                <a:avLst/>
                <a:gdLst>
                  <a:gd name="T0" fmla="*/ 13 w 40"/>
                  <a:gd name="T1" fmla="*/ 4 h 6"/>
                  <a:gd name="T2" fmla="*/ 22 w 40"/>
                  <a:gd name="T3" fmla="*/ 0 h 6"/>
                  <a:gd name="T4" fmla="*/ 40 w 40"/>
                  <a:gd name="T5" fmla="*/ 4 h 6"/>
                  <a:gd name="T6" fmla="*/ 27 w 40"/>
                  <a:gd name="T7" fmla="*/ 2 h 6"/>
                  <a:gd name="T8" fmla="*/ 13 w 40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13" y="4"/>
                    </a:moveTo>
                    <a:cubicBezTo>
                      <a:pt x="0" y="1"/>
                      <a:pt x="24" y="2"/>
                      <a:pt x="22" y="0"/>
                    </a:cubicBezTo>
                    <a:cubicBezTo>
                      <a:pt x="37" y="1"/>
                      <a:pt x="30" y="3"/>
                      <a:pt x="40" y="4"/>
                    </a:cubicBezTo>
                    <a:cubicBezTo>
                      <a:pt x="36" y="6"/>
                      <a:pt x="27" y="3"/>
                      <a:pt x="27" y="2"/>
                    </a:cubicBezTo>
                    <a:cubicBezTo>
                      <a:pt x="18" y="2"/>
                      <a:pt x="16" y="3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6" name="Freeform 6807">
                <a:extLst>
                  <a:ext uri="{FF2B5EF4-FFF2-40B4-BE49-F238E27FC236}">
                    <a16:creationId xmlns:a16="http://schemas.microsoft.com/office/drawing/2014/main" id="{40A76A83-1C37-416A-843C-92EC063DE2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4" y="1779"/>
                <a:ext cx="38" cy="42"/>
              </a:xfrm>
              <a:custGeom>
                <a:avLst/>
                <a:gdLst>
                  <a:gd name="T0" fmla="*/ 51 w 66"/>
                  <a:gd name="T1" fmla="*/ 59 h 74"/>
                  <a:gd name="T2" fmla="*/ 40 w 66"/>
                  <a:gd name="T3" fmla="*/ 44 h 74"/>
                  <a:gd name="T4" fmla="*/ 60 w 66"/>
                  <a:gd name="T5" fmla="*/ 70 h 74"/>
                  <a:gd name="T6" fmla="*/ 66 w 66"/>
                  <a:gd name="T7" fmla="*/ 74 h 74"/>
                  <a:gd name="T8" fmla="*/ 28 w 66"/>
                  <a:gd name="T9" fmla="*/ 28 h 74"/>
                  <a:gd name="T10" fmla="*/ 20 w 66"/>
                  <a:gd name="T11" fmla="*/ 16 h 74"/>
                  <a:gd name="T12" fmla="*/ 9 w 66"/>
                  <a:gd name="T13" fmla="*/ 5 h 74"/>
                  <a:gd name="T14" fmla="*/ 9 w 66"/>
                  <a:gd name="T15" fmla="*/ 7 h 74"/>
                  <a:gd name="T16" fmla="*/ 5 w 66"/>
                  <a:gd name="T17" fmla="*/ 7 h 74"/>
                  <a:gd name="T18" fmla="*/ 17 w 66"/>
                  <a:gd name="T19" fmla="*/ 22 h 74"/>
                  <a:gd name="T20" fmla="*/ 12 w 66"/>
                  <a:gd name="T21" fmla="*/ 20 h 74"/>
                  <a:gd name="T22" fmla="*/ 40 w 66"/>
                  <a:gd name="T23" fmla="*/ 52 h 74"/>
                  <a:gd name="T24" fmla="*/ 34 w 66"/>
                  <a:gd name="T25" fmla="*/ 41 h 74"/>
                  <a:gd name="T26" fmla="*/ 51 w 66"/>
                  <a:gd name="T27" fmla="*/ 59 h 74"/>
                  <a:gd name="T28" fmla="*/ 33 w 66"/>
                  <a:gd name="T29" fmla="*/ 34 h 74"/>
                  <a:gd name="T30" fmla="*/ 37 w 66"/>
                  <a:gd name="T31" fmla="*/ 43 h 74"/>
                  <a:gd name="T32" fmla="*/ 22 w 66"/>
                  <a:gd name="T33" fmla="*/ 27 h 74"/>
                  <a:gd name="T34" fmla="*/ 33 w 66"/>
                  <a:gd name="T35" fmla="*/ 3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74">
                    <a:moveTo>
                      <a:pt x="51" y="59"/>
                    </a:moveTo>
                    <a:cubicBezTo>
                      <a:pt x="48" y="54"/>
                      <a:pt x="39" y="44"/>
                      <a:pt x="40" y="44"/>
                    </a:cubicBezTo>
                    <a:cubicBezTo>
                      <a:pt x="47" y="51"/>
                      <a:pt x="55" y="59"/>
                      <a:pt x="60" y="70"/>
                    </a:cubicBezTo>
                    <a:cubicBezTo>
                      <a:pt x="62" y="71"/>
                      <a:pt x="64" y="73"/>
                      <a:pt x="66" y="74"/>
                    </a:cubicBezTo>
                    <a:cubicBezTo>
                      <a:pt x="55" y="56"/>
                      <a:pt x="40" y="39"/>
                      <a:pt x="28" y="28"/>
                    </a:cubicBezTo>
                    <a:cubicBezTo>
                      <a:pt x="27" y="27"/>
                      <a:pt x="24" y="21"/>
                      <a:pt x="20" y="16"/>
                    </a:cubicBezTo>
                    <a:cubicBezTo>
                      <a:pt x="16" y="11"/>
                      <a:pt x="11" y="6"/>
                      <a:pt x="9" y="5"/>
                    </a:cubicBezTo>
                    <a:cubicBezTo>
                      <a:pt x="16" y="13"/>
                      <a:pt x="12" y="10"/>
                      <a:pt x="9" y="7"/>
                    </a:cubicBezTo>
                    <a:cubicBezTo>
                      <a:pt x="5" y="4"/>
                      <a:pt x="0" y="0"/>
                      <a:pt x="5" y="7"/>
                    </a:cubicBezTo>
                    <a:cubicBezTo>
                      <a:pt x="6" y="7"/>
                      <a:pt x="14" y="18"/>
                      <a:pt x="17" y="22"/>
                    </a:cubicBezTo>
                    <a:cubicBezTo>
                      <a:pt x="19" y="24"/>
                      <a:pt x="9" y="16"/>
                      <a:pt x="12" y="20"/>
                    </a:cubicBezTo>
                    <a:cubicBezTo>
                      <a:pt x="22" y="29"/>
                      <a:pt x="31" y="42"/>
                      <a:pt x="40" y="52"/>
                    </a:cubicBezTo>
                    <a:cubicBezTo>
                      <a:pt x="32" y="42"/>
                      <a:pt x="40" y="49"/>
                      <a:pt x="34" y="41"/>
                    </a:cubicBezTo>
                    <a:cubicBezTo>
                      <a:pt x="40" y="47"/>
                      <a:pt x="47" y="54"/>
                      <a:pt x="51" y="59"/>
                    </a:cubicBezTo>
                    <a:close/>
                    <a:moveTo>
                      <a:pt x="33" y="34"/>
                    </a:moveTo>
                    <a:cubicBezTo>
                      <a:pt x="39" y="41"/>
                      <a:pt x="37" y="42"/>
                      <a:pt x="37" y="43"/>
                    </a:cubicBezTo>
                    <a:cubicBezTo>
                      <a:pt x="34" y="40"/>
                      <a:pt x="28" y="34"/>
                      <a:pt x="22" y="27"/>
                    </a:cubicBezTo>
                    <a:cubicBezTo>
                      <a:pt x="25" y="27"/>
                      <a:pt x="24" y="25"/>
                      <a:pt x="33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7" name="Freeform 6808">
                <a:extLst>
                  <a:ext uri="{FF2B5EF4-FFF2-40B4-BE49-F238E27FC236}">
                    <a16:creationId xmlns:a16="http://schemas.microsoft.com/office/drawing/2014/main" id="{72C51A3D-0067-4103-B6C0-FAAE57040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2611"/>
                <a:ext cx="33" cy="11"/>
              </a:xfrm>
              <a:custGeom>
                <a:avLst/>
                <a:gdLst>
                  <a:gd name="T0" fmla="*/ 28 w 59"/>
                  <a:gd name="T1" fmla="*/ 17 h 20"/>
                  <a:gd name="T2" fmla="*/ 22 w 59"/>
                  <a:gd name="T3" fmla="*/ 17 h 20"/>
                  <a:gd name="T4" fmla="*/ 44 w 59"/>
                  <a:gd name="T5" fmla="*/ 9 h 20"/>
                  <a:gd name="T6" fmla="*/ 43 w 59"/>
                  <a:gd name="T7" fmla="*/ 8 h 20"/>
                  <a:gd name="T8" fmla="*/ 26 w 59"/>
                  <a:gd name="T9" fmla="*/ 13 h 20"/>
                  <a:gd name="T10" fmla="*/ 9 w 59"/>
                  <a:gd name="T11" fmla="*/ 19 h 20"/>
                  <a:gd name="T12" fmla="*/ 0 w 59"/>
                  <a:gd name="T13" fmla="*/ 20 h 20"/>
                  <a:gd name="T14" fmla="*/ 25 w 59"/>
                  <a:gd name="T15" fmla="*/ 11 h 20"/>
                  <a:gd name="T16" fmla="*/ 42 w 59"/>
                  <a:gd name="T17" fmla="*/ 7 h 20"/>
                  <a:gd name="T18" fmla="*/ 37 w 59"/>
                  <a:gd name="T19" fmla="*/ 8 h 20"/>
                  <a:gd name="T20" fmla="*/ 59 w 59"/>
                  <a:gd name="T21" fmla="*/ 0 h 20"/>
                  <a:gd name="T22" fmla="*/ 48 w 59"/>
                  <a:gd name="T23" fmla="*/ 6 h 20"/>
                  <a:gd name="T24" fmla="*/ 34 w 59"/>
                  <a:gd name="T25" fmla="*/ 14 h 20"/>
                  <a:gd name="T26" fmla="*/ 28 w 59"/>
                  <a:gd name="T27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20">
                    <a:moveTo>
                      <a:pt x="28" y="17"/>
                    </a:moveTo>
                    <a:cubicBezTo>
                      <a:pt x="21" y="19"/>
                      <a:pt x="30" y="14"/>
                      <a:pt x="22" y="17"/>
                    </a:cubicBezTo>
                    <a:cubicBezTo>
                      <a:pt x="23" y="14"/>
                      <a:pt x="31" y="14"/>
                      <a:pt x="44" y="9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39" y="9"/>
                      <a:pt x="33" y="11"/>
                      <a:pt x="26" y="13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6" y="20"/>
                      <a:pt x="6" y="19"/>
                      <a:pt x="0" y="20"/>
                    </a:cubicBezTo>
                    <a:cubicBezTo>
                      <a:pt x="10" y="17"/>
                      <a:pt x="16" y="15"/>
                      <a:pt x="25" y="11"/>
                    </a:cubicBezTo>
                    <a:cubicBezTo>
                      <a:pt x="25" y="13"/>
                      <a:pt x="36" y="9"/>
                      <a:pt x="42" y="7"/>
                    </a:cubicBezTo>
                    <a:cubicBezTo>
                      <a:pt x="49" y="5"/>
                      <a:pt x="45" y="4"/>
                      <a:pt x="37" y="8"/>
                    </a:cubicBezTo>
                    <a:cubicBezTo>
                      <a:pt x="39" y="5"/>
                      <a:pt x="52" y="2"/>
                      <a:pt x="59" y="0"/>
                    </a:cubicBezTo>
                    <a:cubicBezTo>
                      <a:pt x="51" y="3"/>
                      <a:pt x="50" y="5"/>
                      <a:pt x="48" y="6"/>
                    </a:cubicBezTo>
                    <a:cubicBezTo>
                      <a:pt x="47" y="8"/>
                      <a:pt x="44" y="10"/>
                      <a:pt x="34" y="14"/>
                    </a:cubicBezTo>
                    <a:cubicBezTo>
                      <a:pt x="57" y="7"/>
                      <a:pt x="31" y="15"/>
                      <a:pt x="2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8" name="Freeform 6809">
                <a:extLst>
                  <a:ext uri="{FF2B5EF4-FFF2-40B4-BE49-F238E27FC236}">
                    <a16:creationId xmlns:a16="http://schemas.microsoft.com/office/drawing/2014/main" id="{9B4F23F9-7A8A-436F-9416-220275850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3" y="1936"/>
                <a:ext cx="6" cy="15"/>
              </a:xfrm>
              <a:custGeom>
                <a:avLst/>
                <a:gdLst>
                  <a:gd name="T0" fmla="*/ 10 w 10"/>
                  <a:gd name="T1" fmla="*/ 14 h 26"/>
                  <a:gd name="T2" fmla="*/ 5 w 10"/>
                  <a:gd name="T3" fmla="*/ 9 h 26"/>
                  <a:gd name="T4" fmla="*/ 7 w 10"/>
                  <a:gd name="T5" fmla="*/ 17 h 26"/>
                  <a:gd name="T6" fmla="*/ 0 w 10"/>
                  <a:gd name="T7" fmla="*/ 0 h 26"/>
                  <a:gd name="T8" fmla="*/ 10 w 10"/>
                  <a:gd name="T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6">
                    <a:moveTo>
                      <a:pt x="10" y="14"/>
                    </a:moveTo>
                    <a:cubicBezTo>
                      <a:pt x="8" y="8"/>
                      <a:pt x="10" y="26"/>
                      <a:pt x="5" y="9"/>
                    </a:cubicBezTo>
                    <a:cubicBezTo>
                      <a:pt x="6" y="11"/>
                      <a:pt x="6" y="13"/>
                      <a:pt x="7" y="17"/>
                    </a:cubicBezTo>
                    <a:cubicBezTo>
                      <a:pt x="5" y="13"/>
                      <a:pt x="4" y="9"/>
                      <a:pt x="0" y="0"/>
                    </a:cubicBezTo>
                    <a:cubicBezTo>
                      <a:pt x="3" y="3"/>
                      <a:pt x="5" y="1"/>
                      <a:pt x="1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9" name="Freeform 6810">
                <a:extLst>
                  <a:ext uri="{FF2B5EF4-FFF2-40B4-BE49-F238E27FC236}">
                    <a16:creationId xmlns:a16="http://schemas.microsoft.com/office/drawing/2014/main" id="{00BF8F11-C89D-4C91-933D-C8440C97A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2207"/>
                <a:ext cx="6" cy="27"/>
              </a:xfrm>
              <a:custGeom>
                <a:avLst/>
                <a:gdLst>
                  <a:gd name="T0" fmla="*/ 5 w 11"/>
                  <a:gd name="T1" fmla="*/ 39 h 48"/>
                  <a:gd name="T2" fmla="*/ 0 w 11"/>
                  <a:gd name="T3" fmla="*/ 34 h 48"/>
                  <a:gd name="T4" fmla="*/ 5 w 11"/>
                  <a:gd name="T5" fmla="*/ 8 h 48"/>
                  <a:gd name="T6" fmla="*/ 4 w 11"/>
                  <a:gd name="T7" fmla="*/ 22 h 48"/>
                  <a:gd name="T8" fmla="*/ 8 w 11"/>
                  <a:gd name="T9" fmla="*/ 3 h 48"/>
                  <a:gd name="T10" fmla="*/ 7 w 11"/>
                  <a:gd name="T11" fmla="*/ 31 h 48"/>
                  <a:gd name="T12" fmla="*/ 9 w 11"/>
                  <a:gd name="T13" fmla="*/ 10 h 48"/>
                  <a:gd name="T14" fmla="*/ 4 w 11"/>
                  <a:gd name="T15" fmla="*/ 32 h 48"/>
                  <a:gd name="T16" fmla="*/ 5 w 11"/>
                  <a:gd name="T17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8">
                    <a:moveTo>
                      <a:pt x="5" y="39"/>
                    </a:moveTo>
                    <a:cubicBezTo>
                      <a:pt x="2" y="48"/>
                      <a:pt x="3" y="33"/>
                      <a:pt x="0" y="34"/>
                    </a:cubicBezTo>
                    <a:cubicBezTo>
                      <a:pt x="2" y="25"/>
                      <a:pt x="3" y="20"/>
                      <a:pt x="5" y="8"/>
                    </a:cubicBezTo>
                    <a:cubicBezTo>
                      <a:pt x="8" y="4"/>
                      <a:pt x="2" y="22"/>
                      <a:pt x="4" y="22"/>
                    </a:cubicBezTo>
                    <a:cubicBezTo>
                      <a:pt x="6" y="19"/>
                      <a:pt x="6" y="12"/>
                      <a:pt x="8" y="3"/>
                    </a:cubicBezTo>
                    <a:cubicBezTo>
                      <a:pt x="11" y="0"/>
                      <a:pt x="10" y="17"/>
                      <a:pt x="7" y="31"/>
                    </a:cubicBezTo>
                    <a:cubicBezTo>
                      <a:pt x="7" y="24"/>
                      <a:pt x="10" y="12"/>
                      <a:pt x="9" y="10"/>
                    </a:cubicBezTo>
                    <a:cubicBezTo>
                      <a:pt x="6" y="14"/>
                      <a:pt x="7" y="19"/>
                      <a:pt x="4" y="32"/>
                    </a:cubicBezTo>
                    <a:cubicBezTo>
                      <a:pt x="4" y="36"/>
                      <a:pt x="6" y="30"/>
                      <a:pt x="5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0" name="Freeform 6811">
                <a:extLst>
                  <a:ext uri="{FF2B5EF4-FFF2-40B4-BE49-F238E27FC236}">
                    <a16:creationId xmlns:a16="http://schemas.microsoft.com/office/drawing/2014/main" id="{291E9225-74CB-4AD6-812B-E2D5D7065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2624"/>
                <a:ext cx="36" cy="11"/>
              </a:xfrm>
              <a:custGeom>
                <a:avLst/>
                <a:gdLst>
                  <a:gd name="T0" fmla="*/ 45 w 63"/>
                  <a:gd name="T1" fmla="*/ 7 h 19"/>
                  <a:gd name="T2" fmla="*/ 13 w 63"/>
                  <a:gd name="T3" fmla="*/ 13 h 19"/>
                  <a:gd name="T4" fmla="*/ 28 w 63"/>
                  <a:gd name="T5" fmla="*/ 8 h 19"/>
                  <a:gd name="T6" fmla="*/ 42 w 63"/>
                  <a:gd name="T7" fmla="*/ 4 h 19"/>
                  <a:gd name="T8" fmla="*/ 63 w 63"/>
                  <a:gd name="T9" fmla="*/ 5 h 19"/>
                  <a:gd name="T10" fmla="*/ 29 w 63"/>
                  <a:gd name="T11" fmla="*/ 14 h 19"/>
                  <a:gd name="T12" fmla="*/ 1 w 63"/>
                  <a:gd name="T13" fmla="*/ 19 h 19"/>
                  <a:gd name="T14" fmla="*/ 14 w 63"/>
                  <a:gd name="T15" fmla="*/ 16 h 19"/>
                  <a:gd name="T16" fmla="*/ 15 w 63"/>
                  <a:gd name="T17" fmla="*/ 15 h 19"/>
                  <a:gd name="T18" fmla="*/ 45 w 63"/>
                  <a:gd name="T1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9">
                    <a:moveTo>
                      <a:pt x="45" y="7"/>
                    </a:moveTo>
                    <a:cubicBezTo>
                      <a:pt x="41" y="6"/>
                      <a:pt x="29" y="9"/>
                      <a:pt x="13" y="13"/>
                    </a:cubicBezTo>
                    <a:cubicBezTo>
                      <a:pt x="15" y="12"/>
                      <a:pt x="22" y="10"/>
                      <a:pt x="28" y="8"/>
                    </a:cubicBezTo>
                    <a:cubicBezTo>
                      <a:pt x="34" y="7"/>
                      <a:pt x="40" y="5"/>
                      <a:pt x="42" y="4"/>
                    </a:cubicBezTo>
                    <a:cubicBezTo>
                      <a:pt x="61" y="0"/>
                      <a:pt x="63" y="2"/>
                      <a:pt x="63" y="5"/>
                    </a:cubicBezTo>
                    <a:cubicBezTo>
                      <a:pt x="48" y="8"/>
                      <a:pt x="37" y="10"/>
                      <a:pt x="29" y="14"/>
                    </a:cubicBezTo>
                    <a:cubicBezTo>
                      <a:pt x="14" y="18"/>
                      <a:pt x="16" y="15"/>
                      <a:pt x="1" y="19"/>
                    </a:cubicBezTo>
                    <a:cubicBezTo>
                      <a:pt x="0" y="19"/>
                      <a:pt x="8" y="17"/>
                      <a:pt x="14" y="16"/>
                    </a:cubicBezTo>
                    <a:cubicBezTo>
                      <a:pt x="20" y="14"/>
                      <a:pt x="24" y="13"/>
                      <a:pt x="15" y="15"/>
                    </a:cubicBezTo>
                    <a:cubicBezTo>
                      <a:pt x="21" y="12"/>
                      <a:pt x="24" y="12"/>
                      <a:pt x="4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1" name="Freeform 6812">
                <a:extLst>
                  <a:ext uri="{FF2B5EF4-FFF2-40B4-BE49-F238E27FC236}">
                    <a16:creationId xmlns:a16="http://schemas.microsoft.com/office/drawing/2014/main" id="{60035B21-AFB0-4A1E-B4FF-7BC06852D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2615"/>
                <a:ext cx="15" cy="6"/>
              </a:xfrm>
              <a:custGeom>
                <a:avLst/>
                <a:gdLst>
                  <a:gd name="T0" fmla="*/ 20 w 27"/>
                  <a:gd name="T1" fmla="*/ 10 h 10"/>
                  <a:gd name="T2" fmla="*/ 13 w 27"/>
                  <a:gd name="T3" fmla="*/ 7 h 10"/>
                  <a:gd name="T4" fmla="*/ 8 w 27"/>
                  <a:gd name="T5" fmla="*/ 3 h 10"/>
                  <a:gd name="T6" fmla="*/ 19 w 27"/>
                  <a:gd name="T7" fmla="*/ 6 h 10"/>
                  <a:gd name="T8" fmla="*/ 14 w 27"/>
                  <a:gd name="T9" fmla="*/ 0 h 10"/>
                  <a:gd name="T10" fmla="*/ 20 w 27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0">
                    <a:moveTo>
                      <a:pt x="20" y="10"/>
                    </a:moveTo>
                    <a:cubicBezTo>
                      <a:pt x="17" y="8"/>
                      <a:pt x="13" y="7"/>
                      <a:pt x="13" y="7"/>
                    </a:cubicBezTo>
                    <a:cubicBezTo>
                      <a:pt x="0" y="3"/>
                      <a:pt x="22" y="8"/>
                      <a:pt x="8" y="3"/>
                    </a:cubicBezTo>
                    <a:cubicBezTo>
                      <a:pt x="9" y="3"/>
                      <a:pt x="12" y="4"/>
                      <a:pt x="19" y="6"/>
                    </a:cubicBezTo>
                    <a:cubicBezTo>
                      <a:pt x="12" y="2"/>
                      <a:pt x="12" y="2"/>
                      <a:pt x="14" y="0"/>
                    </a:cubicBezTo>
                    <a:cubicBezTo>
                      <a:pt x="27" y="7"/>
                      <a:pt x="17" y="5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2" name="Freeform 6813">
                <a:extLst>
                  <a:ext uri="{FF2B5EF4-FFF2-40B4-BE49-F238E27FC236}">
                    <a16:creationId xmlns:a16="http://schemas.microsoft.com/office/drawing/2014/main" id="{60920D40-5E18-40BB-9EEB-403A333AF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267"/>
                <a:ext cx="5" cy="16"/>
              </a:xfrm>
              <a:custGeom>
                <a:avLst/>
                <a:gdLst>
                  <a:gd name="T0" fmla="*/ 1 w 9"/>
                  <a:gd name="T1" fmla="*/ 22 h 29"/>
                  <a:gd name="T2" fmla="*/ 6 w 9"/>
                  <a:gd name="T3" fmla="*/ 4 h 29"/>
                  <a:gd name="T4" fmla="*/ 7 w 9"/>
                  <a:gd name="T5" fmla="*/ 7 h 29"/>
                  <a:gd name="T6" fmla="*/ 2 w 9"/>
                  <a:gd name="T7" fmla="*/ 25 h 29"/>
                  <a:gd name="T8" fmla="*/ 1 w 9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9">
                    <a:moveTo>
                      <a:pt x="1" y="22"/>
                    </a:moveTo>
                    <a:cubicBezTo>
                      <a:pt x="1" y="17"/>
                      <a:pt x="3" y="13"/>
                      <a:pt x="6" y="4"/>
                    </a:cubicBezTo>
                    <a:cubicBezTo>
                      <a:pt x="8" y="0"/>
                      <a:pt x="4" y="16"/>
                      <a:pt x="7" y="7"/>
                    </a:cubicBezTo>
                    <a:cubicBezTo>
                      <a:pt x="9" y="6"/>
                      <a:pt x="4" y="20"/>
                      <a:pt x="2" y="25"/>
                    </a:cubicBezTo>
                    <a:cubicBezTo>
                      <a:pt x="0" y="29"/>
                      <a:pt x="5" y="10"/>
                      <a:pt x="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3" name="Freeform 6814">
                <a:extLst>
                  <a:ext uri="{FF2B5EF4-FFF2-40B4-BE49-F238E27FC236}">
                    <a16:creationId xmlns:a16="http://schemas.microsoft.com/office/drawing/2014/main" id="{D3E332B6-FADF-4B04-8DC9-F7091CD36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234"/>
                <a:ext cx="11" cy="36"/>
              </a:xfrm>
              <a:custGeom>
                <a:avLst/>
                <a:gdLst>
                  <a:gd name="T0" fmla="*/ 16 w 19"/>
                  <a:gd name="T1" fmla="*/ 17 h 63"/>
                  <a:gd name="T2" fmla="*/ 15 w 19"/>
                  <a:gd name="T3" fmla="*/ 24 h 63"/>
                  <a:gd name="T4" fmla="*/ 7 w 19"/>
                  <a:gd name="T5" fmla="*/ 51 h 63"/>
                  <a:gd name="T6" fmla="*/ 0 w 19"/>
                  <a:gd name="T7" fmla="*/ 63 h 63"/>
                  <a:gd name="T8" fmla="*/ 7 w 19"/>
                  <a:gd name="T9" fmla="*/ 41 h 63"/>
                  <a:gd name="T10" fmla="*/ 7 w 19"/>
                  <a:gd name="T11" fmla="*/ 44 h 63"/>
                  <a:gd name="T12" fmla="*/ 13 w 19"/>
                  <a:gd name="T13" fmla="*/ 25 h 63"/>
                  <a:gd name="T14" fmla="*/ 17 w 19"/>
                  <a:gd name="T15" fmla="*/ 7 h 63"/>
                  <a:gd name="T16" fmla="*/ 16 w 19"/>
                  <a:gd name="T17" fmla="*/ 15 h 63"/>
                  <a:gd name="T18" fmla="*/ 16 w 19"/>
                  <a:gd name="T19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63">
                    <a:moveTo>
                      <a:pt x="16" y="17"/>
                    </a:moveTo>
                    <a:cubicBezTo>
                      <a:pt x="16" y="18"/>
                      <a:pt x="15" y="25"/>
                      <a:pt x="15" y="24"/>
                    </a:cubicBezTo>
                    <a:cubicBezTo>
                      <a:pt x="13" y="28"/>
                      <a:pt x="11" y="36"/>
                      <a:pt x="7" y="51"/>
                    </a:cubicBezTo>
                    <a:cubicBezTo>
                      <a:pt x="7" y="44"/>
                      <a:pt x="3" y="57"/>
                      <a:pt x="0" y="63"/>
                    </a:cubicBezTo>
                    <a:cubicBezTo>
                      <a:pt x="2" y="53"/>
                      <a:pt x="8" y="44"/>
                      <a:pt x="7" y="41"/>
                    </a:cubicBezTo>
                    <a:cubicBezTo>
                      <a:pt x="9" y="31"/>
                      <a:pt x="11" y="32"/>
                      <a:pt x="7" y="44"/>
                    </a:cubicBezTo>
                    <a:cubicBezTo>
                      <a:pt x="8" y="42"/>
                      <a:pt x="11" y="34"/>
                      <a:pt x="13" y="25"/>
                    </a:cubicBezTo>
                    <a:cubicBezTo>
                      <a:pt x="15" y="17"/>
                      <a:pt x="17" y="9"/>
                      <a:pt x="17" y="7"/>
                    </a:cubicBezTo>
                    <a:cubicBezTo>
                      <a:pt x="19" y="0"/>
                      <a:pt x="17" y="8"/>
                      <a:pt x="16" y="15"/>
                    </a:cubicBezTo>
                    <a:cubicBezTo>
                      <a:pt x="14" y="22"/>
                      <a:pt x="13" y="28"/>
                      <a:pt x="1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4" name="Freeform 6815">
                <a:extLst>
                  <a:ext uri="{FF2B5EF4-FFF2-40B4-BE49-F238E27FC236}">
                    <a16:creationId xmlns:a16="http://schemas.microsoft.com/office/drawing/2014/main" id="{44A60738-5E86-4A63-8F95-E52844B6B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2182"/>
                <a:ext cx="7" cy="26"/>
              </a:xfrm>
              <a:custGeom>
                <a:avLst/>
                <a:gdLst>
                  <a:gd name="T0" fmla="*/ 10 w 12"/>
                  <a:gd name="T1" fmla="*/ 1 h 46"/>
                  <a:gd name="T2" fmla="*/ 11 w 12"/>
                  <a:gd name="T3" fmla="*/ 0 h 46"/>
                  <a:gd name="T4" fmla="*/ 8 w 12"/>
                  <a:gd name="T5" fmla="*/ 23 h 46"/>
                  <a:gd name="T6" fmla="*/ 6 w 12"/>
                  <a:gd name="T7" fmla="*/ 20 h 46"/>
                  <a:gd name="T8" fmla="*/ 2 w 12"/>
                  <a:gd name="T9" fmla="*/ 39 h 46"/>
                  <a:gd name="T10" fmla="*/ 2 w 12"/>
                  <a:gd name="T11" fmla="*/ 29 h 46"/>
                  <a:gd name="T12" fmla="*/ 3 w 12"/>
                  <a:gd name="T13" fmla="*/ 32 h 46"/>
                  <a:gd name="T14" fmla="*/ 3 w 12"/>
                  <a:gd name="T15" fmla="*/ 22 h 46"/>
                  <a:gd name="T16" fmla="*/ 7 w 12"/>
                  <a:gd name="T17" fmla="*/ 16 h 46"/>
                  <a:gd name="T18" fmla="*/ 10 w 12"/>
                  <a:gd name="T19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46">
                    <a:moveTo>
                      <a:pt x="10" y="1"/>
                    </a:moveTo>
                    <a:cubicBezTo>
                      <a:pt x="10" y="3"/>
                      <a:pt x="10" y="5"/>
                      <a:pt x="11" y="0"/>
                    </a:cubicBezTo>
                    <a:cubicBezTo>
                      <a:pt x="12" y="0"/>
                      <a:pt x="9" y="16"/>
                      <a:pt x="8" y="23"/>
                    </a:cubicBezTo>
                    <a:cubicBezTo>
                      <a:pt x="8" y="6"/>
                      <a:pt x="5" y="37"/>
                      <a:pt x="6" y="20"/>
                    </a:cubicBezTo>
                    <a:cubicBezTo>
                      <a:pt x="5" y="24"/>
                      <a:pt x="4" y="33"/>
                      <a:pt x="2" y="39"/>
                    </a:cubicBezTo>
                    <a:cubicBezTo>
                      <a:pt x="3" y="33"/>
                      <a:pt x="0" y="46"/>
                      <a:pt x="2" y="29"/>
                    </a:cubicBezTo>
                    <a:cubicBezTo>
                      <a:pt x="2" y="31"/>
                      <a:pt x="2" y="33"/>
                      <a:pt x="3" y="32"/>
                    </a:cubicBezTo>
                    <a:cubicBezTo>
                      <a:pt x="4" y="24"/>
                      <a:pt x="4" y="21"/>
                      <a:pt x="3" y="22"/>
                    </a:cubicBezTo>
                    <a:cubicBezTo>
                      <a:pt x="4" y="17"/>
                      <a:pt x="5" y="17"/>
                      <a:pt x="7" y="16"/>
                    </a:cubicBezTo>
                    <a:cubicBezTo>
                      <a:pt x="8" y="15"/>
                      <a:pt x="9" y="12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5" name="Freeform 6816">
                <a:extLst>
                  <a:ext uri="{FF2B5EF4-FFF2-40B4-BE49-F238E27FC236}">
                    <a16:creationId xmlns:a16="http://schemas.microsoft.com/office/drawing/2014/main" id="{265727D2-936C-488F-B901-4A16895D3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495"/>
                <a:ext cx="19" cy="23"/>
              </a:xfrm>
              <a:custGeom>
                <a:avLst/>
                <a:gdLst>
                  <a:gd name="T0" fmla="*/ 9 w 33"/>
                  <a:gd name="T1" fmla="*/ 33 h 41"/>
                  <a:gd name="T2" fmla="*/ 4 w 33"/>
                  <a:gd name="T3" fmla="*/ 35 h 41"/>
                  <a:gd name="T4" fmla="*/ 18 w 33"/>
                  <a:gd name="T5" fmla="*/ 22 h 41"/>
                  <a:gd name="T6" fmla="*/ 6 w 33"/>
                  <a:gd name="T7" fmla="*/ 29 h 41"/>
                  <a:gd name="T8" fmla="*/ 17 w 33"/>
                  <a:gd name="T9" fmla="*/ 19 h 41"/>
                  <a:gd name="T10" fmla="*/ 11 w 33"/>
                  <a:gd name="T11" fmla="*/ 14 h 41"/>
                  <a:gd name="T12" fmla="*/ 25 w 33"/>
                  <a:gd name="T13" fmla="*/ 1 h 41"/>
                  <a:gd name="T14" fmla="*/ 28 w 33"/>
                  <a:gd name="T15" fmla="*/ 2 h 41"/>
                  <a:gd name="T16" fmla="*/ 20 w 33"/>
                  <a:gd name="T17" fmla="*/ 13 h 41"/>
                  <a:gd name="T18" fmla="*/ 33 w 33"/>
                  <a:gd name="T19" fmla="*/ 3 h 41"/>
                  <a:gd name="T20" fmla="*/ 9 w 33"/>
                  <a:gd name="T21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41">
                    <a:moveTo>
                      <a:pt x="9" y="33"/>
                    </a:moveTo>
                    <a:cubicBezTo>
                      <a:pt x="0" y="41"/>
                      <a:pt x="15" y="26"/>
                      <a:pt x="4" y="35"/>
                    </a:cubicBezTo>
                    <a:cubicBezTo>
                      <a:pt x="6" y="33"/>
                      <a:pt x="10" y="29"/>
                      <a:pt x="18" y="22"/>
                    </a:cubicBezTo>
                    <a:cubicBezTo>
                      <a:pt x="13" y="26"/>
                      <a:pt x="11" y="26"/>
                      <a:pt x="6" y="29"/>
                    </a:cubicBezTo>
                    <a:cubicBezTo>
                      <a:pt x="6" y="28"/>
                      <a:pt x="13" y="23"/>
                      <a:pt x="17" y="19"/>
                    </a:cubicBezTo>
                    <a:cubicBezTo>
                      <a:pt x="10" y="21"/>
                      <a:pt x="25" y="5"/>
                      <a:pt x="11" y="14"/>
                    </a:cubicBezTo>
                    <a:cubicBezTo>
                      <a:pt x="17" y="8"/>
                      <a:pt x="18" y="9"/>
                      <a:pt x="25" y="1"/>
                    </a:cubicBezTo>
                    <a:cubicBezTo>
                      <a:pt x="28" y="0"/>
                      <a:pt x="20" y="9"/>
                      <a:pt x="28" y="2"/>
                    </a:cubicBezTo>
                    <a:cubicBezTo>
                      <a:pt x="27" y="4"/>
                      <a:pt x="19" y="12"/>
                      <a:pt x="20" y="13"/>
                    </a:cubicBezTo>
                    <a:cubicBezTo>
                      <a:pt x="31" y="4"/>
                      <a:pt x="24" y="10"/>
                      <a:pt x="33" y="3"/>
                    </a:cubicBezTo>
                    <a:cubicBezTo>
                      <a:pt x="29" y="10"/>
                      <a:pt x="17" y="24"/>
                      <a:pt x="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6" name="Freeform 6817">
                <a:extLst>
                  <a:ext uri="{FF2B5EF4-FFF2-40B4-BE49-F238E27FC236}">
                    <a16:creationId xmlns:a16="http://schemas.microsoft.com/office/drawing/2014/main" id="{068515E2-C13D-44D2-8CC2-A6109371B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1627"/>
                <a:ext cx="10" cy="2"/>
              </a:xfrm>
              <a:custGeom>
                <a:avLst/>
                <a:gdLst>
                  <a:gd name="T0" fmla="*/ 18 w 18"/>
                  <a:gd name="T1" fmla="*/ 3 h 4"/>
                  <a:gd name="T2" fmla="*/ 1 w 18"/>
                  <a:gd name="T3" fmla="*/ 1 h 4"/>
                  <a:gd name="T4" fmla="*/ 18 w 18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4">
                    <a:moveTo>
                      <a:pt x="18" y="3"/>
                    </a:moveTo>
                    <a:cubicBezTo>
                      <a:pt x="15" y="4"/>
                      <a:pt x="6" y="3"/>
                      <a:pt x="1" y="1"/>
                    </a:cubicBezTo>
                    <a:cubicBezTo>
                      <a:pt x="0" y="0"/>
                      <a:pt x="13" y="2"/>
                      <a:pt x="1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7" name="Freeform 6818">
                <a:extLst>
                  <a:ext uri="{FF2B5EF4-FFF2-40B4-BE49-F238E27FC236}">
                    <a16:creationId xmlns:a16="http://schemas.microsoft.com/office/drawing/2014/main" id="{D78FA1C3-43B8-4F00-A1E1-A15E08B2B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2289"/>
                <a:ext cx="19" cy="49"/>
              </a:xfrm>
              <a:custGeom>
                <a:avLst/>
                <a:gdLst>
                  <a:gd name="T0" fmla="*/ 13 w 33"/>
                  <a:gd name="T1" fmla="*/ 52 h 86"/>
                  <a:gd name="T2" fmla="*/ 13 w 33"/>
                  <a:gd name="T3" fmla="*/ 49 h 86"/>
                  <a:gd name="T4" fmla="*/ 25 w 33"/>
                  <a:gd name="T5" fmla="*/ 14 h 86"/>
                  <a:gd name="T6" fmla="*/ 28 w 33"/>
                  <a:gd name="T7" fmla="*/ 10 h 86"/>
                  <a:gd name="T8" fmla="*/ 26 w 33"/>
                  <a:gd name="T9" fmla="*/ 24 h 86"/>
                  <a:gd name="T10" fmla="*/ 21 w 33"/>
                  <a:gd name="T11" fmla="*/ 31 h 86"/>
                  <a:gd name="T12" fmla="*/ 18 w 33"/>
                  <a:gd name="T13" fmla="*/ 42 h 86"/>
                  <a:gd name="T14" fmla="*/ 24 w 33"/>
                  <a:gd name="T15" fmla="*/ 31 h 86"/>
                  <a:gd name="T16" fmla="*/ 33 w 33"/>
                  <a:gd name="T17" fmla="*/ 6 h 86"/>
                  <a:gd name="T18" fmla="*/ 30 w 33"/>
                  <a:gd name="T19" fmla="*/ 16 h 86"/>
                  <a:gd name="T20" fmla="*/ 29 w 33"/>
                  <a:gd name="T21" fmla="*/ 23 h 86"/>
                  <a:gd name="T22" fmla="*/ 5 w 33"/>
                  <a:gd name="T23" fmla="*/ 83 h 86"/>
                  <a:gd name="T24" fmla="*/ 10 w 33"/>
                  <a:gd name="T25" fmla="*/ 67 h 86"/>
                  <a:gd name="T26" fmla="*/ 22 w 33"/>
                  <a:gd name="T27" fmla="*/ 37 h 86"/>
                  <a:gd name="T28" fmla="*/ 15 w 33"/>
                  <a:gd name="T29" fmla="*/ 49 h 86"/>
                  <a:gd name="T30" fmla="*/ 10 w 33"/>
                  <a:gd name="T31" fmla="*/ 66 h 86"/>
                  <a:gd name="T32" fmla="*/ 0 w 33"/>
                  <a:gd name="T33" fmla="*/ 84 h 86"/>
                  <a:gd name="T34" fmla="*/ 8 w 33"/>
                  <a:gd name="T35" fmla="*/ 63 h 86"/>
                  <a:gd name="T36" fmla="*/ 8 w 33"/>
                  <a:gd name="T37" fmla="*/ 66 h 86"/>
                  <a:gd name="T38" fmla="*/ 13 w 33"/>
                  <a:gd name="T39" fmla="*/ 5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86">
                    <a:moveTo>
                      <a:pt x="13" y="52"/>
                    </a:moveTo>
                    <a:cubicBezTo>
                      <a:pt x="16" y="44"/>
                      <a:pt x="11" y="57"/>
                      <a:pt x="13" y="49"/>
                    </a:cubicBezTo>
                    <a:cubicBezTo>
                      <a:pt x="19" y="34"/>
                      <a:pt x="22" y="23"/>
                      <a:pt x="25" y="14"/>
                    </a:cubicBezTo>
                    <a:cubicBezTo>
                      <a:pt x="27" y="8"/>
                      <a:pt x="29" y="17"/>
                      <a:pt x="28" y="10"/>
                    </a:cubicBezTo>
                    <a:cubicBezTo>
                      <a:pt x="33" y="0"/>
                      <a:pt x="28" y="16"/>
                      <a:pt x="26" y="24"/>
                    </a:cubicBezTo>
                    <a:cubicBezTo>
                      <a:pt x="24" y="27"/>
                      <a:pt x="23" y="26"/>
                      <a:pt x="21" y="31"/>
                    </a:cubicBezTo>
                    <a:cubicBezTo>
                      <a:pt x="19" y="37"/>
                      <a:pt x="18" y="40"/>
                      <a:pt x="18" y="42"/>
                    </a:cubicBezTo>
                    <a:cubicBezTo>
                      <a:pt x="20" y="40"/>
                      <a:pt x="22" y="29"/>
                      <a:pt x="24" y="31"/>
                    </a:cubicBezTo>
                    <a:cubicBezTo>
                      <a:pt x="28" y="19"/>
                      <a:pt x="28" y="18"/>
                      <a:pt x="33" y="6"/>
                    </a:cubicBezTo>
                    <a:cubicBezTo>
                      <a:pt x="33" y="6"/>
                      <a:pt x="32" y="11"/>
                      <a:pt x="30" y="16"/>
                    </a:cubicBezTo>
                    <a:cubicBezTo>
                      <a:pt x="28" y="21"/>
                      <a:pt x="27" y="25"/>
                      <a:pt x="29" y="23"/>
                    </a:cubicBezTo>
                    <a:cubicBezTo>
                      <a:pt x="19" y="51"/>
                      <a:pt x="10" y="70"/>
                      <a:pt x="5" y="83"/>
                    </a:cubicBezTo>
                    <a:cubicBezTo>
                      <a:pt x="2" y="86"/>
                      <a:pt x="6" y="78"/>
                      <a:pt x="10" y="67"/>
                    </a:cubicBezTo>
                    <a:cubicBezTo>
                      <a:pt x="15" y="57"/>
                      <a:pt x="20" y="43"/>
                      <a:pt x="22" y="37"/>
                    </a:cubicBezTo>
                    <a:cubicBezTo>
                      <a:pt x="20" y="41"/>
                      <a:pt x="17" y="46"/>
                      <a:pt x="15" y="49"/>
                    </a:cubicBezTo>
                    <a:cubicBezTo>
                      <a:pt x="13" y="56"/>
                      <a:pt x="7" y="69"/>
                      <a:pt x="10" y="66"/>
                    </a:cubicBezTo>
                    <a:cubicBezTo>
                      <a:pt x="6" y="73"/>
                      <a:pt x="3" y="79"/>
                      <a:pt x="0" y="84"/>
                    </a:cubicBezTo>
                    <a:cubicBezTo>
                      <a:pt x="5" y="73"/>
                      <a:pt x="5" y="71"/>
                      <a:pt x="8" y="63"/>
                    </a:cubicBezTo>
                    <a:cubicBezTo>
                      <a:pt x="9" y="63"/>
                      <a:pt x="7" y="66"/>
                      <a:pt x="8" y="66"/>
                    </a:cubicBezTo>
                    <a:cubicBezTo>
                      <a:pt x="14" y="55"/>
                      <a:pt x="10" y="56"/>
                      <a:pt x="1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8" name="Freeform 6819">
                <a:extLst>
                  <a:ext uri="{FF2B5EF4-FFF2-40B4-BE49-F238E27FC236}">
                    <a16:creationId xmlns:a16="http://schemas.microsoft.com/office/drawing/2014/main" id="{8B90BA53-BCCE-498F-AF69-71727818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479"/>
                <a:ext cx="19" cy="19"/>
              </a:xfrm>
              <a:custGeom>
                <a:avLst/>
                <a:gdLst>
                  <a:gd name="T0" fmla="*/ 11 w 35"/>
                  <a:gd name="T1" fmla="*/ 28 h 35"/>
                  <a:gd name="T2" fmla="*/ 0 w 35"/>
                  <a:gd name="T3" fmla="*/ 35 h 35"/>
                  <a:gd name="T4" fmla="*/ 29 w 35"/>
                  <a:gd name="T5" fmla="*/ 5 h 35"/>
                  <a:gd name="T6" fmla="*/ 29 w 35"/>
                  <a:gd name="T7" fmla="*/ 8 h 35"/>
                  <a:gd name="T8" fmla="*/ 6 w 35"/>
                  <a:gd name="T9" fmla="*/ 30 h 35"/>
                  <a:gd name="T10" fmla="*/ 11 w 35"/>
                  <a:gd name="T11" fmla="*/ 2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5">
                    <a:moveTo>
                      <a:pt x="11" y="28"/>
                    </a:moveTo>
                    <a:cubicBezTo>
                      <a:pt x="5" y="33"/>
                      <a:pt x="8" y="28"/>
                      <a:pt x="0" y="35"/>
                    </a:cubicBezTo>
                    <a:cubicBezTo>
                      <a:pt x="6" y="27"/>
                      <a:pt x="18" y="17"/>
                      <a:pt x="29" y="5"/>
                    </a:cubicBezTo>
                    <a:cubicBezTo>
                      <a:pt x="35" y="0"/>
                      <a:pt x="29" y="7"/>
                      <a:pt x="29" y="8"/>
                    </a:cubicBezTo>
                    <a:cubicBezTo>
                      <a:pt x="21" y="14"/>
                      <a:pt x="16" y="19"/>
                      <a:pt x="6" y="30"/>
                    </a:cubicBezTo>
                    <a:cubicBezTo>
                      <a:pt x="9" y="28"/>
                      <a:pt x="10" y="27"/>
                      <a:pt x="11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9" name="Freeform 6820">
                <a:extLst>
                  <a:ext uri="{FF2B5EF4-FFF2-40B4-BE49-F238E27FC236}">
                    <a16:creationId xmlns:a16="http://schemas.microsoft.com/office/drawing/2014/main" id="{A921D3EA-9341-4248-B72D-DEF952746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2575"/>
                <a:ext cx="34" cy="15"/>
              </a:xfrm>
              <a:custGeom>
                <a:avLst/>
                <a:gdLst>
                  <a:gd name="T0" fmla="*/ 59 w 59"/>
                  <a:gd name="T1" fmla="*/ 0 h 26"/>
                  <a:gd name="T2" fmla="*/ 33 w 59"/>
                  <a:gd name="T3" fmla="*/ 14 h 26"/>
                  <a:gd name="T4" fmla="*/ 11 w 59"/>
                  <a:gd name="T5" fmla="*/ 26 h 26"/>
                  <a:gd name="T6" fmla="*/ 18 w 59"/>
                  <a:gd name="T7" fmla="*/ 22 h 26"/>
                  <a:gd name="T8" fmla="*/ 1 w 59"/>
                  <a:gd name="T9" fmla="*/ 20 h 26"/>
                  <a:gd name="T10" fmla="*/ 20 w 59"/>
                  <a:gd name="T11" fmla="*/ 19 h 26"/>
                  <a:gd name="T12" fmla="*/ 41 w 59"/>
                  <a:gd name="T13" fmla="*/ 9 h 26"/>
                  <a:gd name="T14" fmla="*/ 59 w 59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26">
                    <a:moveTo>
                      <a:pt x="59" y="0"/>
                    </a:moveTo>
                    <a:cubicBezTo>
                      <a:pt x="51" y="4"/>
                      <a:pt x="42" y="9"/>
                      <a:pt x="33" y="14"/>
                    </a:cubicBezTo>
                    <a:cubicBezTo>
                      <a:pt x="25" y="18"/>
                      <a:pt x="17" y="23"/>
                      <a:pt x="11" y="26"/>
                    </a:cubicBezTo>
                    <a:cubicBezTo>
                      <a:pt x="11" y="25"/>
                      <a:pt x="15" y="23"/>
                      <a:pt x="18" y="22"/>
                    </a:cubicBezTo>
                    <a:cubicBezTo>
                      <a:pt x="6" y="23"/>
                      <a:pt x="0" y="24"/>
                      <a:pt x="1" y="20"/>
                    </a:cubicBezTo>
                    <a:cubicBezTo>
                      <a:pt x="12" y="16"/>
                      <a:pt x="20" y="18"/>
                      <a:pt x="20" y="19"/>
                    </a:cubicBezTo>
                    <a:cubicBezTo>
                      <a:pt x="24" y="18"/>
                      <a:pt x="32" y="14"/>
                      <a:pt x="41" y="9"/>
                    </a:cubicBezTo>
                    <a:cubicBezTo>
                      <a:pt x="49" y="5"/>
                      <a:pt x="57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0" name="Freeform 6821">
                <a:extLst>
                  <a:ext uri="{FF2B5EF4-FFF2-40B4-BE49-F238E27FC236}">
                    <a16:creationId xmlns:a16="http://schemas.microsoft.com/office/drawing/2014/main" id="{DD1E8D04-49BC-457F-9F0B-BAAD5BF9A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1928"/>
                <a:ext cx="20" cy="59"/>
              </a:xfrm>
              <a:custGeom>
                <a:avLst/>
                <a:gdLst>
                  <a:gd name="T0" fmla="*/ 29 w 35"/>
                  <a:gd name="T1" fmla="*/ 70 h 104"/>
                  <a:gd name="T2" fmla="*/ 29 w 35"/>
                  <a:gd name="T3" fmla="*/ 75 h 104"/>
                  <a:gd name="T4" fmla="*/ 34 w 35"/>
                  <a:gd name="T5" fmla="*/ 93 h 104"/>
                  <a:gd name="T6" fmla="*/ 29 w 35"/>
                  <a:gd name="T7" fmla="*/ 80 h 104"/>
                  <a:gd name="T8" fmla="*/ 34 w 35"/>
                  <a:gd name="T9" fmla="*/ 102 h 104"/>
                  <a:gd name="T10" fmla="*/ 33 w 35"/>
                  <a:gd name="T11" fmla="*/ 104 h 104"/>
                  <a:gd name="T12" fmla="*/ 26 w 35"/>
                  <a:gd name="T13" fmla="*/ 83 h 104"/>
                  <a:gd name="T14" fmla="*/ 31 w 35"/>
                  <a:gd name="T15" fmla="*/ 96 h 104"/>
                  <a:gd name="T16" fmla="*/ 27 w 35"/>
                  <a:gd name="T17" fmla="*/ 77 h 104"/>
                  <a:gd name="T18" fmla="*/ 21 w 35"/>
                  <a:gd name="T19" fmla="*/ 65 h 104"/>
                  <a:gd name="T20" fmla="*/ 15 w 35"/>
                  <a:gd name="T21" fmla="*/ 48 h 104"/>
                  <a:gd name="T22" fmla="*/ 15 w 35"/>
                  <a:gd name="T23" fmla="*/ 43 h 104"/>
                  <a:gd name="T24" fmla="*/ 15 w 35"/>
                  <a:gd name="T25" fmla="*/ 37 h 104"/>
                  <a:gd name="T26" fmla="*/ 12 w 35"/>
                  <a:gd name="T27" fmla="*/ 26 h 104"/>
                  <a:gd name="T28" fmla="*/ 4 w 35"/>
                  <a:gd name="T29" fmla="*/ 10 h 104"/>
                  <a:gd name="T30" fmla="*/ 9 w 35"/>
                  <a:gd name="T31" fmla="*/ 24 h 104"/>
                  <a:gd name="T32" fmla="*/ 5 w 35"/>
                  <a:gd name="T33" fmla="*/ 16 h 104"/>
                  <a:gd name="T34" fmla="*/ 0 w 35"/>
                  <a:gd name="T35" fmla="*/ 0 h 104"/>
                  <a:gd name="T36" fmla="*/ 14 w 35"/>
                  <a:gd name="T37" fmla="*/ 29 h 104"/>
                  <a:gd name="T38" fmla="*/ 10 w 35"/>
                  <a:gd name="T39" fmla="*/ 13 h 104"/>
                  <a:gd name="T40" fmla="*/ 18 w 35"/>
                  <a:gd name="T41" fmla="*/ 33 h 104"/>
                  <a:gd name="T42" fmla="*/ 18 w 35"/>
                  <a:gd name="T43" fmla="*/ 38 h 104"/>
                  <a:gd name="T44" fmla="*/ 14 w 35"/>
                  <a:gd name="T45" fmla="*/ 33 h 104"/>
                  <a:gd name="T46" fmla="*/ 25 w 35"/>
                  <a:gd name="T47" fmla="*/ 60 h 104"/>
                  <a:gd name="T48" fmla="*/ 35 w 35"/>
                  <a:gd name="T49" fmla="*/ 82 h 104"/>
                  <a:gd name="T50" fmla="*/ 29 w 35"/>
                  <a:gd name="T51" fmla="*/ 7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104">
                    <a:moveTo>
                      <a:pt x="29" y="70"/>
                    </a:moveTo>
                    <a:cubicBezTo>
                      <a:pt x="28" y="69"/>
                      <a:pt x="30" y="77"/>
                      <a:pt x="29" y="75"/>
                    </a:cubicBezTo>
                    <a:cubicBezTo>
                      <a:pt x="30" y="81"/>
                      <a:pt x="32" y="87"/>
                      <a:pt x="34" y="93"/>
                    </a:cubicBezTo>
                    <a:cubicBezTo>
                      <a:pt x="33" y="93"/>
                      <a:pt x="30" y="80"/>
                      <a:pt x="29" y="80"/>
                    </a:cubicBezTo>
                    <a:cubicBezTo>
                      <a:pt x="28" y="83"/>
                      <a:pt x="34" y="99"/>
                      <a:pt x="34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0" y="95"/>
                      <a:pt x="30" y="93"/>
                      <a:pt x="26" y="83"/>
                    </a:cubicBezTo>
                    <a:cubicBezTo>
                      <a:pt x="28" y="82"/>
                      <a:pt x="29" y="87"/>
                      <a:pt x="31" y="96"/>
                    </a:cubicBezTo>
                    <a:cubicBezTo>
                      <a:pt x="31" y="94"/>
                      <a:pt x="29" y="85"/>
                      <a:pt x="27" y="77"/>
                    </a:cubicBezTo>
                    <a:cubicBezTo>
                      <a:pt x="24" y="69"/>
                      <a:pt x="21" y="63"/>
                      <a:pt x="21" y="65"/>
                    </a:cubicBezTo>
                    <a:cubicBezTo>
                      <a:pt x="19" y="59"/>
                      <a:pt x="17" y="53"/>
                      <a:pt x="15" y="48"/>
                    </a:cubicBezTo>
                    <a:cubicBezTo>
                      <a:pt x="18" y="53"/>
                      <a:pt x="17" y="48"/>
                      <a:pt x="15" y="43"/>
                    </a:cubicBezTo>
                    <a:cubicBezTo>
                      <a:pt x="14" y="38"/>
                      <a:pt x="12" y="33"/>
                      <a:pt x="15" y="37"/>
                    </a:cubicBezTo>
                    <a:cubicBezTo>
                      <a:pt x="16" y="38"/>
                      <a:pt x="9" y="22"/>
                      <a:pt x="12" y="26"/>
                    </a:cubicBezTo>
                    <a:cubicBezTo>
                      <a:pt x="10" y="22"/>
                      <a:pt x="7" y="21"/>
                      <a:pt x="4" y="10"/>
                    </a:cubicBezTo>
                    <a:cubicBezTo>
                      <a:pt x="2" y="8"/>
                      <a:pt x="7" y="18"/>
                      <a:pt x="9" y="24"/>
                    </a:cubicBezTo>
                    <a:cubicBezTo>
                      <a:pt x="10" y="28"/>
                      <a:pt x="8" y="23"/>
                      <a:pt x="5" y="16"/>
                    </a:cubicBezTo>
                    <a:cubicBezTo>
                      <a:pt x="3" y="10"/>
                      <a:pt x="0" y="2"/>
                      <a:pt x="0" y="0"/>
                    </a:cubicBezTo>
                    <a:cubicBezTo>
                      <a:pt x="5" y="13"/>
                      <a:pt x="7" y="13"/>
                      <a:pt x="14" y="29"/>
                    </a:cubicBezTo>
                    <a:cubicBezTo>
                      <a:pt x="11" y="19"/>
                      <a:pt x="14" y="27"/>
                      <a:pt x="10" y="13"/>
                    </a:cubicBezTo>
                    <a:cubicBezTo>
                      <a:pt x="11" y="12"/>
                      <a:pt x="15" y="23"/>
                      <a:pt x="18" y="33"/>
                    </a:cubicBezTo>
                    <a:cubicBezTo>
                      <a:pt x="18" y="34"/>
                      <a:pt x="16" y="33"/>
                      <a:pt x="18" y="38"/>
                    </a:cubicBezTo>
                    <a:cubicBezTo>
                      <a:pt x="17" y="37"/>
                      <a:pt x="14" y="28"/>
                      <a:pt x="14" y="33"/>
                    </a:cubicBezTo>
                    <a:cubicBezTo>
                      <a:pt x="18" y="38"/>
                      <a:pt x="22" y="53"/>
                      <a:pt x="25" y="60"/>
                    </a:cubicBezTo>
                    <a:cubicBezTo>
                      <a:pt x="29" y="69"/>
                      <a:pt x="30" y="67"/>
                      <a:pt x="35" y="82"/>
                    </a:cubicBezTo>
                    <a:cubicBezTo>
                      <a:pt x="34" y="81"/>
                      <a:pt x="32" y="77"/>
                      <a:pt x="29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1" name="Freeform 6822">
                <a:extLst>
                  <a:ext uri="{FF2B5EF4-FFF2-40B4-BE49-F238E27FC236}">
                    <a16:creationId xmlns:a16="http://schemas.microsoft.com/office/drawing/2014/main" id="{F24D55A4-D124-49C5-B35D-CCB9D0455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2410"/>
                <a:ext cx="12" cy="13"/>
              </a:xfrm>
              <a:custGeom>
                <a:avLst/>
                <a:gdLst>
                  <a:gd name="T0" fmla="*/ 22 w 22"/>
                  <a:gd name="T1" fmla="*/ 0 h 23"/>
                  <a:gd name="T2" fmla="*/ 10 w 22"/>
                  <a:gd name="T3" fmla="*/ 16 h 23"/>
                  <a:gd name="T4" fmla="*/ 0 w 22"/>
                  <a:gd name="T5" fmla="*/ 22 h 23"/>
                  <a:gd name="T6" fmla="*/ 12 w 22"/>
                  <a:gd name="T7" fmla="*/ 9 h 23"/>
                  <a:gd name="T8" fmla="*/ 22 w 2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0"/>
                    </a:moveTo>
                    <a:cubicBezTo>
                      <a:pt x="21" y="4"/>
                      <a:pt x="15" y="7"/>
                      <a:pt x="10" y="16"/>
                    </a:cubicBezTo>
                    <a:cubicBezTo>
                      <a:pt x="14" y="8"/>
                      <a:pt x="2" y="23"/>
                      <a:pt x="0" y="22"/>
                    </a:cubicBezTo>
                    <a:cubicBezTo>
                      <a:pt x="6" y="14"/>
                      <a:pt x="9" y="11"/>
                      <a:pt x="12" y="9"/>
                    </a:cubicBezTo>
                    <a:cubicBezTo>
                      <a:pt x="15" y="7"/>
                      <a:pt x="18" y="5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2" name="Freeform 6823">
                <a:extLst>
                  <a:ext uri="{FF2B5EF4-FFF2-40B4-BE49-F238E27FC236}">
                    <a16:creationId xmlns:a16="http://schemas.microsoft.com/office/drawing/2014/main" id="{6555D1EA-388E-4ADD-995D-EA7390AF6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979"/>
                <a:ext cx="6" cy="16"/>
              </a:xfrm>
              <a:custGeom>
                <a:avLst/>
                <a:gdLst>
                  <a:gd name="T0" fmla="*/ 6 w 10"/>
                  <a:gd name="T1" fmla="*/ 18 h 28"/>
                  <a:gd name="T2" fmla="*/ 10 w 10"/>
                  <a:gd name="T3" fmla="*/ 28 h 28"/>
                  <a:gd name="T4" fmla="*/ 8 w 10"/>
                  <a:gd name="T5" fmla="*/ 26 h 28"/>
                  <a:gd name="T6" fmla="*/ 3 w 10"/>
                  <a:gd name="T7" fmla="*/ 8 h 28"/>
                  <a:gd name="T8" fmla="*/ 6 w 10"/>
                  <a:gd name="T9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8">
                    <a:moveTo>
                      <a:pt x="6" y="18"/>
                    </a:moveTo>
                    <a:cubicBezTo>
                      <a:pt x="8" y="22"/>
                      <a:pt x="8" y="21"/>
                      <a:pt x="10" y="28"/>
                    </a:cubicBezTo>
                    <a:cubicBezTo>
                      <a:pt x="9" y="27"/>
                      <a:pt x="8" y="25"/>
                      <a:pt x="8" y="26"/>
                    </a:cubicBezTo>
                    <a:cubicBezTo>
                      <a:pt x="6" y="21"/>
                      <a:pt x="3" y="7"/>
                      <a:pt x="3" y="8"/>
                    </a:cubicBezTo>
                    <a:cubicBezTo>
                      <a:pt x="0" y="0"/>
                      <a:pt x="6" y="13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3" name="Freeform 6824">
                <a:extLst>
                  <a:ext uri="{FF2B5EF4-FFF2-40B4-BE49-F238E27FC236}">
                    <a16:creationId xmlns:a16="http://schemas.microsoft.com/office/drawing/2014/main" id="{4ABC9164-4B7D-458B-9444-2410E4E24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" y="2401"/>
                <a:ext cx="6" cy="8"/>
              </a:xfrm>
              <a:custGeom>
                <a:avLst/>
                <a:gdLst>
                  <a:gd name="T0" fmla="*/ 10 w 10"/>
                  <a:gd name="T1" fmla="*/ 0 h 13"/>
                  <a:gd name="T2" fmla="*/ 0 w 10"/>
                  <a:gd name="T3" fmla="*/ 13 h 13"/>
                  <a:gd name="T4" fmla="*/ 7 w 10"/>
                  <a:gd name="T5" fmla="*/ 0 h 13"/>
                  <a:gd name="T6" fmla="*/ 10 w 1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cubicBezTo>
                      <a:pt x="9" y="4"/>
                      <a:pt x="5" y="4"/>
                      <a:pt x="0" y="13"/>
                    </a:cubicBezTo>
                    <a:cubicBezTo>
                      <a:pt x="0" y="10"/>
                      <a:pt x="2" y="8"/>
                      <a:pt x="7" y="0"/>
                    </a:cubicBezTo>
                    <a:cubicBezTo>
                      <a:pt x="8" y="2"/>
                      <a:pt x="7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4" name="Freeform 6825">
                <a:extLst>
                  <a:ext uri="{FF2B5EF4-FFF2-40B4-BE49-F238E27FC236}">
                    <a16:creationId xmlns:a16="http://schemas.microsoft.com/office/drawing/2014/main" id="{FBD03D15-EB8F-44BB-941A-769CAF9F6D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8" y="2034"/>
                <a:ext cx="8" cy="54"/>
              </a:xfrm>
              <a:custGeom>
                <a:avLst/>
                <a:gdLst>
                  <a:gd name="T0" fmla="*/ 10 w 15"/>
                  <a:gd name="T1" fmla="*/ 74 h 94"/>
                  <a:gd name="T2" fmla="*/ 7 w 15"/>
                  <a:gd name="T3" fmla="*/ 48 h 94"/>
                  <a:gd name="T4" fmla="*/ 9 w 15"/>
                  <a:gd name="T5" fmla="*/ 46 h 94"/>
                  <a:gd name="T6" fmla="*/ 0 w 15"/>
                  <a:gd name="T7" fmla="*/ 0 h 94"/>
                  <a:gd name="T8" fmla="*/ 0 w 15"/>
                  <a:gd name="T9" fmla="*/ 16 h 94"/>
                  <a:gd name="T10" fmla="*/ 3 w 15"/>
                  <a:gd name="T11" fmla="*/ 47 h 94"/>
                  <a:gd name="T12" fmla="*/ 7 w 15"/>
                  <a:gd name="T13" fmla="*/ 52 h 94"/>
                  <a:gd name="T14" fmla="*/ 9 w 15"/>
                  <a:gd name="T15" fmla="*/ 73 h 94"/>
                  <a:gd name="T16" fmla="*/ 11 w 15"/>
                  <a:gd name="T17" fmla="*/ 89 h 94"/>
                  <a:gd name="T18" fmla="*/ 13 w 15"/>
                  <a:gd name="T19" fmla="*/ 92 h 94"/>
                  <a:gd name="T20" fmla="*/ 13 w 15"/>
                  <a:gd name="T21" fmla="*/ 72 h 94"/>
                  <a:gd name="T22" fmla="*/ 10 w 15"/>
                  <a:gd name="T23" fmla="*/ 74 h 94"/>
                  <a:gd name="T24" fmla="*/ 6 w 15"/>
                  <a:gd name="T25" fmla="*/ 41 h 94"/>
                  <a:gd name="T26" fmla="*/ 3 w 15"/>
                  <a:gd name="T27" fmla="*/ 40 h 94"/>
                  <a:gd name="T28" fmla="*/ 3 w 15"/>
                  <a:gd name="T29" fmla="*/ 23 h 94"/>
                  <a:gd name="T30" fmla="*/ 6 w 15"/>
                  <a:gd name="T31" fmla="*/ 4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94">
                    <a:moveTo>
                      <a:pt x="10" y="74"/>
                    </a:moveTo>
                    <a:cubicBezTo>
                      <a:pt x="9" y="66"/>
                      <a:pt x="7" y="50"/>
                      <a:pt x="7" y="48"/>
                    </a:cubicBezTo>
                    <a:cubicBezTo>
                      <a:pt x="8" y="49"/>
                      <a:pt x="10" y="56"/>
                      <a:pt x="9" y="46"/>
                    </a:cubicBezTo>
                    <a:cubicBezTo>
                      <a:pt x="7" y="45"/>
                      <a:pt x="4" y="21"/>
                      <a:pt x="0" y="0"/>
                    </a:cubicBezTo>
                    <a:cubicBezTo>
                      <a:pt x="1" y="6"/>
                      <a:pt x="0" y="9"/>
                      <a:pt x="0" y="16"/>
                    </a:cubicBezTo>
                    <a:cubicBezTo>
                      <a:pt x="0" y="22"/>
                      <a:pt x="1" y="31"/>
                      <a:pt x="3" y="47"/>
                    </a:cubicBezTo>
                    <a:cubicBezTo>
                      <a:pt x="5" y="46"/>
                      <a:pt x="6" y="43"/>
                      <a:pt x="7" y="52"/>
                    </a:cubicBezTo>
                    <a:cubicBezTo>
                      <a:pt x="8" y="58"/>
                      <a:pt x="9" y="66"/>
                      <a:pt x="9" y="73"/>
                    </a:cubicBezTo>
                    <a:cubicBezTo>
                      <a:pt x="10" y="81"/>
                      <a:pt x="10" y="87"/>
                      <a:pt x="11" y="89"/>
                    </a:cubicBezTo>
                    <a:cubicBezTo>
                      <a:pt x="10" y="78"/>
                      <a:pt x="12" y="94"/>
                      <a:pt x="13" y="92"/>
                    </a:cubicBezTo>
                    <a:cubicBezTo>
                      <a:pt x="12" y="81"/>
                      <a:pt x="15" y="80"/>
                      <a:pt x="13" y="72"/>
                    </a:cubicBezTo>
                    <a:cubicBezTo>
                      <a:pt x="14" y="83"/>
                      <a:pt x="11" y="78"/>
                      <a:pt x="10" y="74"/>
                    </a:cubicBezTo>
                    <a:close/>
                    <a:moveTo>
                      <a:pt x="6" y="41"/>
                    </a:moveTo>
                    <a:cubicBezTo>
                      <a:pt x="5" y="37"/>
                      <a:pt x="4" y="38"/>
                      <a:pt x="3" y="40"/>
                    </a:cubicBezTo>
                    <a:cubicBezTo>
                      <a:pt x="1" y="28"/>
                      <a:pt x="2" y="26"/>
                      <a:pt x="3" y="23"/>
                    </a:cubicBezTo>
                    <a:cubicBezTo>
                      <a:pt x="5" y="31"/>
                      <a:pt x="4" y="30"/>
                      <a:pt x="6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5" name="Freeform 6826">
                <a:extLst>
                  <a:ext uri="{FF2B5EF4-FFF2-40B4-BE49-F238E27FC236}">
                    <a16:creationId xmlns:a16="http://schemas.microsoft.com/office/drawing/2014/main" id="{A9F3F00C-AA25-4975-8F9A-03199862C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235"/>
                <a:ext cx="9" cy="21"/>
              </a:xfrm>
              <a:custGeom>
                <a:avLst/>
                <a:gdLst>
                  <a:gd name="T0" fmla="*/ 13 w 15"/>
                  <a:gd name="T1" fmla="*/ 21 h 37"/>
                  <a:gd name="T2" fmla="*/ 7 w 15"/>
                  <a:gd name="T3" fmla="*/ 36 h 37"/>
                  <a:gd name="T4" fmla="*/ 12 w 15"/>
                  <a:gd name="T5" fmla="*/ 15 h 37"/>
                  <a:gd name="T6" fmla="*/ 12 w 15"/>
                  <a:gd name="T7" fmla="*/ 12 h 37"/>
                  <a:gd name="T8" fmla="*/ 5 w 15"/>
                  <a:gd name="T9" fmla="*/ 30 h 37"/>
                  <a:gd name="T10" fmla="*/ 8 w 15"/>
                  <a:gd name="T11" fmla="*/ 16 h 37"/>
                  <a:gd name="T12" fmla="*/ 2 w 15"/>
                  <a:gd name="T13" fmla="*/ 35 h 37"/>
                  <a:gd name="T14" fmla="*/ 0 w 15"/>
                  <a:gd name="T15" fmla="*/ 32 h 37"/>
                  <a:gd name="T16" fmla="*/ 7 w 15"/>
                  <a:gd name="T17" fmla="*/ 7 h 37"/>
                  <a:gd name="T18" fmla="*/ 13 w 15"/>
                  <a:gd name="T19" fmla="*/ 1 h 37"/>
                  <a:gd name="T20" fmla="*/ 13 w 15"/>
                  <a:gd name="T21" fmla="*/ 2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37">
                    <a:moveTo>
                      <a:pt x="13" y="21"/>
                    </a:moveTo>
                    <a:cubicBezTo>
                      <a:pt x="11" y="29"/>
                      <a:pt x="9" y="31"/>
                      <a:pt x="7" y="36"/>
                    </a:cubicBezTo>
                    <a:cubicBezTo>
                      <a:pt x="6" y="36"/>
                      <a:pt x="9" y="25"/>
                      <a:pt x="12" y="15"/>
                    </a:cubicBezTo>
                    <a:cubicBezTo>
                      <a:pt x="10" y="20"/>
                      <a:pt x="8" y="20"/>
                      <a:pt x="12" y="12"/>
                    </a:cubicBezTo>
                    <a:cubicBezTo>
                      <a:pt x="10" y="15"/>
                      <a:pt x="8" y="19"/>
                      <a:pt x="5" y="30"/>
                    </a:cubicBezTo>
                    <a:cubicBezTo>
                      <a:pt x="5" y="30"/>
                      <a:pt x="6" y="25"/>
                      <a:pt x="8" y="16"/>
                    </a:cubicBezTo>
                    <a:cubicBezTo>
                      <a:pt x="7" y="17"/>
                      <a:pt x="5" y="26"/>
                      <a:pt x="2" y="35"/>
                    </a:cubicBezTo>
                    <a:cubicBezTo>
                      <a:pt x="1" y="37"/>
                      <a:pt x="3" y="29"/>
                      <a:pt x="0" y="32"/>
                    </a:cubicBezTo>
                    <a:cubicBezTo>
                      <a:pt x="4" y="24"/>
                      <a:pt x="5" y="12"/>
                      <a:pt x="7" y="7"/>
                    </a:cubicBezTo>
                    <a:cubicBezTo>
                      <a:pt x="11" y="0"/>
                      <a:pt x="8" y="19"/>
                      <a:pt x="13" y="1"/>
                    </a:cubicBezTo>
                    <a:cubicBezTo>
                      <a:pt x="15" y="3"/>
                      <a:pt x="11" y="19"/>
                      <a:pt x="1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6" name="Freeform 6827">
                <a:extLst>
                  <a:ext uri="{FF2B5EF4-FFF2-40B4-BE49-F238E27FC236}">
                    <a16:creationId xmlns:a16="http://schemas.microsoft.com/office/drawing/2014/main" id="{FD9C2625-7097-479A-9E57-260B2F674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599"/>
                <a:ext cx="25" cy="13"/>
              </a:xfrm>
              <a:custGeom>
                <a:avLst/>
                <a:gdLst>
                  <a:gd name="T0" fmla="*/ 13 w 44"/>
                  <a:gd name="T1" fmla="*/ 17 h 23"/>
                  <a:gd name="T2" fmla="*/ 1 w 44"/>
                  <a:gd name="T3" fmla="*/ 20 h 23"/>
                  <a:gd name="T4" fmla="*/ 15 w 44"/>
                  <a:gd name="T5" fmla="*/ 13 h 23"/>
                  <a:gd name="T6" fmla="*/ 34 w 44"/>
                  <a:gd name="T7" fmla="*/ 4 h 23"/>
                  <a:gd name="T8" fmla="*/ 25 w 44"/>
                  <a:gd name="T9" fmla="*/ 6 h 23"/>
                  <a:gd name="T10" fmla="*/ 40 w 44"/>
                  <a:gd name="T11" fmla="*/ 3 h 23"/>
                  <a:gd name="T12" fmla="*/ 12 w 44"/>
                  <a:gd name="T13" fmla="*/ 16 h 23"/>
                  <a:gd name="T14" fmla="*/ 13 w 44"/>
                  <a:gd name="T15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23">
                    <a:moveTo>
                      <a:pt x="13" y="17"/>
                    </a:moveTo>
                    <a:cubicBezTo>
                      <a:pt x="0" y="23"/>
                      <a:pt x="10" y="16"/>
                      <a:pt x="1" y="20"/>
                    </a:cubicBezTo>
                    <a:cubicBezTo>
                      <a:pt x="7" y="17"/>
                      <a:pt x="11" y="15"/>
                      <a:pt x="15" y="13"/>
                    </a:cubicBezTo>
                    <a:cubicBezTo>
                      <a:pt x="20" y="11"/>
                      <a:pt x="25" y="8"/>
                      <a:pt x="34" y="4"/>
                    </a:cubicBezTo>
                    <a:cubicBezTo>
                      <a:pt x="37" y="2"/>
                      <a:pt x="22" y="9"/>
                      <a:pt x="25" y="6"/>
                    </a:cubicBezTo>
                    <a:cubicBezTo>
                      <a:pt x="41" y="0"/>
                      <a:pt x="44" y="0"/>
                      <a:pt x="40" y="3"/>
                    </a:cubicBezTo>
                    <a:cubicBezTo>
                      <a:pt x="36" y="6"/>
                      <a:pt x="24" y="12"/>
                      <a:pt x="12" y="16"/>
                    </a:cubicBezTo>
                    <a:cubicBezTo>
                      <a:pt x="2" y="19"/>
                      <a:pt x="17" y="15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7" name="Freeform 6828">
                <a:extLst>
                  <a:ext uri="{FF2B5EF4-FFF2-40B4-BE49-F238E27FC236}">
                    <a16:creationId xmlns:a16="http://schemas.microsoft.com/office/drawing/2014/main" id="{70130008-D069-4F96-A3B4-741193BE4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2618"/>
                <a:ext cx="26" cy="11"/>
              </a:xfrm>
              <a:custGeom>
                <a:avLst/>
                <a:gdLst>
                  <a:gd name="T0" fmla="*/ 38 w 46"/>
                  <a:gd name="T1" fmla="*/ 12 h 19"/>
                  <a:gd name="T2" fmla="*/ 25 w 46"/>
                  <a:gd name="T3" fmla="*/ 14 h 19"/>
                  <a:gd name="T4" fmla="*/ 27 w 46"/>
                  <a:gd name="T5" fmla="*/ 12 h 19"/>
                  <a:gd name="T6" fmla="*/ 8 w 46"/>
                  <a:gd name="T7" fmla="*/ 5 h 19"/>
                  <a:gd name="T8" fmla="*/ 22 w 46"/>
                  <a:gd name="T9" fmla="*/ 6 h 19"/>
                  <a:gd name="T10" fmla="*/ 9 w 46"/>
                  <a:gd name="T11" fmla="*/ 0 h 19"/>
                  <a:gd name="T12" fmla="*/ 22 w 46"/>
                  <a:gd name="T13" fmla="*/ 6 h 19"/>
                  <a:gd name="T14" fmla="*/ 38 w 46"/>
                  <a:gd name="T1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9">
                    <a:moveTo>
                      <a:pt x="38" y="12"/>
                    </a:moveTo>
                    <a:cubicBezTo>
                      <a:pt x="23" y="10"/>
                      <a:pt x="46" y="19"/>
                      <a:pt x="25" y="14"/>
                    </a:cubicBezTo>
                    <a:cubicBezTo>
                      <a:pt x="34" y="15"/>
                      <a:pt x="0" y="5"/>
                      <a:pt x="27" y="12"/>
                    </a:cubicBezTo>
                    <a:cubicBezTo>
                      <a:pt x="25" y="10"/>
                      <a:pt x="18" y="8"/>
                      <a:pt x="8" y="5"/>
                    </a:cubicBezTo>
                    <a:cubicBezTo>
                      <a:pt x="11" y="5"/>
                      <a:pt x="12" y="4"/>
                      <a:pt x="22" y="6"/>
                    </a:cubicBezTo>
                    <a:cubicBezTo>
                      <a:pt x="18" y="4"/>
                      <a:pt x="6" y="1"/>
                      <a:pt x="9" y="0"/>
                    </a:cubicBezTo>
                    <a:cubicBezTo>
                      <a:pt x="20" y="3"/>
                      <a:pt x="21" y="5"/>
                      <a:pt x="22" y="6"/>
                    </a:cubicBezTo>
                    <a:cubicBezTo>
                      <a:pt x="23" y="8"/>
                      <a:pt x="25" y="9"/>
                      <a:pt x="3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8" name="Freeform 6829">
                <a:extLst>
                  <a:ext uri="{FF2B5EF4-FFF2-40B4-BE49-F238E27FC236}">
                    <a16:creationId xmlns:a16="http://schemas.microsoft.com/office/drawing/2014/main" id="{FB1D3477-C034-4ED4-BCE5-A8237A0AA1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457"/>
                <a:ext cx="24" cy="22"/>
              </a:xfrm>
              <a:custGeom>
                <a:avLst/>
                <a:gdLst>
                  <a:gd name="T0" fmla="*/ 18 w 42"/>
                  <a:gd name="T1" fmla="*/ 26 h 39"/>
                  <a:gd name="T2" fmla="*/ 22 w 42"/>
                  <a:gd name="T3" fmla="*/ 20 h 39"/>
                  <a:gd name="T4" fmla="*/ 12 w 42"/>
                  <a:gd name="T5" fmla="*/ 28 h 39"/>
                  <a:gd name="T6" fmla="*/ 2 w 42"/>
                  <a:gd name="T7" fmla="*/ 39 h 39"/>
                  <a:gd name="T8" fmla="*/ 11 w 42"/>
                  <a:gd name="T9" fmla="*/ 28 h 39"/>
                  <a:gd name="T10" fmla="*/ 0 w 42"/>
                  <a:gd name="T11" fmla="*/ 39 h 39"/>
                  <a:gd name="T12" fmla="*/ 12 w 42"/>
                  <a:gd name="T13" fmla="*/ 25 h 39"/>
                  <a:gd name="T14" fmla="*/ 20 w 42"/>
                  <a:gd name="T15" fmla="*/ 20 h 39"/>
                  <a:gd name="T16" fmla="*/ 20 w 42"/>
                  <a:gd name="T17" fmla="*/ 17 h 39"/>
                  <a:gd name="T18" fmla="*/ 28 w 42"/>
                  <a:gd name="T19" fmla="*/ 8 h 39"/>
                  <a:gd name="T20" fmla="*/ 30 w 42"/>
                  <a:gd name="T21" fmla="*/ 8 h 39"/>
                  <a:gd name="T22" fmla="*/ 24 w 42"/>
                  <a:gd name="T23" fmla="*/ 17 h 39"/>
                  <a:gd name="T24" fmla="*/ 42 w 42"/>
                  <a:gd name="T25" fmla="*/ 0 h 39"/>
                  <a:gd name="T26" fmla="*/ 33 w 42"/>
                  <a:gd name="T27" fmla="*/ 15 h 39"/>
                  <a:gd name="T28" fmla="*/ 16 w 42"/>
                  <a:gd name="T29" fmla="*/ 32 h 39"/>
                  <a:gd name="T30" fmla="*/ 9 w 42"/>
                  <a:gd name="T31" fmla="*/ 34 h 39"/>
                  <a:gd name="T32" fmla="*/ 14 w 42"/>
                  <a:gd name="T33" fmla="*/ 29 h 39"/>
                  <a:gd name="T34" fmla="*/ 18 w 42"/>
                  <a:gd name="T35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39">
                    <a:moveTo>
                      <a:pt x="18" y="26"/>
                    </a:moveTo>
                    <a:cubicBezTo>
                      <a:pt x="20" y="23"/>
                      <a:pt x="18" y="24"/>
                      <a:pt x="22" y="20"/>
                    </a:cubicBezTo>
                    <a:cubicBezTo>
                      <a:pt x="20" y="21"/>
                      <a:pt x="13" y="30"/>
                      <a:pt x="12" y="28"/>
                    </a:cubicBezTo>
                    <a:cubicBezTo>
                      <a:pt x="8" y="34"/>
                      <a:pt x="9" y="32"/>
                      <a:pt x="2" y="39"/>
                    </a:cubicBezTo>
                    <a:cubicBezTo>
                      <a:pt x="1" y="39"/>
                      <a:pt x="10" y="30"/>
                      <a:pt x="11" y="28"/>
                    </a:cubicBezTo>
                    <a:cubicBezTo>
                      <a:pt x="9" y="29"/>
                      <a:pt x="4" y="35"/>
                      <a:pt x="0" y="39"/>
                    </a:cubicBezTo>
                    <a:cubicBezTo>
                      <a:pt x="0" y="36"/>
                      <a:pt x="5" y="34"/>
                      <a:pt x="12" y="25"/>
                    </a:cubicBezTo>
                    <a:cubicBezTo>
                      <a:pt x="16" y="21"/>
                      <a:pt x="15" y="25"/>
                      <a:pt x="20" y="20"/>
                    </a:cubicBezTo>
                    <a:cubicBezTo>
                      <a:pt x="25" y="14"/>
                      <a:pt x="14" y="24"/>
                      <a:pt x="20" y="17"/>
                    </a:cubicBezTo>
                    <a:cubicBezTo>
                      <a:pt x="22" y="14"/>
                      <a:pt x="24" y="12"/>
                      <a:pt x="28" y="8"/>
                    </a:cubicBezTo>
                    <a:cubicBezTo>
                      <a:pt x="29" y="8"/>
                      <a:pt x="20" y="20"/>
                      <a:pt x="30" y="8"/>
                    </a:cubicBezTo>
                    <a:cubicBezTo>
                      <a:pt x="30" y="10"/>
                      <a:pt x="28" y="12"/>
                      <a:pt x="24" y="17"/>
                    </a:cubicBezTo>
                    <a:cubicBezTo>
                      <a:pt x="30" y="11"/>
                      <a:pt x="38" y="3"/>
                      <a:pt x="42" y="0"/>
                    </a:cubicBezTo>
                    <a:cubicBezTo>
                      <a:pt x="28" y="15"/>
                      <a:pt x="32" y="13"/>
                      <a:pt x="33" y="15"/>
                    </a:cubicBezTo>
                    <a:cubicBezTo>
                      <a:pt x="26" y="21"/>
                      <a:pt x="24" y="23"/>
                      <a:pt x="16" y="32"/>
                    </a:cubicBezTo>
                    <a:cubicBezTo>
                      <a:pt x="15" y="31"/>
                      <a:pt x="9" y="37"/>
                      <a:pt x="9" y="34"/>
                    </a:cubicBezTo>
                    <a:cubicBezTo>
                      <a:pt x="12" y="31"/>
                      <a:pt x="14" y="29"/>
                      <a:pt x="14" y="29"/>
                    </a:cubicBezTo>
                    <a:cubicBezTo>
                      <a:pt x="16" y="26"/>
                      <a:pt x="17" y="26"/>
                      <a:pt x="1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9" name="Freeform 6830">
                <a:extLst>
                  <a:ext uri="{FF2B5EF4-FFF2-40B4-BE49-F238E27FC236}">
                    <a16:creationId xmlns:a16="http://schemas.microsoft.com/office/drawing/2014/main" id="{D2BB58FB-5797-412C-B343-DA6B561B3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82"/>
                <a:ext cx="39" cy="20"/>
              </a:xfrm>
              <a:custGeom>
                <a:avLst/>
                <a:gdLst>
                  <a:gd name="T0" fmla="*/ 35 w 69"/>
                  <a:gd name="T1" fmla="*/ 25 h 36"/>
                  <a:gd name="T2" fmla="*/ 31 w 69"/>
                  <a:gd name="T3" fmla="*/ 26 h 36"/>
                  <a:gd name="T4" fmla="*/ 24 w 69"/>
                  <a:gd name="T5" fmla="*/ 29 h 36"/>
                  <a:gd name="T6" fmla="*/ 40 w 69"/>
                  <a:gd name="T7" fmla="*/ 20 h 36"/>
                  <a:gd name="T8" fmla="*/ 24 w 69"/>
                  <a:gd name="T9" fmla="*/ 25 h 36"/>
                  <a:gd name="T10" fmla="*/ 1 w 69"/>
                  <a:gd name="T11" fmla="*/ 34 h 36"/>
                  <a:gd name="T12" fmla="*/ 20 w 69"/>
                  <a:gd name="T13" fmla="*/ 26 h 36"/>
                  <a:gd name="T14" fmla="*/ 41 w 69"/>
                  <a:gd name="T15" fmla="*/ 17 h 36"/>
                  <a:gd name="T16" fmla="*/ 32 w 69"/>
                  <a:gd name="T17" fmla="*/ 19 h 36"/>
                  <a:gd name="T18" fmla="*/ 47 w 69"/>
                  <a:gd name="T19" fmla="*/ 10 h 36"/>
                  <a:gd name="T20" fmla="*/ 53 w 69"/>
                  <a:gd name="T21" fmla="*/ 10 h 36"/>
                  <a:gd name="T22" fmla="*/ 68 w 69"/>
                  <a:gd name="T23" fmla="*/ 0 h 36"/>
                  <a:gd name="T24" fmla="*/ 57 w 69"/>
                  <a:gd name="T25" fmla="*/ 8 h 36"/>
                  <a:gd name="T26" fmla="*/ 52 w 69"/>
                  <a:gd name="T27" fmla="*/ 13 h 36"/>
                  <a:gd name="T28" fmla="*/ 31 w 69"/>
                  <a:gd name="T29" fmla="*/ 23 h 36"/>
                  <a:gd name="T30" fmla="*/ 48 w 69"/>
                  <a:gd name="T31" fmla="*/ 18 h 36"/>
                  <a:gd name="T32" fmla="*/ 35 w 69"/>
                  <a:gd name="T33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36">
                    <a:moveTo>
                      <a:pt x="35" y="25"/>
                    </a:moveTo>
                    <a:cubicBezTo>
                      <a:pt x="32" y="26"/>
                      <a:pt x="31" y="26"/>
                      <a:pt x="31" y="26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8" y="26"/>
                      <a:pt x="31" y="24"/>
                      <a:pt x="40" y="20"/>
                    </a:cubicBezTo>
                    <a:cubicBezTo>
                      <a:pt x="37" y="20"/>
                      <a:pt x="19" y="30"/>
                      <a:pt x="24" y="25"/>
                    </a:cubicBezTo>
                    <a:cubicBezTo>
                      <a:pt x="16" y="28"/>
                      <a:pt x="0" y="36"/>
                      <a:pt x="1" y="34"/>
                    </a:cubicBezTo>
                    <a:cubicBezTo>
                      <a:pt x="10" y="30"/>
                      <a:pt x="15" y="28"/>
                      <a:pt x="20" y="2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6"/>
                      <a:pt x="38" y="17"/>
                      <a:pt x="32" y="19"/>
                    </a:cubicBezTo>
                    <a:cubicBezTo>
                      <a:pt x="47" y="12"/>
                      <a:pt x="32" y="17"/>
                      <a:pt x="47" y="10"/>
                    </a:cubicBezTo>
                    <a:cubicBezTo>
                      <a:pt x="54" y="7"/>
                      <a:pt x="44" y="13"/>
                      <a:pt x="53" y="10"/>
                    </a:cubicBezTo>
                    <a:cubicBezTo>
                      <a:pt x="61" y="6"/>
                      <a:pt x="56" y="5"/>
                      <a:pt x="68" y="0"/>
                    </a:cubicBezTo>
                    <a:cubicBezTo>
                      <a:pt x="69" y="0"/>
                      <a:pt x="63" y="4"/>
                      <a:pt x="57" y="8"/>
                    </a:cubicBezTo>
                    <a:cubicBezTo>
                      <a:pt x="51" y="11"/>
                      <a:pt x="47" y="14"/>
                      <a:pt x="52" y="13"/>
                    </a:cubicBezTo>
                    <a:cubicBezTo>
                      <a:pt x="49" y="16"/>
                      <a:pt x="35" y="19"/>
                      <a:pt x="31" y="23"/>
                    </a:cubicBezTo>
                    <a:cubicBezTo>
                      <a:pt x="37" y="21"/>
                      <a:pt x="48" y="16"/>
                      <a:pt x="48" y="18"/>
                    </a:cubicBezTo>
                    <a:cubicBezTo>
                      <a:pt x="37" y="23"/>
                      <a:pt x="31" y="24"/>
                      <a:pt x="3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0" name="Freeform 6831">
                <a:extLst>
                  <a:ext uri="{FF2B5EF4-FFF2-40B4-BE49-F238E27FC236}">
                    <a16:creationId xmlns:a16="http://schemas.microsoft.com/office/drawing/2014/main" id="{CF8777BE-BAAA-4D6D-A1A9-EE4471061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619"/>
                <a:ext cx="42" cy="13"/>
              </a:xfrm>
              <a:custGeom>
                <a:avLst/>
                <a:gdLst>
                  <a:gd name="T0" fmla="*/ 71 w 75"/>
                  <a:gd name="T1" fmla="*/ 0 h 22"/>
                  <a:gd name="T2" fmla="*/ 67 w 75"/>
                  <a:gd name="T3" fmla="*/ 4 h 22"/>
                  <a:gd name="T4" fmla="*/ 44 w 75"/>
                  <a:gd name="T5" fmla="*/ 10 h 22"/>
                  <a:gd name="T6" fmla="*/ 39 w 75"/>
                  <a:gd name="T7" fmla="*/ 14 h 22"/>
                  <a:gd name="T8" fmla="*/ 22 w 75"/>
                  <a:gd name="T9" fmla="*/ 20 h 22"/>
                  <a:gd name="T10" fmla="*/ 0 w 75"/>
                  <a:gd name="T11" fmla="*/ 21 h 22"/>
                  <a:gd name="T12" fmla="*/ 20 w 75"/>
                  <a:gd name="T13" fmla="*/ 14 h 22"/>
                  <a:gd name="T14" fmla="*/ 57 w 75"/>
                  <a:gd name="T15" fmla="*/ 5 h 22"/>
                  <a:gd name="T16" fmla="*/ 38 w 75"/>
                  <a:gd name="T17" fmla="*/ 9 h 22"/>
                  <a:gd name="T18" fmla="*/ 24 w 75"/>
                  <a:gd name="T19" fmla="*/ 9 h 22"/>
                  <a:gd name="T20" fmla="*/ 47 w 75"/>
                  <a:gd name="T21" fmla="*/ 4 h 22"/>
                  <a:gd name="T22" fmla="*/ 71 w 75"/>
                  <a:gd name="T2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22">
                    <a:moveTo>
                      <a:pt x="71" y="0"/>
                    </a:moveTo>
                    <a:cubicBezTo>
                      <a:pt x="75" y="1"/>
                      <a:pt x="61" y="4"/>
                      <a:pt x="67" y="4"/>
                    </a:cubicBezTo>
                    <a:cubicBezTo>
                      <a:pt x="53" y="8"/>
                      <a:pt x="56" y="8"/>
                      <a:pt x="44" y="10"/>
                    </a:cubicBezTo>
                    <a:cubicBezTo>
                      <a:pt x="32" y="13"/>
                      <a:pt x="44" y="12"/>
                      <a:pt x="39" y="14"/>
                    </a:cubicBezTo>
                    <a:cubicBezTo>
                      <a:pt x="25" y="16"/>
                      <a:pt x="23" y="18"/>
                      <a:pt x="22" y="20"/>
                    </a:cubicBezTo>
                    <a:cubicBezTo>
                      <a:pt x="10" y="22"/>
                      <a:pt x="14" y="18"/>
                      <a:pt x="0" y="21"/>
                    </a:cubicBezTo>
                    <a:cubicBezTo>
                      <a:pt x="11" y="19"/>
                      <a:pt x="28" y="15"/>
                      <a:pt x="20" y="14"/>
                    </a:cubicBezTo>
                    <a:cubicBezTo>
                      <a:pt x="36" y="11"/>
                      <a:pt x="50" y="7"/>
                      <a:pt x="57" y="5"/>
                    </a:cubicBezTo>
                    <a:cubicBezTo>
                      <a:pt x="52" y="5"/>
                      <a:pt x="39" y="9"/>
                      <a:pt x="38" y="9"/>
                    </a:cubicBezTo>
                    <a:cubicBezTo>
                      <a:pt x="30" y="10"/>
                      <a:pt x="28" y="9"/>
                      <a:pt x="24" y="9"/>
                    </a:cubicBezTo>
                    <a:cubicBezTo>
                      <a:pt x="36" y="7"/>
                      <a:pt x="36" y="7"/>
                      <a:pt x="47" y="4"/>
                    </a:cubicBezTo>
                    <a:cubicBezTo>
                      <a:pt x="36" y="8"/>
                      <a:pt x="60" y="5"/>
                      <a:pt x="7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1" name="Freeform 6832">
                <a:extLst>
                  <a:ext uri="{FF2B5EF4-FFF2-40B4-BE49-F238E27FC236}">
                    <a16:creationId xmlns:a16="http://schemas.microsoft.com/office/drawing/2014/main" id="{797C779A-A108-4ED7-952D-DDFE480E0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2260"/>
                <a:ext cx="9" cy="25"/>
              </a:xfrm>
              <a:custGeom>
                <a:avLst/>
                <a:gdLst>
                  <a:gd name="T0" fmla="*/ 9 w 15"/>
                  <a:gd name="T1" fmla="*/ 23 h 45"/>
                  <a:gd name="T2" fmla="*/ 0 w 15"/>
                  <a:gd name="T3" fmla="*/ 45 h 45"/>
                  <a:gd name="T4" fmla="*/ 13 w 15"/>
                  <a:gd name="T5" fmla="*/ 2 h 45"/>
                  <a:gd name="T6" fmla="*/ 15 w 15"/>
                  <a:gd name="T7" fmla="*/ 5 h 45"/>
                  <a:gd name="T8" fmla="*/ 11 w 15"/>
                  <a:gd name="T9" fmla="*/ 13 h 45"/>
                  <a:gd name="T10" fmla="*/ 9 w 15"/>
                  <a:gd name="T11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5">
                    <a:moveTo>
                      <a:pt x="9" y="23"/>
                    </a:moveTo>
                    <a:cubicBezTo>
                      <a:pt x="10" y="19"/>
                      <a:pt x="4" y="38"/>
                      <a:pt x="0" y="45"/>
                    </a:cubicBezTo>
                    <a:cubicBezTo>
                      <a:pt x="6" y="32"/>
                      <a:pt x="7" y="22"/>
                      <a:pt x="13" y="2"/>
                    </a:cubicBezTo>
                    <a:cubicBezTo>
                      <a:pt x="15" y="0"/>
                      <a:pt x="14" y="4"/>
                      <a:pt x="15" y="5"/>
                    </a:cubicBezTo>
                    <a:cubicBezTo>
                      <a:pt x="13" y="9"/>
                      <a:pt x="12" y="11"/>
                      <a:pt x="11" y="13"/>
                    </a:cubicBezTo>
                    <a:cubicBezTo>
                      <a:pt x="10" y="18"/>
                      <a:pt x="9" y="21"/>
                      <a:pt x="9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2" name="Freeform 6833">
                <a:extLst>
                  <a:ext uri="{FF2B5EF4-FFF2-40B4-BE49-F238E27FC236}">
                    <a16:creationId xmlns:a16="http://schemas.microsoft.com/office/drawing/2014/main" id="{48343F42-3E4E-4427-9A71-A2917D38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2287"/>
                <a:ext cx="16" cy="40"/>
              </a:xfrm>
              <a:custGeom>
                <a:avLst/>
                <a:gdLst>
                  <a:gd name="T0" fmla="*/ 4 w 28"/>
                  <a:gd name="T1" fmla="*/ 63 h 70"/>
                  <a:gd name="T2" fmla="*/ 3 w 28"/>
                  <a:gd name="T3" fmla="*/ 63 h 70"/>
                  <a:gd name="T4" fmla="*/ 0 w 28"/>
                  <a:gd name="T5" fmla="*/ 70 h 70"/>
                  <a:gd name="T6" fmla="*/ 25 w 28"/>
                  <a:gd name="T7" fmla="*/ 7 h 70"/>
                  <a:gd name="T8" fmla="*/ 23 w 28"/>
                  <a:gd name="T9" fmla="*/ 15 h 70"/>
                  <a:gd name="T10" fmla="*/ 19 w 28"/>
                  <a:gd name="T11" fmla="*/ 28 h 70"/>
                  <a:gd name="T12" fmla="*/ 14 w 28"/>
                  <a:gd name="T13" fmla="*/ 39 h 70"/>
                  <a:gd name="T14" fmla="*/ 8 w 28"/>
                  <a:gd name="T15" fmla="*/ 56 h 70"/>
                  <a:gd name="T16" fmla="*/ 4 w 28"/>
                  <a:gd name="T17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70">
                    <a:moveTo>
                      <a:pt x="4" y="63"/>
                    </a:moveTo>
                    <a:cubicBezTo>
                      <a:pt x="2" y="67"/>
                      <a:pt x="2" y="65"/>
                      <a:pt x="3" y="63"/>
                    </a:cubicBezTo>
                    <a:cubicBezTo>
                      <a:pt x="3" y="63"/>
                      <a:pt x="1" y="68"/>
                      <a:pt x="0" y="70"/>
                    </a:cubicBezTo>
                    <a:cubicBezTo>
                      <a:pt x="7" y="50"/>
                      <a:pt x="16" y="32"/>
                      <a:pt x="25" y="7"/>
                    </a:cubicBezTo>
                    <a:cubicBezTo>
                      <a:pt x="28" y="0"/>
                      <a:pt x="25" y="8"/>
                      <a:pt x="23" y="15"/>
                    </a:cubicBezTo>
                    <a:cubicBezTo>
                      <a:pt x="20" y="23"/>
                      <a:pt x="17" y="31"/>
                      <a:pt x="19" y="28"/>
                    </a:cubicBezTo>
                    <a:cubicBezTo>
                      <a:pt x="16" y="36"/>
                      <a:pt x="16" y="33"/>
                      <a:pt x="14" y="39"/>
                    </a:cubicBezTo>
                    <a:cubicBezTo>
                      <a:pt x="14" y="39"/>
                      <a:pt x="13" y="43"/>
                      <a:pt x="8" y="56"/>
                    </a:cubicBezTo>
                    <a:cubicBezTo>
                      <a:pt x="10" y="50"/>
                      <a:pt x="5" y="57"/>
                      <a:pt x="4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3" name="Freeform 6834">
                <a:extLst>
                  <a:ext uri="{FF2B5EF4-FFF2-40B4-BE49-F238E27FC236}">
                    <a16:creationId xmlns:a16="http://schemas.microsoft.com/office/drawing/2014/main" id="{9062CC26-E0C1-4091-BE8B-19F609B8E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001"/>
                <a:ext cx="4" cy="17"/>
              </a:xfrm>
              <a:custGeom>
                <a:avLst/>
                <a:gdLst>
                  <a:gd name="T0" fmla="*/ 3 w 7"/>
                  <a:gd name="T1" fmla="*/ 10 h 30"/>
                  <a:gd name="T2" fmla="*/ 6 w 7"/>
                  <a:gd name="T3" fmla="*/ 24 h 30"/>
                  <a:gd name="T4" fmla="*/ 0 w 7"/>
                  <a:gd name="T5" fmla="*/ 8 h 30"/>
                  <a:gd name="T6" fmla="*/ 3 w 7"/>
                  <a:gd name="T7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0">
                    <a:moveTo>
                      <a:pt x="3" y="10"/>
                    </a:moveTo>
                    <a:cubicBezTo>
                      <a:pt x="1" y="8"/>
                      <a:pt x="6" y="28"/>
                      <a:pt x="6" y="24"/>
                    </a:cubicBezTo>
                    <a:cubicBezTo>
                      <a:pt x="7" y="30"/>
                      <a:pt x="3" y="22"/>
                      <a:pt x="0" y="8"/>
                    </a:cubicBezTo>
                    <a:cubicBezTo>
                      <a:pt x="3" y="16"/>
                      <a:pt x="2" y="0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4" name="Freeform 6835">
                <a:extLst>
                  <a:ext uri="{FF2B5EF4-FFF2-40B4-BE49-F238E27FC236}">
                    <a16:creationId xmlns:a16="http://schemas.microsoft.com/office/drawing/2014/main" id="{35D2E913-19C2-4ACD-ABE5-2EFC1859E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2633"/>
                <a:ext cx="39" cy="7"/>
              </a:xfrm>
              <a:custGeom>
                <a:avLst/>
                <a:gdLst>
                  <a:gd name="T0" fmla="*/ 44 w 69"/>
                  <a:gd name="T1" fmla="*/ 11 h 11"/>
                  <a:gd name="T2" fmla="*/ 29 w 69"/>
                  <a:gd name="T3" fmla="*/ 11 h 11"/>
                  <a:gd name="T4" fmla="*/ 24 w 69"/>
                  <a:gd name="T5" fmla="*/ 9 h 11"/>
                  <a:gd name="T6" fmla="*/ 26 w 69"/>
                  <a:gd name="T7" fmla="*/ 7 h 11"/>
                  <a:gd name="T8" fmla="*/ 46 w 69"/>
                  <a:gd name="T9" fmla="*/ 7 h 11"/>
                  <a:gd name="T10" fmla="*/ 32 w 69"/>
                  <a:gd name="T11" fmla="*/ 5 h 11"/>
                  <a:gd name="T12" fmla="*/ 14 w 69"/>
                  <a:gd name="T13" fmla="*/ 6 h 11"/>
                  <a:gd name="T14" fmla="*/ 6 w 69"/>
                  <a:gd name="T15" fmla="*/ 0 h 11"/>
                  <a:gd name="T16" fmla="*/ 12 w 69"/>
                  <a:gd name="T17" fmla="*/ 4 h 11"/>
                  <a:gd name="T18" fmla="*/ 47 w 69"/>
                  <a:gd name="T19" fmla="*/ 4 h 11"/>
                  <a:gd name="T20" fmla="*/ 36 w 69"/>
                  <a:gd name="T21" fmla="*/ 5 h 11"/>
                  <a:gd name="T22" fmla="*/ 50 w 69"/>
                  <a:gd name="T23" fmla="*/ 7 h 11"/>
                  <a:gd name="T24" fmla="*/ 69 w 69"/>
                  <a:gd name="T25" fmla="*/ 7 h 11"/>
                  <a:gd name="T26" fmla="*/ 48 w 69"/>
                  <a:gd name="T27" fmla="*/ 8 h 11"/>
                  <a:gd name="T28" fmla="*/ 44 w 69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11">
                    <a:moveTo>
                      <a:pt x="44" y="11"/>
                    </a:moveTo>
                    <a:cubicBezTo>
                      <a:pt x="41" y="11"/>
                      <a:pt x="36" y="11"/>
                      <a:pt x="29" y="11"/>
                    </a:cubicBezTo>
                    <a:cubicBezTo>
                      <a:pt x="36" y="11"/>
                      <a:pt x="42" y="9"/>
                      <a:pt x="24" y="9"/>
                    </a:cubicBezTo>
                    <a:cubicBezTo>
                      <a:pt x="35" y="8"/>
                      <a:pt x="33" y="9"/>
                      <a:pt x="26" y="7"/>
                    </a:cubicBezTo>
                    <a:cubicBezTo>
                      <a:pt x="29" y="8"/>
                      <a:pt x="46" y="9"/>
                      <a:pt x="46" y="7"/>
                    </a:cubicBezTo>
                    <a:cubicBezTo>
                      <a:pt x="34" y="7"/>
                      <a:pt x="18" y="6"/>
                      <a:pt x="32" y="5"/>
                    </a:cubicBezTo>
                    <a:cubicBezTo>
                      <a:pt x="22" y="5"/>
                      <a:pt x="8" y="4"/>
                      <a:pt x="14" y="6"/>
                    </a:cubicBezTo>
                    <a:cubicBezTo>
                      <a:pt x="0" y="3"/>
                      <a:pt x="13" y="2"/>
                      <a:pt x="6" y="0"/>
                    </a:cubicBezTo>
                    <a:cubicBezTo>
                      <a:pt x="13" y="0"/>
                      <a:pt x="29" y="4"/>
                      <a:pt x="12" y="4"/>
                    </a:cubicBezTo>
                    <a:cubicBezTo>
                      <a:pt x="21" y="5"/>
                      <a:pt x="36" y="4"/>
                      <a:pt x="47" y="4"/>
                    </a:cubicBezTo>
                    <a:cubicBezTo>
                      <a:pt x="50" y="5"/>
                      <a:pt x="42" y="5"/>
                      <a:pt x="36" y="5"/>
                    </a:cubicBezTo>
                    <a:cubicBezTo>
                      <a:pt x="47" y="5"/>
                      <a:pt x="48" y="6"/>
                      <a:pt x="50" y="7"/>
                    </a:cubicBezTo>
                    <a:cubicBezTo>
                      <a:pt x="52" y="7"/>
                      <a:pt x="55" y="8"/>
                      <a:pt x="69" y="7"/>
                    </a:cubicBezTo>
                    <a:cubicBezTo>
                      <a:pt x="66" y="8"/>
                      <a:pt x="56" y="8"/>
                      <a:pt x="48" y="8"/>
                    </a:cubicBezTo>
                    <a:cubicBezTo>
                      <a:pt x="41" y="9"/>
                      <a:pt x="36" y="9"/>
                      <a:pt x="4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5" name="Freeform 6836">
                <a:extLst>
                  <a:ext uri="{FF2B5EF4-FFF2-40B4-BE49-F238E27FC236}">
                    <a16:creationId xmlns:a16="http://schemas.microsoft.com/office/drawing/2014/main" id="{425E7482-0AAA-4AD5-8FF8-8A8ABFE7B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2583"/>
                <a:ext cx="14" cy="7"/>
              </a:xfrm>
              <a:custGeom>
                <a:avLst/>
                <a:gdLst>
                  <a:gd name="T0" fmla="*/ 11 w 25"/>
                  <a:gd name="T1" fmla="*/ 6 h 13"/>
                  <a:gd name="T2" fmla="*/ 18 w 25"/>
                  <a:gd name="T3" fmla="*/ 7 h 13"/>
                  <a:gd name="T4" fmla="*/ 25 w 25"/>
                  <a:gd name="T5" fmla="*/ 13 h 13"/>
                  <a:gd name="T6" fmla="*/ 11 w 25"/>
                  <a:gd name="T7" fmla="*/ 8 h 13"/>
                  <a:gd name="T8" fmla="*/ 18 w 25"/>
                  <a:gd name="T9" fmla="*/ 10 h 13"/>
                  <a:gd name="T10" fmla="*/ 11 w 25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3">
                    <a:moveTo>
                      <a:pt x="11" y="6"/>
                    </a:moveTo>
                    <a:cubicBezTo>
                      <a:pt x="0" y="0"/>
                      <a:pt x="18" y="8"/>
                      <a:pt x="18" y="7"/>
                    </a:cubicBezTo>
                    <a:cubicBezTo>
                      <a:pt x="23" y="10"/>
                      <a:pt x="23" y="12"/>
                      <a:pt x="25" y="13"/>
                    </a:cubicBezTo>
                    <a:cubicBezTo>
                      <a:pt x="23" y="13"/>
                      <a:pt x="12" y="7"/>
                      <a:pt x="11" y="8"/>
                    </a:cubicBezTo>
                    <a:cubicBezTo>
                      <a:pt x="2" y="3"/>
                      <a:pt x="8" y="4"/>
                      <a:pt x="18" y="10"/>
                    </a:cubicBezTo>
                    <a:cubicBezTo>
                      <a:pt x="17" y="8"/>
                      <a:pt x="11" y="5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6" name="Freeform 6837">
                <a:extLst>
                  <a:ext uri="{FF2B5EF4-FFF2-40B4-BE49-F238E27FC236}">
                    <a16:creationId xmlns:a16="http://schemas.microsoft.com/office/drawing/2014/main" id="{8605EDC6-187D-48B8-B52E-058D08D4B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2560"/>
                <a:ext cx="33" cy="19"/>
              </a:xfrm>
              <a:custGeom>
                <a:avLst/>
                <a:gdLst>
                  <a:gd name="T0" fmla="*/ 12 w 57"/>
                  <a:gd name="T1" fmla="*/ 27 h 32"/>
                  <a:gd name="T2" fmla="*/ 29 w 57"/>
                  <a:gd name="T3" fmla="*/ 18 h 32"/>
                  <a:gd name="T4" fmla="*/ 0 w 57"/>
                  <a:gd name="T5" fmla="*/ 32 h 32"/>
                  <a:gd name="T6" fmla="*/ 8 w 57"/>
                  <a:gd name="T7" fmla="*/ 25 h 32"/>
                  <a:gd name="T8" fmla="*/ 23 w 57"/>
                  <a:gd name="T9" fmla="*/ 15 h 32"/>
                  <a:gd name="T10" fmla="*/ 30 w 57"/>
                  <a:gd name="T11" fmla="*/ 15 h 32"/>
                  <a:gd name="T12" fmla="*/ 57 w 57"/>
                  <a:gd name="T13" fmla="*/ 0 h 32"/>
                  <a:gd name="T14" fmla="*/ 35 w 57"/>
                  <a:gd name="T15" fmla="*/ 14 h 32"/>
                  <a:gd name="T16" fmla="*/ 35 w 57"/>
                  <a:gd name="T17" fmla="*/ 17 h 32"/>
                  <a:gd name="T18" fmla="*/ 30 w 57"/>
                  <a:gd name="T19" fmla="*/ 18 h 32"/>
                  <a:gd name="T20" fmla="*/ 24 w 57"/>
                  <a:gd name="T21" fmla="*/ 23 h 32"/>
                  <a:gd name="T22" fmla="*/ 11 w 57"/>
                  <a:gd name="T23" fmla="*/ 30 h 32"/>
                  <a:gd name="T24" fmla="*/ 12 w 57"/>
                  <a:gd name="T25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32">
                    <a:moveTo>
                      <a:pt x="12" y="27"/>
                    </a:moveTo>
                    <a:cubicBezTo>
                      <a:pt x="21" y="23"/>
                      <a:pt x="19" y="23"/>
                      <a:pt x="29" y="18"/>
                    </a:cubicBezTo>
                    <a:cubicBezTo>
                      <a:pt x="26" y="17"/>
                      <a:pt x="11" y="26"/>
                      <a:pt x="0" y="32"/>
                    </a:cubicBezTo>
                    <a:cubicBezTo>
                      <a:pt x="9" y="26"/>
                      <a:pt x="21" y="20"/>
                      <a:pt x="8" y="25"/>
                    </a:cubicBezTo>
                    <a:cubicBezTo>
                      <a:pt x="12" y="22"/>
                      <a:pt x="24" y="16"/>
                      <a:pt x="23" y="15"/>
                    </a:cubicBezTo>
                    <a:cubicBezTo>
                      <a:pt x="27" y="13"/>
                      <a:pt x="27" y="14"/>
                      <a:pt x="30" y="15"/>
                    </a:cubicBezTo>
                    <a:cubicBezTo>
                      <a:pt x="40" y="11"/>
                      <a:pt x="44" y="7"/>
                      <a:pt x="57" y="0"/>
                    </a:cubicBezTo>
                    <a:cubicBezTo>
                      <a:pt x="56" y="2"/>
                      <a:pt x="44" y="8"/>
                      <a:pt x="35" y="14"/>
                    </a:cubicBezTo>
                    <a:cubicBezTo>
                      <a:pt x="39" y="13"/>
                      <a:pt x="50" y="8"/>
                      <a:pt x="35" y="17"/>
                    </a:cubicBezTo>
                    <a:cubicBezTo>
                      <a:pt x="39" y="14"/>
                      <a:pt x="38" y="14"/>
                      <a:pt x="30" y="18"/>
                    </a:cubicBezTo>
                    <a:cubicBezTo>
                      <a:pt x="22" y="22"/>
                      <a:pt x="11" y="30"/>
                      <a:pt x="24" y="23"/>
                    </a:cubicBezTo>
                    <a:cubicBezTo>
                      <a:pt x="24" y="24"/>
                      <a:pt x="16" y="27"/>
                      <a:pt x="11" y="30"/>
                    </a:cubicBezTo>
                    <a:cubicBezTo>
                      <a:pt x="15" y="27"/>
                      <a:pt x="18" y="26"/>
                      <a:pt x="1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39" name="Group 7039">
              <a:extLst>
                <a:ext uri="{FF2B5EF4-FFF2-40B4-BE49-F238E27FC236}">
                  <a16:creationId xmlns:a16="http://schemas.microsoft.com/office/drawing/2014/main" id="{D543ED70-02D2-4613-A5CF-006224A462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2148" y="4581380"/>
              <a:ext cx="1549400" cy="1568450"/>
              <a:chOff x="1805" y="1645"/>
              <a:chExt cx="976" cy="988"/>
            </a:xfrm>
            <a:grpFill/>
          </p:grpSpPr>
          <p:sp>
            <p:nvSpPr>
              <p:cNvPr id="507" name="Freeform 6839">
                <a:extLst>
                  <a:ext uri="{FF2B5EF4-FFF2-40B4-BE49-F238E27FC236}">
                    <a16:creationId xmlns:a16="http://schemas.microsoft.com/office/drawing/2014/main" id="{0C043AA0-287D-4AAC-95A2-954D2B40E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2626"/>
                <a:ext cx="36" cy="7"/>
              </a:xfrm>
              <a:custGeom>
                <a:avLst/>
                <a:gdLst>
                  <a:gd name="T0" fmla="*/ 44 w 62"/>
                  <a:gd name="T1" fmla="*/ 10 h 12"/>
                  <a:gd name="T2" fmla="*/ 0 w 62"/>
                  <a:gd name="T3" fmla="*/ 0 h 12"/>
                  <a:gd name="T4" fmla="*/ 7 w 62"/>
                  <a:gd name="T5" fmla="*/ 0 h 12"/>
                  <a:gd name="T6" fmla="*/ 27 w 62"/>
                  <a:gd name="T7" fmla="*/ 4 h 12"/>
                  <a:gd name="T8" fmla="*/ 16 w 62"/>
                  <a:gd name="T9" fmla="*/ 3 h 12"/>
                  <a:gd name="T10" fmla="*/ 59 w 62"/>
                  <a:gd name="T11" fmla="*/ 10 h 12"/>
                  <a:gd name="T12" fmla="*/ 48 w 62"/>
                  <a:gd name="T13" fmla="*/ 10 h 12"/>
                  <a:gd name="T14" fmla="*/ 44 w 62"/>
                  <a:gd name="T1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12">
                    <a:moveTo>
                      <a:pt x="44" y="10"/>
                    </a:moveTo>
                    <a:cubicBezTo>
                      <a:pt x="40" y="10"/>
                      <a:pt x="24" y="5"/>
                      <a:pt x="0" y="0"/>
                    </a:cubicBezTo>
                    <a:cubicBezTo>
                      <a:pt x="7" y="1"/>
                      <a:pt x="15" y="3"/>
                      <a:pt x="7" y="0"/>
                    </a:cubicBezTo>
                    <a:cubicBezTo>
                      <a:pt x="12" y="1"/>
                      <a:pt x="18" y="2"/>
                      <a:pt x="27" y="4"/>
                    </a:cubicBezTo>
                    <a:cubicBezTo>
                      <a:pt x="26" y="4"/>
                      <a:pt x="15" y="2"/>
                      <a:pt x="16" y="3"/>
                    </a:cubicBezTo>
                    <a:cubicBezTo>
                      <a:pt x="18" y="4"/>
                      <a:pt x="41" y="8"/>
                      <a:pt x="59" y="10"/>
                    </a:cubicBezTo>
                    <a:cubicBezTo>
                      <a:pt x="62" y="12"/>
                      <a:pt x="54" y="11"/>
                      <a:pt x="48" y="10"/>
                    </a:cubicBezTo>
                    <a:cubicBezTo>
                      <a:pt x="42" y="9"/>
                      <a:pt x="36" y="8"/>
                      <a:pt x="4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8" name="Freeform 6840">
                <a:extLst>
                  <a:ext uri="{FF2B5EF4-FFF2-40B4-BE49-F238E27FC236}">
                    <a16:creationId xmlns:a16="http://schemas.microsoft.com/office/drawing/2014/main" id="{0C3533DB-491B-407A-ABE1-3BB516C56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8" y="2614"/>
                <a:ext cx="23" cy="6"/>
              </a:xfrm>
              <a:custGeom>
                <a:avLst/>
                <a:gdLst>
                  <a:gd name="T0" fmla="*/ 10 w 40"/>
                  <a:gd name="T1" fmla="*/ 5 h 10"/>
                  <a:gd name="T2" fmla="*/ 2 w 40"/>
                  <a:gd name="T3" fmla="*/ 6 h 10"/>
                  <a:gd name="T4" fmla="*/ 20 w 40"/>
                  <a:gd name="T5" fmla="*/ 0 h 10"/>
                  <a:gd name="T6" fmla="*/ 40 w 40"/>
                  <a:gd name="T7" fmla="*/ 0 h 10"/>
                  <a:gd name="T8" fmla="*/ 26 w 40"/>
                  <a:gd name="T9" fmla="*/ 6 h 10"/>
                  <a:gd name="T10" fmla="*/ 6 w 40"/>
                  <a:gd name="T11" fmla="*/ 10 h 10"/>
                  <a:gd name="T12" fmla="*/ 17 w 40"/>
                  <a:gd name="T13" fmla="*/ 6 h 10"/>
                  <a:gd name="T14" fmla="*/ 27 w 40"/>
                  <a:gd name="T15" fmla="*/ 3 h 10"/>
                  <a:gd name="T16" fmla="*/ 26 w 40"/>
                  <a:gd name="T17" fmla="*/ 2 h 10"/>
                  <a:gd name="T18" fmla="*/ 17 w 40"/>
                  <a:gd name="T19" fmla="*/ 3 h 10"/>
                  <a:gd name="T20" fmla="*/ 9 w 40"/>
                  <a:gd name="T21" fmla="*/ 4 h 10"/>
                  <a:gd name="T22" fmla="*/ 10 w 40"/>
                  <a:gd name="T2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10">
                    <a:moveTo>
                      <a:pt x="10" y="5"/>
                    </a:moveTo>
                    <a:cubicBezTo>
                      <a:pt x="0" y="10"/>
                      <a:pt x="6" y="4"/>
                      <a:pt x="2" y="6"/>
                    </a:cubicBezTo>
                    <a:cubicBezTo>
                      <a:pt x="0" y="5"/>
                      <a:pt x="14" y="2"/>
                      <a:pt x="20" y="0"/>
                    </a:cubicBezTo>
                    <a:cubicBezTo>
                      <a:pt x="27" y="0"/>
                      <a:pt x="34" y="0"/>
                      <a:pt x="40" y="0"/>
                    </a:cubicBezTo>
                    <a:cubicBezTo>
                      <a:pt x="29" y="4"/>
                      <a:pt x="16" y="6"/>
                      <a:pt x="26" y="6"/>
                    </a:cubicBezTo>
                    <a:cubicBezTo>
                      <a:pt x="16" y="9"/>
                      <a:pt x="16" y="7"/>
                      <a:pt x="6" y="10"/>
                    </a:cubicBezTo>
                    <a:cubicBezTo>
                      <a:pt x="5" y="9"/>
                      <a:pt x="11" y="8"/>
                      <a:pt x="17" y="6"/>
                    </a:cubicBezTo>
                    <a:cubicBezTo>
                      <a:pt x="23" y="5"/>
                      <a:pt x="28" y="3"/>
                      <a:pt x="27" y="3"/>
                    </a:cubicBezTo>
                    <a:cubicBezTo>
                      <a:pt x="23" y="5"/>
                      <a:pt x="12" y="5"/>
                      <a:pt x="26" y="2"/>
                    </a:cubicBezTo>
                    <a:cubicBezTo>
                      <a:pt x="22" y="2"/>
                      <a:pt x="9" y="7"/>
                      <a:pt x="17" y="3"/>
                    </a:cubicBezTo>
                    <a:cubicBezTo>
                      <a:pt x="17" y="2"/>
                      <a:pt x="12" y="4"/>
                      <a:pt x="9" y="4"/>
                    </a:cubicBezTo>
                    <a:cubicBezTo>
                      <a:pt x="5" y="6"/>
                      <a:pt x="7" y="6"/>
                      <a:pt x="1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9" name="Freeform 6841">
                <a:extLst>
                  <a:ext uri="{FF2B5EF4-FFF2-40B4-BE49-F238E27FC236}">
                    <a16:creationId xmlns:a16="http://schemas.microsoft.com/office/drawing/2014/main" id="{A6A70F04-7F9C-4411-BDDF-DFF66E1A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2178"/>
                <a:ext cx="5" cy="29"/>
              </a:xfrm>
              <a:custGeom>
                <a:avLst/>
                <a:gdLst>
                  <a:gd name="T0" fmla="*/ 0 w 8"/>
                  <a:gd name="T1" fmla="*/ 52 h 52"/>
                  <a:gd name="T2" fmla="*/ 7 w 8"/>
                  <a:gd name="T3" fmla="*/ 1 h 52"/>
                  <a:gd name="T4" fmla="*/ 6 w 8"/>
                  <a:gd name="T5" fmla="*/ 25 h 52"/>
                  <a:gd name="T6" fmla="*/ 0 w 8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2">
                    <a:moveTo>
                      <a:pt x="0" y="52"/>
                    </a:moveTo>
                    <a:cubicBezTo>
                      <a:pt x="4" y="39"/>
                      <a:pt x="6" y="19"/>
                      <a:pt x="7" y="1"/>
                    </a:cubicBezTo>
                    <a:cubicBezTo>
                      <a:pt x="8" y="0"/>
                      <a:pt x="8" y="12"/>
                      <a:pt x="6" y="25"/>
                    </a:cubicBezTo>
                    <a:cubicBezTo>
                      <a:pt x="5" y="38"/>
                      <a:pt x="2" y="51"/>
                      <a:pt x="0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0" name="Freeform 6842">
                <a:extLst>
                  <a:ext uri="{FF2B5EF4-FFF2-40B4-BE49-F238E27FC236}">
                    <a16:creationId xmlns:a16="http://schemas.microsoft.com/office/drawing/2014/main" id="{6F995716-01C2-4A9E-AAB6-C124903C8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2219"/>
                <a:ext cx="4" cy="15"/>
              </a:xfrm>
              <a:custGeom>
                <a:avLst/>
                <a:gdLst>
                  <a:gd name="T0" fmla="*/ 6 w 7"/>
                  <a:gd name="T1" fmla="*/ 6 h 28"/>
                  <a:gd name="T2" fmla="*/ 4 w 7"/>
                  <a:gd name="T3" fmla="*/ 23 h 28"/>
                  <a:gd name="T4" fmla="*/ 5 w 7"/>
                  <a:gd name="T5" fmla="*/ 9 h 28"/>
                  <a:gd name="T6" fmla="*/ 3 w 7"/>
                  <a:gd name="T7" fmla="*/ 14 h 28"/>
                  <a:gd name="T8" fmla="*/ 1 w 7"/>
                  <a:gd name="T9" fmla="*/ 28 h 28"/>
                  <a:gd name="T10" fmla="*/ 5 w 7"/>
                  <a:gd name="T11" fmla="*/ 3 h 28"/>
                  <a:gd name="T12" fmla="*/ 6 w 7"/>
                  <a:gd name="T1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8">
                    <a:moveTo>
                      <a:pt x="6" y="6"/>
                    </a:moveTo>
                    <a:cubicBezTo>
                      <a:pt x="6" y="8"/>
                      <a:pt x="5" y="17"/>
                      <a:pt x="4" y="23"/>
                    </a:cubicBezTo>
                    <a:cubicBezTo>
                      <a:pt x="3" y="23"/>
                      <a:pt x="5" y="14"/>
                      <a:pt x="5" y="9"/>
                    </a:cubicBezTo>
                    <a:cubicBezTo>
                      <a:pt x="4" y="10"/>
                      <a:pt x="4" y="13"/>
                      <a:pt x="3" y="14"/>
                    </a:cubicBezTo>
                    <a:cubicBezTo>
                      <a:pt x="2" y="21"/>
                      <a:pt x="4" y="18"/>
                      <a:pt x="1" y="28"/>
                    </a:cubicBezTo>
                    <a:cubicBezTo>
                      <a:pt x="0" y="27"/>
                      <a:pt x="3" y="11"/>
                      <a:pt x="5" y="3"/>
                    </a:cubicBezTo>
                    <a:cubicBezTo>
                      <a:pt x="7" y="0"/>
                      <a:pt x="4" y="16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1" name="Freeform 6843">
                <a:extLst>
                  <a:ext uri="{FF2B5EF4-FFF2-40B4-BE49-F238E27FC236}">
                    <a16:creationId xmlns:a16="http://schemas.microsoft.com/office/drawing/2014/main" id="{51A5ED68-7915-4D3E-BD7B-3B21990B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604"/>
                <a:ext cx="20" cy="8"/>
              </a:xfrm>
              <a:custGeom>
                <a:avLst/>
                <a:gdLst>
                  <a:gd name="T0" fmla="*/ 23 w 35"/>
                  <a:gd name="T1" fmla="*/ 3 h 14"/>
                  <a:gd name="T2" fmla="*/ 9 w 35"/>
                  <a:gd name="T3" fmla="*/ 9 h 14"/>
                  <a:gd name="T4" fmla="*/ 35 w 35"/>
                  <a:gd name="T5" fmla="*/ 0 h 14"/>
                  <a:gd name="T6" fmla="*/ 0 w 35"/>
                  <a:gd name="T7" fmla="*/ 14 h 14"/>
                  <a:gd name="T8" fmla="*/ 0 w 35"/>
                  <a:gd name="T9" fmla="*/ 10 h 14"/>
                  <a:gd name="T10" fmla="*/ 23 w 35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4">
                    <a:moveTo>
                      <a:pt x="23" y="3"/>
                    </a:moveTo>
                    <a:cubicBezTo>
                      <a:pt x="28" y="3"/>
                      <a:pt x="15" y="7"/>
                      <a:pt x="9" y="9"/>
                    </a:cubicBezTo>
                    <a:cubicBezTo>
                      <a:pt x="12" y="9"/>
                      <a:pt x="27" y="3"/>
                      <a:pt x="35" y="0"/>
                    </a:cubicBezTo>
                    <a:cubicBezTo>
                      <a:pt x="29" y="3"/>
                      <a:pt x="15" y="9"/>
                      <a:pt x="0" y="14"/>
                    </a:cubicBezTo>
                    <a:cubicBezTo>
                      <a:pt x="3" y="11"/>
                      <a:pt x="6" y="9"/>
                      <a:pt x="0" y="10"/>
                    </a:cubicBezTo>
                    <a:cubicBezTo>
                      <a:pt x="3" y="8"/>
                      <a:pt x="21" y="3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2" name="Freeform 6844">
                <a:extLst>
                  <a:ext uri="{FF2B5EF4-FFF2-40B4-BE49-F238E27FC236}">
                    <a16:creationId xmlns:a16="http://schemas.microsoft.com/office/drawing/2014/main" id="{1E593CB1-0EC3-4EE4-A802-355E8C4821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8" y="1927"/>
                <a:ext cx="39" cy="136"/>
              </a:xfrm>
              <a:custGeom>
                <a:avLst/>
                <a:gdLst>
                  <a:gd name="T0" fmla="*/ 24 w 70"/>
                  <a:gd name="T1" fmla="*/ 38 h 240"/>
                  <a:gd name="T2" fmla="*/ 13 w 70"/>
                  <a:gd name="T3" fmla="*/ 10 h 240"/>
                  <a:gd name="T4" fmla="*/ 15 w 70"/>
                  <a:gd name="T5" fmla="*/ 23 h 240"/>
                  <a:gd name="T6" fmla="*/ 11 w 70"/>
                  <a:gd name="T7" fmla="*/ 13 h 240"/>
                  <a:gd name="T8" fmla="*/ 10 w 70"/>
                  <a:gd name="T9" fmla="*/ 15 h 240"/>
                  <a:gd name="T10" fmla="*/ 14 w 70"/>
                  <a:gd name="T11" fmla="*/ 25 h 240"/>
                  <a:gd name="T12" fmla="*/ 37 w 70"/>
                  <a:gd name="T13" fmla="*/ 90 h 240"/>
                  <a:gd name="T14" fmla="*/ 24 w 70"/>
                  <a:gd name="T15" fmla="*/ 56 h 240"/>
                  <a:gd name="T16" fmla="*/ 9 w 70"/>
                  <a:gd name="T17" fmla="*/ 21 h 240"/>
                  <a:gd name="T18" fmla="*/ 12 w 70"/>
                  <a:gd name="T19" fmla="*/ 23 h 240"/>
                  <a:gd name="T20" fmla="*/ 5 w 70"/>
                  <a:gd name="T21" fmla="*/ 9 h 240"/>
                  <a:gd name="T22" fmla="*/ 2 w 70"/>
                  <a:gd name="T23" fmla="*/ 5 h 240"/>
                  <a:gd name="T24" fmla="*/ 14 w 70"/>
                  <a:gd name="T25" fmla="*/ 34 h 240"/>
                  <a:gd name="T26" fmla="*/ 27 w 70"/>
                  <a:gd name="T27" fmla="*/ 68 h 240"/>
                  <a:gd name="T28" fmla="*/ 25 w 70"/>
                  <a:gd name="T29" fmla="*/ 66 h 240"/>
                  <a:gd name="T30" fmla="*/ 39 w 70"/>
                  <a:gd name="T31" fmla="*/ 112 h 240"/>
                  <a:gd name="T32" fmla="*/ 37 w 70"/>
                  <a:gd name="T33" fmla="*/ 113 h 240"/>
                  <a:gd name="T34" fmla="*/ 41 w 70"/>
                  <a:gd name="T35" fmla="*/ 109 h 240"/>
                  <a:gd name="T36" fmla="*/ 40 w 70"/>
                  <a:gd name="T37" fmla="*/ 111 h 240"/>
                  <a:gd name="T38" fmla="*/ 33 w 70"/>
                  <a:gd name="T39" fmla="*/ 90 h 240"/>
                  <a:gd name="T40" fmla="*/ 34 w 70"/>
                  <a:gd name="T41" fmla="*/ 85 h 240"/>
                  <a:gd name="T42" fmla="*/ 37 w 70"/>
                  <a:gd name="T43" fmla="*/ 95 h 240"/>
                  <a:gd name="T44" fmla="*/ 36 w 70"/>
                  <a:gd name="T45" fmla="*/ 96 h 240"/>
                  <a:gd name="T46" fmla="*/ 45 w 70"/>
                  <a:gd name="T47" fmla="*/ 114 h 240"/>
                  <a:gd name="T48" fmla="*/ 39 w 70"/>
                  <a:gd name="T49" fmla="*/ 102 h 240"/>
                  <a:gd name="T50" fmla="*/ 38 w 70"/>
                  <a:gd name="T51" fmla="*/ 94 h 240"/>
                  <a:gd name="T52" fmla="*/ 44 w 70"/>
                  <a:gd name="T53" fmla="*/ 111 h 240"/>
                  <a:gd name="T54" fmla="*/ 47 w 70"/>
                  <a:gd name="T55" fmla="*/ 125 h 240"/>
                  <a:gd name="T56" fmla="*/ 53 w 70"/>
                  <a:gd name="T57" fmla="*/ 146 h 240"/>
                  <a:gd name="T58" fmla="*/ 47 w 70"/>
                  <a:gd name="T59" fmla="*/ 130 h 240"/>
                  <a:gd name="T60" fmla="*/ 56 w 70"/>
                  <a:gd name="T61" fmla="*/ 169 h 240"/>
                  <a:gd name="T62" fmla="*/ 62 w 70"/>
                  <a:gd name="T63" fmla="*/ 191 h 240"/>
                  <a:gd name="T64" fmla="*/ 66 w 70"/>
                  <a:gd name="T65" fmla="*/ 223 h 240"/>
                  <a:gd name="T66" fmla="*/ 70 w 70"/>
                  <a:gd name="T67" fmla="*/ 240 h 240"/>
                  <a:gd name="T68" fmla="*/ 66 w 70"/>
                  <a:gd name="T69" fmla="*/ 204 h 240"/>
                  <a:gd name="T70" fmla="*/ 60 w 70"/>
                  <a:gd name="T71" fmla="*/ 166 h 240"/>
                  <a:gd name="T72" fmla="*/ 54 w 70"/>
                  <a:gd name="T73" fmla="*/ 154 h 240"/>
                  <a:gd name="T74" fmla="*/ 57 w 70"/>
                  <a:gd name="T75" fmla="*/ 155 h 240"/>
                  <a:gd name="T76" fmla="*/ 47 w 70"/>
                  <a:gd name="T77" fmla="*/ 116 h 240"/>
                  <a:gd name="T78" fmla="*/ 34 w 70"/>
                  <a:gd name="T79" fmla="*/ 75 h 240"/>
                  <a:gd name="T80" fmla="*/ 38 w 70"/>
                  <a:gd name="T81" fmla="*/ 84 h 240"/>
                  <a:gd name="T82" fmla="*/ 27 w 70"/>
                  <a:gd name="T83" fmla="*/ 48 h 240"/>
                  <a:gd name="T84" fmla="*/ 29 w 70"/>
                  <a:gd name="T85" fmla="*/ 56 h 240"/>
                  <a:gd name="T86" fmla="*/ 26 w 70"/>
                  <a:gd name="T87" fmla="*/ 50 h 240"/>
                  <a:gd name="T88" fmla="*/ 18 w 70"/>
                  <a:gd name="T89" fmla="*/ 27 h 240"/>
                  <a:gd name="T90" fmla="*/ 24 w 70"/>
                  <a:gd name="T91" fmla="*/ 38 h 240"/>
                  <a:gd name="T92" fmla="*/ 23 w 70"/>
                  <a:gd name="T93" fmla="*/ 43 h 240"/>
                  <a:gd name="T94" fmla="*/ 20 w 70"/>
                  <a:gd name="T95" fmla="*/ 38 h 240"/>
                  <a:gd name="T96" fmla="*/ 13 w 70"/>
                  <a:gd name="T97" fmla="*/ 20 h 240"/>
                  <a:gd name="T98" fmla="*/ 23 w 70"/>
                  <a:gd name="T99" fmla="*/ 4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" h="240">
                    <a:moveTo>
                      <a:pt x="24" y="38"/>
                    </a:moveTo>
                    <a:cubicBezTo>
                      <a:pt x="18" y="25"/>
                      <a:pt x="16" y="15"/>
                      <a:pt x="13" y="10"/>
                    </a:cubicBezTo>
                    <a:cubicBezTo>
                      <a:pt x="10" y="8"/>
                      <a:pt x="17" y="24"/>
                      <a:pt x="15" y="2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2"/>
                      <a:pt x="13" y="20"/>
                      <a:pt x="10" y="15"/>
                    </a:cubicBezTo>
                    <a:cubicBezTo>
                      <a:pt x="13" y="22"/>
                      <a:pt x="17" y="29"/>
                      <a:pt x="14" y="25"/>
                    </a:cubicBezTo>
                    <a:cubicBezTo>
                      <a:pt x="22" y="46"/>
                      <a:pt x="30" y="68"/>
                      <a:pt x="37" y="90"/>
                    </a:cubicBezTo>
                    <a:cubicBezTo>
                      <a:pt x="34" y="84"/>
                      <a:pt x="29" y="70"/>
                      <a:pt x="24" y="56"/>
                    </a:cubicBezTo>
                    <a:cubicBezTo>
                      <a:pt x="18" y="42"/>
                      <a:pt x="13" y="28"/>
                      <a:pt x="9" y="21"/>
                    </a:cubicBezTo>
                    <a:cubicBezTo>
                      <a:pt x="10" y="20"/>
                      <a:pt x="11" y="24"/>
                      <a:pt x="12" y="23"/>
                    </a:cubicBezTo>
                    <a:cubicBezTo>
                      <a:pt x="10" y="21"/>
                      <a:pt x="7" y="14"/>
                      <a:pt x="5" y="9"/>
                    </a:cubicBezTo>
                    <a:cubicBezTo>
                      <a:pt x="2" y="3"/>
                      <a:pt x="0" y="0"/>
                      <a:pt x="2" y="5"/>
                    </a:cubicBezTo>
                    <a:cubicBezTo>
                      <a:pt x="6" y="16"/>
                      <a:pt x="10" y="25"/>
                      <a:pt x="14" y="34"/>
                    </a:cubicBezTo>
                    <a:cubicBezTo>
                      <a:pt x="17" y="43"/>
                      <a:pt x="22" y="54"/>
                      <a:pt x="27" y="68"/>
                    </a:cubicBezTo>
                    <a:cubicBezTo>
                      <a:pt x="26" y="68"/>
                      <a:pt x="25" y="64"/>
                      <a:pt x="25" y="66"/>
                    </a:cubicBezTo>
                    <a:cubicBezTo>
                      <a:pt x="32" y="87"/>
                      <a:pt x="36" y="98"/>
                      <a:pt x="39" y="112"/>
                    </a:cubicBezTo>
                    <a:cubicBezTo>
                      <a:pt x="37" y="109"/>
                      <a:pt x="34" y="101"/>
                      <a:pt x="37" y="113"/>
                    </a:cubicBezTo>
                    <a:cubicBezTo>
                      <a:pt x="43" y="129"/>
                      <a:pt x="41" y="118"/>
                      <a:pt x="41" y="109"/>
                    </a:cubicBezTo>
                    <a:cubicBezTo>
                      <a:pt x="39" y="104"/>
                      <a:pt x="40" y="111"/>
                      <a:pt x="40" y="111"/>
                    </a:cubicBezTo>
                    <a:cubicBezTo>
                      <a:pt x="38" y="104"/>
                      <a:pt x="35" y="97"/>
                      <a:pt x="33" y="90"/>
                    </a:cubicBezTo>
                    <a:cubicBezTo>
                      <a:pt x="34" y="90"/>
                      <a:pt x="33" y="85"/>
                      <a:pt x="34" y="85"/>
                    </a:cubicBezTo>
                    <a:cubicBezTo>
                      <a:pt x="35" y="89"/>
                      <a:pt x="36" y="89"/>
                      <a:pt x="37" y="95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40" y="109"/>
                      <a:pt x="42" y="108"/>
                      <a:pt x="45" y="114"/>
                    </a:cubicBezTo>
                    <a:cubicBezTo>
                      <a:pt x="42" y="100"/>
                      <a:pt x="42" y="108"/>
                      <a:pt x="39" y="102"/>
                    </a:cubicBezTo>
                    <a:cubicBezTo>
                      <a:pt x="38" y="98"/>
                      <a:pt x="38" y="96"/>
                      <a:pt x="38" y="94"/>
                    </a:cubicBezTo>
                    <a:cubicBezTo>
                      <a:pt x="41" y="97"/>
                      <a:pt x="43" y="104"/>
                      <a:pt x="44" y="111"/>
                    </a:cubicBezTo>
                    <a:cubicBezTo>
                      <a:pt x="46" y="117"/>
                      <a:pt x="47" y="124"/>
                      <a:pt x="47" y="125"/>
                    </a:cubicBezTo>
                    <a:cubicBezTo>
                      <a:pt x="49" y="132"/>
                      <a:pt x="54" y="138"/>
                      <a:pt x="53" y="146"/>
                    </a:cubicBezTo>
                    <a:cubicBezTo>
                      <a:pt x="51" y="137"/>
                      <a:pt x="48" y="127"/>
                      <a:pt x="47" y="130"/>
                    </a:cubicBezTo>
                    <a:cubicBezTo>
                      <a:pt x="52" y="143"/>
                      <a:pt x="54" y="155"/>
                      <a:pt x="56" y="169"/>
                    </a:cubicBezTo>
                    <a:cubicBezTo>
                      <a:pt x="58" y="171"/>
                      <a:pt x="60" y="180"/>
                      <a:pt x="62" y="191"/>
                    </a:cubicBezTo>
                    <a:cubicBezTo>
                      <a:pt x="64" y="203"/>
                      <a:pt x="66" y="215"/>
                      <a:pt x="66" y="223"/>
                    </a:cubicBezTo>
                    <a:cubicBezTo>
                      <a:pt x="68" y="232"/>
                      <a:pt x="69" y="235"/>
                      <a:pt x="70" y="240"/>
                    </a:cubicBezTo>
                    <a:cubicBezTo>
                      <a:pt x="70" y="230"/>
                      <a:pt x="68" y="217"/>
                      <a:pt x="66" y="204"/>
                    </a:cubicBezTo>
                    <a:cubicBezTo>
                      <a:pt x="64" y="192"/>
                      <a:pt x="61" y="178"/>
                      <a:pt x="60" y="166"/>
                    </a:cubicBezTo>
                    <a:cubicBezTo>
                      <a:pt x="58" y="169"/>
                      <a:pt x="57" y="167"/>
                      <a:pt x="54" y="154"/>
                    </a:cubicBezTo>
                    <a:cubicBezTo>
                      <a:pt x="55" y="152"/>
                      <a:pt x="56" y="157"/>
                      <a:pt x="57" y="155"/>
                    </a:cubicBezTo>
                    <a:cubicBezTo>
                      <a:pt x="55" y="145"/>
                      <a:pt x="51" y="131"/>
                      <a:pt x="47" y="116"/>
                    </a:cubicBezTo>
                    <a:cubicBezTo>
                      <a:pt x="42" y="101"/>
                      <a:pt x="38" y="86"/>
                      <a:pt x="34" y="75"/>
                    </a:cubicBezTo>
                    <a:cubicBezTo>
                      <a:pt x="35" y="80"/>
                      <a:pt x="37" y="87"/>
                      <a:pt x="38" y="84"/>
                    </a:cubicBezTo>
                    <a:cubicBezTo>
                      <a:pt x="31" y="67"/>
                      <a:pt x="31" y="57"/>
                      <a:pt x="27" y="48"/>
                    </a:cubicBezTo>
                    <a:cubicBezTo>
                      <a:pt x="28" y="52"/>
                      <a:pt x="29" y="54"/>
                      <a:pt x="29" y="56"/>
                    </a:cubicBezTo>
                    <a:cubicBezTo>
                      <a:pt x="28" y="53"/>
                      <a:pt x="27" y="52"/>
                      <a:pt x="26" y="50"/>
                    </a:cubicBezTo>
                    <a:cubicBezTo>
                      <a:pt x="21" y="36"/>
                      <a:pt x="18" y="29"/>
                      <a:pt x="18" y="27"/>
                    </a:cubicBezTo>
                    <a:cubicBezTo>
                      <a:pt x="18" y="26"/>
                      <a:pt x="20" y="29"/>
                      <a:pt x="24" y="38"/>
                    </a:cubicBezTo>
                    <a:close/>
                    <a:moveTo>
                      <a:pt x="23" y="43"/>
                    </a:moveTo>
                    <a:cubicBezTo>
                      <a:pt x="22" y="42"/>
                      <a:pt x="21" y="39"/>
                      <a:pt x="20" y="38"/>
                    </a:cubicBezTo>
                    <a:cubicBezTo>
                      <a:pt x="16" y="30"/>
                      <a:pt x="17" y="30"/>
                      <a:pt x="13" y="20"/>
                    </a:cubicBezTo>
                    <a:cubicBezTo>
                      <a:pt x="17" y="27"/>
                      <a:pt x="20" y="35"/>
                      <a:pt x="2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3" name="Freeform 6845">
                <a:extLst>
                  <a:ext uri="{FF2B5EF4-FFF2-40B4-BE49-F238E27FC236}">
                    <a16:creationId xmlns:a16="http://schemas.microsoft.com/office/drawing/2014/main" id="{77697CBB-CF58-420F-82F0-0BB44E2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2461"/>
                <a:ext cx="8" cy="8"/>
              </a:xfrm>
              <a:custGeom>
                <a:avLst/>
                <a:gdLst>
                  <a:gd name="T0" fmla="*/ 12 w 14"/>
                  <a:gd name="T1" fmla="*/ 2 h 14"/>
                  <a:gd name="T2" fmla="*/ 7 w 14"/>
                  <a:gd name="T3" fmla="*/ 11 h 14"/>
                  <a:gd name="T4" fmla="*/ 9 w 14"/>
                  <a:gd name="T5" fmla="*/ 8 h 14"/>
                  <a:gd name="T6" fmla="*/ 1 w 14"/>
                  <a:gd name="T7" fmla="*/ 14 h 14"/>
                  <a:gd name="T8" fmla="*/ 12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2" y="2"/>
                    </a:moveTo>
                    <a:cubicBezTo>
                      <a:pt x="13" y="0"/>
                      <a:pt x="14" y="4"/>
                      <a:pt x="7" y="11"/>
                    </a:cubicBezTo>
                    <a:cubicBezTo>
                      <a:pt x="6" y="12"/>
                      <a:pt x="8" y="10"/>
                      <a:pt x="9" y="8"/>
                    </a:cubicBezTo>
                    <a:cubicBezTo>
                      <a:pt x="4" y="12"/>
                      <a:pt x="4" y="12"/>
                      <a:pt x="1" y="14"/>
                    </a:cubicBezTo>
                    <a:cubicBezTo>
                      <a:pt x="0" y="13"/>
                      <a:pt x="12" y="5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4" name="Freeform 6846">
                <a:extLst>
                  <a:ext uri="{FF2B5EF4-FFF2-40B4-BE49-F238E27FC236}">
                    <a16:creationId xmlns:a16="http://schemas.microsoft.com/office/drawing/2014/main" id="{F7EE86AF-C548-44C3-9FC1-830FC1F2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373"/>
                <a:ext cx="6" cy="10"/>
              </a:xfrm>
              <a:custGeom>
                <a:avLst/>
                <a:gdLst>
                  <a:gd name="T0" fmla="*/ 11 w 11"/>
                  <a:gd name="T1" fmla="*/ 2 h 18"/>
                  <a:gd name="T2" fmla="*/ 0 w 11"/>
                  <a:gd name="T3" fmla="*/ 18 h 18"/>
                  <a:gd name="T4" fmla="*/ 8 w 11"/>
                  <a:gd name="T5" fmla="*/ 2 h 18"/>
                  <a:gd name="T6" fmla="*/ 11 w 11"/>
                  <a:gd name="T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8">
                    <a:moveTo>
                      <a:pt x="11" y="2"/>
                    </a:moveTo>
                    <a:cubicBezTo>
                      <a:pt x="9" y="8"/>
                      <a:pt x="5" y="10"/>
                      <a:pt x="0" y="18"/>
                    </a:cubicBezTo>
                    <a:cubicBezTo>
                      <a:pt x="1" y="16"/>
                      <a:pt x="4" y="10"/>
                      <a:pt x="8" y="2"/>
                    </a:cubicBezTo>
                    <a:cubicBezTo>
                      <a:pt x="10" y="0"/>
                      <a:pt x="5" y="12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5" name="Freeform 6847">
                <a:extLst>
                  <a:ext uri="{FF2B5EF4-FFF2-40B4-BE49-F238E27FC236}">
                    <a16:creationId xmlns:a16="http://schemas.microsoft.com/office/drawing/2014/main" id="{40E633BE-9C57-4DBE-A213-141B6F54E0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4" y="2065"/>
                <a:ext cx="7" cy="54"/>
              </a:xfrm>
              <a:custGeom>
                <a:avLst/>
                <a:gdLst>
                  <a:gd name="T0" fmla="*/ 3 w 11"/>
                  <a:gd name="T1" fmla="*/ 22 h 95"/>
                  <a:gd name="T2" fmla="*/ 0 w 11"/>
                  <a:gd name="T3" fmla="*/ 10 h 95"/>
                  <a:gd name="T4" fmla="*/ 1 w 11"/>
                  <a:gd name="T5" fmla="*/ 26 h 95"/>
                  <a:gd name="T6" fmla="*/ 1 w 11"/>
                  <a:gd name="T7" fmla="*/ 40 h 95"/>
                  <a:gd name="T8" fmla="*/ 5 w 11"/>
                  <a:gd name="T9" fmla="*/ 60 h 95"/>
                  <a:gd name="T10" fmla="*/ 4 w 11"/>
                  <a:gd name="T11" fmla="*/ 64 h 95"/>
                  <a:gd name="T12" fmla="*/ 5 w 11"/>
                  <a:gd name="T13" fmla="*/ 81 h 95"/>
                  <a:gd name="T14" fmla="*/ 5 w 11"/>
                  <a:gd name="T15" fmla="*/ 93 h 95"/>
                  <a:gd name="T16" fmla="*/ 8 w 11"/>
                  <a:gd name="T17" fmla="*/ 84 h 95"/>
                  <a:gd name="T18" fmla="*/ 5 w 11"/>
                  <a:gd name="T19" fmla="*/ 55 h 95"/>
                  <a:gd name="T20" fmla="*/ 4 w 11"/>
                  <a:gd name="T21" fmla="*/ 26 h 95"/>
                  <a:gd name="T22" fmla="*/ 7 w 11"/>
                  <a:gd name="T23" fmla="*/ 81 h 95"/>
                  <a:gd name="T24" fmla="*/ 11 w 11"/>
                  <a:gd name="T25" fmla="*/ 82 h 95"/>
                  <a:gd name="T26" fmla="*/ 11 w 11"/>
                  <a:gd name="T27" fmla="*/ 55 h 95"/>
                  <a:gd name="T28" fmla="*/ 8 w 11"/>
                  <a:gd name="T29" fmla="*/ 11 h 95"/>
                  <a:gd name="T30" fmla="*/ 5 w 11"/>
                  <a:gd name="T31" fmla="*/ 9 h 95"/>
                  <a:gd name="T32" fmla="*/ 9 w 11"/>
                  <a:gd name="T33" fmla="*/ 35 h 95"/>
                  <a:gd name="T34" fmla="*/ 8 w 11"/>
                  <a:gd name="T35" fmla="*/ 50 h 95"/>
                  <a:gd name="T36" fmla="*/ 4 w 11"/>
                  <a:gd name="T37" fmla="*/ 14 h 95"/>
                  <a:gd name="T38" fmla="*/ 5 w 11"/>
                  <a:gd name="T39" fmla="*/ 13 h 95"/>
                  <a:gd name="T40" fmla="*/ 3 w 11"/>
                  <a:gd name="T41" fmla="*/ 22 h 95"/>
                  <a:gd name="T42" fmla="*/ 11 w 11"/>
                  <a:gd name="T43" fmla="*/ 75 h 95"/>
                  <a:gd name="T44" fmla="*/ 9 w 11"/>
                  <a:gd name="T45" fmla="*/ 70 h 95"/>
                  <a:gd name="T46" fmla="*/ 7 w 11"/>
                  <a:gd name="T47" fmla="*/ 54 h 95"/>
                  <a:gd name="T48" fmla="*/ 9 w 11"/>
                  <a:gd name="T49" fmla="*/ 61 h 95"/>
                  <a:gd name="T50" fmla="*/ 9 w 11"/>
                  <a:gd name="T51" fmla="*/ 53 h 95"/>
                  <a:gd name="T52" fmla="*/ 10 w 11"/>
                  <a:gd name="T53" fmla="*/ 63 h 95"/>
                  <a:gd name="T54" fmla="*/ 11 w 11"/>
                  <a:gd name="T55" fmla="*/ 7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95">
                    <a:moveTo>
                      <a:pt x="3" y="22"/>
                    </a:moveTo>
                    <a:cubicBezTo>
                      <a:pt x="2" y="12"/>
                      <a:pt x="0" y="2"/>
                      <a:pt x="0" y="10"/>
                    </a:cubicBezTo>
                    <a:cubicBezTo>
                      <a:pt x="1" y="18"/>
                      <a:pt x="2" y="22"/>
                      <a:pt x="1" y="26"/>
                    </a:cubicBezTo>
                    <a:cubicBezTo>
                      <a:pt x="1" y="29"/>
                      <a:pt x="1" y="32"/>
                      <a:pt x="1" y="40"/>
                    </a:cubicBezTo>
                    <a:cubicBezTo>
                      <a:pt x="3" y="47"/>
                      <a:pt x="3" y="48"/>
                      <a:pt x="5" y="60"/>
                    </a:cubicBezTo>
                    <a:cubicBezTo>
                      <a:pt x="5" y="64"/>
                      <a:pt x="5" y="64"/>
                      <a:pt x="4" y="64"/>
                    </a:cubicBezTo>
                    <a:cubicBezTo>
                      <a:pt x="4" y="69"/>
                      <a:pt x="4" y="75"/>
                      <a:pt x="5" y="81"/>
                    </a:cubicBezTo>
                    <a:cubicBezTo>
                      <a:pt x="5" y="87"/>
                      <a:pt x="5" y="92"/>
                      <a:pt x="5" y="93"/>
                    </a:cubicBezTo>
                    <a:cubicBezTo>
                      <a:pt x="5" y="83"/>
                      <a:pt x="8" y="95"/>
                      <a:pt x="8" y="84"/>
                    </a:cubicBezTo>
                    <a:cubicBezTo>
                      <a:pt x="7" y="79"/>
                      <a:pt x="6" y="67"/>
                      <a:pt x="5" y="55"/>
                    </a:cubicBezTo>
                    <a:cubicBezTo>
                      <a:pt x="5" y="43"/>
                      <a:pt x="4" y="31"/>
                      <a:pt x="4" y="26"/>
                    </a:cubicBezTo>
                    <a:cubicBezTo>
                      <a:pt x="6" y="56"/>
                      <a:pt x="9" y="72"/>
                      <a:pt x="7" y="81"/>
                    </a:cubicBezTo>
                    <a:cubicBezTo>
                      <a:pt x="9" y="85"/>
                      <a:pt x="9" y="78"/>
                      <a:pt x="11" y="82"/>
                    </a:cubicBezTo>
                    <a:cubicBezTo>
                      <a:pt x="11" y="70"/>
                      <a:pt x="10" y="62"/>
                      <a:pt x="11" y="55"/>
                    </a:cubicBezTo>
                    <a:cubicBezTo>
                      <a:pt x="10" y="37"/>
                      <a:pt x="7" y="25"/>
                      <a:pt x="8" y="11"/>
                    </a:cubicBezTo>
                    <a:cubicBezTo>
                      <a:pt x="7" y="8"/>
                      <a:pt x="5" y="0"/>
                      <a:pt x="5" y="9"/>
                    </a:cubicBezTo>
                    <a:cubicBezTo>
                      <a:pt x="7" y="16"/>
                      <a:pt x="8" y="27"/>
                      <a:pt x="9" y="35"/>
                    </a:cubicBezTo>
                    <a:cubicBezTo>
                      <a:pt x="9" y="44"/>
                      <a:pt x="9" y="51"/>
                      <a:pt x="8" y="50"/>
                    </a:cubicBezTo>
                    <a:cubicBezTo>
                      <a:pt x="7" y="37"/>
                      <a:pt x="4" y="21"/>
                      <a:pt x="4" y="14"/>
                    </a:cubicBezTo>
                    <a:cubicBezTo>
                      <a:pt x="5" y="16"/>
                      <a:pt x="5" y="17"/>
                      <a:pt x="5" y="13"/>
                    </a:cubicBezTo>
                    <a:cubicBezTo>
                      <a:pt x="3" y="0"/>
                      <a:pt x="4" y="16"/>
                      <a:pt x="3" y="22"/>
                    </a:cubicBezTo>
                    <a:close/>
                    <a:moveTo>
                      <a:pt x="11" y="75"/>
                    </a:moveTo>
                    <a:cubicBezTo>
                      <a:pt x="10" y="79"/>
                      <a:pt x="10" y="76"/>
                      <a:pt x="9" y="70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8" y="52"/>
                      <a:pt x="8" y="57"/>
                      <a:pt x="9" y="61"/>
                    </a:cubicBezTo>
                    <a:cubicBezTo>
                      <a:pt x="9" y="61"/>
                      <a:pt x="9" y="56"/>
                      <a:pt x="9" y="53"/>
                    </a:cubicBezTo>
                    <a:cubicBezTo>
                      <a:pt x="10" y="53"/>
                      <a:pt x="10" y="58"/>
                      <a:pt x="10" y="63"/>
                    </a:cubicBezTo>
                    <a:cubicBezTo>
                      <a:pt x="10" y="68"/>
                      <a:pt x="10" y="74"/>
                      <a:pt x="11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6" name="Freeform 6848">
                <a:extLst>
                  <a:ext uri="{FF2B5EF4-FFF2-40B4-BE49-F238E27FC236}">
                    <a16:creationId xmlns:a16="http://schemas.microsoft.com/office/drawing/2014/main" id="{D3B18B1B-538C-46F7-A125-F8E998210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" y="1906"/>
                <a:ext cx="10" cy="23"/>
              </a:xfrm>
              <a:custGeom>
                <a:avLst/>
                <a:gdLst>
                  <a:gd name="T0" fmla="*/ 11 w 19"/>
                  <a:gd name="T1" fmla="*/ 22 h 40"/>
                  <a:gd name="T2" fmla="*/ 12 w 19"/>
                  <a:gd name="T3" fmla="*/ 27 h 40"/>
                  <a:gd name="T4" fmla="*/ 2 w 19"/>
                  <a:gd name="T5" fmla="*/ 9 h 40"/>
                  <a:gd name="T6" fmla="*/ 3 w 19"/>
                  <a:gd name="T7" fmla="*/ 7 h 40"/>
                  <a:gd name="T8" fmla="*/ 6 w 19"/>
                  <a:gd name="T9" fmla="*/ 13 h 40"/>
                  <a:gd name="T10" fmla="*/ 11 w 19"/>
                  <a:gd name="T11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0">
                    <a:moveTo>
                      <a:pt x="11" y="22"/>
                    </a:moveTo>
                    <a:cubicBezTo>
                      <a:pt x="19" y="40"/>
                      <a:pt x="7" y="16"/>
                      <a:pt x="12" y="27"/>
                    </a:cubicBezTo>
                    <a:cubicBezTo>
                      <a:pt x="8" y="19"/>
                      <a:pt x="7" y="18"/>
                      <a:pt x="2" y="9"/>
                    </a:cubicBezTo>
                    <a:cubicBezTo>
                      <a:pt x="2" y="8"/>
                      <a:pt x="9" y="21"/>
                      <a:pt x="3" y="7"/>
                    </a:cubicBezTo>
                    <a:cubicBezTo>
                      <a:pt x="0" y="0"/>
                      <a:pt x="3" y="6"/>
                      <a:pt x="6" y="13"/>
                    </a:cubicBezTo>
                    <a:cubicBezTo>
                      <a:pt x="9" y="20"/>
                      <a:pt x="12" y="27"/>
                      <a:pt x="1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7" name="Freeform 6849">
                <a:extLst>
                  <a:ext uri="{FF2B5EF4-FFF2-40B4-BE49-F238E27FC236}">
                    <a16:creationId xmlns:a16="http://schemas.microsoft.com/office/drawing/2014/main" id="{0E971722-6A6E-48DF-8340-0A1A7D218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2" y="2497"/>
                <a:ext cx="32" cy="27"/>
              </a:xfrm>
              <a:custGeom>
                <a:avLst/>
                <a:gdLst>
                  <a:gd name="T0" fmla="*/ 15 w 56"/>
                  <a:gd name="T1" fmla="*/ 39 h 48"/>
                  <a:gd name="T2" fmla="*/ 26 w 56"/>
                  <a:gd name="T3" fmla="*/ 30 h 48"/>
                  <a:gd name="T4" fmla="*/ 35 w 56"/>
                  <a:gd name="T5" fmla="*/ 22 h 48"/>
                  <a:gd name="T6" fmla="*/ 21 w 56"/>
                  <a:gd name="T7" fmla="*/ 33 h 48"/>
                  <a:gd name="T8" fmla="*/ 4 w 56"/>
                  <a:gd name="T9" fmla="*/ 46 h 48"/>
                  <a:gd name="T10" fmla="*/ 8 w 56"/>
                  <a:gd name="T11" fmla="*/ 41 h 48"/>
                  <a:gd name="T12" fmla="*/ 28 w 56"/>
                  <a:gd name="T13" fmla="*/ 24 h 48"/>
                  <a:gd name="T14" fmla="*/ 24 w 56"/>
                  <a:gd name="T15" fmla="*/ 29 h 48"/>
                  <a:gd name="T16" fmla="*/ 42 w 56"/>
                  <a:gd name="T17" fmla="*/ 14 h 48"/>
                  <a:gd name="T18" fmla="*/ 28 w 56"/>
                  <a:gd name="T19" fmla="*/ 23 h 48"/>
                  <a:gd name="T20" fmla="*/ 47 w 56"/>
                  <a:gd name="T21" fmla="*/ 6 h 48"/>
                  <a:gd name="T22" fmla="*/ 52 w 56"/>
                  <a:gd name="T23" fmla="*/ 4 h 48"/>
                  <a:gd name="T24" fmla="*/ 44 w 56"/>
                  <a:gd name="T25" fmla="*/ 11 h 48"/>
                  <a:gd name="T26" fmla="*/ 54 w 56"/>
                  <a:gd name="T27" fmla="*/ 4 h 48"/>
                  <a:gd name="T28" fmla="*/ 46 w 56"/>
                  <a:gd name="T29" fmla="*/ 12 h 48"/>
                  <a:gd name="T30" fmla="*/ 56 w 56"/>
                  <a:gd name="T31" fmla="*/ 5 h 48"/>
                  <a:gd name="T32" fmla="*/ 40 w 56"/>
                  <a:gd name="T33" fmla="*/ 21 h 48"/>
                  <a:gd name="T34" fmla="*/ 21 w 56"/>
                  <a:gd name="T35" fmla="*/ 35 h 48"/>
                  <a:gd name="T36" fmla="*/ 15 w 56"/>
                  <a:gd name="T37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" h="48">
                    <a:moveTo>
                      <a:pt x="15" y="39"/>
                    </a:moveTo>
                    <a:cubicBezTo>
                      <a:pt x="23" y="33"/>
                      <a:pt x="24" y="31"/>
                      <a:pt x="26" y="30"/>
                    </a:cubicBezTo>
                    <a:cubicBezTo>
                      <a:pt x="27" y="28"/>
                      <a:pt x="29" y="27"/>
                      <a:pt x="35" y="22"/>
                    </a:cubicBezTo>
                    <a:cubicBezTo>
                      <a:pt x="33" y="23"/>
                      <a:pt x="28" y="27"/>
                      <a:pt x="21" y="33"/>
                    </a:cubicBezTo>
                    <a:cubicBezTo>
                      <a:pt x="15" y="38"/>
                      <a:pt x="8" y="43"/>
                      <a:pt x="4" y="46"/>
                    </a:cubicBezTo>
                    <a:cubicBezTo>
                      <a:pt x="0" y="47"/>
                      <a:pt x="18" y="33"/>
                      <a:pt x="8" y="41"/>
                    </a:cubicBezTo>
                    <a:cubicBezTo>
                      <a:pt x="13" y="36"/>
                      <a:pt x="22" y="30"/>
                      <a:pt x="28" y="24"/>
                    </a:cubicBezTo>
                    <a:cubicBezTo>
                      <a:pt x="28" y="25"/>
                      <a:pt x="24" y="28"/>
                      <a:pt x="24" y="29"/>
                    </a:cubicBezTo>
                    <a:cubicBezTo>
                      <a:pt x="33" y="21"/>
                      <a:pt x="31" y="23"/>
                      <a:pt x="42" y="14"/>
                    </a:cubicBezTo>
                    <a:cubicBezTo>
                      <a:pt x="31" y="23"/>
                      <a:pt x="37" y="16"/>
                      <a:pt x="28" y="23"/>
                    </a:cubicBezTo>
                    <a:cubicBezTo>
                      <a:pt x="30" y="20"/>
                      <a:pt x="38" y="13"/>
                      <a:pt x="47" y="6"/>
                    </a:cubicBezTo>
                    <a:cubicBezTo>
                      <a:pt x="42" y="11"/>
                      <a:pt x="42" y="12"/>
                      <a:pt x="52" y="4"/>
                    </a:cubicBezTo>
                    <a:cubicBezTo>
                      <a:pt x="52" y="4"/>
                      <a:pt x="47" y="8"/>
                      <a:pt x="44" y="11"/>
                    </a:cubicBezTo>
                    <a:cubicBezTo>
                      <a:pt x="44" y="13"/>
                      <a:pt x="56" y="0"/>
                      <a:pt x="54" y="4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9" y="9"/>
                      <a:pt x="49" y="12"/>
                      <a:pt x="56" y="5"/>
                    </a:cubicBezTo>
                    <a:cubicBezTo>
                      <a:pt x="52" y="9"/>
                      <a:pt x="46" y="15"/>
                      <a:pt x="40" y="21"/>
                    </a:cubicBezTo>
                    <a:cubicBezTo>
                      <a:pt x="33" y="26"/>
                      <a:pt x="26" y="32"/>
                      <a:pt x="21" y="35"/>
                    </a:cubicBezTo>
                    <a:cubicBezTo>
                      <a:pt x="10" y="45"/>
                      <a:pt x="8" y="48"/>
                      <a:pt x="15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8" name="Freeform 6850">
                <a:extLst>
                  <a:ext uri="{FF2B5EF4-FFF2-40B4-BE49-F238E27FC236}">
                    <a16:creationId xmlns:a16="http://schemas.microsoft.com/office/drawing/2014/main" id="{D8F74585-D531-411B-8842-17C14498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605"/>
                <a:ext cx="41" cy="12"/>
              </a:xfrm>
              <a:custGeom>
                <a:avLst/>
                <a:gdLst>
                  <a:gd name="T0" fmla="*/ 65 w 72"/>
                  <a:gd name="T1" fmla="*/ 2 h 22"/>
                  <a:gd name="T2" fmla="*/ 53 w 72"/>
                  <a:gd name="T3" fmla="*/ 7 h 22"/>
                  <a:gd name="T4" fmla="*/ 35 w 72"/>
                  <a:gd name="T5" fmla="*/ 14 h 22"/>
                  <a:gd name="T6" fmla="*/ 33 w 72"/>
                  <a:gd name="T7" fmla="*/ 13 h 22"/>
                  <a:gd name="T8" fmla="*/ 0 w 72"/>
                  <a:gd name="T9" fmla="*/ 22 h 22"/>
                  <a:gd name="T10" fmla="*/ 16 w 72"/>
                  <a:gd name="T11" fmla="*/ 15 h 22"/>
                  <a:gd name="T12" fmla="*/ 38 w 72"/>
                  <a:gd name="T13" fmla="*/ 11 h 22"/>
                  <a:gd name="T14" fmla="*/ 65 w 72"/>
                  <a:gd name="T15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22">
                    <a:moveTo>
                      <a:pt x="65" y="2"/>
                    </a:moveTo>
                    <a:cubicBezTo>
                      <a:pt x="72" y="0"/>
                      <a:pt x="63" y="3"/>
                      <a:pt x="53" y="7"/>
                    </a:cubicBezTo>
                    <a:cubicBezTo>
                      <a:pt x="43" y="10"/>
                      <a:pt x="32" y="14"/>
                      <a:pt x="35" y="14"/>
                    </a:cubicBezTo>
                    <a:cubicBezTo>
                      <a:pt x="19" y="19"/>
                      <a:pt x="34" y="13"/>
                      <a:pt x="33" y="13"/>
                    </a:cubicBezTo>
                    <a:cubicBezTo>
                      <a:pt x="27" y="14"/>
                      <a:pt x="15" y="19"/>
                      <a:pt x="0" y="22"/>
                    </a:cubicBezTo>
                    <a:cubicBezTo>
                      <a:pt x="13" y="17"/>
                      <a:pt x="12" y="17"/>
                      <a:pt x="16" y="15"/>
                    </a:cubicBezTo>
                    <a:cubicBezTo>
                      <a:pt x="18" y="16"/>
                      <a:pt x="28" y="14"/>
                      <a:pt x="38" y="11"/>
                    </a:cubicBezTo>
                    <a:cubicBezTo>
                      <a:pt x="49" y="8"/>
                      <a:pt x="60" y="4"/>
                      <a:pt x="6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9" name="Freeform 6851">
                <a:extLst>
                  <a:ext uri="{FF2B5EF4-FFF2-40B4-BE49-F238E27FC236}">
                    <a16:creationId xmlns:a16="http://schemas.microsoft.com/office/drawing/2014/main" id="{C4562750-3D87-4C5B-87F6-EEFB177CA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2473"/>
                <a:ext cx="17" cy="16"/>
              </a:xfrm>
              <a:custGeom>
                <a:avLst/>
                <a:gdLst>
                  <a:gd name="T0" fmla="*/ 13 w 29"/>
                  <a:gd name="T1" fmla="*/ 18 h 29"/>
                  <a:gd name="T2" fmla="*/ 0 w 29"/>
                  <a:gd name="T3" fmla="*/ 28 h 29"/>
                  <a:gd name="T4" fmla="*/ 24 w 29"/>
                  <a:gd name="T5" fmla="*/ 4 h 29"/>
                  <a:gd name="T6" fmla="*/ 22 w 29"/>
                  <a:gd name="T7" fmla="*/ 8 h 29"/>
                  <a:gd name="T8" fmla="*/ 13 w 29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13" y="18"/>
                    </a:moveTo>
                    <a:cubicBezTo>
                      <a:pt x="11" y="18"/>
                      <a:pt x="1" y="29"/>
                      <a:pt x="0" y="28"/>
                    </a:cubicBezTo>
                    <a:cubicBezTo>
                      <a:pt x="6" y="22"/>
                      <a:pt x="20" y="8"/>
                      <a:pt x="24" y="4"/>
                    </a:cubicBezTo>
                    <a:cubicBezTo>
                      <a:pt x="29" y="0"/>
                      <a:pt x="26" y="3"/>
                      <a:pt x="22" y="8"/>
                    </a:cubicBezTo>
                    <a:cubicBezTo>
                      <a:pt x="18" y="12"/>
                      <a:pt x="13" y="17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0" name="Freeform 6852">
                <a:extLst>
                  <a:ext uri="{FF2B5EF4-FFF2-40B4-BE49-F238E27FC236}">
                    <a16:creationId xmlns:a16="http://schemas.microsoft.com/office/drawing/2014/main" id="{6C6EB779-8034-4FEA-B4F9-E6702EE12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462"/>
                <a:ext cx="34" cy="34"/>
              </a:xfrm>
              <a:custGeom>
                <a:avLst/>
                <a:gdLst>
                  <a:gd name="T0" fmla="*/ 21 w 59"/>
                  <a:gd name="T1" fmla="*/ 41 h 60"/>
                  <a:gd name="T2" fmla="*/ 13 w 59"/>
                  <a:gd name="T3" fmla="*/ 48 h 60"/>
                  <a:gd name="T4" fmla="*/ 1 w 59"/>
                  <a:gd name="T5" fmla="*/ 60 h 60"/>
                  <a:gd name="T6" fmla="*/ 10 w 59"/>
                  <a:gd name="T7" fmla="*/ 49 h 60"/>
                  <a:gd name="T8" fmla="*/ 23 w 59"/>
                  <a:gd name="T9" fmla="*/ 35 h 60"/>
                  <a:gd name="T10" fmla="*/ 38 w 59"/>
                  <a:gd name="T11" fmla="*/ 22 h 60"/>
                  <a:gd name="T12" fmla="*/ 55 w 59"/>
                  <a:gd name="T13" fmla="*/ 3 h 60"/>
                  <a:gd name="T14" fmla="*/ 59 w 59"/>
                  <a:gd name="T15" fmla="*/ 0 h 60"/>
                  <a:gd name="T16" fmla="*/ 52 w 59"/>
                  <a:gd name="T17" fmla="*/ 12 h 60"/>
                  <a:gd name="T18" fmla="*/ 46 w 59"/>
                  <a:gd name="T19" fmla="*/ 14 h 60"/>
                  <a:gd name="T20" fmla="*/ 41 w 59"/>
                  <a:gd name="T21" fmla="*/ 20 h 60"/>
                  <a:gd name="T22" fmla="*/ 42 w 59"/>
                  <a:gd name="T23" fmla="*/ 20 h 60"/>
                  <a:gd name="T24" fmla="*/ 31 w 59"/>
                  <a:gd name="T25" fmla="*/ 30 h 60"/>
                  <a:gd name="T26" fmla="*/ 21 w 59"/>
                  <a:gd name="T27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60">
                    <a:moveTo>
                      <a:pt x="21" y="41"/>
                    </a:moveTo>
                    <a:cubicBezTo>
                      <a:pt x="20" y="41"/>
                      <a:pt x="17" y="44"/>
                      <a:pt x="13" y="48"/>
                    </a:cubicBezTo>
                    <a:cubicBezTo>
                      <a:pt x="9" y="52"/>
                      <a:pt x="4" y="57"/>
                      <a:pt x="1" y="60"/>
                    </a:cubicBezTo>
                    <a:cubicBezTo>
                      <a:pt x="0" y="59"/>
                      <a:pt x="3" y="55"/>
                      <a:pt x="10" y="49"/>
                    </a:cubicBezTo>
                    <a:cubicBezTo>
                      <a:pt x="8" y="54"/>
                      <a:pt x="19" y="40"/>
                      <a:pt x="23" y="35"/>
                    </a:cubicBezTo>
                    <a:cubicBezTo>
                      <a:pt x="26" y="34"/>
                      <a:pt x="32" y="29"/>
                      <a:pt x="38" y="22"/>
                    </a:cubicBezTo>
                    <a:cubicBezTo>
                      <a:pt x="44" y="16"/>
                      <a:pt x="50" y="8"/>
                      <a:pt x="55" y="3"/>
                    </a:cubicBezTo>
                    <a:cubicBezTo>
                      <a:pt x="55" y="3"/>
                      <a:pt x="56" y="4"/>
                      <a:pt x="59" y="0"/>
                    </a:cubicBezTo>
                    <a:cubicBezTo>
                      <a:pt x="56" y="5"/>
                      <a:pt x="46" y="15"/>
                      <a:pt x="52" y="12"/>
                    </a:cubicBezTo>
                    <a:cubicBezTo>
                      <a:pt x="43" y="22"/>
                      <a:pt x="51" y="12"/>
                      <a:pt x="46" y="14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38" y="23"/>
                      <a:pt x="40" y="21"/>
                      <a:pt x="42" y="20"/>
                    </a:cubicBezTo>
                    <a:cubicBezTo>
                      <a:pt x="41" y="21"/>
                      <a:pt x="36" y="25"/>
                      <a:pt x="31" y="30"/>
                    </a:cubicBezTo>
                    <a:cubicBezTo>
                      <a:pt x="26" y="35"/>
                      <a:pt x="21" y="40"/>
                      <a:pt x="2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1" name="Freeform 6853">
                <a:extLst>
                  <a:ext uri="{FF2B5EF4-FFF2-40B4-BE49-F238E27FC236}">
                    <a16:creationId xmlns:a16="http://schemas.microsoft.com/office/drawing/2014/main" id="{3887F3F3-8123-4380-AC0B-7F9C09F4A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010"/>
                <a:ext cx="4" cy="18"/>
              </a:xfrm>
              <a:custGeom>
                <a:avLst/>
                <a:gdLst>
                  <a:gd name="T0" fmla="*/ 2 w 7"/>
                  <a:gd name="T1" fmla="*/ 5 h 31"/>
                  <a:gd name="T2" fmla="*/ 7 w 7"/>
                  <a:gd name="T3" fmla="*/ 26 h 31"/>
                  <a:gd name="T4" fmla="*/ 7 w 7"/>
                  <a:gd name="T5" fmla="*/ 31 h 31"/>
                  <a:gd name="T6" fmla="*/ 6 w 7"/>
                  <a:gd name="T7" fmla="*/ 24 h 31"/>
                  <a:gd name="T8" fmla="*/ 2 w 7"/>
                  <a:gd name="T9" fmla="*/ 14 h 31"/>
                  <a:gd name="T10" fmla="*/ 2 w 7"/>
                  <a:gd name="T11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1">
                    <a:moveTo>
                      <a:pt x="2" y="5"/>
                    </a:moveTo>
                    <a:cubicBezTo>
                      <a:pt x="2" y="0"/>
                      <a:pt x="5" y="18"/>
                      <a:pt x="7" y="26"/>
                    </a:cubicBezTo>
                    <a:cubicBezTo>
                      <a:pt x="7" y="27"/>
                      <a:pt x="6" y="27"/>
                      <a:pt x="7" y="31"/>
                    </a:cubicBezTo>
                    <a:cubicBezTo>
                      <a:pt x="6" y="30"/>
                      <a:pt x="5" y="23"/>
                      <a:pt x="6" y="24"/>
                    </a:cubicBezTo>
                    <a:cubicBezTo>
                      <a:pt x="4" y="20"/>
                      <a:pt x="3" y="17"/>
                      <a:pt x="2" y="14"/>
                    </a:cubicBezTo>
                    <a:cubicBezTo>
                      <a:pt x="0" y="3"/>
                      <a:pt x="7" y="27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2" name="Freeform 6854">
                <a:extLst>
                  <a:ext uri="{FF2B5EF4-FFF2-40B4-BE49-F238E27FC236}">
                    <a16:creationId xmlns:a16="http://schemas.microsoft.com/office/drawing/2014/main" id="{096663E3-D575-4798-A4D2-1B69E6AAE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1883"/>
                <a:ext cx="12" cy="21"/>
              </a:xfrm>
              <a:custGeom>
                <a:avLst/>
                <a:gdLst>
                  <a:gd name="T0" fmla="*/ 20 w 20"/>
                  <a:gd name="T1" fmla="*/ 38 h 38"/>
                  <a:gd name="T2" fmla="*/ 10 w 20"/>
                  <a:gd name="T3" fmla="*/ 21 h 38"/>
                  <a:gd name="T4" fmla="*/ 1 w 20"/>
                  <a:gd name="T5" fmla="*/ 3 h 38"/>
                  <a:gd name="T6" fmla="*/ 7 w 20"/>
                  <a:gd name="T7" fmla="*/ 13 h 38"/>
                  <a:gd name="T8" fmla="*/ 20 w 20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8">
                    <a:moveTo>
                      <a:pt x="20" y="38"/>
                    </a:moveTo>
                    <a:cubicBezTo>
                      <a:pt x="17" y="35"/>
                      <a:pt x="13" y="28"/>
                      <a:pt x="10" y="21"/>
                    </a:cubicBezTo>
                    <a:cubicBezTo>
                      <a:pt x="7" y="14"/>
                      <a:pt x="3" y="7"/>
                      <a:pt x="1" y="3"/>
                    </a:cubicBezTo>
                    <a:cubicBezTo>
                      <a:pt x="0" y="0"/>
                      <a:pt x="3" y="6"/>
                      <a:pt x="7" y="13"/>
                    </a:cubicBezTo>
                    <a:cubicBezTo>
                      <a:pt x="11" y="21"/>
                      <a:pt x="16" y="31"/>
                      <a:pt x="2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3" name="Freeform 6855">
                <a:extLst>
                  <a:ext uri="{FF2B5EF4-FFF2-40B4-BE49-F238E27FC236}">
                    <a16:creationId xmlns:a16="http://schemas.microsoft.com/office/drawing/2014/main" id="{24DEE406-869C-4738-8F9B-D9F2BB976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2" y="2522"/>
                <a:ext cx="11" cy="9"/>
              </a:xfrm>
              <a:custGeom>
                <a:avLst/>
                <a:gdLst>
                  <a:gd name="T0" fmla="*/ 13 w 19"/>
                  <a:gd name="T1" fmla="*/ 8 h 15"/>
                  <a:gd name="T2" fmla="*/ 12 w 19"/>
                  <a:gd name="T3" fmla="*/ 7 h 15"/>
                  <a:gd name="T4" fmla="*/ 7 w 19"/>
                  <a:gd name="T5" fmla="*/ 9 h 15"/>
                  <a:gd name="T6" fmla="*/ 0 w 19"/>
                  <a:gd name="T7" fmla="*/ 13 h 15"/>
                  <a:gd name="T8" fmla="*/ 19 w 19"/>
                  <a:gd name="T9" fmla="*/ 0 h 15"/>
                  <a:gd name="T10" fmla="*/ 13 w 19"/>
                  <a:gd name="T1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5">
                    <a:moveTo>
                      <a:pt x="13" y="8"/>
                    </a:moveTo>
                    <a:cubicBezTo>
                      <a:pt x="9" y="11"/>
                      <a:pt x="2" y="15"/>
                      <a:pt x="12" y="7"/>
                    </a:cubicBezTo>
                    <a:cubicBezTo>
                      <a:pt x="5" y="11"/>
                      <a:pt x="6" y="11"/>
                      <a:pt x="7" y="9"/>
                    </a:cubicBezTo>
                    <a:cubicBezTo>
                      <a:pt x="6" y="9"/>
                      <a:pt x="3" y="12"/>
                      <a:pt x="0" y="13"/>
                    </a:cubicBezTo>
                    <a:cubicBezTo>
                      <a:pt x="3" y="10"/>
                      <a:pt x="15" y="2"/>
                      <a:pt x="19" y="0"/>
                    </a:cubicBezTo>
                    <a:cubicBezTo>
                      <a:pt x="14" y="4"/>
                      <a:pt x="13" y="7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4" name="Freeform 6856">
                <a:extLst>
                  <a:ext uri="{FF2B5EF4-FFF2-40B4-BE49-F238E27FC236}">
                    <a16:creationId xmlns:a16="http://schemas.microsoft.com/office/drawing/2014/main" id="{ABFEA0E7-A1BF-45CB-9D9C-EE1BBC766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9" y="2531"/>
                <a:ext cx="27" cy="20"/>
              </a:xfrm>
              <a:custGeom>
                <a:avLst/>
                <a:gdLst>
                  <a:gd name="T0" fmla="*/ 48 w 48"/>
                  <a:gd name="T1" fmla="*/ 0 h 34"/>
                  <a:gd name="T2" fmla="*/ 25 w 48"/>
                  <a:gd name="T3" fmla="*/ 17 h 34"/>
                  <a:gd name="T4" fmla="*/ 10 w 48"/>
                  <a:gd name="T5" fmla="*/ 29 h 34"/>
                  <a:gd name="T6" fmla="*/ 17 w 48"/>
                  <a:gd name="T7" fmla="*/ 22 h 34"/>
                  <a:gd name="T8" fmla="*/ 48 w 48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4">
                    <a:moveTo>
                      <a:pt x="48" y="0"/>
                    </a:moveTo>
                    <a:cubicBezTo>
                      <a:pt x="46" y="3"/>
                      <a:pt x="35" y="11"/>
                      <a:pt x="25" y="17"/>
                    </a:cubicBezTo>
                    <a:cubicBezTo>
                      <a:pt x="15" y="24"/>
                      <a:pt x="6" y="29"/>
                      <a:pt x="10" y="29"/>
                    </a:cubicBezTo>
                    <a:cubicBezTo>
                      <a:pt x="0" y="34"/>
                      <a:pt x="7" y="29"/>
                      <a:pt x="17" y="22"/>
                    </a:cubicBezTo>
                    <a:cubicBezTo>
                      <a:pt x="27" y="15"/>
                      <a:pt x="41" y="5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5" name="Freeform 6857">
                <a:extLst>
                  <a:ext uri="{FF2B5EF4-FFF2-40B4-BE49-F238E27FC236}">
                    <a16:creationId xmlns:a16="http://schemas.microsoft.com/office/drawing/2014/main" id="{F80F9A03-B55D-4518-B69C-6A4650B65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2376"/>
                <a:ext cx="8" cy="13"/>
              </a:xfrm>
              <a:custGeom>
                <a:avLst/>
                <a:gdLst>
                  <a:gd name="T0" fmla="*/ 2 w 14"/>
                  <a:gd name="T1" fmla="*/ 20 h 23"/>
                  <a:gd name="T2" fmla="*/ 14 w 14"/>
                  <a:gd name="T3" fmla="*/ 1 h 23"/>
                  <a:gd name="T4" fmla="*/ 0 w 14"/>
                  <a:gd name="T5" fmla="*/ 23 h 23"/>
                  <a:gd name="T6" fmla="*/ 2 w 14"/>
                  <a:gd name="T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3">
                    <a:moveTo>
                      <a:pt x="2" y="20"/>
                    </a:moveTo>
                    <a:cubicBezTo>
                      <a:pt x="6" y="13"/>
                      <a:pt x="12" y="0"/>
                      <a:pt x="14" y="1"/>
                    </a:cubicBezTo>
                    <a:cubicBezTo>
                      <a:pt x="8" y="10"/>
                      <a:pt x="7" y="14"/>
                      <a:pt x="0" y="23"/>
                    </a:cubicBezTo>
                    <a:cubicBezTo>
                      <a:pt x="0" y="23"/>
                      <a:pt x="2" y="20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6" name="Freeform 6858">
                <a:extLst>
                  <a:ext uri="{FF2B5EF4-FFF2-40B4-BE49-F238E27FC236}">
                    <a16:creationId xmlns:a16="http://schemas.microsoft.com/office/drawing/2014/main" id="{C652F043-CC85-4C5F-9936-7AC5DB5A6B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3" y="2127"/>
                <a:ext cx="5" cy="64"/>
              </a:xfrm>
              <a:custGeom>
                <a:avLst/>
                <a:gdLst>
                  <a:gd name="T0" fmla="*/ 8 w 9"/>
                  <a:gd name="T1" fmla="*/ 2 h 112"/>
                  <a:gd name="T2" fmla="*/ 7 w 9"/>
                  <a:gd name="T3" fmla="*/ 3 h 112"/>
                  <a:gd name="T4" fmla="*/ 6 w 9"/>
                  <a:gd name="T5" fmla="*/ 30 h 112"/>
                  <a:gd name="T6" fmla="*/ 7 w 9"/>
                  <a:gd name="T7" fmla="*/ 39 h 112"/>
                  <a:gd name="T8" fmla="*/ 5 w 9"/>
                  <a:gd name="T9" fmla="*/ 61 h 112"/>
                  <a:gd name="T10" fmla="*/ 5 w 9"/>
                  <a:gd name="T11" fmla="*/ 47 h 112"/>
                  <a:gd name="T12" fmla="*/ 0 w 9"/>
                  <a:gd name="T13" fmla="*/ 99 h 112"/>
                  <a:gd name="T14" fmla="*/ 2 w 9"/>
                  <a:gd name="T15" fmla="*/ 101 h 112"/>
                  <a:gd name="T16" fmla="*/ 7 w 9"/>
                  <a:gd name="T17" fmla="*/ 50 h 112"/>
                  <a:gd name="T18" fmla="*/ 8 w 9"/>
                  <a:gd name="T19" fmla="*/ 2 h 112"/>
                  <a:gd name="T20" fmla="*/ 6 w 9"/>
                  <a:gd name="T21" fmla="*/ 65 h 112"/>
                  <a:gd name="T22" fmla="*/ 2 w 9"/>
                  <a:gd name="T23" fmla="*/ 95 h 112"/>
                  <a:gd name="T24" fmla="*/ 3 w 9"/>
                  <a:gd name="T25" fmla="*/ 78 h 112"/>
                  <a:gd name="T26" fmla="*/ 6 w 9"/>
                  <a:gd name="T27" fmla="*/ 6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12">
                    <a:moveTo>
                      <a:pt x="8" y="2"/>
                    </a:moveTo>
                    <a:cubicBezTo>
                      <a:pt x="8" y="26"/>
                      <a:pt x="8" y="0"/>
                      <a:pt x="7" y="3"/>
                    </a:cubicBezTo>
                    <a:cubicBezTo>
                      <a:pt x="7" y="10"/>
                      <a:pt x="6" y="21"/>
                      <a:pt x="6" y="30"/>
                    </a:cubicBezTo>
                    <a:cubicBezTo>
                      <a:pt x="6" y="38"/>
                      <a:pt x="6" y="44"/>
                      <a:pt x="7" y="39"/>
                    </a:cubicBezTo>
                    <a:cubicBezTo>
                      <a:pt x="7" y="46"/>
                      <a:pt x="7" y="60"/>
                      <a:pt x="5" y="61"/>
                    </a:cubicBezTo>
                    <a:cubicBezTo>
                      <a:pt x="5" y="60"/>
                      <a:pt x="6" y="47"/>
                      <a:pt x="5" y="47"/>
                    </a:cubicBezTo>
                    <a:cubicBezTo>
                      <a:pt x="4" y="65"/>
                      <a:pt x="3" y="86"/>
                      <a:pt x="0" y="99"/>
                    </a:cubicBezTo>
                    <a:cubicBezTo>
                      <a:pt x="3" y="92"/>
                      <a:pt x="1" y="112"/>
                      <a:pt x="2" y="101"/>
                    </a:cubicBezTo>
                    <a:cubicBezTo>
                      <a:pt x="4" y="87"/>
                      <a:pt x="6" y="68"/>
                      <a:pt x="7" y="50"/>
                    </a:cubicBezTo>
                    <a:cubicBezTo>
                      <a:pt x="8" y="33"/>
                      <a:pt x="9" y="15"/>
                      <a:pt x="8" y="2"/>
                    </a:cubicBezTo>
                    <a:close/>
                    <a:moveTo>
                      <a:pt x="6" y="65"/>
                    </a:moveTo>
                    <a:cubicBezTo>
                      <a:pt x="4" y="82"/>
                      <a:pt x="4" y="86"/>
                      <a:pt x="2" y="95"/>
                    </a:cubicBezTo>
                    <a:cubicBezTo>
                      <a:pt x="2" y="94"/>
                      <a:pt x="3" y="86"/>
                      <a:pt x="3" y="78"/>
                    </a:cubicBezTo>
                    <a:cubicBezTo>
                      <a:pt x="4" y="71"/>
                      <a:pt x="5" y="63"/>
                      <a:pt x="6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7" name="Freeform 6859">
                <a:extLst>
                  <a:ext uri="{FF2B5EF4-FFF2-40B4-BE49-F238E27FC236}">
                    <a16:creationId xmlns:a16="http://schemas.microsoft.com/office/drawing/2014/main" id="{E5901DA3-728C-4F78-A56F-F6233F6B0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2538"/>
                <a:ext cx="13" cy="8"/>
              </a:xfrm>
              <a:custGeom>
                <a:avLst/>
                <a:gdLst>
                  <a:gd name="T0" fmla="*/ 21 w 23"/>
                  <a:gd name="T1" fmla="*/ 2 h 14"/>
                  <a:gd name="T2" fmla="*/ 1 w 23"/>
                  <a:gd name="T3" fmla="*/ 14 h 14"/>
                  <a:gd name="T4" fmla="*/ 9 w 23"/>
                  <a:gd name="T5" fmla="*/ 7 h 14"/>
                  <a:gd name="T6" fmla="*/ 7 w 23"/>
                  <a:gd name="T7" fmla="*/ 10 h 14"/>
                  <a:gd name="T8" fmla="*/ 16 w 23"/>
                  <a:gd name="T9" fmla="*/ 5 h 14"/>
                  <a:gd name="T10" fmla="*/ 21 w 23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4">
                    <a:moveTo>
                      <a:pt x="21" y="2"/>
                    </a:moveTo>
                    <a:cubicBezTo>
                      <a:pt x="15" y="6"/>
                      <a:pt x="9" y="9"/>
                      <a:pt x="1" y="14"/>
                    </a:cubicBezTo>
                    <a:cubicBezTo>
                      <a:pt x="4" y="12"/>
                      <a:pt x="0" y="13"/>
                      <a:pt x="9" y="7"/>
                    </a:cubicBezTo>
                    <a:cubicBezTo>
                      <a:pt x="10" y="7"/>
                      <a:pt x="10" y="8"/>
                      <a:pt x="7" y="10"/>
                    </a:cubicBezTo>
                    <a:cubicBezTo>
                      <a:pt x="7" y="10"/>
                      <a:pt x="12" y="7"/>
                      <a:pt x="16" y="5"/>
                    </a:cubicBezTo>
                    <a:cubicBezTo>
                      <a:pt x="19" y="2"/>
                      <a:pt x="23" y="0"/>
                      <a:pt x="2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8" name="Freeform 6860">
                <a:extLst>
                  <a:ext uri="{FF2B5EF4-FFF2-40B4-BE49-F238E27FC236}">
                    <a16:creationId xmlns:a16="http://schemas.microsoft.com/office/drawing/2014/main" id="{640D39CA-A669-4FBD-AD06-F838EE723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418"/>
                <a:ext cx="14" cy="15"/>
              </a:xfrm>
              <a:custGeom>
                <a:avLst/>
                <a:gdLst>
                  <a:gd name="T0" fmla="*/ 20 w 24"/>
                  <a:gd name="T1" fmla="*/ 2 h 27"/>
                  <a:gd name="T2" fmla="*/ 23 w 24"/>
                  <a:gd name="T3" fmla="*/ 5 h 27"/>
                  <a:gd name="T4" fmla="*/ 11 w 24"/>
                  <a:gd name="T5" fmla="*/ 20 h 27"/>
                  <a:gd name="T6" fmla="*/ 20 w 24"/>
                  <a:gd name="T7" fmla="*/ 8 h 27"/>
                  <a:gd name="T8" fmla="*/ 13 w 24"/>
                  <a:gd name="T9" fmla="*/ 14 h 27"/>
                  <a:gd name="T10" fmla="*/ 3 w 24"/>
                  <a:gd name="T11" fmla="*/ 26 h 27"/>
                  <a:gd name="T12" fmla="*/ 7 w 24"/>
                  <a:gd name="T13" fmla="*/ 14 h 27"/>
                  <a:gd name="T14" fmla="*/ 20 w 24"/>
                  <a:gd name="T1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27">
                    <a:moveTo>
                      <a:pt x="20" y="2"/>
                    </a:moveTo>
                    <a:cubicBezTo>
                      <a:pt x="24" y="0"/>
                      <a:pt x="20" y="7"/>
                      <a:pt x="23" y="5"/>
                    </a:cubicBezTo>
                    <a:cubicBezTo>
                      <a:pt x="20" y="9"/>
                      <a:pt x="17" y="13"/>
                      <a:pt x="11" y="20"/>
                    </a:cubicBezTo>
                    <a:cubicBezTo>
                      <a:pt x="11" y="19"/>
                      <a:pt x="17" y="13"/>
                      <a:pt x="20" y="8"/>
                    </a:cubicBezTo>
                    <a:cubicBezTo>
                      <a:pt x="17" y="10"/>
                      <a:pt x="5" y="27"/>
                      <a:pt x="13" y="14"/>
                    </a:cubicBezTo>
                    <a:cubicBezTo>
                      <a:pt x="12" y="15"/>
                      <a:pt x="7" y="22"/>
                      <a:pt x="3" y="26"/>
                    </a:cubicBezTo>
                    <a:cubicBezTo>
                      <a:pt x="0" y="26"/>
                      <a:pt x="6" y="18"/>
                      <a:pt x="7" y="14"/>
                    </a:cubicBezTo>
                    <a:cubicBezTo>
                      <a:pt x="10" y="11"/>
                      <a:pt x="14" y="10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9" name="Freeform 6861">
                <a:extLst>
                  <a:ext uri="{FF2B5EF4-FFF2-40B4-BE49-F238E27FC236}">
                    <a16:creationId xmlns:a16="http://schemas.microsoft.com/office/drawing/2014/main" id="{54939610-A013-450C-9C3E-728A017D6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1645"/>
                <a:ext cx="12" cy="3"/>
              </a:xfrm>
              <a:custGeom>
                <a:avLst/>
                <a:gdLst>
                  <a:gd name="T0" fmla="*/ 20 w 20"/>
                  <a:gd name="T1" fmla="*/ 5 h 5"/>
                  <a:gd name="T2" fmla="*/ 3 w 20"/>
                  <a:gd name="T3" fmla="*/ 2 h 5"/>
                  <a:gd name="T4" fmla="*/ 0 w 20"/>
                  <a:gd name="T5" fmla="*/ 2 h 5"/>
                  <a:gd name="T6" fmla="*/ 20 w 2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5">
                    <a:moveTo>
                      <a:pt x="20" y="5"/>
                    </a:moveTo>
                    <a:cubicBezTo>
                      <a:pt x="15" y="5"/>
                      <a:pt x="12" y="4"/>
                      <a:pt x="3" y="2"/>
                    </a:cubicBezTo>
                    <a:cubicBezTo>
                      <a:pt x="7" y="3"/>
                      <a:pt x="6" y="3"/>
                      <a:pt x="0" y="2"/>
                    </a:cubicBezTo>
                    <a:cubicBezTo>
                      <a:pt x="0" y="0"/>
                      <a:pt x="10" y="2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0" name="Freeform 6862">
                <a:extLst>
                  <a:ext uri="{FF2B5EF4-FFF2-40B4-BE49-F238E27FC236}">
                    <a16:creationId xmlns:a16="http://schemas.microsoft.com/office/drawing/2014/main" id="{65E13768-5E3E-4B38-AEAF-C8EEE5F70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842"/>
                <a:ext cx="14" cy="18"/>
              </a:xfrm>
              <a:custGeom>
                <a:avLst/>
                <a:gdLst>
                  <a:gd name="T0" fmla="*/ 9 w 25"/>
                  <a:gd name="T1" fmla="*/ 6 h 31"/>
                  <a:gd name="T2" fmla="*/ 19 w 25"/>
                  <a:gd name="T3" fmla="*/ 21 h 31"/>
                  <a:gd name="T4" fmla="*/ 24 w 25"/>
                  <a:gd name="T5" fmla="*/ 31 h 31"/>
                  <a:gd name="T6" fmla="*/ 9 w 25"/>
                  <a:gd name="T7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1">
                    <a:moveTo>
                      <a:pt x="9" y="6"/>
                    </a:moveTo>
                    <a:cubicBezTo>
                      <a:pt x="11" y="10"/>
                      <a:pt x="15" y="16"/>
                      <a:pt x="19" y="21"/>
                    </a:cubicBezTo>
                    <a:cubicBezTo>
                      <a:pt x="22" y="27"/>
                      <a:pt x="25" y="31"/>
                      <a:pt x="24" y="31"/>
                    </a:cubicBezTo>
                    <a:cubicBezTo>
                      <a:pt x="16" y="14"/>
                      <a:pt x="0" y="0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1" name="Freeform 6863">
                <a:extLst>
                  <a:ext uri="{FF2B5EF4-FFF2-40B4-BE49-F238E27FC236}">
                    <a16:creationId xmlns:a16="http://schemas.microsoft.com/office/drawing/2014/main" id="{E8AE9962-C558-4F26-9928-22F1F2F17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2048"/>
                <a:ext cx="2" cy="18"/>
              </a:xfrm>
              <a:custGeom>
                <a:avLst/>
                <a:gdLst>
                  <a:gd name="T0" fmla="*/ 5 w 5"/>
                  <a:gd name="T1" fmla="*/ 31 h 31"/>
                  <a:gd name="T2" fmla="*/ 2 w 5"/>
                  <a:gd name="T3" fmla="*/ 17 h 31"/>
                  <a:gd name="T4" fmla="*/ 0 w 5"/>
                  <a:gd name="T5" fmla="*/ 6 h 31"/>
                  <a:gd name="T6" fmla="*/ 2 w 5"/>
                  <a:gd name="T7" fmla="*/ 10 h 31"/>
                  <a:gd name="T8" fmla="*/ 5 w 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1">
                    <a:moveTo>
                      <a:pt x="5" y="31"/>
                    </a:moveTo>
                    <a:cubicBezTo>
                      <a:pt x="4" y="29"/>
                      <a:pt x="3" y="23"/>
                      <a:pt x="2" y="17"/>
                    </a:cubicBezTo>
                    <a:cubicBezTo>
                      <a:pt x="2" y="12"/>
                      <a:pt x="1" y="7"/>
                      <a:pt x="0" y="6"/>
                    </a:cubicBezTo>
                    <a:cubicBezTo>
                      <a:pt x="0" y="0"/>
                      <a:pt x="1" y="4"/>
                      <a:pt x="2" y="10"/>
                    </a:cubicBezTo>
                    <a:cubicBezTo>
                      <a:pt x="3" y="17"/>
                      <a:pt x="4" y="26"/>
                      <a:pt x="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2" name="Freeform 6864">
                <a:extLst>
                  <a:ext uri="{FF2B5EF4-FFF2-40B4-BE49-F238E27FC236}">
                    <a16:creationId xmlns:a16="http://schemas.microsoft.com/office/drawing/2014/main" id="{63796F49-9FD9-4C49-A8C8-A61B301E47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26" y="2566"/>
                <a:ext cx="84" cy="37"/>
              </a:xfrm>
              <a:custGeom>
                <a:avLst/>
                <a:gdLst>
                  <a:gd name="T0" fmla="*/ 106 w 148"/>
                  <a:gd name="T1" fmla="*/ 22 h 65"/>
                  <a:gd name="T2" fmla="*/ 129 w 148"/>
                  <a:gd name="T3" fmla="*/ 10 h 65"/>
                  <a:gd name="T4" fmla="*/ 145 w 148"/>
                  <a:gd name="T5" fmla="*/ 0 h 65"/>
                  <a:gd name="T6" fmla="*/ 97 w 148"/>
                  <a:gd name="T7" fmla="*/ 25 h 65"/>
                  <a:gd name="T8" fmla="*/ 57 w 148"/>
                  <a:gd name="T9" fmla="*/ 39 h 65"/>
                  <a:gd name="T10" fmla="*/ 11 w 148"/>
                  <a:gd name="T11" fmla="*/ 56 h 65"/>
                  <a:gd name="T12" fmla="*/ 17 w 148"/>
                  <a:gd name="T13" fmla="*/ 57 h 65"/>
                  <a:gd name="T14" fmla="*/ 3 w 148"/>
                  <a:gd name="T15" fmla="*/ 62 h 65"/>
                  <a:gd name="T16" fmla="*/ 3 w 148"/>
                  <a:gd name="T17" fmla="*/ 65 h 65"/>
                  <a:gd name="T18" fmla="*/ 23 w 148"/>
                  <a:gd name="T19" fmla="*/ 56 h 65"/>
                  <a:gd name="T20" fmla="*/ 35 w 148"/>
                  <a:gd name="T21" fmla="*/ 54 h 65"/>
                  <a:gd name="T22" fmla="*/ 63 w 148"/>
                  <a:gd name="T23" fmla="*/ 43 h 65"/>
                  <a:gd name="T24" fmla="*/ 54 w 148"/>
                  <a:gd name="T25" fmla="*/ 44 h 65"/>
                  <a:gd name="T26" fmla="*/ 71 w 148"/>
                  <a:gd name="T27" fmla="*/ 37 h 65"/>
                  <a:gd name="T28" fmla="*/ 93 w 148"/>
                  <a:gd name="T29" fmla="*/ 29 h 65"/>
                  <a:gd name="T30" fmla="*/ 82 w 148"/>
                  <a:gd name="T31" fmla="*/ 36 h 65"/>
                  <a:gd name="T32" fmla="*/ 61 w 148"/>
                  <a:gd name="T33" fmla="*/ 44 h 65"/>
                  <a:gd name="T34" fmla="*/ 36 w 148"/>
                  <a:gd name="T35" fmla="*/ 55 h 65"/>
                  <a:gd name="T36" fmla="*/ 65 w 148"/>
                  <a:gd name="T37" fmla="*/ 44 h 65"/>
                  <a:gd name="T38" fmla="*/ 67 w 148"/>
                  <a:gd name="T39" fmla="*/ 45 h 65"/>
                  <a:gd name="T40" fmla="*/ 80 w 148"/>
                  <a:gd name="T41" fmla="*/ 39 h 65"/>
                  <a:gd name="T42" fmla="*/ 97 w 148"/>
                  <a:gd name="T43" fmla="*/ 31 h 65"/>
                  <a:gd name="T44" fmla="*/ 91 w 148"/>
                  <a:gd name="T45" fmla="*/ 31 h 65"/>
                  <a:gd name="T46" fmla="*/ 106 w 148"/>
                  <a:gd name="T47" fmla="*/ 22 h 65"/>
                  <a:gd name="T48" fmla="*/ 24 w 148"/>
                  <a:gd name="T49" fmla="*/ 54 h 65"/>
                  <a:gd name="T50" fmla="*/ 40 w 148"/>
                  <a:gd name="T51" fmla="*/ 47 h 65"/>
                  <a:gd name="T52" fmla="*/ 57 w 148"/>
                  <a:gd name="T53" fmla="*/ 42 h 65"/>
                  <a:gd name="T54" fmla="*/ 24 w 148"/>
                  <a:gd name="T55" fmla="*/ 5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8" h="65">
                    <a:moveTo>
                      <a:pt x="106" y="22"/>
                    </a:moveTo>
                    <a:cubicBezTo>
                      <a:pt x="108" y="21"/>
                      <a:pt x="119" y="16"/>
                      <a:pt x="129" y="10"/>
                    </a:cubicBezTo>
                    <a:cubicBezTo>
                      <a:pt x="139" y="5"/>
                      <a:pt x="148" y="0"/>
                      <a:pt x="145" y="0"/>
                    </a:cubicBezTo>
                    <a:cubicBezTo>
                      <a:pt x="133" y="7"/>
                      <a:pt x="115" y="17"/>
                      <a:pt x="97" y="25"/>
                    </a:cubicBezTo>
                    <a:cubicBezTo>
                      <a:pt x="80" y="33"/>
                      <a:pt x="63" y="39"/>
                      <a:pt x="57" y="39"/>
                    </a:cubicBezTo>
                    <a:cubicBezTo>
                      <a:pt x="43" y="46"/>
                      <a:pt x="25" y="52"/>
                      <a:pt x="11" y="56"/>
                    </a:cubicBezTo>
                    <a:cubicBezTo>
                      <a:pt x="11" y="58"/>
                      <a:pt x="14" y="57"/>
                      <a:pt x="17" y="57"/>
                    </a:cubicBezTo>
                    <a:cubicBezTo>
                      <a:pt x="12" y="58"/>
                      <a:pt x="8" y="60"/>
                      <a:pt x="3" y="62"/>
                    </a:cubicBezTo>
                    <a:cubicBezTo>
                      <a:pt x="13" y="60"/>
                      <a:pt x="0" y="64"/>
                      <a:pt x="3" y="65"/>
                    </a:cubicBezTo>
                    <a:cubicBezTo>
                      <a:pt x="8" y="63"/>
                      <a:pt x="16" y="59"/>
                      <a:pt x="23" y="56"/>
                    </a:cubicBezTo>
                    <a:cubicBezTo>
                      <a:pt x="29" y="54"/>
                      <a:pt x="35" y="52"/>
                      <a:pt x="35" y="54"/>
                    </a:cubicBezTo>
                    <a:cubicBezTo>
                      <a:pt x="49" y="47"/>
                      <a:pt x="49" y="49"/>
                      <a:pt x="63" y="43"/>
                    </a:cubicBezTo>
                    <a:cubicBezTo>
                      <a:pt x="59" y="44"/>
                      <a:pt x="44" y="49"/>
                      <a:pt x="54" y="44"/>
                    </a:cubicBezTo>
                    <a:cubicBezTo>
                      <a:pt x="63" y="43"/>
                      <a:pt x="73" y="37"/>
                      <a:pt x="71" y="37"/>
                    </a:cubicBezTo>
                    <a:cubicBezTo>
                      <a:pt x="83" y="32"/>
                      <a:pt x="87" y="31"/>
                      <a:pt x="93" y="29"/>
                    </a:cubicBezTo>
                    <a:cubicBezTo>
                      <a:pt x="85" y="34"/>
                      <a:pt x="82" y="34"/>
                      <a:pt x="82" y="36"/>
                    </a:cubicBezTo>
                    <a:cubicBezTo>
                      <a:pt x="79" y="37"/>
                      <a:pt x="70" y="41"/>
                      <a:pt x="61" y="44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48" y="51"/>
                      <a:pt x="52" y="50"/>
                      <a:pt x="65" y="44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2" y="43"/>
                      <a:pt x="80" y="40"/>
                      <a:pt x="80" y="39"/>
                    </a:cubicBezTo>
                    <a:cubicBezTo>
                      <a:pt x="67" y="44"/>
                      <a:pt x="89" y="34"/>
                      <a:pt x="97" y="31"/>
                    </a:cubicBezTo>
                    <a:cubicBezTo>
                      <a:pt x="97" y="29"/>
                      <a:pt x="89" y="33"/>
                      <a:pt x="91" y="31"/>
                    </a:cubicBezTo>
                    <a:cubicBezTo>
                      <a:pt x="107" y="24"/>
                      <a:pt x="95" y="27"/>
                      <a:pt x="106" y="22"/>
                    </a:cubicBezTo>
                    <a:close/>
                    <a:moveTo>
                      <a:pt x="24" y="54"/>
                    </a:moveTo>
                    <a:cubicBezTo>
                      <a:pt x="25" y="53"/>
                      <a:pt x="32" y="50"/>
                      <a:pt x="40" y="47"/>
                    </a:cubicBezTo>
                    <a:cubicBezTo>
                      <a:pt x="47" y="44"/>
                      <a:pt x="55" y="42"/>
                      <a:pt x="57" y="42"/>
                    </a:cubicBezTo>
                    <a:cubicBezTo>
                      <a:pt x="41" y="49"/>
                      <a:pt x="36" y="51"/>
                      <a:pt x="2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3" name="Freeform 6865">
                <a:extLst>
                  <a:ext uri="{FF2B5EF4-FFF2-40B4-BE49-F238E27FC236}">
                    <a16:creationId xmlns:a16="http://schemas.microsoft.com/office/drawing/2014/main" id="{0E63B750-5C7D-46A6-8820-550651ACD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" y="1679"/>
                <a:ext cx="24" cy="13"/>
              </a:xfrm>
              <a:custGeom>
                <a:avLst/>
                <a:gdLst>
                  <a:gd name="T0" fmla="*/ 32 w 42"/>
                  <a:gd name="T1" fmla="*/ 14 h 23"/>
                  <a:gd name="T2" fmla="*/ 42 w 42"/>
                  <a:gd name="T3" fmla="*/ 23 h 23"/>
                  <a:gd name="T4" fmla="*/ 1 w 42"/>
                  <a:gd name="T5" fmla="*/ 2 h 23"/>
                  <a:gd name="T6" fmla="*/ 17 w 42"/>
                  <a:gd name="T7" fmla="*/ 9 h 23"/>
                  <a:gd name="T8" fmla="*/ 32 w 42"/>
                  <a:gd name="T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3">
                    <a:moveTo>
                      <a:pt x="32" y="14"/>
                    </a:moveTo>
                    <a:cubicBezTo>
                      <a:pt x="41" y="20"/>
                      <a:pt x="36" y="18"/>
                      <a:pt x="42" y="23"/>
                    </a:cubicBezTo>
                    <a:cubicBezTo>
                      <a:pt x="25" y="14"/>
                      <a:pt x="14" y="8"/>
                      <a:pt x="1" y="2"/>
                    </a:cubicBezTo>
                    <a:cubicBezTo>
                      <a:pt x="0" y="0"/>
                      <a:pt x="8" y="5"/>
                      <a:pt x="17" y="9"/>
                    </a:cubicBezTo>
                    <a:cubicBezTo>
                      <a:pt x="25" y="13"/>
                      <a:pt x="33" y="17"/>
                      <a:pt x="3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4" name="Freeform 6866">
                <a:extLst>
                  <a:ext uri="{FF2B5EF4-FFF2-40B4-BE49-F238E27FC236}">
                    <a16:creationId xmlns:a16="http://schemas.microsoft.com/office/drawing/2014/main" id="{903331CD-3445-4A11-9ABD-D574D51AB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1695"/>
                <a:ext cx="32" cy="21"/>
              </a:xfrm>
              <a:custGeom>
                <a:avLst/>
                <a:gdLst>
                  <a:gd name="T0" fmla="*/ 10 w 58"/>
                  <a:gd name="T1" fmla="*/ 7 h 36"/>
                  <a:gd name="T2" fmla="*/ 34 w 58"/>
                  <a:gd name="T3" fmla="*/ 21 h 36"/>
                  <a:gd name="T4" fmla="*/ 52 w 58"/>
                  <a:gd name="T5" fmla="*/ 30 h 36"/>
                  <a:gd name="T6" fmla="*/ 22 w 58"/>
                  <a:gd name="T7" fmla="*/ 12 h 36"/>
                  <a:gd name="T8" fmla="*/ 25 w 58"/>
                  <a:gd name="T9" fmla="*/ 12 h 36"/>
                  <a:gd name="T10" fmla="*/ 55 w 58"/>
                  <a:gd name="T11" fmla="*/ 29 h 36"/>
                  <a:gd name="T12" fmla="*/ 55 w 58"/>
                  <a:gd name="T13" fmla="*/ 36 h 36"/>
                  <a:gd name="T14" fmla="*/ 0 w 58"/>
                  <a:gd name="T15" fmla="*/ 2 h 36"/>
                  <a:gd name="T16" fmla="*/ 6 w 58"/>
                  <a:gd name="T17" fmla="*/ 2 h 36"/>
                  <a:gd name="T18" fmla="*/ 16 w 58"/>
                  <a:gd name="T19" fmla="*/ 9 h 36"/>
                  <a:gd name="T20" fmla="*/ 10 w 58"/>
                  <a:gd name="T21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36">
                    <a:moveTo>
                      <a:pt x="10" y="7"/>
                    </a:moveTo>
                    <a:cubicBezTo>
                      <a:pt x="16" y="11"/>
                      <a:pt x="25" y="16"/>
                      <a:pt x="34" y="21"/>
                    </a:cubicBezTo>
                    <a:cubicBezTo>
                      <a:pt x="42" y="25"/>
                      <a:pt x="50" y="29"/>
                      <a:pt x="52" y="30"/>
                    </a:cubicBezTo>
                    <a:cubicBezTo>
                      <a:pt x="42" y="23"/>
                      <a:pt x="31" y="19"/>
                      <a:pt x="22" y="12"/>
                    </a:cubicBezTo>
                    <a:cubicBezTo>
                      <a:pt x="23" y="12"/>
                      <a:pt x="25" y="13"/>
                      <a:pt x="25" y="12"/>
                    </a:cubicBezTo>
                    <a:cubicBezTo>
                      <a:pt x="36" y="18"/>
                      <a:pt x="44" y="22"/>
                      <a:pt x="55" y="29"/>
                    </a:cubicBezTo>
                    <a:cubicBezTo>
                      <a:pt x="53" y="30"/>
                      <a:pt x="58" y="36"/>
                      <a:pt x="55" y="36"/>
                    </a:cubicBezTo>
                    <a:cubicBezTo>
                      <a:pt x="36" y="22"/>
                      <a:pt x="18" y="14"/>
                      <a:pt x="0" y="2"/>
                    </a:cubicBezTo>
                    <a:cubicBezTo>
                      <a:pt x="11" y="7"/>
                      <a:pt x="0" y="0"/>
                      <a:pt x="6" y="2"/>
                    </a:cubicBezTo>
                    <a:cubicBezTo>
                      <a:pt x="20" y="9"/>
                      <a:pt x="10" y="6"/>
                      <a:pt x="16" y="9"/>
                    </a:cubicBezTo>
                    <a:cubicBezTo>
                      <a:pt x="16" y="10"/>
                      <a:pt x="7" y="3"/>
                      <a:pt x="1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5" name="Freeform 6867">
                <a:extLst>
                  <a:ext uri="{FF2B5EF4-FFF2-40B4-BE49-F238E27FC236}">
                    <a16:creationId xmlns:a16="http://schemas.microsoft.com/office/drawing/2014/main" id="{7803D954-BF65-45CC-B62F-18D4B5985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598"/>
                <a:ext cx="16" cy="6"/>
              </a:xfrm>
              <a:custGeom>
                <a:avLst/>
                <a:gdLst>
                  <a:gd name="T0" fmla="*/ 11 w 27"/>
                  <a:gd name="T1" fmla="*/ 8 h 11"/>
                  <a:gd name="T2" fmla="*/ 12 w 27"/>
                  <a:gd name="T3" fmla="*/ 5 h 11"/>
                  <a:gd name="T4" fmla="*/ 27 w 27"/>
                  <a:gd name="T5" fmla="*/ 0 h 11"/>
                  <a:gd name="T6" fmla="*/ 11 w 27"/>
                  <a:gd name="T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1">
                    <a:moveTo>
                      <a:pt x="11" y="8"/>
                    </a:moveTo>
                    <a:cubicBezTo>
                      <a:pt x="0" y="11"/>
                      <a:pt x="19" y="4"/>
                      <a:pt x="12" y="5"/>
                    </a:cubicBezTo>
                    <a:cubicBezTo>
                      <a:pt x="15" y="4"/>
                      <a:pt x="20" y="3"/>
                      <a:pt x="27" y="0"/>
                    </a:cubicBezTo>
                    <a:cubicBezTo>
                      <a:pt x="24" y="2"/>
                      <a:pt x="14" y="6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6" name="Freeform 6868">
                <a:extLst>
                  <a:ext uri="{FF2B5EF4-FFF2-40B4-BE49-F238E27FC236}">
                    <a16:creationId xmlns:a16="http://schemas.microsoft.com/office/drawing/2014/main" id="{BE33AB25-803E-4E7F-8956-7DD042D41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0" y="1670"/>
                <a:ext cx="22" cy="9"/>
              </a:xfrm>
              <a:custGeom>
                <a:avLst/>
                <a:gdLst>
                  <a:gd name="T0" fmla="*/ 33 w 39"/>
                  <a:gd name="T1" fmla="*/ 13 h 16"/>
                  <a:gd name="T2" fmla="*/ 24 w 39"/>
                  <a:gd name="T3" fmla="*/ 10 h 16"/>
                  <a:gd name="T4" fmla="*/ 0 w 39"/>
                  <a:gd name="T5" fmla="*/ 0 h 16"/>
                  <a:gd name="T6" fmla="*/ 33 w 39"/>
                  <a:gd name="T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16">
                    <a:moveTo>
                      <a:pt x="33" y="13"/>
                    </a:moveTo>
                    <a:cubicBezTo>
                      <a:pt x="39" y="16"/>
                      <a:pt x="33" y="13"/>
                      <a:pt x="24" y="10"/>
                    </a:cubicBezTo>
                    <a:cubicBezTo>
                      <a:pt x="15" y="6"/>
                      <a:pt x="4" y="2"/>
                      <a:pt x="0" y="0"/>
                    </a:cubicBezTo>
                    <a:cubicBezTo>
                      <a:pt x="6" y="0"/>
                      <a:pt x="19" y="7"/>
                      <a:pt x="3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7" name="Freeform 6869">
                <a:extLst>
                  <a:ext uri="{FF2B5EF4-FFF2-40B4-BE49-F238E27FC236}">
                    <a16:creationId xmlns:a16="http://schemas.microsoft.com/office/drawing/2014/main" id="{19BCCE0C-D51A-4080-99DA-F614A1DDB7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07" y="1752"/>
                <a:ext cx="25" cy="27"/>
              </a:xfrm>
              <a:custGeom>
                <a:avLst/>
                <a:gdLst>
                  <a:gd name="T0" fmla="*/ 2 w 44"/>
                  <a:gd name="T1" fmla="*/ 6 h 47"/>
                  <a:gd name="T2" fmla="*/ 18 w 44"/>
                  <a:gd name="T3" fmla="*/ 23 h 47"/>
                  <a:gd name="T4" fmla="*/ 20 w 44"/>
                  <a:gd name="T5" fmla="*/ 29 h 47"/>
                  <a:gd name="T6" fmla="*/ 38 w 44"/>
                  <a:gd name="T7" fmla="*/ 45 h 47"/>
                  <a:gd name="T8" fmla="*/ 30 w 44"/>
                  <a:gd name="T9" fmla="*/ 36 h 47"/>
                  <a:gd name="T10" fmla="*/ 41 w 44"/>
                  <a:gd name="T11" fmla="*/ 46 h 47"/>
                  <a:gd name="T12" fmla="*/ 44 w 44"/>
                  <a:gd name="T13" fmla="*/ 46 h 47"/>
                  <a:gd name="T14" fmla="*/ 31 w 44"/>
                  <a:gd name="T15" fmla="*/ 32 h 47"/>
                  <a:gd name="T16" fmla="*/ 42 w 44"/>
                  <a:gd name="T17" fmla="*/ 39 h 47"/>
                  <a:gd name="T18" fmla="*/ 2 w 44"/>
                  <a:gd name="T19" fmla="*/ 6 h 47"/>
                  <a:gd name="T20" fmla="*/ 24 w 44"/>
                  <a:gd name="T21" fmla="*/ 24 h 47"/>
                  <a:gd name="T22" fmla="*/ 21 w 44"/>
                  <a:gd name="T23" fmla="*/ 24 h 47"/>
                  <a:gd name="T24" fmla="*/ 13 w 44"/>
                  <a:gd name="T25" fmla="*/ 15 h 47"/>
                  <a:gd name="T26" fmla="*/ 24 w 44"/>
                  <a:gd name="T27" fmla="*/ 24 h 47"/>
                  <a:gd name="T28" fmla="*/ 10 w 44"/>
                  <a:gd name="T29" fmla="*/ 12 h 47"/>
                  <a:gd name="T30" fmla="*/ 29 w 44"/>
                  <a:gd name="T31" fmla="*/ 28 h 47"/>
                  <a:gd name="T32" fmla="*/ 10 w 44"/>
                  <a:gd name="T33" fmla="*/ 1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47">
                    <a:moveTo>
                      <a:pt x="2" y="6"/>
                    </a:moveTo>
                    <a:cubicBezTo>
                      <a:pt x="11" y="14"/>
                      <a:pt x="15" y="19"/>
                      <a:pt x="18" y="23"/>
                    </a:cubicBezTo>
                    <a:cubicBezTo>
                      <a:pt x="20" y="26"/>
                      <a:pt x="20" y="28"/>
                      <a:pt x="20" y="29"/>
                    </a:cubicBezTo>
                    <a:cubicBezTo>
                      <a:pt x="28" y="37"/>
                      <a:pt x="28" y="36"/>
                      <a:pt x="38" y="45"/>
                    </a:cubicBezTo>
                    <a:cubicBezTo>
                      <a:pt x="42" y="47"/>
                      <a:pt x="29" y="37"/>
                      <a:pt x="30" y="36"/>
                    </a:cubicBezTo>
                    <a:cubicBezTo>
                      <a:pt x="34" y="40"/>
                      <a:pt x="40" y="46"/>
                      <a:pt x="41" y="46"/>
                    </a:cubicBezTo>
                    <a:cubicBezTo>
                      <a:pt x="22" y="26"/>
                      <a:pt x="38" y="42"/>
                      <a:pt x="44" y="46"/>
                    </a:cubicBezTo>
                    <a:cubicBezTo>
                      <a:pt x="39" y="40"/>
                      <a:pt x="35" y="38"/>
                      <a:pt x="31" y="32"/>
                    </a:cubicBezTo>
                    <a:cubicBezTo>
                      <a:pt x="27" y="26"/>
                      <a:pt x="42" y="39"/>
                      <a:pt x="42" y="39"/>
                    </a:cubicBezTo>
                    <a:cubicBezTo>
                      <a:pt x="20" y="16"/>
                      <a:pt x="0" y="0"/>
                      <a:pt x="2" y="6"/>
                    </a:cubicBezTo>
                    <a:close/>
                    <a:moveTo>
                      <a:pt x="24" y="24"/>
                    </a:moveTo>
                    <a:cubicBezTo>
                      <a:pt x="24" y="26"/>
                      <a:pt x="22" y="24"/>
                      <a:pt x="21" y="24"/>
                    </a:cubicBezTo>
                    <a:cubicBezTo>
                      <a:pt x="17" y="20"/>
                      <a:pt x="17" y="19"/>
                      <a:pt x="13" y="15"/>
                    </a:cubicBezTo>
                    <a:cubicBezTo>
                      <a:pt x="15" y="16"/>
                      <a:pt x="19" y="19"/>
                      <a:pt x="24" y="24"/>
                    </a:cubicBezTo>
                    <a:close/>
                    <a:moveTo>
                      <a:pt x="10" y="12"/>
                    </a:moveTo>
                    <a:cubicBezTo>
                      <a:pt x="11" y="10"/>
                      <a:pt x="26" y="24"/>
                      <a:pt x="29" y="28"/>
                    </a:cubicBezTo>
                    <a:cubicBezTo>
                      <a:pt x="25" y="25"/>
                      <a:pt x="17" y="18"/>
                      <a:pt x="1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8" name="Freeform 6870">
                <a:extLst>
                  <a:ext uri="{FF2B5EF4-FFF2-40B4-BE49-F238E27FC236}">
                    <a16:creationId xmlns:a16="http://schemas.microsoft.com/office/drawing/2014/main" id="{0B5E97F5-DC18-443A-AE23-3C2DC744F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2114"/>
                <a:ext cx="5" cy="45"/>
              </a:xfrm>
              <a:custGeom>
                <a:avLst/>
                <a:gdLst>
                  <a:gd name="T0" fmla="*/ 8 w 8"/>
                  <a:gd name="T1" fmla="*/ 44 h 78"/>
                  <a:gd name="T2" fmla="*/ 5 w 8"/>
                  <a:gd name="T3" fmla="*/ 53 h 78"/>
                  <a:gd name="T4" fmla="*/ 5 w 8"/>
                  <a:gd name="T5" fmla="*/ 42 h 78"/>
                  <a:gd name="T6" fmla="*/ 4 w 8"/>
                  <a:gd name="T7" fmla="*/ 68 h 78"/>
                  <a:gd name="T8" fmla="*/ 2 w 8"/>
                  <a:gd name="T9" fmla="*/ 58 h 78"/>
                  <a:gd name="T10" fmla="*/ 2 w 8"/>
                  <a:gd name="T11" fmla="*/ 62 h 78"/>
                  <a:gd name="T12" fmla="*/ 3 w 8"/>
                  <a:gd name="T13" fmla="*/ 49 h 78"/>
                  <a:gd name="T14" fmla="*/ 3 w 8"/>
                  <a:gd name="T15" fmla="*/ 36 h 78"/>
                  <a:gd name="T16" fmla="*/ 0 w 8"/>
                  <a:gd name="T17" fmla="*/ 41 h 78"/>
                  <a:gd name="T18" fmla="*/ 3 w 8"/>
                  <a:gd name="T19" fmla="*/ 29 h 78"/>
                  <a:gd name="T20" fmla="*/ 3 w 8"/>
                  <a:gd name="T21" fmla="*/ 0 h 78"/>
                  <a:gd name="T22" fmla="*/ 4 w 8"/>
                  <a:gd name="T23" fmla="*/ 28 h 78"/>
                  <a:gd name="T24" fmla="*/ 6 w 8"/>
                  <a:gd name="T25" fmla="*/ 20 h 78"/>
                  <a:gd name="T26" fmla="*/ 4 w 8"/>
                  <a:gd name="T27" fmla="*/ 32 h 78"/>
                  <a:gd name="T28" fmla="*/ 8 w 8"/>
                  <a:gd name="T29" fmla="*/ 4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78">
                    <a:moveTo>
                      <a:pt x="8" y="44"/>
                    </a:moveTo>
                    <a:cubicBezTo>
                      <a:pt x="8" y="54"/>
                      <a:pt x="5" y="43"/>
                      <a:pt x="5" y="53"/>
                    </a:cubicBezTo>
                    <a:cubicBezTo>
                      <a:pt x="5" y="52"/>
                      <a:pt x="5" y="42"/>
                      <a:pt x="5" y="42"/>
                    </a:cubicBezTo>
                    <a:cubicBezTo>
                      <a:pt x="4" y="49"/>
                      <a:pt x="3" y="64"/>
                      <a:pt x="4" y="68"/>
                    </a:cubicBezTo>
                    <a:cubicBezTo>
                      <a:pt x="2" y="78"/>
                      <a:pt x="1" y="66"/>
                      <a:pt x="2" y="58"/>
                    </a:cubicBezTo>
                    <a:cubicBezTo>
                      <a:pt x="2" y="58"/>
                      <a:pt x="2" y="60"/>
                      <a:pt x="2" y="62"/>
                    </a:cubicBezTo>
                    <a:cubicBezTo>
                      <a:pt x="3" y="60"/>
                      <a:pt x="3" y="55"/>
                      <a:pt x="3" y="49"/>
                    </a:cubicBezTo>
                    <a:cubicBezTo>
                      <a:pt x="3" y="43"/>
                      <a:pt x="3" y="38"/>
                      <a:pt x="3" y="36"/>
                    </a:cubicBezTo>
                    <a:cubicBezTo>
                      <a:pt x="2" y="34"/>
                      <a:pt x="1" y="42"/>
                      <a:pt x="0" y="41"/>
                    </a:cubicBezTo>
                    <a:cubicBezTo>
                      <a:pt x="1" y="31"/>
                      <a:pt x="1" y="36"/>
                      <a:pt x="3" y="29"/>
                    </a:cubicBezTo>
                    <a:cubicBezTo>
                      <a:pt x="4" y="15"/>
                      <a:pt x="2" y="6"/>
                      <a:pt x="3" y="0"/>
                    </a:cubicBezTo>
                    <a:cubicBezTo>
                      <a:pt x="4" y="1"/>
                      <a:pt x="5" y="13"/>
                      <a:pt x="4" y="28"/>
                    </a:cubicBezTo>
                    <a:cubicBezTo>
                      <a:pt x="5" y="29"/>
                      <a:pt x="5" y="25"/>
                      <a:pt x="6" y="20"/>
                    </a:cubicBezTo>
                    <a:cubicBezTo>
                      <a:pt x="7" y="21"/>
                      <a:pt x="6" y="37"/>
                      <a:pt x="4" y="32"/>
                    </a:cubicBezTo>
                    <a:cubicBezTo>
                      <a:pt x="5" y="40"/>
                      <a:pt x="6" y="46"/>
                      <a:pt x="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9" name="Freeform 6871">
                <a:extLst>
                  <a:ext uri="{FF2B5EF4-FFF2-40B4-BE49-F238E27FC236}">
                    <a16:creationId xmlns:a16="http://schemas.microsoft.com/office/drawing/2014/main" id="{BD2C097D-283D-4522-A14B-AA9DE4ECC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482"/>
                <a:ext cx="46" cy="40"/>
              </a:xfrm>
              <a:custGeom>
                <a:avLst/>
                <a:gdLst>
                  <a:gd name="T0" fmla="*/ 81 w 81"/>
                  <a:gd name="T1" fmla="*/ 0 h 71"/>
                  <a:gd name="T2" fmla="*/ 68 w 81"/>
                  <a:gd name="T3" fmla="*/ 10 h 71"/>
                  <a:gd name="T4" fmla="*/ 42 w 81"/>
                  <a:gd name="T5" fmla="*/ 36 h 71"/>
                  <a:gd name="T6" fmla="*/ 67 w 81"/>
                  <a:gd name="T7" fmla="*/ 13 h 71"/>
                  <a:gd name="T8" fmla="*/ 52 w 81"/>
                  <a:gd name="T9" fmla="*/ 28 h 71"/>
                  <a:gd name="T10" fmla="*/ 31 w 81"/>
                  <a:gd name="T11" fmla="*/ 46 h 71"/>
                  <a:gd name="T12" fmla="*/ 36 w 81"/>
                  <a:gd name="T13" fmla="*/ 41 h 71"/>
                  <a:gd name="T14" fmla="*/ 18 w 81"/>
                  <a:gd name="T15" fmla="*/ 55 h 71"/>
                  <a:gd name="T16" fmla="*/ 20 w 81"/>
                  <a:gd name="T17" fmla="*/ 55 h 71"/>
                  <a:gd name="T18" fmla="*/ 5 w 81"/>
                  <a:gd name="T19" fmla="*/ 68 h 71"/>
                  <a:gd name="T20" fmla="*/ 8 w 81"/>
                  <a:gd name="T21" fmla="*/ 64 h 71"/>
                  <a:gd name="T22" fmla="*/ 8 w 81"/>
                  <a:gd name="T23" fmla="*/ 62 h 71"/>
                  <a:gd name="T24" fmla="*/ 32 w 81"/>
                  <a:gd name="T25" fmla="*/ 40 h 71"/>
                  <a:gd name="T26" fmla="*/ 34 w 81"/>
                  <a:gd name="T27" fmla="*/ 40 h 71"/>
                  <a:gd name="T28" fmla="*/ 42 w 81"/>
                  <a:gd name="T29" fmla="*/ 30 h 71"/>
                  <a:gd name="T30" fmla="*/ 64 w 81"/>
                  <a:gd name="T31" fmla="*/ 9 h 71"/>
                  <a:gd name="T32" fmla="*/ 64 w 81"/>
                  <a:gd name="T33" fmla="*/ 13 h 71"/>
                  <a:gd name="T34" fmla="*/ 79 w 81"/>
                  <a:gd name="T35" fmla="*/ 0 h 71"/>
                  <a:gd name="T36" fmla="*/ 81 w 81"/>
                  <a:gd name="T3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1" h="71">
                    <a:moveTo>
                      <a:pt x="81" y="0"/>
                    </a:moveTo>
                    <a:cubicBezTo>
                      <a:pt x="80" y="2"/>
                      <a:pt x="70" y="10"/>
                      <a:pt x="68" y="10"/>
                    </a:cubicBezTo>
                    <a:cubicBezTo>
                      <a:pt x="57" y="22"/>
                      <a:pt x="49" y="28"/>
                      <a:pt x="42" y="36"/>
                    </a:cubicBezTo>
                    <a:cubicBezTo>
                      <a:pt x="48" y="31"/>
                      <a:pt x="59" y="22"/>
                      <a:pt x="67" y="13"/>
                    </a:cubicBezTo>
                    <a:cubicBezTo>
                      <a:pt x="65" y="16"/>
                      <a:pt x="59" y="22"/>
                      <a:pt x="52" y="28"/>
                    </a:cubicBezTo>
                    <a:cubicBezTo>
                      <a:pt x="45" y="35"/>
                      <a:pt x="37" y="42"/>
                      <a:pt x="31" y="46"/>
                    </a:cubicBezTo>
                    <a:cubicBezTo>
                      <a:pt x="31" y="45"/>
                      <a:pt x="36" y="41"/>
                      <a:pt x="36" y="41"/>
                    </a:cubicBezTo>
                    <a:cubicBezTo>
                      <a:pt x="30" y="43"/>
                      <a:pt x="26" y="50"/>
                      <a:pt x="18" y="55"/>
                    </a:cubicBezTo>
                    <a:cubicBezTo>
                      <a:pt x="29" y="47"/>
                      <a:pt x="26" y="50"/>
                      <a:pt x="20" y="55"/>
                    </a:cubicBezTo>
                    <a:cubicBezTo>
                      <a:pt x="15" y="60"/>
                      <a:pt x="6" y="67"/>
                      <a:pt x="5" y="68"/>
                    </a:cubicBezTo>
                    <a:cubicBezTo>
                      <a:pt x="0" y="71"/>
                      <a:pt x="4" y="68"/>
                      <a:pt x="8" y="64"/>
                    </a:cubicBezTo>
                    <a:cubicBezTo>
                      <a:pt x="11" y="61"/>
                      <a:pt x="15" y="58"/>
                      <a:pt x="8" y="62"/>
                    </a:cubicBezTo>
                    <a:cubicBezTo>
                      <a:pt x="22" y="52"/>
                      <a:pt x="23" y="48"/>
                      <a:pt x="32" y="40"/>
                    </a:cubicBezTo>
                    <a:cubicBezTo>
                      <a:pt x="29" y="43"/>
                      <a:pt x="32" y="41"/>
                      <a:pt x="34" y="40"/>
                    </a:cubicBezTo>
                    <a:cubicBezTo>
                      <a:pt x="46" y="29"/>
                      <a:pt x="40" y="33"/>
                      <a:pt x="42" y="30"/>
                    </a:cubicBezTo>
                    <a:cubicBezTo>
                      <a:pt x="53" y="21"/>
                      <a:pt x="53" y="19"/>
                      <a:pt x="64" y="9"/>
                    </a:cubicBezTo>
                    <a:cubicBezTo>
                      <a:pt x="55" y="19"/>
                      <a:pt x="68" y="8"/>
                      <a:pt x="64" y="13"/>
                    </a:cubicBezTo>
                    <a:cubicBezTo>
                      <a:pt x="68" y="11"/>
                      <a:pt x="73" y="6"/>
                      <a:pt x="79" y="0"/>
                    </a:cubicBezTo>
                    <a:cubicBezTo>
                      <a:pt x="78" y="2"/>
                      <a:pt x="77" y="4"/>
                      <a:pt x="8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0" name="Freeform 6872">
                <a:extLst>
                  <a:ext uri="{FF2B5EF4-FFF2-40B4-BE49-F238E27FC236}">
                    <a16:creationId xmlns:a16="http://schemas.microsoft.com/office/drawing/2014/main" id="{432CEF7C-F988-4A62-90F9-68CE301C1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1786"/>
                <a:ext cx="11" cy="12"/>
              </a:xfrm>
              <a:custGeom>
                <a:avLst/>
                <a:gdLst>
                  <a:gd name="T0" fmla="*/ 17 w 20"/>
                  <a:gd name="T1" fmla="*/ 17 h 22"/>
                  <a:gd name="T2" fmla="*/ 20 w 20"/>
                  <a:gd name="T3" fmla="*/ 20 h 22"/>
                  <a:gd name="T4" fmla="*/ 19 w 20"/>
                  <a:gd name="T5" fmla="*/ 22 h 22"/>
                  <a:gd name="T6" fmla="*/ 0 w 20"/>
                  <a:gd name="T7" fmla="*/ 0 h 22"/>
                  <a:gd name="T8" fmla="*/ 17 w 20"/>
                  <a:gd name="T9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17" y="17"/>
                    </a:moveTo>
                    <a:cubicBezTo>
                      <a:pt x="20" y="19"/>
                      <a:pt x="20" y="20"/>
                      <a:pt x="20" y="2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3" y="13"/>
                      <a:pt x="7" y="9"/>
                      <a:pt x="0" y="0"/>
                    </a:cubicBezTo>
                    <a:cubicBezTo>
                      <a:pt x="5" y="2"/>
                      <a:pt x="13" y="15"/>
                      <a:pt x="1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1" name="Freeform 6873">
                <a:extLst>
                  <a:ext uri="{FF2B5EF4-FFF2-40B4-BE49-F238E27FC236}">
                    <a16:creationId xmlns:a16="http://schemas.microsoft.com/office/drawing/2014/main" id="{FA54D832-7AD1-44D3-B8EE-CB90240D8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2625"/>
                <a:ext cx="47" cy="6"/>
              </a:xfrm>
              <a:custGeom>
                <a:avLst/>
                <a:gdLst>
                  <a:gd name="T0" fmla="*/ 57 w 83"/>
                  <a:gd name="T1" fmla="*/ 3 h 10"/>
                  <a:gd name="T2" fmla="*/ 48 w 83"/>
                  <a:gd name="T3" fmla="*/ 2 h 10"/>
                  <a:gd name="T4" fmla="*/ 83 w 83"/>
                  <a:gd name="T5" fmla="*/ 1 h 10"/>
                  <a:gd name="T6" fmla="*/ 77 w 83"/>
                  <a:gd name="T7" fmla="*/ 4 h 10"/>
                  <a:gd name="T8" fmla="*/ 58 w 83"/>
                  <a:gd name="T9" fmla="*/ 4 h 10"/>
                  <a:gd name="T10" fmla="*/ 27 w 83"/>
                  <a:gd name="T11" fmla="*/ 4 h 10"/>
                  <a:gd name="T12" fmla="*/ 20 w 83"/>
                  <a:gd name="T13" fmla="*/ 5 h 10"/>
                  <a:gd name="T14" fmla="*/ 33 w 83"/>
                  <a:gd name="T15" fmla="*/ 6 h 10"/>
                  <a:gd name="T16" fmla="*/ 19 w 83"/>
                  <a:gd name="T17" fmla="*/ 10 h 10"/>
                  <a:gd name="T18" fmla="*/ 16 w 83"/>
                  <a:gd name="T19" fmla="*/ 7 h 10"/>
                  <a:gd name="T20" fmla="*/ 2 w 83"/>
                  <a:gd name="T21" fmla="*/ 6 h 10"/>
                  <a:gd name="T22" fmla="*/ 20 w 83"/>
                  <a:gd name="T23" fmla="*/ 4 h 10"/>
                  <a:gd name="T24" fmla="*/ 0 w 83"/>
                  <a:gd name="T25" fmla="*/ 3 h 10"/>
                  <a:gd name="T26" fmla="*/ 3 w 83"/>
                  <a:gd name="T27" fmla="*/ 2 h 10"/>
                  <a:gd name="T28" fmla="*/ 33 w 83"/>
                  <a:gd name="T29" fmla="*/ 3 h 10"/>
                  <a:gd name="T30" fmla="*/ 57 w 83"/>
                  <a:gd name="T3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0">
                    <a:moveTo>
                      <a:pt x="57" y="3"/>
                    </a:moveTo>
                    <a:cubicBezTo>
                      <a:pt x="66" y="3"/>
                      <a:pt x="52" y="2"/>
                      <a:pt x="48" y="2"/>
                    </a:cubicBezTo>
                    <a:cubicBezTo>
                      <a:pt x="61" y="0"/>
                      <a:pt x="74" y="2"/>
                      <a:pt x="83" y="1"/>
                    </a:cubicBezTo>
                    <a:cubicBezTo>
                      <a:pt x="82" y="2"/>
                      <a:pt x="73" y="3"/>
                      <a:pt x="77" y="4"/>
                    </a:cubicBezTo>
                    <a:cubicBezTo>
                      <a:pt x="64" y="6"/>
                      <a:pt x="14" y="6"/>
                      <a:pt x="58" y="4"/>
                    </a:cubicBezTo>
                    <a:cubicBezTo>
                      <a:pt x="55" y="3"/>
                      <a:pt x="37" y="4"/>
                      <a:pt x="27" y="4"/>
                    </a:cubicBezTo>
                    <a:cubicBezTo>
                      <a:pt x="22" y="4"/>
                      <a:pt x="27" y="5"/>
                      <a:pt x="20" y="5"/>
                    </a:cubicBezTo>
                    <a:cubicBezTo>
                      <a:pt x="22" y="6"/>
                      <a:pt x="32" y="6"/>
                      <a:pt x="33" y="6"/>
                    </a:cubicBezTo>
                    <a:cubicBezTo>
                      <a:pt x="29" y="8"/>
                      <a:pt x="26" y="8"/>
                      <a:pt x="19" y="10"/>
                    </a:cubicBezTo>
                    <a:cubicBezTo>
                      <a:pt x="10" y="9"/>
                      <a:pt x="13" y="8"/>
                      <a:pt x="16" y="7"/>
                    </a:cubicBezTo>
                    <a:cubicBezTo>
                      <a:pt x="18" y="7"/>
                      <a:pt x="18" y="6"/>
                      <a:pt x="2" y="6"/>
                    </a:cubicBezTo>
                    <a:cubicBezTo>
                      <a:pt x="2" y="4"/>
                      <a:pt x="12" y="5"/>
                      <a:pt x="20" y="4"/>
                    </a:cubicBezTo>
                    <a:cubicBezTo>
                      <a:pt x="20" y="3"/>
                      <a:pt x="6" y="4"/>
                      <a:pt x="0" y="3"/>
                    </a:cubicBezTo>
                    <a:cubicBezTo>
                      <a:pt x="2" y="3"/>
                      <a:pt x="4" y="2"/>
                      <a:pt x="3" y="2"/>
                    </a:cubicBezTo>
                    <a:cubicBezTo>
                      <a:pt x="17" y="3"/>
                      <a:pt x="25" y="3"/>
                      <a:pt x="33" y="3"/>
                    </a:cubicBezTo>
                    <a:cubicBezTo>
                      <a:pt x="40" y="3"/>
                      <a:pt x="47" y="3"/>
                      <a:pt x="5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2" name="Freeform 6874">
                <a:extLst>
                  <a:ext uri="{FF2B5EF4-FFF2-40B4-BE49-F238E27FC236}">
                    <a16:creationId xmlns:a16="http://schemas.microsoft.com/office/drawing/2014/main" id="{B0D56F52-2534-47BF-8D00-2ADE7621C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1" y="1970"/>
                <a:ext cx="9" cy="34"/>
              </a:xfrm>
              <a:custGeom>
                <a:avLst/>
                <a:gdLst>
                  <a:gd name="T0" fmla="*/ 3 w 16"/>
                  <a:gd name="T1" fmla="*/ 15 h 59"/>
                  <a:gd name="T2" fmla="*/ 0 w 16"/>
                  <a:gd name="T3" fmla="*/ 0 h 59"/>
                  <a:gd name="T4" fmla="*/ 16 w 16"/>
                  <a:gd name="T5" fmla="*/ 56 h 59"/>
                  <a:gd name="T6" fmla="*/ 11 w 16"/>
                  <a:gd name="T7" fmla="*/ 43 h 59"/>
                  <a:gd name="T8" fmla="*/ 12 w 16"/>
                  <a:gd name="T9" fmla="*/ 43 h 59"/>
                  <a:gd name="T10" fmla="*/ 8 w 16"/>
                  <a:gd name="T11" fmla="*/ 28 h 59"/>
                  <a:gd name="T12" fmla="*/ 3 w 16"/>
                  <a:gd name="T13" fmla="*/ 1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9">
                    <a:moveTo>
                      <a:pt x="3" y="15"/>
                    </a:moveTo>
                    <a:cubicBezTo>
                      <a:pt x="1" y="8"/>
                      <a:pt x="3" y="9"/>
                      <a:pt x="0" y="0"/>
                    </a:cubicBezTo>
                    <a:cubicBezTo>
                      <a:pt x="6" y="11"/>
                      <a:pt x="9" y="32"/>
                      <a:pt x="16" y="56"/>
                    </a:cubicBezTo>
                    <a:cubicBezTo>
                      <a:pt x="15" y="59"/>
                      <a:pt x="12" y="43"/>
                      <a:pt x="11" y="43"/>
                    </a:cubicBezTo>
                    <a:cubicBezTo>
                      <a:pt x="10" y="39"/>
                      <a:pt x="11" y="41"/>
                      <a:pt x="12" y="43"/>
                    </a:cubicBezTo>
                    <a:cubicBezTo>
                      <a:pt x="11" y="41"/>
                      <a:pt x="9" y="34"/>
                      <a:pt x="8" y="28"/>
                    </a:cubicBezTo>
                    <a:cubicBezTo>
                      <a:pt x="6" y="21"/>
                      <a:pt x="5" y="15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3" name="Freeform 6875">
                <a:extLst>
                  <a:ext uri="{FF2B5EF4-FFF2-40B4-BE49-F238E27FC236}">
                    <a16:creationId xmlns:a16="http://schemas.microsoft.com/office/drawing/2014/main" id="{244FD46A-21B9-4CE1-9D42-67AE0F7EA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2038"/>
                <a:ext cx="8" cy="31"/>
              </a:xfrm>
              <a:custGeom>
                <a:avLst/>
                <a:gdLst>
                  <a:gd name="T0" fmla="*/ 7 w 13"/>
                  <a:gd name="T1" fmla="*/ 14 h 56"/>
                  <a:gd name="T2" fmla="*/ 9 w 13"/>
                  <a:gd name="T3" fmla="*/ 28 h 56"/>
                  <a:gd name="T4" fmla="*/ 12 w 13"/>
                  <a:gd name="T5" fmla="*/ 43 h 56"/>
                  <a:gd name="T6" fmla="*/ 11 w 13"/>
                  <a:gd name="T7" fmla="*/ 55 h 56"/>
                  <a:gd name="T8" fmla="*/ 9 w 13"/>
                  <a:gd name="T9" fmla="*/ 53 h 56"/>
                  <a:gd name="T10" fmla="*/ 10 w 13"/>
                  <a:gd name="T11" fmla="*/ 48 h 56"/>
                  <a:gd name="T12" fmla="*/ 8 w 13"/>
                  <a:gd name="T13" fmla="*/ 29 h 56"/>
                  <a:gd name="T14" fmla="*/ 7 w 13"/>
                  <a:gd name="T15" fmla="*/ 31 h 56"/>
                  <a:gd name="T16" fmla="*/ 9 w 13"/>
                  <a:gd name="T17" fmla="*/ 45 h 56"/>
                  <a:gd name="T18" fmla="*/ 7 w 13"/>
                  <a:gd name="T19" fmla="*/ 39 h 56"/>
                  <a:gd name="T20" fmla="*/ 6 w 13"/>
                  <a:gd name="T21" fmla="*/ 31 h 56"/>
                  <a:gd name="T22" fmla="*/ 4 w 13"/>
                  <a:gd name="T23" fmla="*/ 38 h 56"/>
                  <a:gd name="T24" fmla="*/ 0 w 13"/>
                  <a:gd name="T25" fmla="*/ 0 h 56"/>
                  <a:gd name="T26" fmla="*/ 3 w 13"/>
                  <a:gd name="T27" fmla="*/ 6 h 56"/>
                  <a:gd name="T28" fmla="*/ 6 w 13"/>
                  <a:gd name="T29" fmla="*/ 23 h 56"/>
                  <a:gd name="T30" fmla="*/ 7 w 13"/>
                  <a:gd name="T31" fmla="*/ 23 h 56"/>
                  <a:gd name="T32" fmla="*/ 7 w 13"/>
                  <a:gd name="T33" fmla="*/ 6 h 56"/>
                  <a:gd name="T34" fmla="*/ 10 w 13"/>
                  <a:gd name="T35" fmla="*/ 16 h 56"/>
                  <a:gd name="T36" fmla="*/ 12 w 13"/>
                  <a:gd name="T37" fmla="*/ 30 h 56"/>
                  <a:gd name="T38" fmla="*/ 10 w 13"/>
                  <a:gd name="T39" fmla="*/ 25 h 56"/>
                  <a:gd name="T40" fmla="*/ 7 w 13"/>
                  <a:gd name="T41" fmla="*/ 1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56">
                    <a:moveTo>
                      <a:pt x="7" y="14"/>
                    </a:moveTo>
                    <a:cubicBezTo>
                      <a:pt x="7" y="15"/>
                      <a:pt x="8" y="21"/>
                      <a:pt x="9" y="28"/>
                    </a:cubicBezTo>
                    <a:cubicBezTo>
                      <a:pt x="10" y="34"/>
                      <a:pt x="11" y="41"/>
                      <a:pt x="12" y="43"/>
                    </a:cubicBezTo>
                    <a:cubicBezTo>
                      <a:pt x="13" y="52"/>
                      <a:pt x="9" y="41"/>
                      <a:pt x="11" y="55"/>
                    </a:cubicBezTo>
                    <a:cubicBezTo>
                      <a:pt x="10" y="56"/>
                      <a:pt x="10" y="51"/>
                      <a:pt x="9" y="53"/>
                    </a:cubicBezTo>
                    <a:cubicBezTo>
                      <a:pt x="8" y="48"/>
                      <a:pt x="10" y="49"/>
                      <a:pt x="10" y="48"/>
                    </a:cubicBezTo>
                    <a:cubicBezTo>
                      <a:pt x="9" y="40"/>
                      <a:pt x="9" y="34"/>
                      <a:pt x="8" y="29"/>
                    </a:cubicBezTo>
                    <a:cubicBezTo>
                      <a:pt x="7" y="21"/>
                      <a:pt x="7" y="30"/>
                      <a:pt x="7" y="31"/>
                    </a:cubicBezTo>
                    <a:cubicBezTo>
                      <a:pt x="8" y="36"/>
                      <a:pt x="8" y="33"/>
                      <a:pt x="9" y="45"/>
                    </a:cubicBezTo>
                    <a:cubicBezTo>
                      <a:pt x="8" y="44"/>
                      <a:pt x="7" y="34"/>
                      <a:pt x="7" y="39"/>
                    </a:cubicBezTo>
                    <a:cubicBezTo>
                      <a:pt x="6" y="36"/>
                      <a:pt x="7" y="35"/>
                      <a:pt x="6" y="31"/>
                    </a:cubicBezTo>
                    <a:cubicBezTo>
                      <a:pt x="5" y="33"/>
                      <a:pt x="5" y="38"/>
                      <a:pt x="4" y="38"/>
                    </a:cubicBezTo>
                    <a:cubicBezTo>
                      <a:pt x="4" y="25"/>
                      <a:pt x="2" y="19"/>
                      <a:pt x="0" y="0"/>
                    </a:cubicBezTo>
                    <a:cubicBezTo>
                      <a:pt x="2" y="6"/>
                      <a:pt x="2" y="13"/>
                      <a:pt x="3" y="6"/>
                    </a:cubicBezTo>
                    <a:cubicBezTo>
                      <a:pt x="4" y="10"/>
                      <a:pt x="5" y="15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4"/>
                      <a:pt x="4" y="6"/>
                      <a:pt x="7" y="6"/>
                    </a:cubicBezTo>
                    <a:cubicBezTo>
                      <a:pt x="10" y="26"/>
                      <a:pt x="8" y="6"/>
                      <a:pt x="10" y="16"/>
                    </a:cubicBezTo>
                    <a:cubicBezTo>
                      <a:pt x="12" y="28"/>
                      <a:pt x="8" y="17"/>
                      <a:pt x="12" y="30"/>
                    </a:cubicBezTo>
                    <a:cubicBezTo>
                      <a:pt x="12" y="34"/>
                      <a:pt x="11" y="30"/>
                      <a:pt x="10" y="25"/>
                    </a:cubicBezTo>
                    <a:cubicBezTo>
                      <a:pt x="9" y="20"/>
                      <a:pt x="8" y="15"/>
                      <a:pt x="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4" name="Freeform 6876">
                <a:extLst>
                  <a:ext uri="{FF2B5EF4-FFF2-40B4-BE49-F238E27FC236}">
                    <a16:creationId xmlns:a16="http://schemas.microsoft.com/office/drawing/2014/main" id="{6B04056C-1A6D-4FCD-8061-C4BE28C6C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2078"/>
                <a:ext cx="2" cy="17"/>
              </a:xfrm>
              <a:custGeom>
                <a:avLst/>
                <a:gdLst>
                  <a:gd name="T0" fmla="*/ 3 w 4"/>
                  <a:gd name="T1" fmla="*/ 0 h 30"/>
                  <a:gd name="T2" fmla="*/ 4 w 4"/>
                  <a:gd name="T3" fmla="*/ 18 h 30"/>
                  <a:gd name="T4" fmla="*/ 1 w 4"/>
                  <a:gd name="T5" fmla="*/ 21 h 30"/>
                  <a:gd name="T6" fmla="*/ 0 w 4"/>
                  <a:gd name="T7" fmla="*/ 22 h 30"/>
                  <a:gd name="T8" fmla="*/ 3 w 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0">
                    <a:moveTo>
                      <a:pt x="3" y="0"/>
                    </a:moveTo>
                    <a:cubicBezTo>
                      <a:pt x="3" y="4"/>
                      <a:pt x="3" y="10"/>
                      <a:pt x="4" y="18"/>
                    </a:cubicBezTo>
                    <a:cubicBezTo>
                      <a:pt x="3" y="11"/>
                      <a:pt x="2" y="16"/>
                      <a:pt x="1" y="21"/>
                    </a:cubicBezTo>
                    <a:cubicBezTo>
                      <a:pt x="1" y="25"/>
                      <a:pt x="0" y="30"/>
                      <a:pt x="0" y="22"/>
                    </a:cubicBezTo>
                    <a:cubicBezTo>
                      <a:pt x="1" y="15"/>
                      <a:pt x="2" y="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5" name="Freeform 6877">
                <a:extLst>
                  <a:ext uri="{FF2B5EF4-FFF2-40B4-BE49-F238E27FC236}">
                    <a16:creationId xmlns:a16="http://schemas.microsoft.com/office/drawing/2014/main" id="{E73BB105-6156-48E6-985A-A6AEF3261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2537"/>
                <a:ext cx="42" cy="27"/>
              </a:xfrm>
              <a:custGeom>
                <a:avLst/>
                <a:gdLst>
                  <a:gd name="T0" fmla="*/ 74 w 74"/>
                  <a:gd name="T1" fmla="*/ 0 h 49"/>
                  <a:gd name="T2" fmla="*/ 71 w 74"/>
                  <a:gd name="T3" fmla="*/ 3 h 49"/>
                  <a:gd name="T4" fmla="*/ 53 w 74"/>
                  <a:gd name="T5" fmla="*/ 19 h 49"/>
                  <a:gd name="T6" fmla="*/ 17 w 74"/>
                  <a:gd name="T7" fmla="*/ 40 h 49"/>
                  <a:gd name="T8" fmla="*/ 25 w 74"/>
                  <a:gd name="T9" fmla="*/ 37 h 49"/>
                  <a:gd name="T10" fmla="*/ 9 w 74"/>
                  <a:gd name="T11" fmla="*/ 47 h 49"/>
                  <a:gd name="T12" fmla="*/ 12 w 74"/>
                  <a:gd name="T13" fmla="*/ 43 h 49"/>
                  <a:gd name="T14" fmla="*/ 0 w 74"/>
                  <a:gd name="T15" fmla="*/ 49 h 49"/>
                  <a:gd name="T16" fmla="*/ 24 w 74"/>
                  <a:gd name="T17" fmla="*/ 34 h 49"/>
                  <a:gd name="T18" fmla="*/ 45 w 74"/>
                  <a:gd name="T19" fmla="*/ 22 h 49"/>
                  <a:gd name="T20" fmla="*/ 55 w 74"/>
                  <a:gd name="T21" fmla="*/ 13 h 49"/>
                  <a:gd name="T22" fmla="*/ 74 w 74"/>
                  <a:gd name="T2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49">
                    <a:moveTo>
                      <a:pt x="74" y="0"/>
                    </a:moveTo>
                    <a:cubicBezTo>
                      <a:pt x="74" y="1"/>
                      <a:pt x="71" y="3"/>
                      <a:pt x="71" y="3"/>
                    </a:cubicBezTo>
                    <a:cubicBezTo>
                      <a:pt x="67" y="7"/>
                      <a:pt x="51" y="17"/>
                      <a:pt x="53" y="19"/>
                    </a:cubicBezTo>
                    <a:cubicBezTo>
                      <a:pt x="39" y="26"/>
                      <a:pt x="32" y="31"/>
                      <a:pt x="17" y="40"/>
                    </a:cubicBezTo>
                    <a:cubicBezTo>
                      <a:pt x="19" y="41"/>
                      <a:pt x="25" y="35"/>
                      <a:pt x="25" y="37"/>
                    </a:cubicBezTo>
                    <a:cubicBezTo>
                      <a:pt x="15" y="42"/>
                      <a:pt x="17" y="42"/>
                      <a:pt x="9" y="47"/>
                    </a:cubicBezTo>
                    <a:cubicBezTo>
                      <a:pt x="10" y="45"/>
                      <a:pt x="13" y="43"/>
                      <a:pt x="12" y="43"/>
                    </a:cubicBezTo>
                    <a:cubicBezTo>
                      <a:pt x="12" y="43"/>
                      <a:pt x="10" y="44"/>
                      <a:pt x="0" y="49"/>
                    </a:cubicBezTo>
                    <a:cubicBezTo>
                      <a:pt x="4" y="46"/>
                      <a:pt x="14" y="40"/>
                      <a:pt x="24" y="34"/>
                    </a:cubicBezTo>
                    <a:cubicBezTo>
                      <a:pt x="34" y="29"/>
                      <a:pt x="43" y="23"/>
                      <a:pt x="45" y="22"/>
                    </a:cubicBezTo>
                    <a:cubicBezTo>
                      <a:pt x="44" y="21"/>
                      <a:pt x="59" y="12"/>
                      <a:pt x="55" y="13"/>
                    </a:cubicBezTo>
                    <a:cubicBezTo>
                      <a:pt x="61" y="10"/>
                      <a:pt x="66" y="4"/>
                      <a:pt x="7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6" name="Freeform 6878">
                <a:extLst>
                  <a:ext uri="{FF2B5EF4-FFF2-40B4-BE49-F238E27FC236}">
                    <a16:creationId xmlns:a16="http://schemas.microsoft.com/office/drawing/2014/main" id="{C431B485-6182-41F0-A671-BC7683AAC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844"/>
                <a:ext cx="12" cy="15"/>
              </a:xfrm>
              <a:custGeom>
                <a:avLst/>
                <a:gdLst>
                  <a:gd name="T0" fmla="*/ 15 w 20"/>
                  <a:gd name="T1" fmla="*/ 20 h 27"/>
                  <a:gd name="T2" fmla="*/ 12 w 20"/>
                  <a:gd name="T3" fmla="*/ 19 h 27"/>
                  <a:gd name="T4" fmla="*/ 0 w 20"/>
                  <a:gd name="T5" fmla="*/ 1 h 27"/>
                  <a:gd name="T6" fmla="*/ 5 w 20"/>
                  <a:gd name="T7" fmla="*/ 5 h 27"/>
                  <a:gd name="T8" fmla="*/ 15 w 20"/>
                  <a:gd name="T9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15" y="20"/>
                    </a:moveTo>
                    <a:cubicBezTo>
                      <a:pt x="20" y="27"/>
                      <a:pt x="12" y="18"/>
                      <a:pt x="12" y="19"/>
                    </a:cubicBezTo>
                    <a:cubicBezTo>
                      <a:pt x="10" y="15"/>
                      <a:pt x="6" y="8"/>
                      <a:pt x="0" y="1"/>
                    </a:cubicBezTo>
                    <a:cubicBezTo>
                      <a:pt x="1" y="0"/>
                      <a:pt x="6" y="8"/>
                      <a:pt x="5" y="5"/>
                    </a:cubicBezTo>
                    <a:cubicBezTo>
                      <a:pt x="6" y="6"/>
                      <a:pt x="13" y="19"/>
                      <a:pt x="1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7" name="Freeform 6879">
                <a:extLst>
                  <a:ext uri="{FF2B5EF4-FFF2-40B4-BE49-F238E27FC236}">
                    <a16:creationId xmlns:a16="http://schemas.microsoft.com/office/drawing/2014/main" id="{6D1E0090-6482-41AA-8A26-3FD6B1B24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1859"/>
                <a:ext cx="16" cy="26"/>
              </a:xfrm>
              <a:custGeom>
                <a:avLst/>
                <a:gdLst>
                  <a:gd name="T0" fmla="*/ 0 w 28"/>
                  <a:gd name="T1" fmla="*/ 0 h 46"/>
                  <a:gd name="T2" fmla="*/ 28 w 28"/>
                  <a:gd name="T3" fmla="*/ 46 h 46"/>
                  <a:gd name="T4" fmla="*/ 13 w 28"/>
                  <a:gd name="T5" fmla="*/ 24 h 46"/>
                  <a:gd name="T6" fmla="*/ 0 w 28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6">
                    <a:moveTo>
                      <a:pt x="0" y="0"/>
                    </a:moveTo>
                    <a:cubicBezTo>
                      <a:pt x="10" y="15"/>
                      <a:pt x="19" y="30"/>
                      <a:pt x="28" y="46"/>
                    </a:cubicBezTo>
                    <a:cubicBezTo>
                      <a:pt x="24" y="42"/>
                      <a:pt x="19" y="33"/>
                      <a:pt x="13" y="24"/>
                    </a:cubicBezTo>
                    <a:cubicBezTo>
                      <a:pt x="7" y="15"/>
                      <a:pt x="2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8" name="Freeform 6880">
                <a:extLst>
                  <a:ext uri="{FF2B5EF4-FFF2-40B4-BE49-F238E27FC236}">
                    <a16:creationId xmlns:a16="http://schemas.microsoft.com/office/drawing/2014/main" id="{0361F667-EDBD-49A3-B4AE-A6213BF41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891"/>
                <a:ext cx="12" cy="24"/>
              </a:xfrm>
              <a:custGeom>
                <a:avLst/>
                <a:gdLst>
                  <a:gd name="T0" fmla="*/ 0 w 21"/>
                  <a:gd name="T1" fmla="*/ 0 h 42"/>
                  <a:gd name="T2" fmla="*/ 21 w 21"/>
                  <a:gd name="T3" fmla="*/ 42 h 42"/>
                  <a:gd name="T4" fmla="*/ 11 w 21"/>
                  <a:gd name="T5" fmla="*/ 22 h 42"/>
                  <a:gd name="T6" fmla="*/ 0 w 21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42">
                    <a:moveTo>
                      <a:pt x="0" y="0"/>
                    </a:moveTo>
                    <a:cubicBezTo>
                      <a:pt x="7" y="10"/>
                      <a:pt x="15" y="27"/>
                      <a:pt x="21" y="42"/>
                    </a:cubicBezTo>
                    <a:cubicBezTo>
                      <a:pt x="20" y="40"/>
                      <a:pt x="16" y="31"/>
                      <a:pt x="11" y="2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9" name="Freeform 6881">
                <a:extLst>
                  <a:ext uri="{FF2B5EF4-FFF2-40B4-BE49-F238E27FC236}">
                    <a16:creationId xmlns:a16="http://schemas.microsoft.com/office/drawing/2014/main" id="{8D4DAE47-C6FC-4392-AE5B-300CA1DDC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1952"/>
                <a:ext cx="7" cy="21"/>
              </a:xfrm>
              <a:custGeom>
                <a:avLst/>
                <a:gdLst>
                  <a:gd name="T0" fmla="*/ 10 w 13"/>
                  <a:gd name="T1" fmla="*/ 28 h 36"/>
                  <a:gd name="T2" fmla="*/ 9 w 13"/>
                  <a:gd name="T3" fmla="*/ 29 h 36"/>
                  <a:gd name="T4" fmla="*/ 5 w 13"/>
                  <a:gd name="T5" fmla="*/ 15 h 36"/>
                  <a:gd name="T6" fmla="*/ 5 w 13"/>
                  <a:gd name="T7" fmla="*/ 24 h 36"/>
                  <a:gd name="T8" fmla="*/ 0 w 13"/>
                  <a:gd name="T9" fmla="*/ 11 h 36"/>
                  <a:gd name="T10" fmla="*/ 2 w 13"/>
                  <a:gd name="T11" fmla="*/ 3 h 36"/>
                  <a:gd name="T12" fmla="*/ 5 w 13"/>
                  <a:gd name="T13" fmla="*/ 5 h 36"/>
                  <a:gd name="T14" fmla="*/ 7 w 13"/>
                  <a:gd name="T15" fmla="*/ 11 h 36"/>
                  <a:gd name="T16" fmla="*/ 8 w 13"/>
                  <a:gd name="T17" fmla="*/ 15 h 36"/>
                  <a:gd name="T18" fmla="*/ 10 w 13"/>
                  <a:gd name="T19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36">
                    <a:moveTo>
                      <a:pt x="10" y="28"/>
                    </a:moveTo>
                    <a:cubicBezTo>
                      <a:pt x="13" y="36"/>
                      <a:pt x="8" y="24"/>
                      <a:pt x="9" y="29"/>
                    </a:cubicBezTo>
                    <a:cubicBezTo>
                      <a:pt x="7" y="24"/>
                      <a:pt x="7" y="22"/>
                      <a:pt x="5" y="15"/>
                    </a:cubicBezTo>
                    <a:cubicBezTo>
                      <a:pt x="5" y="18"/>
                      <a:pt x="6" y="23"/>
                      <a:pt x="5" y="24"/>
                    </a:cubicBezTo>
                    <a:cubicBezTo>
                      <a:pt x="3" y="18"/>
                      <a:pt x="3" y="17"/>
                      <a:pt x="0" y="11"/>
                    </a:cubicBezTo>
                    <a:cubicBezTo>
                      <a:pt x="2" y="12"/>
                      <a:pt x="8" y="18"/>
                      <a:pt x="2" y="3"/>
                    </a:cubicBezTo>
                    <a:cubicBezTo>
                      <a:pt x="5" y="8"/>
                      <a:pt x="2" y="0"/>
                      <a:pt x="5" y="5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8" y="13"/>
                      <a:pt x="8" y="15"/>
                    </a:cubicBezTo>
                    <a:cubicBezTo>
                      <a:pt x="4" y="5"/>
                      <a:pt x="7" y="20"/>
                      <a:pt x="1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0" name="Freeform 6882">
                <a:extLst>
                  <a:ext uri="{FF2B5EF4-FFF2-40B4-BE49-F238E27FC236}">
                    <a16:creationId xmlns:a16="http://schemas.microsoft.com/office/drawing/2014/main" id="{8211489C-229B-4DA3-A06F-7333E5B68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1" y="1976"/>
                <a:ext cx="5" cy="18"/>
              </a:xfrm>
              <a:custGeom>
                <a:avLst/>
                <a:gdLst>
                  <a:gd name="T0" fmla="*/ 9 w 9"/>
                  <a:gd name="T1" fmla="*/ 27 h 31"/>
                  <a:gd name="T2" fmla="*/ 6 w 9"/>
                  <a:gd name="T3" fmla="*/ 21 h 31"/>
                  <a:gd name="T4" fmla="*/ 0 w 9"/>
                  <a:gd name="T5" fmla="*/ 0 h 31"/>
                  <a:gd name="T6" fmla="*/ 5 w 9"/>
                  <a:gd name="T7" fmla="*/ 14 h 31"/>
                  <a:gd name="T8" fmla="*/ 9 w 9"/>
                  <a:gd name="T9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1">
                    <a:moveTo>
                      <a:pt x="9" y="27"/>
                    </a:moveTo>
                    <a:cubicBezTo>
                      <a:pt x="9" y="31"/>
                      <a:pt x="8" y="27"/>
                      <a:pt x="6" y="21"/>
                    </a:cubicBezTo>
                    <a:cubicBezTo>
                      <a:pt x="4" y="14"/>
                      <a:pt x="1" y="6"/>
                      <a:pt x="0" y="0"/>
                    </a:cubicBezTo>
                    <a:cubicBezTo>
                      <a:pt x="1" y="2"/>
                      <a:pt x="3" y="8"/>
                      <a:pt x="5" y="14"/>
                    </a:cubicBezTo>
                    <a:cubicBezTo>
                      <a:pt x="7" y="20"/>
                      <a:pt x="8" y="26"/>
                      <a:pt x="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1" name="Freeform 6883">
                <a:extLst>
                  <a:ext uri="{FF2B5EF4-FFF2-40B4-BE49-F238E27FC236}">
                    <a16:creationId xmlns:a16="http://schemas.microsoft.com/office/drawing/2014/main" id="{C315E470-02C4-4F06-B36D-BE77EBC37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617"/>
                <a:ext cx="21" cy="3"/>
              </a:xfrm>
              <a:custGeom>
                <a:avLst/>
                <a:gdLst>
                  <a:gd name="T0" fmla="*/ 36 w 37"/>
                  <a:gd name="T1" fmla="*/ 1 h 6"/>
                  <a:gd name="T2" fmla="*/ 31 w 37"/>
                  <a:gd name="T3" fmla="*/ 1 h 6"/>
                  <a:gd name="T4" fmla="*/ 17 w 37"/>
                  <a:gd name="T5" fmla="*/ 3 h 6"/>
                  <a:gd name="T6" fmla="*/ 0 w 37"/>
                  <a:gd name="T7" fmla="*/ 6 h 6"/>
                  <a:gd name="T8" fmla="*/ 30 w 37"/>
                  <a:gd name="T9" fmla="*/ 0 h 6"/>
                  <a:gd name="T10" fmla="*/ 36 w 37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6">
                    <a:moveTo>
                      <a:pt x="36" y="1"/>
                    </a:moveTo>
                    <a:cubicBezTo>
                      <a:pt x="34" y="3"/>
                      <a:pt x="32" y="2"/>
                      <a:pt x="31" y="1"/>
                    </a:cubicBezTo>
                    <a:cubicBezTo>
                      <a:pt x="29" y="1"/>
                      <a:pt x="24" y="2"/>
                      <a:pt x="17" y="3"/>
                    </a:cubicBezTo>
                    <a:cubicBezTo>
                      <a:pt x="11" y="4"/>
                      <a:pt x="4" y="6"/>
                      <a:pt x="0" y="6"/>
                    </a:cubicBezTo>
                    <a:cubicBezTo>
                      <a:pt x="9" y="3"/>
                      <a:pt x="18" y="3"/>
                      <a:pt x="30" y="0"/>
                    </a:cubicBezTo>
                    <a:cubicBezTo>
                      <a:pt x="28" y="2"/>
                      <a:pt x="37" y="0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2" name="Freeform 6884">
                <a:extLst>
                  <a:ext uri="{FF2B5EF4-FFF2-40B4-BE49-F238E27FC236}">
                    <a16:creationId xmlns:a16="http://schemas.microsoft.com/office/drawing/2014/main" id="{748EBE38-7D88-48BA-A629-ABF9851EA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2620"/>
                <a:ext cx="39" cy="5"/>
              </a:xfrm>
              <a:custGeom>
                <a:avLst/>
                <a:gdLst>
                  <a:gd name="T0" fmla="*/ 68 w 68"/>
                  <a:gd name="T1" fmla="*/ 0 h 9"/>
                  <a:gd name="T2" fmla="*/ 65 w 68"/>
                  <a:gd name="T3" fmla="*/ 3 h 9"/>
                  <a:gd name="T4" fmla="*/ 52 w 68"/>
                  <a:gd name="T5" fmla="*/ 6 h 9"/>
                  <a:gd name="T6" fmla="*/ 59 w 68"/>
                  <a:gd name="T7" fmla="*/ 4 h 9"/>
                  <a:gd name="T8" fmla="*/ 49 w 68"/>
                  <a:gd name="T9" fmla="*/ 3 h 9"/>
                  <a:gd name="T10" fmla="*/ 13 w 68"/>
                  <a:gd name="T11" fmla="*/ 9 h 9"/>
                  <a:gd name="T12" fmla="*/ 10 w 68"/>
                  <a:gd name="T13" fmla="*/ 6 h 9"/>
                  <a:gd name="T14" fmla="*/ 68 w 68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9">
                    <a:moveTo>
                      <a:pt x="68" y="0"/>
                    </a:moveTo>
                    <a:cubicBezTo>
                      <a:pt x="63" y="2"/>
                      <a:pt x="64" y="2"/>
                      <a:pt x="65" y="3"/>
                    </a:cubicBezTo>
                    <a:cubicBezTo>
                      <a:pt x="65" y="3"/>
                      <a:pt x="63" y="4"/>
                      <a:pt x="52" y="6"/>
                    </a:cubicBezTo>
                    <a:cubicBezTo>
                      <a:pt x="52" y="6"/>
                      <a:pt x="56" y="5"/>
                      <a:pt x="59" y="4"/>
                    </a:cubicBezTo>
                    <a:cubicBezTo>
                      <a:pt x="56" y="4"/>
                      <a:pt x="49" y="5"/>
                      <a:pt x="49" y="3"/>
                    </a:cubicBezTo>
                    <a:cubicBezTo>
                      <a:pt x="38" y="5"/>
                      <a:pt x="24" y="9"/>
                      <a:pt x="13" y="9"/>
                    </a:cubicBezTo>
                    <a:cubicBezTo>
                      <a:pt x="31" y="6"/>
                      <a:pt x="0" y="9"/>
                      <a:pt x="10" y="6"/>
                    </a:cubicBezTo>
                    <a:cubicBezTo>
                      <a:pt x="30" y="6"/>
                      <a:pt x="50" y="2"/>
                      <a:pt x="6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3" name="Freeform 6885">
                <a:extLst>
                  <a:ext uri="{FF2B5EF4-FFF2-40B4-BE49-F238E27FC236}">
                    <a16:creationId xmlns:a16="http://schemas.microsoft.com/office/drawing/2014/main" id="{35E1C00C-3DC7-4B9F-8DFF-A4576CD8A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2" y="2626"/>
                <a:ext cx="15" cy="2"/>
              </a:xfrm>
              <a:custGeom>
                <a:avLst/>
                <a:gdLst>
                  <a:gd name="T0" fmla="*/ 10 w 26"/>
                  <a:gd name="T1" fmla="*/ 2 h 3"/>
                  <a:gd name="T2" fmla="*/ 25 w 26"/>
                  <a:gd name="T3" fmla="*/ 1 h 3"/>
                  <a:gd name="T4" fmla="*/ 26 w 26"/>
                  <a:gd name="T5" fmla="*/ 3 h 3"/>
                  <a:gd name="T6" fmla="*/ 17 w 26"/>
                  <a:gd name="T7" fmla="*/ 2 h 3"/>
                  <a:gd name="T8" fmla="*/ 10 w 2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">
                    <a:moveTo>
                      <a:pt x="10" y="2"/>
                    </a:moveTo>
                    <a:cubicBezTo>
                      <a:pt x="0" y="0"/>
                      <a:pt x="17" y="1"/>
                      <a:pt x="25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2" y="3"/>
                      <a:pt x="19" y="2"/>
                      <a:pt x="17" y="2"/>
                    </a:cubicBezTo>
                    <a:cubicBezTo>
                      <a:pt x="14" y="2"/>
                      <a:pt x="11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4" name="Freeform 6886">
                <a:extLst>
                  <a:ext uri="{FF2B5EF4-FFF2-40B4-BE49-F238E27FC236}">
                    <a16:creationId xmlns:a16="http://schemas.microsoft.com/office/drawing/2014/main" id="{41AC9A52-60F7-4556-8C30-3A9307C02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2341"/>
                <a:ext cx="9" cy="17"/>
              </a:xfrm>
              <a:custGeom>
                <a:avLst/>
                <a:gdLst>
                  <a:gd name="T0" fmla="*/ 14 w 16"/>
                  <a:gd name="T1" fmla="*/ 9 h 29"/>
                  <a:gd name="T2" fmla="*/ 6 w 16"/>
                  <a:gd name="T3" fmla="*/ 22 h 29"/>
                  <a:gd name="T4" fmla="*/ 0 w 16"/>
                  <a:gd name="T5" fmla="*/ 29 h 29"/>
                  <a:gd name="T6" fmla="*/ 14 w 16"/>
                  <a:gd name="T7" fmla="*/ 0 h 29"/>
                  <a:gd name="T8" fmla="*/ 16 w 16"/>
                  <a:gd name="T9" fmla="*/ 0 h 29"/>
                  <a:gd name="T10" fmla="*/ 14 w 16"/>
                  <a:gd name="T11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9">
                    <a:moveTo>
                      <a:pt x="14" y="9"/>
                    </a:moveTo>
                    <a:cubicBezTo>
                      <a:pt x="15" y="10"/>
                      <a:pt x="9" y="18"/>
                      <a:pt x="6" y="22"/>
                    </a:cubicBezTo>
                    <a:cubicBezTo>
                      <a:pt x="6" y="20"/>
                      <a:pt x="7" y="17"/>
                      <a:pt x="0" y="29"/>
                    </a:cubicBezTo>
                    <a:cubicBezTo>
                      <a:pt x="4" y="20"/>
                      <a:pt x="12" y="8"/>
                      <a:pt x="1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14"/>
                      <a:pt x="9" y="17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5" name="Freeform 6887">
                <a:extLst>
                  <a:ext uri="{FF2B5EF4-FFF2-40B4-BE49-F238E27FC236}">
                    <a16:creationId xmlns:a16="http://schemas.microsoft.com/office/drawing/2014/main" id="{53BD762F-AB78-4289-A7CE-361080618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8" y="1668"/>
                <a:ext cx="43" cy="20"/>
              </a:xfrm>
              <a:custGeom>
                <a:avLst/>
                <a:gdLst>
                  <a:gd name="T0" fmla="*/ 55 w 77"/>
                  <a:gd name="T1" fmla="*/ 24 h 34"/>
                  <a:gd name="T2" fmla="*/ 35 w 77"/>
                  <a:gd name="T3" fmla="*/ 16 h 34"/>
                  <a:gd name="T4" fmla="*/ 17 w 77"/>
                  <a:gd name="T5" fmla="*/ 9 h 34"/>
                  <a:gd name="T6" fmla="*/ 58 w 77"/>
                  <a:gd name="T7" fmla="*/ 27 h 34"/>
                  <a:gd name="T8" fmla="*/ 67 w 77"/>
                  <a:gd name="T9" fmla="*/ 29 h 34"/>
                  <a:gd name="T10" fmla="*/ 77 w 77"/>
                  <a:gd name="T11" fmla="*/ 33 h 34"/>
                  <a:gd name="T12" fmla="*/ 77 w 77"/>
                  <a:gd name="T13" fmla="*/ 32 h 34"/>
                  <a:gd name="T14" fmla="*/ 32 w 77"/>
                  <a:gd name="T15" fmla="*/ 12 h 34"/>
                  <a:gd name="T16" fmla="*/ 0 w 77"/>
                  <a:gd name="T17" fmla="*/ 0 h 34"/>
                  <a:gd name="T18" fmla="*/ 26 w 77"/>
                  <a:gd name="T19" fmla="*/ 11 h 34"/>
                  <a:gd name="T20" fmla="*/ 55 w 77"/>
                  <a:gd name="T21" fmla="*/ 24 h 34"/>
                  <a:gd name="T22" fmla="*/ 29 w 77"/>
                  <a:gd name="T23" fmla="*/ 12 h 34"/>
                  <a:gd name="T24" fmla="*/ 45 w 77"/>
                  <a:gd name="T25" fmla="*/ 18 h 34"/>
                  <a:gd name="T26" fmla="*/ 64 w 77"/>
                  <a:gd name="T27" fmla="*/ 26 h 34"/>
                  <a:gd name="T28" fmla="*/ 29 w 77"/>
                  <a:gd name="T2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34">
                    <a:moveTo>
                      <a:pt x="55" y="24"/>
                    </a:moveTo>
                    <a:cubicBezTo>
                      <a:pt x="51" y="23"/>
                      <a:pt x="43" y="19"/>
                      <a:pt x="35" y="16"/>
                    </a:cubicBezTo>
                    <a:cubicBezTo>
                      <a:pt x="27" y="12"/>
                      <a:pt x="19" y="9"/>
                      <a:pt x="17" y="9"/>
                    </a:cubicBezTo>
                    <a:cubicBezTo>
                      <a:pt x="31" y="15"/>
                      <a:pt x="45" y="21"/>
                      <a:pt x="58" y="27"/>
                    </a:cubicBezTo>
                    <a:cubicBezTo>
                      <a:pt x="58" y="25"/>
                      <a:pt x="63" y="27"/>
                      <a:pt x="67" y="29"/>
                    </a:cubicBezTo>
                    <a:cubicBezTo>
                      <a:pt x="72" y="31"/>
                      <a:pt x="77" y="34"/>
                      <a:pt x="77" y="33"/>
                    </a:cubicBezTo>
                    <a:cubicBezTo>
                      <a:pt x="73" y="31"/>
                      <a:pt x="75" y="31"/>
                      <a:pt x="77" y="32"/>
                    </a:cubicBezTo>
                    <a:cubicBezTo>
                      <a:pt x="66" y="26"/>
                      <a:pt x="48" y="18"/>
                      <a:pt x="32" y="12"/>
                    </a:cubicBezTo>
                    <a:cubicBezTo>
                      <a:pt x="16" y="5"/>
                      <a:pt x="3" y="0"/>
                      <a:pt x="0" y="0"/>
                    </a:cubicBezTo>
                    <a:cubicBezTo>
                      <a:pt x="6" y="2"/>
                      <a:pt x="16" y="6"/>
                      <a:pt x="26" y="11"/>
                    </a:cubicBezTo>
                    <a:cubicBezTo>
                      <a:pt x="37" y="15"/>
                      <a:pt x="47" y="20"/>
                      <a:pt x="55" y="24"/>
                    </a:cubicBezTo>
                    <a:close/>
                    <a:moveTo>
                      <a:pt x="29" y="12"/>
                    </a:moveTo>
                    <a:cubicBezTo>
                      <a:pt x="32" y="12"/>
                      <a:pt x="38" y="15"/>
                      <a:pt x="45" y="18"/>
                    </a:cubicBezTo>
                    <a:cubicBezTo>
                      <a:pt x="52" y="21"/>
                      <a:pt x="59" y="24"/>
                      <a:pt x="64" y="26"/>
                    </a:cubicBezTo>
                    <a:cubicBezTo>
                      <a:pt x="58" y="25"/>
                      <a:pt x="39" y="16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6" name="Freeform 6888">
                <a:extLst>
                  <a:ext uri="{FF2B5EF4-FFF2-40B4-BE49-F238E27FC236}">
                    <a16:creationId xmlns:a16="http://schemas.microsoft.com/office/drawing/2014/main" id="{641D8097-FA25-43D1-8BA3-607E6A5C5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1689"/>
                <a:ext cx="52" cy="30"/>
              </a:xfrm>
              <a:custGeom>
                <a:avLst/>
                <a:gdLst>
                  <a:gd name="T0" fmla="*/ 47 w 92"/>
                  <a:gd name="T1" fmla="*/ 27 h 53"/>
                  <a:gd name="T2" fmla="*/ 62 w 92"/>
                  <a:gd name="T3" fmla="*/ 36 h 53"/>
                  <a:gd name="T4" fmla="*/ 38 w 92"/>
                  <a:gd name="T5" fmla="*/ 23 h 53"/>
                  <a:gd name="T6" fmla="*/ 16 w 92"/>
                  <a:gd name="T7" fmla="*/ 8 h 53"/>
                  <a:gd name="T8" fmla="*/ 32 w 92"/>
                  <a:gd name="T9" fmla="*/ 18 h 53"/>
                  <a:gd name="T10" fmla="*/ 62 w 92"/>
                  <a:gd name="T11" fmla="*/ 34 h 53"/>
                  <a:gd name="T12" fmla="*/ 33 w 92"/>
                  <a:gd name="T13" fmla="*/ 17 h 53"/>
                  <a:gd name="T14" fmla="*/ 0 w 92"/>
                  <a:gd name="T15" fmla="*/ 0 h 53"/>
                  <a:gd name="T16" fmla="*/ 40 w 92"/>
                  <a:gd name="T17" fmla="*/ 20 h 53"/>
                  <a:gd name="T18" fmla="*/ 86 w 92"/>
                  <a:gd name="T19" fmla="*/ 47 h 53"/>
                  <a:gd name="T20" fmla="*/ 80 w 92"/>
                  <a:gd name="T21" fmla="*/ 48 h 53"/>
                  <a:gd name="T22" fmla="*/ 70 w 92"/>
                  <a:gd name="T23" fmla="*/ 40 h 53"/>
                  <a:gd name="T24" fmla="*/ 47 w 92"/>
                  <a:gd name="T25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53">
                    <a:moveTo>
                      <a:pt x="47" y="27"/>
                    </a:moveTo>
                    <a:cubicBezTo>
                      <a:pt x="46" y="28"/>
                      <a:pt x="58" y="33"/>
                      <a:pt x="62" y="36"/>
                    </a:cubicBezTo>
                    <a:cubicBezTo>
                      <a:pt x="58" y="35"/>
                      <a:pt x="48" y="29"/>
                      <a:pt x="38" y="23"/>
                    </a:cubicBezTo>
                    <a:cubicBezTo>
                      <a:pt x="28" y="16"/>
                      <a:pt x="18" y="10"/>
                      <a:pt x="16" y="8"/>
                    </a:cubicBezTo>
                    <a:cubicBezTo>
                      <a:pt x="28" y="14"/>
                      <a:pt x="26" y="15"/>
                      <a:pt x="32" y="18"/>
                    </a:cubicBezTo>
                    <a:cubicBezTo>
                      <a:pt x="26" y="12"/>
                      <a:pt x="46" y="25"/>
                      <a:pt x="62" y="34"/>
                    </a:cubicBezTo>
                    <a:cubicBezTo>
                      <a:pt x="55" y="29"/>
                      <a:pt x="45" y="23"/>
                      <a:pt x="33" y="17"/>
                    </a:cubicBezTo>
                    <a:cubicBezTo>
                      <a:pt x="22" y="11"/>
                      <a:pt x="10" y="5"/>
                      <a:pt x="0" y="0"/>
                    </a:cubicBezTo>
                    <a:cubicBezTo>
                      <a:pt x="9" y="3"/>
                      <a:pt x="24" y="11"/>
                      <a:pt x="40" y="20"/>
                    </a:cubicBezTo>
                    <a:cubicBezTo>
                      <a:pt x="56" y="29"/>
                      <a:pt x="73" y="40"/>
                      <a:pt x="86" y="47"/>
                    </a:cubicBezTo>
                    <a:cubicBezTo>
                      <a:pt x="92" y="53"/>
                      <a:pt x="84" y="49"/>
                      <a:pt x="80" y="48"/>
                    </a:cubicBezTo>
                    <a:cubicBezTo>
                      <a:pt x="82" y="48"/>
                      <a:pt x="77" y="44"/>
                      <a:pt x="70" y="40"/>
                    </a:cubicBezTo>
                    <a:cubicBezTo>
                      <a:pt x="63" y="35"/>
                      <a:pt x="53" y="30"/>
                      <a:pt x="47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7" name="Freeform 6889">
                <a:extLst>
                  <a:ext uri="{FF2B5EF4-FFF2-40B4-BE49-F238E27FC236}">
                    <a16:creationId xmlns:a16="http://schemas.microsoft.com/office/drawing/2014/main" id="{A4B11101-E6BD-49AB-8EBD-16787B1AD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1781"/>
                <a:ext cx="11" cy="12"/>
              </a:xfrm>
              <a:custGeom>
                <a:avLst/>
                <a:gdLst>
                  <a:gd name="T0" fmla="*/ 17 w 19"/>
                  <a:gd name="T1" fmla="*/ 17 h 21"/>
                  <a:gd name="T2" fmla="*/ 12 w 19"/>
                  <a:gd name="T3" fmla="*/ 12 h 21"/>
                  <a:gd name="T4" fmla="*/ 16 w 19"/>
                  <a:gd name="T5" fmla="*/ 20 h 21"/>
                  <a:gd name="T6" fmla="*/ 7 w 19"/>
                  <a:gd name="T7" fmla="*/ 8 h 21"/>
                  <a:gd name="T8" fmla="*/ 17 w 19"/>
                  <a:gd name="T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7" y="17"/>
                    </a:moveTo>
                    <a:cubicBezTo>
                      <a:pt x="17" y="17"/>
                      <a:pt x="14" y="14"/>
                      <a:pt x="12" y="12"/>
                    </a:cubicBezTo>
                    <a:cubicBezTo>
                      <a:pt x="13" y="15"/>
                      <a:pt x="19" y="21"/>
                      <a:pt x="16" y="20"/>
                    </a:cubicBezTo>
                    <a:cubicBezTo>
                      <a:pt x="8" y="12"/>
                      <a:pt x="14" y="12"/>
                      <a:pt x="7" y="8"/>
                    </a:cubicBezTo>
                    <a:cubicBezTo>
                      <a:pt x="0" y="0"/>
                      <a:pt x="12" y="11"/>
                      <a:pt x="1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8" name="Freeform 6890">
                <a:extLst>
                  <a:ext uri="{FF2B5EF4-FFF2-40B4-BE49-F238E27FC236}">
                    <a16:creationId xmlns:a16="http://schemas.microsoft.com/office/drawing/2014/main" id="{14633E59-19FF-4F73-A43F-8B0BE8D0E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" y="1832"/>
                <a:ext cx="20" cy="27"/>
              </a:xfrm>
              <a:custGeom>
                <a:avLst/>
                <a:gdLst>
                  <a:gd name="T0" fmla="*/ 31 w 35"/>
                  <a:gd name="T1" fmla="*/ 45 h 48"/>
                  <a:gd name="T2" fmla="*/ 28 w 35"/>
                  <a:gd name="T3" fmla="*/ 44 h 48"/>
                  <a:gd name="T4" fmla="*/ 18 w 35"/>
                  <a:gd name="T5" fmla="*/ 28 h 48"/>
                  <a:gd name="T6" fmla="*/ 0 w 35"/>
                  <a:gd name="T7" fmla="*/ 2 h 48"/>
                  <a:gd name="T8" fmla="*/ 3 w 35"/>
                  <a:gd name="T9" fmla="*/ 3 h 48"/>
                  <a:gd name="T10" fmla="*/ 5 w 35"/>
                  <a:gd name="T11" fmla="*/ 7 h 48"/>
                  <a:gd name="T12" fmla="*/ 26 w 35"/>
                  <a:gd name="T13" fmla="*/ 33 h 48"/>
                  <a:gd name="T14" fmla="*/ 4 w 35"/>
                  <a:gd name="T15" fmla="*/ 0 h 48"/>
                  <a:gd name="T16" fmla="*/ 18 w 35"/>
                  <a:gd name="T17" fmla="*/ 18 h 48"/>
                  <a:gd name="T18" fmla="*/ 31 w 35"/>
                  <a:gd name="T19" fmla="*/ 38 h 48"/>
                  <a:gd name="T20" fmla="*/ 27 w 35"/>
                  <a:gd name="T21" fmla="*/ 39 h 48"/>
                  <a:gd name="T22" fmla="*/ 31 w 35"/>
                  <a:gd name="T23" fmla="*/ 4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48">
                    <a:moveTo>
                      <a:pt x="31" y="45"/>
                    </a:moveTo>
                    <a:cubicBezTo>
                      <a:pt x="35" y="48"/>
                      <a:pt x="31" y="48"/>
                      <a:pt x="28" y="44"/>
                    </a:cubicBezTo>
                    <a:cubicBezTo>
                      <a:pt x="25" y="40"/>
                      <a:pt x="23" y="35"/>
                      <a:pt x="18" y="28"/>
                    </a:cubicBezTo>
                    <a:cubicBezTo>
                      <a:pt x="14" y="21"/>
                      <a:pt x="9" y="13"/>
                      <a:pt x="0" y="2"/>
                    </a:cubicBezTo>
                    <a:cubicBezTo>
                      <a:pt x="2" y="3"/>
                      <a:pt x="3" y="4"/>
                      <a:pt x="3" y="3"/>
                    </a:cubicBezTo>
                    <a:cubicBezTo>
                      <a:pt x="9" y="10"/>
                      <a:pt x="6" y="7"/>
                      <a:pt x="5" y="7"/>
                    </a:cubicBezTo>
                    <a:cubicBezTo>
                      <a:pt x="15" y="21"/>
                      <a:pt x="18" y="23"/>
                      <a:pt x="26" y="33"/>
                    </a:cubicBezTo>
                    <a:cubicBezTo>
                      <a:pt x="24" y="28"/>
                      <a:pt x="13" y="12"/>
                      <a:pt x="4" y="0"/>
                    </a:cubicBezTo>
                    <a:cubicBezTo>
                      <a:pt x="6" y="1"/>
                      <a:pt x="12" y="9"/>
                      <a:pt x="18" y="18"/>
                    </a:cubicBezTo>
                    <a:cubicBezTo>
                      <a:pt x="24" y="27"/>
                      <a:pt x="29" y="36"/>
                      <a:pt x="31" y="38"/>
                    </a:cubicBezTo>
                    <a:cubicBezTo>
                      <a:pt x="32" y="41"/>
                      <a:pt x="28" y="37"/>
                      <a:pt x="27" y="39"/>
                    </a:cubicBezTo>
                    <a:cubicBezTo>
                      <a:pt x="27" y="40"/>
                      <a:pt x="31" y="45"/>
                      <a:pt x="31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9" name="Freeform 6891">
                <a:extLst>
                  <a:ext uri="{FF2B5EF4-FFF2-40B4-BE49-F238E27FC236}">
                    <a16:creationId xmlns:a16="http://schemas.microsoft.com/office/drawing/2014/main" id="{F0923BEF-85B3-4CA5-9B7B-4A755EDB1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1986"/>
                <a:ext cx="7" cy="21"/>
              </a:xfrm>
              <a:custGeom>
                <a:avLst/>
                <a:gdLst>
                  <a:gd name="T0" fmla="*/ 0 w 12"/>
                  <a:gd name="T1" fmla="*/ 0 h 38"/>
                  <a:gd name="T2" fmla="*/ 4 w 12"/>
                  <a:gd name="T3" fmla="*/ 5 h 38"/>
                  <a:gd name="T4" fmla="*/ 6 w 12"/>
                  <a:gd name="T5" fmla="*/ 11 h 38"/>
                  <a:gd name="T6" fmla="*/ 6 w 12"/>
                  <a:gd name="T7" fmla="*/ 17 h 38"/>
                  <a:gd name="T8" fmla="*/ 12 w 12"/>
                  <a:gd name="T9" fmla="*/ 37 h 38"/>
                  <a:gd name="T10" fmla="*/ 10 w 12"/>
                  <a:gd name="T11" fmla="*/ 35 h 38"/>
                  <a:gd name="T12" fmla="*/ 1 w 12"/>
                  <a:gd name="T13" fmla="*/ 8 h 38"/>
                  <a:gd name="T14" fmla="*/ 0 w 12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8">
                    <a:moveTo>
                      <a:pt x="0" y="0"/>
                    </a:moveTo>
                    <a:cubicBezTo>
                      <a:pt x="3" y="8"/>
                      <a:pt x="4" y="11"/>
                      <a:pt x="4" y="5"/>
                    </a:cubicBezTo>
                    <a:cubicBezTo>
                      <a:pt x="5" y="8"/>
                      <a:pt x="6" y="11"/>
                      <a:pt x="6" y="11"/>
                    </a:cubicBezTo>
                    <a:cubicBezTo>
                      <a:pt x="7" y="17"/>
                      <a:pt x="5" y="11"/>
                      <a:pt x="6" y="17"/>
                    </a:cubicBezTo>
                    <a:cubicBezTo>
                      <a:pt x="9" y="28"/>
                      <a:pt x="9" y="23"/>
                      <a:pt x="12" y="37"/>
                    </a:cubicBezTo>
                    <a:cubicBezTo>
                      <a:pt x="12" y="38"/>
                      <a:pt x="7" y="24"/>
                      <a:pt x="10" y="35"/>
                    </a:cubicBezTo>
                    <a:cubicBezTo>
                      <a:pt x="5" y="27"/>
                      <a:pt x="4" y="10"/>
                      <a:pt x="1" y="8"/>
                    </a:cubicBezTo>
                    <a:cubicBezTo>
                      <a:pt x="0" y="3"/>
                      <a:pt x="2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0" name="Freeform 6892">
                <a:extLst>
                  <a:ext uri="{FF2B5EF4-FFF2-40B4-BE49-F238E27FC236}">
                    <a16:creationId xmlns:a16="http://schemas.microsoft.com/office/drawing/2014/main" id="{05701DC2-3204-4C7F-9D24-FC9A551EF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2624"/>
                <a:ext cx="22" cy="3"/>
              </a:xfrm>
              <a:custGeom>
                <a:avLst/>
                <a:gdLst>
                  <a:gd name="T0" fmla="*/ 8 w 40"/>
                  <a:gd name="T1" fmla="*/ 5 h 5"/>
                  <a:gd name="T2" fmla="*/ 8 w 40"/>
                  <a:gd name="T3" fmla="*/ 5 h 5"/>
                  <a:gd name="T4" fmla="*/ 0 w 40"/>
                  <a:gd name="T5" fmla="*/ 4 h 5"/>
                  <a:gd name="T6" fmla="*/ 28 w 40"/>
                  <a:gd name="T7" fmla="*/ 0 h 5"/>
                  <a:gd name="T8" fmla="*/ 18 w 40"/>
                  <a:gd name="T9" fmla="*/ 2 h 5"/>
                  <a:gd name="T10" fmla="*/ 39 w 40"/>
                  <a:gd name="T11" fmla="*/ 3 h 5"/>
                  <a:gd name="T12" fmla="*/ 12 w 40"/>
                  <a:gd name="T13" fmla="*/ 4 h 5"/>
                  <a:gd name="T14" fmla="*/ 8 w 40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8" y="5"/>
                    </a:moveTo>
                    <a:cubicBezTo>
                      <a:pt x="4" y="5"/>
                      <a:pt x="6" y="5"/>
                      <a:pt x="8" y="5"/>
                    </a:cubicBezTo>
                    <a:cubicBezTo>
                      <a:pt x="9" y="4"/>
                      <a:pt x="4" y="4"/>
                      <a:pt x="0" y="4"/>
                    </a:cubicBezTo>
                    <a:cubicBezTo>
                      <a:pt x="8" y="3"/>
                      <a:pt x="16" y="1"/>
                      <a:pt x="28" y="0"/>
                    </a:cubicBezTo>
                    <a:cubicBezTo>
                      <a:pt x="25" y="1"/>
                      <a:pt x="26" y="2"/>
                      <a:pt x="18" y="2"/>
                    </a:cubicBezTo>
                    <a:cubicBezTo>
                      <a:pt x="20" y="4"/>
                      <a:pt x="40" y="1"/>
                      <a:pt x="39" y="3"/>
                    </a:cubicBezTo>
                    <a:cubicBezTo>
                      <a:pt x="27" y="4"/>
                      <a:pt x="21" y="4"/>
                      <a:pt x="12" y="4"/>
                    </a:cubicBezTo>
                    <a:cubicBezTo>
                      <a:pt x="9" y="4"/>
                      <a:pt x="8" y="5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1" name="Freeform 6893">
                <a:extLst>
                  <a:ext uri="{FF2B5EF4-FFF2-40B4-BE49-F238E27FC236}">
                    <a16:creationId xmlns:a16="http://schemas.microsoft.com/office/drawing/2014/main" id="{9163B188-7787-4DC6-83D0-8B4070289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1782"/>
                <a:ext cx="10" cy="12"/>
              </a:xfrm>
              <a:custGeom>
                <a:avLst/>
                <a:gdLst>
                  <a:gd name="T0" fmla="*/ 0 w 17"/>
                  <a:gd name="T1" fmla="*/ 0 h 22"/>
                  <a:gd name="T2" fmla="*/ 5 w 17"/>
                  <a:gd name="T3" fmla="*/ 5 h 22"/>
                  <a:gd name="T4" fmla="*/ 8 w 17"/>
                  <a:gd name="T5" fmla="*/ 10 h 22"/>
                  <a:gd name="T6" fmla="*/ 17 w 17"/>
                  <a:gd name="T7" fmla="*/ 21 h 22"/>
                  <a:gd name="T8" fmla="*/ 16 w 17"/>
                  <a:gd name="T9" fmla="*/ 22 h 22"/>
                  <a:gd name="T10" fmla="*/ 2 w 17"/>
                  <a:gd name="T11" fmla="*/ 6 h 22"/>
                  <a:gd name="T12" fmla="*/ 0 w 1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2">
                    <a:moveTo>
                      <a:pt x="0" y="0"/>
                    </a:moveTo>
                    <a:cubicBezTo>
                      <a:pt x="1" y="0"/>
                      <a:pt x="5" y="5"/>
                      <a:pt x="5" y="5"/>
                    </a:cubicBezTo>
                    <a:cubicBezTo>
                      <a:pt x="10" y="10"/>
                      <a:pt x="9" y="10"/>
                      <a:pt x="8" y="10"/>
                    </a:cubicBezTo>
                    <a:cubicBezTo>
                      <a:pt x="7" y="11"/>
                      <a:pt x="8" y="12"/>
                      <a:pt x="17" y="21"/>
                    </a:cubicBezTo>
                    <a:cubicBezTo>
                      <a:pt x="15" y="20"/>
                      <a:pt x="14" y="19"/>
                      <a:pt x="16" y="22"/>
                    </a:cubicBezTo>
                    <a:cubicBezTo>
                      <a:pt x="11" y="19"/>
                      <a:pt x="7" y="11"/>
                      <a:pt x="2" y="6"/>
                    </a:cubicBezTo>
                    <a:cubicBezTo>
                      <a:pt x="0" y="2"/>
                      <a:pt x="9" y="1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2" name="Freeform 6894">
                <a:extLst>
                  <a:ext uri="{FF2B5EF4-FFF2-40B4-BE49-F238E27FC236}">
                    <a16:creationId xmlns:a16="http://schemas.microsoft.com/office/drawing/2014/main" id="{E1ED1EF3-7C1E-43FE-A7C0-5D84DEB6E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79"/>
                <a:ext cx="21" cy="9"/>
              </a:xfrm>
              <a:custGeom>
                <a:avLst/>
                <a:gdLst>
                  <a:gd name="T0" fmla="*/ 11 w 38"/>
                  <a:gd name="T1" fmla="*/ 10 h 15"/>
                  <a:gd name="T2" fmla="*/ 8 w 38"/>
                  <a:gd name="T3" fmla="*/ 12 h 15"/>
                  <a:gd name="T4" fmla="*/ 18 w 38"/>
                  <a:gd name="T5" fmla="*/ 7 h 15"/>
                  <a:gd name="T6" fmla="*/ 36 w 38"/>
                  <a:gd name="T7" fmla="*/ 0 h 15"/>
                  <a:gd name="T8" fmla="*/ 26 w 38"/>
                  <a:gd name="T9" fmla="*/ 8 h 15"/>
                  <a:gd name="T10" fmla="*/ 18 w 38"/>
                  <a:gd name="T11" fmla="*/ 9 h 15"/>
                  <a:gd name="T12" fmla="*/ 0 w 38"/>
                  <a:gd name="T13" fmla="*/ 14 h 15"/>
                  <a:gd name="T14" fmla="*/ 11 w 38"/>
                  <a:gd name="T15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5">
                    <a:moveTo>
                      <a:pt x="11" y="10"/>
                    </a:moveTo>
                    <a:cubicBezTo>
                      <a:pt x="10" y="10"/>
                      <a:pt x="8" y="11"/>
                      <a:pt x="8" y="12"/>
                    </a:cubicBezTo>
                    <a:cubicBezTo>
                      <a:pt x="16" y="9"/>
                      <a:pt x="12" y="9"/>
                      <a:pt x="18" y="7"/>
                    </a:cubicBezTo>
                    <a:cubicBezTo>
                      <a:pt x="28" y="2"/>
                      <a:pt x="28" y="4"/>
                      <a:pt x="36" y="0"/>
                    </a:cubicBezTo>
                    <a:cubicBezTo>
                      <a:pt x="28" y="4"/>
                      <a:pt x="38" y="3"/>
                      <a:pt x="26" y="8"/>
                    </a:cubicBezTo>
                    <a:cubicBezTo>
                      <a:pt x="31" y="4"/>
                      <a:pt x="26" y="6"/>
                      <a:pt x="18" y="9"/>
                    </a:cubicBezTo>
                    <a:cubicBezTo>
                      <a:pt x="11" y="11"/>
                      <a:pt x="2" y="15"/>
                      <a:pt x="0" y="14"/>
                    </a:cubicBezTo>
                    <a:cubicBezTo>
                      <a:pt x="2" y="11"/>
                      <a:pt x="2" y="14"/>
                      <a:pt x="1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3" name="Freeform 6895">
                <a:extLst>
                  <a:ext uri="{FF2B5EF4-FFF2-40B4-BE49-F238E27FC236}">
                    <a16:creationId xmlns:a16="http://schemas.microsoft.com/office/drawing/2014/main" id="{84EF144C-A8CD-4167-86C2-2A46B5F33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" y="2625"/>
                <a:ext cx="11" cy="2"/>
              </a:xfrm>
              <a:custGeom>
                <a:avLst/>
                <a:gdLst>
                  <a:gd name="T0" fmla="*/ 15 w 20"/>
                  <a:gd name="T1" fmla="*/ 1 h 4"/>
                  <a:gd name="T2" fmla="*/ 20 w 20"/>
                  <a:gd name="T3" fmla="*/ 3 h 4"/>
                  <a:gd name="T4" fmla="*/ 0 w 20"/>
                  <a:gd name="T5" fmla="*/ 0 h 4"/>
                  <a:gd name="T6" fmla="*/ 11 w 20"/>
                  <a:gd name="T7" fmla="*/ 1 h 4"/>
                  <a:gd name="T8" fmla="*/ 15 w 20"/>
                  <a:gd name="T9" fmla="*/ 1 h 4"/>
                  <a:gd name="T10" fmla="*/ 15 w 20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4">
                    <a:moveTo>
                      <a:pt x="15" y="1"/>
                    </a:moveTo>
                    <a:cubicBezTo>
                      <a:pt x="15" y="2"/>
                      <a:pt x="17" y="2"/>
                      <a:pt x="20" y="3"/>
                    </a:cubicBezTo>
                    <a:cubicBezTo>
                      <a:pt x="13" y="4"/>
                      <a:pt x="7" y="1"/>
                      <a:pt x="0" y="0"/>
                    </a:cubicBezTo>
                    <a:cubicBezTo>
                      <a:pt x="2" y="0"/>
                      <a:pt x="7" y="1"/>
                      <a:pt x="11" y="1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9" y="1"/>
                      <a:pt x="17" y="2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4" name="Freeform 6896">
                <a:extLst>
                  <a:ext uri="{FF2B5EF4-FFF2-40B4-BE49-F238E27FC236}">
                    <a16:creationId xmlns:a16="http://schemas.microsoft.com/office/drawing/2014/main" id="{49B07981-F07C-40DE-B91D-C7B9E4DAF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2617"/>
                <a:ext cx="53" cy="7"/>
              </a:xfrm>
              <a:custGeom>
                <a:avLst/>
                <a:gdLst>
                  <a:gd name="T0" fmla="*/ 68 w 94"/>
                  <a:gd name="T1" fmla="*/ 12 h 12"/>
                  <a:gd name="T2" fmla="*/ 48 w 94"/>
                  <a:gd name="T3" fmla="*/ 9 h 12"/>
                  <a:gd name="T4" fmla="*/ 19 w 94"/>
                  <a:gd name="T5" fmla="*/ 5 h 12"/>
                  <a:gd name="T6" fmla="*/ 15 w 94"/>
                  <a:gd name="T7" fmla="*/ 4 h 12"/>
                  <a:gd name="T8" fmla="*/ 21 w 94"/>
                  <a:gd name="T9" fmla="*/ 3 h 12"/>
                  <a:gd name="T10" fmla="*/ 45 w 94"/>
                  <a:gd name="T11" fmla="*/ 7 h 12"/>
                  <a:gd name="T12" fmla="*/ 56 w 94"/>
                  <a:gd name="T13" fmla="*/ 9 h 12"/>
                  <a:gd name="T14" fmla="*/ 67 w 94"/>
                  <a:gd name="T15" fmla="*/ 8 h 12"/>
                  <a:gd name="T16" fmla="*/ 68 w 94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2">
                    <a:moveTo>
                      <a:pt x="68" y="12"/>
                    </a:moveTo>
                    <a:cubicBezTo>
                      <a:pt x="69" y="11"/>
                      <a:pt x="59" y="11"/>
                      <a:pt x="48" y="9"/>
                    </a:cubicBezTo>
                    <a:cubicBezTo>
                      <a:pt x="37" y="8"/>
                      <a:pt x="25" y="6"/>
                      <a:pt x="19" y="5"/>
                    </a:cubicBezTo>
                    <a:cubicBezTo>
                      <a:pt x="32" y="6"/>
                      <a:pt x="18" y="3"/>
                      <a:pt x="15" y="4"/>
                    </a:cubicBezTo>
                    <a:cubicBezTo>
                      <a:pt x="0" y="0"/>
                      <a:pt x="26" y="5"/>
                      <a:pt x="21" y="3"/>
                    </a:cubicBezTo>
                    <a:cubicBezTo>
                      <a:pt x="24" y="5"/>
                      <a:pt x="36" y="6"/>
                      <a:pt x="45" y="7"/>
                    </a:cubicBezTo>
                    <a:cubicBezTo>
                      <a:pt x="54" y="8"/>
                      <a:pt x="61" y="8"/>
                      <a:pt x="56" y="9"/>
                    </a:cubicBezTo>
                    <a:cubicBezTo>
                      <a:pt x="66" y="10"/>
                      <a:pt x="70" y="10"/>
                      <a:pt x="67" y="8"/>
                    </a:cubicBezTo>
                    <a:cubicBezTo>
                      <a:pt x="94" y="12"/>
                      <a:pt x="64" y="11"/>
                      <a:pt x="6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5" name="Freeform 6897">
                <a:extLst>
                  <a:ext uri="{FF2B5EF4-FFF2-40B4-BE49-F238E27FC236}">
                    <a16:creationId xmlns:a16="http://schemas.microsoft.com/office/drawing/2014/main" id="{0FCF6220-1418-4DE1-87ED-F5638E97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558"/>
                <a:ext cx="12" cy="7"/>
              </a:xfrm>
              <a:custGeom>
                <a:avLst/>
                <a:gdLst>
                  <a:gd name="T0" fmla="*/ 9 w 21"/>
                  <a:gd name="T1" fmla="*/ 8 h 12"/>
                  <a:gd name="T2" fmla="*/ 0 w 21"/>
                  <a:gd name="T3" fmla="*/ 10 h 12"/>
                  <a:gd name="T4" fmla="*/ 12 w 21"/>
                  <a:gd name="T5" fmla="*/ 2 h 12"/>
                  <a:gd name="T6" fmla="*/ 20 w 21"/>
                  <a:gd name="T7" fmla="*/ 0 h 12"/>
                  <a:gd name="T8" fmla="*/ 9 w 21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9" y="8"/>
                    </a:moveTo>
                    <a:cubicBezTo>
                      <a:pt x="1" y="12"/>
                      <a:pt x="12" y="3"/>
                      <a:pt x="0" y="10"/>
                    </a:cubicBezTo>
                    <a:cubicBezTo>
                      <a:pt x="0" y="9"/>
                      <a:pt x="8" y="5"/>
                      <a:pt x="12" y="2"/>
                    </a:cubicBezTo>
                    <a:cubicBezTo>
                      <a:pt x="13" y="3"/>
                      <a:pt x="16" y="2"/>
                      <a:pt x="20" y="0"/>
                    </a:cubicBezTo>
                    <a:cubicBezTo>
                      <a:pt x="21" y="1"/>
                      <a:pt x="6" y="8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6" name="Freeform 6898">
                <a:extLst>
                  <a:ext uri="{FF2B5EF4-FFF2-40B4-BE49-F238E27FC236}">
                    <a16:creationId xmlns:a16="http://schemas.microsoft.com/office/drawing/2014/main" id="{954B4E26-69BC-4103-BEB1-CC2370788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7" y="2610"/>
                <a:ext cx="21" cy="6"/>
              </a:xfrm>
              <a:custGeom>
                <a:avLst/>
                <a:gdLst>
                  <a:gd name="T0" fmla="*/ 25 w 38"/>
                  <a:gd name="T1" fmla="*/ 5 h 10"/>
                  <a:gd name="T2" fmla="*/ 37 w 38"/>
                  <a:gd name="T3" fmla="*/ 9 h 10"/>
                  <a:gd name="T4" fmla="*/ 27 w 38"/>
                  <a:gd name="T5" fmla="*/ 8 h 10"/>
                  <a:gd name="T6" fmla="*/ 15 w 38"/>
                  <a:gd name="T7" fmla="*/ 6 h 10"/>
                  <a:gd name="T8" fmla="*/ 10 w 38"/>
                  <a:gd name="T9" fmla="*/ 2 h 10"/>
                  <a:gd name="T10" fmla="*/ 25 w 38"/>
                  <a:gd name="T1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25" y="5"/>
                    </a:moveTo>
                    <a:cubicBezTo>
                      <a:pt x="32" y="7"/>
                      <a:pt x="18" y="6"/>
                      <a:pt x="37" y="9"/>
                    </a:cubicBezTo>
                    <a:cubicBezTo>
                      <a:pt x="38" y="10"/>
                      <a:pt x="33" y="9"/>
                      <a:pt x="27" y="8"/>
                    </a:cubicBezTo>
                    <a:cubicBezTo>
                      <a:pt x="22" y="7"/>
                      <a:pt x="16" y="5"/>
                      <a:pt x="15" y="6"/>
                    </a:cubicBezTo>
                    <a:cubicBezTo>
                      <a:pt x="0" y="1"/>
                      <a:pt x="29" y="7"/>
                      <a:pt x="10" y="2"/>
                    </a:cubicBezTo>
                    <a:cubicBezTo>
                      <a:pt x="8" y="0"/>
                      <a:pt x="25" y="7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7" name="Freeform 6899">
                <a:extLst>
                  <a:ext uri="{FF2B5EF4-FFF2-40B4-BE49-F238E27FC236}">
                    <a16:creationId xmlns:a16="http://schemas.microsoft.com/office/drawing/2014/main" id="{D1DF1F24-1F27-48A8-BD7A-47C71F0C2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1" y="2603"/>
                <a:ext cx="26" cy="7"/>
              </a:xfrm>
              <a:custGeom>
                <a:avLst/>
                <a:gdLst>
                  <a:gd name="T0" fmla="*/ 31 w 47"/>
                  <a:gd name="T1" fmla="*/ 11 h 13"/>
                  <a:gd name="T2" fmla="*/ 12 w 47"/>
                  <a:gd name="T3" fmla="*/ 5 h 13"/>
                  <a:gd name="T4" fmla="*/ 0 w 47"/>
                  <a:gd name="T5" fmla="*/ 0 h 13"/>
                  <a:gd name="T6" fmla="*/ 22 w 47"/>
                  <a:gd name="T7" fmla="*/ 7 h 13"/>
                  <a:gd name="T8" fmla="*/ 37 w 47"/>
                  <a:gd name="T9" fmla="*/ 10 h 13"/>
                  <a:gd name="T10" fmla="*/ 31 w 47"/>
                  <a:gd name="T11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3">
                    <a:moveTo>
                      <a:pt x="31" y="11"/>
                    </a:moveTo>
                    <a:cubicBezTo>
                      <a:pt x="20" y="8"/>
                      <a:pt x="15" y="7"/>
                      <a:pt x="12" y="5"/>
                    </a:cubicBezTo>
                    <a:cubicBezTo>
                      <a:pt x="9" y="4"/>
                      <a:pt x="7" y="3"/>
                      <a:pt x="0" y="0"/>
                    </a:cubicBezTo>
                    <a:cubicBezTo>
                      <a:pt x="12" y="3"/>
                      <a:pt x="18" y="5"/>
                      <a:pt x="22" y="7"/>
                    </a:cubicBezTo>
                    <a:cubicBezTo>
                      <a:pt x="27" y="8"/>
                      <a:pt x="31" y="9"/>
                      <a:pt x="37" y="10"/>
                    </a:cubicBezTo>
                    <a:cubicBezTo>
                      <a:pt x="47" y="13"/>
                      <a:pt x="28" y="9"/>
                      <a:pt x="3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8" name="Freeform 6900">
                <a:extLst>
                  <a:ext uri="{FF2B5EF4-FFF2-40B4-BE49-F238E27FC236}">
                    <a16:creationId xmlns:a16="http://schemas.microsoft.com/office/drawing/2014/main" id="{871A93C2-5997-4D1D-B1A9-03BBB475D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" y="1907"/>
                <a:ext cx="7" cy="13"/>
              </a:xfrm>
              <a:custGeom>
                <a:avLst/>
                <a:gdLst>
                  <a:gd name="T0" fmla="*/ 5 w 12"/>
                  <a:gd name="T1" fmla="*/ 15 h 23"/>
                  <a:gd name="T2" fmla="*/ 0 w 12"/>
                  <a:gd name="T3" fmla="*/ 1 h 23"/>
                  <a:gd name="T4" fmla="*/ 1 w 12"/>
                  <a:gd name="T5" fmla="*/ 0 h 23"/>
                  <a:gd name="T6" fmla="*/ 12 w 12"/>
                  <a:gd name="T7" fmla="*/ 22 h 23"/>
                  <a:gd name="T8" fmla="*/ 0 w 12"/>
                  <a:gd name="T9" fmla="*/ 7 h 23"/>
                  <a:gd name="T10" fmla="*/ 5 w 12"/>
                  <a:gd name="T11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3">
                    <a:moveTo>
                      <a:pt x="5" y="15"/>
                    </a:moveTo>
                    <a:cubicBezTo>
                      <a:pt x="4" y="12"/>
                      <a:pt x="4" y="9"/>
                      <a:pt x="0" y="1"/>
                    </a:cubicBezTo>
                    <a:cubicBezTo>
                      <a:pt x="0" y="0"/>
                      <a:pt x="3" y="5"/>
                      <a:pt x="1" y="0"/>
                    </a:cubicBezTo>
                    <a:cubicBezTo>
                      <a:pt x="3" y="1"/>
                      <a:pt x="9" y="21"/>
                      <a:pt x="12" y="22"/>
                    </a:cubicBezTo>
                    <a:cubicBezTo>
                      <a:pt x="11" y="21"/>
                      <a:pt x="9" y="23"/>
                      <a:pt x="0" y="7"/>
                    </a:cubicBezTo>
                    <a:cubicBezTo>
                      <a:pt x="1" y="9"/>
                      <a:pt x="3" y="12"/>
                      <a:pt x="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9" name="Freeform 6901">
                <a:extLst>
                  <a:ext uri="{FF2B5EF4-FFF2-40B4-BE49-F238E27FC236}">
                    <a16:creationId xmlns:a16="http://schemas.microsoft.com/office/drawing/2014/main" id="{5A189AF1-EC2D-4AA0-8947-B424CD1CA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2258"/>
                <a:ext cx="14" cy="42"/>
              </a:xfrm>
              <a:custGeom>
                <a:avLst/>
                <a:gdLst>
                  <a:gd name="T0" fmla="*/ 0 w 25"/>
                  <a:gd name="T1" fmla="*/ 72 h 73"/>
                  <a:gd name="T2" fmla="*/ 23 w 25"/>
                  <a:gd name="T3" fmla="*/ 6 h 73"/>
                  <a:gd name="T4" fmla="*/ 19 w 25"/>
                  <a:gd name="T5" fmla="*/ 13 h 73"/>
                  <a:gd name="T6" fmla="*/ 14 w 25"/>
                  <a:gd name="T7" fmla="*/ 24 h 73"/>
                  <a:gd name="T8" fmla="*/ 15 w 25"/>
                  <a:gd name="T9" fmla="*/ 21 h 73"/>
                  <a:gd name="T10" fmla="*/ 15 w 25"/>
                  <a:gd name="T11" fmla="*/ 18 h 73"/>
                  <a:gd name="T12" fmla="*/ 20 w 25"/>
                  <a:gd name="T13" fmla="*/ 8 h 73"/>
                  <a:gd name="T14" fmla="*/ 24 w 25"/>
                  <a:gd name="T15" fmla="*/ 5 h 73"/>
                  <a:gd name="T16" fmla="*/ 16 w 25"/>
                  <a:gd name="T17" fmla="*/ 31 h 73"/>
                  <a:gd name="T18" fmla="*/ 8 w 25"/>
                  <a:gd name="T19" fmla="*/ 58 h 73"/>
                  <a:gd name="T20" fmla="*/ 4 w 25"/>
                  <a:gd name="T21" fmla="*/ 68 h 73"/>
                  <a:gd name="T22" fmla="*/ 0 w 25"/>
                  <a:gd name="T23" fmla="*/ 7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73">
                    <a:moveTo>
                      <a:pt x="0" y="72"/>
                    </a:moveTo>
                    <a:cubicBezTo>
                      <a:pt x="8" y="56"/>
                      <a:pt x="14" y="34"/>
                      <a:pt x="23" y="6"/>
                    </a:cubicBezTo>
                    <a:cubicBezTo>
                      <a:pt x="21" y="12"/>
                      <a:pt x="20" y="12"/>
                      <a:pt x="19" y="13"/>
                    </a:cubicBezTo>
                    <a:cubicBezTo>
                      <a:pt x="18" y="14"/>
                      <a:pt x="17" y="16"/>
                      <a:pt x="14" y="24"/>
                    </a:cubicBezTo>
                    <a:cubicBezTo>
                      <a:pt x="14" y="25"/>
                      <a:pt x="14" y="23"/>
                      <a:pt x="15" y="21"/>
                    </a:cubicBezTo>
                    <a:cubicBezTo>
                      <a:pt x="16" y="18"/>
                      <a:pt x="16" y="18"/>
                      <a:pt x="15" y="18"/>
                    </a:cubicBezTo>
                    <a:cubicBezTo>
                      <a:pt x="16" y="18"/>
                      <a:pt x="18" y="12"/>
                      <a:pt x="20" y="8"/>
                    </a:cubicBezTo>
                    <a:cubicBezTo>
                      <a:pt x="23" y="3"/>
                      <a:pt x="25" y="0"/>
                      <a:pt x="24" y="5"/>
                    </a:cubicBezTo>
                    <a:cubicBezTo>
                      <a:pt x="23" y="10"/>
                      <a:pt x="20" y="20"/>
                      <a:pt x="16" y="31"/>
                    </a:cubicBezTo>
                    <a:cubicBezTo>
                      <a:pt x="13" y="42"/>
                      <a:pt x="9" y="53"/>
                      <a:pt x="8" y="58"/>
                    </a:cubicBezTo>
                    <a:cubicBezTo>
                      <a:pt x="7" y="63"/>
                      <a:pt x="3" y="67"/>
                      <a:pt x="4" y="68"/>
                    </a:cubicBezTo>
                    <a:cubicBezTo>
                      <a:pt x="1" y="73"/>
                      <a:pt x="3" y="67"/>
                      <a:pt x="0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0" name="Freeform 6902">
                <a:extLst>
                  <a:ext uri="{FF2B5EF4-FFF2-40B4-BE49-F238E27FC236}">
                    <a16:creationId xmlns:a16="http://schemas.microsoft.com/office/drawing/2014/main" id="{A29D130E-3CAE-430B-8FA1-513743534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2362"/>
                <a:ext cx="13" cy="21"/>
              </a:xfrm>
              <a:custGeom>
                <a:avLst/>
                <a:gdLst>
                  <a:gd name="T0" fmla="*/ 17 w 23"/>
                  <a:gd name="T1" fmla="*/ 13 h 37"/>
                  <a:gd name="T2" fmla="*/ 14 w 23"/>
                  <a:gd name="T3" fmla="*/ 14 h 37"/>
                  <a:gd name="T4" fmla="*/ 2 w 23"/>
                  <a:gd name="T5" fmla="*/ 35 h 37"/>
                  <a:gd name="T6" fmla="*/ 8 w 23"/>
                  <a:gd name="T7" fmla="*/ 24 h 37"/>
                  <a:gd name="T8" fmla="*/ 19 w 23"/>
                  <a:gd name="T9" fmla="*/ 3 h 37"/>
                  <a:gd name="T10" fmla="*/ 17 w 23"/>
                  <a:gd name="T11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37">
                    <a:moveTo>
                      <a:pt x="17" y="13"/>
                    </a:moveTo>
                    <a:cubicBezTo>
                      <a:pt x="17" y="11"/>
                      <a:pt x="17" y="11"/>
                      <a:pt x="14" y="14"/>
                    </a:cubicBezTo>
                    <a:cubicBezTo>
                      <a:pt x="12" y="17"/>
                      <a:pt x="9" y="24"/>
                      <a:pt x="2" y="35"/>
                    </a:cubicBezTo>
                    <a:cubicBezTo>
                      <a:pt x="0" y="37"/>
                      <a:pt x="4" y="31"/>
                      <a:pt x="8" y="24"/>
                    </a:cubicBezTo>
                    <a:cubicBezTo>
                      <a:pt x="12" y="17"/>
                      <a:pt x="17" y="8"/>
                      <a:pt x="19" y="3"/>
                    </a:cubicBezTo>
                    <a:cubicBezTo>
                      <a:pt x="23" y="0"/>
                      <a:pt x="17" y="11"/>
                      <a:pt x="1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1" name="Freeform 6903">
                <a:extLst>
                  <a:ext uri="{FF2B5EF4-FFF2-40B4-BE49-F238E27FC236}">
                    <a16:creationId xmlns:a16="http://schemas.microsoft.com/office/drawing/2014/main" id="{C02464CA-46A9-4CA4-BF54-B4ABBB2C6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1982"/>
                <a:ext cx="15" cy="65"/>
              </a:xfrm>
              <a:custGeom>
                <a:avLst/>
                <a:gdLst>
                  <a:gd name="T0" fmla="*/ 1 w 26"/>
                  <a:gd name="T1" fmla="*/ 5 h 114"/>
                  <a:gd name="T2" fmla="*/ 3 w 26"/>
                  <a:gd name="T3" fmla="*/ 12 h 114"/>
                  <a:gd name="T4" fmla="*/ 7 w 26"/>
                  <a:gd name="T5" fmla="*/ 25 h 114"/>
                  <a:gd name="T6" fmla="*/ 15 w 26"/>
                  <a:gd name="T7" fmla="*/ 59 h 114"/>
                  <a:gd name="T8" fmla="*/ 23 w 26"/>
                  <a:gd name="T9" fmla="*/ 92 h 114"/>
                  <a:gd name="T10" fmla="*/ 21 w 26"/>
                  <a:gd name="T11" fmla="*/ 80 h 114"/>
                  <a:gd name="T12" fmla="*/ 25 w 26"/>
                  <a:gd name="T13" fmla="*/ 106 h 114"/>
                  <a:gd name="T14" fmla="*/ 24 w 26"/>
                  <a:gd name="T15" fmla="*/ 111 h 114"/>
                  <a:gd name="T16" fmla="*/ 24 w 26"/>
                  <a:gd name="T17" fmla="*/ 107 h 114"/>
                  <a:gd name="T18" fmla="*/ 22 w 26"/>
                  <a:gd name="T19" fmla="*/ 101 h 114"/>
                  <a:gd name="T20" fmla="*/ 18 w 26"/>
                  <a:gd name="T21" fmla="*/ 74 h 114"/>
                  <a:gd name="T22" fmla="*/ 12 w 26"/>
                  <a:gd name="T23" fmla="*/ 56 h 114"/>
                  <a:gd name="T24" fmla="*/ 3 w 26"/>
                  <a:gd name="T25" fmla="*/ 21 h 114"/>
                  <a:gd name="T26" fmla="*/ 1 w 26"/>
                  <a:gd name="T27" fmla="*/ 10 h 114"/>
                  <a:gd name="T28" fmla="*/ 5 w 26"/>
                  <a:gd name="T29" fmla="*/ 23 h 114"/>
                  <a:gd name="T30" fmla="*/ 1 w 26"/>
                  <a:gd name="T31" fmla="*/ 9 h 114"/>
                  <a:gd name="T32" fmla="*/ 1 w 26"/>
                  <a:gd name="T33" fmla="*/ 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14">
                    <a:moveTo>
                      <a:pt x="1" y="5"/>
                    </a:moveTo>
                    <a:cubicBezTo>
                      <a:pt x="0" y="0"/>
                      <a:pt x="2" y="6"/>
                      <a:pt x="3" y="12"/>
                    </a:cubicBezTo>
                    <a:cubicBezTo>
                      <a:pt x="5" y="19"/>
                      <a:pt x="6" y="27"/>
                      <a:pt x="7" y="25"/>
                    </a:cubicBezTo>
                    <a:cubicBezTo>
                      <a:pt x="8" y="31"/>
                      <a:pt x="12" y="45"/>
                      <a:pt x="15" y="59"/>
                    </a:cubicBezTo>
                    <a:cubicBezTo>
                      <a:pt x="18" y="73"/>
                      <a:pt x="21" y="87"/>
                      <a:pt x="23" y="92"/>
                    </a:cubicBezTo>
                    <a:cubicBezTo>
                      <a:pt x="23" y="90"/>
                      <a:pt x="23" y="86"/>
                      <a:pt x="21" y="80"/>
                    </a:cubicBezTo>
                    <a:cubicBezTo>
                      <a:pt x="26" y="91"/>
                      <a:pt x="22" y="93"/>
                      <a:pt x="25" y="106"/>
                    </a:cubicBezTo>
                    <a:cubicBezTo>
                      <a:pt x="21" y="91"/>
                      <a:pt x="26" y="114"/>
                      <a:pt x="24" y="111"/>
                    </a:cubicBezTo>
                    <a:cubicBezTo>
                      <a:pt x="23" y="108"/>
                      <a:pt x="24" y="108"/>
                      <a:pt x="24" y="107"/>
                    </a:cubicBezTo>
                    <a:cubicBezTo>
                      <a:pt x="23" y="103"/>
                      <a:pt x="23" y="106"/>
                      <a:pt x="22" y="101"/>
                    </a:cubicBezTo>
                    <a:cubicBezTo>
                      <a:pt x="21" y="95"/>
                      <a:pt x="20" y="84"/>
                      <a:pt x="18" y="74"/>
                    </a:cubicBezTo>
                    <a:cubicBezTo>
                      <a:pt x="16" y="64"/>
                      <a:pt x="14" y="56"/>
                      <a:pt x="12" y="56"/>
                    </a:cubicBezTo>
                    <a:cubicBezTo>
                      <a:pt x="11" y="47"/>
                      <a:pt x="6" y="29"/>
                      <a:pt x="3" y="21"/>
                    </a:cubicBezTo>
                    <a:cubicBezTo>
                      <a:pt x="2" y="17"/>
                      <a:pt x="3" y="17"/>
                      <a:pt x="1" y="10"/>
                    </a:cubicBezTo>
                    <a:cubicBezTo>
                      <a:pt x="1" y="11"/>
                      <a:pt x="3" y="18"/>
                      <a:pt x="5" y="23"/>
                    </a:cubicBezTo>
                    <a:cubicBezTo>
                      <a:pt x="5" y="22"/>
                      <a:pt x="3" y="14"/>
                      <a:pt x="1" y="9"/>
                    </a:cubicBezTo>
                    <a:cubicBezTo>
                      <a:pt x="2" y="9"/>
                      <a:pt x="2" y="8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2" name="Freeform 6904">
                <a:extLst>
                  <a:ext uri="{FF2B5EF4-FFF2-40B4-BE49-F238E27FC236}">
                    <a16:creationId xmlns:a16="http://schemas.microsoft.com/office/drawing/2014/main" id="{7C845EB8-16AF-499B-B91E-970555656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093"/>
                <a:ext cx="2" cy="14"/>
              </a:xfrm>
              <a:custGeom>
                <a:avLst/>
                <a:gdLst>
                  <a:gd name="T0" fmla="*/ 0 w 4"/>
                  <a:gd name="T1" fmla="*/ 0 h 25"/>
                  <a:gd name="T2" fmla="*/ 3 w 4"/>
                  <a:gd name="T3" fmla="*/ 5 h 25"/>
                  <a:gd name="T4" fmla="*/ 4 w 4"/>
                  <a:gd name="T5" fmla="*/ 9 h 25"/>
                  <a:gd name="T6" fmla="*/ 4 w 4"/>
                  <a:gd name="T7" fmla="*/ 16 h 25"/>
                  <a:gd name="T8" fmla="*/ 2 w 4"/>
                  <a:gd name="T9" fmla="*/ 17 h 25"/>
                  <a:gd name="T10" fmla="*/ 2 w 4"/>
                  <a:gd name="T11" fmla="*/ 10 h 25"/>
                  <a:gd name="T12" fmla="*/ 2 w 4"/>
                  <a:gd name="T13" fmla="*/ 25 h 25"/>
                  <a:gd name="T14" fmla="*/ 0 w 4"/>
                  <a:gd name="T1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5">
                    <a:moveTo>
                      <a:pt x="0" y="0"/>
                    </a:moveTo>
                    <a:cubicBezTo>
                      <a:pt x="0" y="3"/>
                      <a:pt x="3" y="12"/>
                      <a:pt x="3" y="5"/>
                    </a:cubicBezTo>
                    <a:cubicBezTo>
                      <a:pt x="3" y="4"/>
                      <a:pt x="3" y="6"/>
                      <a:pt x="4" y="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0"/>
                      <a:pt x="3" y="17"/>
                      <a:pt x="2" y="17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4"/>
                      <a:pt x="1" y="16"/>
                      <a:pt x="2" y="25"/>
                    </a:cubicBezTo>
                    <a:cubicBezTo>
                      <a:pt x="0" y="24"/>
                      <a:pt x="1" y="8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3" name="Freeform 6905">
                <a:extLst>
                  <a:ext uri="{FF2B5EF4-FFF2-40B4-BE49-F238E27FC236}">
                    <a16:creationId xmlns:a16="http://schemas.microsoft.com/office/drawing/2014/main" id="{E590CBCF-D5E3-4B01-A86E-16534BEFD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624"/>
                <a:ext cx="18" cy="1"/>
              </a:xfrm>
              <a:custGeom>
                <a:avLst/>
                <a:gdLst>
                  <a:gd name="T0" fmla="*/ 32 w 32"/>
                  <a:gd name="T1" fmla="*/ 1 h 2"/>
                  <a:gd name="T2" fmla="*/ 2 w 32"/>
                  <a:gd name="T3" fmla="*/ 2 h 2"/>
                  <a:gd name="T4" fmla="*/ 24 w 32"/>
                  <a:gd name="T5" fmla="*/ 0 h 2"/>
                  <a:gd name="T6" fmla="*/ 32 w 3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">
                    <a:moveTo>
                      <a:pt x="32" y="1"/>
                    </a:moveTo>
                    <a:cubicBezTo>
                      <a:pt x="26" y="2"/>
                      <a:pt x="17" y="2"/>
                      <a:pt x="2" y="2"/>
                    </a:cubicBezTo>
                    <a:cubicBezTo>
                      <a:pt x="0" y="1"/>
                      <a:pt x="18" y="1"/>
                      <a:pt x="24" y="0"/>
                    </a:cubicBezTo>
                    <a:cubicBezTo>
                      <a:pt x="23" y="1"/>
                      <a:pt x="28" y="1"/>
                      <a:pt x="3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4" name="Freeform 6906">
                <a:extLst>
                  <a:ext uri="{FF2B5EF4-FFF2-40B4-BE49-F238E27FC236}">
                    <a16:creationId xmlns:a16="http://schemas.microsoft.com/office/drawing/2014/main" id="{CDB202D2-C80C-4B2A-98B8-741D98999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1863"/>
                <a:ext cx="15" cy="20"/>
              </a:xfrm>
              <a:custGeom>
                <a:avLst/>
                <a:gdLst>
                  <a:gd name="T0" fmla="*/ 0 w 25"/>
                  <a:gd name="T1" fmla="*/ 0 h 36"/>
                  <a:gd name="T2" fmla="*/ 18 w 25"/>
                  <a:gd name="T3" fmla="*/ 25 h 36"/>
                  <a:gd name="T4" fmla="*/ 15 w 25"/>
                  <a:gd name="T5" fmla="*/ 17 h 36"/>
                  <a:gd name="T6" fmla="*/ 17 w 25"/>
                  <a:gd name="T7" fmla="*/ 19 h 36"/>
                  <a:gd name="T8" fmla="*/ 25 w 25"/>
                  <a:gd name="T9" fmla="*/ 31 h 36"/>
                  <a:gd name="T10" fmla="*/ 15 w 25"/>
                  <a:gd name="T11" fmla="*/ 24 h 36"/>
                  <a:gd name="T12" fmla="*/ 0 w 25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6">
                    <a:moveTo>
                      <a:pt x="0" y="0"/>
                    </a:moveTo>
                    <a:cubicBezTo>
                      <a:pt x="6" y="7"/>
                      <a:pt x="10" y="14"/>
                      <a:pt x="18" y="25"/>
                    </a:cubicBezTo>
                    <a:cubicBezTo>
                      <a:pt x="17" y="22"/>
                      <a:pt x="14" y="17"/>
                      <a:pt x="15" y="17"/>
                    </a:cubicBezTo>
                    <a:cubicBezTo>
                      <a:pt x="20" y="27"/>
                      <a:pt x="24" y="30"/>
                      <a:pt x="17" y="19"/>
                    </a:cubicBezTo>
                    <a:cubicBezTo>
                      <a:pt x="18" y="19"/>
                      <a:pt x="22" y="26"/>
                      <a:pt x="25" y="31"/>
                    </a:cubicBezTo>
                    <a:cubicBezTo>
                      <a:pt x="25" y="36"/>
                      <a:pt x="15" y="22"/>
                      <a:pt x="15" y="24"/>
                    </a:cubicBezTo>
                    <a:cubicBezTo>
                      <a:pt x="12" y="20"/>
                      <a:pt x="9" y="1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5" name="Freeform 6907">
                <a:extLst>
                  <a:ext uri="{FF2B5EF4-FFF2-40B4-BE49-F238E27FC236}">
                    <a16:creationId xmlns:a16="http://schemas.microsoft.com/office/drawing/2014/main" id="{3FD80A3C-6260-4A1D-8633-BFF766D4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187"/>
                <a:ext cx="5" cy="26"/>
              </a:xfrm>
              <a:custGeom>
                <a:avLst/>
                <a:gdLst>
                  <a:gd name="T0" fmla="*/ 8 w 9"/>
                  <a:gd name="T1" fmla="*/ 11 h 47"/>
                  <a:gd name="T2" fmla="*/ 5 w 9"/>
                  <a:gd name="T3" fmla="*/ 26 h 47"/>
                  <a:gd name="T4" fmla="*/ 1 w 9"/>
                  <a:gd name="T5" fmla="*/ 47 h 47"/>
                  <a:gd name="T6" fmla="*/ 4 w 9"/>
                  <a:gd name="T7" fmla="*/ 30 h 47"/>
                  <a:gd name="T8" fmla="*/ 7 w 9"/>
                  <a:gd name="T9" fmla="*/ 8 h 47"/>
                  <a:gd name="T10" fmla="*/ 8 w 9"/>
                  <a:gd name="T11" fmla="*/ 10 h 47"/>
                  <a:gd name="T12" fmla="*/ 8 w 9"/>
                  <a:gd name="T13" fmla="*/ 1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7">
                    <a:moveTo>
                      <a:pt x="8" y="11"/>
                    </a:moveTo>
                    <a:cubicBezTo>
                      <a:pt x="9" y="11"/>
                      <a:pt x="6" y="28"/>
                      <a:pt x="5" y="26"/>
                    </a:cubicBezTo>
                    <a:cubicBezTo>
                      <a:pt x="4" y="35"/>
                      <a:pt x="3" y="37"/>
                      <a:pt x="1" y="47"/>
                    </a:cubicBezTo>
                    <a:cubicBezTo>
                      <a:pt x="0" y="46"/>
                      <a:pt x="2" y="38"/>
                      <a:pt x="4" y="30"/>
                    </a:cubicBezTo>
                    <a:cubicBezTo>
                      <a:pt x="5" y="21"/>
                      <a:pt x="7" y="11"/>
                      <a:pt x="7" y="8"/>
                    </a:cubicBezTo>
                    <a:cubicBezTo>
                      <a:pt x="8" y="0"/>
                      <a:pt x="8" y="5"/>
                      <a:pt x="8" y="10"/>
                    </a:cubicBezTo>
                    <a:cubicBezTo>
                      <a:pt x="7" y="14"/>
                      <a:pt x="7" y="19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6" name="Freeform 6908">
                <a:extLst>
                  <a:ext uri="{FF2B5EF4-FFF2-40B4-BE49-F238E27FC236}">
                    <a16:creationId xmlns:a16="http://schemas.microsoft.com/office/drawing/2014/main" id="{21DE2569-D0AC-43DD-9F34-440EE02A6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2415"/>
                <a:ext cx="13" cy="17"/>
              </a:xfrm>
              <a:custGeom>
                <a:avLst/>
                <a:gdLst>
                  <a:gd name="T0" fmla="*/ 13 w 22"/>
                  <a:gd name="T1" fmla="*/ 16 h 31"/>
                  <a:gd name="T2" fmla="*/ 0 w 22"/>
                  <a:gd name="T3" fmla="*/ 30 h 31"/>
                  <a:gd name="T4" fmla="*/ 10 w 22"/>
                  <a:gd name="T5" fmla="*/ 18 h 31"/>
                  <a:gd name="T6" fmla="*/ 14 w 22"/>
                  <a:gd name="T7" fmla="*/ 11 h 31"/>
                  <a:gd name="T8" fmla="*/ 20 w 22"/>
                  <a:gd name="T9" fmla="*/ 0 h 31"/>
                  <a:gd name="T10" fmla="*/ 13 w 22"/>
                  <a:gd name="T11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1">
                    <a:moveTo>
                      <a:pt x="13" y="16"/>
                    </a:moveTo>
                    <a:cubicBezTo>
                      <a:pt x="9" y="21"/>
                      <a:pt x="1" y="31"/>
                      <a:pt x="0" y="30"/>
                    </a:cubicBezTo>
                    <a:cubicBezTo>
                      <a:pt x="5" y="26"/>
                      <a:pt x="9" y="17"/>
                      <a:pt x="10" y="18"/>
                    </a:cubicBezTo>
                    <a:cubicBezTo>
                      <a:pt x="15" y="12"/>
                      <a:pt x="14" y="11"/>
                      <a:pt x="14" y="11"/>
                    </a:cubicBezTo>
                    <a:cubicBezTo>
                      <a:pt x="14" y="10"/>
                      <a:pt x="14" y="9"/>
                      <a:pt x="20" y="0"/>
                    </a:cubicBezTo>
                    <a:cubicBezTo>
                      <a:pt x="22" y="1"/>
                      <a:pt x="14" y="13"/>
                      <a:pt x="1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7" name="Freeform 6909">
                <a:extLst>
                  <a:ext uri="{FF2B5EF4-FFF2-40B4-BE49-F238E27FC236}">
                    <a16:creationId xmlns:a16="http://schemas.microsoft.com/office/drawing/2014/main" id="{C5A6F07E-4515-4792-8535-27C6A424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2588"/>
                <a:ext cx="14" cy="5"/>
              </a:xfrm>
              <a:custGeom>
                <a:avLst/>
                <a:gdLst>
                  <a:gd name="T0" fmla="*/ 23 w 23"/>
                  <a:gd name="T1" fmla="*/ 1 h 8"/>
                  <a:gd name="T2" fmla="*/ 13 w 23"/>
                  <a:gd name="T3" fmla="*/ 5 h 8"/>
                  <a:gd name="T4" fmla="*/ 1 w 23"/>
                  <a:gd name="T5" fmla="*/ 8 h 8"/>
                  <a:gd name="T6" fmla="*/ 10 w 23"/>
                  <a:gd name="T7" fmla="*/ 3 h 8"/>
                  <a:gd name="T8" fmla="*/ 6 w 23"/>
                  <a:gd name="T9" fmla="*/ 4 h 8"/>
                  <a:gd name="T10" fmla="*/ 23 w 23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8">
                    <a:moveTo>
                      <a:pt x="23" y="1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5" y="2"/>
                      <a:pt x="15" y="3"/>
                      <a:pt x="1" y="8"/>
                    </a:cubicBezTo>
                    <a:cubicBezTo>
                      <a:pt x="0" y="7"/>
                      <a:pt x="12" y="3"/>
                      <a:pt x="10" y="3"/>
                    </a:cubicBezTo>
                    <a:cubicBezTo>
                      <a:pt x="10" y="2"/>
                      <a:pt x="8" y="3"/>
                      <a:pt x="6" y="4"/>
                    </a:cubicBezTo>
                    <a:cubicBezTo>
                      <a:pt x="10" y="2"/>
                      <a:pt x="21" y="0"/>
                      <a:pt x="2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8" name="Freeform 6910">
                <a:extLst>
                  <a:ext uri="{FF2B5EF4-FFF2-40B4-BE49-F238E27FC236}">
                    <a16:creationId xmlns:a16="http://schemas.microsoft.com/office/drawing/2014/main" id="{29A18334-6716-44F1-B6E8-898ADAE52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3"/>
                <a:ext cx="8" cy="29"/>
              </a:xfrm>
              <a:custGeom>
                <a:avLst/>
                <a:gdLst>
                  <a:gd name="T0" fmla="*/ 4 w 14"/>
                  <a:gd name="T1" fmla="*/ 16 h 51"/>
                  <a:gd name="T2" fmla="*/ 7 w 14"/>
                  <a:gd name="T3" fmla="*/ 37 h 51"/>
                  <a:gd name="T4" fmla="*/ 3 w 14"/>
                  <a:gd name="T5" fmla="*/ 32 h 51"/>
                  <a:gd name="T6" fmla="*/ 4 w 14"/>
                  <a:gd name="T7" fmla="*/ 50 h 51"/>
                  <a:gd name="T8" fmla="*/ 1 w 14"/>
                  <a:gd name="T9" fmla="*/ 45 h 51"/>
                  <a:gd name="T10" fmla="*/ 0 w 14"/>
                  <a:gd name="T11" fmla="*/ 0 h 51"/>
                  <a:gd name="T12" fmla="*/ 5 w 14"/>
                  <a:gd name="T13" fmla="*/ 0 h 51"/>
                  <a:gd name="T14" fmla="*/ 7 w 14"/>
                  <a:gd name="T15" fmla="*/ 15 h 51"/>
                  <a:gd name="T16" fmla="*/ 9 w 14"/>
                  <a:gd name="T17" fmla="*/ 28 h 51"/>
                  <a:gd name="T18" fmla="*/ 7 w 14"/>
                  <a:gd name="T19" fmla="*/ 6 h 51"/>
                  <a:gd name="T20" fmla="*/ 12 w 14"/>
                  <a:gd name="T21" fmla="*/ 29 h 51"/>
                  <a:gd name="T22" fmla="*/ 11 w 14"/>
                  <a:gd name="T23" fmla="*/ 41 h 51"/>
                  <a:gd name="T24" fmla="*/ 14 w 14"/>
                  <a:gd name="T25" fmla="*/ 50 h 51"/>
                  <a:gd name="T26" fmla="*/ 8 w 14"/>
                  <a:gd name="T27" fmla="*/ 36 h 51"/>
                  <a:gd name="T28" fmla="*/ 12 w 14"/>
                  <a:gd name="T29" fmla="*/ 33 h 51"/>
                  <a:gd name="T30" fmla="*/ 8 w 14"/>
                  <a:gd name="T31" fmla="*/ 32 h 51"/>
                  <a:gd name="T32" fmla="*/ 6 w 14"/>
                  <a:gd name="T33" fmla="*/ 11 h 51"/>
                  <a:gd name="T34" fmla="*/ 3 w 14"/>
                  <a:gd name="T35" fmla="*/ 9 h 51"/>
                  <a:gd name="T36" fmla="*/ 6 w 14"/>
                  <a:gd name="T37" fmla="*/ 22 h 51"/>
                  <a:gd name="T38" fmla="*/ 4 w 14"/>
                  <a:gd name="T39" fmla="*/ 1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51">
                    <a:moveTo>
                      <a:pt x="4" y="16"/>
                    </a:moveTo>
                    <a:cubicBezTo>
                      <a:pt x="4" y="21"/>
                      <a:pt x="7" y="27"/>
                      <a:pt x="7" y="37"/>
                    </a:cubicBezTo>
                    <a:cubicBezTo>
                      <a:pt x="5" y="30"/>
                      <a:pt x="4" y="37"/>
                      <a:pt x="3" y="32"/>
                    </a:cubicBezTo>
                    <a:cubicBezTo>
                      <a:pt x="2" y="32"/>
                      <a:pt x="4" y="45"/>
                      <a:pt x="4" y="50"/>
                    </a:cubicBezTo>
                    <a:cubicBezTo>
                      <a:pt x="3" y="51"/>
                      <a:pt x="2" y="41"/>
                      <a:pt x="1" y="45"/>
                    </a:cubicBezTo>
                    <a:cubicBezTo>
                      <a:pt x="2" y="32"/>
                      <a:pt x="1" y="15"/>
                      <a:pt x="0" y="0"/>
                    </a:cubicBezTo>
                    <a:cubicBezTo>
                      <a:pt x="2" y="1"/>
                      <a:pt x="3" y="5"/>
                      <a:pt x="5" y="0"/>
                    </a:cubicBezTo>
                    <a:cubicBezTo>
                      <a:pt x="5" y="9"/>
                      <a:pt x="6" y="12"/>
                      <a:pt x="7" y="15"/>
                    </a:cubicBezTo>
                    <a:cubicBezTo>
                      <a:pt x="7" y="18"/>
                      <a:pt x="8" y="21"/>
                      <a:pt x="9" y="28"/>
                    </a:cubicBezTo>
                    <a:cubicBezTo>
                      <a:pt x="10" y="26"/>
                      <a:pt x="7" y="12"/>
                      <a:pt x="7" y="6"/>
                    </a:cubicBezTo>
                    <a:cubicBezTo>
                      <a:pt x="10" y="8"/>
                      <a:pt x="10" y="26"/>
                      <a:pt x="12" y="29"/>
                    </a:cubicBezTo>
                    <a:cubicBezTo>
                      <a:pt x="13" y="39"/>
                      <a:pt x="11" y="34"/>
                      <a:pt x="11" y="41"/>
                    </a:cubicBezTo>
                    <a:cubicBezTo>
                      <a:pt x="12" y="51"/>
                      <a:pt x="14" y="36"/>
                      <a:pt x="14" y="50"/>
                    </a:cubicBezTo>
                    <a:cubicBezTo>
                      <a:pt x="12" y="44"/>
                      <a:pt x="10" y="47"/>
                      <a:pt x="8" y="36"/>
                    </a:cubicBezTo>
                    <a:cubicBezTo>
                      <a:pt x="10" y="40"/>
                      <a:pt x="10" y="36"/>
                      <a:pt x="12" y="33"/>
                    </a:cubicBezTo>
                    <a:cubicBezTo>
                      <a:pt x="11" y="25"/>
                      <a:pt x="9" y="33"/>
                      <a:pt x="8" y="32"/>
                    </a:cubicBezTo>
                    <a:cubicBezTo>
                      <a:pt x="7" y="19"/>
                      <a:pt x="6" y="24"/>
                      <a:pt x="6" y="11"/>
                    </a:cubicBezTo>
                    <a:cubicBezTo>
                      <a:pt x="4" y="4"/>
                      <a:pt x="5" y="14"/>
                      <a:pt x="3" y="9"/>
                    </a:cubicBezTo>
                    <a:cubicBezTo>
                      <a:pt x="4" y="19"/>
                      <a:pt x="5" y="11"/>
                      <a:pt x="6" y="22"/>
                    </a:cubicBezTo>
                    <a:cubicBezTo>
                      <a:pt x="5" y="21"/>
                      <a:pt x="5" y="20"/>
                      <a:pt x="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9" name="Freeform 6911">
                <a:extLst>
                  <a:ext uri="{FF2B5EF4-FFF2-40B4-BE49-F238E27FC236}">
                    <a16:creationId xmlns:a16="http://schemas.microsoft.com/office/drawing/2014/main" id="{314E52B8-8A86-4072-AE6E-CC603F07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1883"/>
                <a:ext cx="5" cy="11"/>
              </a:xfrm>
              <a:custGeom>
                <a:avLst/>
                <a:gdLst>
                  <a:gd name="T0" fmla="*/ 5 w 10"/>
                  <a:gd name="T1" fmla="*/ 11 h 19"/>
                  <a:gd name="T2" fmla="*/ 0 w 10"/>
                  <a:gd name="T3" fmla="*/ 0 h 19"/>
                  <a:gd name="T4" fmla="*/ 9 w 10"/>
                  <a:gd name="T5" fmla="*/ 16 h 19"/>
                  <a:gd name="T6" fmla="*/ 5 w 10"/>
                  <a:gd name="T7" fmla="*/ 11 h 19"/>
                  <a:gd name="T8" fmla="*/ 5 w 10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5" y="11"/>
                    </a:moveTo>
                    <a:cubicBezTo>
                      <a:pt x="7" y="12"/>
                      <a:pt x="2" y="3"/>
                      <a:pt x="0" y="0"/>
                    </a:cubicBezTo>
                    <a:cubicBezTo>
                      <a:pt x="2" y="0"/>
                      <a:pt x="8" y="13"/>
                      <a:pt x="9" y="16"/>
                    </a:cubicBezTo>
                    <a:cubicBezTo>
                      <a:pt x="10" y="19"/>
                      <a:pt x="5" y="10"/>
                      <a:pt x="5" y="11"/>
                    </a:cubicBezTo>
                    <a:cubicBezTo>
                      <a:pt x="3" y="8"/>
                      <a:pt x="4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0" name="Freeform 6912">
                <a:extLst>
                  <a:ext uri="{FF2B5EF4-FFF2-40B4-BE49-F238E27FC236}">
                    <a16:creationId xmlns:a16="http://schemas.microsoft.com/office/drawing/2014/main" id="{92DF6507-D2B1-4DBD-BE60-C638E9882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" y="2307"/>
                <a:ext cx="6" cy="11"/>
              </a:xfrm>
              <a:custGeom>
                <a:avLst/>
                <a:gdLst>
                  <a:gd name="T0" fmla="*/ 10 w 11"/>
                  <a:gd name="T1" fmla="*/ 0 h 18"/>
                  <a:gd name="T2" fmla="*/ 0 w 11"/>
                  <a:gd name="T3" fmla="*/ 18 h 18"/>
                  <a:gd name="T4" fmla="*/ 4 w 11"/>
                  <a:gd name="T5" fmla="*/ 9 h 18"/>
                  <a:gd name="T6" fmla="*/ 10 w 11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8">
                    <a:moveTo>
                      <a:pt x="10" y="0"/>
                    </a:moveTo>
                    <a:cubicBezTo>
                      <a:pt x="11" y="5"/>
                      <a:pt x="2" y="14"/>
                      <a:pt x="0" y="18"/>
                    </a:cubicBezTo>
                    <a:cubicBezTo>
                      <a:pt x="3" y="8"/>
                      <a:pt x="4" y="8"/>
                      <a:pt x="4" y="9"/>
                    </a:cubicBezTo>
                    <a:cubicBezTo>
                      <a:pt x="5" y="9"/>
                      <a:pt x="7" y="1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1" name="Freeform 6913">
                <a:extLst>
                  <a:ext uri="{FF2B5EF4-FFF2-40B4-BE49-F238E27FC236}">
                    <a16:creationId xmlns:a16="http://schemas.microsoft.com/office/drawing/2014/main" id="{FB4F5C2B-70B5-47CB-8433-DA879F1D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" y="1645"/>
                <a:ext cx="16" cy="3"/>
              </a:xfrm>
              <a:custGeom>
                <a:avLst/>
                <a:gdLst>
                  <a:gd name="T0" fmla="*/ 13 w 29"/>
                  <a:gd name="T1" fmla="*/ 0 h 5"/>
                  <a:gd name="T2" fmla="*/ 29 w 29"/>
                  <a:gd name="T3" fmla="*/ 4 h 5"/>
                  <a:gd name="T4" fmla="*/ 26 w 29"/>
                  <a:gd name="T5" fmla="*/ 5 h 5"/>
                  <a:gd name="T6" fmla="*/ 5 w 29"/>
                  <a:gd name="T7" fmla="*/ 3 h 5"/>
                  <a:gd name="T8" fmla="*/ 13 w 2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">
                    <a:moveTo>
                      <a:pt x="13" y="0"/>
                    </a:moveTo>
                    <a:cubicBezTo>
                      <a:pt x="19" y="1"/>
                      <a:pt x="28" y="2"/>
                      <a:pt x="29" y="4"/>
                    </a:cubicBezTo>
                    <a:cubicBezTo>
                      <a:pt x="25" y="4"/>
                      <a:pt x="26" y="4"/>
                      <a:pt x="26" y="5"/>
                    </a:cubicBezTo>
                    <a:cubicBezTo>
                      <a:pt x="18" y="4"/>
                      <a:pt x="12" y="2"/>
                      <a:pt x="5" y="3"/>
                    </a:cubicBezTo>
                    <a:cubicBezTo>
                      <a:pt x="0" y="1"/>
                      <a:pt x="12" y="2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2" name="Freeform 6914">
                <a:extLst>
                  <a:ext uri="{FF2B5EF4-FFF2-40B4-BE49-F238E27FC236}">
                    <a16:creationId xmlns:a16="http://schemas.microsoft.com/office/drawing/2014/main" id="{6B1DA8FA-E490-41D9-9093-A5011E7D8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2440"/>
                <a:ext cx="10" cy="10"/>
              </a:xfrm>
              <a:custGeom>
                <a:avLst/>
                <a:gdLst>
                  <a:gd name="T0" fmla="*/ 18 w 18"/>
                  <a:gd name="T1" fmla="*/ 0 h 17"/>
                  <a:gd name="T2" fmla="*/ 5 w 18"/>
                  <a:gd name="T3" fmla="*/ 14 h 17"/>
                  <a:gd name="T4" fmla="*/ 8 w 18"/>
                  <a:gd name="T5" fmla="*/ 5 h 17"/>
                  <a:gd name="T6" fmla="*/ 5 w 18"/>
                  <a:gd name="T7" fmla="*/ 8 h 17"/>
                  <a:gd name="T8" fmla="*/ 18 w 18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cubicBezTo>
                      <a:pt x="10" y="11"/>
                      <a:pt x="15" y="1"/>
                      <a:pt x="5" y="14"/>
                    </a:cubicBezTo>
                    <a:cubicBezTo>
                      <a:pt x="0" y="17"/>
                      <a:pt x="7" y="8"/>
                      <a:pt x="8" y="5"/>
                    </a:cubicBezTo>
                    <a:cubicBezTo>
                      <a:pt x="8" y="5"/>
                      <a:pt x="6" y="6"/>
                      <a:pt x="5" y="8"/>
                    </a:cubicBezTo>
                    <a:cubicBezTo>
                      <a:pt x="12" y="1"/>
                      <a:pt x="13" y="4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3" name="Freeform 6915">
                <a:extLst>
                  <a:ext uri="{FF2B5EF4-FFF2-40B4-BE49-F238E27FC236}">
                    <a16:creationId xmlns:a16="http://schemas.microsoft.com/office/drawing/2014/main" id="{151BAAE7-3342-42A5-989D-626DB04AC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812"/>
                <a:ext cx="18" cy="21"/>
              </a:xfrm>
              <a:custGeom>
                <a:avLst/>
                <a:gdLst>
                  <a:gd name="T0" fmla="*/ 18 w 31"/>
                  <a:gd name="T1" fmla="*/ 23 h 38"/>
                  <a:gd name="T2" fmla="*/ 15 w 31"/>
                  <a:gd name="T3" fmla="*/ 22 h 38"/>
                  <a:gd name="T4" fmla="*/ 13 w 31"/>
                  <a:gd name="T5" fmla="*/ 21 h 38"/>
                  <a:gd name="T6" fmla="*/ 2 w 31"/>
                  <a:gd name="T7" fmla="*/ 7 h 38"/>
                  <a:gd name="T8" fmla="*/ 0 w 31"/>
                  <a:gd name="T9" fmla="*/ 0 h 38"/>
                  <a:gd name="T10" fmla="*/ 11 w 31"/>
                  <a:gd name="T11" fmla="*/ 16 h 38"/>
                  <a:gd name="T12" fmla="*/ 21 w 31"/>
                  <a:gd name="T13" fmla="*/ 25 h 38"/>
                  <a:gd name="T14" fmla="*/ 29 w 31"/>
                  <a:gd name="T15" fmla="*/ 37 h 38"/>
                  <a:gd name="T16" fmla="*/ 18 w 31"/>
                  <a:gd name="T17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38">
                    <a:moveTo>
                      <a:pt x="18" y="23"/>
                    </a:moveTo>
                    <a:cubicBezTo>
                      <a:pt x="28" y="37"/>
                      <a:pt x="21" y="29"/>
                      <a:pt x="15" y="22"/>
                    </a:cubicBezTo>
                    <a:cubicBezTo>
                      <a:pt x="9" y="14"/>
                      <a:pt x="2" y="7"/>
                      <a:pt x="13" y="21"/>
                    </a:cubicBezTo>
                    <a:cubicBezTo>
                      <a:pt x="10" y="20"/>
                      <a:pt x="6" y="11"/>
                      <a:pt x="2" y="7"/>
                    </a:cubicBezTo>
                    <a:cubicBezTo>
                      <a:pt x="4" y="8"/>
                      <a:pt x="5" y="8"/>
                      <a:pt x="0" y="0"/>
                    </a:cubicBezTo>
                    <a:cubicBezTo>
                      <a:pt x="6" y="5"/>
                      <a:pt x="6" y="10"/>
                      <a:pt x="11" y="16"/>
                    </a:cubicBezTo>
                    <a:cubicBezTo>
                      <a:pt x="18" y="25"/>
                      <a:pt x="18" y="22"/>
                      <a:pt x="21" y="25"/>
                    </a:cubicBezTo>
                    <a:cubicBezTo>
                      <a:pt x="22" y="27"/>
                      <a:pt x="31" y="38"/>
                      <a:pt x="29" y="37"/>
                    </a:cubicBezTo>
                    <a:cubicBezTo>
                      <a:pt x="25" y="31"/>
                      <a:pt x="23" y="30"/>
                      <a:pt x="1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4" name="Freeform 6916">
                <a:extLst>
                  <a:ext uri="{FF2B5EF4-FFF2-40B4-BE49-F238E27FC236}">
                    <a16:creationId xmlns:a16="http://schemas.microsoft.com/office/drawing/2014/main" id="{1AA64D81-46EF-430E-8C5F-946F06322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1964"/>
                <a:ext cx="14" cy="42"/>
              </a:xfrm>
              <a:custGeom>
                <a:avLst/>
                <a:gdLst>
                  <a:gd name="T0" fmla="*/ 3 w 25"/>
                  <a:gd name="T1" fmla="*/ 9 h 73"/>
                  <a:gd name="T2" fmla="*/ 6 w 25"/>
                  <a:gd name="T3" fmla="*/ 20 h 73"/>
                  <a:gd name="T4" fmla="*/ 8 w 25"/>
                  <a:gd name="T5" fmla="*/ 22 h 73"/>
                  <a:gd name="T6" fmla="*/ 25 w 25"/>
                  <a:gd name="T7" fmla="*/ 71 h 73"/>
                  <a:gd name="T8" fmla="*/ 24 w 25"/>
                  <a:gd name="T9" fmla="*/ 72 h 73"/>
                  <a:gd name="T10" fmla="*/ 17 w 25"/>
                  <a:gd name="T11" fmla="*/ 49 h 73"/>
                  <a:gd name="T12" fmla="*/ 23 w 25"/>
                  <a:gd name="T13" fmla="*/ 73 h 73"/>
                  <a:gd name="T14" fmla="*/ 18 w 25"/>
                  <a:gd name="T15" fmla="*/ 57 h 73"/>
                  <a:gd name="T16" fmla="*/ 15 w 25"/>
                  <a:gd name="T17" fmla="*/ 59 h 73"/>
                  <a:gd name="T18" fmla="*/ 7 w 25"/>
                  <a:gd name="T19" fmla="*/ 29 h 73"/>
                  <a:gd name="T20" fmla="*/ 13 w 25"/>
                  <a:gd name="T21" fmla="*/ 48 h 73"/>
                  <a:gd name="T22" fmla="*/ 17 w 25"/>
                  <a:gd name="T23" fmla="*/ 57 h 73"/>
                  <a:gd name="T24" fmla="*/ 12 w 25"/>
                  <a:gd name="T25" fmla="*/ 36 h 73"/>
                  <a:gd name="T26" fmla="*/ 5 w 25"/>
                  <a:gd name="T27" fmla="*/ 21 h 73"/>
                  <a:gd name="T28" fmla="*/ 0 w 25"/>
                  <a:gd name="T29" fmla="*/ 8 h 73"/>
                  <a:gd name="T30" fmla="*/ 3 w 25"/>
                  <a:gd name="T31" fmla="*/ 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73">
                    <a:moveTo>
                      <a:pt x="3" y="9"/>
                    </a:moveTo>
                    <a:cubicBezTo>
                      <a:pt x="1" y="0"/>
                      <a:pt x="6" y="18"/>
                      <a:pt x="6" y="20"/>
                    </a:cubicBezTo>
                    <a:cubicBezTo>
                      <a:pt x="7" y="24"/>
                      <a:pt x="13" y="36"/>
                      <a:pt x="8" y="22"/>
                    </a:cubicBezTo>
                    <a:cubicBezTo>
                      <a:pt x="15" y="44"/>
                      <a:pt x="20" y="55"/>
                      <a:pt x="25" y="71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3" y="63"/>
                      <a:pt x="19" y="58"/>
                      <a:pt x="17" y="49"/>
                    </a:cubicBezTo>
                    <a:cubicBezTo>
                      <a:pt x="17" y="54"/>
                      <a:pt x="22" y="63"/>
                      <a:pt x="23" y="73"/>
                    </a:cubicBezTo>
                    <a:cubicBezTo>
                      <a:pt x="22" y="71"/>
                      <a:pt x="20" y="65"/>
                      <a:pt x="18" y="57"/>
                    </a:cubicBezTo>
                    <a:cubicBezTo>
                      <a:pt x="19" y="65"/>
                      <a:pt x="15" y="50"/>
                      <a:pt x="15" y="59"/>
                    </a:cubicBezTo>
                    <a:cubicBezTo>
                      <a:pt x="13" y="49"/>
                      <a:pt x="10" y="39"/>
                      <a:pt x="7" y="29"/>
                    </a:cubicBezTo>
                    <a:cubicBezTo>
                      <a:pt x="9" y="30"/>
                      <a:pt x="10" y="38"/>
                      <a:pt x="13" y="48"/>
                    </a:cubicBezTo>
                    <a:cubicBezTo>
                      <a:pt x="15" y="57"/>
                      <a:pt x="14" y="45"/>
                      <a:pt x="17" y="57"/>
                    </a:cubicBezTo>
                    <a:cubicBezTo>
                      <a:pt x="16" y="49"/>
                      <a:pt x="13" y="43"/>
                      <a:pt x="12" y="36"/>
                    </a:cubicBezTo>
                    <a:cubicBezTo>
                      <a:pt x="10" y="35"/>
                      <a:pt x="4" y="17"/>
                      <a:pt x="5" y="21"/>
                    </a:cubicBezTo>
                    <a:cubicBezTo>
                      <a:pt x="4" y="21"/>
                      <a:pt x="2" y="13"/>
                      <a:pt x="0" y="8"/>
                    </a:cubicBezTo>
                    <a:cubicBezTo>
                      <a:pt x="1" y="12"/>
                      <a:pt x="6" y="19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5" name="Freeform 6917">
                <a:extLst>
                  <a:ext uri="{FF2B5EF4-FFF2-40B4-BE49-F238E27FC236}">
                    <a16:creationId xmlns:a16="http://schemas.microsoft.com/office/drawing/2014/main" id="{5107B578-F883-4B60-A1F0-E109ABCD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2006"/>
                <a:ext cx="5" cy="15"/>
              </a:xfrm>
              <a:custGeom>
                <a:avLst/>
                <a:gdLst>
                  <a:gd name="T0" fmla="*/ 7 w 9"/>
                  <a:gd name="T1" fmla="*/ 19 h 27"/>
                  <a:gd name="T2" fmla="*/ 2 w 9"/>
                  <a:gd name="T3" fmla="*/ 11 h 27"/>
                  <a:gd name="T4" fmla="*/ 4 w 9"/>
                  <a:gd name="T5" fmla="*/ 8 h 27"/>
                  <a:gd name="T6" fmla="*/ 8 w 9"/>
                  <a:gd name="T7" fmla="*/ 27 h 27"/>
                  <a:gd name="T8" fmla="*/ 7 w 9"/>
                  <a:gd name="T9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7">
                    <a:moveTo>
                      <a:pt x="7" y="19"/>
                    </a:moveTo>
                    <a:cubicBezTo>
                      <a:pt x="4" y="6"/>
                      <a:pt x="3" y="14"/>
                      <a:pt x="2" y="11"/>
                    </a:cubicBezTo>
                    <a:cubicBezTo>
                      <a:pt x="0" y="0"/>
                      <a:pt x="2" y="2"/>
                      <a:pt x="4" y="8"/>
                    </a:cubicBezTo>
                    <a:cubicBezTo>
                      <a:pt x="7" y="14"/>
                      <a:pt x="9" y="23"/>
                      <a:pt x="8" y="27"/>
                    </a:cubicBezTo>
                    <a:cubicBezTo>
                      <a:pt x="6" y="21"/>
                      <a:pt x="7" y="20"/>
                      <a:pt x="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6" name="Freeform 6918">
                <a:extLst>
                  <a:ext uri="{FF2B5EF4-FFF2-40B4-BE49-F238E27FC236}">
                    <a16:creationId xmlns:a16="http://schemas.microsoft.com/office/drawing/2014/main" id="{F00CFB14-CCBF-42BA-9815-0CC5396B4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" y="2044"/>
                <a:ext cx="4" cy="21"/>
              </a:xfrm>
              <a:custGeom>
                <a:avLst/>
                <a:gdLst>
                  <a:gd name="T0" fmla="*/ 5 w 8"/>
                  <a:gd name="T1" fmla="*/ 23 h 37"/>
                  <a:gd name="T2" fmla="*/ 3 w 8"/>
                  <a:gd name="T3" fmla="*/ 21 h 37"/>
                  <a:gd name="T4" fmla="*/ 0 w 8"/>
                  <a:gd name="T5" fmla="*/ 0 h 37"/>
                  <a:gd name="T6" fmla="*/ 5 w 8"/>
                  <a:gd name="T7" fmla="*/ 7 h 37"/>
                  <a:gd name="T8" fmla="*/ 8 w 8"/>
                  <a:gd name="T9" fmla="*/ 25 h 37"/>
                  <a:gd name="T10" fmla="*/ 5 w 8"/>
                  <a:gd name="T1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7">
                    <a:moveTo>
                      <a:pt x="5" y="23"/>
                    </a:moveTo>
                    <a:cubicBezTo>
                      <a:pt x="3" y="7"/>
                      <a:pt x="4" y="24"/>
                      <a:pt x="3" y="21"/>
                    </a:cubicBezTo>
                    <a:cubicBezTo>
                      <a:pt x="1" y="11"/>
                      <a:pt x="1" y="8"/>
                      <a:pt x="0" y="0"/>
                    </a:cubicBezTo>
                    <a:cubicBezTo>
                      <a:pt x="3" y="3"/>
                      <a:pt x="5" y="23"/>
                      <a:pt x="5" y="7"/>
                    </a:cubicBezTo>
                    <a:cubicBezTo>
                      <a:pt x="6" y="12"/>
                      <a:pt x="7" y="26"/>
                      <a:pt x="8" y="25"/>
                    </a:cubicBezTo>
                    <a:cubicBezTo>
                      <a:pt x="8" y="37"/>
                      <a:pt x="6" y="10"/>
                      <a:pt x="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7" name="Freeform 6919">
                <a:extLst>
                  <a:ext uri="{FF2B5EF4-FFF2-40B4-BE49-F238E27FC236}">
                    <a16:creationId xmlns:a16="http://schemas.microsoft.com/office/drawing/2014/main" id="{2F2D50B0-2D72-444A-9D6A-840E6A1BA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2370"/>
                <a:ext cx="9" cy="16"/>
              </a:xfrm>
              <a:custGeom>
                <a:avLst/>
                <a:gdLst>
                  <a:gd name="T0" fmla="*/ 1 w 16"/>
                  <a:gd name="T1" fmla="*/ 27 h 27"/>
                  <a:gd name="T2" fmla="*/ 11 w 16"/>
                  <a:gd name="T3" fmla="*/ 8 h 27"/>
                  <a:gd name="T4" fmla="*/ 1 w 16"/>
                  <a:gd name="T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7">
                    <a:moveTo>
                      <a:pt x="1" y="27"/>
                    </a:moveTo>
                    <a:cubicBezTo>
                      <a:pt x="0" y="24"/>
                      <a:pt x="10" y="12"/>
                      <a:pt x="11" y="8"/>
                    </a:cubicBezTo>
                    <a:cubicBezTo>
                      <a:pt x="16" y="0"/>
                      <a:pt x="7" y="18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8" name="Freeform 6920">
                <a:extLst>
                  <a:ext uri="{FF2B5EF4-FFF2-40B4-BE49-F238E27FC236}">
                    <a16:creationId xmlns:a16="http://schemas.microsoft.com/office/drawing/2014/main" id="{D787B9D5-8640-4D08-A23C-23B63FEFB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2269"/>
                <a:ext cx="7" cy="16"/>
              </a:xfrm>
              <a:custGeom>
                <a:avLst/>
                <a:gdLst>
                  <a:gd name="T0" fmla="*/ 10 w 13"/>
                  <a:gd name="T1" fmla="*/ 6 h 28"/>
                  <a:gd name="T2" fmla="*/ 11 w 13"/>
                  <a:gd name="T3" fmla="*/ 11 h 28"/>
                  <a:gd name="T4" fmla="*/ 6 w 13"/>
                  <a:gd name="T5" fmla="*/ 27 h 28"/>
                  <a:gd name="T6" fmla="*/ 9 w 13"/>
                  <a:gd name="T7" fmla="*/ 16 h 28"/>
                  <a:gd name="T8" fmla="*/ 3 w 13"/>
                  <a:gd name="T9" fmla="*/ 27 h 28"/>
                  <a:gd name="T10" fmla="*/ 6 w 13"/>
                  <a:gd name="T11" fmla="*/ 14 h 28"/>
                  <a:gd name="T12" fmla="*/ 1 w 13"/>
                  <a:gd name="T13" fmla="*/ 25 h 28"/>
                  <a:gd name="T14" fmla="*/ 7 w 13"/>
                  <a:gd name="T15" fmla="*/ 7 h 28"/>
                  <a:gd name="T16" fmla="*/ 10 w 13"/>
                  <a:gd name="T17" fmla="*/ 7 h 28"/>
                  <a:gd name="T18" fmla="*/ 7 w 13"/>
                  <a:gd name="T19" fmla="*/ 17 h 28"/>
                  <a:gd name="T20" fmla="*/ 10 w 13"/>
                  <a:gd name="T21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8">
                    <a:moveTo>
                      <a:pt x="10" y="6"/>
                    </a:moveTo>
                    <a:cubicBezTo>
                      <a:pt x="13" y="0"/>
                      <a:pt x="12" y="5"/>
                      <a:pt x="11" y="11"/>
                    </a:cubicBezTo>
                    <a:cubicBezTo>
                      <a:pt x="9" y="18"/>
                      <a:pt x="6" y="26"/>
                      <a:pt x="6" y="27"/>
                    </a:cubicBezTo>
                    <a:cubicBezTo>
                      <a:pt x="3" y="28"/>
                      <a:pt x="6" y="24"/>
                      <a:pt x="9" y="16"/>
                    </a:cubicBezTo>
                    <a:cubicBezTo>
                      <a:pt x="7" y="16"/>
                      <a:pt x="5" y="22"/>
                      <a:pt x="3" y="27"/>
                    </a:cubicBezTo>
                    <a:cubicBezTo>
                      <a:pt x="3" y="25"/>
                      <a:pt x="4" y="20"/>
                      <a:pt x="6" y="14"/>
                    </a:cubicBezTo>
                    <a:cubicBezTo>
                      <a:pt x="5" y="13"/>
                      <a:pt x="4" y="17"/>
                      <a:pt x="1" y="25"/>
                    </a:cubicBezTo>
                    <a:cubicBezTo>
                      <a:pt x="0" y="24"/>
                      <a:pt x="6" y="10"/>
                      <a:pt x="7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11"/>
                      <a:pt x="7" y="16"/>
                      <a:pt x="7" y="17"/>
                    </a:cubicBezTo>
                    <a:cubicBezTo>
                      <a:pt x="8" y="16"/>
                      <a:pt x="11" y="6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9" name="Freeform 6921">
                <a:extLst>
                  <a:ext uri="{FF2B5EF4-FFF2-40B4-BE49-F238E27FC236}">
                    <a16:creationId xmlns:a16="http://schemas.microsoft.com/office/drawing/2014/main" id="{8A9E6686-0831-44CC-A394-79C053C81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240"/>
                <a:ext cx="7" cy="14"/>
              </a:xfrm>
              <a:custGeom>
                <a:avLst/>
                <a:gdLst>
                  <a:gd name="T0" fmla="*/ 5 w 12"/>
                  <a:gd name="T1" fmla="*/ 19 h 25"/>
                  <a:gd name="T2" fmla="*/ 2 w 12"/>
                  <a:gd name="T3" fmla="*/ 23 h 25"/>
                  <a:gd name="T4" fmla="*/ 5 w 12"/>
                  <a:gd name="T5" fmla="*/ 13 h 25"/>
                  <a:gd name="T6" fmla="*/ 8 w 12"/>
                  <a:gd name="T7" fmla="*/ 15 h 25"/>
                  <a:gd name="T8" fmla="*/ 6 w 12"/>
                  <a:gd name="T9" fmla="*/ 19 h 25"/>
                  <a:gd name="T10" fmla="*/ 5 w 12"/>
                  <a:gd name="T11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">
                    <a:moveTo>
                      <a:pt x="5" y="19"/>
                    </a:moveTo>
                    <a:cubicBezTo>
                      <a:pt x="4" y="19"/>
                      <a:pt x="4" y="19"/>
                      <a:pt x="2" y="23"/>
                    </a:cubicBezTo>
                    <a:cubicBezTo>
                      <a:pt x="0" y="25"/>
                      <a:pt x="7" y="13"/>
                      <a:pt x="5" y="13"/>
                    </a:cubicBezTo>
                    <a:cubicBezTo>
                      <a:pt x="7" y="8"/>
                      <a:pt x="12" y="0"/>
                      <a:pt x="8" y="15"/>
                    </a:cubicBezTo>
                    <a:cubicBezTo>
                      <a:pt x="8" y="12"/>
                      <a:pt x="6" y="12"/>
                      <a:pt x="6" y="19"/>
                    </a:cubicBezTo>
                    <a:cubicBezTo>
                      <a:pt x="4" y="23"/>
                      <a:pt x="5" y="21"/>
                      <a:pt x="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0" name="Freeform 6922">
                <a:extLst>
                  <a:ext uri="{FF2B5EF4-FFF2-40B4-BE49-F238E27FC236}">
                    <a16:creationId xmlns:a16="http://schemas.microsoft.com/office/drawing/2014/main" id="{56890C26-DC1D-4A4F-A765-A6B40953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369"/>
                <a:ext cx="8" cy="15"/>
              </a:xfrm>
              <a:custGeom>
                <a:avLst/>
                <a:gdLst>
                  <a:gd name="T0" fmla="*/ 6 w 15"/>
                  <a:gd name="T1" fmla="*/ 16 h 25"/>
                  <a:gd name="T2" fmla="*/ 0 w 15"/>
                  <a:gd name="T3" fmla="*/ 25 h 25"/>
                  <a:gd name="T4" fmla="*/ 8 w 15"/>
                  <a:gd name="T5" fmla="*/ 10 h 25"/>
                  <a:gd name="T6" fmla="*/ 15 w 15"/>
                  <a:gd name="T7" fmla="*/ 0 h 25"/>
                  <a:gd name="T8" fmla="*/ 11 w 15"/>
                  <a:gd name="T9" fmla="*/ 8 h 25"/>
                  <a:gd name="T10" fmla="*/ 7 w 15"/>
                  <a:gd name="T11" fmla="*/ 13 h 25"/>
                  <a:gd name="T12" fmla="*/ 6 w 15"/>
                  <a:gd name="T1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5">
                    <a:moveTo>
                      <a:pt x="6" y="16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" y="21"/>
                      <a:pt x="3" y="18"/>
                      <a:pt x="8" y="10"/>
                    </a:cubicBezTo>
                    <a:cubicBezTo>
                      <a:pt x="8" y="11"/>
                      <a:pt x="12" y="5"/>
                      <a:pt x="15" y="0"/>
                    </a:cubicBezTo>
                    <a:cubicBezTo>
                      <a:pt x="15" y="0"/>
                      <a:pt x="13" y="4"/>
                      <a:pt x="11" y="8"/>
                    </a:cubicBezTo>
                    <a:cubicBezTo>
                      <a:pt x="8" y="12"/>
                      <a:pt x="6" y="15"/>
                      <a:pt x="7" y="13"/>
                    </a:cubicBezTo>
                    <a:cubicBezTo>
                      <a:pt x="5" y="16"/>
                      <a:pt x="6" y="15"/>
                      <a:pt x="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1" name="Freeform 6923">
                <a:extLst>
                  <a:ext uri="{FF2B5EF4-FFF2-40B4-BE49-F238E27FC236}">
                    <a16:creationId xmlns:a16="http://schemas.microsoft.com/office/drawing/2014/main" id="{E816642F-D121-4D3C-A903-753169381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3" y="2620"/>
                <a:ext cx="31" cy="3"/>
              </a:xfrm>
              <a:custGeom>
                <a:avLst/>
                <a:gdLst>
                  <a:gd name="T0" fmla="*/ 30 w 55"/>
                  <a:gd name="T1" fmla="*/ 3 h 5"/>
                  <a:gd name="T2" fmla="*/ 0 w 55"/>
                  <a:gd name="T3" fmla="*/ 3 h 5"/>
                  <a:gd name="T4" fmla="*/ 27 w 55"/>
                  <a:gd name="T5" fmla="*/ 2 h 5"/>
                  <a:gd name="T6" fmla="*/ 55 w 55"/>
                  <a:gd name="T7" fmla="*/ 0 h 5"/>
                  <a:gd name="T8" fmla="*/ 39 w 55"/>
                  <a:gd name="T9" fmla="*/ 2 h 5"/>
                  <a:gd name="T10" fmla="*/ 30 w 5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">
                    <a:moveTo>
                      <a:pt x="30" y="3"/>
                    </a:moveTo>
                    <a:cubicBezTo>
                      <a:pt x="16" y="3"/>
                      <a:pt x="10" y="5"/>
                      <a:pt x="0" y="3"/>
                    </a:cubicBezTo>
                    <a:cubicBezTo>
                      <a:pt x="15" y="4"/>
                      <a:pt x="20" y="3"/>
                      <a:pt x="27" y="2"/>
                    </a:cubicBezTo>
                    <a:cubicBezTo>
                      <a:pt x="33" y="1"/>
                      <a:pt x="39" y="0"/>
                      <a:pt x="55" y="0"/>
                    </a:cubicBezTo>
                    <a:cubicBezTo>
                      <a:pt x="53" y="1"/>
                      <a:pt x="45" y="1"/>
                      <a:pt x="39" y="2"/>
                    </a:cubicBezTo>
                    <a:cubicBezTo>
                      <a:pt x="33" y="2"/>
                      <a:pt x="28" y="2"/>
                      <a:pt x="3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2" name="Freeform 6924">
                <a:extLst>
                  <a:ext uri="{FF2B5EF4-FFF2-40B4-BE49-F238E27FC236}">
                    <a16:creationId xmlns:a16="http://schemas.microsoft.com/office/drawing/2014/main" id="{464333C6-4E91-457B-AFAE-D1FB02816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2583"/>
                <a:ext cx="29" cy="12"/>
              </a:xfrm>
              <a:custGeom>
                <a:avLst/>
                <a:gdLst>
                  <a:gd name="T0" fmla="*/ 0 w 50"/>
                  <a:gd name="T1" fmla="*/ 20 h 21"/>
                  <a:gd name="T2" fmla="*/ 21 w 50"/>
                  <a:gd name="T3" fmla="*/ 11 h 21"/>
                  <a:gd name="T4" fmla="*/ 50 w 50"/>
                  <a:gd name="T5" fmla="*/ 0 h 21"/>
                  <a:gd name="T6" fmla="*/ 40 w 50"/>
                  <a:gd name="T7" fmla="*/ 5 h 21"/>
                  <a:gd name="T8" fmla="*/ 36 w 50"/>
                  <a:gd name="T9" fmla="*/ 9 h 21"/>
                  <a:gd name="T10" fmla="*/ 25 w 50"/>
                  <a:gd name="T11" fmla="*/ 16 h 21"/>
                  <a:gd name="T12" fmla="*/ 6 w 50"/>
                  <a:gd name="T13" fmla="*/ 21 h 21"/>
                  <a:gd name="T14" fmla="*/ 20 w 50"/>
                  <a:gd name="T15" fmla="*/ 16 h 21"/>
                  <a:gd name="T16" fmla="*/ 20 w 50"/>
                  <a:gd name="T17" fmla="*/ 12 h 21"/>
                  <a:gd name="T18" fmla="*/ 0 w 50"/>
                  <a:gd name="T1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21">
                    <a:moveTo>
                      <a:pt x="0" y="20"/>
                    </a:moveTo>
                    <a:cubicBezTo>
                      <a:pt x="2" y="18"/>
                      <a:pt x="11" y="15"/>
                      <a:pt x="21" y="11"/>
                    </a:cubicBezTo>
                    <a:cubicBezTo>
                      <a:pt x="31" y="8"/>
                      <a:pt x="43" y="3"/>
                      <a:pt x="50" y="0"/>
                    </a:cubicBezTo>
                    <a:cubicBezTo>
                      <a:pt x="50" y="1"/>
                      <a:pt x="45" y="3"/>
                      <a:pt x="40" y="5"/>
                    </a:cubicBezTo>
                    <a:cubicBezTo>
                      <a:pt x="36" y="7"/>
                      <a:pt x="32" y="9"/>
                      <a:pt x="36" y="9"/>
                    </a:cubicBezTo>
                    <a:cubicBezTo>
                      <a:pt x="15" y="15"/>
                      <a:pt x="29" y="13"/>
                      <a:pt x="25" y="16"/>
                    </a:cubicBezTo>
                    <a:cubicBezTo>
                      <a:pt x="14" y="20"/>
                      <a:pt x="13" y="19"/>
                      <a:pt x="6" y="21"/>
                    </a:cubicBezTo>
                    <a:cubicBezTo>
                      <a:pt x="8" y="19"/>
                      <a:pt x="11" y="19"/>
                      <a:pt x="20" y="16"/>
                    </a:cubicBezTo>
                    <a:cubicBezTo>
                      <a:pt x="20" y="14"/>
                      <a:pt x="19" y="14"/>
                      <a:pt x="20" y="12"/>
                    </a:cubicBezTo>
                    <a:cubicBezTo>
                      <a:pt x="14" y="15"/>
                      <a:pt x="8" y="17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3" name="Freeform 6925">
                <a:extLst>
                  <a:ext uri="{FF2B5EF4-FFF2-40B4-BE49-F238E27FC236}">
                    <a16:creationId xmlns:a16="http://schemas.microsoft.com/office/drawing/2014/main" id="{92E73C33-76F4-497D-860E-71E2A86D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1796"/>
                <a:ext cx="35" cy="37"/>
              </a:xfrm>
              <a:custGeom>
                <a:avLst/>
                <a:gdLst>
                  <a:gd name="T0" fmla="*/ 53 w 61"/>
                  <a:gd name="T1" fmla="*/ 50 h 65"/>
                  <a:gd name="T2" fmla="*/ 45 w 61"/>
                  <a:gd name="T3" fmla="*/ 45 h 65"/>
                  <a:gd name="T4" fmla="*/ 60 w 61"/>
                  <a:gd name="T5" fmla="*/ 64 h 65"/>
                  <a:gd name="T6" fmla="*/ 58 w 61"/>
                  <a:gd name="T7" fmla="*/ 62 h 65"/>
                  <a:gd name="T8" fmla="*/ 60 w 61"/>
                  <a:gd name="T9" fmla="*/ 65 h 65"/>
                  <a:gd name="T10" fmla="*/ 52 w 61"/>
                  <a:gd name="T11" fmla="*/ 53 h 65"/>
                  <a:gd name="T12" fmla="*/ 42 w 61"/>
                  <a:gd name="T13" fmla="*/ 44 h 65"/>
                  <a:gd name="T14" fmla="*/ 48 w 61"/>
                  <a:gd name="T15" fmla="*/ 54 h 65"/>
                  <a:gd name="T16" fmla="*/ 33 w 61"/>
                  <a:gd name="T17" fmla="*/ 37 h 65"/>
                  <a:gd name="T18" fmla="*/ 23 w 61"/>
                  <a:gd name="T19" fmla="*/ 27 h 65"/>
                  <a:gd name="T20" fmla="*/ 19 w 61"/>
                  <a:gd name="T21" fmla="*/ 20 h 65"/>
                  <a:gd name="T22" fmla="*/ 42 w 61"/>
                  <a:gd name="T23" fmla="*/ 46 h 65"/>
                  <a:gd name="T24" fmla="*/ 28 w 61"/>
                  <a:gd name="T25" fmla="*/ 29 h 65"/>
                  <a:gd name="T26" fmla="*/ 27 w 61"/>
                  <a:gd name="T27" fmla="*/ 24 h 65"/>
                  <a:gd name="T28" fmla="*/ 38 w 61"/>
                  <a:gd name="T29" fmla="*/ 39 h 65"/>
                  <a:gd name="T30" fmla="*/ 44 w 61"/>
                  <a:gd name="T31" fmla="*/ 40 h 65"/>
                  <a:gd name="T32" fmla="*/ 28 w 61"/>
                  <a:gd name="T33" fmla="*/ 21 h 65"/>
                  <a:gd name="T34" fmla="*/ 11 w 61"/>
                  <a:gd name="T35" fmla="*/ 6 h 65"/>
                  <a:gd name="T36" fmla="*/ 16 w 61"/>
                  <a:gd name="T37" fmla="*/ 18 h 65"/>
                  <a:gd name="T38" fmla="*/ 7 w 61"/>
                  <a:gd name="T39" fmla="*/ 9 h 65"/>
                  <a:gd name="T40" fmla="*/ 0 w 61"/>
                  <a:gd name="T41" fmla="*/ 0 h 65"/>
                  <a:gd name="T42" fmla="*/ 7 w 61"/>
                  <a:gd name="T43" fmla="*/ 1 h 65"/>
                  <a:gd name="T44" fmla="*/ 23 w 61"/>
                  <a:gd name="T45" fmla="*/ 16 h 65"/>
                  <a:gd name="T46" fmla="*/ 19 w 61"/>
                  <a:gd name="T47" fmla="*/ 10 h 65"/>
                  <a:gd name="T48" fmla="*/ 29 w 61"/>
                  <a:gd name="T49" fmla="*/ 21 h 65"/>
                  <a:gd name="T50" fmla="*/ 40 w 61"/>
                  <a:gd name="T51" fmla="*/ 33 h 65"/>
                  <a:gd name="T52" fmla="*/ 21 w 61"/>
                  <a:gd name="T53" fmla="*/ 11 h 65"/>
                  <a:gd name="T54" fmla="*/ 24 w 61"/>
                  <a:gd name="T55" fmla="*/ 12 h 65"/>
                  <a:gd name="T56" fmla="*/ 40 w 61"/>
                  <a:gd name="T57" fmla="*/ 31 h 65"/>
                  <a:gd name="T58" fmla="*/ 53 w 61"/>
                  <a:gd name="T59" fmla="*/ 5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1" h="65">
                    <a:moveTo>
                      <a:pt x="53" y="50"/>
                    </a:moveTo>
                    <a:cubicBezTo>
                      <a:pt x="47" y="44"/>
                      <a:pt x="42" y="38"/>
                      <a:pt x="45" y="45"/>
                    </a:cubicBezTo>
                    <a:cubicBezTo>
                      <a:pt x="53" y="55"/>
                      <a:pt x="57" y="58"/>
                      <a:pt x="60" y="64"/>
                    </a:cubicBezTo>
                    <a:cubicBezTo>
                      <a:pt x="61" y="65"/>
                      <a:pt x="59" y="63"/>
                      <a:pt x="58" y="62"/>
                    </a:cubicBezTo>
                    <a:cubicBezTo>
                      <a:pt x="57" y="62"/>
                      <a:pt x="59" y="63"/>
                      <a:pt x="60" y="65"/>
                    </a:cubicBezTo>
                    <a:cubicBezTo>
                      <a:pt x="57" y="64"/>
                      <a:pt x="57" y="60"/>
                      <a:pt x="52" y="53"/>
                    </a:cubicBezTo>
                    <a:cubicBezTo>
                      <a:pt x="46" y="46"/>
                      <a:pt x="47" y="49"/>
                      <a:pt x="42" y="44"/>
                    </a:cubicBezTo>
                    <a:cubicBezTo>
                      <a:pt x="39" y="43"/>
                      <a:pt x="50" y="55"/>
                      <a:pt x="48" y="54"/>
                    </a:cubicBezTo>
                    <a:cubicBezTo>
                      <a:pt x="44" y="50"/>
                      <a:pt x="38" y="43"/>
                      <a:pt x="33" y="37"/>
                    </a:cubicBezTo>
                    <a:cubicBezTo>
                      <a:pt x="28" y="31"/>
                      <a:pt x="24" y="26"/>
                      <a:pt x="23" y="27"/>
                    </a:cubicBezTo>
                    <a:cubicBezTo>
                      <a:pt x="20" y="23"/>
                      <a:pt x="19" y="21"/>
                      <a:pt x="19" y="20"/>
                    </a:cubicBezTo>
                    <a:cubicBezTo>
                      <a:pt x="29" y="31"/>
                      <a:pt x="34" y="37"/>
                      <a:pt x="42" y="46"/>
                    </a:cubicBezTo>
                    <a:cubicBezTo>
                      <a:pt x="40" y="41"/>
                      <a:pt x="35" y="37"/>
                      <a:pt x="28" y="29"/>
                    </a:cubicBezTo>
                    <a:cubicBezTo>
                      <a:pt x="29" y="29"/>
                      <a:pt x="26" y="25"/>
                      <a:pt x="27" y="24"/>
                    </a:cubicBezTo>
                    <a:cubicBezTo>
                      <a:pt x="30" y="30"/>
                      <a:pt x="40" y="38"/>
                      <a:pt x="38" y="39"/>
                    </a:cubicBezTo>
                    <a:cubicBezTo>
                      <a:pt x="48" y="50"/>
                      <a:pt x="29" y="25"/>
                      <a:pt x="44" y="40"/>
                    </a:cubicBezTo>
                    <a:cubicBezTo>
                      <a:pt x="39" y="33"/>
                      <a:pt x="33" y="28"/>
                      <a:pt x="28" y="21"/>
                    </a:cubicBezTo>
                    <a:cubicBezTo>
                      <a:pt x="26" y="21"/>
                      <a:pt x="16" y="10"/>
                      <a:pt x="11" y="6"/>
                    </a:cubicBezTo>
                    <a:cubicBezTo>
                      <a:pt x="22" y="18"/>
                      <a:pt x="11" y="8"/>
                      <a:pt x="16" y="18"/>
                    </a:cubicBezTo>
                    <a:cubicBezTo>
                      <a:pt x="12" y="13"/>
                      <a:pt x="13" y="17"/>
                      <a:pt x="7" y="9"/>
                    </a:cubicBezTo>
                    <a:cubicBezTo>
                      <a:pt x="8" y="9"/>
                      <a:pt x="6" y="6"/>
                      <a:pt x="0" y="0"/>
                    </a:cubicBezTo>
                    <a:cubicBezTo>
                      <a:pt x="3" y="1"/>
                      <a:pt x="4" y="0"/>
                      <a:pt x="7" y="1"/>
                    </a:cubicBezTo>
                    <a:cubicBezTo>
                      <a:pt x="10" y="3"/>
                      <a:pt x="15" y="6"/>
                      <a:pt x="23" y="16"/>
                    </a:cubicBezTo>
                    <a:cubicBezTo>
                      <a:pt x="24" y="17"/>
                      <a:pt x="22" y="13"/>
                      <a:pt x="19" y="10"/>
                    </a:cubicBezTo>
                    <a:cubicBezTo>
                      <a:pt x="20" y="11"/>
                      <a:pt x="25" y="16"/>
                      <a:pt x="29" y="21"/>
                    </a:cubicBezTo>
                    <a:cubicBezTo>
                      <a:pt x="34" y="26"/>
                      <a:pt x="38" y="32"/>
                      <a:pt x="40" y="33"/>
                    </a:cubicBezTo>
                    <a:cubicBezTo>
                      <a:pt x="38" y="30"/>
                      <a:pt x="27" y="18"/>
                      <a:pt x="21" y="11"/>
                    </a:cubicBezTo>
                    <a:cubicBezTo>
                      <a:pt x="23" y="13"/>
                      <a:pt x="24" y="13"/>
                      <a:pt x="24" y="12"/>
                    </a:cubicBezTo>
                    <a:cubicBezTo>
                      <a:pt x="34" y="22"/>
                      <a:pt x="37" y="27"/>
                      <a:pt x="40" y="31"/>
                    </a:cubicBezTo>
                    <a:cubicBezTo>
                      <a:pt x="42" y="36"/>
                      <a:pt x="45" y="40"/>
                      <a:pt x="53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4" name="Freeform 6926">
                <a:extLst>
                  <a:ext uri="{FF2B5EF4-FFF2-40B4-BE49-F238E27FC236}">
                    <a16:creationId xmlns:a16="http://schemas.microsoft.com/office/drawing/2014/main" id="{9FDD5C0E-106E-4967-BBEC-66DFC7939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1822"/>
                <a:ext cx="14" cy="14"/>
              </a:xfrm>
              <a:custGeom>
                <a:avLst/>
                <a:gdLst>
                  <a:gd name="T0" fmla="*/ 24 w 24"/>
                  <a:gd name="T1" fmla="*/ 24 h 24"/>
                  <a:gd name="T2" fmla="*/ 18 w 24"/>
                  <a:gd name="T3" fmla="*/ 16 h 24"/>
                  <a:gd name="T4" fmla="*/ 16 w 24"/>
                  <a:gd name="T5" fmla="*/ 20 h 24"/>
                  <a:gd name="T6" fmla="*/ 5 w 24"/>
                  <a:gd name="T7" fmla="*/ 7 h 24"/>
                  <a:gd name="T8" fmla="*/ 12 w 24"/>
                  <a:gd name="T9" fmla="*/ 15 h 24"/>
                  <a:gd name="T10" fmla="*/ 8 w 24"/>
                  <a:gd name="T11" fmla="*/ 8 h 24"/>
                  <a:gd name="T12" fmla="*/ 15 w 24"/>
                  <a:gd name="T13" fmla="*/ 13 h 24"/>
                  <a:gd name="T14" fmla="*/ 24 w 24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cubicBezTo>
                      <a:pt x="23" y="23"/>
                      <a:pt x="20" y="20"/>
                      <a:pt x="18" y="16"/>
                    </a:cubicBezTo>
                    <a:cubicBezTo>
                      <a:pt x="20" y="21"/>
                      <a:pt x="17" y="19"/>
                      <a:pt x="16" y="20"/>
                    </a:cubicBezTo>
                    <a:cubicBezTo>
                      <a:pt x="13" y="17"/>
                      <a:pt x="8" y="10"/>
                      <a:pt x="5" y="7"/>
                    </a:cubicBezTo>
                    <a:cubicBezTo>
                      <a:pt x="0" y="0"/>
                      <a:pt x="9" y="11"/>
                      <a:pt x="12" y="15"/>
                    </a:cubicBezTo>
                    <a:cubicBezTo>
                      <a:pt x="13" y="15"/>
                      <a:pt x="10" y="11"/>
                      <a:pt x="8" y="8"/>
                    </a:cubicBezTo>
                    <a:cubicBezTo>
                      <a:pt x="14" y="15"/>
                      <a:pt x="14" y="14"/>
                      <a:pt x="15" y="13"/>
                    </a:cubicBezTo>
                    <a:cubicBezTo>
                      <a:pt x="15" y="13"/>
                      <a:pt x="16" y="13"/>
                      <a:pt x="24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5" name="Freeform 6927">
                <a:extLst>
                  <a:ext uri="{FF2B5EF4-FFF2-40B4-BE49-F238E27FC236}">
                    <a16:creationId xmlns:a16="http://schemas.microsoft.com/office/drawing/2014/main" id="{6445ECDE-30BE-4598-88C1-0B6F77B31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2373"/>
                <a:ext cx="7" cy="15"/>
              </a:xfrm>
              <a:custGeom>
                <a:avLst/>
                <a:gdLst>
                  <a:gd name="T0" fmla="*/ 13 w 13"/>
                  <a:gd name="T1" fmla="*/ 6 h 25"/>
                  <a:gd name="T2" fmla="*/ 10 w 13"/>
                  <a:gd name="T3" fmla="*/ 9 h 25"/>
                  <a:gd name="T4" fmla="*/ 8 w 13"/>
                  <a:gd name="T5" fmla="*/ 15 h 25"/>
                  <a:gd name="T6" fmla="*/ 0 w 13"/>
                  <a:gd name="T7" fmla="*/ 22 h 25"/>
                  <a:gd name="T8" fmla="*/ 4 w 13"/>
                  <a:gd name="T9" fmla="*/ 12 h 25"/>
                  <a:gd name="T10" fmla="*/ 13 w 13"/>
                  <a:gd name="T11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5">
                    <a:moveTo>
                      <a:pt x="13" y="6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12"/>
                      <a:pt x="9" y="14"/>
                      <a:pt x="8" y="15"/>
                    </a:cubicBezTo>
                    <a:cubicBezTo>
                      <a:pt x="2" y="25"/>
                      <a:pt x="12" y="2"/>
                      <a:pt x="0" y="22"/>
                    </a:cubicBezTo>
                    <a:cubicBezTo>
                      <a:pt x="0" y="21"/>
                      <a:pt x="6" y="12"/>
                      <a:pt x="4" y="12"/>
                    </a:cubicBezTo>
                    <a:cubicBezTo>
                      <a:pt x="13" y="0"/>
                      <a:pt x="4" y="17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6" name="Freeform 6928">
                <a:extLst>
                  <a:ext uri="{FF2B5EF4-FFF2-40B4-BE49-F238E27FC236}">
                    <a16:creationId xmlns:a16="http://schemas.microsoft.com/office/drawing/2014/main" id="{37DCCD64-5C5A-4080-9837-16E6F5E0D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" y="2276"/>
                <a:ext cx="9" cy="20"/>
              </a:xfrm>
              <a:custGeom>
                <a:avLst/>
                <a:gdLst>
                  <a:gd name="T0" fmla="*/ 15 w 15"/>
                  <a:gd name="T1" fmla="*/ 0 h 36"/>
                  <a:gd name="T2" fmla="*/ 9 w 15"/>
                  <a:gd name="T3" fmla="*/ 26 h 36"/>
                  <a:gd name="T4" fmla="*/ 1 w 15"/>
                  <a:gd name="T5" fmla="*/ 34 h 36"/>
                  <a:gd name="T6" fmla="*/ 8 w 15"/>
                  <a:gd name="T7" fmla="*/ 17 h 36"/>
                  <a:gd name="T8" fmla="*/ 7 w 15"/>
                  <a:gd name="T9" fmla="*/ 17 h 36"/>
                  <a:gd name="T10" fmla="*/ 4 w 15"/>
                  <a:gd name="T11" fmla="*/ 24 h 36"/>
                  <a:gd name="T12" fmla="*/ 7 w 15"/>
                  <a:gd name="T13" fmla="*/ 11 h 36"/>
                  <a:gd name="T14" fmla="*/ 15 w 15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36">
                    <a:moveTo>
                      <a:pt x="15" y="0"/>
                    </a:moveTo>
                    <a:cubicBezTo>
                      <a:pt x="11" y="9"/>
                      <a:pt x="6" y="25"/>
                      <a:pt x="9" y="26"/>
                    </a:cubicBezTo>
                    <a:cubicBezTo>
                      <a:pt x="5" y="36"/>
                      <a:pt x="6" y="29"/>
                      <a:pt x="1" y="34"/>
                    </a:cubicBezTo>
                    <a:cubicBezTo>
                      <a:pt x="6" y="23"/>
                      <a:pt x="4" y="27"/>
                      <a:pt x="8" y="17"/>
                    </a:cubicBezTo>
                    <a:cubicBezTo>
                      <a:pt x="6" y="19"/>
                      <a:pt x="5" y="21"/>
                      <a:pt x="7" y="17"/>
                    </a:cubicBezTo>
                    <a:cubicBezTo>
                      <a:pt x="6" y="18"/>
                      <a:pt x="4" y="24"/>
                      <a:pt x="4" y="24"/>
                    </a:cubicBezTo>
                    <a:cubicBezTo>
                      <a:pt x="0" y="32"/>
                      <a:pt x="2" y="23"/>
                      <a:pt x="7" y="11"/>
                    </a:cubicBezTo>
                    <a:cubicBezTo>
                      <a:pt x="6" y="17"/>
                      <a:pt x="10" y="1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7" name="Freeform 6929">
                <a:extLst>
                  <a:ext uri="{FF2B5EF4-FFF2-40B4-BE49-F238E27FC236}">
                    <a16:creationId xmlns:a16="http://schemas.microsoft.com/office/drawing/2014/main" id="{712A0589-5D32-4A7E-B015-0F3F556A6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1667"/>
                <a:ext cx="21" cy="5"/>
              </a:xfrm>
              <a:custGeom>
                <a:avLst/>
                <a:gdLst>
                  <a:gd name="T0" fmla="*/ 36 w 36"/>
                  <a:gd name="T1" fmla="*/ 9 h 10"/>
                  <a:gd name="T2" fmla="*/ 30 w 36"/>
                  <a:gd name="T3" fmla="*/ 9 h 10"/>
                  <a:gd name="T4" fmla="*/ 17 w 36"/>
                  <a:gd name="T5" fmla="*/ 7 h 10"/>
                  <a:gd name="T6" fmla="*/ 14 w 36"/>
                  <a:gd name="T7" fmla="*/ 7 h 10"/>
                  <a:gd name="T8" fmla="*/ 4 w 36"/>
                  <a:gd name="T9" fmla="*/ 4 h 10"/>
                  <a:gd name="T10" fmla="*/ 14 w 36"/>
                  <a:gd name="T11" fmla="*/ 4 h 10"/>
                  <a:gd name="T12" fmla="*/ 0 w 36"/>
                  <a:gd name="T13" fmla="*/ 0 h 10"/>
                  <a:gd name="T14" fmla="*/ 36 w 36"/>
                  <a:gd name="T1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10">
                    <a:moveTo>
                      <a:pt x="36" y="9"/>
                    </a:moveTo>
                    <a:cubicBezTo>
                      <a:pt x="35" y="10"/>
                      <a:pt x="26" y="6"/>
                      <a:pt x="30" y="9"/>
                    </a:cubicBezTo>
                    <a:cubicBezTo>
                      <a:pt x="21" y="6"/>
                      <a:pt x="10" y="5"/>
                      <a:pt x="17" y="7"/>
                    </a:cubicBezTo>
                    <a:cubicBezTo>
                      <a:pt x="18" y="8"/>
                      <a:pt x="16" y="8"/>
                      <a:pt x="14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5"/>
                      <a:pt x="9" y="3"/>
                      <a:pt x="14" y="4"/>
                    </a:cubicBezTo>
                    <a:cubicBezTo>
                      <a:pt x="12" y="3"/>
                      <a:pt x="5" y="1"/>
                      <a:pt x="0" y="0"/>
                    </a:cubicBezTo>
                    <a:cubicBezTo>
                      <a:pt x="8" y="0"/>
                      <a:pt x="19" y="4"/>
                      <a:pt x="3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8" name="Freeform 6930">
                <a:extLst>
                  <a:ext uri="{FF2B5EF4-FFF2-40B4-BE49-F238E27FC236}">
                    <a16:creationId xmlns:a16="http://schemas.microsoft.com/office/drawing/2014/main" id="{393C3CD6-75CE-4F63-B01A-D0F17E3D9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2353"/>
                <a:ext cx="20" cy="16"/>
              </a:xfrm>
              <a:custGeom>
                <a:avLst/>
                <a:gdLst>
                  <a:gd name="T0" fmla="*/ 27 w 35"/>
                  <a:gd name="T1" fmla="*/ 10 h 27"/>
                  <a:gd name="T2" fmla="*/ 31 w 35"/>
                  <a:gd name="T3" fmla="*/ 0 h 27"/>
                  <a:gd name="T4" fmla="*/ 33 w 35"/>
                  <a:gd name="T5" fmla="*/ 3 h 27"/>
                  <a:gd name="T6" fmla="*/ 26 w 35"/>
                  <a:gd name="T7" fmla="*/ 7 h 27"/>
                  <a:gd name="T8" fmla="*/ 8 w 35"/>
                  <a:gd name="T9" fmla="*/ 20 h 27"/>
                  <a:gd name="T10" fmla="*/ 2 w 35"/>
                  <a:gd name="T11" fmla="*/ 26 h 27"/>
                  <a:gd name="T12" fmla="*/ 28 w 35"/>
                  <a:gd name="T13" fmla="*/ 7 h 27"/>
                  <a:gd name="T14" fmla="*/ 27 w 35"/>
                  <a:gd name="T1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7">
                    <a:moveTo>
                      <a:pt x="27" y="10"/>
                    </a:moveTo>
                    <a:cubicBezTo>
                      <a:pt x="23" y="15"/>
                      <a:pt x="30" y="2"/>
                      <a:pt x="31" y="0"/>
                    </a:cubicBezTo>
                    <a:cubicBezTo>
                      <a:pt x="31" y="0"/>
                      <a:pt x="33" y="3"/>
                      <a:pt x="33" y="3"/>
                    </a:cubicBezTo>
                    <a:cubicBezTo>
                      <a:pt x="35" y="1"/>
                      <a:pt x="31" y="3"/>
                      <a:pt x="26" y="7"/>
                    </a:cubicBezTo>
                    <a:cubicBezTo>
                      <a:pt x="20" y="11"/>
                      <a:pt x="13" y="16"/>
                      <a:pt x="8" y="20"/>
                    </a:cubicBezTo>
                    <a:cubicBezTo>
                      <a:pt x="3" y="24"/>
                      <a:pt x="0" y="27"/>
                      <a:pt x="2" y="26"/>
                    </a:cubicBezTo>
                    <a:cubicBezTo>
                      <a:pt x="4" y="24"/>
                      <a:pt x="12" y="19"/>
                      <a:pt x="28" y="7"/>
                    </a:cubicBezTo>
                    <a:cubicBezTo>
                      <a:pt x="28" y="7"/>
                      <a:pt x="26" y="11"/>
                      <a:pt x="2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9" name="Freeform 6931">
                <a:extLst>
                  <a:ext uri="{FF2B5EF4-FFF2-40B4-BE49-F238E27FC236}">
                    <a16:creationId xmlns:a16="http://schemas.microsoft.com/office/drawing/2014/main" id="{7DCA4A7E-CD29-4E5B-A1EC-B400C675C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2465"/>
                <a:ext cx="35" cy="26"/>
              </a:xfrm>
              <a:custGeom>
                <a:avLst/>
                <a:gdLst>
                  <a:gd name="T0" fmla="*/ 40 w 61"/>
                  <a:gd name="T1" fmla="*/ 21 h 45"/>
                  <a:gd name="T2" fmla="*/ 53 w 61"/>
                  <a:gd name="T3" fmla="*/ 8 h 45"/>
                  <a:gd name="T4" fmla="*/ 55 w 61"/>
                  <a:gd name="T5" fmla="*/ 8 h 45"/>
                  <a:gd name="T6" fmla="*/ 39 w 61"/>
                  <a:gd name="T7" fmla="*/ 23 h 45"/>
                  <a:gd name="T8" fmla="*/ 29 w 61"/>
                  <a:gd name="T9" fmla="*/ 24 h 45"/>
                  <a:gd name="T10" fmla="*/ 17 w 61"/>
                  <a:gd name="T11" fmla="*/ 34 h 45"/>
                  <a:gd name="T12" fmla="*/ 17 w 61"/>
                  <a:gd name="T13" fmla="*/ 28 h 45"/>
                  <a:gd name="T14" fmla="*/ 25 w 61"/>
                  <a:gd name="T15" fmla="*/ 24 h 45"/>
                  <a:gd name="T16" fmla="*/ 40 w 61"/>
                  <a:gd name="T17" fmla="*/ 11 h 45"/>
                  <a:gd name="T18" fmla="*/ 30 w 61"/>
                  <a:gd name="T19" fmla="*/ 21 h 45"/>
                  <a:gd name="T20" fmla="*/ 33 w 61"/>
                  <a:gd name="T21" fmla="*/ 25 h 45"/>
                  <a:gd name="T22" fmla="*/ 40 w 61"/>
                  <a:gd name="T23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" h="45">
                    <a:moveTo>
                      <a:pt x="40" y="21"/>
                    </a:moveTo>
                    <a:cubicBezTo>
                      <a:pt x="43" y="20"/>
                      <a:pt x="55" y="7"/>
                      <a:pt x="53" y="8"/>
                    </a:cubicBezTo>
                    <a:cubicBezTo>
                      <a:pt x="61" y="0"/>
                      <a:pt x="51" y="10"/>
                      <a:pt x="55" y="8"/>
                    </a:cubicBezTo>
                    <a:cubicBezTo>
                      <a:pt x="51" y="11"/>
                      <a:pt x="45" y="17"/>
                      <a:pt x="39" y="23"/>
                    </a:cubicBezTo>
                    <a:cubicBezTo>
                      <a:pt x="36" y="23"/>
                      <a:pt x="19" y="37"/>
                      <a:pt x="29" y="24"/>
                    </a:cubicBezTo>
                    <a:cubicBezTo>
                      <a:pt x="25" y="26"/>
                      <a:pt x="22" y="31"/>
                      <a:pt x="17" y="34"/>
                    </a:cubicBezTo>
                    <a:cubicBezTo>
                      <a:pt x="18" y="29"/>
                      <a:pt x="0" y="45"/>
                      <a:pt x="17" y="28"/>
                    </a:cubicBezTo>
                    <a:cubicBezTo>
                      <a:pt x="16" y="30"/>
                      <a:pt x="20" y="28"/>
                      <a:pt x="25" y="24"/>
                    </a:cubicBezTo>
                    <a:cubicBezTo>
                      <a:pt x="30" y="20"/>
                      <a:pt x="36" y="15"/>
                      <a:pt x="40" y="11"/>
                    </a:cubicBezTo>
                    <a:cubicBezTo>
                      <a:pt x="50" y="2"/>
                      <a:pt x="36" y="16"/>
                      <a:pt x="30" y="21"/>
                    </a:cubicBezTo>
                    <a:cubicBezTo>
                      <a:pt x="45" y="9"/>
                      <a:pt x="26" y="28"/>
                      <a:pt x="33" y="25"/>
                    </a:cubicBezTo>
                    <a:cubicBezTo>
                      <a:pt x="40" y="20"/>
                      <a:pt x="42" y="16"/>
                      <a:pt x="4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0" name="Freeform 6932">
                <a:extLst>
                  <a:ext uri="{FF2B5EF4-FFF2-40B4-BE49-F238E27FC236}">
                    <a16:creationId xmlns:a16="http://schemas.microsoft.com/office/drawing/2014/main" id="{E25E82E6-64D7-45C9-AC25-013959068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" y="1850"/>
                <a:ext cx="12" cy="19"/>
              </a:xfrm>
              <a:custGeom>
                <a:avLst/>
                <a:gdLst>
                  <a:gd name="T0" fmla="*/ 15 w 21"/>
                  <a:gd name="T1" fmla="*/ 20 h 34"/>
                  <a:gd name="T2" fmla="*/ 15 w 21"/>
                  <a:gd name="T3" fmla="*/ 23 h 34"/>
                  <a:gd name="T4" fmla="*/ 21 w 21"/>
                  <a:gd name="T5" fmla="*/ 34 h 34"/>
                  <a:gd name="T6" fmla="*/ 1 w 21"/>
                  <a:gd name="T7" fmla="*/ 7 h 34"/>
                  <a:gd name="T8" fmla="*/ 8 w 21"/>
                  <a:gd name="T9" fmla="*/ 14 h 34"/>
                  <a:gd name="T10" fmla="*/ 10 w 21"/>
                  <a:gd name="T11" fmla="*/ 18 h 34"/>
                  <a:gd name="T12" fmla="*/ 10 w 21"/>
                  <a:gd name="T13" fmla="*/ 16 h 34"/>
                  <a:gd name="T14" fmla="*/ 0 w 21"/>
                  <a:gd name="T15" fmla="*/ 2 h 34"/>
                  <a:gd name="T16" fmla="*/ 5 w 21"/>
                  <a:gd name="T17" fmla="*/ 6 h 34"/>
                  <a:gd name="T18" fmla="*/ 15 w 21"/>
                  <a:gd name="T19" fmla="*/ 2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4">
                    <a:moveTo>
                      <a:pt x="15" y="20"/>
                    </a:moveTo>
                    <a:cubicBezTo>
                      <a:pt x="17" y="24"/>
                      <a:pt x="16" y="23"/>
                      <a:pt x="15" y="23"/>
                    </a:cubicBezTo>
                    <a:cubicBezTo>
                      <a:pt x="14" y="23"/>
                      <a:pt x="15" y="25"/>
                      <a:pt x="21" y="34"/>
                    </a:cubicBezTo>
                    <a:cubicBezTo>
                      <a:pt x="16" y="27"/>
                      <a:pt x="11" y="22"/>
                      <a:pt x="1" y="7"/>
                    </a:cubicBezTo>
                    <a:cubicBezTo>
                      <a:pt x="1" y="4"/>
                      <a:pt x="10" y="20"/>
                      <a:pt x="8" y="14"/>
                    </a:cubicBezTo>
                    <a:cubicBezTo>
                      <a:pt x="10" y="17"/>
                      <a:pt x="9" y="17"/>
                      <a:pt x="10" y="18"/>
                    </a:cubicBezTo>
                    <a:cubicBezTo>
                      <a:pt x="15" y="26"/>
                      <a:pt x="8" y="14"/>
                      <a:pt x="10" y="16"/>
                    </a:cubicBezTo>
                    <a:cubicBezTo>
                      <a:pt x="6" y="9"/>
                      <a:pt x="6" y="10"/>
                      <a:pt x="0" y="2"/>
                    </a:cubicBezTo>
                    <a:cubicBezTo>
                      <a:pt x="0" y="0"/>
                      <a:pt x="2" y="1"/>
                      <a:pt x="5" y="6"/>
                    </a:cubicBezTo>
                    <a:cubicBezTo>
                      <a:pt x="10" y="13"/>
                      <a:pt x="11" y="18"/>
                      <a:pt x="1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1" name="Freeform 6933">
                <a:extLst>
                  <a:ext uri="{FF2B5EF4-FFF2-40B4-BE49-F238E27FC236}">
                    <a16:creationId xmlns:a16="http://schemas.microsoft.com/office/drawing/2014/main" id="{17B1EAD8-073F-4AD4-AED1-B49789DB3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869"/>
                <a:ext cx="11" cy="21"/>
              </a:xfrm>
              <a:custGeom>
                <a:avLst/>
                <a:gdLst>
                  <a:gd name="T0" fmla="*/ 5 w 19"/>
                  <a:gd name="T1" fmla="*/ 8 h 38"/>
                  <a:gd name="T2" fmla="*/ 19 w 19"/>
                  <a:gd name="T3" fmla="*/ 33 h 38"/>
                  <a:gd name="T4" fmla="*/ 16 w 19"/>
                  <a:gd name="T5" fmla="*/ 38 h 38"/>
                  <a:gd name="T6" fmla="*/ 12 w 19"/>
                  <a:gd name="T7" fmla="*/ 29 h 38"/>
                  <a:gd name="T8" fmla="*/ 7 w 19"/>
                  <a:gd name="T9" fmla="*/ 18 h 38"/>
                  <a:gd name="T10" fmla="*/ 15 w 19"/>
                  <a:gd name="T11" fmla="*/ 28 h 38"/>
                  <a:gd name="T12" fmla="*/ 2 w 19"/>
                  <a:gd name="T13" fmla="*/ 7 h 38"/>
                  <a:gd name="T14" fmla="*/ 5 w 19"/>
                  <a:gd name="T15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38">
                    <a:moveTo>
                      <a:pt x="5" y="8"/>
                    </a:moveTo>
                    <a:cubicBezTo>
                      <a:pt x="7" y="12"/>
                      <a:pt x="16" y="26"/>
                      <a:pt x="19" y="33"/>
                    </a:cubicBezTo>
                    <a:cubicBezTo>
                      <a:pt x="16" y="32"/>
                      <a:pt x="10" y="28"/>
                      <a:pt x="16" y="38"/>
                    </a:cubicBezTo>
                    <a:cubicBezTo>
                      <a:pt x="11" y="32"/>
                      <a:pt x="11" y="31"/>
                      <a:pt x="12" y="29"/>
                    </a:cubicBezTo>
                    <a:cubicBezTo>
                      <a:pt x="12" y="28"/>
                      <a:pt x="12" y="25"/>
                      <a:pt x="7" y="18"/>
                    </a:cubicBezTo>
                    <a:cubicBezTo>
                      <a:pt x="8" y="18"/>
                      <a:pt x="12" y="25"/>
                      <a:pt x="15" y="28"/>
                    </a:cubicBezTo>
                    <a:cubicBezTo>
                      <a:pt x="15" y="25"/>
                      <a:pt x="6" y="13"/>
                      <a:pt x="2" y="7"/>
                    </a:cubicBezTo>
                    <a:cubicBezTo>
                      <a:pt x="0" y="0"/>
                      <a:pt x="11" y="19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2" name="Freeform 6934">
                <a:extLst>
                  <a:ext uri="{FF2B5EF4-FFF2-40B4-BE49-F238E27FC236}">
                    <a16:creationId xmlns:a16="http://schemas.microsoft.com/office/drawing/2014/main" id="{71A73BA1-1CD0-4F91-9F0C-054F30F16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586"/>
                <a:ext cx="12" cy="5"/>
              </a:xfrm>
              <a:custGeom>
                <a:avLst/>
                <a:gdLst>
                  <a:gd name="T0" fmla="*/ 15 w 21"/>
                  <a:gd name="T1" fmla="*/ 5 h 9"/>
                  <a:gd name="T2" fmla="*/ 4 w 21"/>
                  <a:gd name="T3" fmla="*/ 8 h 9"/>
                  <a:gd name="T4" fmla="*/ 7 w 21"/>
                  <a:gd name="T5" fmla="*/ 7 h 9"/>
                  <a:gd name="T6" fmla="*/ 0 w 21"/>
                  <a:gd name="T7" fmla="*/ 9 h 9"/>
                  <a:gd name="T8" fmla="*/ 21 w 21"/>
                  <a:gd name="T9" fmla="*/ 2 h 9"/>
                  <a:gd name="T10" fmla="*/ 15 w 21"/>
                  <a:gd name="T1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9">
                    <a:moveTo>
                      <a:pt x="15" y="5"/>
                    </a:moveTo>
                    <a:cubicBezTo>
                      <a:pt x="14" y="6"/>
                      <a:pt x="10" y="6"/>
                      <a:pt x="4" y="8"/>
                    </a:cubicBezTo>
                    <a:cubicBezTo>
                      <a:pt x="3" y="8"/>
                      <a:pt x="5" y="8"/>
                      <a:pt x="7" y="7"/>
                    </a:cubicBezTo>
                    <a:cubicBezTo>
                      <a:pt x="7" y="6"/>
                      <a:pt x="3" y="8"/>
                      <a:pt x="0" y="9"/>
                    </a:cubicBezTo>
                    <a:cubicBezTo>
                      <a:pt x="5" y="6"/>
                      <a:pt x="19" y="0"/>
                      <a:pt x="21" y="2"/>
                    </a:cubicBezTo>
                    <a:cubicBezTo>
                      <a:pt x="13" y="4"/>
                      <a:pt x="5" y="8"/>
                      <a:pt x="1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3" name="Freeform 6935">
                <a:extLst>
                  <a:ext uri="{FF2B5EF4-FFF2-40B4-BE49-F238E27FC236}">
                    <a16:creationId xmlns:a16="http://schemas.microsoft.com/office/drawing/2014/main" id="{0A3BFD97-E5DC-49F8-A20E-42B64C210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452"/>
                <a:ext cx="9" cy="10"/>
              </a:xfrm>
              <a:custGeom>
                <a:avLst/>
                <a:gdLst>
                  <a:gd name="T0" fmla="*/ 15 w 16"/>
                  <a:gd name="T1" fmla="*/ 4 h 17"/>
                  <a:gd name="T2" fmla="*/ 0 w 16"/>
                  <a:gd name="T3" fmla="*/ 17 h 17"/>
                  <a:gd name="T4" fmla="*/ 15 w 16"/>
                  <a:gd name="T5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7">
                    <a:moveTo>
                      <a:pt x="15" y="4"/>
                    </a:moveTo>
                    <a:cubicBezTo>
                      <a:pt x="9" y="10"/>
                      <a:pt x="8" y="8"/>
                      <a:pt x="0" y="17"/>
                    </a:cubicBezTo>
                    <a:cubicBezTo>
                      <a:pt x="3" y="13"/>
                      <a:pt x="16" y="0"/>
                      <a:pt x="1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4" name="Freeform 6936">
                <a:extLst>
                  <a:ext uri="{FF2B5EF4-FFF2-40B4-BE49-F238E27FC236}">
                    <a16:creationId xmlns:a16="http://schemas.microsoft.com/office/drawing/2014/main" id="{06DA1CC6-01A9-4B5A-B39B-71C3803ED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2549"/>
                <a:ext cx="12" cy="6"/>
              </a:xfrm>
              <a:custGeom>
                <a:avLst/>
                <a:gdLst>
                  <a:gd name="T0" fmla="*/ 13 w 21"/>
                  <a:gd name="T1" fmla="*/ 5 h 12"/>
                  <a:gd name="T2" fmla="*/ 3 w 21"/>
                  <a:gd name="T3" fmla="*/ 7 h 12"/>
                  <a:gd name="T4" fmla="*/ 13 w 21"/>
                  <a:gd name="T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2">
                    <a:moveTo>
                      <a:pt x="13" y="5"/>
                    </a:moveTo>
                    <a:cubicBezTo>
                      <a:pt x="0" y="12"/>
                      <a:pt x="10" y="4"/>
                      <a:pt x="3" y="7"/>
                    </a:cubicBezTo>
                    <a:cubicBezTo>
                      <a:pt x="8" y="3"/>
                      <a:pt x="21" y="0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5" name="Freeform 6937">
                <a:extLst>
                  <a:ext uri="{FF2B5EF4-FFF2-40B4-BE49-F238E27FC236}">
                    <a16:creationId xmlns:a16="http://schemas.microsoft.com/office/drawing/2014/main" id="{F99B7FFF-EC6E-48FA-98F4-669CB09A5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2578"/>
                <a:ext cx="12" cy="5"/>
              </a:xfrm>
              <a:custGeom>
                <a:avLst/>
                <a:gdLst>
                  <a:gd name="T0" fmla="*/ 21 w 21"/>
                  <a:gd name="T1" fmla="*/ 1 h 9"/>
                  <a:gd name="T2" fmla="*/ 16 w 21"/>
                  <a:gd name="T3" fmla="*/ 2 h 9"/>
                  <a:gd name="T4" fmla="*/ 14 w 21"/>
                  <a:gd name="T5" fmla="*/ 4 h 9"/>
                  <a:gd name="T6" fmla="*/ 2 w 21"/>
                  <a:gd name="T7" fmla="*/ 7 h 9"/>
                  <a:gd name="T8" fmla="*/ 21 w 2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21" y="1"/>
                    </a:moveTo>
                    <a:cubicBezTo>
                      <a:pt x="17" y="2"/>
                      <a:pt x="17" y="2"/>
                      <a:pt x="16" y="2"/>
                    </a:cubicBezTo>
                    <a:cubicBezTo>
                      <a:pt x="13" y="3"/>
                      <a:pt x="14" y="3"/>
                      <a:pt x="14" y="4"/>
                    </a:cubicBezTo>
                    <a:cubicBezTo>
                      <a:pt x="0" y="9"/>
                      <a:pt x="16" y="1"/>
                      <a:pt x="2" y="7"/>
                    </a:cubicBezTo>
                    <a:cubicBezTo>
                      <a:pt x="6" y="4"/>
                      <a:pt x="21" y="0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6" name="Freeform 6938">
                <a:extLst>
                  <a:ext uri="{FF2B5EF4-FFF2-40B4-BE49-F238E27FC236}">
                    <a16:creationId xmlns:a16="http://schemas.microsoft.com/office/drawing/2014/main" id="{7DDBB22B-EE2E-464B-B5D1-6382B93D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2261"/>
                <a:ext cx="17" cy="50"/>
              </a:xfrm>
              <a:custGeom>
                <a:avLst/>
                <a:gdLst>
                  <a:gd name="T0" fmla="*/ 12 w 30"/>
                  <a:gd name="T1" fmla="*/ 58 h 88"/>
                  <a:gd name="T2" fmla="*/ 15 w 30"/>
                  <a:gd name="T3" fmla="*/ 54 h 88"/>
                  <a:gd name="T4" fmla="*/ 6 w 30"/>
                  <a:gd name="T5" fmla="*/ 78 h 88"/>
                  <a:gd name="T6" fmla="*/ 14 w 30"/>
                  <a:gd name="T7" fmla="*/ 48 h 88"/>
                  <a:gd name="T8" fmla="*/ 11 w 30"/>
                  <a:gd name="T9" fmla="*/ 55 h 88"/>
                  <a:gd name="T10" fmla="*/ 6 w 30"/>
                  <a:gd name="T11" fmla="*/ 74 h 88"/>
                  <a:gd name="T12" fmla="*/ 1 w 30"/>
                  <a:gd name="T13" fmla="*/ 82 h 88"/>
                  <a:gd name="T14" fmla="*/ 8 w 30"/>
                  <a:gd name="T15" fmla="*/ 65 h 88"/>
                  <a:gd name="T16" fmla="*/ 4 w 30"/>
                  <a:gd name="T17" fmla="*/ 71 h 88"/>
                  <a:gd name="T18" fmla="*/ 0 w 30"/>
                  <a:gd name="T19" fmla="*/ 79 h 88"/>
                  <a:gd name="T20" fmla="*/ 14 w 30"/>
                  <a:gd name="T21" fmla="*/ 42 h 88"/>
                  <a:gd name="T22" fmla="*/ 15 w 30"/>
                  <a:gd name="T23" fmla="*/ 45 h 88"/>
                  <a:gd name="T24" fmla="*/ 21 w 30"/>
                  <a:gd name="T25" fmla="*/ 31 h 88"/>
                  <a:gd name="T26" fmla="*/ 20 w 30"/>
                  <a:gd name="T27" fmla="*/ 28 h 88"/>
                  <a:gd name="T28" fmla="*/ 28 w 30"/>
                  <a:gd name="T29" fmla="*/ 7 h 88"/>
                  <a:gd name="T30" fmla="*/ 27 w 30"/>
                  <a:gd name="T31" fmla="*/ 12 h 88"/>
                  <a:gd name="T32" fmla="*/ 28 w 30"/>
                  <a:gd name="T33" fmla="*/ 10 h 88"/>
                  <a:gd name="T34" fmla="*/ 22 w 30"/>
                  <a:gd name="T35" fmla="*/ 29 h 88"/>
                  <a:gd name="T36" fmla="*/ 16 w 30"/>
                  <a:gd name="T37" fmla="*/ 45 h 88"/>
                  <a:gd name="T38" fmla="*/ 12 w 30"/>
                  <a:gd name="T39" fmla="*/ 5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88">
                    <a:moveTo>
                      <a:pt x="12" y="58"/>
                    </a:moveTo>
                    <a:cubicBezTo>
                      <a:pt x="13" y="56"/>
                      <a:pt x="14" y="54"/>
                      <a:pt x="15" y="54"/>
                    </a:cubicBezTo>
                    <a:cubicBezTo>
                      <a:pt x="14" y="60"/>
                      <a:pt x="9" y="70"/>
                      <a:pt x="6" y="78"/>
                    </a:cubicBezTo>
                    <a:cubicBezTo>
                      <a:pt x="11" y="64"/>
                      <a:pt x="13" y="55"/>
                      <a:pt x="14" y="48"/>
                    </a:cubicBezTo>
                    <a:cubicBezTo>
                      <a:pt x="13" y="48"/>
                      <a:pt x="12" y="52"/>
                      <a:pt x="11" y="55"/>
                    </a:cubicBezTo>
                    <a:cubicBezTo>
                      <a:pt x="13" y="54"/>
                      <a:pt x="8" y="68"/>
                      <a:pt x="6" y="74"/>
                    </a:cubicBezTo>
                    <a:cubicBezTo>
                      <a:pt x="1" y="88"/>
                      <a:pt x="5" y="72"/>
                      <a:pt x="1" y="82"/>
                    </a:cubicBezTo>
                    <a:cubicBezTo>
                      <a:pt x="1" y="78"/>
                      <a:pt x="7" y="69"/>
                      <a:pt x="8" y="65"/>
                    </a:cubicBezTo>
                    <a:cubicBezTo>
                      <a:pt x="8" y="63"/>
                      <a:pt x="6" y="66"/>
                      <a:pt x="4" y="71"/>
                    </a:cubicBezTo>
                    <a:cubicBezTo>
                      <a:pt x="3" y="75"/>
                      <a:pt x="1" y="80"/>
                      <a:pt x="0" y="79"/>
                    </a:cubicBezTo>
                    <a:cubicBezTo>
                      <a:pt x="5" y="67"/>
                      <a:pt x="9" y="54"/>
                      <a:pt x="14" y="42"/>
                    </a:cubicBezTo>
                    <a:cubicBezTo>
                      <a:pt x="15" y="40"/>
                      <a:pt x="14" y="44"/>
                      <a:pt x="15" y="45"/>
                    </a:cubicBezTo>
                    <a:cubicBezTo>
                      <a:pt x="16" y="42"/>
                      <a:pt x="18" y="37"/>
                      <a:pt x="21" y="31"/>
                    </a:cubicBezTo>
                    <a:cubicBezTo>
                      <a:pt x="22" y="27"/>
                      <a:pt x="21" y="28"/>
                      <a:pt x="20" y="28"/>
                    </a:cubicBezTo>
                    <a:cubicBezTo>
                      <a:pt x="23" y="22"/>
                      <a:pt x="25" y="19"/>
                      <a:pt x="28" y="7"/>
                    </a:cubicBezTo>
                    <a:cubicBezTo>
                      <a:pt x="30" y="0"/>
                      <a:pt x="28" y="7"/>
                      <a:pt x="27" y="12"/>
                    </a:cubicBezTo>
                    <a:cubicBezTo>
                      <a:pt x="25" y="17"/>
                      <a:pt x="24" y="22"/>
                      <a:pt x="28" y="10"/>
                    </a:cubicBezTo>
                    <a:cubicBezTo>
                      <a:pt x="27" y="13"/>
                      <a:pt x="25" y="21"/>
                      <a:pt x="22" y="29"/>
                    </a:cubicBezTo>
                    <a:cubicBezTo>
                      <a:pt x="20" y="37"/>
                      <a:pt x="17" y="44"/>
                      <a:pt x="16" y="45"/>
                    </a:cubicBezTo>
                    <a:cubicBezTo>
                      <a:pt x="11" y="56"/>
                      <a:pt x="17" y="47"/>
                      <a:pt x="12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7" name="Freeform 6939">
                <a:extLst>
                  <a:ext uri="{FF2B5EF4-FFF2-40B4-BE49-F238E27FC236}">
                    <a16:creationId xmlns:a16="http://schemas.microsoft.com/office/drawing/2014/main" id="{584663CE-6484-4E55-BF36-91BEF181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2604"/>
                <a:ext cx="18" cy="5"/>
              </a:xfrm>
              <a:custGeom>
                <a:avLst/>
                <a:gdLst>
                  <a:gd name="T0" fmla="*/ 18 w 32"/>
                  <a:gd name="T1" fmla="*/ 9 h 9"/>
                  <a:gd name="T2" fmla="*/ 16 w 32"/>
                  <a:gd name="T3" fmla="*/ 7 h 9"/>
                  <a:gd name="T4" fmla="*/ 27 w 32"/>
                  <a:gd name="T5" fmla="*/ 5 h 9"/>
                  <a:gd name="T6" fmla="*/ 21 w 32"/>
                  <a:gd name="T7" fmla="*/ 4 h 9"/>
                  <a:gd name="T8" fmla="*/ 7 w 32"/>
                  <a:gd name="T9" fmla="*/ 7 h 9"/>
                  <a:gd name="T10" fmla="*/ 5 w 32"/>
                  <a:gd name="T11" fmla="*/ 5 h 9"/>
                  <a:gd name="T12" fmla="*/ 3 w 32"/>
                  <a:gd name="T13" fmla="*/ 3 h 9"/>
                  <a:gd name="T14" fmla="*/ 5 w 32"/>
                  <a:gd name="T15" fmla="*/ 0 h 9"/>
                  <a:gd name="T16" fmla="*/ 23 w 32"/>
                  <a:gd name="T17" fmla="*/ 2 h 9"/>
                  <a:gd name="T18" fmla="*/ 18 w 3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9">
                    <a:moveTo>
                      <a:pt x="18" y="9"/>
                    </a:moveTo>
                    <a:cubicBezTo>
                      <a:pt x="24" y="7"/>
                      <a:pt x="15" y="9"/>
                      <a:pt x="16" y="7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3" y="5"/>
                      <a:pt x="22" y="5"/>
                      <a:pt x="21" y="4"/>
                    </a:cubicBezTo>
                    <a:cubicBezTo>
                      <a:pt x="19" y="5"/>
                      <a:pt x="14" y="6"/>
                      <a:pt x="7" y="7"/>
                    </a:cubicBezTo>
                    <a:cubicBezTo>
                      <a:pt x="9" y="5"/>
                      <a:pt x="27" y="2"/>
                      <a:pt x="5" y="5"/>
                    </a:cubicBezTo>
                    <a:cubicBezTo>
                      <a:pt x="7" y="4"/>
                      <a:pt x="19" y="0"/>
                      <a:pt x="3" y="3"/>
                    </a:cubicBezTo>
                    <a:cubicBezTo>
                      <a:pt x="8" y="1"/>
                      <a:pt x="0" y="1"/>
                      <a:pt x="5" y="0"/>
                    </a:cubicBezTo>
                    <a:cubicBezTo>
                      <a:pt x="7" y="1"/>
                      <a:pt x="17" y="1"/>
                      <a:pt x="23" y="2"/>
                    </a:cubicBezTo>
                    <a:cubicBezTo>
                      <a:pt x="29" y="3"/>
                      <a:pt x="32" y="5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8" name="Freeform 6940">
                <a:extLst>
                  <a:ext uri="{FF2B5EF4-FFF2-40B4-BE49-F238E27FC236}">
                    <a16:creationId xmlns:a16="http://schemas.microsoft.com/office/drawing/2014/main" id="{2176BBD8-25D0-4491-BEDE-4D379E034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245"/>
                <a:ext cx="9" cy="25"/>
              </a:xfrm>
              <a:custGeom>
                <a:avLst/>
                <a:gdLst>
                  <a:gd name="T0" fmla="*/ 11 w 16"/>
                  <a:gd name="T1" fmla="*/ 12 h 44"/>
                  <a:gd name="T2" fmla="*/ 14 w 16"/>
                  <a:gd name="T3" fmla="*/ 15 h 44"/>
                  <a:gd name="T4" fmla="*/ 9 w 16"/>
                  <a:gd name="T5" fmla="*/ 24 h 44"/>
                  <a:gd name="T6" fmla="*/ 1 w 16"/>
                  <a:gd name="T7" fmla="*/ 44 h 44"/>
                  <a:gd name="T8" fmla="*/ 8 w 16"/>
                  <a:gd name="T9" fmla="*/ 20 h 44"/>
                  <a:gd name="T10" fmla="*/ 11 w 16"/>
                  <a:gd name="T11" fmla="*/ 1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4">
                    <a:moveTo>
                      <a:pt x="11" y="12"/>
                    </a:moveTo>
                    <a:cubicBezTo>
                      <a:pt x="16" y="0"/>
                      <a:pt x="13" y="16"/>
                      <a:pt x="14" y="15"/>
                    </a:cubicBezTo>
                    <a:cubicBezTo>
                      <a:pt x="12" y="20"/>
                      <a:pt x="11" y="21"/>
                      <a:pt x="9" y="24"/>
                    </a:cubicBezTo>
                    <a:cubicBezTo>
                      <a:pt x="7" y="27"/>
                      <a:pt x="5" y="31"/>
                      <a:pt x="1" y="44"/>
                    </a:cubicBezTo>
                    <a:cubicBezTo>
                      <a:pt x="0" y="42"/>
                      <a:pt x="6" y="27"/>
                      <a:pt x="8" y="20"/>
                    </a:cubicBezTo>
                    <a:cubicBezTo>
                      <a:pt x="5" y="31"/>
                      <a:pt x="10" y="21"/>
                      <a:pt x="1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9" name="Freeform 6941">
                <a:extLst>
                  <a:ext uri="{FF2B5EF4-FFF2-40B4-BE49-F238E27FC236}">
                    <a16:creationId xmlns:a16="http://schemas.microsoft.com/office/drawing/2014/main" id="{97D24262-6723-4A42-83FF-F605D1CFC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2394"/>
                <a:ext cx="13" cy="17"/>
              </a:xfrm>
              <a:custGeom>
                <a:avLst/>
                <a:gdLst>
                  <a:gd name="T0" fmla="*/ 13 w 24"/>
                  <a:gd name="T1" fmla="*/ 9 h 30"/>
                  <a:gd name="T2" fmla="*/ 24 w 24"/>
                  <a:gd name="T3" fmla="*/ 0 h 30"/>
                  <a:gd name="T4" fmla="*/ 16 w 24"/>
                  <a:gd name="T5" fmla="*/ 15 h 30"/>
                  <a:gd name="T6" fmla="*/ 14 w 24"/>
                  <a:gd name="T7" fmla="*/ 12 h 30"/>
                  <a:gd name="T8" fmla="*/ 12 w 24"/>
                  <a:gd name="T9" fmla="*/ 18 h 30"/>
                  <a:gd name="T10" fmla="*/ 3 w 24"/>
                  <a:gd name="T11" fmla="*/ 30 h 30"/>
                  <a:gd name="T12" fmla="*/ 0 w 24"/>
                  <a:gd name="T13" fmla="*/ 29 h 30"/>
                  <a:gd name="T14" fmla="*/ 17 w 24"/>
                  <a:gd name="T15" fmla="*/ 6 h 30"/>
                  <a:gd name="T16" fmla="*/ 9 w 24"/>
                  <a:gd name="T17" fmla="*/ 15 h 30"/>
                  <a:gd name="T18" fmla="*/ 13 w 24"/>
                  <a:gd name="T19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30">
                    <a:moveTo>
                      <a:pt x="13" y="9"/>
                    </a:moveTo>
                    <a:cubicBezTo>
                      <a:pt x="18" y="3"/>
                      <a:pt x="21" y="1"/>
                      <a:pt x="24" y="0"/>
                    </a:cubicBezTo>
                    <a:cubicBezTo>
                      <a:pt x="17" y="10"/>
                      <a:pt x="22" y="5"/>
                      <a:pt x="16" y="15"/>
                    </a:cubicBezTo>
                    <a:cubicBezTo>
                      <a:pt x="12" y="17"/>
                      <a:pt x="18" y="10"/>
                      <a:pt x="14" y="12"/>
                    </a:cubicBezTo>
                    <a:cubicBezTo>
                      <a:pt x="7" y="21"/>
                      <a:pt x="12" y="17"/>
                      <a:pt x="12" y="18"/>
                    </a:cubicBezTo>
                    <a:cubicBezTo>
                      <a:pt x="8" y="24"/>
                      <a:pt x="8" y="22"/>
                      <a:pt x="3" y="30"/>
                    </a:cubicBezTo>
                    <a:cubicBezTo>
                      <a:pt x="12" y="16"/>
                      <a:pt x="5" y="25"/>
                      <a:pt x="0" y="29"/>
                    </a:cubicBezTo>
                    <a:cubicBezTo>
                      <a:pt x="4" y="25"/>
                      <a:pt x="11" y="14"/>
                      <a:pt x="17" y="6"/>
                    </a:cubicBezTo>
                    <a:cubicBezTo>
                      <a:pt x="15" y="7"/>
                      <a:pt x="13" y="10"/>
                      <a:pt x="9" y="15"/>
                    </a:cubicBezTo>
                    <a:cubicBezTo>
                      <a:pt x="9" y="14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0" name="Freeform 6942">
                <a:extLst>
                  <a:ext uri="{FF2B5EF4-FFF2-40B4-BE49-F238E27FC236}">
                    <a16:creationId xmlns:a16="http://schemas.microsoft.com/office/drawing/2014/main" id="{84E2AC06-87E4-4D33-A9E9-8A65DD53D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2578"/>
                <a:ext cx="19" cy="8"/>
              </a:xfrm>
              <a:custGeom>
                <a:avLst/>
                <a:gdLst>
                  <a:gd name="T0" fmla="*/ 14 w 33"/>
                  <a:gd name="T1" fmla="*/ 6 h 14"/>
                  <a:gd name="T2" fmla="*/ 33 w 33"/>
                  <a:gd name="T3" fmla="*/ 1 h 14"/>
                  <a:gd name="T4" fmla="*/ 19 w 33"/>
                  <a:gd name="T5" fmla="*/ 10 h 14"/>
                  <a:gd name="T6" fmla="*/ 9 w 33"/>
                  <a:gd name="T7" fmla="*/ 13 h 14"/>
                  <a:gd name="T8" fmla="*/ 0 w 33"/>
                  <a:gd name="T9" fmla="*/ 14 h 14"/>
                  <a:gd name="T10" fmla="*/ 14 w 33"/>
                  <a:gd name="T11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4">
                    <a:moveTo>
                      <a:pt x="14" y="6"/>
                    </a:moveTo>
                    <a:cubicBezTo>
                      <a:pt x="22" y="4"/>
                      <a:pt x="30" y="0"/>
                      <a:pt x="33" y="1"/>
                    </a:cubicBezTo>
                    <a:cubicBezTo>
                      <a:pt x="19" y="5"/>
                      <a:pt x="17" y="8"/>
                      <a:pt x="19" y="10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1"/>
                      <a:pt x="17" y="9"/>
                      <a:pt x="0" y="14"/>
                    </a:cubicBezTo>
                    <a:cubicBezTo>
                      <a:pt x="3" y="13"/>
                      <a:pt x="19" y="7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1" name="Freeform 6943">
                <a:extLst>
                  <a:ext uri="{FF2B5EF4-FFF2-40B4-BE49-F238E27FC236}">
                    <a16:creationId xmlns:a16="http://schemas.microsoft.com/office/drawing/2014/main" id="{654FF744-0742-4CD4-811F-EFC556A37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3" y="2490"/>
                <a:ext cx="9" cy="8"/>
              </a:xfrm>
              <a:custGeom>
                <a:avLst/>
                <a:gdLst>
                  <a:gd name="T0" fmla="*/ 6 w 15"/>
                  <a:gd name="T1" fmla="*/ 10 h 14"/>
                  <a:gd name="T2" fmla="*/ 2 w 15"/>
                  <a:gd name="T3" fmla="*/ 9 h 14"/>
                  <a:gd name="T4" fmla="*/ 14 w 15"/>
                  <a:gd name="T5" fmla="*/ 3 h 14"/>
                  <a:gd name="T6" fmla="*/ 6 w 15"/>
                  <a:gd name="T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6" y="10"/>
                    </a:moveTo>
                    <a:cubicBezTo>
                      <a:pt x="0" y="14"/>
                      <a:pt x="10" y="4"/>
                      <a:pt x="2" y="9"/>
                    </a:cubicBezTo>
                    <a:cubicBezTo>
                      <a:pt x="13" y="0"/>
                      <a:pt x="15" y="0"/>
                      <a:pt x="14" y="3"/>
                    </a:cubicBezTo>
                    <a:cubicBezTo>
                      <a:pt x="10" y="6"/>
                      <a:pt x="6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2" name="Freeform 6944">
                <a:extLst>
                  <a:ext uri="{FF2B5EF4-FFF2-40B4-BE49-F238E27FC236}">
                    <a16:creationId xmlns:a16="http://schemas.microsoft.com/office/drawing/2014/main" id="{92580CA0-D6C4-4D79-83E4-D937E7296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9" y="1662"/>
                <a:ext cx="12" cy="4"/>
              </a:xfrm>
              <a:custGeom>
                <a:avLst/>
                <a:gdLst>
                  <a:gd name="T0" fmla="*/ 21 w 21"/>
                  <a:gd name="T1" fmla="*/ 0 h 6"/>
                  <a:gd name="T2" fmla="*/ 0 w 21"/>
                  <a:gd name="T3" fmla="*/ 6 h 6"/>
                  <a:gd name="T4" fmla="*/ 21 w 2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6">
                    <a:moveTo>
                      <a:pt x="21" y="0"/>
                    </a:moveTo>
                    <a:cubicBezTo>
                      <a:pt x="21" y="1"/>
                      <a:pt x="8" y="5"/>
                      <a:pt x="0" y="6"/>
                    </a:cubicBezTo>
                    <a:cubicBezTo>
                      <a:pt x="10" y="4"/>
                      <a:pt x="13" y="2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3" name="Freeform 6945">
                <a:extLst>
                  <a:ext uri="{FF2B5EF4-FFF2-40B4-BE49-F238E27FC236}">
                    <a16:creationId xmlns:a16="http://schemas.microsoft.com/office/drawing/2014/main" id="{8BA97A80-9913-48E7-8B52-F9A72DBB9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1918"/>
                <a:ext cx="10" cy="17"/>
              </a:xfrm>
              <a:custGeom>
                <a:avLst/>
                <a:gdLst>
                  <a:gd name="T0" fmla="*/ 13 w 19"/>
                  <a:gd name="T1" fmla="*/ 22 h 31"/>
                  <a:gd name="T2" fmla="*/ 14 w 19"/>
                  <a:gd name="T3" fmla="*/ 27 h 31"/>
                  <a:gd name="T4" fmla="*/ 5 w 19"/>
                  <a:gd name="T5" fmla="*/ 8 h 31"/>
                  <a:gd name="T6" fmla="*/ 12 w 19"/>
                  <a:gd name="T7" fmla="*/ 25 h 31"/>
                  <a:gd name="T8" fmla="*/ 9 w 19"/>
                  <a:gd name="T9" fmla="*/ 21 h 31"/>
                  <a:gd name="T10" fmla="*/ 2 w 19"/>
                  <a:gd name="T11" fmla="*/ 7 h 31"/>
                  <a:gd name="T12" fmla="*/ 4 w 19"/>
                  <a:gd name="T13" fmla="*/ 4 h 31"/>
                  <a:gd name="T14" fmla="*/ 13 w 19"/>
                  <a:gd name="T15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31">
                    <a:moveTo>
                      <a:pt x="13" y="22"/>
                    </a:moveTo>
                    <a:cubicBezTo>
                      <a:pt x="19" y="31"/>
                      <a:pt x="6" y="10"/>
                      <a:pt x="14" y="27"/>
                    </a:cubicBezTo>
                    <a:cubicBezTo>
                      <a:pt x="10" y="21"/>
                      <a:pt x="9" y="15"/>
                      <a:pt x="5" y="8"/>
                    </a:cubicBezTo>
                    <a:cubicBezTo>
                      <a:pt x="4" y="9"/>
                      <a:pt x="10" y="20"/>
                      <a:pt x="12" y="25"/>
                    </a:cubicBezTo>
                    <a:cubicBezTo>
                      <a:pt x="13" y="28"/>
                      <a:pt x="12" y="25"/>
                      <a:pt x="9" y="2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0"/>
                      <a:pt x="4" y="8"/>
                      <a:pt x="4" y="4"/>
                    </a:cubicBezTo>
                    <a:cubicBezTo>
                      <a:pt x="9" y="16"/>
                      <a:pt x="11" y="17"/>
                      <a:pt x="1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4" name="Freeform 6946">
                <a:extLst>
                  <a:ext uri="{FF2B5EF4-FFF2-40B4-BE49-F238E27FC236}">
                    <a16:creationId xmlns:a16="http://schemas.microsoft.com/office/drawing/2014/main" id="{B378E33D-A1EB-4978-A776-0CDDD28DB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2078"/>
                <a:ext cx="1" cy="14"/>
              </a:xfrm>
              <a:custGeom>
                <a:avLst/>
                <a:gdLst>
                  <a:gd name="T0" fmla="*/ 1 w 3"/>
                  <a:gd name="T1" fmla="*/ 15 h 25"/>
                  <a:gd name="T2" fmla="*/ 3 w 3"/>
                  <a:gd name="T3" fmla="*/ 17 h 25"/>
                  <a:gd name="T4" fmla="*/ 3 w 3"/>
                  <a:gd name="T5" fmla="*/ 25 h 25"/>
                  <a:gd name="T6" fmla="*/ 2 w 3"/>
                  <a:gd name="T7" fmla="*/ 25 h 25"/>
                  <a:gd name="T8" fmla="*/ 0 w 3"/>
                  <a:gd name="T9" fmla="*/ 1 h 25"/>
                  <a:gd name="T10" fmla="*/ 2 w 3"/>
                  <a:gd name="T11" fmla="*/ 0 h 25"/>
                  <a:gd name="T12" fmla="*/ 1 w 3"/>
                  <a:gd name="T13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5">
                    <a:moveTo>
                      <a:pt x="1" y="15"/>
                    </a:moveTo>
                    <a:cubicBezTo>
                      <a:pt x="2" y="23"/>
                      <a:pt x="2" y="10"/>
                      <a:pt x="3" y="17"/>
                    </a:cubicBezTo>
                    <a:cubicBezTo>
                      <a:pt x="3" y="20"/>
                      <a:pt x="3" y="21"/>
                      <a:pt x="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15"/>
                      <a:pt x="2" y="15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9"/>
                      <a:pt x="2" y="11"/>
                      <a:pt x="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5" name="Freeform 6947">
                <a:extLst>
                  <a:ext uri="{FF2B5EF4-FFF2-40B4-BE49-F238E27FC236}">
                    <a16:creationId xmlns:a16="http://schemas.microsoft.com/office/drawing/2014/main" id="{F68A3182-91C8-405B-8A48-F696910D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" y="1655"/>
                <a:ext cx="14" cy="1"/>
              </a:xfrm>
              <a:custGeom>
                <a:avLst/>
                <a:gdLst>
                  <a:gd name="T0" fmla="*/ 12 w 24"/>
                  <a:gd name="T1" fmla="*/ 3 h 3"/>
                  <a:gd name="T2" fmla="*/ 0 w 24"/>
                  <a:gd name="T3" fmla="*/ 1 h 3"/>
                  <a:gd name="T4" fmla="*/ 4 w 24"/>
                  <a:gd name="T5" fmla="*/ 2 h 3"/>
                  <a:gd name="T6" fmla="*/ 13 w 24"/>
                  <a:gd name="T7" fmla="*/ 0 h 3"/>
                  <a:gd name="T8" fmla="*/ 24 w 24"/>
                  <a:gd name="T9" fmla="*/ 1 h 3"/>
                  <a:gd name="T10" fmla="*/ 12 w 2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">
                    <a:moveTo>
                      <a:pt x="12" y="3"/>
                    </a:moveTo>
                    <a:cubicBezTo>
                      <a:pt x="9" y="2"/>
                      <a:pt x="1" y="3"/>
                      <a:pt x="0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10" y="1"/>
                      <a:pt x="13" y="1"/>
                      <a:pt x="13" y="0"/>
                    </a:cubicBezTo>
                    <a:cubicBezTo>
                      <a:pt x="21" y="0"/>
                      <a:pt x="18" y="1"/>
                      <a:pt x="24" y="1"/>
                    </a:cubicBezTo>
                    <a:cubicBezTo>
                      <a:pt x="24" y="2"/>
                      <a:pt x="14" y="1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6" name="Freeform 6948">
                <a:extLst>
                  <a:ext uri="{FF2B5EF4-FFF2-40B4-BE49-F238E27FC236}">
                    <a16:creationId xmlns:a16="http://schemas.microsoft.com/office/drawing/2014/main" id="{E4384F1F-864A-4725-8A57-F83B648B3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1826"/>
                <a:ext cx="9" cy="10"/>
              </a:xfrm>
              <a:custGeom>
                <a:avLst/>
                <a:gdLst>
                  <a:gd name="T0" fmla="*/ 8 w 15"/>
                  <a:gd name="T1" fmla="*/ 10 h 17"/>
                  <a:gd name="T2" fmla="*/ 7 w 15"/>
                  <a:gd name="T3" fmla="*/ 6 h 17"/>
                  <a:gd name="T4" fmla="*/ 15 w 15"/>
                  <a:gd name="T5" fmla="*/ 17 h 17"/>
                  <a:gd name="T6" fmla="*/ 4 w 15"/>
                  <a:gd name="T7" fmla="*/ 6 h 17"/>
                  <a:gd name="T8" fmla="*/ 8 w 15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8" y="10"/>
                    </a:moveTo>
                    <a:cubicBezTo>
                      <a:pt x="7" y="9"/>
                      <a:pt x="6" y="7"/>
                      <a:pt x="7" y="6"/>
                    </a:cubicBezTo>
                    <a:cubicBezTo>
                      <a:pt x="9" y="10"/>
                      <a:pt x="12" y="13"/>
                      <a:pt x="15" y="17"/>
                    </a:cubicBezTo>
                    <a:cubicBezTo>
                      <a:pt x="14" y="17"/>
                      <a:pt x="9" y="12"/>
                      <a:pt x="4" y="6"/>
                    </a:cubicBezTo>
                    <a:cubicBezTo>
                      <a:pt x="0" y="0"/>
                      <a:pt x="5" y="7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7" name="Freeform 6949">
                <a:extLst>
                  <a:ext uri="{FF2B5EF4-FFF2-40B4-BE49-F238E27FC236}">
                    <a16:creationId xmlns:a16="http://schemas.microsoft.com/office/drawing/2014/main" id="{1CD1B04D-A7DF-41DF-A54C-7C16A7618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2230"/>
                <a:ext cx="6" cy="24"/>
              </a:xfrm>
              <a:custGeom>
                <a:avLst/>
                <a:gdLst>
                  <a:gd name="T0" fmla="*/ 6 w 10"/>
                  <a:gd name="T1" fmla="*/ 12 h 42"/>
                  <a:gd name="T2" fmla="*/ 7 w 10"/>
                  <a:gd name="T3" fmla="*/ 24 h 42"/>
                  <a:gd name="T4" fmla="*/ 2 w 10"/>
                  <a:gd name="T5" fmla="*/ 32 h 42"/>
                  <a:gd name="T6" fmla="*/ 1 w 10"/>
                  <a:gd name="T7" fmla="*/ 42 h 42"/>
                  <a:gd name="T8" fmla="*/ 0 w 10"/>
                  <a:gd name="T9" fmla="*/ 36 h 42"/>
                  <a:gd name="T10" fmla="*/ 6 w 10"/>
                  <a:gd name="T11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42">
                    <a:moveTo>
                      <a:pt x="6" y="12"/>
                    </a:moveTo>
                    <a:cubicBezTo>
                      <a:pt x="10" y="0"/>
                      <a:pt x="9" y="14"/>
                      <a:pt x="7" y="24"/>
                    </a:cubicBezTo>
                    <a:cubicBezTo>
                      <a:pt x="8" y="17"/>
                      <a:pt x="4" y="27"/>
                      <a:pt x="2" y="32"/>
                    </a:cubicBezTo>
                    <a:cubicBezTo>
                      <a:pt x="0" y="38"/>
                      <a:pt x="5" y="28"/>
                      <a:pt x="1" y="42"/>
                    </a:cubicBezTo>
                    <a:cubicBezTo>
                      <a:pt x="0" y="41"/>
                      <a:pt x="0" y="38"/>
                      <a:pt x="0" y="36"/>
                    </a:cubicBezTo>
                    <a:cubicBezTo>
                      <a:pt x="2" y="30"/>
                      <a:pt x="5" y="20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8" name="Freeform 6950">
                <a:extLst>
                  <a:ext uri="{FF2B5EF4-FFF2-40B4-BE49-F238E27FC236}">
                    <a16:creationId xmlns:a16="http://schemas.microsoft.com/office/drawing/2014/main" id="{1B166C41-0B90-4A91-8529-BC0E4618E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2593"/>
                <a:ext cx="15" cy="6"/>
              </a:xfrm>
              <a:custGeom>
                <a:avLst/>
                <a:gdLst>
                  <a:gd name="T0" fmla="*/ 5 w 26"/>
                  <a:gd name="T1" fmla="*/ 4 h 9"/>
                  <a:gd name="T2" fmla="*/ 18 w 26"/>
                  <a:gd name="T3" fmla="*/ 4 h 9"/>
                  <a:gd name="T4" fmla="*/ 26 w 26"/>
                  <a:gd name="T5" fmla="*/ 9 h 9"/>
                  <a:gd name="T6" fmla="*/ 5 w 26"/>
                  <a:gd name="T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9">
                    <a:moveTo>
                      <a:pt x="5" y="4"/>
                    </a:moveTo>
                    <a:cubicBezTo>
                      <a:pt x="17" y="6"/>
                      <a:pt x="0" y="0"/>
                      <a:pt x="18" y="4"/>
                    </a:cubicBezTo>
                    <a:cubicBezTo>
                      <a:pt x="7" y="4"/>
                      <a:pt x="23" y="7"/>
                      <a:pt x="26" y="9"/>
                    </a:cubicBezTo>
                    <a:cubicBezTo>
                      <a:pt x="18" y="6"/>
                      <a:pt x="16" y="7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9" name="Freeform 6951">
                <a:extLst>
                  <a:ext uri="{FF2B5EF4-FFF2-40B4-BE49-F238E27FC236}">
                    <a16:creationId xmlns:a16="http://schemas.microsoft.com/office/drawing/2014/main" id="{80A80B15-04D2-4762-8313-636C293D8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358"/>
                <a:ext cx="5" cy="12"/>
              </a:xfrm>
              <a:custGeom>
                <a:avLst/>
                <a:gdLst>
                  <a:gd name="T0" fmla="*/ 3 w 9"/>
                  <a:gd name="T1" fmla="*/ 14 h 20"/>
                  <a:gd name="T2" fmla="*/ 0 w 9"/>
                  <a:gd name="T3" fmla="*/ 17 h 20"/>
                  <a:gd name="T4" fmla="*/ 2 w 9"/>
                  <a:gd name="T5" fmla="*/ 14 h 20"/>
                  <a:gd name="T6" fmla="*/ 5 w 9"/>
                  <a:gd name="T7" fmla="*/ 8 h 20"/>
                  <a:gd name="T8" fmla="*/ 7 w 9"/>
                  <a:gd name="T9" fmla="*/ 8 h 20"/>
                  <a:gd name="T10" fmla="*/ 0 w 9"/>
                  <a:gd name="T11" fmla="*/ 20 h 20"/>
                  <a:gd name="T12" fmla="*/ 3 w 9"/>
                  <a:gd name="T13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3" y="14"/>
                    </a:moveTo>
                    <a:cubicBezTo>
                      <a:pt x="2" y="16"/>
                      <a:pt x="0" y="17"/>
                      <a:pt x="0" y="17"/>
                    </a:cubicBezTo>
                    <a:cubicBezTo>
                      <a:pt x="4" y="9"/>
                      <a:pt x="2" y="13"/>
                      <a:pt x="2" y="14"/>
                    </a:cubicBezTo>
                    <a:cubicBezTo>
                      <a:pt x="6" y="9"/>
                      <a:pt x="5" y="8"/>
                      <a:pt x="5" y="8"/>
                    </a:cubicBezTo>
                    <a:cubicBezTo>
                      <a:pt x="9" y="0"/>
                      <a:pt x="7" y="7"/>
                      <a:pt x="7" y="8"/>
                    </a:cubicBezTo>
                    <a:cubicBezTo>
                      <a:pt x="3" y="14"/>
                      <a:pt x="5" y="12"/>
                      <a:pt x="0" y="20"/>
                    </a:cubicBezTo>
                    <a:cubicBezTo>
                      <a:pt x="0" y="20"/>
                      <a:pt x="2" y="16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0" name="Freeform 6952">
                <a:extLst>
                  <a:ext uri="{FF2B5EF4-FFF2-40B4-BE49-F238E27FC236}">
                    <a16:creationId xmlns:a16="http://schemas.microsoft.com/office/drawing/2014/main" id="{1171261A-1E11-4A62-B406-EC0F0BE3D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" y="2299"/>
                <a:ext cx="5" cy="12"/>
              </a:xfrm>
              <a:custGeom>
                <a:avLst/>
                <a:gdLst>
                  <a:gd name="T0" fmla="*/ 8 w 9"/>
                  <a:gd name="T1" fmla="*/ 5 h 21"/>
                  <a:gd name="T2" fmla="*/ 0 w 9"/>
                  <a:gd name="T3" fmla="*/ 16 h 21"/>
                  <a:gd name="T4" fmla="*/ 5 w 9"/>
                  <a:gd name="T5" fmla="*/ 3 h 21"/>
                  <a:gd name="T6" fmla="*/ 3 w 9"/>
                  <a:gd name="T7" fmla="*/ 9 h 21"/>
                  <a:gd name="T8" fmla="*/ 8 w 9"/>
                  <a:gd name="T9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8" y="5"/>
                    </a:moveTo>
                    <a:cubicBezTo>
                      <a:pt x="1" y="21"/>
                      <a:pt x="7" y="0"/>
                      <a:pt x="0" y="16"/>
                    </a:cubicBezTo>
                    <a:cubicBezTo>
                      <a:pt x="0" y="15"/>
                      <a:pt x="3" y="8"/>
                      <a:pt x="5" y="3"/>
                    </a:cubicBezTo>
                    <a:cubicBezTo>
                      <a:pt x="5" y="3"/>
                      <a:pt x="3" y="7"/>
                      <a:pt x="3" y="9"/>
                    </a:cubicBezTo>
                    <a:cubicBezTo>
                      <a:pt x="5" y="7"/>
                      <a:pt x="9" y="1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1" name="Freeform 6953">
                <a:extLst>
                  <a:ext uri="{FF2B5EF4-FFF2-40B4-BE49-F238E27FC236}">
                    <a16:creationId xmlns:a16="http://schemas.microsoft.com/office/drawing/2014/main" id="{8F62FCCD-75B2-4B47-A4E2-95D5251B2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395"/>
                <a:ext cx="40" cy="47"/>
              </a:xfrm>
              <a:custGeom>
                <a:avLst/>
                <a:gdLst>
                  <a:gd name="T0" fmla="*/ 42 w 70"/>
                  <a:gd name="T1" fmla="*/ 45 h 82"/>
                  <a:gd name="T2" fmla="*/ 43 w 70"/>
                  <a:gd name="T3" fmla="*/ 42 h 82"/>
                  <a:gd name="T4" fmla="*/ 48 w 70"/>
                  <a:gd name="T5" fmla="*/ 33 h 82"/>
                  <a:gd name="T6" fmla="*/ 42 w 70"/>
                  <a:gd name="T7" fmla="*/ 41 h 82"/>
                  <a:gd name="T8" fmla="*/ 33 w 70"/>
                  <a:gd name="T9" fmla="*/ 50 h 82"/>
                  <a:gd name="T10" fmla="*/ 40 w 70"/>
                  <a:gd name="T11" fmla="*/ 38 h 82"/>
                  <a:gd name="T12" fmla="*/ 32 w 70"/>
                  <a:gd name="T13" fmla="*/ 47 h 82"/>
                  <a:gd name="T14" fmla="*/ 27 w 70"/>
                  <a:gd name="T15" fmla="*/ 58 h 82"/>
                  <a:gd name="T16" fmla="*/ 17 w 70"/>
                  <a:gd name="T17" fmla="*/ 69 h 82"/>
                  <a:gd name="T18" fmla="*/ 31 w 70"/>
                  <a:gd name="T19" fmla="*/ 46 h 82"/>
                  <a:gd name="T20" fmla="*/ 3 w 70"/>
                  <a:gd name="T21" fmla="*/ 79 h 82"/>
                  <a:gd name="T22" fmla="*/ 0 w 70"/>
                  <a:gd name="T23" fmla="*/ 82 h 82"/>
                  <a:gd name="T24" fmla="*/ 36 w 70"/>
                  <a:gd name="T25" fmla="*/ 38 h 82"/>
                  <a:gd name="T26" fmla="*/ 24 w 70"/>
                  <a:gd name="T27" fmla="*/ 52 h 82"/>
                  <a:gd name="T28" fmla="*/ 26 w 70"/>
                  <a:gd name="T29" fmla="*/ 49 h 82"/>
                  <a:gd name="T30" fmla="*/ 25 w 70"/>
                  <a:gd name="T31" fmla="*/ 49 h 82"/>
                  <a:gd name="T32" fmla="*/ 36 w 70"/>
                  <a:gd name="T33" fmla="*/ 41 h 82"/>
                  <a:gd name="T34" fmla="*/ 58 w 70"/>
                  <a:gd name="T35" fmla="*/ 12 h 82"/>
                  <a:gd name="T36" fmla="*/ 56 w 70"/>
                  <a:gd name="T37" fmla="*/ 18 h 82"/>
                  <a:gd name="T38" fmla="*/ 63 w 70"/>
                  <a:gd name="T39" fmla="*/ 9 h 82"/>
                  <a:gd name="T40" fmla="*/ 64 w 70"/>
                  <a:gd name="T41" fmla="*/ 13 h 82"/>
                  <a:gd name="T42" fmla="*/ 53 w 70"/>
                  <a:gd name="T43" fmla="*/ 28 h 82"/>
                  <a:gd name="T44" fmla="*/ 42 w 70"/>
                  <a:gd name="T45" fmla="*/ 4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0" h="82">
                    <a:moveTo>
                      <a:pt x="42" y="45"/>
                    </a:moveTo>
                    <a:cubicBezTo>
                      <a:pt x="38" y="49"/>
                      <a:pt x="40" y="46"/>
                      <a:pt x="43" y="42"/>
                    </a:cubicBezTo>
                    <a:cubicBezTo>
                      <a:pt x="46" y="37"/>
                      <a:pt x="50" y="32"/>
                      <a:pt x="48" y="33"/>
                    </a:cubicBezTo>
                    <a:cubicBezTo>
                      <a:pt x="46" y="34"/>
                      <a:pt x="41" y="40"/>
                      <a:pt x="42" y="41"/>
                    </a:cubicBezTo>
                    <a:cubicBezTo>
                      <a:pt x="39" y="43"/>
                      <a:pt x="34" y="50"/>
                      <a:pt x="33" y="50"/>
                    </a:cubicBezTo>
                    <a:cubicBezTo>
                      <a:pt x="38" y="43"/>
                      <a:pt x="41" y="39"/>
                      <a:pt x="40" y="38"/>
                    </a:cubicBezTo>
                    <a:cubicBezTo>
                      <a:pt x="39" y="38"/>
                      <a:pt x="33" y="48"/>
                      <a:pt x="32" y="47"/>
                    </a:cubicBezTo>
                    <a:cubicBezTo>
                      <a:pt x="28" y="52"/>
                      <a:pt x="29" y="54"/>
                      <a:pt x="27" y="58"/>
                    </a:cubicBezTo>
                    <a:cubicBezTo>
                      <a:pt x="23" y="63"/>
                      <a:pt x="22" y="64"/>
                      <a:pt x="17" y="69"/>
                    </a:cubicBezTo>
                    <a:cubicBezTo>
                      <a:pt x="24" y="58"/>
                      <a:pt x="26" y="56"/>
                      <a:pt x="31" y="46"/>
                    </a:cubicBezTo>
                    <a:cubicBezTo>
                      <a:pt x="22" y="57"/>
                      <a:pt x="13" y="68"/>
                      <a:pt x="3" y="79"/>
                    </a:cubicBezTo>
                    <a:cubicBezTo>
                      <a:pt x="3" y="79"/>
                      <a:pt x="2" y="80"/>
                      <a:pt x="0" y="82"/>
                    </a:cubicBezTo>
                    <a:cubicBezTo>
                      <a:pt x="9" y="70"/>
                      <a:pt x="20" y="59"/>
                      <a:pt x="36" y="38"/>
                    </a:cubicBezTo>
                    <a:cubicBezTo>
                      <a:pt x="31" y="42"/>
                      <a:pt x="30" y="45"/>
                      <a:pt x="24" y="52"/>
                    </a:cubicBezTo>
                    <a:cubicBezTo>
                      <a:pt x="23" y="52"/>
                      <a:pt x="25" y="51"/>
                      <a:pt x="26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33" y="38"/>
                      <a:pt x="49" y="22"/>
                      <a:pt x="36" y="41"/>
                    </a:cubicBezTo>
                    <a:cubicBezTo>
                      <a:pt x="45" y="31"/>
                      <a:pt x="51" y="23"/>
                      <a:pt x="58" y="12"/>
                    </a:cubicBezTo>
                    <a:cubicBezTo>
                      <a:pt x="61" y="10"/>
                      <a:pt x="55" y="18"/>
                      <a:pt x="56" y="18"/>
                    </a:cubicBezTo>
                    <a:cubicBezTo>
                      <a:pt x="58" y="17"/>
                      <a:pt x="67" y="7"/>
                      <a:pt x="63" y="9"/>
                    </a:cubicBezTo>
                    <a:cubicBezTo>
                      <a:pt x="70" y="0"/>
                      <a:pt x="60" y="16"/>
                      <a:pt x="64" y="13"/>
                    </a:cubicBezTo>
                    <a:cubicBezTo>
                      <a:pt x="57" y="22"/>
                      <a:pt x="55" y="25"/>
                      <a:pt x="53" y="28"/>
                    </a:cubicBezTo>
                    <a:cubicBezTo>
                      <a:pt x="51" y="31"/>
                      <a:pt x="50" y="34"/>
                      <a:pt x="4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2" name="Freeform 6954">
                <a:extLst>
                  <a:ext uri="{FF2B5EF4-FFF2-40B4-BE49-F238E27FC236}">
                    <a16:creationId xmlns:a16="http://schemas.microsoft.com/office/drawing/2014/main" id="{A264A9F3-B65C-4697-8315-324755508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1844"/>
                <a:ext cx="11" cy="12"/>
              </a:xfrm>
              <a:custGeom>
                <a:avLst/>
                <a:gdLst>
                  <a:gd name="T0" fmla="*/ 11 w 19"/>
                  <a:gd name="T1" fmla="*/ 15 h 21"/>
                  <a:gd name="T2" fmla="*/ 9 w 19"/>
                  <a:gd name="T3" fmla="*/ 14 h 21"/>
                  <a:gd name="T4" fmla="*/ 4 w 19"/>
                  <a:gd name="T5" fmla="*/ 2 h 21"/>
                  <a:gd name="T6" fmla="*/ 11 w 19"/>
                  <a:gd name="T7" fmla="*/ 8 h 21"/>
                  <a:gd name="T8" fmla="*/ 19 w 19"/>
                  <a:gd name="T9" fmla="*/ 18 h 21"/>
                  <a:gd name="T10" fmla="*/ 11 w 19"/>
                  <a:gd name="T11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1">
                    <a:moveTo>
                      <a:pt x="11" y="15"/>
                    </a:moveTo>
                    <a:cubicBezTo>
                      <a:pt x="9" y="12"/>
                      <a:pt x="9" y="14"/>
                      <a:pt x="9" y="14"/>
                    </a:cubicBezTo>
                    <a:cubicBezTo>
                      <a:pt x="0" y="0"/>
                      <a:pt x="18" y="21"/>
                      <a:pt x="4" y="2"/>
                    </a:cubicBezTo>
                    <a:cubicBezTo>
                      <a:pt x="10" y="9"/>
                      <a:pt x="10" y="8"/>
                      <a:pt x="11" y="8"/>
                    </a:cubicBezTo>
                    <a:cubicBezTo>
                      <a:pt x="11" y="7"/>
                      <a:pt x="12" y="8"/>
                      <a:pt x="19" y="18"/>
                    </a:cubicBezTo>
                    <a:cubicBezTo>
                      <a:pt x="13" y="13"/>
                      <a:pt x="14" y="21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3" name="Freeform 6955">
                <a:extLst>
                  <a:ext uri="{FF2B5EF4-FFF2-40B4-BE49-F238E27FC236}">
                    <a16:creationId xmlns:a16="http://schemas.microsoft.com/office/drawing/2014/main" id="{50AC0B60-04FC-433C-8D93-C49374AA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8" y="2608"/>
                <a:ext cx="12" cy="4"/>
              </a:xfrm>
              <a:custGeom>
                <a:avLst/>
                <a:gdLst>
                  <a:gd name="T0" fmla="*/ 21 w 21"/>
                  <a:gd name="T1" fmla="*/ 6 h 7"/>
                  <a:gd name="T2" fmla="*/ 10 w 21"/>
                  <a:gd name="T3" fmla="*/ 6 h 7"/>
                  <a:gd name="T4" fmla="*/ 11 w 21"/>
                  <a:gd name="T5" fmla="*/ 1 h 7"/>
                  <a:gd name="T6" fmla="*/ 0 w 21"/>
                  <a:gd name="T7" fmla="*/ 1 h 7"/>
                  <a:gd name="T8" fmla="*/ 18 w 21"/>
                  <a:gd name="T9" fmla="*/ 1 h 7"/>
                  <a:gd name="T10" fmla="*/ 21 w 21"/>
                  <a:gd name="T11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7">
                    <a:moveTo>
                      <a:pt x="21" y="6"/>
                    </a:moveTo>
                    <a:cubicBezTo>
                      <a:pt x="20" y="7"/>
                      <a:pt x="16" y="6"/>
                      <a:pt x="10" y="6"/>
                    </a:cubicBezTo>
                    <a:cubicBezTo>
                      <a:pt x="18" y="4"/>
                      <a:pt x="10" y="3"/>
                      <a:pt x="1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6" y="1"/>
                      <a:pt x="18" y="1"/>
                    </a:cubicBezTo>
                    <a:cubicBezTo>
                      <a:pt x="16" y="2"/>
                      <a:pt x="19" y="5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4" name="Freeform 6956">
                <a:extLst>
                  <a:ext uri="{FF2B5EF4-FFF2-40B4-BE49-F238E27FC236}">
                    <a16:creationId xmlns:a16="http://schemas.microsoft.com/office/drawing/2014/main" id="{50B90018-3B33-4A43-878D-C1682D6D2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2560"/>
                <a:ext cx="11" cy="6"/>
              </a:xfrm>
              <a:custGeom>
                <a:avLst/>
                <a:gdLst>
                  <a:gd name="T0" fmla="*/ 13 w 20"/>
                  <a:gd name="T1" fmla="*/ 8 h 11"/>
                  <a:gd name="T2" fmla="*/ 0 w 20"/>
                  <a:gd name="T3" fmla="*/ 0 h 11"/>
                  <a:gd name="T4" fmla="*/ 20 w 20"/>
                  <a:gd name="T5" fmla="*/ 10 h 11"/>
                  <a:gd name="T6" fmla="*/ 13 w 20"/>
                  <a:gd name="T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1">
                    <a:moveTo>
                      <a:pt x="13" y="8"/>
                    </a:moveTo>
                    <a:cubicBezTo>
                      <a:pt x="4" y="5"/>
                      <a:pt x="10" y="5"/>
                      <a:pt x="0" y="0"/>
                    </a:cubicBezTo>
                    <a:cubicBezTo>
                      <a:pt x="4" y="1"/>
                      <a:pt x="16" y="8"/>
                      <a:pt x="20" y="10"/>
                    </a:cubicBezTo>
                    <a:cubicBezTo>
                      <a:pt x="19" y="11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5" name="Freeform 6957">
                <a:extLst>
                  <a:ext uri="{FF2B5EF4-FFF2-40B4-BE49-F238E27FC236}">
                    <a16:creationId xmlns:a16="http://schemas.microsoft.com/office/drawing/2014/main" id="{60302822-3EAE-4AD2-9DB6-9BCC7E7C5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7" y="2544"/>
                <a:ext cx="37" cy="20"/>
              </a:xfrm>
              <a:custGeom>
                <a:avLst/>
                <a:gdLst>
                  <a:gd name="T0" fmla="*/ 21 w 66"/>
                  <a:gd name="T1" fmla="*/ 31 h 36"/>
                  <a:gd name="T2" fmla="*/ 31 w 66"/>
                  <a:gd name="T3" fmla="*/ 23 h 36"/>
                  <a:gd name="T4" fmla="*/ 11 w 66"/>
                  <a:gd name="T5" fmla="*/ 32 h 36"/>
                  <a:gd name="T6" fmla="*/ 23 w 66"/>
                  <a:gd name="T7" fmla="*/ 25 h 36"/>
                  <a:gd name="T8" fmla="*/ 0 w 66"/>
                  <a:gd name="T9" fmla="*/ 36 h 36"/>
                  <a:gd name="T10" fmla="*/ 3 w 66"/>
                  <a:gd name="T11" fmla="*/ 31 h 36"/>
                  <a:gd name="T12" fmla="*/ 16 w 66"/>
                  <a:gd name="T13" fmla="*/ 24 h 36"/>
                  <a:gd name="T14" fmla="*/ 7 w 66"/>
                  <a:gd name="T15" fmla="*/ 30 h 36"/>
                  <a:gd name="T16" fmla="*/ 22 w 66"/>
                  <a:gd name="T17" fmla="*/ 21 h 36"/>
                  <a:gd name="T18" fmla="*/ 12 w 66"/>
                  <a:gd name="T19" fmla="*/ 26 h 36"/>
                  <a:gd name="T20" fmla="*/ 5 w 66"/>
                  <a:gd name="T21" fmla="*/ 28 h 36"/>
                  <a:gd name="T22" fmla="*/ 30 w 66"/>
                  <a:gd name="T23" fmla="*/ 15 h 36"/>
                  <a:gd name="T24" fmla="*/ 61 w 66"/>
                  <a:gd name="T25" fmla="*/ 1 h 36"/>
                  <a:gd name="T26" fmla="*/ 46 w 66"/>
                  <a:gd name="T27" fmla="*/ 10 h 36"/>
                  <a:gd name="T28" fmla="*/ 33 w 66"/>
                  <a:gd name="T29" fmla="*/ 21 h 36"/>
                  <a:gd name="T30" fmla="*/ 35 w 66"/>
                  <a:gd name="T31" fmla="*/ 18 h 36"/>
                  <a:gd name="T32" fmla="*/ 26 w 66"/>
                  <a:gd name="T33" fmla="*/ 23 h 36"/>
                  <a:gd name="T34" fmla="*/ 38 w 66"/>
                  <a:gd name="T35" fmla="*/ 20 h 36"/>
                  <a:gd name="T36" fmla="*/ 31 w 66"/>
                  <a:gd name="T37" fmla="*/ 25 h 36"/>
                  <a:gd name="T38" fmla="*/ 21 w 66"/>
                  <a:gd name="T3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" h="36">
                    <a:moveTo>
                      <a:pt x="21" y="31"/>
                    </a:moveTo>
                    <a:cubicBezTo>
                      <a:pt x="12" y="34"/>
                      <a:pt x="25" y="26"/>
                      <a:pt x="31" y="23"/>
                    </a:cubicBezTo>
                    <a:cubicBezTo>
                      <a:pt x="25" y="24"/>
                      <a:pt x="16" y="31"/>
                      <a:pt x="11" y="32"/>
                    </a:cubicBezTo>
                    <a:cubicBezTo>
                      <a:pt x="12" y="31"/>
                      <a:pt x="17" y="28"/>
                      <a:pt x="23" y="25"/>
                    </a:cubicBezTo>
                    <a:cubicBezTo>
                      <a:pt x="18" y="26"/>
                      <a:pt x="12" y="31"/>
                      <a:pt x="0" y="36"/>
                    </a:cubicBezTo>
                    <a:cubicBezTo>
                      <a:pt x="9" y="30"/>
                      <a:pt x="13" y="29"/>
                      <a:pt x="3" y="31"/>
                    </a:cubicBezTo>
                    <a:cubicBezTo>
                      <a:pt x="6" y="29"/>
                      <a:pt x="10" y="27"/>
                      <a:pt x="16" y="24"/>
                    </a:cubicBezTo>
                    <a:cubicBezTo>
                      <a:pt x="16" y="25"/>
                      <a:pt x="6" y="29"/>
                      <a:pt x="7" y="30"/>
                    </a:cubicBezTo>
                    <a:cubicBezTo>
                      <a:pt x="14" y="28"/>
                      <a:pt x="16" y="24"/>
                      <a:pt x="22" y="21"/>
                    </a:cubicBezTo>
                    <a:cubicBezTo>
                      <a:pt x="22" y="21"/>
                      <a:pt x="17" y="23"/>
                      <a:pt x="12" y="26"/>
                    </a:cubicBezTo>
                    <a:cubicBezTo>
                      <a:pt x="7" y="28"/>
                      <a:pt x="3" y="30"/>
                      <a:pt x="5" y="28"/>
                    </a:cubicBezTo>
                    <a:cubicBezTo>
                      <a:pt x="18" y="22"/>
                      <a:pt x="28" y="17"/>
                      <a:pt x="30" y="15"/>
                    </a:cubicBezTo>
                    <a:cubicBezTo>
                      <a:pt x="37" y="13"/>
                      <a:pt x="49" y="9"/>
                      <a:pt x="61" y="1"/>
                    </a:cubicBezTo>
                    <a:cubicBezTo>
                      <a:pt x="66" y="0"/>
                      <a:pt x="52" y="7"/>
                      <a:pt x="46" y="10"/>
                    </a:cubicBezTo>
                    <a:cubicBezTo>
                      <a:pt x="52" y="9"/>
                      <a:pt x="49" y="13"/>
                      <a:pt x="33" y="21"/>
                    </a:cubicBezTo>
                    <a:cubicBezTo>
                      <a:pt x="35" y="20"/>
                      <a:pt x="36" y="19"/>
                      <a:pt x="35" y="18"/>
                    </a:cubicBezTo>
                    <a:cubicBezTo>
                      <a:pt x="33" y="20"/>
                      <a:pt x="30" y="21"/>
                      <a:pt x="26" y="23"/>
                    </a:cubicBezTo>
                    <a:cubicBezTo>
                      <a:pt x="25" y="26"/>
                      <a:pt x="40" y="17"/>
                      <a:pt x="38" y="20"/>
                    </a:cubicBezTo>
                    <a:cubicBezTo>
                      <a:pt x="32" y="23"/>
                      <a:pt x="32" y="24"/>
                      <a:pt x="31" y="25"/>
                    </a:cubicBezTo>
                    <a:cubicBezTo>
                      <a:pt x="30" y="26"/>
                      <a:pt x="29" y="28"/>
                      <a:pt x="2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6" name="Freeform 6958">
                <a:extLst>
                  <a:ext uri="{FF2B5EF4-FFF2-40B4-BE49-F238E27FC236}">
                    <a16:creationId xmlns:a16="http://schemas.microsoft.com/office/drawing/2014/main" id="{880C34E2-06F3-4463-9684-67AB8C197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9" y="2580"/>
                <a:ext cx="27" cy="9"/>
              </a:xfrm>
              <a:custGeom>
                <a:avLst/>
                <a:gdLst>
                  <a:gd name="T0" fmla="*/ 25 w 48"/>
                  <a:gd name="T1" fmla="*/ 10 h 16"/>
                  <a:gd name="T2" fmla="*/ 19 w 48"/>
                  <a:gd name="T3" fmla="*/ 8 h 16"/>
                  <a:gd name="T4" fmla="*/ 32 w 48"/>
                  <a:gd name="T5" fmla="*/ 3 h 16"/>
                  <a:gd name="T6" fmla="*/ 32 w 48"/>
                  <a:gd name="T7" fmla="*/ 11 h 16"/>
                  <a:gd name="T8" fmla="*/ 20 w 48"/>
                  <a:gd name="T9" fmla="*/ 13 h 16"/>
                  <a:gd name="T10" fmla="*/ 33 w 48"/>
                  <a:gd name="T11" fmla="*/ 8 h 16"/>
                  <a:gd name="T12" fmla="*/ 27 w 48"/>
                  <a:gd name="T13" fmla="*/ 11 h 16"/>
                  <a:gd name="T14" fmla="*/ 14 w 48"/>
                  <a:gd name="T15" fmla="*/ 13 h 16"/>
                  <a:gd name="T16" fmla="*/ 0 w 48"/>
                  <a:gd name="T17" fmla="*/ 16 h 16"/>
                  <a:gd name="T18" fmla="*/ 25 w 48"/>
                  <a:gd name="T1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16">
                    <a:moveTo>
                      <a:pt x="25" y="10"/>
                    </a:moveTo>
                    <a:cubicBezTo>
                      <a:pt x="23" y="9"/>
                      <a:pt x="35" y="3"/>
                      <a:pt x="19" y="8"/>
                    </a:cubicBezTo>
                    <a:cubicBezTo>
                      <a:pt x="20" y="7"/>
                      <a:pt x="25" y="5"/>
                      <a:pt x="32" y="3"/>
                    </a:cubicBezTo>
                    <a:cubicBezTo>
                      <a:pt x="48" y="0"/>
                      <a:pt x="40" y="7"/>
                      <a:pt x="32" y="11"/>
                    </a:cubicBezTo>
                    <a:cubicBezTo>
                      <a:pt x="22" y="14"/>
                      <a:pt x="28" y="12"/>
                      <a:pt x="20" y="13"/>
                    </a:cubicBezTo>
                    <a:cubicBezTo>
                      <a:pt x="32" y="10"/>
                      <a:pt x="30" y="9"/>
                      <a:pt x="33" y="8"/>
                    </a:cubicBezTo>
                    <a:cubicBezTo>
                      <a:pt x="32" y="7"/>
                      <a:pt x="23" y="11"/>
                      <a:pt x="27" y="11"/>
                    </a:cubicBezTo>
                    <a:cubicBezTo>
                      <a:pt x="18" y="13"/>
                      <a:pt x="16" y="13"/>
                      <a:pt x="14" y="13"/>
                    </a:cubicBezTo>
                    <a:cubicBezTo>
                      <a:pt x="12" y="13"/>
                      <a:pt x="9" y="14"/>
                      <a:pt x="0" y="16"/>
                    </a:cubicBezTo>
                    <a:cubicBezTo>
                      <a:pt x="5" y="13"/>
                      <a:pt x="17" y="12"/>
                      <a:pt x="2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7" name="Freeform 6959">
                <a:extLst>
                  <a:ext uri="{FF2B5EF4-FFF2-40B4-BE49-F238E27FC236}">
                    <a16:creationId xmlns:a16="http://schemas.microsoft.com/office/drawing/2014/main" id="{23EBC318-291F-429F-924E-BBA99F8DA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341"/>
                <a:ext cx="12" cy="22"/>
              </a:xfrm>
              <a:custGeom>
                <a:avLst/>
                <a:gdLst>
                  <a:gd name="T0" fmla="*/ 6 w 20"/>
                  <a:gd name="T1" fmla="*/ 26 h 38"/>
                  <a:gd name="T2" fmla="*/ 0 w 20"/>
                  <a:gd name="T3" fmla="*/ 32 h 38"/>
                  <a:gd name="T4" fmla="*/ 15 w 20"/>
                  <a:gd name="T5" fmla="*/ 4 h 38"/>
                  <a:gd name="T6" fmla="*/ 20 w 20"/>
                  <a:gd name="T7" fmla="*/ 4 h 38"/>
                  <a:gd name="T8" fmla="*/ 14 w 20"/>
                  <a:gd name="T9" fmla="*/ 10 h 38"/>
                  <a:gd name="T10" fmla="*/ 11 w 20"/>
                  <a:gd name="T11" fmla="*/ 22 h 38"/>
                  <a:gd name="T12" fmla="*/ 3 w 20"/>
                  <a:gd name="T13" fmla="*/ 38 h 38"/>
                  <a:gd name="T14" fmla="*/ 7 w 20"/>
                  <a:gd name="T15" fmla="*/ 29 h 38"/>
                  <a:gd name="T16" fmla="*/ 0 w 20"/>
                  <a:gd name="T17" fmla="*/ 35 h 38"/>
                  <a:gd name="T18" fmla="*/ 6 w 20"/>
                  <a:gd name="T19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38">
                    <a:moveTo>
                      <a:pt x="6" y="26"/>
                    </a:moveTo>
                    <a:cubicBezTo>
                      <a:pt x="6" y="22"/>
                      <a:pt x="0" y="36"/>
                      <a:pt x="0" y="32"/>
                    </a:cubicBezTo>
                    <a:cubicBezTo>
                      <a:pt x="5" y="24"/>
                      <a:pt x="8" y="16"/>
                      <a:pt x="15" y="4"/>
                    </a:cubicBezTo>
                    <a:cubicBezTo>
                      <a:pt x="19" y="0"/>
                      <a:pt x="18" y="3"/>
                      <a:pt x="20" y="4"/>
                    </a:cubicBezTo>
                    <a:cubicBezTo>
                      <a:pt x="17" y="9"/>
                      <a:pt x="15" y="11"/>
                      <a:pt x="14" y="10"/>
                    </a:cubicBezTo>
                    <a:cubicBezTo>
                      <a:pt x="13" y="14"/>
                      <a:pt x="13" y="18"/>
                      <a:pt x="11" y="22"/>
                    </a:cubicBezTo>
                    <a:cubicBezTo>
                      <a:pt x="9" y="28"/>
                      <a:pt x="6" y="33"/>
                      <a:pt x="3" y="38"/>
                    </a:cubicBezTo>
                    <a:cubicBezTo>
                      <a:pt x="2" y="38"/>
                      <a:pt x="5" y="32"/>
                      <a:pt x="7" y="29"/>
                    </a:cubicBezTo>
                    <a:cubicBezTo>
                      <a:pt x="2" y="37"/>
                      <a:pt x="2" y="32"/>
                      <a:pt x="0" y="35"/>
                    </a:cubicBezTo>
                    <a:cubicBezTo>
                      <a:pt x="0" y="34"/>
                      <a:pt x="3" y="31"/>
                      <a:pt x="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8" name="Freeform 6960">
                <a:extLst>
                  <a:ext uri="{FF2B5EF4-FFF2-40B4-BE49-F238E27FC236}">
                    <a16:creationId xmlns:a16="http://schemas.microsoft.com/office/drawing/2014/main" id="{A4002057-7A19-4E06-8866-D8FC2BFE4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2" y="2604"/>
                <a:ext cx="24" cy="4"/>
              </a:xfrm>
              <a:custGeom>
                <a:avLst/>
                <a:gdLst>
                  <a:gd name="T0" fmla="*/ 40 w 42"/>
                  <a:gd name="T1" fmla="*/ 7 h 7"/>
                  <a:gd name="T2" fmla="*/ 9 w 42"/>
                  <a:gd name="T3" fmla="*/ 7 h 7"/>
                  <a:gd name="T4" fmla="*/ 19 w 42"/>
                  <a:gd name="T5" fmla="*/ 5 h 7"/>
                  <a:gd name="T6" fmla="*/ 13 w 42"/>
                  <a:gd name="T7" fmla="*/ 1 h 7"/>
                  <a:gd name="T8" fmla="*/ 38 w 42"/>
                  <a:gd name="T9" fmla="*/ 0 h 7"/>
                  <a:gd name="T10" fmla="*/ 21 w 42"/>
                  <a:gd name="T11" fmla="*/ 1 h 7"/>
                  <a:gd name="T12" fmla="*/ 24 w 42"/>
                  <a:gd name="T13" fmla="*/ 6 h 7"/>
                  <a:gd name="T14" fmla="*/ 40 w 42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7">
                    <a:moveTo>
                      <a:pt x="40" y="7"/>
                    </a:moveTo>
                    <a:cubicBezTo>
                      <a:pt x="28" y="7"/>
                      <a:pt x="23" y="6"/>
                      <a:pt x="9" y="7"/>
                    </a:cubicBezTo>
                    <a:cubicBezTo>
                      <a:pt x="6" y="6"/>
                      <a:pt x="16" y="6"/>
                      <a:pt x="19" y="5"/>
                    </a:cubicBezTo>
                    <a:cubicBezTo>
                      <a:pt x="0" y="5"/>
                      <a:pt x="19" y="4"/>
                      <a:pt x="13" y="1"/>
                    </a:cubicBezTo>
                    <a:cubicBezTo>
                      <a:pt x="27" y="0"/>
                      <a:pt x="24" y="0"/>
                      <a:pt x="38" y="0"/>
                    </a:cubicBezTo>
                    <a:cubicBezTo>
                      <a:pt x="40" y="0"/>
                      <a:pt x="26" y="1"/>
                      <a:pt x="21" y="1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8" y="7"/>
                      <a:pt x="42" y="5"/>
                      <a:pt x="4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9" name="Freeform 6961">
                <a:extLst>
                  <a:ext uri="{FF2B5EF4-FFF2-40B4-BE49-F238E27FC236}">
                    <a16:creationId xmlns:a16="http://schemas.microsoft.com/office/drawing/2014/main" id="{71C4E508-C767-4826-AE7A-7C44EA98A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" y="2315"/>
                <a:ext cx="12" cy="25"/>
              </a:xfrm>
              <a:custGeom>
                <a:avLst/>
                <a:gdLst>
                  <a:gd name="T0" fmla="*/ 22 w 22"/>
                  <a:gd name="T1" fmla="*/ 2 h 44"/>
                  <a:gd name="T2" fmla="*/ 4 w 22"/>
                  <a:gd name="T3" fmla="*/ 37 h 44"/>
                  <a:gd name="T4" fmla="*/ 1 w 22"/>
                  <a:gd name="T5" fmla="*/ 37 h 44"/>
                  <a:gd name="T6" fmla="*/ 10 w 22"/>
                  <a:gd name="T7" fmla="*/ 18 h 44"/>
                  <a:gd name="T8" fmla="*/ 15 w 22"/>
                  <a:gd name="T9" fmla="*/ 12 h 44"/>
                  <a:gd name="T10" fmla="*/ 22 w 22"/>
                  <a:gd name="T11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44">
                    <a:moveTo>
                      <a:pt x="22" y="2"/>
                    </a:moveTo>
                    <a:cubicBezTo>
                      <a:pt x="16" y="11"/>
                      <a:pt x="7" y="28"/>
                      <a:pt x="4" y="37"/>
                    </a:cubicBezTo>
                    <a:cubicBezTo>
                      <a:pt x="0" y="44"/>
                      <a:pt x="4" y="33"/>
                      <a:pt x="1" y="37"/>
                    </a:cubicBezTo>
                    <a:cubicBezTo>
                      <a:pt x="5" y="31"/>
                      <a:pt x="5" y="28"/>
                      <a:pt x="10" y="18"/>
                    </a:cubicBezTo>
                    <a:cubicBezTo>
                      <a:pt x="9" y="23"/>
                      <a:pt x="12" y="18"/>
                      <a:pt x="15" y="12"/>
                    </a:cubicBezTo>
                    <a:cubicBezTo>
                      <a:pt x="18" y="7"/>
                      <a:pt x="21" y="0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0" name="Freeform 6962">
                <a:extLst>
                  <a:ext uri="{FF2B5EF4-FFF2-40B4-BE49-F238E27FC236}">
                    <a16:creationId xmlns:a16="http://schemas.microsoft.com/office/drawing/2014/main" id="{F491813F-F273-4374-8427-A90EC9D5D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2461"/>
                <a:ext cx="27" cy="24"/>
              </a:xfrm>
              <a:custGeom>
                <a:avLst/>
                <a:gdLst>
                  <a:gd name="T0" fmla="*/ 27 w 47"/>
                  <a:gd name="T1" fmla="*/ 18 h 42"/>
                  <a:gd name="T2" fmla="*/ 45 w 47"/>
                  <a:gd name="T3" fmla="*/ 0 h 42"/>
                  <a:gd name="T4" fmla="*/ 40 w 47"/>
                  <a:gd name="T5" fmla="*/ 7 h 42"/>
                  <a:gd name="T6" fmla="*/ 40 w 47"/>
                  <a:gd name="T7" fmla="*/ 8 h 42"/>
                  <a:gd name="T8" fmla="*/ 35 w 47"/>
                  <a:gd name="T9" fmla="*/ 13 h 42"/>
                  <a:gd name="T10" fmla="*/ 20 w 47"/>
                  <a:gd name="T11" fmla="*/ 22 h 42"/>
                  <a:gd name="T12" fmla="*/ 0 w 47"/>
                  <a:gd name="T13" fmla="*/ 42 h 42"/>
                  <a:gd name="T14" fmla="*/ 11 w 47"/>
                  <a:gd name="T15" fmla="*/ 30 h 42"/>
                  <a:gd name="T16" fmla="*/ 27 w 47"/>
                  <a:gd name="T17" fmla="*/ 15 h 42"/>
                  <a:gd name="T18" fmla="*/ 36 w 47"/>
                  <a:gd name="T19" fmla="*/ 7 h 42"/>
                  <a:gd name="T20" fmla="*/ 27 w 47"/>
                  <a:gd name="T2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2">
                    <a:moveTo>
                      <a:pt x="27" y="18"/>
                    </a:moveTo>
                    <a:cubicBezTo>
                      <a:pt x="34" y="15"/>
                      <a:pt x="33" y="11"/>
                      <a:pt x="45" y="0"/>
                    </a:cubicBezTo>
                    <a:cubicBezTo>
                      <a:pt x="47" y="0"/>
                      <a:pt x="43" y="3"/>
                      <a:pt x="40" y="7"/>
                    </a:cubicBezTo>
                    <a:cubicBezTo>
                      <a:pt x="37" y="10"/>
                      <a:pt x="34" y="12"/>
                      <a:pt x="40" y="8"/>
                    </a:cubicBezTo>
                    <a:cubicBezTo>
                      <a:pt x="37" y="11"/>
                      <a:pt x="35" y="13"/>
                      <a:pt x="35" y="13"/>
                    </a:cubicBezTo>
                    <a:cubicBezTo>
                      <a:pt x="30" y="18"/>
                      <a:pt x="22" y="23"/>
                      <a:pt x="20" y="22"/>
                    </a:cubicBezTo>
                    <a:cubicBezTo>
                      <a:pt x="12" y="31"/>
                      <a:pt x="8" y="33"/>
                      <a:pt x="0" y="42"/>
                    </a:cubicBezTo>
                    <a:cubicBezTo>
                      <a:pt x="1" y="40"/>
                      <a:pt x="6" y="35"/>
                      <a:pt x="11" y="30"/>
                    </a:cubicBezTo>
                    <a:cubicBezTo>
                      <a:pt x="16" y="25"/>
                      <a:pt x="23" y="19"/>
                      <a:pt x="27" y="15"/>
                    </a:cubicBezTo>
                    <a:cubicBezTo>
                      <a:pt x="28" y="15"/>
                      <a:pt x="33" y="11"/>
                      <a:pt x="36" y="7"/>
                    </a:cubicBezTo>
                    <a:cubicBezTo>
                      <a:pt x="43" y="1"/>
                      <a:pt x="29" y="16"/>
                      <a:pt x="2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1" name="Freeform 6963">
                <a:extLst>
                  <a:ext uri="{FF2B5EF4-FFF2-40B4-BE49-F238E27FC236}">
                    <a16:creationId xmlns:a16="http://schemas.microsoft.com/office/drawing/2014/main" id="{D82FE767-6FF5-4956-835D-F4409D64B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488"/>
                <a:ext cx="13" cy="13"/>
              </a:xfrm>
              <a:custGeom>
                <a:avLst/>
                <a:gdLst>
                  <a:gd name="T0" fmla="*/ 16 w 23"/>
                  <a:gd name="T1" fmla="*/ 11 h 24"/>
                  <a:gd name="T2" fmla="*/ 1 w 23"/>
                  <a:gd name="T3" fmla="*/ 22 h 24"/>
                  <a:gd name="T4" fmla="*/ 12 w 23"/>
                  <a:gd name="T5" fmla="*/ 9 h 24"/>
                  <a:gd name="T6" fmla="*/ 7 w 23"/>
                  <a:gd name="T7" fmla="*/ 17 h 24"/>
                  <a:gd name="T8" fmla="*/ 16 w 23"/>
                  <a:gd name="T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16" y="11"/>
                    </a:moveTo>
                    <a:cubicBezTo>
                      <a:pt x="15" y="13"/>
                      <a:pt x="0" y="24"/>
                      <a:pt x="1" y="22"/>
                    </a:cubicBezTo>
                    <a:cubicBezTo>
                      <a:pt x="9" y="15"/>
                      <a:pt x="15" y="10"/>
                      <a:pt x="12" y="9"/>
                    </a:cubicBezTo>
                    <a:cubicBezTo>
                      <a:pt x="23" y="0"/>
                      <a:pt x="19" y="8"/>
                      <a:pt x="7" y="17"/>
                    </a:cubicBezTo>
                    <a:cubicBezTo>
                      <a:pt x="8" y="17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2" name="Freeform 6964">
                <a:extLst>
                  <a:ext uri="{FF2B5EF4-FFF2-40B4-BE49-F238E27FC236}">
                    <a16:creationId xmlns:a16="http://schemas.microsoft.com/office/drawing/2014/main" id="{AECFCE33-2934-4AD8-8A2B-869CEE6F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" y="2608"/>
                <a:ext cx="16" cy="1"/>
              </a:xfrm>
              <a:custGeom>
                <a:avLst/>
                <a:gdLst>
                  <a:gd name="T0" fmla="*/ 25 w 27"/>
                  <a:gd name="T1" fmla="*/ 0 h 2"/>
                  <a:gd name="T2" fmla="*/ 0 w 27"/>
                  <a:gd name="T3" fmla="*/ 0 h 2"/>
                  <a:gd name="T4" fmla="*/ 25 w 27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2">
                    <a:moveTo>
                      <a:pt x="25" y="0"/>
                    </a:moveTo>
                    <a:cubicBezTo>
                      <a:pt x="27" y="2"/>
                      <a:pt x="11" y="0"/>
                      <a:pt x="0" y="0"/>
                    </a:cubicBezTo>
                    <a:cubicBezTo>
                      <a:pt x="8" y="0"/>
                      <a:pt x="17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3" name="Freeform 6965">
                <a:extLst>
                  <a:ext uri="{FF2B5EF4-FFF2-40B4-BE49-F238E27FC236}">
                    <a16:creationId xmlns:a16="http://schemas.microsoft.com/office/drawing/2014/main" id="{AED09BF8-B775-45D6-BEE5-224FD55CF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2601"/>
                <a:ext cx="18" cy="3"/>
              </a:xfrm>
              <a:custGeom>
                <a:avLst/>
                <a:gdLst>
                  <a:gd name="T0" fmla="*/ 28 w 32"/>
                  <a:gd name="T1" fmla="*/ 4 h 4"/>
                  <a:gd name="T2" fmla="*/ 9 w 32"/>
                  <a:gd name="T3" fmla="*/ 2 h 4"/>
                  <a:gd name="T4" fmla="*/ 11 w 32"/>
                  <a:gd name="T5" fmla="*/ 1 h 4"/>
                  <a:gd name="T6" fmla="*/ 16 w 32"/>
                  <a:gd name="T7" fmla="*/ 1 h 4"/>
                  <a:gd name="T8" fmla="*/ 28 w 3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">
                    <a:moveTo>
                      <a:pt x="28" y="4"/>
                    </a:moveTo>
                    <a:cubicBezTo>
                      <a:pt x="25" y="4"/>
                      <a:pt x="10" y="1"/>
                      <a:pt x="9" y="2"/>
                    </a:cubicBezTo>
                    <a:cubicBezTo>
                      <a:pt x="0" y="0"/>
                      <a:pt x="5" y="0"/>
                      <a:pt x="11" y="1"/>
                    </a:cubicBezTo>
                    <a:cubicBezTo>
                      <a:pt x="17" y="2"/>
                      <a:pt x="23" y="3"/>
                      <a:pt x="16" y="1"/>
                    </a:cubicBezTo>
                    <a:cubicBezTo>
                      <a:pt x="16" y="0"/>
                      <a:pt x="32" y="3"/>
                      <a:pt x="2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4" name="Freeform 6966">
                <a:extLst>
                  <a:ext uri="{FF2B5EF4-FFF2-40B4-BE49-F238E27FC236}">
                    <a16:creationId xmlns:a16="http://schemas.microsoft.com/office/drawing/2014/main" id="{1599E393-37FF-4F7C-B3CC-8CA31C45A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511"/>
                <a:ext cx="11" cy="7"/>
              </a:xfrm>
              <a:custGeom>
                <a:avLst/>
                <a:gdLst>
                  <a:gd name="T0" fmla="*/ 16 w 20"/>
                  <a:gd name="T1" fmla="*/ 5 h 12"/>
                  <a:gd name="T2" fmla="*/ 12 w 20"/>
                  <a:gd name="T3" fmla="*/ 3 h 12"/>
                  <a:gd name="T4" fmla="*/ 16 w 20"/>
                  <a:gd name="T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2">
                    <a:moveTo>
                      <a:pt x="16" y="5"/>
                    </a:moveTo>
                    <a:cubicBezTo>
                      <a:pt x="12" y="7"/>
                      <a:pt x="0" y="12"/>
                      <a:pt x="12" y="3"/>
                    </a:cubicBezTo>
                    <a:cubicBezTo>
                      <a:pt x="6" y="9"/>
                      <a:pt x="20" y="0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5" name="Freeform 6967">
                <a:extLst>
                  <a:ext uri="{FF2B5EF4-FFF2-40B4-BE49-F238E27FC236}">
                    <a16:creationId xmlns:a16="http://schemas.microsoft.com/office/drawing/2014/main" id="{B86754FD-E374-4B8C-9BCC-59DF67F9F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2432"/>
                <a:ext cx="16" cy="19"/>
              </a:xfrm>
              <a:custGeom>
                <a:avLst/>
                <a:gdLst>
                  <a:gd name="T0" fmla="*/ 11 w 29"/>
                  <a:gd name="T1" fmla="*/ 25 h 32"/>
                  <a:gd name="T2" fmla="*/ 0 w 29"/>
                  <a:gd name="T3" fmla="*/ 32 h 32"/>
                  <a:gd name="T4" fmla="*/ 29 w 29"/>
                  <a:gd name="T5" fmla="*/ 0 h 32"/>
                  <a:gd name="T6" fmla="*/ 21 w 29"/>
                  <a:gd name="T7" fmla="*/ 11 h 32"/>
                  <a:gd name="T8" fmla="*/ 20 w 29"/>
                  <a:gd name="T9" fmla="*/ 11 h 32"/>
                  <a:gd name="T10" fmla="*/ 6 w 29"/>
                  <a:gd name="T11" fmla="*/ 27 h 32"/>
                  <a:gd name="T12" fmla="*/ 11 w 29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2">
                    <a:moveTo>
                      <a:pt x="11" y="25"/>
                    </a:moveTo>
                    <a:cubicBezTo>
                      <a:pt x="4" y="31"/>
                      <a:pt x="5" y="30"/>
                      <a:pt x="0" y="32"/>
                    </a:cubicBezTo>
                    <a:cubicBezTo>
                      <a:pt x="13" y="18"/>
                      <a:pt x="18" y="11"/>
                      <a:pt x="29" y="0"/>
                    </a:cubicBezTo>
                    <a:cubicBezTo>
                      <a:pt x="28" y="2"/>
                      <a:pt x="27" y="4"/>
                      <a:pt x="21" y="11"/>
                    </a:cubicBezTo>
                    <a:cubicBezTo>
                      <a:pt x="23" y="8"/>
                      <a:pt x="21" y="10"/>
                      <a:pt x="20" y="11"/>
                    </a:cubicBezTo>
                    <a:cubicBezTo>
                      <a:pt x="18" y="15"/>
                      <a:pt x="15" y="16"/>
                      <a:pt x="6" y="27"/>
                    </a:cubicBezTo>
                    <a:cubicBezTo>
                      <a:pt x="7" y="27"/>
                      <a:pt x="10" y="24"/>
                      <a:pt x="1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6" name="Freeform 6968">
                <a:extLst>
                  <a:ext uri="{FF2B5EF4-FFF2-40B4-BE49-F238E27FC236}">
                    <a16:creationId xmlns:a16="http://schemas.microsoft.com/office/drawing/2014/main" id="{BCE76F69-7E70-4C2A-80E4-70DD06BE3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2564"/>
                <a:ext cx="14" cy="5"/>
              </a:xfrm>
              <a:custGeom>
                <a:avLst/>
                <a:gdLst>
                  <a:gd name="T0" fmla="*/ 16 w 25"/>
                  <a:gd name="T1" fmla="*/ 2 h 9"/>
                  <a:gd name="T2" fmla="*/ 0 w 25"/>
                  <a:gd name="T3" fmla="*/ 9 h 9"/>
                  <a:gd name="T4" fmla="*/ 15 w 25"/>
                  <a:gd name="T5" fmla="*/ 2 h 9"/>
                  <a:gd name="T6" fmla="*/ 16 w 25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9">
                    <a:moveTo>
                      <a:pt x="16" y="2"/>
                    </a:moveTo>
                    <a:cubicBezTo>
                      <a:pt x="25" y="0"/>
                      <a:pt x="6" y="7"/>
                      <a:pt x="0" y="9"/>
                    </a:cubicBezTo>
                    <a:cubicBezTo>
                      <a:pt x="3" y="7"/>
                      <a:pt x="5" y="5"/>
                      <a:pt x="15" y="2"/>
                    </a:cubicBezTo>
                    <a:cubicBezTo>
                      <a:pt x="15" y="2"/>
                      <a:pt x="2" y="8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7" name="Freeform 6969">
                <a:extLst>
                  <a:ext uri="{FF2B5EF4-FFF2-40B4-BE49-F238E27FC236}">
                    <a16:creationId xmlns:a16="http://schemas.microsoft.com/office/drawing/2014/main" id="{6B20A473-43E0-4D6D-A952-F268DB41D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2492"/>
                <a:ext cx="11" cy="8"/>
              </a:xfrm>
              <a:custGeom>
                <a:avLst/>
                <a:gdLst>
                  <a:gd name="T0" fmla="*/ 17 w 20"/>
                  <a:gd name="T1" fmla="*/ 3 h 14"/>
                  <a:gd name="T2" fmla="*/ 16 w 20"/>
                  <a:gd name="T3" fmla="*/ 3 h 14"/>
                  <a:gd name="T4" fmla="*/ 1 w 20"/>
                  <a:gd name="T5" fmla="*/ 14 h 14"/>
                  <a:gd name="T6" fmla="*/ 17 w 20"/>
                  <a:gd name="T7" fmla="*/ 0 h 14"/>
                  <a:gd name="T8" fmla="*/ 17 w 20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7" y="3"/>
                    </a:moveTo>
                    <a:cubicBezTo>
                      <a:pt x="14" y="6"/>
                      <a:pt x="15" y="4"/>
                      <a:pt x="16" y="3"/>
                    </a:cubicBezTo>
                    <a:cubicBezTo>
                      <a:pt x="11" y="6"/>
                      <a:pt x="8" y="10"/>
                      <a:pt x="1" y="14"/>
                    </a:cubicBezTo>
                    <a:cubicBezTo>
                      <a:pt x="0" y="13"/>
                      <a:pt x="13" y="4"/>
                      <a:pt x="17" y="0"/>
                    </a:cubicBezTo>
                    <a:cubicBezTo>
                      <a:pt x="20" y="0"/>
                      <a:pt x="17" y="2"/>
                      <a:pt x="1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8" name="Freeform 6970">
                <a:extLst>
                  <a:ext uri="{FF2B5EF4-FFF2-40B4-BE49-F238E27FC236}">
                    <a16:creationId xmlns:a16="http://schemas.microsoft.com/office/drawing/2014/main" id="{57864E2E-B527-4671-8E08-BA61CB16D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412"/>
                <a:ext cx="77" cy="80"/>
              </a:xfrm>
              <a:custGeom>
                <a:avLst/>
                <a:gdLst>
                  <a:gd name="T0" fmla="*/ 114 w 136"/>
                  <a:gd name="T1" fmla="*/ 25 h 140"/>
                  <a:gd name="T2" fmla="*/ 104 w 136"/>
                  <a:gd name="T3" fmla="*/ 36 h 140"/>
                  <a:gd name="T4" fmla="*/ 94 w 136"/>
                  <a:gd name="T5" fmla="*/ 49 h 140"/>
                  <a:gd name="T6" fmla="*/ 108 w 136"/>
                  <a:gd name="T7" fmla="*/ 30 h 140"/>
                  <a:gd name="T8" fmla="*/ 122 w 136"/>
                  <a:gd name="T9" fmla="*/ 13 h 140"/>
                  <a:gd name="T10" fmla="*/ 120 w 136"/>
                  <a:gd name="T11" fmla="*/ 19 h 140"/>
                  <a:gd name="T12" fmla="*/ 122 w 136"/>
                  <a:gd name="T13" fmla="*/ 16 h 140"/>
                  <a:gd name="T14" fmla="*/ 123 w 136"/>
                  <a:gd name="T15" fmla="*/ 16 h 140"/>
                  <a:gd name="T16" fmla="*/ 136 w 136"/>
                  <a:gd name="T17" fmla="*/ 0 h 140"/>
                  <a:gd name="T18" fmla="*/ 120 w 136"/>
                  <a:gd name="T19" fmla="*/ 22 h 140"/>
                  <a:gd name="T20" fmla="*/ 130 w 136"/>
                  <a:gd name="T21" fmla="*/ 11 h 140"/>
                  <a:gd name="T22" fmla="*/ 119 w 136"/>
                  <a:gd name="T23" fmla="*/ 26 h 140"/>
                  <a:gd name="T24" fmla="*/ 118 w 136"/>
                  <a:gd name="T25" fmla="*/ 25 h 140"/>
                  <a:gd name="T26" fmla="*/ 77 w 136"/>
                  <a:gd name="T27" fmla="*/ 70 h 140"/>
                  <a:gd name="T28" fmla="*/ 26 w 136"/>
                  <a:gd name="T29" fmla="*/ 120 h 140"/>
                  <a:gd name="T30" fmla="*/ 25 w 136"/>
                  <a:gd name="T31" fmla="*/ 119 h 140"/>
                  <a:gd name="T32" fmla="*/ 5 w 136"/>
                  <a:gd name="T33" fmla="*/ 139 h 140"/>
                  <a:gd name="T34" fmla="*/ 0 w 136"/>
                  <a:gd name="T35" fmla="*/ 140 h 140"/>
                  <a:gd name="T36" fmla="*/ 12 w 136"/>
                  <a:gd name="T37" fmla="*/ 128 h 140"/>
                  <a:gd name="T38" fmla="*/ 15 w 136"/>
                  <a:gd name="T39" fmla="*/ 126 h 140"/>
                  <a:gd name="T40" fmla="*/ 26 w 136"/>
                  <a:gd name="T41" fmla="*/ 117 h 140"/>
                  <a:gd name="T42" fmla="*/ 16 w 136"/>
                  <a:gd name="T43" fmla="*/ 123 h 140"/>
                  <a:gd name="T44" fmla="*/ 32 w 136"/>
                  <a:gd name="T45" fmla="*/ 109 h 140"/>
                  <a:gd name="T46" fmla="*/ 28 w 136"/>
                  <a:gd name="T47" fmla="*/ 117 h 140"/>
                  <a:gd name="T48" fmla="*/ 44 w 136"/>
                  <a:gd name="T49" fmla="*/ 102 h 140"/>
                  <a:gd name="T50" fmla="*/ 56 w 136"/>
                  <a:gd name="T51" fmla="*/ 90 h 140"/>
                  <a:gd name="T52" fmla="*/ 62 w 136"/>
                  <a:gd name="T53" fmla="*/ 82 h 140"/>
                  <a:gd name="T54" fmla="*/ 76 w 136"/>
                  <a:gd name="T55" fmla="*/ 70 h 140"/>
                  <a:gd name="T56" fmla="*/ 82 w 136"/>
                  <a:gd name="T57" fmla="*/ 62 h 140"/>
                  <a:gd name="T58" fmla="*/ 97 w 136"/>
                  <a:gd name="T59" fmla="*/ 47 h 140"/>
                  <a:gd name="T60" fmla="*/ 114 w 136"/>
                  <a:gd name="T61" fmla="*/ 2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6" h="140">
                    <a:moveTo>
                      <a:pt x="114" y="25"/>
                    </a:moveTo>
                    <a:cubicBezTo>
                      <a:pt x="112" y="26"/>
                      <a:pt x="108" y="31"/>
                      <a:pt x="104" y="36"/>
                    </a:cubicBezTo>
                    <a:cubicBezTo>
                      <a:pt x="100" y="41"/>
                      <a:pt x="96" y="46"/>
                      <a:pt x="94" y="49"/>
                    </a:cubicBezTo>
                    <a:cubicBezTo>
                      <a:pt x="95" y="46"/>
                      <a:pt x="102" y="38"/>
                      <a:pt x="108" y="30"/>
                    </a:cubicBezTo>
                    <a:cubicBezTo>
                      <a:pt x="115" y="22"/>
                      <a:pt x="121" y="14"/>
                      <a:pt x="122" y="13"/>
                    </a:cubicBezTo>
                    <a:cubicBezTo>
                      <a:pt x="132" y="3"/>
                      <a:pt x="118" y="20"/>
                      <a:pt x="120" y="19"/>
                    </a:cubicBezTo>
                    <a:cubicBezTo>
                      <a:pt x="121" y="19"/>
                      <a:pt x="122" y="16"/>
                      <a:pt x="122" y="16"/>
                    </a:cubicBezTo>
                    <a:cubicBezTo>
                      <a:pt x="125" y="13"/>
                      <a:pt x="125" y="14"/>
                      <a:pt x="123" y="16"/>
                    </a:cubicBezTo>
                    <a:cubicBezTo>
                      <a:pt x="124" y="16"/>
                      <a:pt x="132" y="5"/>
                      <a:pt x="136" y="0"/>
                    </a:cubicBezTo>
                    <a:cubicBezTo>
                      <a:pt x="136" y="3"/>
                      <a:pt x="128" y="13"/>
                      <a:pt x="120" y="22"/>
                    </a:cubicBezTo>
                    <a:cubicBezTo>
                      <a:pt x="122" y="22"/>
                      <a:pt x="125" y="18"/>
                      <a:pt x="130" y="11"/>
                    </a:cubicBezTo>
                    <a:cubicBezTo>
                      <a:pt x="129" y="15"/>
                      <a:pt x="123" y="22"/>
                      <a:pt x="119" y="26"/>
                    </a:cubicBezTo>
                    <a:cubicBezTo>
                      <a:pt x="115" y="30"/>
                      <a:pt x="113" y="32"/>
                      <a:pt x="118" y="25"/>
                    </a:cubicBezTo>
                    <a:cubicBezTo>
                      <a:pt x="105" y="40"/>
                      <a:pt x="92" y="55"/>
                      <a:pt x="77" y="70"/>
                    </a:cubicBezTo>
                    <a:cubicBezTo>
                      <a:pt x="62" y="86"/>
                      <a:pt x="45" y="103"/>
                      <a:pt x="26" y="12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18" y="126"/>
                      <a:pt x="14" y="129"/>
                      <a:pt x="5" y="139"/>
                    </a:cubicBezTo>
                    <a:cubicBezTo>
                      <a:pt x="5" y="137"/>
                      <a:pt x="7" y="135"/>
                      <a:pt x="0" y="140"/>
                    </a:cubicBezTo>
                    <a:cubicBezTo>
                      <a:pt x="1" y="137"/>
                      <a:pt x="19" y="126"/>
                      <a:pt x="12" y="128"/>
                    </a:cubicBezTo>
                    <a:cubicBezTo>
                      <a:pt x="13" y="126"/>
                      <a:pt x="15" y="126"/>
                      <a:pt x="15" y="126"/>
                    </a:cubicBezTo>
                    <a:cubicBezTo>
                      <a:pt x="19" y="123"/>
                      <a:pt x="23" y="120"/>
                      <a:pt x="26" y="117"/>
                    </a:cubicBezTo>
                    <a:cubicBezTo>
                      <a:pt x="26" y="115"/>
                      <a:pt x="14" y="127"/>
                      <a:pt x="16" y="123"/>
                    </a:cubicBezTo>
                    <a:cubicBezTo>
                      <a:pt x="25" y="116"/>
                      <a:pt x="23" y="118"/>
                      <a:pt x="32" y="109"/>
                    </a:cubicBezTo>
                    <a:cubicBezTo>
                      <a:pt x="31" y="112"/>
                      <a:pt x="29" y="114"/>
                      <a:pt x="28" y="117"/>
                    </a:cubicBezTo>
                    <a:cubicBezTo>
                      <a:pt x="35" y="111"/>
                      <a:pt x="40" y="106"/>
                      <a:pt x="44" y="102"/>
                    </a:cubicBezTo>
                    <a:cubicBezTo>
                      <a:pt x="48" y="98"/>
                      <a:pt x="51" y="94"/>
                      <a:pt x="56" y="90"/>
                    </a:cubicBezTo>
                    <a:cubicBezTo>
                      <a:pt x="54" y="90"/>
                      <a:pt x="58" y="86"/>
                      <a:pt x="62" y="82"/>
                    </a:cubicBezTo>
                    <a:cubicBezTo>
                      <a:pt x="67" y="78"/>
                      <a:pt x="73" y="74"/>
                      <a:pt x="76" y="70"/>
                    </a:cubicBezTo>
                    <a:cubicBezTo>
                      <a:pt x="80" y="66"/>
                      <a:pt x="82" y="63"/>
                      <a:pt x="82" y="62"/>
                    </a:cubicBezTo>
                    <a:cubicBezTo>
                      <a:pt x="85" y="61"/>
                      <a:pt x="91" y="55"/>
                      <a:pt x="97" y="47"/>
                    </a:cubicBezTo>
                    <a:cubicBezTo>
                      <a:pt x="104" y="40"/>
                      <a:pt x="110" y="31"/>
                      <a:pt x="11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9" name="Freeform 6971">
                <a:extLst>
                  <a:ext uri="{FF2B5EF4-FFF2-40B4-BE49-F238E27FC236}">
                    <a16:creationId xmlns:a16="http://schemas.microsoft.com/office/drawing/2014/main" id="{E75C77E4-B43D-4583-A772-E835637D7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" y="2501"/>
                <a:ext cx="12" cy="9"/>
              </a:xfrm>
              <a:custGeom>
                <a:avLst/>
                <a:gdLst>
                  <a:gd name="T0" fmla="*/ 1 w 20"/>
                  <a:gd name="T1" fmla="*/ 16 h 16"/>
                  <a:gd name="T2" fmla="*/ 7 w 20"/>
                  <a:gd name="T3" fmla="*/ 11 h 16"/>
                  <a:gd name="T4" fmla="*/ 0 w 20"/>
                  <a:gd name="T5" fmla="*/ 15 h 16"/>
                  <a:gd name="T6" fmla="*/ 20 w 20"/>
                  <a:gd name="T7" fmla="*/ 0 h 16"/>
                  <a:gd name="T8" fmla="*/ 1 w 20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" y="16"/>
                    </a:moveTo>
                    <a:cubicBezTo>
                      <a:pt x="1" y="15"/>
                      <a:pt x="5" y="13"/>
                      <a:pt x="7" y="11"/>
                    </a:cubicBezTo>
                    <a:cubicBezTo>
                      <a:pt x="6" y="11"/>
                      <a:pt x="3" y="14"/>
                      <a:pt x="0" y="15"/>
                    </a:cubicBezTo>
                    <a:cubicBezTo>
                      <a:pt x="0" y="14"/>
                      <a:pt x="14" y="5"/>
                      <a:pt x="20" y="0"/>
                    </a:cubicBezTo>
                    <a:cubicBezTo>
                      <a:pt x="15" y="4"/>
                      <a:pt x="9" y="10"/>
                      <a:pt x="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0" name="Freeform 6972">
                <a:extLst>
                  <a:ext uri="{FF2B5EF4-FFF2-40B4-BE49-F238E27FC236}">
                    <a16:creationId xmlns:a16="http://schemas.microsoft.com/office/drawing/2014/main" id="{52A43DE7-E5D6-4C21-B464-C5DFDD64FA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1" y="2546"/>
                <a:ext cx="65" cy="30"/>
              </a:xfrm>
              <a:custGeom>
                <a:avLst/>
                <a:gdLst>
                  <a:gd name="T0" fmla="*/ 45 w 115"/>
                  <a:gd name="T1" fmla="*/ 32 h 53"/>
                  <a:gd name="T2" fmla="*/ 77 w 115"/>
                  <a:gd name="T3" fmla="*/ 20 h 53"/>
                  <a:gd name="T4" fmla="*/ 115 w 115"/>
                  <a:gd name="T5" fmla="*/ 0 h 53"/>
                  <a:gd name="T6" fmla="*/ 96 w 115"/>
                  <a:gd name="T7" fmla="*/ 7 h 53"/>
                  <a:gd name="T8" fmla="*/ 71 w 115"/>
                  <a:gd name="T9" fmla="*/ 20 h 53"/>
                  <a:gd name="T10" fmla="*/ 89 w 115"/>
                  <a:gd name="T11" fmla="*/ 10 h 53"/>
                  <a:gd name="T12" fmla="*/ 79 w 115"/>
                  <a:gd name="T13" fmla="*/ 11 h 53"/>
                  <a:gd name="T14" fmla="*/ 67 w 115"/>
                  <a:gd name="T15" fmla="*/ 17 h 53"/>
                  <a:gd name="T16" fmla="*/ 72 w 115"/>
                  <a:gd name="T17" fmla="*/ 17 h 53"/>
                  <a:gd name="T18" fmla="*/ 49 w 115"/>
                  <a:gd name="T19" fmla="*/ 27 h 53"/>
                  <a:gd name="T20" fmla="*/ 57 w 115"/>
                  <a:gd name="T21" fmla="*/ 22 h 53"/>
                  <a:gd name="T22" fmla="*/ 29 w 115"/>
                  <a:gd name="T23" fmla="*/ 35 h 53"/>
                  <a:gd name="T24" fmla="*/ 35 w 115"/>
                  <a:gd name="T25" fmla="*/ 32 h 53"/>
                  <a:gd name="T26" fmla="*/ 28 w 115"/>
                  <a:gd name="T27" fmla="*/ 35 h 53"/>
                  <a:gd name="T28" fmla="*/ 24 w 115"/>
                  <a:gd name="T29" fmla="*/ 36 h 53"/>
                  <a:gd name="T30" fmla="*/ 17 w 115"/>
                  <a:gd name="T31" fmla="*/ 42 h 53"/>
                  <a:gd name="T32" fmla="*/ 31 w 115"/>
                  <a:gd name="T33" fmla="*/ 37 h 53"/>
                  <a:gd name="T34" fmla="*/ 0 w 115"/>
                  <a:gd name="T35" fmla="*/ 52 h 53"/>
                  <a:gd name="T36" fmla="*/ 11 w 115"/>
                  <a:gd name="T37" fmla="*/ 49 h 53"/>
                  <a:gd name="T38" fmla="*/ 33 w 115"/>
                  <a:gd name="T39" fmla="*/ 39 h 53"/>
                  <a:gd name="T40" fmla="*/ 32 w 115"/>
                  <a:gd name="T41" fmla="*/ 37 h 53"/>
                  <a:gd name="T42" fmla="*/ 45 w 115"/>
                  <a:gd name="T43" fmla="*/ 32 h 53"/>
                  <a:gd name="T44" fmla="*/ 65 w 115"/>
                  <a:gd name="T45" fmla="*/ 24 h 53"/>
                  <a:gd name="T46" fmla="*/ 53 w 115"/>
                  <a:gd name="T47" fmla="*/ 26 h 53"/>
                  <a:gd name="T48" fmla="*/ 65 w 115"/>
                  <a:gd name="T49" fmla="*/ 2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5" h="53">
                    <a:moveTo>
                      <a:pt x="45" y="32"/>
                    </a:moveTo>
                    <a:cubicBezTo>
                      <a:pt x="46" y="33"/>
                      <a:pt x="61" y="27"/>
                      <a:pt x="77" y="20"/>
                    </a:cubicBezTo>
                    <a:cubicBezTo>
                      <a:pt x="92" y="13"/>
                      <a:pt x="109" y="4"/>
                      <a:pt x="115" y="0"/>
                    </a:cubicBezTo>
                    <a:cubicBezTo>
                      <a:pt x="107" y="4"/>
                      <a:pt x="98" y="8"/>
                      <a:pt x="96" y="7"/>
                    </a:cubicBezTo>
                    <a:cubicBezTo>
                      <a:pt x="87" y="11"/>
                      <a:pt x="80" y="17"/>
                      <a:pt x="71" y="20"/>
                    </a:cubicBezTo>
                    <a:cubicBezTo>
                      <a:pt x="69" y="18"/>
                      <a:pt x="78" y="16"/>
                      <a:pt x="89" y="10"/>
                    </a:cubicBezTo>
                    <a:cubicBezTo>
                      <a:pt x="84" y="12"/>
                      <a:pt x="86" y="8"/>
                      <a:pt x="79" y="11"/>
                    </a:cubicBezTo>
                    <a:cubicBezTo>
                      <a:pt x="85" y="10"/>
                      <a:pt x="72" y="16"/>
                      <a:pt x="67" y="17"/>
                    </a:cubicBezTo>
                    <a:cubicBezTo>
                      <a:pt x="67" y="18"/>
                      <a:pt x="72" y="16"/>
                      <a:pt x="72" y="17"/>
                    </a:cubicBezTo>
                    <a:cubicBezTo>
                      <a:pt x="65" y="20"/>
                      <a:pt x="51" y="27"/>
                      <a:pt x="49" y="27"/>
                    </a:cubicBezTo>
                    <a:cubicBezTo>
                      <a:pt x="51" y="26"/>
                      <a:pt x="61" y="22"/>
                      <a:pt x="57" y="22"/>
                    </a:cubicBezTo>
                    <a:cubicBezTo>
                      <a:pt x="45" y="27"/>
                      <a:pt x="45" y="31"/>
                      <a:pt x="29" y="35"/>
                    </a:cubicBezTo>
                    <a:cubicBezTo>
                      <a:pt x="28" y="35"/>
                      <a:pt x="34" y="33"/>
                      <a:pt x="35" y="32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7" y="35"/>
                      <a:pt x="27" y="35"/>
                      <a:pt x="24" y="36"/>
                    </a:cubicBezTo>
                    <a:cubicBezTo>
                      <a:pt x="29" y="36"/>
                      <a:pt x="26" y="39"/>
                      <a:pt x="17" y="42"/>
                    </a:cubicBezTo>
                    <a:cubicBezTo>
                      <a:pt x="23" y="41"/>
                      <a:pt x="27" y="38"/>
                      <a:pt x="31" y="37"/>
                    </a:cubicBezTo>
                    <a:cubicBezTo>
                      <a:pt x="15" y="45"/>
                      <a:pt x="12" y="47"/>
                      <a:pt x="0" y="52"/>
                    </a:cubicBezTo>
                    <a:cubicBezTo>
                      <a:pt x="0" y="53"/>
                      <a:pt x="9" y="52"/>
                      <a:pt x="11" y="49"/>
                    </a:cubicBezTo>
                    <a:cubicBezTo>
                      <a:pt x="1" y="52"/>
                      <a:pt x="23" y="43"/>
                      <a:pt x="33" y="39"/>
                    </a:cubicBezTo>
                    <a:cubicBezTo>
                      <a:pt x="38" y="36"/>
                      <a:pt x="33" y="39"/>
                      <a:pt x="32" y="37"/>
                    </a:cubicBezTo>
                    <a:cubicBezTo>
                      <a:pt x="40" y="35"/>
                      <a:pt x="43" y="31"/>
                      <a:pt x="45" y="32"/>
                    </a:cubicBezTo>
                    <a:close/>
                    <a:moveTo>
                      <a:pt x="65" y="24"/>
                    </a:moveTo>
                    <a:cubicBezTo>
                      <a:pt x="58" y="27"/>
                      <a:pt x="46" y="31"/>
                      <a:pt x="53" y="26"/>
                    </a:cubicBezTo>
                    <a:cubicBezTo>
                      <a:pt x="63" y="22"/>
                      <a:pt x="64" y="22"/>
                      <a:pt x="6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1" name="Freeform 6973">
                <a:extLst>
                  <a:ext uri="{FF2B5EF4-FFF2-40B4-BE49-F238E27FC236}">
                    <a16:creationId xmlns:a16="http://schemas.microsoft.com/office/drawing/2014/main" id="{F31A0F2E-F335-47C0-A8F5-4C8513577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492"/>
                <a:ext cx="40" cy="30"/>
              </a:xfrm>
              <a:custGeom>
                <a:avLst/>
                <a:gdLst>
                  <a:gd name="T0" fmla="*/ 39 w 70"/>
                  <a:gd name="T1" fmla="*/ 23 h 52"/>
                  <a:gd name="T2" fmla="*/ 31 w 70"/>
                  <a:gd name="T3" fmla="*/ 30 h 52"/>
                  <a:gd name="T4" fmla="*/ 65 w 70"/>
                  <a:gd name="T5" fmla="*/ 3 h 52"/>
                  <a:gd name="T6" fmla="*/ 70 w 70"/>
                  <a:gd name="T7" fmla="*/ 2 h 52"/>
                  <a:gd name="T8" fmla="*/ 36 w 70"/>
                  <a:gd name="T9" fmla="*/ 28 h 52"/>
                  <a:gd name="T10" fmla="*/ 7 w 70"/>
                  <a:gd name="T11" fmla="*/ 49 h 52"/>
                  <a:gd name="T12" fmla="*/ 3 w 70"/>
                  <a:gd name="T13" fmla="*/ 51 h 52"/>
                  <a:gd name="T14" fmla="*/ 0 w 70"/>
                  <a:gd name="T15" fmla="*/ 52 h 52"/>
                  <a:gd name="T16" fmla="*/ 4 w 70"/>
                  <a:gd name="T17" fmla="*/ 47 h 52"/>
                  <a:gd name="T18" fmla="*/ 17 w 70"/>
                  <a:gd name="T19" fmla="*/ 40 h 52"/>
                  <a:gd name="T20" fmla="*/ 12 w 70"/>
                  <a:gd name="T21" fmla="*/ 41 h 52"/>
                  <a:gd name="T22" fmla="*/ 26 w 70"/>
                  <a:gd name="T23" fmla="*/ 31 h 52"/>
                  <a:gd name="T24" fmla="*/ 39 w 70"/>
                  <a:gd name="T25" fmla="*/ 2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52">
                    <a:moveTo>
                      <a:pt x="39" y="23"/>
                    </a:moveTo>
                    <a:cubicBezTo>
                      <a:pt x="41" y="23"/>
                      <a:pt x="26" y="30"/>
                      <a:pt x="31" y="30"/>
                    </a:cubicBezTo>
                    <a:cubicBezTo>
                      <a:pt x="44" y="20"/>
                      <a:pt x="58" y="11"/>
                      <a:pt x="65" y="3"/>
                    </a:cubicBezTo>
                    <a:cubicBezTo>
                      <a:pt x="69" y="0"/>
                      <a:pt x="69" y="2"/>
                      <a:pt x="70" y="2"/>
                    </a:cubicBezTo>
                    <a:cubicBezTo>
                      <a:pt x="57" y="13"/>
                      <a:pt x="46" y="21"/>
                      <a:pt x="36" y="28"/>
                    </a:cubicBezTo>
                    <a:cubicBezTo>
                      <a:pt x="25" y="35"/>
                      <a:pt x="16" y="41"/>
                      <a:pt x="7" y="49"/>
                    </a:cubicBezTo>
                    <a:cubicBezTo>
                      <a:pt x="4" y="51"/>
                      <a:pt x="4" y="51"/>
                      <a:pt x="3" y="51"/>
                    </a:cubicBezTo>
                    <a:cubicBezTo>
                      <a:pt x="3" y="50"/>
                      <a:pt x="2" y="51"/>
                      <a:pt x="0" y="52"/>
                    </a:cubicBezTo>
                    <a:cubicBezTo>
                      <a:pt x="8" y="46"/>
                      <a:pt x="13" y="43"/>
                      <a:pt x="4" y="47"/>
                    </a:cubicBezTo>
                    <a:cubicBezTo>
                      <a:pt x="10" y="43"/>
                      <a:pt x="15" y="40"/>
                      <a:pt x="17" y="40"/>
                    </a:cubicBezTo>
                    <a:cubicBezTo>
                      <a:pt x="18" y="39"/>
                      <a:pt x="20" y="35"/>
                      <a:pt x="12" y="41"/>
                    </a:cubicBezTo>
                    <a:cubicBezTo>
                      <a:pt x="13" y="39"/>
                      <a:pt x="31" y="31"/>
                      <a:pt x="26" y="31"/>
                    </a:cubicBezTo>
                    <a:cubicBezTo>
                      <a:pt x="34" y="25"/>
                      <a:pt x="33" y="27"/>
                      <a:pt x="39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2" name="Freeform 6974">
                <a:extLst>
                  <a:ext uri="{FF2B5EF4-FFF2-40B4-BE49-F238E27FC236}">
                    <a16:creationId xmlns:a16="http://schemas.microsoft.com/office/drawing/2014/main" id="{EADD6C74-BBB6-4366-B59C-D3E30425B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2534"/>
                <a:ext cx="22" cy="15"/>
              </a:xfrm>
              <a:custGeom>
                <a:avLst/>
                <a:gdLst>
                  <a:gd name="T0" fmla="*/ 33 w 39"/>
                  <a:gd name="T1" fmla="*/ 12 h 25"/>
                  <a:gd name="T2" fmla="*/ 21 w 39"/>
                  <a:gd name="T3" fmla="*/ 16 h 25"/>
                  <a:gd name="T4" fmla="*/ 9 w 39"/>
                  <a:gd name="T5" fmla="*/ 22 h 25"/>
                  <a:gd name="T6" fmla="*/ 0 w 39"/>
                  <a:gd name="T7" fmla="*/ 25 h 25"/>
                  <a:gd name="T8" fmla="*/ 18 w 39"/>
                  <a:gd name="T9" fmla="*/ 14 h 25"/>
                  <a:gd name="T10" fmla="*/ 19 w 39"/>
                  <a:gd name="T11" fmla="*/ 11 h 25"/>
                  <a:gd name="T12" fmla="*/ 35 w 39"/>
                  <a:gd name="T13" fmla="*/ 6 h 25"/>
                  <a:gd name="T14" fmla="*/ 23 w 39"/>
                  <a:gd name="T15" fmla="*/ 14 h 25"/>
                  <a:gd name="T16" fmla="*/ 33 w 39"/>
                  <a:gd name="T17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25">
                    <a:moveTo>
                      <a:pt x="33" y="12"/>
                    </a:moveTo>
                    <a:cubicBezTo>
                      <a:pt x="30" y="15"/>
                      <a:pt x="21" y="17"/>
                      <a:pt x="21" y="16"/>
                    </a:cubicBezTo>
                    <a:cubicBezTo>
                      <a:pt x="13" y="21"/>
                      <a:pt x="11" y="22"/>
                      <a:pt x="9" y="22"/>
                    </a:cubicBezTo>
                    <a:cubicBezTo>
                      <a:pt x="6" y="23"/>
                      <a:pt x="5" y="23"/>
                      <a:pt x="0" y="25"/>
                    </a:cubicBezTo>
                    <a:cubicBezTo>
                      <a:pt x="3" y="23"/>
                      <a:pt x="13" y="17"/>
                      <a:pt x="18" y="14"/>
                    </a:cubicBezTo>
                    <a:cubicBezTo>
                      <a:pt x="9" y="18"/>
                      <a:pt x="22" y="11"/>
                      <a:pt x="19" y="11"/>
                    </a:cubicBezTo>
                    <a:cubicBezTo>
                      <a:pt x="39" y="0"/>
                      <a:pt x="21" y="14"/>
                      <a:pt x="35" y="6"/>
                    </a:cubicBezTo>
                    <a:cubicBezTo>
                      <a:pt x="35" y="7"/>
                      <a:pt x="31" y="10"/>
                      <a:pt x="23" y="14"/>
                    </a:cubicBezTo>
                    <a:cubicBezTo>
                      <a:pt x="25" y="14"/>
                      <a:pt x="25" y="16"/>
                      <a:pt x="3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3" name="Freeform 6975">
                <a:extLst>
                  <a:ext uri="{FF2B5EF4-FFF2-40B4-BE49-F238E27FC236}">
                    <a16:creationId xmlns:a16="http://schemas.microsoft.com/office/drawing/2014/main" id="{3EB390A3-39EA-456A-BAA7-59CE4D611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571"/>
                <a:ext cx="29" cy="11"/>
              </a:xfrm>
              <a:custGeom>
                <a:avLst/>
                <a:gdLst>
                  <a:gd name="T0" fmla="*/ 21 w 51"/>
                  <a:gd name="T1" fmla="*/ 11 h 20"/>
                  <a:gd name="T2" fmla="*/ 29 w 51"/>
                  <a:gd name="T3" fmla="*/ 10 h 20"/>
                  <a:gd name="T4" fmla="*/ 51 w 51"/>
                  <a:gd name="T5" fmla="*/ 0 h 20"/>
                  <a:gd name="T6" fmla="*/ 38 w 51"/>
                  <a:gd name="T7" fmla="*/ 9 h 20"/>
                  <a:gd name="T8" fmla="*/ 30 w 51"/>
                  <a:gd name="T9" fmla="*/ 11 h 20"/>
                  <a:gd name="T10" fmla="*/ 24 w 51"/>
                  <a:gd name="T11" fmla="*/ 14 h 20"/>
                  <a:gd name="T12" fmla="*/ 0 w 51"/>
                  <a:gd name="T13" fmla="*/ 18 h 20"/>
                  <a:gd name="T14" fmla="*/ 21 w 51"/>
                  <a:gd name="T15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20">
                    <a:moveTo>
                      <a:pt x="21" y="11"/>
                    </a:moveTo>
                    <a:cubicBezTo>
                      <a:pt x="27" y="9"/>
                      <a:pt x="16" y="14"/>
                      <a:pt x="29" y="10"/>
                    </a:cubicBezTo>
                    <a:cubicBezTo>
                      <a:pt x="36" y="7"/>
                      <a:pt x="44" y="3"/>
                      <a:pt x="51" y="0"/>
                    </a:cubicBezTo>
                    <a:cubicBezTo>
                      <a:pt x="51" y="2"/>
                      <a:pt x="36" y="8"/>
                      <a:pt x="38" y="9"/>
                    </a:cubicBezTo>
                    <a:cubicBezTo>
                      <a:pt x="34" y="13"/>
                      <a:pt x="36" y="8"/>
                      <a:pt x="30" y="11"/>
                    </a:cubicBezTo>
                    <a:cubicBezTo>
                      <a:pt x="22" y="13"/>
                      <a:pt x="18" y="16"/>
                      <a:pt x="24" y="14"/>
                    </a:cubicBezTo>
                    <a:cubicBezTo>
                      <a:pt x="9" y="20"/>
                      <a:pt x="3" y="19"/>
                      <a:pt x="0" y="18"/>
                    </a:cubicBezTo>
                    <a:cubicBezTo>
                      <a:pt x="5" y="15"/>
                      <a:pt x="19" y="13"/>
                      <a:pt x="2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4" name="Freeform 6976">
                <a:extLst>
                  <a:ext uri="{FF2B5EF4-FFF2-40B4-BE49-F238E27FC236}">
                    <a16:creationId xmlns:a16="http://schemas.microsoft.com/office/drawing/2014/main" id="{7B4C5EF7-FA0B-407F-A8D0-FDFD9E0A1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2587"/>
                <a:ext cx="14" cy="4"/>
              </a:xfrm>
              <a:custGeom>
                <a:avLst/>
                <a:gdLst>
                  <a:gd name="T0" fmla="*/ 18 w 24"/>
                  <a:gd name="T1" fmla="*/ 5 h 7"/>
                  <a:gd name="T2" fmla="*/ 19 w 24"/>
                  <a:gd name="T3" fmla="*/ 7 h 7"/>
                  <a:gd name="T4" fmla="*/ 8 w 24"/>
                  <a:gd name="T5" fmla="*/ 4 h 7"/>
                  <a:gd name="T6" fmla="*/ 11 w 24"/>
                  <a:gd name="T7" fmla="*/ 4 h 7"/>
                  <a:gd name="T8" fmla="*/ 0 w 24"/>
                  <a:gd name="T9" fmla="*/ 1 h 7"/>
                  <a:gd name="T10" fmla="*/ 18 w 24"/>
                  <a:gd name="T1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7">
                    <a:moveTo>
                      <a:pt x="18" y="5"/>
                    </a:moveTo>
                    <a:cubicBezTo>
                      <a:pt x="18" y="6"/>
                      <a:pt x="24" y="7"/>
                      <a:pt x="19" y="7"/>
                    </a:cubicBezTo>
                    <a:cubicBezTo>
                      <a:pt x="16" y="6"/>
                      <a:pt x="13" y="5"/>
                      <a:pt x="8" y="4"/>
                    </a:cubicBezTo>
                    <a:cubicBezTo>
                      <a:pt x="8" y="4"/>
                      <a:pt x="11" y="5"/>
                      <a:pt x="11" y="4"/>
                    </a:cubicBezTo>
                    <a:cubicBezTo>
                      <a:pt x="10" y="3"/>
                      <a:pt x="4" y="2"/>
                      <a:pt x="0" y="1"/>
                    </a:cubicBezTo>
                    <a:cubicBezTo>
                      <a:pt x="4" y="0"/>
                      <a:pt x="8" y="3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5" name="Freeform 6977">
                <a:extLst>
                  <a:ext uri="{FF2B5EF4-FFF2-40B4-BE49-F238E27FC236}">
                    <a16:creationId xmlns:a16="http://schemas.microsoft.com/office/drawing/2014/main" id="{3B75C790-AAA3-4F36-9042-4F10A9C50A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96" y="2506"/>
                <a:ext cx="248" cy="89"/>
              </a:xfrm>
              <a:custGeom>
                <a:avLst/>
                <a:gdLst>
                  <a:gd name="T0" fmla="*/ 368 w 436"/>
                  <a:gd name="T1" fmla="*/ 48 h 157"/>
                  <a:gd name="T2" fmla="*/ 398 w 436"/>
                  <a:gd name="T3" fmla="*/ 32 h 157"/>
                  <a:gd name="T4" fmla="*/ 415 w 436"/>
                  <a:gd name="T5" fmla="*/ 19 h 157"/>
                  <a:gd name="T6" fmla="*/ 423 w 436"/>
                  <a:gd name="T7" fmla="*/ 8 h 157"/>
                  <a:gd name="T8" fmla="*/ 410 w 436"/>
                  <a:gd name="T9" fmla="*/ 22 h 157"/>
                  <a:gd name="T10" fmla="*/ 375 w 436"/>
                  <a:gd name="T11" fmla="*/ 38 h 157"/>
                  <a:gd name="T12" fmla="*/ 322 w 436"/>
                  <a:gd name="T13" fmla="*/ 66 h 157"/>
                  <a:gd name="T14" fmla="*/ 336 w 436"/>
                  <a:gd name="T15" fmla="*/ 57 h 157"/>
                  <a:gd name="T16" fmla="*/ 344 w 436"/>
                  <a:gd name="T17" fmla="*/ 52 h 157"/>
                  <a:gd name="T18" fmla="*/ 315 w 436"/>
                  <a:gd name="T19" fmla="*/ 66 h 157"/>
                  <a:gd name="T20" fmla="*/ 311 w 436"/>
                  <a:gd name="T21" fmla="*/ 70 h 157"/>
                  <a:gd name="T22" fmla="*/ 297 w 436"/>
                  <a:gd name="T23" fmla="*/ 78 h 157"/>
                  <a:gd name="T24" fmla="*/ 289 w 436"/>
                  <a:gd name="T25" fmla="*/ 83 h 157"/>
                  <a:gd name="T26" fmla="*/ 283 w 436"/>
                  <a:gd name="T27" fmla="*/ 87 h 157"/>
                  <a:gd name="T28" fmla="*/ 261 w 436"/>
                  <a:gd name="T29" fmla="*/ 90 h 157"/>
                  <a:gd name="T30" fmla="*/ 246 w 436"/>
                  <a:gd name="T31" fmla="*/ 98 h 157"/>
                  <a:gd name="T32" fmla="*/ 257 w 436"/>
                  <a:gd name="T33" fmla="*/ 95 h 157"/>
                  <a:gd name="T34" fmla="*/ 250 w 436"/>
                  <a:gd name="T35" fmla="*/ 101 h 157"/>
                  <a:gd name="T36" fmla="*/ 228 w 436"/>
                  <a:gd name="T37" fmla="*/ 110 h 157"/>
                  <a:gd name="T38" fmla="*/ 231 w 436"/>
                  <a:gd name="T39" fmla="*/ 105 h 157"/>
                  <a:gd name="T40" fmla="*/ 226 w 436"/>
                  <a:gd name="T41" fmla="*/ 109 h 157"/>
                  <a:gd name="T42" fmla="*/ 206 w 436"/>
                  <a:gd name="T43" fmla="*/ 116 h 157"/>
                  <a:gd name="T44" fmla="*/ 191 w 436"/>
                  <a:gd name="T45" fmla="*/ 123 h 157"/>
                  <a:gd name="T46" fmla="*/ 174 w 436"/>
                  <a:gd name="T47" fmla="*/ 126 h 157"/>
                  <a:gd name="T48" fmla="*/ 155 w 436"/>
                  <a:gd name="T49" fmla="*/ 131 h 157"/>
                  <a:gd name="T50" fmla="*/ 133 w 436"/>
                  <a:gd name="T51" fmla="*/ 135 h 157"/>
                  <a:gd name="T52" fmla="*/ 168 w 436"/>
                  <a:gd name="T53" fmla="*/ 126 h 157"/>
                  <a:gd name="T54" fmla="*/ 138 w 436"/>
                  <a:gd name="T55" fmla="*/ 132 h 157"/>
                  <a:gd name="T56" fmla="*/ 158 w 436"/>
                  <a:gd name="T57" fmla="*/ 121 h 157"/>
                  <a:gd name="T58" fmla="*/ 137 w 436"/>
                  <a:gd name="T59" fmla="*/ 127 h 157"/>
                  <a:gd name="T60" fmla="*/ 119 w 436"/>
                  <a:gd name="T61" fmla="*/ 133 h 157"/>
                  <a:gd name="T62" fmla="*/ 131 w 436"/>
                  <a:gd name="T63" fmla="*/ 133 h 157"/>
                  <a:gd name="T64" fmla="*/ 89 w 436"/>
                  <a:gd name="T65" fmla="*/ 141 h 157"/>
                  <a:gd name="T66" fmla="*/ 57 w 436"/>
                  <a:gd name="T67" fmla="*/ 146 h 157"/>
                  <a:gd name="T68" fmla="*/ 59 w 436"/>
                  <a:gd name="T69" fmla="*/ 148 h 157"/>
                  <a:gd name="T70" fmla="*/ 62 w 436"/>
                  <a:gd name="T71" fmla="*/ 149 h 157"/>
                  <a:gd name="T72" fmla="*/ 0 w 436"/>
                  <a:gd name="T73" fmla="*/ 156 h 157"/>
                  <a:gd name="T74" fmla="*/ 98 w 436"/>
                  <a:gd name="T75" fmla="*/ 146 h 157"/>
                  <a:gd name="T76" fmla="*/ 103 w 436"/>
                  <a:gd name="T77" fmla="*/ 143 h 157"/>
                  <a:gd name="T78" fmla="*/ 159 w 436"/>
                  <a:gd name="T79" fmla="*/ 132 h 157"/>
                  <a:gd name="T80" fmla="*/ 252 w 436"/>
                  <a:gd name="T81" fmla="*/ 103 h 157"/>
                  <a:gd name="T82" fmla="*/ 288 w 436"/>
                  <a:gd name="T83" fmla="*/ 87 h 157"/>
                  <a:gd name="T84" fmla="*/ 316 w 436"/>
                  <a:gd name="T85" fmla="*/ 73 h 157"/>
                  <a:gd name="T86" fmla="*/ 329 w 436"/>
                  <a:gd name="T87" fmla="*/ 67 h 157"/>
                  <a:gd name="T88" fmla="*/ 346 w 436"/>
                  <a:gd name="T89" fmla="*/ 56 h 157"/>
                  <a:gd name="T90" fmla="*/ 335 w 436"/>
                  <a:gd name="T91" fmla="*/ 65 h 157"/>
                  <a:gd name="T92" fmla="*/ 306 w 436"/>
                  <a:gd name="T93" fmla="*/ 78 h 157"/>
                  <a:gd name="T94" fmla="*/ 356 w 436"/>
                  <a:gd name="T95" fmla="*/ 55 h 157"/>
                  <a:gd name="T96" fmla="*/ 313 w 436"/>
                  <a:gd name="T97" fmla="*/ 79 h 157"/>
                  <a:gd name="T98" fmla="*/ 374 w 436"/>
                  <a:gd name="T99" fmla="*/ 44 h 157"/>
                  <a:gd name="T100" fmla="*/ 376 w 436"/>
                  <a:gd name="T101" fmla="*/ 38 h 157"/>
                  <a:gd name="T102" fmla="*/ 107 w 436"/>
                  <a:gd name="T103" fmla="*/ 143 h 157"/>
                  <a:gd name="T104" fmla="*/ 131 w 436"/>
                  <a:gd name="T105" fmla="*/ 137 h 157"/>
                  <a:gd name="T106" fmla="*/ 107 w 436"/>
                  <a:gd name="T107" fmla="*/ 143 h 157"/>
                  <a:gd name="T108" fmla="*/ 131 w 436"/>
                  <a:gd name="T109" fmla="*/ 137 h 157"/>
                  <a:gd name="T110" fmla="*/ 122 w 436"/>
                  <a:gd name="T111" fmla="*/ 13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6" h="157">
                    <a:moveTo>
                      <a:pt x="357" y="59"/>
                    </a:moveTo>
                    <a:cubicBezTo>
                      <a:pt x="356" y="57"/>
                      <a:pt x="359" y="53"/>
                      <a:pt x="368" y="48"/>
                    </a:cubicBezTo>
                    <a:cubicBezTo>
                      <a:pt x="373" y="47"/>
                      <a:pt x="371" y="48"/>
                      <a:pt x="368" y="51"/>
                    </a:cubicBezTo>
                    <a:cubicBezTo>
                      <a:pt x="381" y="44"/>
                      <a:pt x="382" y="42"/>
                      <a:pt x="398" y="32"/>
                    </a:cubicBezTo>
                    <a:cubicBezTo>
                      <a:pt x="398" y="30"/>
                      <a:pt x="391" y="38"/>
                      <a:pt x="391" y="35"/>
                    </a:cubicBezTo>
                    <a:cubicBezTo>
                      <a:pt x="402" y="29"/>
                      <a:pt x="409" y="24"/>
                      <a:pt x="415" y="19"/>
                    </a:cubicBezTo>
                    <a:cubicBezTo>
                      <a:pt x="422" y="15"/>
                      <a:pt x="428" y="11"/>
                      <a:pt x="435" y="6"/>
                    </a:cubicBezTo>
                    <a:cubicBezTo>
                      <a:pt x="436" y="3"/>
                      <a:pt x="436" y="0"/>
                      <a:pt x="423" y="8"/>
                    </a:cubicBezTo>
                    <a:cubicBezTo>
                      <a:pt x="425" y="8"/>
                      <a:pt x="431" y="6"/>
                      <a:pt x="434" y="6"/>
                    </a:cubicBezTo>
                    <a:cubicBezTo>
                      <a:pt x="427" y="10"/>
                      <a:pt x="419" y="16"/>
                      <a:pt x="410" y="22"/>
                    </a:cubicBezTo>
                    <a:cubicBezTo>
                      <a:pt x="401" y="28"/>
                      <a:pt x="392" y="33"/>
                      <a:pt x="386" y="37"/>
                    </a:cubicBezTo>
                    <a:cubicBezTo>
                      <a:pt x="381" y="37"/>
                      <a:pt x="385" y="33"/>
                      <a:pt x="375" y="38"/>
                    </a:cubicBezTo>
                    <a:cubicBezTo>
                      <a:pt x="369" y="42"/>
                      <a:pt x="359" y="48"/>
                      <a:pt x="348" y="54"/>
                    </a:cubicBezTo>
                    <a:cubicBezTo>
                      <a:pt x="338" y="60"/>
                      <a:pt x="327" y="65"/>
                      <a:pt x="322" y="66"/>
                    </a:cubicBezTo>
                    <a:cubicBezTo>
                      <a:pt x="325" y="65"/>
                      <a:pt x="313" y="72"/>
                      <a:pt x="313" y="71"/>
                    </a:cubicBezTo>
                    <a:cubicBezTo>
                      <a:pt x="315" y="69"/>
                      <a:pt x="325" y="64"/>
                      <a:pt x="336" y="57"/>
                    </a:cubicBezTo>
                    <a:cubicBezTo>
                      <a:pt x="339" y="57"/>
                      <a:pt x="329" y="63"/>
                      <a:pt x="341" y="57"/>
                    </a:cubicBezTo>
                    <a:cubicBezTo>
                      <a:pt x="338" y="57"/>
                      <a:pt x="343" y="53"/>
                      <a:pt x="344" y="52"/>
                    </a:cubicBezTo>
                    <a:cubicBezTo>
                      <a:pt x="339" y="54"/>
                      <a:pt x="331" y="58"/>
                      <a:pt x="337" y="54"/>
                    </a:cubicBezTo>
                    <a:cubicBezTo>
                      <a:pt x="315" y="66"/>
                      <a:pt x="315" y="66"/>
                      <a:pt x="315" y="66"/>
                    </a:cubicBezTo>
                    <a:cubicBezTo>
                      <a:pt x="309" y="69"/>
                      <a:pt x="305" y="72"/>
                      <a:pt x="294" y="77"/>
                    </a:cubicBezTo>
                    <a:cubicBezTo>
                      <a:pt x="305" y="72"/>
                      <a:pt x="306" y="70"/>
                      <a:pt x="311" y="70"/>
                    </a:cubicBezTo>
                    <a:cubicBezTo>
                      <a:pt x="302" y="75"/>
                      <a:pt x="304" y="74"/>
                      <a:pt x="310" y="73"/>
                    </a:cubicBezTo>
                    <a:cubicBezTo>
                      <a:pt x="301" y="78"/>
                      <a:pt x="302" y="76"/>
                      <a:pt x="297" y="78"/>
                    </a:cubicBezTo>
                    <a:cubicBezTo>
                      <a:pt x="293" y="82"/>
                      <a:pt x="299" y="78"/>
                      <a:pt x="302" y="79"/>
                    </a:cubicBezTo>
                    <a:cubicBezTo>
                      <a:pt x="295" y="82"/>
                      <a:pt x="292" y="83"/>
                      <a:pt x="289" y="83"/>
                    </a:cubicBezTo>
                    <a:cubicBezTo>
                      <a:pt x="285" y="84"/>
                      <a:pt x="282" y="85"/>
                      <a:pt x="274" y="88"/>
                    </a:cubicBezTo>
                    <a:cubicBezTo>
                      <a:pt x="273" y="91"/>
                      <a:pt x="286" y="84"/>
                      <a:pt x="283" y="87"/>
                    </a:cubicBezTo>
                    <a:cubicBezTo>
                      <a:pt x="274" y="91"/>
                      <a:pt x="257" y="99"/>
                      <a:pt x="253" y="99"/>
                    </a:cubicBezTo>
                    <a:cubicBezTo>
                      <a:pt x="268" y="93"/>
                      <a:pt x="264" y="92"/>
                      <a:pt x="261" y="90"/>
                    </a:cubicBezTo>
                    <a:cubicBezTo>
                      <a:pt x="253" y="93"/>
                      <a:pt x="246" y="96"/>
                      <a:pt x="238" y="99"/>
                    </a:cubicBezTo>
                    <a:cubicBezTo>
                      <a:pt x="239" y="100"/>
                      <a:pt x="242" y="99"/>
                      <a:pt x="246" y="98"/>
                    </a:cubicBezTo>
                    <a:cubicBezTo>
                      <a:pt x="242" y="98"/>
                      <a:pt x="253" y="95"/>
                      <a:pt x="259" y="92"/>
                    </a:cubicBezTo>
                    <a:cubicBezTo>
                      <a:pt x="258" y="93"/>
                      <a:pt x="255" y="95"/>
                      <a:pt x="257" y="95"/>
                    </a:cubicBezTo>
                    <a:cubicBezTo>
                      <a:pt x="246" y="99"/>
                      <a:pt x="243" y="101"/>
                      <a:pt x="243" y="101"/>
                    </a:cubicBezTo>
                    <a:cubicBezTo>
                      <a:pt x="243" y="102"/>
                      <a:pt x="247" y="102"/>
                      <a:pt x="250" y="101"/>
                    </a:cubicBezTo>
                    <a:cubicBezTo>
                      <a:pt x="243" y="104"/>
                      <a:pt x="248" y="103"/>
                      <a:pt x="242" y="106"/>
                    </a:cubicBezTo>
                    <a:cubicBezTo>
                      <a:pt x="234" y="109"/>
                      <a:pt x="229" y="110"/>
                      <a:pt x="228" y="110"/>
                    </a:cubicBezTo>
                    <a:cubicBezTo>
                      <a:pt x="233" y="109"/>
                      <a:pt x="234" y="108"/>
                      <a:pt x="238" y="106"/>
                    </a:cubicBezTo>
                    <a:cubicBezTo>
                      <a:pt x="233" y="106"/>
                      <a:pt x="226" y="109"/>
                      <a:pt x="231" y="105"/>
                    </a:cubicBezTo>
                    <a:cubicBezTo>
                      <a:pt x="224" y="107"/>
                      <a:pt x="224" y="108"/>
                      <a:pt x="218" y="110"/>
                    </a:cubicBezTo>
                    <a:cubicBezTo>
                      <a:pt x="215" y="112"/>
                      <a:pt x="224" y="109"/>
                      <a:pt x="226" y="109"/>
                    </a:cubicBezTo>
                    <a:cubicBezTo>
                      <a:pt x="218" y="112"/>
                      <a:pt x="218" y="114"/>
                      <a:pt x="208" y="117"/>
                    </a:cubicBezTo>
                    <a:cubicBezTo>
                      <a:pt x="209" y="117"/>
                      <a:pt x="215" y="113"/>
                      <a:pt x="206" y="116"/>
                    </a:cubicBezTo>
                    <a:cubicBezTo>
                      <a:pt x="201" y="119"/>
                      <a:pt x="199" y="116"/>
                      <a:pt x="188" y="120"/>
                    </a:cubicBezTo>
                    <a:cubicBezTo>
                      <a:pt x="186" y="123"/>
                      <a:pt x="189" y="121"/>
                      <a:pt x="191" y="123"/>
                    </a:cubicBezTo>
                    <a:cubicBezTo>
                      <a:pt x="183" y="125"/>
                      <a:pt x="175" y="128"/>
                      <a:pt x="166" y="129"/>
                    </a:cubicBezTo>
                    <a:cubicBezTo>
                      <a:pt x="165" y="129"/>
                      <a:pt x="170" y="128"/>
                      <a:pt x="174" y="126"/>
                    </a:cubicBezTo>
                    <a:cubicBezTo>
                      <a:pt x="179" y="125"/>
                      <a:pt x="182" y="124"/>
                      <a:pt x="179" y="124"/>
                    </a:cubicBezTo>
                    <a:cubicBezTo>
                      <a:pt x="165" y="128"/>
                      <a:pt x="159" y="129"/>
                      <a:pt x="155" y="131"/>
                    </a:cubicBezTo>
                    <a:cubicBezTo>
                      <a:pt x="151" y="132"/>
                      <a:pt x="148" y="133"/>
                      <a:pt x="139" y="136"/>
                    </a:cubicBezTo>
                    <a:cubicBezTo>
                      <a:pt x="141" y="134"/>
                      <a:pt x="142" y="134"/>
                      <a:pt x="133" y="135"/>
                    </a:cubicBezTo>
                    <a:cubicBezTo>
                      <a:pt x="140" y="133"/>
                      <a:pt x="141" y="132"/>
                      <a:pt x="150" y="130"/>
                    </a:cubicBezTo>
                    <a:cubicBezTo>
                      <a:pt x="152" y="131"/>
                      <a:pt x="160" y="129"/>
                      <a:pt x="168" y="126"/>
                    </a:cubicBezTo>
                    <a:cubicBezTo>
                      <a:pt x="176" y="124"/>
                      <a:pt x="183" y="121"/>
                      <a:pt x="184" y="120"/>
                    </a:cubicBezTo>
                    <a:cubicBezTo>
                      <a:pt x="168" y="124"/>
                      <a:pt x="154" y="129"/>
                      <a:pt x="138" y="132"/>
                    </a:cubicBezTo>
                    <a:cubicBezTo>
                      <a:pt x="143" y="130"/>
                      <a:pt x="153" y="127"/>
                      <a:pt x="159" y="125"/>
                    </a:cubicBezTo>
                    <a:cubicBezTo>
                      <a:pt x="165" y="122"/>
                      <a:pt x="168" y="120"/>
                      <a:pt x="158" y="121"/>
                    </a:cubicBezTo>
                    <a:cubicBezTo>
                      <a:pt x="160" y="122"/>
                      <a:pt x="161" y="124"/>
                      <a:pt x="150" y="126"/>
                    </a:cubicBezTo>
                    <a:cubicBezTo>
                      <a:pt x="138" y="129"/>
                      <a:pt x="142" y="126"/>
                      <a:pt x="137" y="127"/>
                    </a:cubicBezTo>
                    <a:cubicBezTo>
                      <a:pt x="129" y="129"/>
                      <a:pt x="126" y="133"/>
                      <a:pt x="111" y="134"/>
                    </a:cubicBezTo>
                    <a:cubicBezTo>
                      <a:pt x="109" y="135"/>
                      <a:pt x="114" y="134"/>
                      <a:pt x="119" y="133"/>
                    </a:cubicBezTo>
                    <a:cubicBezTo>
                      <a:pt x="124" y="132"/>
                      <a:pt x="129" y="131"/>
                      <a:pt x="130" y="131"/>
                    </a:cubicBezTo>
                    <a:cubicBezTo>
                      <a:pt x="118" y="134"/>
                      <a:pt x="127" y="133"/>
                      <a:pt x="131" y="133"/>
                    </a:cubicBezTo>
                    <a:cubicBezTo>
                      <a:pt x="126" y="135"/>
                      <a:pt x="118" y="137"/>
                      <a:pt x="110" y="138"/>
                    </a:cubicBezTo>
                    <a:cubicBezTo>
                      <a:pt x="103" y="140"/>
                      <a:pt x="94" y="141"/>
                      <a:pt x="89" y="141"/>
                    </a:cubicBezTo>
                    <a:cubicBezTo>
                      <a:pt x="85" y="142"/>
                      <a:pt x="77" y="144"/>
                      <a:pt x="70" y="145"/>
                    </a:cubicBezTo>
                    <a:cubicBezTo>
                      <a:pt x="62" y="146"/>
                      <a:pt x="56" y="147"/>
                      <a:pt x="57" y="146"/>
                    </a:cubicBezTo>
                    <a:cubicBezTo>
                      <a:pt x="52" y="147"/>
                      <a:pt x="46" y="149"/>
                      <a:pt x="37" y="150"/>
                    </a:cubicBezTo>
                    <a:cubicBezTo>
                      <a:pt x="44" y="150"/>
                      <a:pt x="52" y="149"/>
                      <a:pt x="59" y="148"/>
                    </a:cubicBezTo>
                    <a:cubicBezTo>
                      <a:pt x="67" y="147"/>
                      <a:pt x="73" y="146"/>
                      <a:pt x="77" y="146"/>
                    </a:cubicBezTo>
                    <a:cubicBezTo>
                      <a:pt x="76" y="147"/>
                      <a:pt x="70" y="148"/>
                      <a:pt x="62" y="149"/>
                    </a:cubicBezTo>
                    <a:cubicBezTo>
                      <a:pt x="55" y="150"/>
                      <a:pt x="47" y="150"/>
                      <a:pt x="42" y="151"/>
                    </a:cubicBezTo>
                    <a:cubicBezTo>
                      <a:pt x="46" y="153"/>
                      <a:pt x="25" y="154"/>
                      <a:pt x="0" y="156"/>
                    </a:cubicBezTo>
                    <a:cubicBezTo>
                      <a:pt x="8" y="157"/>
                      <a:pt x="27" y="156"/>
                      <a:pt x="47" y="153"/>
                    </a:cubicBezTo>
                    <a:cubicBezTo>
                      <a:pt x="67" y="151"/>
                      <a:pt x="88" y="147"/>
                      <a:pt x="98" y="146"/>
                    </a:cubicBezTo>
                    <a:cubicBezTo>
                      <a:pt x="101" y="144"/>
                      <a:pt x="87" y="147"/>
                      <a:pt x="89" y="146"/>
                    </a:cubicBezTo>
                    <a:cubicBezTo>
                      <a:pt x="94" y="145"/>
                      <a:pt x="98" y="144"/>
                      <a:pt x="103" y="143"/>
                    </a:cubicBezTo>
                    <a:cubicBezTo>
                      <a:pt x="105" y="145"/>
                      <a:pt x="105" y="145"/>
                      <a:pt x="105" y="145"/>
                    </a:cubicBezTo>
                    <a:cubicBezTo>
                      <a:pt x="125" y="141"/>
                      <a:pt x="143" y="137"/>
                      <a:pt x="159" y="132"/>
                    </a:cubicBezTo>
                    <a:cubicBezTo>
                      <a:pt x="176" y="128"/>
                      <a:pt x="192" y="124"/>
                      <a:pt x="207" y="119"/>
                    </a:cubicBezTo>
                    <a:cubicBezTo>
                      <a:pt x="222" y="114"/>
                      <a:pt x="237" y="109"/>
                      <a:pt x="252" y="103"/>
                    </a:cubicBezTo>
                    <a:cubicBezTo>
                      <a:pt x="268" y="97"/>
                      <a:pt x="284" y="90"/>
                      <a:pt x="301" y="82"/>
                    </a:cubicBezTo>
                    <a:cubicBezTo>
                      <a:pt x="294" y="85"/>
                      <a:pt x="289" y="87"/>
                      <a:pt x="288" y="87"/>
                    </a:cubicBezTo>
                    <a:cubicBezTo>
                      <a:pt x="298" y="81"/>
                      <a:pt x="312" y="74"/>
                      <a:pt x="314" y="72"/>
                    </a:cubicBezTo>
                    <a:cubicBezTo>
                      <a:pt x="319" y="70"/>
                      <a:pt x="317" y="71"/>
                      <a:pt x="316" y="73"/>
                    </a:cubicBezTo>
                    <a:cubicBezTo>
                      <a:pt x="328" y="67"/>
                      <a:pt x="314" y="71"/>
                      <a:pt x="327" y="66"/>
                    </a:cubicBezTo>
                    <a:cubicBezTo>
                      <a:pt x="329" y="67"/>
                      <a:pt x="329" y="67"/>
                      <a:pt x="329" y="67"/>
                    </a:cubicBezTo>
                    <a:cubicBezTo>
                      <a:pt x="339" y="62"/>
                      <a:pt x="340" y="61"/>
                      <a:pt x="341" y="60"/>
                    </a:cubicBezTo>
                    <a:cubicBezTo>
                      <a:pt x="342" y="59"/>
                      <a:pt x="341" y="59"/>
                      <a:pt x="346" y="56"/>
                    </a:cubicBezTo>
                    <a:cubicBezTo>
                      <a:pt x="353" y="53"/>
                      <a:pt x="349" y="57"/>
                      <a:pt x="355" y="54"/>
                    </a:cubicBezTo>
                    <a:cubicBezTo>
                      <a:pt x="352" y="56"/>
                      <a:pt x="343" y="61"/>
                      <a:pt x="335" y="65"/>
                    </a:cubicBezTo>
                    <a:cubicBezTo>
                      <a:pt x="326" y="69"/>
                      <a:pt x="320" y="72"/>
                      <a:pt x="322" y="70"/>
                    </a:cubicBezTo>
                    <a:cubicBezTo>
                      <a:pt x="317" y="73"/>
                      <a:pt x="312" y="75"/>
                      <a:pt x="306" y="78"/>
                    </a:cubicBezTo>
                    <a:cubicBezTo>
                      <a:pt x="310" y="78"/>
                      <a:pt x="310" y="77"/>
                      <a:pt x="309" y="79"/>
                    </a:cubicBezTo>
                    <a:cubicBezTo>
                      <a:pt x="325" y="71"/>
                      <a:pt x="343" y="62"/>
                      <a:pt x="356" y="55"/>
                    </a:cubicBezTo>
                    <a:cubicBezTo>
                      <a:pt x="357" y="55"/>
                      <a:pt x="357" y="55"/>
                      <a:pt x="357" y="55"/>
                    </a:cubicBezTo>
                    <a:cubicBezTo>
                      <a:pt x="343" y="64"/>
                      <a:pt x="332" y="69"/>
                      <a:pt x="313" y="79"/>
                    </a:cubicBezTo>
                    <a:cubicBezTo>
                      <a:pt x="327" y="75"/>
                      <a:pt x="342" y="64"/>
                      <a:pt x="357" y="59"/>
                    </a:cubicBezTo>
                    <a:close/>
                    <a:moveTo>
                      <a:pt x="374" y="44"/>
                    </a:moveTo>
                    <a:cubicBezTo>
                      <a:pt x="365" y="49"/>
                      <a:pt x="365" y="49"/>
                      <a:pt x="365" y="49"/>
                    </a:cubicBezTo>
                    <a:cubicBezTo>
                      <a:pt x="354" y="53"/>
                      <a:pt x="362" y="46"/>
                      <a:pt x="376" y="38"/>
                    </a:cubicBezTo>
                    <a:cubicBezTo>
                      <a:pt x="380" y="38"/>
                      <a:pt x="372" y="43"/>
                      <a:pt x="374" y="44"/>
                    </a:cubicBezTo>
                    <a:close/>
                    <a:moveTo>
                      <a:pt x="107" y="143"/>
                    </a:moveTo>
                    <a:cubicBezTo>
                      <a:pt x="106" y="143"/>
                      <a:pt x="111" y="141"/>
                      <a:pt x="117" y="140"/>
                    </a:cubicBezTo>
                    <a:cubicBezTo>
                      <a:pt x="123" y="139"/>
                      <a:pt x="130" y="137"/>
                      <a:pt x="131" y="137"/>
                    </a:cubicBezTo>
                    <a:cubicBezTo>
                      <a:pt x="134" y="138"/>
                      <a:pt x="128" y="139"/>
                      <a:pt x="122" y="141"/>
                    </a:cubicBezTo>
                    <a:cubicBezTo>
                      <a:pt x="116" y="142"/>
                      <a:pt x="109" y="143"/>
                      <a:pt x="107" y="143"/>
                    </a:cubicBezTo>
                    <a:close/>
                    <a:moveTo>
                      <a:pt x="122" y="137"/>
                    </a:moveTo>
                    <a:cubicBezTo>
                      <a:pt x="119" y="139"/>
                      <a:pt x="134" y="134"/>
                      <a:pt x="131" y="137"/>
                    </a:cubicBezTo>
                    <a:cubicBezTo>
                      <a:pt x="113" y="140"/>
                      <a:pt x="106" y="141"/>
                      <a:pt x="94" y="143"/>
                    </a:cubicBezTo>
                    <a:cubicBezTo>
                      <a:pt x="100" y="141"/>
                      <a:pt x="111" y="140"/>
                      <a:pt x="12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6" name="Freeform 6978">
                <a:extLst>
                  <a:ext uri="{FF2B5EF4-FFF2-40B4-BE49-F238E27FC236}">
                    <a16:creationId xmlns:a16="http://schemas.microsoft.com/office/drawing/2014/main" id="{8151DACB-96B9-4CAE-8757-A58691E2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51"/>
                <a:ext cx="15" cy="7"/>
              </a:xfrm>
              <a:custGeom>
                <a:avLst/>
                <a:gdLst>
                  <a:gd name="T0" fmla="*/ 25 w 27"/>
                  <a:gd name="T1" fmla="*/ 2 h 11"/>
                  <a:gd name="T2" fmla="*/ 13 w 27"/>
                  <a:gd name="T3" fmla="*/ 7 h 11"/>
                  <a:gd name="T4" fmla="*/ 0 w 27"/>
                  <a:gd name="T5" fmla="*/ 11 h 11"/>
                  <a:gd name="T6" fmla="*/ 23 w 27"/>
                  <a:gd name="T7" fmla="*/ 1 h 11"/>
                  <a:gd name="T8" fmla="*/ 25 w 2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">
                    <a:moveTo>
                      <a:pt x="25" y="2"/>
                    </a:moveTo>
                    <a:cubicBezTo>
                      <a:pt x="24" y="3"/>
                      <a:pt x="19" y="5"/>
                      <a:pt x="13" y="7"/>
                    </a:cubicBezTo>
                    <a:cubicBezTo>
                      <a:pt x="8" y="9"/>
                      <a:pt x="2" y="11"/>
                      <a:pt x="0" y="11"/>
                    </a:cubicBezTo>
                    <a:cubicBezTo>
                      <a:pt x="8" y="8"/>
                      <a:pt x="16" y="5"/>
                      <a:pt x="23" y="1"/>
                    </a:cubicBezTo>
                    <a:cubicBezTo>
                      <a:pt x="27" y="0"/>
                      <a:pt x="15" y="7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7" name="Freeform 6979">
                <a:extLst>
                  <a:ext uri="{FF2B5EF4-FFF2-40B4-BE49-F238E27FC236}">
                    <a16:creationId xmlns:a16="http://schemas.microsoft.com/office/drawing/2014/main" id="{C3CED0EC-B534-44F3-B279-847B39E8A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570"/>
                <a:ext cx="96" cy="23"/>
              </a:xfrm>
              <a:custGeom>
                <a:avLst/>
                <a:gdLst>
                  <a:gd name="T0" fmla="*/ 55 w 170"/>
                  <a:gd name="T1" fmla="*/ 35 h 41"/>
                  <a:gd name="T2" fmla="*/ 55 w 170"/>
                  <a:gd name="T3" fmla="*/ 34 h 41"/>
                  <a:gd name="T4" fmla="*/ 23 w 170"/>
                  <a:gd name="T5" fmla="*/ 40 h 41"/>
                  <a:gd name="T6" fmla="*/ 38 w 170"/>
                  <a:gd name="T7" fmla="*/ 37 h 41"/>
                  <a:gd name="T8" fmla="*/ 53 w 170"/>
                  <a:gd name="T9" fmla="*/ 33 h 41"/>
                  <a:gd name="T10" fmla="*/ 0 w 170"/>
                  <a:gd name="T11" fmla="*/ 41 h 41"/>
                  <a:gd name="T12" fmla="*/ 82 w 170"/>
                  <a:gd name="T13" fmla="*/ 26 h 41"/>
                  <a:gd name="T14" fmla="*/ 170 w 170"/>
                  <a:gd name="T15" fmla="*/ 0 h 41"/>
                  <a:gd name="T16" fmla="*/ 165 w 170"/>
                  <a:gd name="T17" fmla="*/ 4 h 41"/>
                  <a:gd name="T18" fmla="*/ 147 w 170"/>
                  <a:gd name="T19" fmla="*/ 8 h 41"/>
                  <a:gd name="T20" fmla="*/ 122 w 170"/>
                  <a:gd name="T21" fmla="*/ 17 h 41"/>
                  <a:gd name="T22" fmla="*/ 99 w 170"/>
                  <a:gd name="T23" fmla="*/ 22 h 41"/>
                  <a:gd name="T24" fmla="*/ 86 w 170"/>
                  <a:gd name="T25" fmla="*/ 27 h 41"/>
                  <a:gd name="T26" fmla="*/ 85 w 170"/>
                  <a:gd name="T27" fmla="*/ 26 h 41"/>
                  <a:gd name="T28" fmla="*/ 60 w 170"/>
                  <a:gd name="T29" fmla="*/ 31 h 41"/>
                  <a:gd name="T30" fmla="*/ 55 w 170"/>
                  <a:gd name="T31" fmla="*/ 3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0" h="41">
                    <a:moveTo>
                      <a:pt x="55" y="35"/>
                    </a:moveTo>
                    <a:cubicBezTo>
                      <a:pt x="51" y="36"/>
                      <a:pt x="53" y="35"/>
                      <a:pt x="55" y="34"/>
                    </a:cubicBezTo>
                    <a:cubicBezTo>
                      <a:pt x="50" y="34"/>
                      <a:pt x="32" y="39"/>
                      <a:pt x="23" y="40"/>
                    </a:cubicBezTo>
                    <a:cubicBezTo>
                      <a:pt x="25" y="38"/>
                      <a:pt x="31" y="38"/>
                      <a:pt x="38" y="37"/>
                    </a:cubicBezTo>
                    <a:cubicBezTo>
                      <a:pt x="44" y="36"/>
                      <a:pt x="51" y="34"/>
                      <a:pt x="53" y="33"/>
                    </a:cubicBezTo>
                    <a:cubicBezTo>
                      <a:pt x="36" y="35"/>
                      <a:pt x="19" y="41"/>
                      <a:pt x="0" y="41"/>
                    </a:cubicBezTo>
                    <a:cubicBezTo>
                      <a:pt x="28" y="37"/>
                      <a:pt x="55" y="32"/>
                      <a:pt x="82" y="26"/>
                    </a:cubicBezTo>
                    <a:cubicBezTo>
                      <a:pt x="110" y="19"/>
                      <a:pt x="139" y="11"/>
                      <a:pt x="170" y="0"/>
                    </a:cubicBezTo>
                    <a:cubicBezTo>
                      <a:pt x="170" y="1"/>
                      <a:pt x="160" y="4"/>
                      <a:pt x="165" y="4"/>
                    </a:cubicBezTo>
                    <a:cubicBezTo>
                      <a:pt x="154" y="8"/>
                      <a:pt x="148" y="9"/>
                      <a:pt x="147" y="8"/>
                    </a:cubicBezTo>
                    <a:cubicBezTo>
                      <a:pt x="140" y="11"/>
                      <a:pt x="131" y="14"/>
                      <a:pt x="122" y="17"/>
                    </a:cubicBezTo>
                    <a:cubicBezTo>
                      <a:pt x="113" y="20"/>
                      <a:pt x="104" y="22"/>
                      <a:pt x="99" y="22"/>
                    </a:cubicBezTo>
                    <a:cubicBezTo>
                      <a:pt x="85" y="25"/>
                      <a:pt x="100" y="24"/>
                      <a:pt x="86" y="27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72" y="29"/>
                      <a:pt x="66" y="31"/>
                      <a:pt x="60" y="31"/>
                    </a:cubicBezTo>
                    <a:cubicBezTo>
                      <a:pt x="52" y="33"/>
                      <a:pt x="62" y="33"/>
                      <a:pt x="55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8" name="Freeform 6980">
                <a:extLst>
                  <a:ext uri="{FF2B5EF4-FFF2-40B4-BE49-F238E27FC236}">
                    <a16:creationId xmlns:a16="http://schemas.microsoft.com/office/drawing/2014/main" id="{DC7CE975-D6C9-4A80-9EBE-1A2911E2F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2509"/>
                <a:ext cx="20" cy="15"/>
              </a:xfrm>
              <a:custGeom>
                <a:avLst/>
                <a:gdLst>
                  <a:gd name="T0" fmla="*/ 14 w 35"/>
                  <a:gd name="T1" fmla="*/ 13 h 27"/>
                  <a:gd name="T2" fmla="*/ 35 w 35"/>
                  <a:gd name="T3" fmla="*/ 0 h 27"/>
                  <a:gd name="T4" fmla="*/ 34 w 35"/>
                  <a:gd name="T5" fmla="*/ 6 h 27"/>
                  <a:gd name="T6" fmla="*/ 19 w 35"/>
                  <a:gd name="T7" fmla="*/ 17 h 27"/>
                  <a:gd name="T8" fmla="*/ 1 w 35"/>
                  <a:gd name="T9" fmla="*/ 27 h 27"/>
                  <a:gd name="T10" fmla="*/ 20 w 35"/>
                  <a:gd name="T11" fmla="*/ 13 h 27"/>
                  <a:gd name="T12" fmla="*/ 19 w 35"/>
                  <a:gd name="T13" fmla="*/ 12 h 27"/>
                  <a:gd name="T14" fmla="*/ 11 w 35"/>
                  <a:gd name="T15" fmla="*/ 17 h 27"/>
                  <a:gd name="T16" fmla="*/ 4 w 35"/>
                  <a:gd name="T17" fmla="*/ 22 h 27"/>
                  <a:gd name="T18" fmla="*/ 6 w 35"/>
                  <a:gd name="T19" fmla="*/ 18 h 27"/>
                  <a:gd name="T20" fmla="*/ 14 w 35"/>
                  <a:gd name="T21" fmla="*/ 10 h 27"/>
                  <a:gd name="T22" fmla="*/ 14 w 35"/>
                  <a:gd name="T23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7">
                    <a:moveTo>
                      <a:pt x="14" y="13"/>
                    </a:moveTo>
                    <a:cubicBezTo>
                      <a:pt x="20" y="11"/>
                      <a:pt x="28" y="4"/>
                      <a:pt x="35" y="0"/>
                    </a:cubicBezTo>
                    <a:cubicBezTo>
                      <a:pt x="30" y="4"/>
                      <a:pt x="21" y="14"/>
                      <a:pt x="34" y="6"/>
                    </a:cubicBezTo>
                    <a:cubicBezTo>
                      <a:pt x="32" y="8"/>
                      <a:pt x="26" y="12"/>
                      <a:pt x="19" y="17"/>
                    </a:cubicBezTo>
                    <a:cubicBezTo>
                      <a:pt x="12" y="21"/>
                      <a:pt x="4" y="26"/>
                      <a:pt x="1" y="27"/>
                    </a:cubicBezTo>
                    <a:cubicBezTo>
                      <a:pt x="2" y="25"/>
                      <a:pt x="5" y="22"/>
                      <a:pt x="20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5" y="14"/>
                      <a:pt x="11" y="17"/>
                    </a:cubicBezTo>
                    <a:cubicBezTo>
                      <a:pt x="7" y="19"/>
                      <a:pt x="3" y="22"/>
                      <a:pt x="4" y="22"/>
                    </a:cubicBezTo>
                    <a:cubicBezTo>
                      <a:pt x="0" y="23"/>
                      <a:pt x="3" y="21"/>
                      <a:pt x="6" y="18"/>
                    </a:cubicBezTo>
                    <a:cubicBezTo>
                      <a:pt x="10" y="14"/>
                      <a:pt x="14" y="11"/>
                      <a:pt x="14" y="10"/>
                    </a:cubicBezTo>
                    <a:cubicBezTo>
                      <a:pt x="12" y="12"/>
                      <a:pt x="28" y="4"/>
                      <a:pt x="1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9" name="Freeform 6981">
                <a:extLst>
                  <a:ext uri="{FF2B5EF4-FFF2-40B4-BE49-F238E27FC236}">
                    <a16:creationId xmlns:a16="http://schemas.microsoft.com/office/drawing/2014/main" id="{DF29BB2C-08DC-440C-B951-8FC2DCE5C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6" y="2592"/>
                <a:ext cx="66" cy="4"/>
              </a:xfrm>
              <a:custGeom>
                <a:avLst/>
                <a:gdLst>
                  <a:gd name="T0" fmla="*/ 81 w 117"/>
                  <a:gd name="T1" fmla="*/ 4 h 8"/>
                  <a:gd name="T2" fmla="*/ 61 w 117"/>
                  <a:gd name="T3" fmla="*/ 5 h 8"/>
                  <a:gd name="T4" fmla="*/ 69 w 117"/>
                  <a:gd name="T5" fmla="*/ 7 h 8"/>
                  <a:gd name="T6" fmla="*/ 87 w 117"/>
                  <a:gd name="T7" fmla="*/ 5 h 8"/>
                  <a:gd name="T8" fmla="*/ 107 w 117"/>
                  <a:gd name="T9" fmla="*/ 3 h 8"/>
                  <a:gd name="T10" fmla="*/ 92 w 117"/>
                  <a:gd name="T11" fmla="*/ 4 h 8"/>
                  <a:gd name="T12" fmla="*/ 109 w 117"/>
                  <a:gd name="T13" fmla="*/ 1 h 8"/>
                  <a:gd name="T14" fmla="*/ 117 w 117"/>
                  <a:gd name="T15" fmla="*/ 2 h 8"/>
                  <a:gd name="T16" fmla="*/ 113 w 117"/>
                  <a:gd name="T17" fmla="*/ 7 h 8"/>
                  <a:gd name="T18" fmla="*/ 78 w 117"/>
                  <a:gd name="T19" fmla="*/ 8 h 8"/>
                  <a:gd name="T20" fmla="*/ 44 w 117"/>
                  <a:gd name="T21" fmla="*/ 7 h 8"/>
                  <a:gd name="T22" fmla="*/ 43 w 117"/>
                  <a:gd name="T23" fmla="*/ 5 h 8"/>
                  <a:gd name="T24" fmla="*/ 23 w 117"/>
                  <a:gd name="T25" fmla="*/ 4 h 8"/>
                  <a:gd name="T26" fmla="*/ 4 w 117"/>
                  <a:gd name="T27" fmla="*/ 3 h 8"/>
                  <a:gd name="T28" fmla="*/ 8 w 117"/>
                  <a:gd name="T29" fmla="*/ 0 h 8"/>
                  <a:gd name="T30" fmla="*/ 21 w 117"/>
                  <a:gd name="T31" fmla="*/ 4 h 8"/>
                  <a:gd name="T32" fmla="*/ 49 w 117"/>
                  <a:gd name="T33" fmla="*/ 4 h 8"/>
                  <a:gd name="T34" fmla="*/ 35 w 117"/>
                  <a:gd name="T35" fmla="*/ 4 h 8"/>
                  <a:gd name="T36" fmla="*/ 34 w 117"/>
                  <a:gd name="T37" fmla="*/ 2 h 8"/>
                  <a:gd name="T38" fmla="*/ 81 w 117"/>
                  <a:gd name="T3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7" h="8">
                    <a:moveTo>
                      <a:pt x="81" y="4"/>
                    </a:moveTo>
                    <a:cubicBezTo>
                      <a:pt x="84" y="5"/>
                      <a:pt x="66" y="5"/>
                      <a:pt x="61" y="5"/>
                    </a:cubicBezTo>
                    <a:cubicBezTo>
                      <a:pt x="61" y="6"/>
                      <a:pt x="71" y="6"/>
                      <a:pt x="69" y="7"/>
                    </a:cubicBezTo>
                    <a:cubicBezTo>
                      <a:pt x="71" y="6"/>
                      <a:pt x="79" y="6"/>
                      <a:pt x="87" y="5"/>
                    </a:cubicBezTo>
                    <a:cubicBezTo>
                      <a:pt x="96" y="5"/>
                      <a:pt x="104" y="5"/>
                      <a:pt x="107" y="3"/>
                    </a:cubicBezTo>
                    <a:cubicBezTo>
                      <a:pt x="102" y="2"/>
                      <a:pt x="95" y="5"/>
                      <a:pt x="92" y="4"/>
                    </a:cubicBezTo>
                    <a:cubicBezTo>
                      <a:pt x="101" y="2"/>
                      <a:pt x="95" y="2"/>
                      <a:pt x="109" y="1"/>
                    </a:cubicBezTo>
                    <a:cubicBezTo>
                      <a:pt x="108" y="2"/>
                      <a:pt x="110" y="2"/>
                      <a:pt x="117" y="2"/>
                    </a:cubicBezTo>
                    <a:cubicBezTo>
                      <a:pt x="108" y="5"/>
                      <a:pt x="117" y="5"/>
                      <a:pt x="113" y="7"/>
                    </a:cubicBezTo>
                    <a:cubicBezTo>
                      <a:pt x="100" y="8"/>
                      <a:pt x="89" y="8"/>
                      <a:pt x="78" y="8"/>
                    </a:cubicBezTo>
                    <a:cubicBezTo>
                      <a:pt x="67" y="8"/>
                      <a:pt x="57" y="8"/>
                      <a:pt x="44" y="7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3" y="5"/>
                      <a:pt x="28" y="5"/>
                      <a:pt x="2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2"/>
                      <a:pt x="0" y="1"/>
                      <a:pt x="8" y="0"/>
                    </a:cubicBezTo>
                    <a:cubicBezTo>
                      <a:pt x="12" y="1"/>
                      <a:pt x="21" y="2"/>
                      <a:pt x="21" y="4"/>
                    </a:cubicBezTo>
                    <a:cubicBezTo>
                      <a:pt x="31" y="4"/>
                      <a:pt x="45" y="5"/>
                      <a:pt x="49" y="4"/>
                    </a:cubicBezTo>
                    <a:cubicBezTo>
                      <a:pt x="46" y="3"/>
                      <a:pt x="42" y="4"/>
                      <a:pt x="35" y="4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51" y="4"/>
                      <a:pt x="66" y="3"/>
                      <a:pt x="8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0" name="Freeform 6982">
                <a:extLst>
                  <a:ext uri="{FF2B5EF4-FFF2-40B4-BE49-F238E27FC236}">
                    <a16:creationId xmlns:a16="http://schemas.microsoft.com/office/drawing/2014/main" id="{3422A394-B6DE-41D4-BC7F-38F1DCBD1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2587"/>
                <a:ext cx="15" cy="3"/>
              </a:xfrm>
              <a:custGeom>
                <a:avLst/>
                <a:gdLst>
                  <a:gd name="T0" fmla="*/ 0 w 26"/>
                  <a:gd name="T1" fmla="*/ 0 h 6"/>
                  <a:gd name="T2" fmla="*/ 26 w 26"/>
                  <a:gd name="T3" fmla="*/ 6 h 6"/>
                  <a:gd name="T4" fmla="*/ 0 w 2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6">
                    <a:moveTo>
                      <a:pt x="0" y="0"/>
                    </a:moveTo>
                    <a:cubicBezTo>
                      <a:pt x="9" y="3"/>
                      <a:pt x="24" y="3"/>
                      <a:pt x="26" y="6"/>
                    </a:cubicBezTo>
                    <a:cubicBezTo>
                      <a:pt x="19" y="3"/>
                      <a:pt x="3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1" name="Freeform 6983">
                <a:extLst>
                  <a:ext uri="{FF2B5EF4-FFF2-40B4-BE49-F238E27FC236}">
                    <a16:creationId xmlns:a16="http://schemas.microsoft.com/office/drawing/2014/main" id="{82BC40E0-A487-4D56-889E-A017D94CF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500"/>
                <a:ext cx="24" cy="17"/>
              </a:xfrm>
              <a:custGeom>
                <a:avLst/>
                <a:gdLst>
                  <a:gd name="T0" fmla="*/ 0 w 43"/>
                  <a:gd name="T1" fmla="*/ 0 h 30"/>
                  <a:gd name="T2" fmla="*/ 6 w 43"/>
                  <a:gd name="T3" fmla="*/ 5 h 30"/>
                  <a:gd name="T4" fmla="*/ 0 w 43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0" y="0"/>
                    </a:moveTo>
                    <a:cubicBezTo>
                      <a:pt x="5" y="3"/>
                      <a:pt x="6" y="4"/>
                      <a:pt x="6" y="5"/>
                    </a:cubicBezTo>
                    <a:cubicBezTo>
                      <a:pt x="43" y="30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2" name="Freeform 6984">
                <a:extLst>
                  <a:ext uri="{FF2B5EF4-FFF2-40B4-BE49-F238E27FC236}">
                    <a16:creationId xmlns:a16="http://schemas.microsoft.com/office/drawing/2014/main" id="{5FE5ABB7-E57A-480B-817F-DEDEE64A2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2445"/>
                <a:ext cx="10" cy="11"/>
              </a:xfrm>
              <a:custGeom>
                <a:avLst/>
                <a:gdLst>
                  <a:gd name="T0" fmla="*/ 7 w 18"/>
                  <a:gd name="T1" fmla="*/ 16 h 19"/>
                  <a:gd name="T2" fmla="*/ 15 w 18"/>
                  <a:gd name="T3" fmla="*/ 5 h 19"/>
                  <a:gd name="T4" fmla="*/ 4 w 18"/>
                  <a:gd name="T5" fmla="*/ 15 h 19"/>
                  <a:gd name="T6" fmla="*/ 7 w 18"/>
                  <a:gd name="T7" fmla="*/ 12 h 19"/>
                  <a:gd name="T8" fmla="*/ 18 w 18"/>
                  <a:gd name="T9" fmla="*/ 0 h 19"/>
                  <a:gd name="T10" fmla="*/ 7 w 18"/>
                  <a:gd name="T11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9">
                    <a:moveTo>
                      <a:pt x="7" y="16"/>
                    </a:moveTo>
                    <a:cubicBezTo>
                      <a:pt x="6" y="15"/>
                      <a:pt x="9" y="12"/>
                      <a:pt x="15" y="5"/>
                    </a:cubicBezTo>
                    <a:cubicBezTo>
                      <a:pt x="13" y="6"/>
                      <a:pt x="8" y="11"/>
                      <a:pt x="4" y="15"/>
                    </a:cubicBezTo>
                    <a:cubicBezTo>
                      <a:pt x="0" y="19"/>
                      <a:pt x="3" y="16"/>
                      <a:pt x="7" y="12"/>
                    </a:cubicBezTo>
                    <a:cubicBezTo>
                      <a:pt x="11" y="8"/>
                      <a:pt x="16" y="2"/>
                      <a:pt x="18" y="0"/>
                    </a:cubicBezTo>
                    <a:cubicBezTo>
                      <a:pt x="15" y="6"/>
                      <a:pt x="17" y="3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3" name="Freeform 6985">
                <a:extLst>
                  <a:ext uri="{FF2B5EF4-FFF2-40B4-BE49-F238E27FC236}">
                    <a16:creationId xmlns:a16="http://schemas.microsoft.com/office/drawing/2014/main" id="{389301AE-AD5A-4F7E-833D-1461B6C5C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" y="2472"/>
                <a:ext cx="162" cy="95"/>
              </a:xfrm>
              <a:custGeom>
                <a:avLst/>
                <a:gdLst>
                  <a:gd name="T0" fmla="*/ 31 w 285"/>
                  <a:gd name="T1" fmla="*/ 25 h 167"/>
                  <a:gd name="T2" fmla="*/ 31 w 285"/>
                  <a:gd name="T3" fmla="*/ 23 h 167"/>
                  <a:gd name="T4" fmla="*/ 49 w 285"/>
                  <a:gd name="T5" fmla="*/ 38 h 167"/>
                  <a:gd name="T6" fmla="*/ 72 w 285"/>
                  <a:gd name="T7" fmla="*/ 56 h 167"/>
                  <a:gd name="T8" fmla="*/ 78 w 285"/>
                  <a:gd name="T9" fmla="*/ 57 h 167"/>
                  <a:gd name="T10" fmla="*/ 139 w 285"/>
                  <a:gd name="T11" fmla="*/ 99 h 167"/>
                  <a:gd name="T12" fmla="*/ 195 w 285"/>
                  <a:gd name="T13" fmla="*/ 128 h 167"/>
                  <a:gd name="T14" fmla="*/ 238 w 285"/>
                  <a:gd name="T15" fmla="*/ 147 h 167"/>
                  <a:gd name="T16" fmla="*/ 248 w 285"/>
                  <a:gd name="T17" fmla="*/ 152 h 167"/>
                  <a:gd name="T18" fmla="*/ 281 w 285"/>
                  <a:gd name="T19" fmla="*/ 163 h 167"/>
                  <a:gd name="T20" fmla="*/ 275 w 285"/>
                  <a:gd name="T21" fmla="*/ 162 h 167"/>
                  <a:gd name="T22" fmla="*/ 285 w 285"/>
                  <a:gd name="T23" fmla="*/ 167 h 167"/>
                  <a:gd name="T24" fmla="*/ 140 w 285"/>
                  <a:gd name="T25" fmla="*/ 100 h 167"/>
                  <a:gd name="T26" fmla="*/ 0 w 285"/>
                  <a:gd name="T27" fmla="*/ 0 h 167"/>
                  <a:gd name="T28" fmla="*/ 14 w 285"/>
                  <a:gd name="T29" fmla="*/ 9 h 167"/>
                  <a:gd name="T30" fmla="*/ 31 w 285"/>
                  <a:gd name="T31" fmla="*/ 2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5" h="167">
                    <a:moveTo>
                      <a:pt x="31" y="25"/>
                    </a:moveTo>
                    <a:cubicBezTo>
                      <a:pt x="35" y="28"/>
                      <a:pt x="30" y="23"/>
                      <a:pt x="31" y="23"/>
                    </a:cubicBezTo>
                    <a:cubicBezTo>
                      <a:pt x="34" y="27"/>
                      <a:pt x="41" y="32"/>
                      <a:pt x="49" y="38"/>
                    </a:cubicBezTo>
                    <a:cubicBezTo>
                      <a:pt x="56" y="44"/>
                      <a:pt x="65" y="50"/>
                      <a:pt x="72" y="56"/>
                    </a:cubicBezTo>
                    <a:cubicBezTo>
                      <a:pt x="80" y="62"/>
                      <a:pt x="70" y="51"/>
                      <a:pt x="78" y="57"/>
                    </a:cubicBezTo>
                    <a:cubicBezTo>
                      <a:pt x="73" y="57"/>
                      <a:pt x="102" y="78"/>
                      <a:pt x="139" y="99"/>
                    </a:cubicBezTo>
                    <a:cubicBezTo>
                      <a:pt x="157" y="109"/>
                      <a:pt x="177" y="119"/>
                      <a:pt x="195" y="128"/>
                    </a:cubicBezTo>
                    <a:cubicBezTo>
                      <a:pt x="213" y="136"/>
                      <a:pt x="228" y="143"/>
                      <a:pt x="238" y="147"/>
                    </a:cubicBezTo>
                    <a:cubicBezTo>
                      <a:pt x="245" y="150"/>
                      <a:pt x="243" y="150"/>
                      <a:pt x="248" y="152"/>
                    </a:cubicBezTo>
                    <a:cubicBezTo>
                      <a:pt x="255" y="155"/>
                      <a:pt x="269" y="160"/>
                      <a:pt x="281" y="163"/>
                    </a:cubicBezTo>
                    <a:cubicBezTo>
                      <a:pt x="283" y="165"/>
                      <a:pt x="279" y="163"/>
                      <a:pt x="275" y="162"/>
                    </a:cubicBezTo>
                    <a:cubicBezTo>
                      <a:pt x="277" y="163"/>
                      <a:pt x="279" y="165"/>
                      <a:pt x="285" y="167"/>
                    </a:cubicBezTo>
                    <a:cubicBezTo>
                      <a:pt x="237" y="151"/>
                      <a:pt x="188" y="128"/>
                      <a:pt x="140" y="100"/>
                    </a:cubicBezTo>
                    <a:cubicBezTo>
                      <a:pt x="92" y="73"/>
                      <a:pt x="44" y="39"/>
                      <a:pt x="0" y="0"/>
                    </a:cubicBezTo>
                    <a:cubicBezTo>
                      <a:pt x="6" y="4"/>
                      <a:pt x="12" y="10"/>
                      <a:pt x="14" y="9"/>
                    </a:cubicBezTo>
                    <a:cubicBezTo>
                      <a:pt x="16" y="13"/>
                      <a:pt x="27" y="20"/>
                      <a:pt x="3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4" name="Freeform 6986">
                <a:extLst>
                  <a:ext uri="{FF2B5EF4-FFF2-40B4-BE49-F238E27FC236}">
                    <a16:creationId xmlns:a16="http://schemas.microsoft.com/office/drawing/2014/main" id="{047C729A-22D0-42D9-96FF-C5B6C865F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" y="2584"/>
                <a:ext cx="11" cy="3"/>
              </a:xfrm>
              <a:custGeom>
                <a:avLst/>
                <a:gdLst>
                  <a:gd name="T0" fmla="*/ 17 w 19"/>
                  <a:gd name="T1" fmla="*/ 4 h 5"/>
                  <a:gd name="T2" fmla="*/ 8 w 19"/>
                  <a:gd name="T3" fmla="*/ 2 h 5"/>
                  <a:gd name="T4" fmla="*/ 10 w 19"/>
                  <a:gd name="T5" fmla="*/ 2 h 5"/>
                  <a:gd name="T6" fmla="*/ 16 w 19"/>
                  <a:gd name="T7" fmla="*/ 2 h 5"/>
                  <a:gd name="T8" fmla="*/ 13 w 19"/>
                  <a:gd name="T9" fmla="*/ 3 h 5"/>
                  <a:gd name="T10" fmla="*/ 17 w 19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5">
                    <a:moveTo>
                      <a:pt x="17" y="4"/>
                    </a:moveTo>
                    <a:cubicBezTo>
                      <a:pt x="19" y="5"/>
                      <a:pt x="12" y="3"/>
                      <a:pt x="8" y="2"/>
                    </a:cubicBezTo>
                    <a:cubicBezTo>
                      <a:pt x="3" y="1"/>
                      <a:pt x="0" y="0"/>
                      <a:pt x="10" y="2"/>
                    </a:cubicBezTo>
                    <a:cubicBezTo>
                      <a:pt x="4" y="0"/>
                      <a:pt x="6" y="0"/>
                      <a:pt x="16" y="2"/>
                    </a:cubicBezTo>
                    <a:cubicBezTo>
                      <a:pt x="18" y="3"/>
                      <a:pt x="13" y="2"/>
                      <a:pt x="13" y="3"/>
                    </a:cubicBezTo>
                    <a:cubicBezTo>
                      <a:pt x="13" y="3"/>
                      <a:pt x="15" y="3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5" name="Freeform 6987">
                <a:extLst>
                  <a:ext uri="{FF2B5EF4-FFF2-40B4-BE49-F238E27FC236}">
                    <a16:creationId xmlns:a16="http://schemas.microsoft.com/office/drawing/2014/main" id="{1A6EC161-883D-4497-83E9-5FE01EF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7" y="2560"/>
                <a:ext cx="34" cy="14"/>
              </a:xfrm>
              <a:custGeom>
                <a:avLst/>
                <a:gdLst>
                  <a:gd name="T0" fmla="*/ 0 w 61"/>
                  <a:gd name="T1" fmla="*/ 23 h 23"/>
                  <a:gd name="T2" fmla="*/ 16 w 61"/>
                  <a:gd name="T3" fmla="*/ 18 h 23"/>
                  <a:gd name="T4" fmla="*/ 22 w 61"/>
                  <a:gd name="T5" fmla="*/ 14 h 23"/>
                  <a:gd name="T6" fmla="*/ 30 w 61"/>
                  <a:gd name="T7" fmla="*/ 14 h 23"/>
                  <a:gd name="T8" fmla="*/ 40 w 61"/>
                  <a:gd name="T9" fmla="*/ 10 h 23"/>
                  <a:gd name="T10" fmla="*/ 53 w 61"/>
                  <a:gd name="T11" fmla="*/ 2 h 23"/>
                  <a:gd name="T12" fmla="*/ 51 w 61"/>
                  <a:gd name="T13" fmla="*/ 7 h 23"/>
                  <a:gd name="T14" fmla="*/ 32 w 61"/>
                  <a:gd name="T15" fmla="*/ 14 h 23"/>
                  <a:gd name="T16" fmla="*/ 22 w 61"/>
                  <a:gd name="T17" fmla="*/ 18 h 23"/>
                  <a:gd name="T18" fmla="*/ 5 w 61"/>
                  <a:gd name="T19" fmla="*/ 23 h 23"/>
                  <a:gd name="T20" fmla="*/ 0 w 61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23">
                    <a:moveTo>
                      <a:pt x="0" y="23"/>
                    </a:moveTo>
                    <a:cubicBezTo>
                      <a:pt x="2" y="21"/>
                      <a:pt x="10" y="19"/>
                      <a:pt x="16" y="18"/>
                    </a:cubicBezTo>
                    <a:cubicBezTo>
                      <a:pt x="22" y="16"/>
                      <a:pt x="26" y="15"/>
                      <a:pt x="22" y="14"/>
                    </a:cubicBezTo>
                    <a:cubicBezTo>
                      <a:pt x="31" y="11"/>
                      <a:pt x="34" y="12"/>
                      <a:pt x="30" y="14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4" y="7"/>
                      <a:pt x="46" y="5"/>
                      <a:pt x="53" y="2"/>
                    </a:cubicBezTo>
                    <a:cubicBezTo>
                      <a:pt x="61" y="0"/>
                      <a:pt x="50" y="6"/>
                      <a:pt x="51" y="7"/>
                    </a:cubicBezTo>
                    <a:cubicBezTo>
                      <a:pt x="47" y="9"/>
                      <a:pt x="38" y="11"/>
                      <a:pt x="32" y="14"/>
                    </a:cubicBezTo>
                    <a:cubicBezTo>
                      <a:pt x="25" y="16"/>
                      <a:pt x="20" y="18"/>
                      <a:pt x="22" y="18"/>
                    </a:cubicBezTo>
                    <a:cubicBezTo>
                      <a:pt x="6" y="23"/>
                      <a:pt x="5" y="23"/>
                      <a:pt x="5" y="23"/>
                    </a:cubicBezTo>
                    <a:cubicBezTo>
                      <a:pt x="6" y="22"/>
                      <a:pt x="9" y="21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6" name="Freeform 6988">
                <a:extLst>
                  <a:ext uri="{FF2B5EF4-FFF2-40B4-BE49-F238E27FC236}">
                    <a16:creationId xmlns:a16="http://schemas.microsoft.com/office/drawing/2014/main" id="{59FEF9DB-0C01-48F1-A727-130667586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1870"/>
                <a:ext cx="8" cy="8"/>
              </a:xfrm>
              <a:custGeom>
                <a:avLst/>
                <a:gdLst>
                  <a:gd name="T0" fmla="*/ 2 w 13"/>
                  <a:gd name="T1" fmla="*/ 0 h 14"/>
                  <a:gd name="T2" fmla="*/ 7 w 13"/>
                  <a:gd name="T3" fmla="*/ 2 h 14"/>
                  <a:gd name="T4" fmla="*/ 12 w 13"/>
                  <a:gd name="T5" fmla="*/ 12 h 14"/>
                  <a:gd name="T6" fmla="*/ 5 w 13"/>
                  <a:gd name="T7" fmla="*/ 7 h 14"/>
                  <a:gd name="T8" fmla="*/ 6 w 13"/>
                  <a:gd name="T9" fmla="*/ 10 h 14"/>
                  <a:gd name="T10" fmla="*/ 2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2" y="0"/>
                    </a:moveTo>
                    <a:cubicBezTo>
                      <a:pt x="9" y="13"/>
                      <a:pt x="4" y="0"/>
                      <a:pt x="7" y="2"/>
                    </a:cubicBezTo>
                    <a:cubicBezTo>
                      <a:pt x="12" y="7"/>
                      <a:pt x="13" y="11"/>
                      <a:pt x="12" y="12"/>
                    </a:cubicBezTo>
                    <a:cubicBezTo>
                      <a:pt x="11" y="14"/>
                      <a:pt x="8" y="12"/>
                      <a:pt x="5" y="7"/>
                    </a:cubicBezTo>
                    <a:cubicBezTo>
                      <a:pt x="4" y="7"/>
                      <a:pt x="5" y="8"/>
                      <a:pt x="6" y="10"/>
                    </a:cubicBezTo>
                    <a:cubicBezTo>
                      <a:pt x="5" y="10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7" name="Freeform 6989">
                <a:extLst>
                  <a:ext uri="{FF2B5EF4-FFF2-40B4-BE49-F238E27FC236}">
                    <a16:creationId xmlns:a16="http://schemas.microsoft.com/office/drawing/2014/main" id="{338323CB-6627-4FEA-9683-6CB478362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2589"/>
                <a:ext cx="13" cy="3"/>
              </a:xfrm>
              <a:custGeom>
                <a:avLst/>
                <a:gdLst>
                  <a:gd name="T0" fmla="*/ 7 w 24"/>
                  <a:gd name="T1" fmla="*/ 5 h 5"/>
                  <a:gd name="T2" fmla="*/ 22 w 24"/>
                  <a:gd name="T3" fmla="*/ 0 h 5"/>
                  <a:gd name="T4" fmla="*/ 7 w 2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7" y="5"/>
                    </a:moveTo>
                    <a:cubicBezTo>
                      <a:pt x="0" y="5"/>
                      <a:pt x="12" y="2"/>
                      <a:pt x="22" y="0"/>
                    </a:cubicBezTo>
                    <a:cubicBezTo>
                      <a:pt x="24" y="2"/>
                      <a:pt x="7" y="3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8" name="Freeform 6990">
                <a:extLst>
                  <a:ext uri="{FF2B5EF4-FFF2-40B4-BE49-F238E27FC236}">
                    <a16:creationId xmlns:a16="http://schemas.microsoft.com/office/drawing/2014/main" id="{4EC03A8E-A5EF-4F06-86A7-CEF5A8F9C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" y="2381"/>
                <a:ext cx="12" cy="17"/>
              </a:xfrm>
              <a:custGeom>
                <a:avLst/>
                <a:gdLst>
                  <a:gd name="T0" fmla="*/ 3 w 20"/>
                  <a:gd name="T1" fmla="*/ 7 h 30"/>
                  <a:gd name="T2" fmla="*/ 7 w 20"/>
                  <a:gd name="T3" fmla="*/ 11 h 30"/>
                  <a:gd name="T4" fmla="*/ 17 w 20"/>
                  <a:gd name="T5" fmla="*/ 24 h 30"/>
                  <a:gd name="T6" fmla="*/ 12 w 20"/>
                  <a:gd name="T7" fmla="*/ 19 h 30"/>
                  <a:gd name="T8" fmla="*/ 3 w 20"/>
                  <a:gd name="T9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0">
                    <a:moveTo>
                      <a:pt x="3" y="7"/>
                    </a:moveTo>
                    <a:cubicBezTo>
                      <a:pt x="0" y="0"/>
                      <a:pt x="3" y="5"/>
                      <a:pt x="7" y="11"/>
                    </a:cubicBezTo>
                    <a:cubicBezTo>
                      <a:pt x="12" y="17"/>
                      <a:pt x="17" y="25"/>
                      <a:pt x="17" y="24"/>
                    </a:cubicBezTo>
                    <a:cubicBezTo>
                      <a:pt x="20" y="30"/>
                      <a:pt x="17" y="25"/>
                      <a:pt x="12" y="19"/>
                    </a:cubicBezTo>
                    <a:cubicBezTo>
                      <a:pt x="8" y="13"/>
                      <a:pt x="3" y="6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9" name="Freeform 6991">
                <a:extLst>
                  <a:ext uri="{FF2B5EF4-FFF2-40B4-BE49-F238E27FC236}">
                    <a16:creationId xmlns:a16="http://schemas.microsoft.com/office/drawing/2014/main" id="{BAF5C574-C60E-4D8E-B100-430FB04F9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2483"/>
                <a:ext cx="27" cy="21"/>
              </a:xfrm>
              <a:custGeom>
                <a:avLst/>
                <a:gdLst>
                  <a:gd name="T0" fmla="*/ 15 w 49"/>
                  <a:gd name="T1" fmla="*/ 29 h 38"/>
                  <a:gd name="T2" fmla="*/ 11 w 49"/>
                  <a:gd name="T3" fmla="*/ 30 h 38"/>
                  <a:gd name="T4" fmla="*/ 0 w 49"/>
                  <a:gd name="T5" fmla="*/ 38 h 38"/>
                  <a:gd name="T6" fmla="*/ 6 w 49"/>
                  <a:gd name="T7" fmla="*/ 31 h 38"/>
                  <a:gd name="T8" fmla="*/ 24 w 49"/>
                  <a:gd name="T9" fmla="*/ 18 h 38"/>
                  <a:gd name="T10" fmla="*/ 39 w 49"/>
                  <a:gd name="T11" fmla="*/ 6 h 38"/>
                  <a:gd name="T12" fmla="*/ 36 w 49"/>
                  <a:gd name="T13" fmla="*/ 11 h 38"/>
                  <a:gd name="T14" fmla="*/ 18 w 49"/>
                  <a:gd name="T15" fmla="*/ 24 h 38"/>
                  <a:gd name="T16" fmla="*/ 34 w 49"/>
                  <a:gd name="T17" fmla="*/ 13 h 38"/>
                  <a:gd name="T18" fmla="*/ 48 w 49"/>
                  <a:gd name="T19" fmla="*/ 0 h 38"/>
                  <a:gd name="T20" fmla="*/ 34 w 49"/>
                  <a:gd name="T21" fmla="*/ 14 h 38"/>
                  <a:gd name="T22" fmla="*/ 15 w 49"/>
                  <a:gd name="T23" fmla="*/ 2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38">
                    <a:moveTo>
                      <a:pt x="15" y="29"/>
                    </a:moveTo>
                    <a:cubicBezTo>
                      <a:pt x="10" y="33"/>
                      <a:pt x="11" y="31"/>
                      <a:pt x="11" y="30"/>
                    </a:cubicBezTo>
                    <a:cubicBezTo>
                      <a:pt x="12" y="30"/>
                      <a:pt x="10" y="30"/>
                      <a:pt x="0" y="38"/>
                    </a:cubicBezTo>
                    <a:cubicBezTo>
                      <a:pt x="0" y="37"/>
                      <a:pt x="12" y="29"/>
                      <a:pt x="6" y="31"/>
                    </a:cubicBezTo>
                    <a:cubicBezTo>
                      <a:pt x="14" y="25"/>
                      <a:pt x="20" y="22"/>
                      <a:pt x="24" y="18"/>
                    </a:cubicBezTo>
                    <a:cubicBezTo>
                      <a:pt x="29" y="15"/>
                      <a:pt x="33" y="12"/>
                      <a:pt x="39" y="6"/>
                    </a:cubicBezTo>
                    <a:cubicBezTo>
                      <a:pt x="45" y="3"/>
                      <a:pt x="41" y="6"/>
                      <a:pt x="36" y="11"/>
                    </a:cubicBezTo>
                    <a:cubicBezTo>
                      <a:pt x="30" y="15"/>
                      <a:pt x="22" y="21"/>
                      <a:pt x="18" y="24"/>
                    </a:cubicBezTo>
                    <a:cubicBezTo>
                      <a:pt x="21" y="23"/>
                      <a:pt x="27" y="18"/>
                      <a:pt x="34" y="13"/>
                    </a:cubicBezTo>
                    <a:cubicBezTo>
                      <a:pt x="41" y="8"/>
                      <a:pt x="47" y="2"/>
                      <a:pt x="48" y="0"/>
                    </a:cubicBezTo>
                    <a:cubicBezTo>
                      <a:pt x="49" y="2"/>
                      <a:pt x="42" y="8"/>
                      <a:pt x="34" y="14"/>
                    </a:cubicBezTo>
                    <a:cubicBezTo>
                      <a:pt x="26" y="20"/>
                      <a:pt x="17" y="26"/>
                      <a:pt x="1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0" name="Freeform 6992">
                <a:extLst>
                  <a:ext uri="{FF2B5EF4-FFF2-40B4-BE49-F238E27FC236}">
                    <a16:creationId xmlns:a16="http://schemas.microsoft.com/office/drawing/2014/main" id="{F28BC0AA-5A3D-4C12-A78E-F664A42A6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307"/>
                <a:ext cx="6" cy="13"/>
              </a:xfrm>
              <a:custGeom>
                <a:avLst/>
                <a:gdLst>
                  <a:gd name="T0" fmla="*/ 9 w 9"/>
                  <a:gd name="T1" fmla="*/ 3 h 24"/>
                  <a:gd name="T2" fmla="*/ 3 w 9"/>
                  <a:gd name="T3" fmla="*/ 18 h 24"/>
                  <a:gd name="T4" fmla="*/ 5 w 9"/>
                  <a:gd name="T5" fmla="*/ 12 h 24"/>
                  <a:gd name="T6" fmla="*/ 1 w 9"/>
                  <a:gd name="T7" fmla="*/ 16 h 24"/>
                  <a:gd name="T8" fmla="*/ 9 w 9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4">
                    <a:moveTo>
                      <a:pt x="9" y="3"/>
                    </a:moveTo>
                    <a:cubicBezTo>
                      <a:pt x="9" y="5"/>
                      <a:pt x="5" y="11"/>
                      <a:pt x="3" y="18"/>
                    </a:cubicBezTo>
                    <a:cubicBezTo>
                      <a:pt x="0" y="24"/>
                      <a:pt x="3" y="17"/>
                      <a:pt x="5" y="12"/>
                    </a:cubicBezTo>
                    <a:cubicBezTo>
                      <a:pt x="4" y="11"/>
                      <a:pt x="1" y="18"/>
                      <a:pt x="1" y="16"/>
                    </a:cubicBezTo>
                    <a:cubicBezTo>
                      <a:pt x="7" y="0"/>
                      <a:pt x="5" y="11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1" name="Freeform 6993">
                <a:extLst>
                  <a:ext uri="{FF2B5EF4-FFF2-40B4-BE49-F238E27FC236}">
                    <a16:creationId xmlns:a16="http://schemas.microsoft.com/office/drawing/2014/main" id="{F97CA31E-D16E-4A9E-9F94-7F78BDCDF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4" y="2459"/>
                <a:ext cx="26" cy="22"/>
              </a:xfrm>
              <a:custGeom>
                <a:avLst/>
                <a:gdLst>
                  <a:gd name="T0" fmla="*/ 39 w 45"/>
                  <a:gd name="T1" fmla="*/ 8 h 39"/>
                  <a:gd name="T2" fmla="*/ 24 w 45"/>
                  <a:gd name="T3" fmla="*/ 20 h 39"/>
                  <a:gd name="T4" fmla="*/ 1 w 45"/>
                  <a:gd name="T5" fmla="*/ 39 h 39"/>
                  <a:gd name="T6" fmla="*/ 3 w 45"/>
                  <a:gd name="T7" fmla="*/ 37 h 39"/>
                  <a:gd name="T8" fmla="*/ 2 w 45"/>
                  <a:gd name="T9" fmla="*/ 36 h 39"/>
                  <a:gd name="T10" fmla="*/ 21 w 45"/>
                  <a:gd name="T11" fmla="*/ 22 h 39"/>
                  <a:gd name="T12" fmla="*/ 36 w 45"/>
                  <a:gd name="T13" fmla="*/ 7 h 39"/>
                  <a:gd name="T14" fmla="*/ 39 w 45"/>
                  <a:gd name="T15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39">
                    <a:moveTo>
                      <a:pt x="39" y="8"/>
                    </a:moveTo>
                    <a:cubicBezTo>
                      <a:pt x="37" y="10"/>
                      <a:pt x="31" y="15"/>
                      <a:pt x="24" y="20"/>
                    </a:cubicBezTo>
                    <a:cubicBezTo>
                      <a:pt x="17" y="26"/>
                      <a:pt x="8" y="33"/>
                      <a:pt x="1" y="39"/>
                    </a:cubicBezTo>
                    <a:cubicBezTo>
                      <a:pt x="0" y="39"/>
                      <a:pt x="2" y="38"/>
                      <a:pt x="3" y="37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6" y="34"/>
                      <a:pt x="14" y="28"/>
                      <a:pt x="21" y="22"/>
                    </a:cubicBezTo>
                    <a:cubicBezTo>
                      <a:pt x="28" y="16"/>
                      <a:pt x="34" y="10"/>
                      <a:pt x="36" y="7"/>
                    </a:cubicBezTo>
                    <a:cubicBezTo>
                      <a:pt x="45" y="0"/>
                      <a:pt x="26" y="19"/>
                      <a:pt x="3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2" name="Freeform 6994">
                <a:extLst>
                  <a:ext uri="{FF2B5EF4-FFF2-40B4-BE49-F238E27FC236}">
                    <a16:creationId xmlns:a16="http://schemas.microsoft.com/office/drawing/2014/main" id="{A03A29F4-CA28-4CD8-B7C1-D9417D0F6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2551"/>
                <a:ext cx="15" cy="8"/>
              </a:xfrm>
              <a:custGeom>
                <a:avLst/>
                <a:gdLst>
                  <a:gd name="T0" fmla="*/ 20 w 27"/>
                  <a:gd name="T1" fmla="*/ 6 h 13"/>
                  <a:gd name="T2" fmla="*/ 0 w 27"/>
                  <a:gd name="T3" fmla="*/ 13 h 13"/>
                  <a:gd name="T4" fmla="*/ 6 w 27"/>
                  <a:gd name="T5" fmla="*/ 6 h 13"/>
                  <a:gd name="T6" fmla="*/ 10 w 27"/>
                  <a:gd name="T7" fmla="*/ 6 h 13"/>
                  <a:gd name="T8" fmla="*/ 27 w 27"/>
                  <a:gd name="T9" fmla="*/ 0 h 13"/>
                  <a:gd name="T10" fmla="*/ 6 w 27"/>
                  <a:gd name="T11" fmla="*/ 10 h 13"/>
                  <a:gd name="T12" fmla="*/ 20 w 27"/>
                  <a:gd name="T1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3">
                    <a:moveTo>
                      <a:pt x="20" y="6"/>
                    </a:moveTo>
                    <a:cubicBezTo>
                      <a:pt x="18" y="8"/>
                      <a:pt x="1" y="13"/>
                      <a:pt x="0" y="13"/>
                    </a:cubicBezTo>
                    <a:cubicBezTo>
                      <a:pt x="1" y="11"/>
                      <a:pt x="9" y="7"/>
                      <a:pt x="6" y="6"/>
                    </a:cubicBezTo>
                    <a:cubicBezTo>
                      <a:pt x="14" y="3"/>
                      <a:pt x="10" y="5"/>
                      <a:pt x="10" y="6"/>
                    </a:cubicBezTo>
                    <a:cubicBezTo>
                      <a:pt x="10" y="7"/>
                      <a:pt x="22" y="1"/>
                      <a:pt x="27" y="0"/>
                    </a:cubicBezTo>
                    <a:cubicBezTo>
                      <a:pt x="19" y="3"/>
                      <a:pt x="20" y="5"/>
                      <a:pt x="6" y="10"/>
                    </a:cubicBezTo>
                    <a:cubicBezTo>
                      <a:pt x="8" y="10"/>
                      <a:pt x="15" y="7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3" name="Freeform 6995">
                <a:extLst>
                  <a:ext uri="{FF2B5EF4-FFF2-40B4-BE49-F238E27FC236}">
                    <a16:creationId xmlns:a16="http://schemas.microsoft.com/office/drawing/2014/main" id="{90D69790-3EC1-4BB1-B442-40D85D548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2411"/>
                <a:ext cx="9" cy="15"/>
              </a:xfrm>
              <a:custGeom>
                <a:avLst/>
                <a:gdLst>
                  <a:gd name="T0" fmla="*/ 5 w 16"/>
                  <a:gd name="T1" fmla="*/ 19 h 25"/>
                  <a:gd name="T2" fmla="*/ 0 w 16"/>
                  <a:gd name="T3" fmla="*/ 21 h 25"/>
                  <a:gd name="T4" fmla="*/ 5 w 16"/>
                  <a:gd name="T5" fmla="*/ 13 h 25"/>
                  <a:gd name="T6" fmla="*/ 15 w 16"/>
                  <a:gd name="T7" fmla="*/ 0 h 25"/>
                  <a:gd name="T8" fmla="*/ 9 w 16"/>
                  <a:gd name="T9" fmla="*/ 10 h 25"/>
                  <a:gd name="T10" fmla="*/ 5 w 16"/>
                  <a:gd name="T11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5">
                    <a:moveTo>
                      <a:pt x="5" y="19"/>
                    </a:moveTo>
                    <a:cubicBezTo>
                      <a:pt x="0" y="25"/>
                      <a:pt x="2" y="20"/>
                      <a:pt x="0" y="21"/>
                    </a:cubicBezTo>
                    <a:cubicBezTo>
                      <a:pt x="7" y="14"/>
                      <a:pt x="12" y="5"/>
                      <a:pt x="5" y="13"/>
                    </a:cubicBezTo>
                    <a:cubicBezTo>
                      <a:pt x="7" y="9"/>
                      <a:pt x="11" y="7"/>
                      <a:pt x="15" y="0"/>
                    </a:cubicBezTo>
                    <a:cubicBezTo>
                      <a:pt x="16" y="1"/>
                      <a:pt x="13" y="6"/>
                      <a:pt x="9" y="10"/>
                    </a:cubicBezTo>
                    <a:cubicBezTo>
                      <a:pt x="6" y="15"/>
                      <a:pt x="3" y="19"/>
                      <a:pt x="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4" name="Freeform 6996">
                <a:extLst>
                  <a:ext uri="{FF2B5EF4-FFF2-40B4-BE49-F238E27FC236}">
                    <a16:creationId xmlns:a16="http://schemas.microsoft.com/office/drawing/2014/main" id="{0C68EC06-7D4D-4DC1-8D8B-ADAB0B5FD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2260"/>
                <a:ext cx="39" cy="87"/>
              </a:xfrm>
              <a:custGeom>
                <a:avLst/>
                <a:gdLst>
                  <a:gd name="T0" fmla="*/ 1 w 70"/>
                  <a:gd name="T1" fmla="*/ 4 h 154"/>
                  <a:gd name="T2" fmla="*/ 8 w 70"/>
                  <a:gd name="T3" fmla="*/ 21 h 154"/>
                  <a:gd name="T4" fmla="*/ 11 w 70"/>
                  <a:gd name="T5" fmla="*/ 31 h 154"/>
                  <a:gd name="T6" fmla="*/ 15 w 70"/>
                  <a:gd name="T7" fmla="*/ 41 h 154"/>
                  <a:gd name="T8" fmla="*/ 23 w 70"/>
                  <a:gd name="T9" fmla="*/ 57 h 154"/>
                  <a:gd name="T10" fmla="*/ 45 w 70"/>
                  <a:gd name="T11" fmla="*/ 107 h 154"/>
                  <a:gd name="T12" fmla="*/ 70 w 70"/>
                  <a:gd name="T13" fmla="*/ 154 h 154"/>
                  <a:gd name="T14" fmla="*/ 47 w 70"/>
                  <a:gd name="T15" fmla="*/ 112 h 154"/>
                  <a:gd name="T16" fmla="*/ 24 w 70"/>
                  <a:gd name="T17" fmla="*/ 65 h 154"/>
                  <a:gd name="T18" fmla="*/ 1 w 70"/>
                  <a:gd name="T19" fmla="*/ 4 h 154"/>
                  <a:gd name="T20" fmla="*/ 0 w 70"/>
                  <a:gd name="T21" fmla="*/ 0 h 154"/>
                  <a:gd name="T22" fmla="*/ 1 w 70"/>
                  <a:gd name="T23" fmla="*/ 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154">
                    <a:moveTo>
                      <a:pt x="1" y="4"/>
                    </a:moveTo>
                    <a:cubicBezTo>
                      <a:pt x="3" y="8"/>
                      <a:pt x="6" y="15"/>
                      <a:pt x="8" y="21"/>
                    </a:cubicBezTo>
                    <a:cubicBezTo>
                      <a:pt x="10" y="26"/>
                      <a:pt x="12" y="31"/>
                      <a:pt x="11" y="31"/>
                    </a:cubicBezTo>
                    <a:cubicBezTo>
                      <a:pt x="15" y="41"/>
                      <a:pt x="14" y="32"/>
                      <a:pt x="15" y="41"/>
                    </a:cubicBezTo>
                    <a:cubicBezTo>
                      <a:pt x="19" y="52"/>
                      <a:pt x="18" y="44"/>
                      <a:pt x="23" y="57"/>
                    </a:cubicBezTo>
                    <a:cubicBezTo>
                      <a:pt x="27" y="69"/>
                      <a:pt x="36" y="89"/>
                      <a:pt x="45" y="107"/>
                    </a:cubicBezTo>
                    <a:cubicBezTo>
                      <a:pt x="55" y="126"/>
                      <a:pt x="65" y="144"/>
                      <a:pt x="70" y="154"/>
                    </a:cubicBezTo>
                    <a:cubicBezTo>
                      <a:pt x="61" y="140"/>
                      <a:pt x="52" y="123"/>
                      <a:pt x="47" y="112"/>
                    </a:cubicBezTo>
                    <a:cubicBezTo>
                      <a:pt x="41" y="102"/>
                      <a:pt x="33" y="84"/>
                      <a:pt x="24" y="65"/>
                    </a:cubicBezTo>
                    <a:cubicBezTo>
                      <a:pt x="16" y="45"/>
                      <a:pt x="8" y="22"/>
                      <a:pt x="1" y="4"/>
                    </a:cubicBezTo>
                    <a:cubicBezTo>
                      <a:pt x="1" y="3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5" name="Freeform 6997">
                <a:extLst>
                  <a:ext uri="{FF2B5EF4-FFF2-40B4-BE49-F238E27FC236}">
                    <a16:creationId xmlns:a16="http://schemas.microsoft.com/office/drawing/2014/main" id="{86AF142E-A1BD-4943-9FBF-33B7320AF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" y="2270"/>
                <a:ext cx="8" cy="13"/>
              </a:xfrm>
              <a:custGeom>
                <a:avLst/>
                <a:gdLst>
                  <a:gd name="T0" fmla="*/ 13 w 14"/>
                  <a:gd name="T1" fmla="*/ 9 h 23"/>
                  <a:gd name="T2" fmla="*/ 7 w 14"/>
                  <a:gd name="T3" fmla="*/ 22 h 23"/>
                  <a:gd name="T4" fmla="*/ 12 w 14"/>
                  <a:gd name="T5" fmla="*/ 9 h 23"/>
                  <a:gd name="T6" fmla="*/ 5 w 14"/>
                  <a:gd name="T7" fmla="*/ 19 h 23"/>
                  <a:gd name="T8" fmla="*/ 1 w 14"/>
                  <a:gd name="T9" fmla="*/ 23 h 23"/>
                  <a:gd name="T10" fmla="*/ 0 w 14"/>
                  <a:gd name="T11" fmla="*/ 20 h 23"/>
                  <a:gd name="T12" fmla="*/ 14 w 14"/>
                  <a:gd name="T13" fmla="*/ 0 h 23"/>
                  <a:gd name="T14" fmla="*/ 13 w 14"/>
                  <a:gd name="T15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3">
                    <a:moveTo>
                      <a:pt x="13" y="9"/>
                    </a:moveTo>
                    <a:cubicBezTo>
                      <a:pt x="11" y="12"/>
                      <a:pt x="9" y="16"/>
                      <a:pt x="7" y="22"/>
                    </a:cubicBezTo>
                    <a:cubicBezTo>
                      <a:pt x="7" y="21"/>
                      <a:pt x="10" y="14"/>
                      <a:pt x="12" y="9"/>
                    </a:cubicBezTo>
                    <a:cubicBezTo>
                      <a:pt x="11" y="7"/>
                      <a:pt x="8" y="13"/>
                      <a:pt x="5" y="19"/>
                    </a:cubicBezTo>
                    <a:cubicBezTo>
                      <a:pt x="8" y="9"/>
                      <a:pt x="5" y="17"/>
                      <a:pt x="1" y="23"/>
                    </a:cubicBezTo>
                    <a:cubicBezTo>
                      <a:pt x="3" y="16"/>
                      <a:pt x="2" y="17"/>
                      <a:pt x="0" y="20"/>
                    </a:cubicBezTo>
                    <a:cubicBezTo>
                      <a:pt x="6" y="6"/>
                      <a:pt x="10" y="5"/>
                      <a:pt x="14" y="0"/>
                    </a:cubicBezTo>
                    <a:cubicBezTo>
                      <a:pt x="12" y="7"/>
                      <a:pt x="11" y="10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6" name="Freeform 6998">
                <a:extLst>
                  <a:ext uri="{FF2B5EF4-FFF2-40B4-BE49-F238E27FC236}">
                    <a16:creationId xmlns:a16="http://schemas.microsoft.com/office/drawing/2014/main" id="{9A174E46-91B6-4A9D-AA6C-82841B3F2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2344"/>
                <a:ext cx="11" cy="20"/>
              </a:xfrm>
              <a:custGeom>
                <a:avLst/>
                <a:gdLst>
                  <a:gd name="T0" fmla="*/ 13 w 20"/>
                  <a:gd name="T1" fmla="*/ 16 h 34"/>
                  <a:gd name="T2" fmla="*/ 1 w 20"/>
                  <a:gd name="T3" fmla="*/ 34 h 34"/>
                  <a:gd name="T4" fmla="*/ 0 w 20"/>
                  <a:gd name="T5" fmla="*/ 31 h 34"/>
                  <a:gd name="T6" fmla="*/ 4 w 20"/>
                  <a:gd name="T7" fmla="*/ 25 h 34"/>
                  <a:gd name="T8" fmla="*/ 7 w 20"/>
                  <a:gd name="T9" fmla="*/ 19 h 34"/>
                  <a:gd name="T10" fmla="*/ 5 w 20"/>
                  <a:gd name="T11" fmla="*/ 25 h 34"/>
                  <a:gd name="T12" fmla="*/ 16 w 20"/>
                  <a:gd name="T13" fmla="*/ 8 h 34"/>
                  <a:gd name="T14" fmla="*/ 13 w 20"/>
                  <a:gd name="T15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34">
                    <a:moveTo>
                      <a:pt x="13" y="16"/>
                    </a:moveTo>
                    <a:cubicBezTo>
                      <a:pt x="8" y="23"/>
                      <a:pt x="8" y="21"/>
                      <a:pt x="1" y="34"/>
                    </a:cubicBezTo>
                    <a:cubicBezTo>
                      <a:pt x="2" y="32"/>
                      <a:pt x="2" y="30"/>
                      <a:pt x="0" y="31"/>
                    </a:cubicBezTo>
                    <a:cubicBezTo>
                      <a:pt x="3" y="26"/>
                      <a:pt x="3" y="26"/>
                      <a:pt x="4" y="25"/>
                    </a:cubicBezTo>
                    <a:cubicBezTo>
                      <a:pt x="6" y="22"/>
                      <a:pt x="7" y="20"/>
                      <a:pt x="7" y="19"/>
                    </a:cubicBezTo>
                    <a:cubicBezTo>
                      <a:pt x="12" y="11"/>
                      <a:pt x="9" y="19"/>
                      <a:pt x="5" y="25"/>
                    </a:cubicBezTo>
                    <a:cubicBezTo>
                      <a:pt x="8" y="21"/>
                      <a:pt x="14" y="12"/>
                      <a:pt x="16" y="8"/>
                    </a:cubicBezTo>
                    <a:cubicBezTo>
                      <a:pt x="20" y="0"/>
                      <a:pt x="11" y="18"/>
                      <a:pt x="1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7" name="Freeform 6999">
                <a:extLst>
                  <a:ext uri="{FF2B5EF4-FFF2-40B4-BE49-F238E27FC236}">
                    <a16:creationId xmlns:a16="http://schemas.microsoft.com/office/drawing/2014/main" id="{563FD607-D8FD-4166-9094-F9B76F4BE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385"/>
                <a:ext cx="11" cy="17"/>
              </a:xfrm>
              <a:custGeom>
                <a:avLst/>
                <a:gdLst>
                  <a:gd name="T0" fmla="*/ 16 w 19"/>
                  <a:gd name="T1" fmla="*/ 9 h 31"/>
                  <a:gd name="T2" fmla="*/ 0 w 19"/>
                  <a:gd name="T3" fmla="*/ 31 h 31"/>
                  <a:gd name="T4" fmla="*/ 8 w 19"/>
                  <a:gd name="T5" fmla="*/ 18 h 31"/>
                  <a:gd name="T6" fmla="*/ 14 w 19"/>
                  <a:gd name="T7" fmla="*/ 6 h 31"/>
                  <a:gd name="T8" fmla="*/ 16 w 19"/>
                  <a:gd name="T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6" y="9"/>
                    </a:moveTo>
                    <a:cubicBezTo>
                      <a:pt x="7" y="20"/>
                      <a:pt x="7" y="22"/>
                      <a:pt x="0" y="31"/>
                    </a:cubicBezTo>
                    <a:cubicBezTo>
                      <a:pt x="1" y="28"/>
                      <a:pt x="4" y="23"/>
                      <a:pt x="8" y="18"/>
                    </a:cubicBezTo>
                    <a:cubicBezTo>
                      <a:pt x="11" y="13"/>
                      <a:pt x="14" y="8"/>
                      <a:pt x="14" y="6"/>
                    </a:cubicBezTo>
                    <a:cubicBezTo>
                      <a:pt x="19" y="0"/>
                      <a:pt x="14" y="10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8" name="Freeform 7000">
                <a:extLst>
                  <a:ext uri="{FF2B5EF4-FFF2-40B4-BE49-F238E27FC236}">
                    <a16:creationId xmlns:a16="http://schemas.microsoft.com/office/drawing/2014/main" id="{5A8D0DD2-832F-4668-A138-1CBB932DD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" y="2488"/>
                <a:ext cx="10" cy="9"/>
              </a:xfrm>
              <a:custGeom>
                <a:avLst/>
                <a:gdLst>
                  <a:gd name="T0" fmla="*/ 7 w 18"/>
                  <a:gd name="T1" fmla="*/ 12 h 15"/>
                  <a:gd name="T2" fmla="*/ 7 w 18"/>
                  <a:gd name="T3" fmla="*/ 12 h 15"/>
                  <a:gd name="T4" fmla="*/ 0 w 18"/>
                  <a:gd name="T5" fmla="*/ 15 h 15"/>
                  <a:gd name="T6" fmla="*/ 18 w 18"/>
                  <a:gd name="T7" fmla="*/ 0 h 15"/>
                  <a:gd name="T8" fmla="*/ 7 w 18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7" y="12"/>
                    </a:moveTo>
                    <a:cubicBezTo>
                      <a:pt x="4" y="14"/>
                      <a:pt x="5" y="13"/>
                      <a:pt x="7" y="12"/>
                    </a:cubicBezTo>
                    <a:cubicBezTo>
                      <a:pt x="7" y="11"/>
                      <a:pt x="3" y="13"/>
                      <a:pt x="0" y="15"/>
                    </a:cubicBezTo>
                    <a:cubicBezTo>
                      <a:pt x="1" y="13"/>
                      <a:pt x="10" y="7"/>
                      <a:pt x="18" y="0"/>
                    </a:cubicBezTo>
                    <a:cubicBezTo>
                      <a:pt x="16" y="3"/>
                      <a:pt x="6" y="11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9" name="Freeform 7001">
                <a:extLst>
                  <a:ext uri="{FF2B5EF4-FFF2-40B4-BE49-F238E27FC236}">
                    <a16:creationId xmlns:a16="http://schemas.microsoft.com/office/drawing/2014/main" id="{E225A233-2497-4F68-8FCA-A87CC498D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2307"/>
                <a:ext cx="5" cy="13"/>
              </a:xfrm>
              <a:custGeom>
                <a:avLst/>
                <a:gdLst>
                  <a:gd name="T0" fmla="*/ 3 w 8"/>
                  <a:gd name="T1" fmla="*/ 15 h 23"/>
                  <a:gd name="T2" fmla="*/ 4 w 8"/>
                  <a:gd name="T3" fmla="*/ 15 h 23"/>
                  <a:gd name="T4" fmla="*/ 0 w 8"/>
                  <a:gd name="T5" fmla="*/ 16 h 23"/>
                  <a:gd name="T6" fmla="*/ 8 w 8"/>
                  <a:gd name="T7" fmla="*/ 0 h 23"/>
                  <a:gd name="T8" fmla="*/ 7 w 8"/>
                  <a:gd name="T9" fmla="*/ 6 h 23"/>
                  <a:gd name="T10" fmla="*/ 3 w 8"/>
                  <a:gd name="T11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3">
                    <a:moveTo>
                      <a:pt x="3" y="15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2" y="23"/>
                      <a:pt x="3" y="12"/>
                      <a:pt x="0" y="16"/>
                    </a:cubicBezTo>
                    <a:cubicBezTo>
                      <a:pt x="4" y="9"/>
                      <a:pt x="4" y="8"/>
                      <a:pt x="8" y="0"/>
                    </a:cubicBezTo>
                    <a:cubicBezTo>
                      <a:pt x="8" y="2"/>
                      <a:pt x="7" y="5"/>
                      <a:pt x="7" y="6"/>
                    </a:cubicBezTo>
                    <a:lnTo>
                      <a:pt x="3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0" name="Freeform 7002">
                <a:extLst>
                  <a:ext uri="{FF2B5EF4-FFF2-40B4-BE49-F238E27FC236}">
                    <a16:creationId xmlns:a16="http://schemas.microsoft.com/office/drawing/2014/main" id="{B87EECDC-D84F-4376-9DB8-0CFC4615D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9" y="2531"/>
                <a:ext cx="12" cy="7"/>
              </a:xfrm>
              <a:custGeom>
                <a:avLst/>
                <a:gdLst>
                  <a:gd name="T0" fmla="*/ 20 w 21"/>
                  <a:gd name="T1" fmla="*/ 2 h 12"/>
                  <a:gd name="T2" fmla="*/ 9 w 21"/>
                  <a:gd name="T3" fmla="*/ 8 h 12"/>
                  <a:gd name="T4" fmla="*/ 1 w 21"/>
                  <a:gd name="T5" fmla="*/ 11 h 12"/>
                  <a:gd name="T6" fmla="*/ 12 w 21"/>
                  <a:gd name="T7" fmla="*/ 4 h 12"/>
                  <a:gd name="T8" fmla="*/ 20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0" y="2"/>
                    </a:moveTo>
                    <a:cubicBezTo>
                      <a:pt x="19" y="3"/>
                      <a:pt x="14" y="6"/>
                      <a:pt x="9" y="8"/>
                    </a:cubicBezTo>
                    <a:cubicBezTo>
                      <a:pt x="5" y="10"/>
                      <a:pt x="0" y="12"/>
                      <a:pt x="1" y="11"/>
                    </a:cubicBezTo>
                    <a:cubicBezTo>
                      <a:pt x="7" y="9"/>
                      <a:pt x="21" y="1"/>
                      <a:pt x="12" y="4"/>
                    </a:cubicBezTo>
                    <a:cubicBezTo>
                      <a:pt x="12" y="3"/>
                      <a:pt x="21" y="0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1" name="Freeform 7003">
                <a:extLst>
                  <a:ext uri="{FF2B5EF4-FFF2-40B4-BE49-F238E27FC236}">
                    <a16:creationId xmlns:a16="http://schemas.microsoft.com/office/drawing/2014/main" id="{327F34E1-12F5-48D0-A320-357646F15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2514"/>
                <a:ext cx="9" cy="3"/>
              </a:xfrm>
              <a:custGeom>
                <a:avLst/>
                <a:gdLst>
                  <a:gd name="T0" fmla="*/ 13 w 15"/>
                  <a:gd name="T1" fmla="*/ 2 h 5"/>
                  <a:gd name="T2" fmla="*/ 0 w 15"/>
                  <a:gd name="T3" fmla="*/ 5 h 5"/>
                  <a:gd name="T4" fmla="*/ 13 w 1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13" y="2"/>
                    </a:moveTo>
                    <a:cubicBezTo>
                      <a:pt x="8" y="4"/>
                      <a:pt x="4" y="4"/>
                      <a:pt x="0" y="5"/>
                    </a:cubicBezTo>
                    <a:cubicBezTo>
                      <a:pt x="9" y="1"/>
                      <a:pt x="15" y="0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2" name="Freeform 7004">
                <a:extLst>
                  <a:ext uri="{FF2B5EF4-FFF2-40B4-BE49-F238E27FC236}">
                    <a16:creationId xmlns:a16="http://schemas.microsoft.com/office/drawing/2014/main" id="{E5225A4D-0957-47B5-B403-48399631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2344"/>
                <a:ext cx="7" cy="10"/>
              </a:xfrm>
              <a:custGeom>
                <a:avLst/>
                <a:gdLst>
                  <a:gd name="T0" fmla="*/ 8 w 11"/>
                  <a:gd name="T1" fmla="*/ 5 h 17"/>
                  <a:gd name="T2" fmla="*/ 1 w 11"/>
                  <a:gd name="T3" fmla="*/ 17 h 17"/>
                  <a:gd name="T4" fmla="*/ 9 w 11"/>
                  <a:gd name="T5" fmla="*/ 2 h 17"/>
                  <a:gd name="T6" fmla="*/ 7 w 11"/>
                  <a:gd name="T7" fmla="*/ 8 h 17"/>
                  <a:gd name="T8" fmla="*/ 8 w 11"/>
                  <a:gd name="T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8" y="5"/>
                    </a:moveTo>
                    <a:cubicBezTo>
                      <a:pt x="5" y="7"/>
                      <a:pt x="5" y="11"/>
                      <a:pt x="1" y="17"/>
                    </a:cubicBezTo>
                    <a:cubicBezTo>
                      <a:pt x="0" y="16"/>
                      <a:pt x="4" y="9"/>
                      <a:pt x="9" y="2"/>
                    </a:cubicBezTo>
                    <a:cubicBezTo>
                      <a:pt x="11" y="0"/>
                      <a:pt x="6" y="8"/>
                      <a:pt x="7" y="8"/>
                    </a:cubicBezTo>
                    <a:cubicBezTo>
                      <a:pt x="4" y="13"/>
                      <a:pt x="5" y="10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3" name="Freeform 7005">
                <a:extLst>
                  <a:ext uri="{FF2B5EF4-FFF2-40B4-BE49-F238E27FC236}">
                    <a16:creationId xmlns:a16="http://schemas.microsoft.com/office/drawing/2014/main" id="{50A6E15A-B50C-4959-86D9-248D14E40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2568"/>
                <a:ext cx="10" cy="3"/>
              </a:xfrm>
              <a:custGeom>
                <a:avLst/>
                <a:gdLst>
                  <a:gd name="T0" fmla="*/ 10 w 18"/>
                  <a:gd name="T1" fmla="*/ 2 h 6"/>
                  <a:gd name="T2" fmla="*/ 15 w 18"/>
                  <a:gd name="T3" fmla="*/ 3 h 6"/>
                  <a:gd name="T4" fmla="*/ 1 w 18"/>
                  <a:gd name="T5" fmla="*/ 6 h 6"/>
                  <a:gd name="T6" fmla="*/ 13 w 18"/>
                  <a:gd name="T7" fmla="*/ 1 h 6"/>
                  <a:gd name="T8" fmla="*/ 10 w 18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0" y="2"/>
                    </a:moveTo>
                    <a:cubicBezTo>
                      <a:pt x="12" y="2"/>
                      <a:pt x="14" y="2"/>
                      <a:pt x="15" y="3"/>
                    </a:cubicBezTo>
                    <a:cubicBezTo>
                      <a:pt x="5" y="5"/>
                      <a:pt x="9" y="5"/>
                      <a:pt x="1" y="6"/>
                    </a:cubicBezTo>
                    <a:cubicBezTo>
                      <a:pt x="0" y="5"/>
                      <a:pt x="10" y="3"/>
                      <a:pt x="13" y="1"/>
                    </a:cubicBezTo>
                    <a:cubicBezTo>
                      <a:pt x="18" y="0"/>
                      <a:pt x="14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4" name="Freeform 7006">
                <a:extLst>
                  <a:ext uri="{FF2B5EF4-FFF2-40B4-BE49-F238E27FC236}">
                    <a16:creationId xmlns:a16="http://schemas.microsoft.com/office/drawing/2014/main" id="{649A2B26-4D85-49C6-97F7-ADAE68DB02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4" y="2283"/>
                <a:ext cx="23" cy="53"/>
              </a:xfrm>
              <a:custGeom>
                <a:avLst/>
                <a:gdLst>
                  <a:gd name="T0" fmla="*/ 31 w 39"/>
                  <a:gd name="T1" fmla="*/ 27 h 92"/>
                  <a:gd name="T2" fmla="*/ 33 w 39"/>
                  <a:gd name="T3" fmla="*/ 18 h 92"/>
                  <a:gd name="T4" fmla="*/ 33 w 39"/>
                  <a:gd name="T5" fmla="*/ 24 h 92"/>
                  <a:gd name="T6" fmla="*/ 39 w 39"/>
                  <a:gd name="T7" fmla="*/ 0 h 92"/>
                  <a:gd name="T8" fmla="*/ 21 w 39"/>
                  <a:gd name="T9" fmla="*/ 43 h 92"/>
                  <a:gd name="T10" fmla="*/ 6 w 39"/>
                  <a:gd name="T11" fmla="*/ 76 h 92"/>
                  <a:gd name="T12" fmla="*/ 11 w 39"/>
                  <a:gd name="T13" fmla="*/ 67 h 92"/>
                  <a:gd name="T14" fmla="*/ 4 w 39"/>
                  <a:gd name="T15" fmla="*/ 82 h 92"/>
                  <a:gd name="T16" fmla="*/ 4 w 39"/>
                  <a:gd name="T17" fmla="*/ 88 h 92"/>
                  <a:gd name="T18" fmla="*/ 11 w 39"/>
                  <a:gd name="T19" fmla="*/ 76 h 92"/>
                  <a:gd name="T20" fmla="*/ 13 w 39"/>
                  <a:gd name="T21" fmla="*/ 64 h 92"/>
                  <a:gd name="T22" fmla="*/ 21 w 39"/>
                  <a:gd name="T23" fmla="*/ 55 h 92"/>
                  <a:gd name="T24" fmla="*/ 29 w 39"/>
                  <a:gd name="T25" fmla="*/ 34 h 92"/>
                  <a:gd name="T26" fmla="*/ 23 w 39"/>
                  <a:gd name="T27" fmla="*/ 49 h 92"/>
                  <a:gd name="T28" fmla="*/ 21 w 39"/>
                  <a:gd name="T29" fmla="*/ 52 h 92"/>
                  <a:gd name="T30" fmla="*/ 22 w 39"/>
                  <a:gd name="T31" fmla="*/ 46 h 92"/>
                  <a:gd name="T32" fmla="*/ 31 w 39"/>
                  <a:gd name="T33" fmla="*/ 27 h 92"/>
                  <a:gd name="T34" fmla="*/ 16 w 39"/>
                  <a:gd name="T35" fmla="*/ 58 h 92"/>
                  <a:gd name="T36" fmla="*/ 25 w 39"/>
                  <a:gd name="T37" fmla="*/ 37 h 92"/>
                  <a:gd name="T38" fmla="*/ 16 w 39"/>
                  <a:gd name="T39" fmla="*/ 5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92">
                    <a:moveTo>
                      <a:pt x="31" y="27"/>
                    </a:moveTo>
                    <a:cubicBezTo>
                      <a:pt x="28" y="34"/>
                      <a:pt x="29" y="24"/>
                      <a:pt x="33" y="18"/>
                    </a:cubicBezTo>
                    <a:cubicBezTo>
                      <a:pt x="33" y="20"/>
                      <a:pt x="30" y="28"/>
                      <a:pt x="33" y="24"/>
                    </a:cubicBezTo>
                    <a:cubicBezTo>
                      <a:pt x="38" y="11"/>
                      <a:pt x="39" y="4"/>
                      <a:pt x="39" y="0"/>
                    </a:cubicBezTo>
                    <a:cubicBezTo>
                      <a:pt x="35" y="11"/>
                      <a:pt x="28" y="28"/>
                      <a:pt x="21" y="43"/>
                    </a:cubicBezTo>
                    <a:cubicBezTo>
                      <a:pt x="14" y="58"/>
                      <a:pt x="7" y="71"/>
                      <a:pt x="6" y="76"/>
                    </a:cubicBezTo>
                    <a:cubicBezTo>
                      <a:pt x="8" y="73"/>
                      <a:pt x="10" y="68"/>
                      <a:pt x="11" y="67"/>
                    </a:cubicBezTo>
                    <a:cubicBezTo>
                      <a:pt x="9" y="72"/>
                      <a:pt x="2" y="83"/>
                      <a:pt x="4" y="82"/>
                    </a:cubicBezTo>
                    <a:cubicBezTo>
                      <a:pt x="9" y="74"/>
                      <a:pt x="0" y="92"/>
                      <a:pt x="4" y="88"/>
                    </a:cubicBezTo>
                    <a:cubicBezTo>
                      <a:pt x="7" y="82"/>
                      <a:pt x="9" y="80"/>
                      <a:pt x="11" y="76"/>
                    </a:cubicBezTo>
                    <a:cubicBezTo>
                      <a:pt x="14" y="69"/>
                      <a:pt x="13" y="68"/>
                      <a:pt x="13" y="64"/>
                    </a:cubicBezTo>
                    <a:cubicBezTo>
                      <a:pt x="18" y="55"/>
                      <a:pt x="19" y="55"/>
                      <a:pt x="21" y="55"/>
                    </a:cubicBezTo>
                    <a:cubicBezTo>
                      <a:pt x="26" y="45"/>
                      <a:pt x="31" y="33"/>
                      <a:pt x="29" y="34"/>
                    </a:cubicBezTo>
                    <a:cubicBezTo>
                      <a:pt x="24" y="43"/>
                      <a:pt x="29" y="37"/>
                      <a:pt x="23" y="49"/>
                    </a:cubicBezTo>
                    <a:cubicBezTo>
                      <a:pt x="23" y="49"/>
                      <a:pt x="21" y="51"/>
                      <a:pt x="21" y="52"/>
                    </a:cubicBezTo>
                    <a:cubicBezTo>
                      <a:pt x="20" y="51"/>
                      <a:pt x="21" y="49"/>
                      <a:pt x="22" y="46"/>
                    </a:cubicBezTo>
                    <a:cubicBezTo>
                      <a:pt x="26" y="36"/>
                      <a:pt x="30" y="33"/>
                      <a:pt x="31" y="27"/>
                    </a:cubicBezTo>
                    <a:close/>
                    <a:moveTo>
                      <a:pt x="16" y="58"/>
                    </a:moveTo>
                    <a:cubicBezTo>
                      <a:pt x="17" y="53"/>
                      <a:pt x="22" y="42"/>
                      <a:pt x="25" y="37"/>
                    </a:cubicBezTo>
                    <a:cubicBezTo>
                      <a:pt x="26" y="40"/>
                      <a:pt x="20" y="48"/>
                      <a:pt x="16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5" name="Freeform 7007">
                <a:extLst>
                  <a:ext uri="{FF2B5EF4-FFF2-40B4-BE49-F238E27FC236}">
                    <a16:creationId xmlns:a16="http://schemas.microsoft.com/office/drawing/2014/main" id="{153D344C-A26C-466A-A4F6-0D56A3390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2563"/>
                <a:ext cx="25" cy="8"/>
              </a:xfrm>
              <a:custGeom>
                <a:avLst/>
                <a:gdLst>
                  <a:gd name="T0" fmla="*/ 38 w 44"/>
                  <a:gd name="T1" fmla="*/ 6 h 13"/>
                  <a:gd name="T2" fmla="*/ 33 w 44"/>
                  <a:gd name="T3" fmla="*/ 5 h 13"/>
                  <a:gd name="T4" fmla="*/ 22 w 44"/>
                  <a:gd name="T5" fmla="*/ 7 h 13"/>
                  <a:gd name="T6" fmla="*/ 40 w 44"/>
                  <a:gd name="T7" fmla="*/ 0 h 13"/>
                  <a:gd name="T8" fmla="*/ 32 w 44"/>
                  <a:gd name="T9" fmla="*/ 4 h 13"/>
                  <a:gd name="T10" fmla="*/ 38 w 44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3">
                    <a:moveTo>
                      <a:pt x="38" y="6"/>
                    </a:moveTo>
                    <a:cubicBezTo>
                      <a:pt x="35" y="4"/>
                      <a:pt x="0" y="13"/>
                      <a:pt x="33" y="5"/>
                    </a:cubicBezTo>
                    <a:cubicBezTo>
                      <a:pt x="31" y="5"/>
                      <a:pt x="27" y="5"/>
                      <a:pt x="22" y="7"/>
                    </a:cubicBezTo>
                    <a:cubicBezTo>
                      <a:pt x="33" y="4"/>
                      <a:pt x="27" y="3"/>
                      <a:pt x="40" y="0"/>
                    </a:cubicBezTo>
                    <a:cubicBezTo>
                      <a:pt x="35" y="2"/>
                      <a:pt x="41" y="1"/>
                      <a:pt x="32" y="4"/>
                    </a:cubicBezTo>
                    <a:cubicBezTo>
                      <a:pt x="36" y="4"/>
                      <a:pt x="44" y="3"/>
                      <a:pt x="3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6" name="Freeform 7008">
                <a:extLst>
                  <a:ext uri="{FF2B5EF4-FFF2-40B4-BE49-F238E27FC236}">
                    <a16:creationId xmlns:a16="http://schemas.microsoft.com/office/drawing/2014/main" id="{53215462-A3EB-4D0B-95F9-B1F7965B0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541"/>
                <a:ext cx="50" cy="18"/>
              </a:xfrm>
              <a:custGeom>
                <a:avLst/>
                <a:gdLst>
                  <a:gd name="T0" fmla="*/ 34 w 87"/>
                  <a:gd name="T1" fmla="*/ 22 h 32"/>
                  <a:gd name="T2" fmla="*/ 33 w 87"/>
                  <a:gd name="T3" fmla="*/ 21 h 32"/>
                  <a:gd name="T4" fmla="*/ 0 w 87"/>
                  <a:gd name="T5" fmla="*/ 32 h 32"/>
                  <a:gd name="T6" fmla="*/ 9 w 87"/>
                  <a:gd name="T7" fmla="*/ 28 h 32"/>
                  <a:gd name="T8" fmla="*/ 44 w 87"/>
                  <a:gd name="T9" fmla="*/ 16 h 32"/>
                  <a:gd name="T10" fmla="*/ 83 w 87"/>
                  <a:gd name="T11" fmla="*/ 0 h 32"/>
                  <a:gd name="T12" fmla="*/ 87 w 87"/>
                  <a:gd name="T13" fmla="*/ 0 h 32"/>
                  <a:gd name="T14" fmla="*/ 52 w 87"/>
                  <a:gd name="T15" fmla="*/ 13 h 32"/>
                  <a:gd name="T16" fmla="*/ 60 w 87"/>
                  <a:gd name="T17" fmla="*/ 12 h 32"/>
                  <a:gd name="T18" fmla="*/ 34 w 87"/>
                  <a:gd name="T1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" h="32">
                    <a:moveTo>
                      <a:pt x="34" y="22"/>
                    </a:moveTo>
                    <a:cubicBezTo>
                      <a:pt x="29" y="23"/>
                      <a:pt x="34" y="21"/>
                      <a:pt x="33" y="21"/>
                    </a:cubicBezTo>
                    <a:cubicBezTo>
                      <a:pt x="22" y="23"/>
                      <a:pt x="14" y="29"/>
                      <a:pt x="0" y="32"/>
                    </a:cubicBezTo>
                    <a:cubicBezTo>
                      <a:pt x="3" y="31"/>
                      <a:pt x="9" y="29"/>
                      <a:pt x="9" y="28"/>
                    </a:cubicBezTo>
                    <a:cubicBezTo>
                      <a:pt x="19" y="25"/>
                      <a:pt x="32" y="20"/>
                      <a:pt x="44" y="16"/>
                    </a:cubicBezTo>
                    <a:cubicBezTo>
                      <a:pt x="57" y="11"/>
                      <a:pt x="71" y="5"/>
                      <a:pt x="83" y="0"/>
                    </a:cubicBezTo>
                    <a:cubicBezTo>
                      <a:pt x="83" y="1"/>
                      <a:pt x="84" y="1"/>
                      <a:pt x="87" y="0"/>
                    </a:cubicBezTo>
                    <a:cubicBezTo>
                      <a:pt x="79" y="5"/>
                      <a:pt x="66" y="7"/>
                      <a:pt x="52" y="13"/>
                    </a:cubicBezTo>
                    <a:cubicBezTo>
                      <a:pt x="51" y="15"/>
                      <a:pt x="63" y="9"/>
                      <a:pt x="60" y="12"/>
                    </a:cubicBezTo>
                    <a:cubicBezTo>
                      <a:pt x="51" y="16"/>
                      <a:pt x="39" y="18"/>
                      <a:pt x="3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7" name="Freeform 7009">
                <a:extLst>
                  <a:ext uri="{FF2B5EF4-FFF2-40B4-BE49-F238E27FC236}">
                    <a16:creationId xmlns:a16="http://schemas.microsoft.com/office/drawing/2014/main" id="{73FCA308-BE5B-45EE-AD67-855E735EC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2579"/>
                <a:ext cx="11" cy="1"/>
              </a:xfrm>
              <a:custGeom>
                <a:avLst/>
                <a:gdLst>
                  <a:gd name="T0" fmla="*/ 1 w 19"/>
                  <a:gd name="T1" fmla="*/ 3 h 3"/>
                  <a:gd name="T2" fmla="*/ 0 w 19"/>
                  <a:gd name="T3" fmla="*/ 2 h 3"/>
                  <a:gd name="T4" fmla="*/ 13 w 19"/>
                  <a:gd name="T5" fmla="*/ 0 h 3"/>
                  <a:gd name="T6" fmla="*/ 1 w 1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">
                    <a:moveTo>
                      <a:pt x="1" y="3"/>
                    </a:moveTo>
                    <a:cubicBezTo>
                      <a:pt x="3" y="3"/>
                      <a:pt x="4" y="2"/>
                      <a:pt x="0" y="2"/>
                    </a:cubicBezTo>
                    <a:cubicBezTo>
                      <a:pt x="0" y="1"/>
                      <a:pt x="15" y="2"/>
                      <a:pt x="13" y="0"/>
                    </a:cubicBezTo>
                    <a:cubicBezTo>
                      <a:pt x="19" y="0"/>
                      <a:pt x="1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8" name="Freeform 7010">
                <a:extLst>
                  <a:ext uri="{FF2B5EF4-FFF2-40B4-BE49-F238E27FC236}">
                    <a16:creationId xmlns:a16="http://schemas.microsoft.com/office/drawing/2014/main" id="{9FAC05BE-D5BA-45AE-9C72-E9D2D4986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490"/>
                <a:ext cx="10" cy="7"/>
              </a:xfrm>
              <a:custGeom>
                <a:avLst/>
                <a:gdLst>
                  <a:gd name="T0" fmla="*/ 9 w 17"/>
                  <a:gd name="T1" fmla="*/ 6 h 12"/>
                  <a:gd name="T2" fmla="*/ 0 w 17"/>
                  <a:gd name="T3" fmla="*/ 12 h 12"/>
                  <a:gd name="T4" fmla="*/ 8 w 17"/>
                  <a:gd name="T5" fmla="*/ 6 h 12"/>
                  <a:gd name="T6" fmla="*/ 17 w 17"/>
                  <a:gd name="T7" fmla="*/ 0 h 12"/>
                  <a:gd name="T8" fmla="*/ 6 w 17"/>
                  <a:gd name="T9" fmla="*/ 8 h 12"/>
                  <a:gd name="T10" fmla="*/ 9 w 17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2">
                    <a:moveTo>
                      <a:pt x="9" y="6"/>
                    </a:moveTo>
                    <a:cubicBezTo>
                      <a:pt x="9" y="8"/>
                      <a:pt x="4" y="9"/>
                      <a:pt x="0" y="12"/>
                    </a:cubicBezTo>
                    <a:cubicBezTo>
                      <a:pt x="0" y="11"/>
                      <a:pt x="4" y="8"/>
                      <a:pt x="8" y="6"/>
                    </a:cubicBezTo>
                    <a:cubicBezTo>
                      <a:pt x="12" y="3"/>
                      <a:pt x="16" y="0"/>
                      <a:pt x="17" y="0"/>
                    </a:cubicBezTo>
                    <a:cubicBezTo>
                      <a:pt x="16" y="2"/>
                      <a:pt x="11" y="4"/>
                      <a:pt x="6" y="8"/>
                    </a:cubicBezTo>
                    <a:cubicBezTo>
                      <a:pt x="6" y="8"/>
                      <a:pt x="8" y="7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9" name="Freeform 7011">
                <a:extLst>
                  <a:ext uri="{FF2B5EF4-FFF2-40B4-BE49-F238E27FC236}">
                    <a16:creationId xmlns:a16="http://schemas.microsoft.com/office/drawing/2014/main" id="{528AD5A1-81A2-4E34-B35D-52B85B5B9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2488"/>
                <a:ext cx="197" cy="81"/>
              </a:xfrm>
              <a:custGeom>
                <a:avLst/>
                <a:gdLst>
                  <a:gd name="T0" fmla="*/ 208 w 347"/>
                  <a:gd name="T1" fmla="*/ 82 h 142"/>
                  <a:gd name="T2" fmla="*/ 197 w 347"/>
                  <a:gd name="T3" fmla="*/ 85 h 142"/>
                  <a:gd name="T4" fmla="*/ 174 w 347"/>
                  <a:gd name="T5" fmla="*/ 97 h 142"/>
                  <a:gd name="T6" fmla="*/ 135 w 347"/>
                  <a:gd name="T7" fmla="*/ 110 h 142"/>
                  <a:gd name="T8" fmla="*/ 123 w 347"/>
                  <a:gd name="T9" fmla="*/ 112 h 142"/>
                  <a:gd name="T10" fmla="*/ 113 w 347"/>
                  <a:gd name="T11" fmla="*/ 115 h 142"/>
                  <a:gd name="T12" fmla="*/ 97 w 347"/>
                  <a:gd name="T13" fmla="*/ 120 h 142"/>
                  <a:gd name="T14" fmla="*/ 60 w 347"/>
                  <a:gd name="T15" fmla="*/ 133 h 142"/>
                  <a:gd name="T16" fmla="*/ 75 w 347"/>
                  <a:gd name="T17" fmla="*/ 127 h 142"/>
                  <a:gd name="T18" fmla="*/ 51 w 347"/>
                  <a:gd name="T19" fmla="*/ 132 h 142"/>
                  <a:gd name="T20" fmla="*/ 38 w 347"/>
                  <a:gd name="T21" fmla="*/ 136 h 142"/>
                  <a:gd name="T22" fmla="*/ 19 w 347"/>
                  <a:gd name="T23" fmla="*/ 137 h 142"/>
                  <a:gd name="T24" fmla="*/ 46 w 347"/>
                  <a:gd name="T25" fmla="*/ 132 h 142"/>
                  <a:gd name="T26" fmla="*/ 75 w 347"/>
                  <a:gd name="T27" fmla="*/ 124 h 142"/>
                  <a:gd name="T28" fmla="*/ 69 w 347"/>
                  <a:gd name="T29" fmla="*/ 124 h 142"/>
                  <a:gd name="T30" fmla="*/ 50 w 347"/>
                  <a:gd name="T31" fmla="*/ 128 h 142"/>
                  <a:gd name="T32" fmla="*/ 15 w 347"/>
                  <a:gd name="T33" fmla="*/ 132 h 142"/>
                  <a:gd name="T34" fmla="*/ 30 w 347"/>
                  <a:gd name="T35" fmla="*/ 131 h 142"/>
                  <a:gd name="T36" fmla="*/ 55 w 347"/>
                  <a:gd name="T37" fmla="*/ 124 h 142"/>
                  <a:gd name="T38" fmla="*/ 109 w 347"/>
                  <a:gd name="T39" fmla="*/ 112 h 142"/>
                  <a:gd name="T40" fmla="*/ 130 w 347"/>
                  <a:gd name="T41" fmla="*/ 102 h 142"/>
                  <a:gd name="T42" fmla="*/ 215 w 347"/>
                  <a:gd name="T43" fmla="*/ 69 h 142"/>
                  <a:gd name="T44" fmla="*/ 189 w 347"/>
                  <a:gd name="T45" fmla="*/ 83 h 142"/>
                  <a:gd name="T46" fmla="*/ 121 w 347"/>
                  <a:gd name="T47" fmla="*/ 108 h 142"/>
                  <a:gd name="T48" fmla="*/ 86 w 347"/>
                  <a:gd name="T49" fmla="*/ 122 h 142"/>
                  <a:gd name="T50" fmla="*/ 133 w 347"/>
                  <a:gd name="T51" fmla="*/ 105 h 142"/>
                  <a:gd name="T52" fmla="*/ 151 w 347"/>
                  <a:gd name="T53" fmla="*/ 101 h 142"/>
                  <a:gd name="T54" fmla="*/ 168 w 347"/>
                  <a:gd name="T55" fmla="*/ 94 h 142"/>
                  <a:gd name="T56" fmla="*/ 162 w 347"/>
                  <a:gd name="T57" fmla="*/ 99 h 142"/>
                  <a:gd name="T58" fmla="*/ 156 w 347"/>
                  <a:gd name="T59" fmla="*/ 101 h 142"/>
                  <a:gd name="T60" fmla="*/ 188 w 347"/>
                  <a:gd name="T61" fmla="*/ 89 h 142"/>
                  <a:gd name="T62" fmla="*/ 178 w 347"/>
                  <a:gd name="T63" fmla="*/ 89 h 142"/>
                  <a:gd name="T64" fmla="*/ 192 w 347"/>
                  <a:gd name="T65" fmla="*/ 85 h 142"/>
                  <a:gd name="T66" fmla="*/ 203 w 347"/>
                  <a:gd name="T67" fmla="*/ 78 h 142"/>
                  <a:gd name="T68" fmla="*/ 228 w 347"/>
                  <a:gd name="T69" fmla="*/ 67 h 142"/>
                  <a:gd name="T70" fmla="*/ 246 w 347"/>
                  <a:gd name="T71" fmla="*/ 60 h 142"/>
                  <a:gd name="T72" fmla="*/ 265 w 347"/>
                  <a:gd name="T73" fmla="*/ 49 h 142"/>
                  <a:gd name="T74" fmla="*/ 291 w 347"/>
                  <a:gd name="T75" fmla="*/ 34 h 142"/>
                  <a:gd name="T76" fmla="*/ 312 w 347"/>
                  <a:gd name="T77" fmla="*/ 22 h 142"/>
                  <a:gd name="T78" fmla="*/ 321 w 347"/>
                  <a:gd name="T79" fmla="*/ 16 h 142"/>
                  <a:gd name="T80" fmla="*/ 303 w 347"/>
                  <a:gd name="T81" fmla="*/ 30 h 142"/>
                  <a:gd name="T82" fmla="*/ 264 w 347"/>
                  <a:gd name="T83" fmla="*/ 52 h 142"/>
                  <a:gd name="T84" fmla="*/ 219 w 347"/>
                  <a:gd name="T85" fmla="*/ 7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47" h="142">
                    <a:moveTo>
                      <a:pt x="219" y="78"/>
                    </a:moveTo>
                    <a:cubicBezTo>
                      <a:pt x="215" y="80"/>
                      <a:pt x="214" y="79"/>
                      <a:pt x="208" y="82"/>
                    </a:cubicBezTo>
                    <a:cubicBezTo>
                      <a:pt x="209" y="82"/>
                      <a:pt x="211" y="80"/>
                      <a:pt x="210" y="80"/>
                    </a:cubicBezTo>
                    <a:cubicBezTo>
                      <a:pt x="208" y="81"/>
                      <a:pt x="203" y="82"/>
                      <a:pt x="197" y="85"/>
                    </a:cubicBezTo>
                    <a:cubicBezTo>
                      <a:pt x="199" y="86"/>
                      <a:pt x="191" y="89"/>
                      <a:pt x="184" y="92"/>
                    </a:cubicBezTo>
                    <a:cubicBezTo>
                      <a:pt x="176" y="95"/>
                      <a:pt x="169" y="97"/>
                      <a:pt x="174" y="97"/>
                    </a:cubicBezTo>
                    <a:cubicBezTo>
                      <a:pt x="163" y="102"/>
                      <a:pt x="145" y="105"/>
                      <a:pt x="124" y="113"/>
                    </a:cubicBezTo>
                    <a:cubicBezTo>
                      <a:pt x="125" y="114"/>
                      <a:pt x="131" y="112"/>
                      <a:pt x="135" y="110"/>
                    </a:cubicBezTo>
                    <a:cubicBezTo>
                      <a:pt x="123" y="115"/>
                      <a:pt x="112" y="118"/>
                      <a:pt x="105" y="119"/>
                    </a:cubicBezTo>
                    <a:cubicBezTo>
                      <a:pt x="110" y="116"/>
                      <a:pt x="119" y="115"/>
                      <a:pt x="123" y="112"/>
                    </a:cubicBezTo>
                    <a:cubicBezTo>
                      <a:pt x="121" y="112"/>
                      <a:pt x="117" y="114"/>
                      <a:pt x="117" y="115"/>
                    </a:cubicBezTo>
                    <a:cubicBezTo>
                      <a:pt x="114" y="116"/>
                      <a:pt x="114" y="115"/>
                      <a:pt x="113" y="115"/>
                    </a:cubicBezTo>
                    <a:cubicBezTo>
                      <a:pt x="102" y="118"/>
                      <a:pt x="102" y="120"/>
                      <a:pt x="99" y="122"/>
                    </a:cubicBezTo>
                    <a:cubicBezTo>
                      <a:pt x="91" y="124"/>
                      <a:pt x="96" y="121"/>
                      <a:pt x="97" y="120"/>
                    </a:cubicBezTo>
                    <a:cubicBezTo>
                      <a:pt x="87" y="123"/>
                      <a:pt x="85" y="125"/>
                      <a:pt x="77" y="126"/>
                    </a:cubicBezTo>
                    <a:cubicBezTo>
                      <a:pt x="90" y="124"/>
                      <a:pt x="78" y="129"/>
                      <a:pt x="60" y="133"/>
                    </a:cubicBezTo>
                    <a:cubicBezTo>
                      <a:pt x="59" y="132"/>
                      <a:pt x="56" y="132"/>
                      <a:pt x="52" y="133"/>
                    </a:cubicBezTo>
                    <a:cubicBezTo>
                      <a:pt x="55" y="132"/>
                      <a:pt x="69" y="129"/>
                      <a:pt x="75" y="127"/>
                    </a:cubicBezTo>
                    <a:cubicBezTo>
                      <a:pt x="72" y="127"/>
                      <a:pt x="70" y="127"/>
                      <a:pt x="70" y="127"/>
                    </a:cubicBezTo>
                    <a:cubicBezTo>
                      <a:pt x="64" y="129"/>
                      <a:pt x="63" y="130"/>
                      <a:pt x="51" y="132"/>
                    </a:cubicBezTo>
                    <a:cubicBezTo>
                      <a:pt x="60" y="129"/>
                      <a:pt x="54" y="130"/>
                      <a:pt x="47" y="132"/>
                    </a:cubicBezTo>
                    <a:cubicBezTo>
                      <a:pt x="40" y="134"/>
                      <a:pt x="32" y="136"/>
                      <a:pt x="38" y="136"/>
                    </a:cubicBezTo>
                    <a:cubicBezTo>
                      <a:pt x="33" y="137"/>
                      <a:pt x="14" y="138"/>
                      <a:pt x="0" y="142"/>
                    </a:cubicBezTo>
                    <a:cubicBezTo>
                      <a:pt x="0" y="141"/>
                      <a:pt x="15" y="139"/>
                      <a:pt x="19" y="137"/>
                    </a:cubicBezTo>
                    <a:cubicBezTo>
                      <a:pt x="24" y="136"/>
                      <a:pt x="19" y="137"/>
                      <a:pt x="20" y="138"/>
                    </a:cubicBezTo>
                    <a:cubicBezTo>
                      <a:pt x="31" y="135"/>
                      <a:pt x="38" y="133"/>
                      <a:pt x="46" y="132"/>
                    </a:cubicBezTo>
                    <a:cubicBezTo>
                      <a:pt x="53" y="130"/>
                      <a:pt x="61" y="128"/>
                      <a:pt x="73" y="126"/>
                    </a:cubicBezTo>
                    <a:cubicBezTo>
                      <a:pt x="69" y="126"/>
                      <a:pt x="69" y="125"/>
                      <a:pt x="75" y="124"/>
                    </a:cubicBezTo>
                    <a:cubicBezTo>
                      <a:pt x="73" y="124"/>
                      <a:pt x="70" y="124"/>
                      <a:pt x="65" y="126"/>
                    </a:cubicBezTo>
                    <a:cubicBezTo>
                      <a:pt x="60" y="126"/>
                      <a:pt x="64" y="125"/>
                      <a:pt x="69" y="124"/>
                    </a:cubicBezTo>
                    <a:cubicBezTo>
                      <a:pt x="74" y="123"/>
                      <a:pt x="80" y="122"/>
                      <a:pt x="81" y="121"/>
                    </a:cubicBezTo>
                    <a:cubicBezTo>
                      <a:pt x="72" y="122"/>
                      <a:pt x="61" y="125"/>
                      <a:pt x="50" y="128"/>
                    </a:cubicBezTo>
                    <a:cubicBezTo>
                      <a:pt x="38" y="130"/>
                      <a:pt x="25" y="133"/>
                      <a:pt x="14" y="135"/>
                    </a:cubicBezTo>
                    <a:cubicBezTo>
                      <a:pt x="16" y="133"/>
                      <a:pt x="28" y="132"/>
                      <a:pt x="15" y="132"/>
                    </a:cubicBezTo>
                    <a:cubicBezTo>
                      <a:pt x="21" y="131"/>
                      <a:pt x="26" y="130"/>
                      <a:pt x="32" y="129"/>
                    </a:cubicBezTo>
                    <a:cubicBezTo>
                      <a:pt x="30" y="130"/>
                      <a:pt x="29" y="131"/>
                      <a:pt x="30" y="131"/>
                    </a:cubicBezTo>
                    <a:cubicBezTo>
                      <a:pt x="41" y="128"/>
                      <a:pt x="45" y="127"/>
                      <a:pt x="56" y="125"/>
                    </a:cubicBezTo>
                    <a:cubicBezTo>
                      <a:pt x="61" y="124"/>
                      <a:pt x="54" y="125"/>
                      <a:pt x="55" y="124"/>
                    </a:cubicBezTo>
                    <a:cubicBezTo>
                      <a:pt x="65" y="121"/>
                      <a:pt x="69" y="120"/>
                      <a:pt x="81" y="117"/>
                    </a:cubicBezTo>
                    <a:cubicBezTo>
                      <a:pt x="79" y="121"/>
                      <a:pt x="95" y="116"/>
                      <a:pt x="109" y="112"/>
                    </a:cubicBezTo>
                    <a:cubicBezTo>
                      <a:pt x="111" y="111"/>
                      <a:pt x="123" y="105"/>
                      <a:pt x="114" y="108"/>
                    </a:cubicBezTo>
                    <a:cubicBezTo>
                      <a:pt x="115" y="106"/>
                      <a:pt x="122" y="106"/>
                      <a:pt x="130" y="102"/>
                    </a:cubicBezTo>
                    <a:cubicBezTo>
                      <a:pt x="132" y="103"/>
                      <a:pt x="128" y="104"/>
                      <a:pt x="124" y="105"/>
                    </a:cubicBezTo>
                    <a:cubicBezTo>
                      <a:pt x="159" y="94"/>
                      <a:pt x="187" y="81"/>
                      <a:pt x="215" y="69"/>
                    </a:cubicBezTo>
                    <a:cubicBezTo>
                      <a:pt x="220" y="69"/>
                      <a:pt x="205" y="75"/>
                      <a:pt x="208" y="75"/>
                    </a:cubicBezTo>
                    <a:cubicBezTo>
                      <a:pt x="204" y="76"/>
                      <a:pt x="197" y="80"/>
                      <a:pt x="189" y="83"/>
                    </a:cubicBezTo>
                    <a:cubicBezTo>
                      <a:pt x="192" y="80"/>
                      <a:pt x="177" y="87"/>
                      <a:pt x="156" y="96"/>
                    </a:cubicBezTo>
                    <a:cubicBezTo>
                      <a:pt x="145" y="100"/>
                      <a:pt x="133" y="104"/>
                      <a:pt x="121" y="108"/>
                    </a:cubicBezTo>
                    <a:cubicBezTo>
                      <a:pt x="109" y="113"/>
                      <a:pt x="97" y="116"/>
                      <a:pt x="87" y="119"/>
                    </a:cubicBezTo>
                    <a:cubicBezTo>
                      <a:pt x="81" y="121"/>
                      <a:pt x="83" y="122"/>
                      <a:pt x="86" y="122"/>
                    </a:cubicBezTo>
                    <a:cubicBezTo>
                      <a:pt x="95" y="118"/>
                      <a:pt x="111" y="115"/>
                      <a:pt x="110" y="113"/>
                    </a:cubicBezTo>
                    <a:cubicBezTo>
                      <a:pt x="118" y="110"/>
                      <a:pt x="126" y="108"/>
                      <a:pt x="133" y="105"/>
                    </a:cubicBezTo>
                    <a:cubicBezTo>
                      <a:pt x="132" y="106"/>
                      <a:pt x="130" y="108"/>
                      <a:pt x="124" y="109"/>
                    </a:cubicBezTo>
                    <a:cubicBezTo>
                      <a:pt x="131" y="109"/>
                      <a:pt x="143" y="103"/>
                      <a:pt x="151" y="101"/>
                    </a:cubicBezTo>
                    <a:cubicBezTo>
                      <a:pt x="155" y="99"/>
                      <a:pt x="153" y="99"/>
                      <a:pt x="150" y="100"/>
                    </a:cubicBezTo>
                    <a:cubicBezTo>
                      <a:pt x="168" y="94"/>
                      <a:pt x="168" y="94"/>
                      <a:pt x="168" y="94"/>
                    </a:cubicBezTo>
                    <a:cubicBezTo>
                      <a:pt x="175" y="92"/>
                      <a:pt x="183" y="89"/>
                      <a:pt x="184" y="90"/>
                    </a:cubicBezTo>
                    <a:cubicBezTo>
                      <a:pt x="176" y="93"/>
                      <a:pt x="173" y="94"/>
                      <a:pt x="162" y="99"/>
                    </a:cubicBezTo>
                    <a:cubicBezTo>
                      <a:pt x="162" y="98"/>
                      <a:pt x="165" y="97"/>
                      <a:pt x="164" y="97"/>
                    </a:cubicBezTo>
                    <a:cubicBezTo>
                      <a:pt x="160" y="99"/>
                      <a:pt x="160" y="99"/>
                      <a:pt x="156" y="101"/>
                    </a:cubicBezTo>
                    <a:cubicBezTo>
                      <a:pt x="163" y="99"/>
                      <a:pt x="167" y="98"/>
                      <a:pt x="171" y="96"/>
                    </a:cubicBezTo>
                    <a:cubicBezTo>
                      <a:pt x="175" y="94"/>
                      <a:pt x="179" y="92"/>
                      <a:pt x="188" y="89"/>
                    </a:cubicBezTo>
                    <a:cubicBezTo>
                      <a:pt x="186" y="88"/>
                      <a:pt x="185" y="88"/>
                      <a:pt x="176" y="91"/>
                    </a:cubicBezTo>
                    <a:cubicBezTo>
                      <a:pt x="176" y="91"/>
                      <a:pt x="179" y="90"/>
                      <a:pt x="178" y="89"/>
                    </a:cubicBezTo>
                    <a:cubicBezTo>
                      <a:pt x="181" y="88"/>
                      <a:pt x="181" y="88"/>
                      <a:pt x="181" y="88"/>
                    </a:cubicBezTo>
                    <a:cubicBezTo>
                      <a:pt x="187" y="85"/>
                      <a:pt x="185" y="88"/>
                      <a:pt x="192" y="85"/>
                    </a:cubicBezTo>
                    <a:cubicBezTo>
                      <a:pt x="197" y="82"/>
                      <a:pt x="193" y="83"/>
                      <a:pt x="188" y="85"/>
                    </a:cubicBezTo>
                    <a:cubicBezTo>
                      <a:pt x="186" y="85"/>
                      <a:pt x="199" y="80"/>
                      <a:pt x="203" y="78"/>
                    </a:cubicBezTo>
                    <a:cubicBezTo>
                      <a:pt x="202" y="80"/>
                      <a:pt x="206" y="78"/>
                      <a:pt x="208" y="78"/>
                    </a:cubicBezTo>
                    <a:cubicBezTo>
                      <a:pt x="213" y="75"/>
                      <a:pt x="222" y="71"/>
                      <a:pt x="228" y="67"/>
                    </a:cubicBezTo>
                    <a:cubicBezTo>
                      <a:pt x="230" y="67"/>
                      <a:pt x="226" y="69"/>
                      <a:pt x="227" y="70"/>
                    </a:cubicBezTo>
                    <a:cubicBezTo>
                      <a:pt x="237" y="65"/>
                      <a:pt x="242" y="62"/>
                      <a:pt x="246" y="60"/>
                    </a:cubicBezTo>
                    <a:cubicBezTo>
                      <a:pt x="250" y="58"/>
                      <a:pt x="253" y="57"/>
                      <a:pt x="258" y="55"/>
                    </a:cubicBezTo>
                    <a:cubicBezTo>
                      <a:pt x="263" y="52"/>
                      <a:pt x="272" y="45"/>
                      <a:pt x="265" y="49"/>
                    </a:cubicBezTo>
                    <a:cubicBezTo>
                      <a:pt x="265" y="47"/>
                      <a:pt x="274" y="44"/>
                      <a:pt x="272" y="46"/>
                    </a:cubicBezTo>
                    <a:cubicBezTo>
                      <a:pt x="276" y="42"/>
                      <a:pt x="284" y="38"/>
                      <a:pt x="291" y="34"/>
                    </a:cubicBezTo>
                    <a:cubicBezTo>
                      <a:pt x="298" y="29"/>
                      <a:pt x="305" y="25"/>
                      <a:pt x="307" y="22"/>
                    </a:cubicBezTo>
                    <a:cubicBezTo>
                      <a:pt x="305" y="26"/>
                      <a:pt x="319" y="16"/>
                      <a:pt x="312" y="22"/>
                    </a:cubicBezTo>
                    <a:cubicBezTo>
                      <a:pt x="317" y="18"/>
                      <a:pt x="318" y="17"/>
                      <a:pt x="316" y="17"/>
                    </a:cubicBezTo>
                    <a:cubicBezTo>
                      <a:pt x="320" y="15"/>
                      <a:pt x="320" y="16"/>
                      <a:pt x="321" y="16"/>
                    </a:cubicBezTo>
                    <a:cubicBezTo>
                      <a:pt x="335" y="7"/>
                      <a:pt x="342" y="0"/>
                      <a:pt x="347" y="0"/>
                    </a:cubicBezTo>
                    <a:cubicBezTo>
                      <a:pt x="333" y="11"/>
                      <a:pt x="317" y="21"/>
                      <a:pt x="303" y="30"/>
                    </a:cubicBezTo>
                    <a:cubicBezTo>
                      <a:pt x="288" y="38"/>
                      <a:pt x="275" y="46"/>
                      <a:pt x="266" y="53"/>
                    </a:cubicBezTo>
                    <a:cubicBezTo>
                      <a:pt x="264" y="52"/>
                      <a:pt x="264" y="52"/>
                      <a:pt x="264" y="52"/>
                    </a:cubicBezTo>
                    <a:cubicBezTo>
                      <a:pt x="257" y="57"/>
                      <a:pt x="245" y="63"/>
                      <a:pt x="234" y="68"/>
                    </a:cubicBezTo>
                    <a:cubicBezTo>
                      <a:pt x="224" y="73"/>
                      <a:pt x="216" y="77"/>
                      <a:pt x="219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0" name="Freeform 7012">
                <a:extLst>
                  <a:ext uri="{FF2B5EF4-FFF2-40B4-BE49-F238E27FC236}">
                    <a16:creationId xmlns:a16="http://schemas.microsoft.com/office/drawing/2014/main" id="{2CF08A89-C733-447D-9DBE-C9C0B88E2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2574"/>
                <a:ext cx="14" cy="1"/>
              </a:xfrm>
              <a:custGeom>
                <a:avLst/>
                <a:gdLst>
                  <a:gd name="T0" fmla="*/ 22 w 24"/>
                  <a:gd name="T1" fmla="*/ 2 h 3"/>
                  <a:gd name="T2" fmla="*/ 2 w 24"/>
                  <a:gd name="T3" fmla="*/ 3 h 3"/>
                  <a:gd name="T4" fmla="*/ 21 w 24"/>
                  <a:gd name="T5" fmla="*/ 1 h 3"/>
                  <a:gd name="T6" fmla="*/ 10 w 24"/>
                  <a:gd name="T7" fmla="*/ 1 h 3"/>
                  <a:gd name="T8" fmla="*/ 0 w 24"/>
                  <a:gd name="T9" fmla="*/ 1 h 3"/>
                  <a:gd name="T10" fmla="*/ 12 w 24"/>
                  <a:gd name="T11" fmla="*/ 0 h 3"/>
                  <a:gd name="T12" fmla="*/ 24 w 24"/>
                  <a:gd name="T13" fmla="*/ 1 h 3"/>
                  <a:gd name="T14" fmla="*/ 22 w 24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">
                    <a:moveTo>
                      <a:pt x="22" y="2"/>
                    </a:moveTo>
                    <a:cubicBezTo>
                      <a:pt x="7" y="3"/>
                      <a:pt x="1" y="3"/>
                      <a:pt x="2" y="3"/>
                    </a:cubicBezTo>
                    <a:cubicBezTo>
                      <a:pt x="2" y="2"/>
                      <a:pt x="10" y="2"/>
                      <a:pt x="21" y="1"/>
                    </a:cubicBezTo>
                    <a:cubicBezTo>
                      <a:pt x="20" y="0"/>
                      <a:pt x="15" y="1"/>
                      <a:pt x="10" y="1"/>
                    </a:cubicBezTo>
                    <a:cubicBezTo>
                      <a:pt x="5" y="1"/>
                      <a:pt x="0" y="2"/>
                      <a:pt x="0" y="1"/>
                    </a:cubicBezTo>
                    <a:cubicBezTo>
                      <a:pt x="0" y="0"/>
                      <a:pt x="6" y="0"/>
                      <a:pt x="12" y="0"/>
                    </a:cubicBezTo>
                    <a:cubicBezTo>
                      <a:pt x="18" y="0"/>
                      <a:pt x="24" y="0"/>
                      <a:pt x="24" y="1"/>
                    </a:cubicBezTo>
                    <a:cubicBezTo>
                      <a:pt x="21" y="1"/>
                      <a:pt x="22" y="2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1" name="Freeform 7013">
                <a:extLst>
                  <a:ext uri="{FF2B5EF4-FFF2-40B4-BE49-F238E27FC236}">
                    <a16:creationId xmlns:a16="http://schemas.microsoft.com/office/drawing/2014/main" id="{304FAA86-D5CA-49D6-ADCD-C24C94E50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423"/>
                <a:ext cx="9" cy="7"/>
              </a:xfrm>
              <a:custGeom>
                <a:avLst/>
                <a:gdLst>
                  <a:gd name="T0" fmla="*/ 11 w 16"/>
                  <a:gd name="T1" fmla="*/ 4 h 13"/>
                  <a:gd name="T2" fmla="*/ 1 w 16"/>
                  <a:gd name="T3" fmla="*/ 13 h 13"/>
                  <a:gd name="T4" fmla="*/ 12 w 16"/>
                  <a:gd name="T5" fmla="*/ 1 h 13"/>
                  <a:gd name="T6" fmla="*/ 11 w 16"/>
                  <a:gd name="T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3">
                    <a:moveTo>
                      <a:pt x="11" y="4"/>
                    </a:moveTo>
                    <a:cubicBezTo>
                      <a:pt x="16" y="1"/>
                      <a:pt x="5" y="9"/>
                      <a:pt x="1" y="13"/>
                    </a:cubicBezTo>
                    <a:cubicBezTo>
                      <a:pt x="0" y="13"/>
                      <a:pt x="9" y="5"/>
                      <a:pt x="12" y="1"/>
                    </a:cubicBezTo>
                    <a:cubicBezTo>
                      <a:pt x="14" y="0"/>
                      <a:pt x="5" y="11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2" name="Freeform 7014">
                <a:extLst>
                  <a:ext uri="{FF2B5EF4-FFF2-40B4-BE49-F238E27FC236}">
                    <a16:creationId xmlns:a16="http://schemas.microsoft.com/office/drawing/2014/main" id="{7D89ECB8-043C-450C-BE91-4012C90BB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8" y="2533"/>
                <a:ext cx="18" cy="9"/>
              </a:xfrm>
              <a:custGeom>
                <a:avLst/>
                <a:gdLst>
                  <a:gd name="T0" fmla="*/ 18 w 31"/>
                  <a:gd name="T1" fmla="*/ 13 h 16"/>
                  <a:gd name="T2" fmla="*/ 21 w 31"/>
                  <a:gd name="T3" fmla="*/ 11 h 16"/>
                  <a:gd name="T4" fmla="*/ 5 w 31"/>
                  <a:gd name="T5" fmla="*/ 5 h 16"/>
                  <a:gd name="T6" fmla="*/ 27 w 31"/>
                  <a:gd name="T7" fmla="*/ 12 h 16"/>
                  <a:gd name="T8" fmla="*/ 31 w 31"/>
                  <a:gd name="T9" fmla="*/ 16 h 16"/>
                  <a:gd name="T10" fmla="*/ 24 w 31"/>
                  <a:gd name="T11" fmla="*/ 13 h 16"/>
                  <a:gd name="T12" fmla="*/ 18 w 31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6">
                    <a:moveTo>
                      <a:pt x="18" y="13"/>
                    </a:moveTo>
                    <a:cubicBezTo>
                      <a:pt x="10" y="9"/>
                      <a:pt x="16" y="9"/>
                      <a:pt x="21" y="11"/>
                    </a:cubicBezTo>
                    <a:cubicBezTo>
                      <a:pt x="16" y="7"/>
                      <a:pt x="13" y="9"/>
                      <a:pt x="5" y="5"/>
                    </a:cubicBezTo>
                    <a:cubicBezTo>
                      <a:pt x="0" y="0"/>
                      <a:pt x="18" y="9"/>
                      <a:pt x="27" y="12"/>
                    </a:cubicBezTo>
                    <a:cubicBezTo>
                      <a:pt x="27" y="13"/>
                      <a:pt x="31" y="15"/>
                      <a:pt x="31" y="16"/>
                    </a:cubicBezTo>
                    <a:cubicBezTo>
                      <a:pt x="28" y="15"/>
                      <a:pt x="27" y="14"/>
                      <a:pt x="24" y="13"/>
                    </a:cubicBezTo>
                    <a:cubicBezTo>
                      <a:pt x="17" y="10"/>
                      <a:pt x="17" y="11"/>
                      <a:pt x="1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3" name="Freeform 7015">
                <a:extLst>
                  <a:ext uri="{FF2B5EF4-FFF2-40B4-BE49-F238E27FC236}">
                    <a16:creationId xmlns:a16="http://schemas.microsoft.com/office/drawing/2014/main" id="{3C1EEDD2-BDA8-4504-A56E-89817338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8" y="2497"/>
                <a:ext cx="23" cy="15"/>
              </a:xfrm>
              <a:custGeom>
                <a:avLst/>
                <a:gdLst>
                  <a:gd name="T0" fmla="*/ 41 w 41"/>
                  <a:gd name="T1" fmla="*/ 26 h 26"/>
                  <a:gd name="T2" fmla="*/ 3 w 41"/>
                  <a:gd name="T3" fmla="*/ 3 h 26"/>
                  <a:gd name="T4" fmla="*/ 0 w 41"/>
                  <a:gd name="T5" fmla="*/ 0 h 26"/>
                  <a:gd name="T6" fmla="*/ 41 w 41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6">
                    <a:moveTo>
                      <a:pt x="41" y="26"/>
                    </a:moveTo>
                    <a:cubicBezTo>
                      <a:pt x="32" y="23"/>
                      <a:pt x="18" y="12"/>
                      <a:pt x="3" y="3"/>
                    </a:cubicBezTo>
                    <a:cubicBezTo>
                      <a:pt x="3" y="3"/>
                      <a:pt x="2" y="2"/>
                      <a:pt x="0" y="0"/>
                    </a:cubicBezTo>
                    <a:cubicBezTo>
                      <a:pt x="9" y="7"/>
                      <a:pt x="24" y="16"/>
                      <a:pt x="4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4" name="Freeform 7016">
                <a:extLst>
                  <a:ext uri="{FF2B5EF4-FFF2-40B4-BE49-F238E27FC236}">
                    <a16:creationId xmlns:a16="http://schemas.microsoft.com/office/drawing/2014/main" id="{5CFDABDF-99E0-408B-801A-4407F86BD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" y="2494"/>
                <a:ext cx="27" cy="17"/>
              </a:xfrm>
              <a:custGeom>
                <a:avLst/>
                <a:gdLst>
                  <a:gd name="T0" fmla="*/ 24 w 48"/>
                  <a:gd name="T1" fmla="*/ 17 h 30"/>
                  <a:gd name="T2" fmla="*/ 22 w 48"/>
                  <a:gd name="T3" fmla="*/ 16 h 30"/>
                  <a:gd name="T4" fmla="*/ 31 w 48"/>
                  <a:gd name="T5" fmla="*/ 11 h 30"/>
                  <a:gd name="T6" fmla="*/ 45 w 48"/>
                  <a:gd name="T7" fmla="*/ 1 h 30"/>
                  <a:gd name="T8" fmla="*/ 37 w 48"/>
                  <a:gd name="T9" fmla="*/ 7 h 30"/>
                  <a:gd name="T10" fmla="*/ 36 w 48"/>
                  <a:gd name="T11" fmla="*/ 10 h 30"/>
                  <a:gd name="T12" fmla="*/ 0 w 48"/>
                  <a:gd name="T13" fmla="*/ 30 h 30"/>
                  <a:gd name="T14" fmla="*/ 8 w 48"/>
                  <a:gd name="T15" fmla="*/ 25 h 30"/>
                  <a:gd name="T16" fmla="*/ 12 w 48"/>
                  <a:gd name="T17" fmla="*/ 24 h 30"/>
                  <a:gd name="T18" fmla="*/ 24 w 48"/>
                  <a:gd name="T19" fmla="*/ 1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30">
                    <a:moveTo>
                      <a:pt x="24" y="17"/>
                    </a:moveTo>
                    <a:cubicBezTo>
                      <a:pt x="22" y="16"/>
                      <a:pt x="22" y="16"/>
                      <a:pt x="22" y="16"/>
                    </a:cubicBezTo>
                    <a:cubicBezTo>
                      <a:pt x="25" y="15"/>
                      <a:pt x="33" y="11"/>
                      <a:pt x="31" y="11"/>
                    </a:cubicBezTo>
                    <a:cubicBezTo>
                      <a:pt x="35" y="8"/>
                      <a:pt x="40" y="5"/>
                      <a:pt x="45" y="1"/>
                    </a:cubicBezTo>
                    <a:cubicBezTo>
                      <a:pt x="48" y="0"/>
                      <a:pt x="42" y="4"/>
                      <a:pt x="37" y="7"/>
                    </a:cubicBezTo>
                    <a:cubicBezTo>
                      <a:pt x="32" y="11"/>
                      <a:pt x="28" y="13"/>
                      <a:pt x="36" y="10"/>
                    </a:cubicBezTo>
                    <a:cubicBezTo>
                      <a:pt x="23" y="16"/>
                      <a:pt x="11" y="28"/>
                      <a:pt x="0" y="30"/>
                    </a:cubicBezTo>
                    <a:cubicBezTo>
                      <a:pt x="6" y="27"/>
                      <a:pt x="9" y="25"/>
                      <a:pt x="8" y="25"/>
                    </a:cubicBezTo>
                    <a:cubicBezTo>
                      <a:pt x="12" y="22"/>
                      <a:pt x="11" y="24"/>
                      <a:pt x="12" y="24"/>
                    </a:cubicBezTo>
                    <a:cubicBezTo>
                      <a:pt x="15" y="22"/>
                      <a:pt x="19" y="20"/>
                      <a:pt x="2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5" name="Freeform 7017">
                <a:extLst>
                  <a:ext uri="{FF2B5EF4-FFF2-40B4-BE49-F238E27FC236}">
                    <a16:creationId xmlns:a16="http://schemas.microsoft.com/office/drawing/2014/main" id="{46A67A19-42E7-4A56-9E4E-D27E85365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2553"/>
                <a:ext cx="22" cy="6"/>
              </a:xfrm>
              <a:custGeom>
                <a:avLst/>
                <a:gdLst>
                  <a:gd name="T0" fmla="*/ 22 w 37"/>
                  <a:gd name="T1" fmla="*/ 5 h 11"/>
                  <a:gd name="T2" fmla="*/ 33 w 37"/>
                  <a:gd name="T3" fmla="*/ 9 h 11"/>
                  <a:gd name="T4" fmla="*/ 20 w 37"/>
                  <a:gd name="T5" fmla="*/ 7 h 11"/>
                  <a:gd name="T6" fmla="*/ 0 w 37"/>
                  <a:gd name="T7" fmla="*/ 0 h 11"/>
                  <a:gd name="T8" fmla="*/ 22 w 37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1">
                    <a:moveTo>
                      <a:pt x="22" y="5"/>
                    </a:moveTo>
                    <a:cubicBezTo>
                      <a:pt x="14" y="4"/>
                      <a:pt x="17" y="5"/>
                      <a:pt x="33" y="9"/>
                    </a:cubicBezTo>
                    <a:cubicBezTo>
                      <a:pt x="37" y="11"/>
                      <a:pt x="29" y="9"/>
                      <a:pt x="20" y="7"/>
                    </a:cubicBezTo>
                    <a:cubicBezTo>
                      <a:pt x="12" y="4"/>
                      <a:pt x="1" y="1"/>
                      <a:pt x="0" y="0"/>
                    </a:cubicBezTo>
                    <a:cubicBezTo>
                      <a:pt x="4" y="1"/>
                      <a:pt x="12" y="3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6" name="Freeform 7018">
                <a:extLst>
                  <a:ext uri="{FF2B5EF4-FFF2-40B4-BE49-F238E27FC236}">
                    <a16:creationId xmlns:a16="http://schemas.microsoft.com/office/drawing/2014/main" id="{2BC18EB1-1715-41DE-8760-A503577EC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504"/>
                <a:ext cx="57" cy="30"/>
              </a:xfrm>
              <a:custGeom>
                <a:avLst/>
                <a:gdLst>
                  <a:gd name="T0" fmla="*/ 74 w 100"/>
                  <a:gd name="T1" fmla="*/ 39 h 53"/>
                  <a:gd name="T2" fmla="*/ 89 w 100"/>
                  <a:gd name="T3" fmla="*/ 47 h 53"/>
                  <a:gd name="T4" fmla="*/ 99 w 100"/>
                  <a:gd name="T5" fmla="*/ 53 h 53"/>
                  <a:gd name="T6" fmla="*/ 49 w 100"/>
                  <a:gd name="T7" fmla="*/ 28 h 53"/>
                  <a:gd name="T8" fmla="*/ 0 w 100"/>
                  <a:gd name="T9" fmla="*/ 0 h 53"/>
                  <a:gd name="T10" fmla="*/ 29 w 100"/>
                  <a:gd name="T11" fmla="*/ 16 h 53"/>
                  <a:gd name="T12" fmla="*/ 61 w 100"/>
                  <a:gd name="T13" fmla="*/ 33 h 53"/>
                  <a:gd name="T14" fmla="*/ 74 w 100"/>
                  <a:gd name="T15" fmla="*/ 3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53">
                    <a:moveTo>
                      <a:pt x="74" y="39"/>
                    </a:moveTo>
                    <a:cubicBezTo>
                      <a:pt x="76" y="41"/>
                      <a:pt x="83" y="44"/>
                      <a:pt x="89" y="47"/>
                    </a:cubicBezTo>
                    <a:cubicBezTo>
                      <a:pt x="95" y="50"/>
                      <a:pt x="100" y="52"/>
                      <a:pt x="99" y="53"/>
                    </a:cubicBezTo>
                    <a:cubicBezTo>
                      <a:pt x="81" y="45"/>
                      <a:pt x="65" y="37"/>
                      <a:pt x="49" y="28"/>
                    </a:cubicBezTo>
                    <a:cubicBezTo>
                      <a:pt x="33" y="20"/>
                      <a:pt x="17" y="11"/>
                      <a:pt x="0" y="0"/>
                    </a:cubicBezTo>
                    <a:cubicBezTo>
                      <a:pt x="5" y="3"/>
                      <a:pt x="16" y="9"/>
                      <a:pt x="29" y="16"/>
                    </a:cubicBezTo>
                    <a:cubicBezTo>
                      <a:pt x="41" y="23"/>
                      <a:pt x="54" y="29"/>
                      <a:pt x="61" y="33"/>
                    </a:cubicBezTo>
                    <a:cubicBezTo>
                      <a:pt x="62" y="34"/>
                      <a:pt x="76" y="43"/>
                      <a:pt x="74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7" name="Freeform 7019">
                <a:extLst>
                  <a:ext uri="{FF2B5EF4-FFF2-40B4-BE49-F238E27FC236}">
                    <a16:creationId xmlns:a16="http://schemas.microsoft.com/office/drawing/2014/main" id="{D5721823-E641-4439-9A97-EAACE037A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421"/>
                <a:ext cx="29" cy="24"/>
              </a:xfrm>
              <a:custGeom>
                <a:avLst/>
                <a:gdLst>
                  <a:gd name="T0" fmla="*/ 35 w 50"/>
                  <a:gd name="T1" fmla="*/ 16 h 43"/>
                  <a:gd name="T2" fmla="*/ 33 w 50"/>
                  <a:gd name="T3" fmla="*/ 16 h 43"/>
                  <a:gd name="T4" fmla="*/ 23 w 50"/>
                  <a:gd name="T5" fmla="*/ 25 h 43"/>
                  <a:gd name="T6" fmla="*/ 30 w 50"/>
                  <a:gd name="T7" fmla="*/ 24 h 43"/>
                  <a:gd name="T8" fmla="*/ 16 w 50"/>
                  <a:gd name="T9" fmla="*/ 32 h 43"/>
                  <a:gd name="T10" fmla="*/ 38 w 50"/>
                  <a:gd name="T11" fmla="*/ 8 h 43"/>
                  <a:gd name="T12" fmla="*/ 23 w 50"/>
                  <a:gd name="T13" fmla="*/ 22 h 43"/>
                  <a:gd name="T14" fmla="*/ 2 w 50"/>
                  <a:gd name="T15" fmla="*/ 43 h 43"/>
                  <a:gd name="T16" fmla="*/ 9 w 50"/>
                  <a:gd name="T17" fmla="*/ 34 h 43"/>
                  <a:gd name="T18" fmla="*/ 21 w 50"/>
                  <a:gd name="T19" fmla="*/ 22 h 43"/>
                  <a:gd name="T20" fmla="*/ 12 w 50"/>
                  <a:gd name="T21" fmla="*/ 28 h 43"/>
                  <a:gd name="T22" fmla="*/ 22 w 50"/>
                  <a:gd name="T23" fmla="*/ 16 h 43"/>
                  <a:gd name="T24" fmla="*/ 26 w 50"/>
                  <a:gd name="T25" fmla="*/ 14 h 43"/>
                  <a:gd name="T26" fmla="*/ 33 w 50"/>
                  <a:gd name="T27" fmla="*/ 7 h 43"/>
                  <a:gd name="T28" fmla="*/ 32 w 50"/>
                  <a:gd name="T29" fmla="*/ 9 h 43"/>
                  <a:gd name="T30" fmla="*/ 24 w 50"/>
                  <a:gd name="T31" fmla="*/ 17 h 43"/>
                  <a:gd name="T32" fmla="*/ 26 w 50"/>
                  <a:gd name="T33" fmla="*/ 17 h 43"/>
                  <a:gd name="T34" fmla="*/ 44 w 50"/>
                  <a:gd name="T35" fmla="*/ 4 h 43"/>
                  <a:gd name="T36" fmla="*/ 35 w 50"/>
                  <a:gd name="T37" fmla="*/ 13 h 43"/>
                  <a:gd name="T38" fmla="*/ 47 w 50"/>
                  <a:gd name="T39" fmla="*/ 1 h 43"/>
                  <a:gd name="T40" fmla="*/ 50 w 50"/>
                  <a:gd name="T41" fmla="*/ 2 h 43"/>
                  <a:gd name="T42" fmla="*/ 35 w 50"/>
                  <a:gd name="T43" fmla="*/ 1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43">
                    <a:moveTo>
                      <a:pt x="35" y="16"/>
                    </a:moveTo>
                    <a:cubicBezTo>
                      <a:pt x="29" y="23"/>
                      <a:pt x="38" y="13"/>
                      <a:pt x="33" y="16"/>
                    </a:cubicBezTo>
                    <a:cubicBezTo>
                      <a:pt x="32" y="16"/>
                      <a:pt x="27" y="22"/>
                      <a:pt x="23" y="25"/>
                    </a:cubicBezTo>
                    <a:cubicBezTo>
                      <a:pt x="27" y="23"/>
                      <a:pt x="32" y="21"/>
                      <a:pt x="30" y="24"/>
                    </a:cubicBezTo>
                    <a:cubicBezTo>
                      <a:pt x="20" y="33"/>
                      <a:pt x="25" y="23"/>
                      <a:pt x="16" y="32"/>
                    </a:cubicBezTo>
                    <a:cubicBezTo>
                      <a:pt x="20" y="26"/>
                      <a:pt x="33" y="16"/>
                      <a:pt x="38" y="8"/>
                    </a:cubicBezTo>
                    <a:cubicBezTo>
                      <a:pt x="33" y="13"/>
                      <a:pt x="28" y="17"/>
                      <a:pt x="23" y="22"/>
                    </a:cubicBezTo>
                    <a:cubicBezTo>
                      <a:pt x="18" y="28"/>
                      <a:pt x="11" y="34"/>
                      <a:pt x="2" y="43"/>
                    </a:cubicBezTo>
                    <a:cubicBezTo>
                      <a:pt x="0" y="43"/>
                      <a:pt x="4" y="39"/>
                      <a:pt x="9" y="34"/>
                    </a:cubicBezTo>
                    <a:cubicBezTo>
                      <a:pt x="14" y="29"/>
                      <a:pt x="20" y="23"/>
                      <a:pt x="21" y="22"/>
                    </a:cubicBezTo>
                    <a:cubicBezTo>
                      <a:pt x="21" y="21"/>
                      <a:pt x="12" y="31"/>
                      <a:pt x="12" y="28"/>
                    </a:cubicBezTo>
                    <a:cubicBezTo>
                      <a:pt x="19" y="22"/>
                      <a:pt x="25" y="15"/>
                      <a:pt x="22" y="16"/>
                    </a:cubicBezTo>
                    <a:cubicBezTo>
                      <a:pt x="25" y="13"/>
                      <a:pt x="25" y="14"/>
                      <a:pt x="26" y="14"/>
                    </a:cubicBezTo>
                    <a:cubicBezTo>
                      <a:pt x="27" y="14"/>
                      <a:pt x="31" y="10"/>
                      <a:pt x="33" y="7"/>
                    </a:cubicBezTo>
                    <a:cubicBezTo>
                      <a:pt x="37" y="3"/>
                      <a:pt x="35" y="6"/>
                      <a:pt x="32" y="9"/>
                    </a:cubicBezTo>
                    <a:cubicBezTo>
                      <a:pt x="29" y="12"/>
                      <a:pt x="25" y="17"/>
                      <a:pt x="24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34" y="10"/>
                      <a:pt x="44" y="0"/>
                      <a:pt x="44" y="4"/>
                    </a:cubicBezTo>
                    <a:cubicBezTo>
                      <a:pt x="40" y="8"/>
                      <a:pt x="40" y="9"/>
                      <a:pt x="35" y="13"/>
                    </a:cubicBezTo>
                    <a:cubicBezTo>
                      <a:pt x="40" y="10"/>
                      <a:pt x="41" y="7"/>
                      <a:pt x="47" y="1"/>
                    </a:cubicBezTo>
                    <a:cubicBezTo>
                      <a:pt x="50" y="0"/>
                      <a:pt x="50" y="0"/>
                      <a:pt x="50" y="2"/>
                    </a:cubicBezTo>
                    <a:cubicBezTo>
                      <a:pt x="45" y="8"/>
                      <a:pt x="37" y="13"/>
                      <a:pt x="3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8" name="Freeform 7020">
                <a:extLst>
                  <a:ext uri="{FF2B5EF4-FFF2-40B4-BE49-F238E27FC236}">
                    <a16:creationId xmlns:a16="http://schemas.microsoft.com/office/drawing/2014/main" id="{A9A7DC97-903C-4862-8E97-9C8EC7ADAF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6" y="2484"/>
                <a:ext cx="199" cy="82"/>
              </a:xfrm>
              <a:custGeom>
                <a:avLst/>
                <a:gdLst>
                  <a:gd name="T0" fmla="*/ 259 w 350"/>
                  <a:gd name="T1" fmla="*/ 60 h 143"/>
                  <a:gd name="T2" fmla="*/ 309 w 350"/>
                  <a:gd name="T3" fmla="*/ 33 h 143"/>
                  <a:gd name="T4" fmla="*/ 281 w 350"/>
                  <a:gd name="T5" fmla="*/ 47 h 143"/>
                  <a:gd name="T6" fmla="*/ 303 w 350"/>
                  <a:gd name="T7" fmla="*/ 33 h 143"/>
                  <a:gd name="T8" fmla="*/ 318 w 350"/>
                  <a:gd name="T9" fmla="*/ 25 h 143"/>
                  <a:gd name="T10" fmla="*/ 350 w 350"/>
                  <a:gd name="T11" fmla="*/ 2 h 143"/>
                  <a:gd name="T12" fmla="*/ 340 w 350"/>
                  <a:gd name="T13" fmla="*/ 7 h 143"/>
                  <a:gd name="T14" fmla="*/ 333 w 350"/>
                  <a:gd name="T15" fmla="*/ 10 h 143"/>
                  <a:gd name="T16" fmla="*/ 307 w 350"/>
                  <a:gd name="T17" fmla="*/ 26 h 143"/>
                  <a:gd name="T18" fmla="*/ 276 w 350"/>
                  <a:gd name="T19" fmla="*/ 44 h 143"/>
                  <a:gd name="T20" fmla="*/ 301 w 350"/>
                  <a:gd name="T21" fmla="*/ 32 h 143"/>
                  <a:gd name="T22" fmla="*/ 275 w 350"/>
                  <a:gd name="T23" fmla="*/ 50 h 143"/>
                  <a:gd name="T24" fmla="*/ 214 w 350"/>
                  <a:gd name="T25" fmla="*/ 79 h 143"/>
                  <a:gd name="T26" fmla="*/ 272 w 350"/>
                  <a:gd name="T27" fmla="*/ 48 h 143"/>
                  <a:gd name="T28" fmla="*/ 257 w 350"/>
                  <a:gd name="T29" fmla="*/ 52 h 143"/>
                  <a:gd name="T30" fmla="*/ 233 w 350"/>
                  <a:gd name="T31" fmla="*/ 64 h 143"/>
                  <a:gd name="T32" fmla="*/ 251 w 350"/>
                  <a:gd name="T33" fmla="*/ 55 h 143"/>
                  <a:gd name="T34" fmla="*/ 224 w 350"/>
                  <a:gd name="T35" fmla="*/ 65 h 143"/>
                  <a:gd name="T36" fmla="*/ 229 w 350"/>
                  <a:gd name="T37" fmla="*/ 65 h 143"/>
                  <a:gd name="T38" fmla="*/ 209 w 350"/>
                  <a:gd name="T39" fmla="*/ 76 h 143"/>
                  <a:gd name="T40" fmla="*/ 209 w 350"/>
                  <a:gd name="T41" fmla="*/ 82 h 143"/>
                  <a:gd name="T42" fmla="*/ 204 w 350"/>
                  <a:gd name="T43" fmla="*/ 86 h 143"/>
                  <a:gd name="T44" fmla="*/ 192 w 350"/>
                  <a:gd name="T45" fmla="*/ 88 h 143"/>
                  <a:gd name="T46" fmla="*/ 152 w 350"/>
                  <a:gd name="T47" fmla="*/ 100 h 143"/>
                  <a:gd name="T48" fmla="*/ 174 w 350"/>
                  <a:gd name="T49" fmla="*/ 89 h 143"/>
                  <a:gd name="T50" fmla="*/ 188 w 350"/>
                  <a:gd name="T51" fmla="*/ 85 h 143"/>
                  <a:gd name="T52" fmla="*/ 189 w 350"/>
                  <a:gd name="T53" fmla="*/ 89 h 143"/>
                  <a:gd name="T54" fmla="*/ 220 w 350"/>
                  <a:gd name="T55" fmla="*/ 69 h 143"/>
                  <a:gd name="T56" fmla="*/ 196 w 350"/>
                  <a:gd name="T57" fmla="*/ 77 h 143"/>
                  <a:gd name="T58" fmla="*/ 161 w 350"/>
                  <a:gd name="T59" fmla="*/ 93 h 143"/>
                  <a:gd name="T60" fmla="*/ 139 w 350"/>
                  <a:gd name="T61" fmla="*/ 99 h 143"/>
                  <a:gd name="T62" fmla="*/ 122 w 350"/>
                  <a:gd name="T63" fmla="*/ 108 h 143"/>
                  <a:gd name="T64" fmla="*/ 120 w 350"/>
                  <a:gd name="T65" fmla="*/ 110 h 143"/>
                  <a:gd name="T66" fmla="*/ 116 w 350"/>
                  <a:gd name="T67" fmla="*/ 114 h 143"/>
                  <a:gd name="T68" fmla="*/ 92 w 350"/>
                  <a:gd name="T69" fmla="*/ 119 h 143"/>
                  <a:gd name="T70" fmla="*/ 64 w 350"/>
                  <a:gd name="T71" fmla="*/ 128 h 143"/>
                  <a:gd name="T72" fmla="*/ 46 w 350"/>
                  <a:gd name="T73" fmla="*/ 130 h 143"/>
                  <a:gd name="T74" fmla="*/ 7 w 350"/>
                  <a:gd name="T75" fmla="*/ 133 h 143"/>
                  <a:gd name="T76" fmla="*/ 33 w 350"/>
                  <a:gd name="T77" fmla="*/ 132 h 143"/>
                  <a:gd name="T78" fmla="*/ 39 w 350"/>
                  <a:gd name="T79" fmla="*/ 131 h 143"/>
                  <a:gd name="T80" fmla="*/ 0 w 350"/>
                  <a:gd name="T81" fmla="*/ 143 h 143"/>
                  <a:gd name="T82" fmla="*/ 125 w 350"/>
                  <a:gd name="T83" fmla="*/ 118 h 143"/>
                  <a:gd name="T84" fmla="*/ 147 w 350"/>
                  <a:gd name="T85" fmla="*/ 107 h 143"/>
                  <a:gd name="T86" fmla="*/ 223 w 350"/>
                  <a:gd name="T87" fmla="*/ 79 h 143"/>
                  <a:gd name="T88" fmla="*/ 232 w 350"/>
                  <a:gd name="T89" fmla="*/ 74 h 143"/>
                  <a:gd name="T90" fmla="*/ 240 w 350"/>
                  <a:gd name="T91" fmla="*/ 69 h 143"/>
                  <a:gd name="T92" fmla="*/ 278 w 350"/>
                  <a:gd name="T93" fmla="*/ 50 h 143"/>
                  <a:gd name="T94" fmla="*/ 274 w 350"/>
                  <a:gd name="T95" fmla="*/ 54 h 143"/>
                  <a:gd name="T96" fmla="*/ 89 w 350"/>
                  <a:gd name="T97" fmla="*/ 125 h 143"/>
                  <a:gd name="T98" fmla="*/ 82 w 350"/>
                  <a:gd name="T99" fmla="*/ 125 h 143"/>
                  <a:gd name="T100" fmla="*/ 143 w 350"/>
                  <a:gd name="T101" fmla="*/ 107 h 143"/>
                  <a:gd name="T102" fmla="*/ 143 w 350"/>
                  <a:gd name="T103" fmla="*/ 107 h 143"/>
                  <a:gd name="T104" fmla="*/ 77 w 350"/>
                  <a:gd name="T105" fmla="*/ 125 h 143"/>
                  <a:gd name="T106" fmla="*/ 96 w 350"/>
                  <a:gd name="T107" fmla="*/ 120 h 143"/>
                  <a:gd name="T108" fmla="*/ 227 w 350"/>
                  <a:gd name="T109" fmla="*/ 71 h 143"/>
                  <a:gd name="T110" fmla="*/ 248 w 350"/>
                  <a:gd name="T111" fmla="*/ 60 h 143"/>
                  <a:gd name="T112" fmla="*/ 227 w 350"/>
                  <a:gd name="T113" fmla="*/ 7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0" h="143">
                    <a:moveTo>
                      <a:pt x="240" y="69"/>
                    </a:moveTo>
                    <a:cubicBezTo>
                      <a:pt x="246" y="68"/>
                      <a:pt x="253" y="62"/>
                      <a:pt x="259" y="60"/>
                    </a:cubicBezTo>
                    <a:cubicBezTo>
                      <a:pt x="260" y="62"/>
                      <a:pt x="245" y="67"/>
                      <a:pt x="242" y="70"/>
                    </a:cubicBezTo>
                    <a:cubicBezTo>
                      <a:pt x="268" y="57"/>
                      <a:pt x="290" y="47"/>
                      <a:pt x="309" y="33"/>
                    </a:cubicBezTo>
                    <a:cubicBezTo>
                      <a:pt x="303" y="36"/>
                      <a:pt x="305" y="35"/>
                      <a:pt x="294" y="41"/>
                    </a:cubicBezTo>
                    <a:cubicBezTo>
                      <a:pt x="296" y="39"/>
                      <a:pt x="284" y="47"/>
                      <a:pt x="281" y="47"/>
                    </a:cubicBezTo>
                    <a:cubicBezTo>
                      <a:pt x="291" y="42"/>
                      <a:pt x="284" y="43"/>
                      <a:pt x="290" y="39"/>
                    </a:cubicBezTo>
                    <a:cubicBezTo>
                      <a:pt x="292" y="39"/>
                      <a:pt x="298" y="35"/>
                      <a:pt x="303" y="33"/>
                    </a:cubicBezTo>
                    <a:cubicBezTo>
                      <a:pt x="307" y="30"/>
                      <a:pt x="310" y="28"/>
                      <a:pt x="306" y="32"/>
                    </a:cubicBezTo>
                    <a:cubicBezTo>
                      <a:pt x="308" y="29"/>
                      <a:pt x="316" y="26"/>
                      <a:pt x="318" y="25"/>
                    </a:cubicBezTo>
                    <a:cubicBezTo>
                      <a:pt x="320" y="24"/>
                      <a:pt x="318" y="23"/>
                      <a:pt x="322" y="20"/>
                    </a:cubicBezTo>
                    <a:cubicBezTo>
                      <a:pt x="331" y="13"/>
                      <a:pt x="338" y="12"/>
                      <a:pt x="350" y="2"/>
                    </a:cubicBezTo>
                    <a:cubicBezTo>
                      <a:pt x="344" y="5"/>
                      <a:pt x="350" y="0"/>
                      <a:pt x="346" y="3"/>
                    </a:cubicBezTo>
                    <a:cubicBezTo>
                      <a:pt x="344" y="7"/>
                      <a:pt x="344" y="3"/>
                      <a:pt x="340" y="7"/>
                    </a:cubicBezTo>
                    <a:cubicBezTo>
                      <a:pt x="341" y="7"/>
                      <a:pt x="339" y="9"/>
                      <a:pt x="336" y="11"/>
                    </a:cubicBezTo>
                    <a:cubicBezTo>
                      <a:pt x="329" y="14"/>
                      <a:pt x="333" y="11"/>
                      <a:pt x="333" y="10"/>
                    </a:cubicBezTo>
                    <a:cubicBezTo>
                      <a:pt x="324" y="16"/>
                      <a:pt x="327" y="11"/>
                      <a:pt x="320" y="16"/>
                    </a:cubicBezTo>
                    <a:cubicBezTo>
                      <a:pt x="322" y="16"/>
                      <a:pt x="314" y="21"/>
                      <a:pt x="307" y="26"/>
                    </a:cubicBezTo>
                    <a:cubicBezTo>
                      <a:pt x="300" y="30"/>
                      <a:pt x="292" y="34"/>
                      <a:pt x="295" y="32"/>
                    </a:cubicBezTo>
                    <a:cubicBezTo>
                      <a:pt x="288" y="36"/>
                      <a:pt x="279" y="42"/>
                      <a:pt x="276" y="44"/>
                    </a:cubicBezTo>
                    <a:cubicBezTo>
                      <a:pt x="292" y="37"/>
                      <a:pt x="300" y="31"/>
                      <a:pt x="308" y="26"/>
                    </a:cubicBezTo>
                    <a:cubicBezTo>
                      <a:pt x="303" y="30"/>
                      <a:pt x="308" y="28"/>
                      <a:pt x="301" y="32"/>
                    </a:cubicBezTo>
                    <a:cubicBezTo>
                      <a:pt x="298" y="33"/>
                      <a:pt x="285" y="42"/>
                      <a:pt x="278" y="45"/>
                    </a:cubicBezTo>
                    <a:cubicBezTo>
                      <a:pt x="279" y="46"/>
                      <a:pt x="282" y="46"/>
                      <a:pt x="275" y="50"/>
                    </a:cubicBezTo>
                    <a:cubicBezTo>
                      <a:pt x="265" y="55"/>
                      <a:pt x="255" y="60"/>
                      <a:pt x="245" y="65"/>
                    </a:cubicBezTo>
                    <a:cubicBezTo>
                      <a:pt x="234" y="71"/>
                      <a:pt x="224" y="75"/>
                      <a:pt x="214" y="79"/>
                    </a:cubicBezTo>
                    <a:cubicBezTo>
                      <a:pt x="223" y="74"/>
                      <a:pt x="236" y="68"/>
                      <a:pt x="247" y="63"/>
                    </a:cubicBezTo>
                    <a:cubicBezTo>
                      <a:pt x="258" y="57"/>
                      <a:pt x="268" y="52"/>
                      <a:pt x="272" y="48"/>
                    </a:cubicBezTo>
                    <a:cubicBezTo>
                      <a:pt x="265" y="52"/>
                      <a:pt x="260" y="55"/>
                      <a:pt x="257" y="56"/>
                    </a:cubicBezTo>
                    <a:cubicBezTo>
                      <a:pt x="260" y="53"/>
                      <a:pt x="258" y="53"/>
                      <a:pt x="257" y="52"/>
                    </a:cubicBezTo>
                    <a:cubicBezTo>
                      <a:pt x="245" y="58"/>
                      <a:pt x="252" y="56"/>
                      <a:pt x="247" y="60"/>
                    </a:cubicBezTo>
                    <a:cubicBezTo>
                      <a:pt x="237" y="64"/>
                      <a:pt x="233" y="65"/>
                      <a:pt x="233" y="64"/>
                    </a:cubicBezTo>
                    <a:cubicBezTo>
                      <a:pt x="233" y="63"/>
                      <a:pt x="237" y="60"/>
                      <a:pt x="242" y="57"/>
                    </a:cubicBezTo>
                    <a:cubicBezTo>
                      <a:pt x="243" y="58"/>
                      <a:pt x="244" y="59"/>
                      <a:pt x="251" y="55"/>
                    </a:cubicBezTo>
                    <a:cubicBezTo>
                      <a:pt x="252" y="53"/>
                      <a:pt x="246" y="55"/>
                      <a:pt x="240" y="57"/>
                    </a:cubicBezTo>
                    <a:cubicBezTo>
                      <a:pt x="233" y="60"/>
                      <a:pt x="226" y="64"/>
                      <a:pt x="224" y="65"/>
                    </a:cubicBezTo>
                    <a:cubicBezTo>
                      <a:pt x="231" y="62"/>
                      <a:pt x="220" y="68"/>
                      <a:pt x="220" y="69"/>
                    </a:cubicBezTo>
                    <a:cubicBezTo>
                      <a:pt x="225" y="67"/>
                      <a:pt x="227" y="65"/>
                      <a:pt x="229" y="65"/>
                    </a:cubicBezTo>
                    <a:cubicBezTo>
                      <a:pt x="222" y="69"/>
                      <a:pt x="224" y="69"/>
                      <a:pt x="222" y="70"/>
                    </a:cubicBezTo>
                    <a:cubicBezTo>
                      <a:pt x="212" y="75"/>
                      <a:pt x="216" y="74"/>
                      <a:pt x="209" y="76"/>
                    </a:cubicBezTo>
                    <a:cubicBezTo>
                      <a:pt x="209" y="78"/>
                      <a:pt x="220" y="72"/>
                      <a:pt x="219" y="75"/>
                    </a:cubicBezTo>
                    <a:cubicBezTo>
                      <a:pt x="205" y="82"/>
                      <a:pt x="213" y="79"/>
                      <a:pt x="209" y="82"/>
                    </a:cubicBezTo>
                    <a:cubicBezTo>
                      <a:pt x="210" y="81"/>
                      <a:pt x="206" y="82"/>
                      <a:pt x="198" y="85"/>
                    </a:cubicBezTo>
                    <a:cubicBezTo>
                      <a:pt x="198" y="86"/>
                      <a:pt x="214" y="81"/>
                      <a:pt x="204" y="86"/>
                    </a:cubicBezTo>
                    <a:cubicBezTo>
                      <a:pt x="198" y="89"/>
                      <a:pt x="198" y="89"/>
                      <a:pt x="198" y="89"/>
                    </a:cubicBezTo>
                    <a:cubicBezTo>
                      <a:pt x="199" y="87"/>
                      <a:pt x="193" y="89"/>
                      <a:pt x="192" y="88"/>
                    </a:cubicBezTo>
                    <a:cubicBezTo>
                      <a:pt x="181" y="94"/>
                      <a:pt x="175" y="96"/>
                      <a:pt x="170" y="96"/>
                    </a:cubicBezTo>
                    <a:cubicBezTo>
                      <a:pt x="165" y="97"/>
                      <a:pt x="161" y="97"/>
                      <a:pt x="152" y="100"/>
                    </a:cubicBezTo>
                    <a:cubicBezTo>
                      <a:pt x="152" y="100"/>
                      <a:pt x="164" y="94"/>
                      <a:pt x="162" y="93"/>
                    </a:cubicBezTo>
                    <a:cubicBezTo>
                      <a:pt x="172" y="90"/>
                      <a:pt x="173" y="90"/>
                      <a:pt x="174" y="89"/>
                    </a:cubicBezTo>
                    <a:cubicBezTo>
                      <a:pt x="175" y="89"/>
                      <a:pt x="176" y="88"/>
                      <a:pt x="187" y="84"/>
                    </a:cubicBezTo>
                    <a:cubicBezTo>
                      <a:pt x="188" y="85"/>
                      <a:pt x="188" y="85"/>
                      <a:pt x="188" y="85"/>
                    </a:cubicBezTo>
                    <a:cubicBezTo>
                      <a:pt x="181" y="87"/>
                      <a:pt x="176" y="91"/>
                      <a:pt x="164" y="95"/>
                    </a:cubicBezTo>
                    <a:cubicBezTo>
                      <a:pt x="170" y="95"/>
                      <a:pt x="172" y="94"/>
                      <a:pt x="189" y="89"/>
                    </a:cubicBezTo>
                    <a:cubicBezTo>
                      <a:pt x="188" y="87"/>
                      <a:pt x="189" y="85"/>
                      <a:pt x="194" y="82"/>
                    </a:cubicBezTo>
                    <a:cubicBezTo>
                      <a:pt x="199" y="79"/>
                      <a:pt x="207" y="75"/>
                      <a:pt x="220" y="69"/>
                    </a:cubicBezTo>
                    <a:cubicBezTo>
                      <a:pt x="214" y="71"/>
                      <a:pt x="220" y="68"/>
                      <a:pt x="218" y="68"/>
                    </a:cubicBezTo>
                    <a:cubicBezTo>
                      <a:pt x="208" y="73"/>
                      <a:pt x="203" y="74"/>
                      <a:pt x="196" y="77"/>
                    </a:cubicBezTo>
                    <a:cubicBezTo>
                      <a:pt x="200" y="78"/>
                      <a:pt x="189" y="81"/>
                      <a:pt x="186" y="84"/>
                    </a:cubicBezTo>
                    <a:cubicBezTo>
                      <a:pt x="180" y="84"/>
                      <a:pt x="172" y="88"/>
                      <a:pt x="161" y="93"/>
                    </a:cubicBezTo>
                    <a:cubicBezTo>
                      <a:pt x="154" y="94"/>
                      <a:pt x="162" y="91"/>
                      <a:pt x="159" y="91"/>
                    </a:cubicBezTo>
                    <a:cubicBezTo>
                      <a:pt x="155" y="93"/>
                      <a:pt x="147" y="96"/>
                      <a:pt x="139" y="99"/>
                    </a:cubicBezTo>
                    <a:cubicBezTo>
                      <a:pt x="131" y="101"/>
                      <a:pt x="123" y="103"/>
                      <a:pt x="122" y="104"/>
                    </a:cubicBezTo>
                    <a:cubicBezTo>
                      <a:pt x="134" y="102"/>
                      <a:pt x="129" y="105"/>
                      <a:pt x="122" y="108"/>
                    </a:cubicBezTo>
                    <a:cubicBezTo>
                      <a:pt x="136" y="103"/>
                      <a:pt x="139" y="101"/>
                      <a:pt x="153" y="97"/>
                    </a:cubicBezTo>
                    <a:cubicBezTo>
                      <a:pt x="147" y="103"/>
                      <a:pt x="130" y="106"/>
                      <a:pt x="120" y="110"/>
                    </a:cubicBezTo>
                    <a:cubicBezTo>
                      <a:pt x="125" y="109"/>
                      <a:pt x="128" y="109"/>
                      <a:pt x="128" y="110"/>
                    </a:cubicBezTo>
                    <a:cubicBezTo>
                      <a:pt x="124" y="111"/>
                      <a:pt x="123" y="112"/>
                      <a:pt x="116" y="114"/>
                    </a:cubicBezTo>
                    <a:cubicBezTo>
                      <a:pt x="108" y="115"/>
                      <a:pt x="116" y="113"/>
                      <a:pt x="117" y="112"/>
                    </a:cubicBezTo>
                    <a:cubicBezTo>
                      <a:pt x="106" y="116"/>
                      <a:pt x="99" y="117"/>
                      <a:pt x="92" y="119"/>
                    </a:cubicBezTo>
                    <a:cubicBezTo>
                      <a:pt x="85" y="121"/>
                      <a:pt x="80" y="122"/>
                      <a:pt x="72" y="124"/>
                    </a:cubicBezTo>
                    <a:cubicBezTo>
                      <a:pt x="79" y="123"/>
                      <a:pt x="70" y="127"/>
                      <a:pt x="64" y="128"/>
                    </a:cubicBezTo>
                    <a:cubicBezTo>
                      <a:pt x="56" y="129"/>
                      <a:pt x="67" y="126"/>
                      <a:pt x="65" y="125"/>
                    </a:cubicBezTo>
                    <a:cubicBezTo>
                      <a:pt x="56" y="127"/>
                      <a:pt x="56" y="128"/>
                      <a:pt x="46" y="130"/>
                    </a:cubicBezTo>
                    <a:cubicBezTo>
                      <a:pt x="40" y="131"/>
                      <a:pt x="38" y="131"/>
                      <a:pt x="41" y="128"/>
                    </a:cubicBezTo>
                    <a:cubicBezTo>
                      <a:pt x="30" y="130"/>
                      <a:pt x="23" y="130"/>
                      <a:pt x="7" y="133"/>
                    </a:cubicBezTo>
                    <a:cubicBezTo>
                      <a:pt x="15" y="133"/>
                      <a:pt x="18" y="135"/>
                      <a:pt x="20" y="135"/>
                    </a:cubicBezTo>
                    <a:cubicBezTo>
                      <a:pt x="18" y="134"/>
                      <a:pt x="33" y="134"/>
                      <a:pt x="33" y="132"/>
                    </a:cubicBezTo>
                    <a:cubicBezTo>
                      <a:pt x="26" y="134"/>
                      <a:pt x="15" y="134"/>
                      <a:pt x="24" y="132"/>
                    </a:cubicBezTo>
                    <a:cubicBezTo>
                      <a:pt x="29" y="132"/>
                      <a:pt x="32" y="132"/>
                      <a:pt x="39" y="131"/>
                    </a:cubicBezTo>
                    <a:cubicBezTo>
                      <a:pt x="37" y="134"/>
                      <a:pt x="30" y="136"/>
                      <a:pt x="21" y="137"/>
                    </a:cubicBezTo>
                    <a:cubicBezTo>
                      <a:pt x="13" y="139"/>
                      <a:pt x="4" y="140"/>
                      <a:pt x="0" y="143"/>
                    </a:cubicBezTo>
                    <a:cubicBezTo>
                      <a:pt x="42" y="137"/>
                      <a:pt x="84" y="128"/>
                      <a:pt x="122" y="116"/>
                    </a:cubicBezTo>
                    <a:cubicBezTo>
                      <a:pt x="113" y="119"/>
                      <a:pt x="121" y="120"/>
                      <a:pt x="125" y="118"/>
                    </a:cubicBezTo>
                    <a:cubicBezTo>
                      <a:pt x="118" y="118"/>
                      <a:pt x="135" y="113"/>
                      <a:pt x="146" y="110"/>
                    </a:cubicBezTo>
                    <a:cubicBezTo>
                      <a:pt x="153" y="107"/>
                      <a:pt x="139" y="111"/>
                      <a:pt x="147" y="107"/>
                    </a:cubicBezTo>
                    <a:cubicBezTo>
                      <a:pt x="156" y="104"/>
                      <a:pt x="154" y="106"/>
                      <a:pt x="155" y="107"/>
                    </a:cubicBezTo>
                    <a:cubicBezTo>
                      <a:pt x="176" y="98"/>
                      <a:pt x="199" y="91"/>
                      <a:pt x="223" y="79"/>
                    </a:cubicBezTo>
                    <a:cubicBezTo>
                      <a:pt x="221" y="80"/>
                      <a:pt x="217" y="81"/>
                      <a:pt x="217" y="81"/>
                    </a:cubicBezTo>
                    <a:cubicBezTo>
                      <a:pt x="224" y="78"/>
                      <a:pt x="223" y="78"/>
                      <a:pt x="232" y="74"/>
                    </a:cubicBezTo>
                    <a:cubicBezTo>
                      <a:pt x="237" y="73"/>
                      <a:pt x="226" y="79"/>
                      <a:pt x="233" y="75"/>
                    </a:cubicBezTo>
                    <a:cubicBezTo>
                      <a:pt x="241" y="70"/>
                      <a:pt x="231" y="74"/>
                      <a:pt x="240" y="69"/>
                    </a:cubicBezTo>
                    <a:close/>
                    <a:moveTo>
                      <a:pt x="261" y="59"/>
                    </a:moveTo>
                    <a:cubicBezTo>
                      <a:pt x="265" y="57"/>
                      <a:pt x="272" y="53"/>
                      <a:pt x="278" y="50"/>
                    </a:cubicBezTo>
                    <a:cubicBezTo>
                      <a:pt x="283" y="46"/>
                      <a:pt x="288" y="44"/>
                      <a:pt x="289" y="45"/>
                    </a:cubicBezTo>
                    <a:cubicBezTo>
                      <a:pt x="286" y="47"/>
                      <a:pt x="279" y="51"/>
                      <a:pt x="274" y="54"/>
                    </a:cubicBezTo>
                    <a:cubicBezTo>
                      <a:pt x="268" y="57"/>
                      <a:pt x="262" y="59"/>
                      <a:pt x="261" y="59"/>
                    </a:cubicBezTo>
                    <a:close/>
                    <a:moveTo>
                      <a:pt x="89" y="125"/>
                    </a:moveTo>
                    <a:cubicBezTo>
                      <a:pt x="85" y="126"/>
                      <a:pt x="81" y="127"/>
                      <a:pt x="76" y="128"/>
                    </a:cubicBezTo>
                    <a:cubicBezTo>
                      <a:pt x="74" y="128"/>
                      <a:pt x="78" y="126"/>
                      <a:pt x="82" y="125"/>
                    </a:cubicBezTo>
                    <a:cubicBezTo>
                      <a:pt x="86" y="124"/>
                      <a:pt x="91" y="123"/>
                      <a:pt x="89" y="125"/>
                    </a:cubicBezTo>
                    <a:close/>
                    <a:moveTo>
                      <a:pt x="143" y="107"/>
                    </a:moveTo>
                    <a:cubicBezTo>
                      <a:pt x="137" y="107"/>
                      <a:pt x="150" y="102"/>
                      <a:pt x="157" y="101"/>
                    </a:cubicBezTo>
                    <a:cubicBezTo>
                      <a:pt x="153" y="103"/>
                      <a:pt x="151" y="104"/>
                      <a:pt x="143" y="107"/>
                    </a:cubicBezTo>
                    <a:close/>
                    <a:moveTo>
                      <a:pt x="88" y="123"/>
                    </a:moveTo>
                    <a:cubicBezTo>
                      <a:pt x="83" y="124"/>
                      <a:pt x="82" y="124"/>
                      <a:pt x="77" y="125"/>
                    </a:cubicBezTo>
                    <a:cubicBezTo>
                      <a:pt x="76" y="123"/>
                      <a:pt x="92" y="122"/>
                      <a:pt x="96" y="119"/>
                    </a:cubicBezTo>
                    <a:cubicBezTo>
                      <a:pt x="103" y="118"/>
                      <a:pt x="100" y="119"/>
                      <a:pt x="96" y="120"/>
                    </a:cubicBezTo>
                    <a:cubicBezTo>
                      <a:pt x="91" y="122"/>
                      <a:pt x="86" y="123"/>
                      <a:pt x="88" y="123"/>
                    </a:cubicBezTo>
                    <a:close/>
                    <a:moveTo>
                      <a:pt x="227" y="71"/>
                    </a:moveTo>
                    <a:cubicBezTo>
                      <a:pt x="218" y="75"/>
                      <a:pt x="233" y="67"/>
                      <a:pt x="232" y="67"/>
                    </a:cubicBezTo>
                    <a:cubicBezTo>
                      <a:pt x="241" y="62"/>
                      <a:pt x="239" y="65"/>
                      <a:pt x="248" y="60"/>
                    </a:cubicBezTo>
                    <a:cubicBezTo>
                      <a:pt x="248" y="62"/>
                      <a:pt x="242" y="64"/>
                      <a:pt x="237" y="67"/>
                    </a:cubicBezTo>
                    <a:cubicBezTo>
                      <a:pt x="231" y="69"/>
                      <a:pt x="226" y="71"/>
                      <a:pt x="227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9" name="Freeform 7021">
                <a:extLst>
                  <a:ext uri="{FF2B5EF4-FFF2-40B4-BE49-F238E27FC236}">
                    <a16:creationId xmlns:a16="http://schemas.microsoft.com/office/drawing/2014/main" id="{D65616A7-46A7-4E27-81A9-A60E934F0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489"/>
                <a:ext cx="12" cy="9"/>
              </a:xfrm>
              <a:custGeom>
                <a:avLst/>
                <a:gdLst>
                  <a:gd name="T0" fmla="*/ 20 w 21"/>
                  <a:gd name="T1" fmla="*/ 15 h 15"/>
                  <a:gd name="T2" fmla="*/ 0 w 21"/>
                  <a:gd name="T3" fmla="*/ 0 h 15"/>
                  <a:gd name="T4" fmla="*/ 20 w 21"/>
                  <a:gd name="T5" fmla="*/ 13 h 15"/>
                  <a:gd name="T6" fmla="*/ 20 w 21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5">
                    <a:moveTo>
                      <a:pt x="20" y="15"/>
                    </a:moveTo>
                    <a:cubicBezTo>
                      <a:pt x="18" y="15"/>
                      <a:pt x="14" y="8"/>
                      <a:pt x="0" y="0"/>
                    </a:cubicBezTo>
                    <a:cubicBezTo>
                      <a:pt x="2" y="1"/>
                      <a:pt x="15" y="9"/>
                      <a:pt x="20" y="13"/>
                    </a:cubicBezTo>
                    <a:cubicBezTo>
                      <a:pt x="16" y="11"/>
                      <a:pt x="21" y="14"/>
                      <a:pt x="2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0" name="Freeform 7022">
                <a:extLst>
                  <a:ext uri="{FF2B5EF4-FFF2-40B4-BE49-F238E27FC236}">
                    <a16:creationId xmlns:a16="http://schemas.microsoft.com/office/drawing/2014/main" id="{254E4FFE-7D49-4711-B979-22043F64B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2488"/>
                <a:ext cx="22" cy="14"/>
              </a:xfrm>
              <a:custGeom>
                <a:avLst/>
                <a:gdLst>
                  <a:gd name="T0" fmla="*/ 40 w 40"/>
                  <a:gd name="T1" fmla="*/ 0 h 26"/>
                  <a:gd name="T2" fmla="*/ 26 w 40"/>
                  <a:gd name="T3" fmla="*/ 10 h 26"/>
                  <a:gd name="T4" fmla="*/ 2 w 40"/>
                  <a:gd name="T5" fmla="*/ 26 h 26"/>
                  <a:gd name="T6" fmla="*/ 0 w 40"/>
                  <a:gd name="T7" fmla="*/ 25 h 26"/>
                  <a:gd name="T8" fmla="*/ 7 w 40"/>
                  <a:gd name="T9" fmla="*/ 19 h 26"/>
                  <a:gd name="T10" fmla="*/ 18 w 40"/>
                  <a:gd name="T11" fmla="*/ 12 h 26"/>
                  <a:gd name="T12" fmla="*/ 40 w 40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40" y="0"/>
                      <a:pt x="34" y="4"/>
                      <a:pt x="26" y="10"/>
                    </a:cubicBezTo>
                    <a:cubicBezTo>
                      <a:pt x="18" y="15"/>
                      <a:pt x="8" y="22"/>
                      <a:pt x="2" y="26"/>
                    </a:cubicBezTo>
                    <a:cubicBezTo>
                      <a:pt x="5" y="23"/>
                      <a:pt x="1" y="26"/>
                      <a:pt x="0" y="25"/>
                    </a:cubicBezTo>
                    <a:cubicBezTo>
                      <a:pt x="8" y="21"/>
                      <a:pt x="4" y="21"/>
                      <a:pt x="7" y="19"/>
                    </a:cubicBezTo>
                    <a:cubicBezTo>
                      <a:pt x="13" y="17"/>
                      <a:pt x="13" y="16"/>
                      <a:pt x="18" y="12"/>
                    </a:cubicBezTo>
                    <a:cubicBezTo>
                      <a:pt x="19" y="13"/>
                      <a:pt x="28" y="8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1" name="Freeform 7023">
                <a:extLst>
                  <a:ext uri="{FF2B5EF4-FFF2-40B4-BE49-F238E27FC236}">
                    <a16:creationId xmlns:a16="http://schemas.microsoft.com/office/drawing/2014/main" id="{F040B398-15B4-4153-A5AC-6618A17B1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" y="2564"/>
                <a:ext cx="64" cy="6"/>
              </a:xfrm>
              <a:custGeom>
                <a:avLst/>
                <a:gdLst>
                  <a:gd name="T0" fmla="*/ 97 w 113"/>
                  <a:gd name="T1" fmla="*/ 3 h 10"/>
                  <a:gd name="T2" fmla="*/ 81 w 113"/>
                  <a:gd name="T3" fmla="*/ 7 h 10"/>
                  <a:gd name="T4" fmla="*/ 42 w 113"/>
                  <a:gd name="T5" fmla="*/ 9 h 10"/>
                  <a:gd name="T6" fmla="*/ 73 w 113"/>
                  <a:gd name="T7" fmla="*/ 8 h 10"/>
                  <a:gd name="T8" fmla="*/ 103 w 113"/>
                  <a:gd name="T9" fmla="*/ 5 h 10"/>
                  <a:gd name="T10" fmla="*/ 108 w 113"/>
                  <a:gd name="T11" fmla="*/ 7 h 10"/>
                  <a:gd name="T12" fmla="*/ 72 w 113"/>
                  <a:gd name="T13" fmla="*/ 9 h 10"/>
                  <a:gd name="T14" fmla="*/ 36 w 113"/>
                  <a:gd name="T15" fmla="*/ 10 h 10"/>
                  <a:gd name="T16" fmla="*/ 38 w 113"/>
                  <a:gd name="T17" fmla="*/ 8 h 10"/>
                  <a:gd name="T18" fmla="*/ 11 w 113"/>
                  <a:gd name="T19" fmla="*/ 8 h 10"/>
                  <a:gd name="T20" fmla="*/ 0 w 113"/>
                  <a:gd name="T21" fmla="*/ 7 h 10"/>
                  <a:gd name="T22" fmla="*/ 37 w 113"/>
                  <a:gd name="T23" fmla="*/ 7 h 10"/>
                  <a:gd name="T24" fmla="*/ 71 w 113"/>
                  <a:gd name="T25" fmla="*/ 6 h 10"/>
                  <a:gd name="T26" fmla="*/ 87 w 113"/>
                  <a:gd name="T27" fmla="*/ 4 h 10"/>
                  <a:gd name="T28" fmla="*/ 96 w 113"/>
                  <a:gd name="T29" fmla="*/ 1 h 10"/>
                  <a:gd name="T30" fmla="*/ 113 w 113"/>
                  <a:gd name="T31" fmla="*/ 0 h 10"/>
                  <a:gd name="T32" fmla="*/ 97 w 113"/>
                  <a:gd name="T3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3" h="10">
                    <a:moveTo>
                      <a:pt x="97" y="3"/>
                    </a:moveTo>
                    <a:cubicBezTo>
                      <a:pt x="104" y="4"/>
                      <a:pt x="94" y="6"/>
                      <a:pt x="81" y="7"/>
                    </a:cubicBezTo>
                    <a:cubicBezTo>
                      <a:pt x="67" y="8"/>
                      <a:pt x="49" y="8"/>
                      <a:pt x="42" y="9"/>
                    </a:cubicBezTo>
                    <a:cubicBezTo>
                      <a:pt x="50" y="9"/>
                      <a:pt x="62" y="9"/>
                      <a:pt x="73" y="8"/>
                    </a:cubicBezTo>
                    <a:cubicBezTo>
                      <a:pt x="84" y="8"/>
                      <a:pt x="95" y="6"/>
                      <a:pt x="103" y="5"/>
                    </a:cubicBezTo>
                    <a:cubicBezTo>
                      <a:pt x="110" y="4"/>
                      <a:pt x="105" y="6"/>
                      <a:pt x="108" y="7"/>
                    </a:cubicBezTo>
                    <a:cubicBezTo>
                      <a:pt x="98" y="7"/>
                      <a:pt x="85" y="8"/>
                      <a:pt x="72" y="9"/>
                    </a:cubicBezTo>
                    <a:cubicBezTo>
                      <a:pt x="59" y="10"/>
                      <a:pt x="45" y="10"/>
                      <a:pt x="36" y="10"/>
                    </a:cubicBezTo>
                    <a:cubicBezTo>
                      <a:pt x="25" y="10"/>
                      <a:pt x="39" y="9"/>
                      <a:pt x="38" y="8"/>
                    </a:cubicBezTo>
                    <a:cubicBezTo>
                      <a:pt x="31" y="8"/>
                      <a:pt x="13" y="7"/>
                      <a:pt x="11" y="8"/>
                    </a:cubicBezTo>
                    <a:cubicBezTo>
                      <a:pt x="7" y="8"/>
                      <a:pt x="7" y="7"/>
                      <a:pt x="0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51" y="6"/>
                      <a:pt x="65" y="6"/>
                      <a:pt x="71" y="6"/>
                    </a:cubicBezTo>
                    <a:cubicBezTo>
                      <a:pt x="74" y="5"/>
                      <a:pt x="81" y="5"/>
                      <a:pt x="87" y="4"/>
                    </a:cubicBezTo>
                    <a:cubicBezTo>
                      <a:pt x="93" y="3"/>
                      <a:pt x="97" y="3"/>
                      <a:pt x="96" y="1"/>
                    </a:cubicBezTo>
                    <a:cubicBezTo>
                      <a:pt x="104" y="0"/>
                      <a:pt x="109" y="0"/>
                      <a:pt x="113" y="0"/>
                    </a:cubicBezTo>
                    <a:cubicBezTo>
                      <a:pt x="112" y="2"/>
                      <a:pt x="103" y="1"/>
                      <a:pt x="9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2" name="Freeform 7024">
                <a:extLst>
                  <a:ext uri="{FF2B5EF4-FFF2-40B4-BE49-F238E27FC236}">
                    <a16:creationId xmlns:a16="http://schemas.microsoft.com/office/drawing/2014/main" id="{BE6D68DC-69E6-439D-A02B-1FE72E859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566"/>
                <a:ext cx="28" cy="2"/>
              </a:xfrm>
              <a:custGeom>
                <a:avLst/>
                <a:gdLst>
                  <a:gd name="T0" fmla="*/ 34 w 48"/>
                  <a:gd name="T1" fmla="*/ 2 h 5"/>
                  <a:gd name="T2" fmla="*/ 48 w 48"/>
                  <a:gd name="T3" fmla="*/ 4 h 5"/>
                  <a:gd name="T4" fmla="*/ 36 w 48"/>
                  <a:gd name="T5" fmla="*/ 4 h 5"/>
                  <a:gd name="T6" fmla="*/ 18 w 48"/>
                  <a:gd name="T7" fmla="*/ 2 h 5"/>
                  <a:gd name="T8" fmla="*/ 1 w 48"/>
                  <a:gd name="T9" fmla="*/ 0 h 5"/>
                  <a:gd name="T10" fmla="*/ 41 w 48"/>
                  <a:gd name="T11" fmla="*/ 2 h 5"/>
                  <a:gd name="T12" fmla="*/ 34 w 48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">
                    <a:moveTo>
                      <a:pt x="34" y="2"/>
                    </a:moveTo>
                    <a:cubicBezTo>
                      <a:pt x="36" y="3"/>
                      <a:pt x="43" y="3"/>
                      <a:pt x="48" y="4"/>
                    </a:cubicBezTo>
                    <a:cubicBezTo>
                      <a:pt x="46" y="4"/>
                      <a:pt x="44" y="5"/>
                      <a:pt x="36" y="4"/>
                    </a:cubicBezTo>
                    <a:cubicBezTo>
                      <a:pt x="36" y="3"/>
                      <a:pt x="27" y="3"/>
                      <a:pt x="18" y="2"/>
                    </a:cubicBezTo>
                    <a:cubicBezTo>
                      <a:pt x="9" y="2"/>
                      <a:pt x="0" y="1"/>
                      <a:pt x="1" y="0"/>
                    </a:cubicBezTo>
                    <a:cubicBezTo>
                      <a:pt x="14" y="2"/>
                      <a:pt x="32" y="3"/>
                      <a:pt x="41" y="2"/>
                    </a:cubicBezTo>
                    <a:cubicBezTo>
                      <a:pt x="41" y="3"/>
                      <a:pt x="37" y="3"/>
                      <a:pt x="3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3" name="Freeform 7025">
                <a:extLst>
                  <a:ext uri="{FF2B5EF4-FFF2-40B4-BE49-F238E27FC236}">
                    <a16:creationId xmlns:a16="http://schemas.microsoft.com/office/drawing/2014/main" id="{20304B41-29FA-4532-AB3D-CE12A4200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2453"/>
                <a:ext cx="14" cy="12"/>
              </a:xfrm>
              <a:custGeom>
                <a:avLst/>
                <a:gdLst>
                  <a:gd name="T0" fmla="*/ 26 w 26"/>
                  <a:gd name="T1" fmla="*/ 0 h 22"/>
                  <a:gd name="T2" fmla="*/ 1 w 26"/>
                  <a:gd name="T3" fmla="*/ 22 h 22"/>
                  <a:gd name="T4" fmla="*/ 20 w 26"/>
                  <a:gd name="T5" fmla="*/ 4 h 22"/>
                  <a:gd name="T6" fmla="*/ 26 w 26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2">
                    <a:moveTo>
                      <a:pt x="26" y="0"/>
                    </a:moveTo>
                    <a:cubicBezTo>
                      <a:pt x="21" y="5"/>
                      <a:pt x="8" y="17"/>
                      <a:pt x="1" y="22"/>
                    </a:cubicBezTo>
                    <a:cubicBezTo>
                      <a:pt x="0" y="21"/>
                      <a:pt x="12" y="13"/>
                      <a:pt x="20" y="4"/>
                    </a:cubicBezTo>
                    <a:cubicBezTo>
                      <a:pt x="22" y="4"/>
                      <a:pt x="23" y="3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4" name="Freeform 7026">
                <a:extLst>
                  <a:ext uri="{FF2B5EF4-FFF2-40B4-BE49-F238E27FC236}">
                    <a16:creationId xmlns:a16="http://schemas.microsoft.com/office/drawing/2014/main" id="{A16A4326-4CFB-447B-BE02-E7F29B1C4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" y="2564"/>
                <a:ext cx="14" cy="2"/>
              </a:xfrm>
              <a:custGeom>
                <a:avLst/>
                <a:gdLst>
                  <a:gd name="T0" fmla="*/ 23 w 25"/>
                  <a:gd name="T1" fmla="*/ 3 h 4"/>
                  <a:gd name="T2" fmla="*/ 20 w 25"/>
                  <a:gd name="T3" fmla="*/ 3 h 4"/>
                  <a:gd name="T4" fmla="*/ 13 w 25"/>
                  <a:gd name="T5" fmla="*/ 4 h 4"/>
                  <a:gd name="T6" fmla="*/ 0 w 25"/>
                  <a:gd name="T7" fmla="*/ 2 h 4"/>
                  <a:gd name="T8" fmla="*/ 16 w 25"/>
                  <a:gd name="T9" fmla="*/ 3 h 4"/>
                  <a:gd name="T10" fmla="*/ 5 w 25"/>
                  <a:gd name="T11" fmla="*/ 1 h 4"/>
                  <a:gd name="T12" fmla="*/ 25 w 25"/>
                  <a:gd name="T13" fmla="*/ 1 h 4"/>
                  <a:gd name="T14" fmla="*/ 23 w 25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4">
                    <a:moveTo>
                      <a:pt x="23" y="3"/>
                    </a:moveTo>
                    <a:cubicBezTo>
                      <a:pt x="23" y="4"/>
                      <a:pt x="20" y="3"/>
                      <a:pt x="20" y="3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0" y="3"/>
                      <a:pt x="5" y="3"/>
                      <a:pt x="0" y="2"/>
                    </a:cubicBezTo>
                    <a:cubicBezTo>
                      <a:pt x="2" y="2"/>
                      <a:pt x="10" y="2"/>
                      <a:pt x="16" y="3"/>
                    </a:cubicBezTo>
                    <a:cubicBezTo>
                      <a:pt x="17" y="2"/>
                      <a:pt x="11" y="1"/>
                      <a:pt x="5" y="1"/>
                    </a:cubicBezTo>
                    <a:cubicBezTo>
                      <a:pt x="9" y="0"/>
                      <a:pt x="16" y="1"/>
                      <a:pt x="25" y="1"/>
                    </a:cubicBezTo>
                    <a:cubicBezTo>
                      <a:pt x="25" y="2"/>
                      <a:pt x="13" y="2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5" name="Freeform 7027">
                <a:extLst>
                  <a:ext uri="{FF2B5EF4-FFF2-40B4-BE49-F238E27FC236}">
                    <a16:creationId xmlns:a16="http://schemas.microsoft.com/office/drawing/2014/main" id="{DE30DCE7-0CF7-454B-8E94-4A6C8E37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5" y="2411"/>
                <a:ext cx="28" cy="27"/>
              </a:xfrm>
              <a:custGeom>
                <a:avLst/>
                <a:gdLst>
                  <a:gd name="T0" fmla="*/ 15 w 50"/>
                  <a:gd name="T1" fmla="*/ 36 h 47"/>
                  <a:gd name="T2" fmla="*/ 22 w 50"/>
                  <a:gd name="T3" fmla="*/ 28 h 47"/>
                  <a:gd name="T4" fmla="*/ 28 w 50"/>
                  <a:gd name="T5" fmla="*/ 19 h 47"/>
                  <a:gd name="T6" fmla="*/ 41 w 50"/>
                  <a:gd name="T7" fmla="*/ 8 h 47"/>
                  <a:gd name="T8" fmla="*/ 39 w 50"/>
                  <a:gd name="T9" fmla="*/ 7 h 47"/>
                  <a:gd name="T10" fmla="*/ 46 w 50"/>
                  <a:gd name="T11" fmla="*/ 0 h 47"/>
                  <a:gd name="T12" fmla="*/ 50 w 50"/>
                  <a:gd name="T13" fmla="*/ 1 h 47"/>
                  <a:gd name="T14" fmla="*/ 34 w 50"/>
                  <a:gd name="T15" fmla="*/ 18 h 47"/>
                  <a:gd name="T16" fmla="*/ 30 w 50"/>
                  <a:gd name="T17" fmla="*/ 20 h 47"/>
                  <a:gd name="T18" fmla="*/ 1 w 50"/>
                  <a:gd name="T19" fmla="*/ 47 h 47"/>
                  <a:gd name="T20" fmla="*/ 15 w 50"/>
                  <a:gd name="T21" fmla="*/ 3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47">
                    <a:moveTo>
                      <a:pt x="15" y="36"/>
                    </a:moveTo>
                    <a:cubicBezTo>
                      <a:pt x="15" y="34"/>
                      <a:pt x="19" y="31"/>
                      <a:pt x="22" y="28"/>
                    </a:cubicBezTo>
                    <a:cubicBezTo>
                      <a:pt x="25" y="24"/>
                      <a:pt x="29" y="21"/>
                      <a:pt x="28" y="19"/>
                    </a:cubicBezTo>
                    <a:cubicBezTo>
                      <a:pt x="32" y="16"/>
                      <a:pt x="39" y="7"/>
                      <a:pt x="41" y="8"/>
                    </a:cubicBezTo>
                    <a:cubicBezTo>
                      <a:pt x="47" y="0"/>
                      <a:pt x="38" y="10"/>
                      <a:pt x="39" y="7"/>
                    </a:cubicBezTo>
                    <a:cubicBezTo>
                      <a:pt x="41" y="5"/>
                      <a:pt x="42" y="5"/>
                      <a:pt x="46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4" y="7"/>
                      <a:pt x="30" y="18"/>
                      <a:pt x="34" y="18"/>
                    </a:cubicBezTo>
                    <a:cubicBezTo>
                      <a:pt x="32" y="20"/>
                      <a:pt x="31" y="19"/>
                      <a:pt x="30" y="20"/>
                    </a:cubicBezTo>
                    <a:cubicBezTo>
                      <a:pt x="22" y="32"/>
                      <a:pt x="14" y="39"/>
                      <a:pt x="1" y="47"/>
                    </a:cubicBezTo>
                    <a:cubicBezTo>
                      <a:pt x="0" y="47"/>
                      <a:pt x="12" y="37"/>
                      <a:pt x="1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6" name="Freeform 7028">
                <a:extLst>
                  <a:ext uri="{FF2B5EF4-FFF2-40B4-BE49-F238E27FC236}">
                    <a16:creationId xmlns:a16="http://schemas.microsoft.com/office/drawing/2014/main" id="{12302942-6009-4198-B5DC-6494A293B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369"/>
                <a:ext cx="27" cy="38"/>
              </a:xfrm>
              <a:custGeom>
                <a:avLst/>
                <a:gdLst>
                  <a:gd name="T0" fmla="*/ 14 w 49"/>
                  <a:gd name="T1" fmla="*/ 49 h 67"/>
                  <a:gd name="T2" fmla="*/ 7 w 49"/>
                  <a:gd name="T3" fmla="*/ 57 h 67"/>
                  <a:gd name="T4" fmla="*/ 9 w 49"/>
                  <a:gd name="T5" fmla="*/ 51 h 67"/>
                  <a:gd name="T6" fmla="*/ 17 w 49"/>
                  <a:gd name="T7" fmla="*/ 44 h 67"/>
                  <a:gd name="T8" fmla="*/ 17 w 49"/>
                  <a:gd name="T9" fmla="*/ 38 h 67"/>
                  <a:gd name="T10" fmla="*/ 30 w 49"/>
                  <a:gd name="T11" fmla="*/ 23 h 67"/>
                  <a:gd name="T12" fmla="*/ 35 w 49"/>
                  <a:gd name="T13" fmla="*/ 15 h 67"/>
                  <a:gd name="T14" fmla="*/ 43 w 49"/>
                  <a:gd name="T15" fmla="*/ 7 h 67"/>
                  <a:gd name="T16" fmla="*/ 35 w 49"/>
                  <a:gd name="T17" fmla="*/ 18 h 67"/>
                  <a:gd name="T18" fmla="*/ 44 w 49"/>
                  <a:gd name="T19" fmla="*/ 7 h 67"/>
                  <a:gd name="T20" fmla="*/ 46 w 49"/>
                  <a:gd name="T21" fmla="*/ 7 h 67"/>
                  <a:gd name="T22" fmla="*/ 40 w 49"/>
                  <a:gd name="T23" fmla="*/ 18 h 67"/>
                  <a:gd name="T24" fmla="*/ 21 w 49"/>
                  <a:gd name="T25" fmla="*/ 43 h 67"/>
                  <a:gd name="T26" fmla="*/ 6 w 49"/>
                  <a:gd name="T27" fmla="*/ 62 h 67"/>
                  <a:gd name="T28" fmla="*/ 0 w 49"/>
                  <a:gd name="T29" fmla="*/ 67 h 67"/>
                  <a:gd name="T30" fmla="*/ 14 w 49"/>
                  <a:gd name="T3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67">
                    <a:moveTo>
                      <a:pt x="14" y="49"/>
                    </a:moveTo>
                    <a:cubicBezTo>
                      <a:pt x="19" y="43"/>
                      <a:pt x="11" y="51"/>
                      <a:pt x="7" y="57"/>
                    </a:cubicBezTo>
                    <a:cubicBezTo>
                      <a:pt x="7" y="55"/>
                      <a:pt x="13" y="49"/>
                      <a:pt x="9" y="51"/>
                    </a:cubicBezTo>
                    <a:cubicBezTo>
                      <a:pt x="13" y="46"/>
                      <a:pt x="16" y="43"/>
                      <a:pt x="17" y="44"/>
                    </a:cubicBezTo>
                    <a:cubicBezTo>
                      <a:pt x="22" y="36"/>
                      <a:pt x="18" y="39"/>
                      <a:pt x="17" y="38"/>
                    </a:cubicBezTo>
                    <a:cubicBezTo>
                      <a:pt x="22" y="31"/>
                      <a:pt x="24" y="31"/>
                      <a:pt x="30" y="23"/>
                    </a:cubicBezTo>
                    <a:cubicBezTo>
                      <a:pt x="26" y="26"/>
                      <a:pt x="38" y="12"/>
                      <a:pt x="35" y="15"/>
                    </a:cubicBezTo>
                    <a:cubicBezTo>
                      <a:pt x="36" y="11"/>
                      <a:pt x="42" y="6"/>
                      <a:pt x="43" y="7"/>
                    </a:cubicBezTo>
                    <a:cubicBezTo>
                      <a:pt x="40" y="11"/>
                      <a:pt x="38" y="14"/>
                      <a:pt x="35" y="18"/>
                    </a:cubicBezTo>
                    <a:cubicBezTo>
                      <a:pt x="35" y="20"/>
                      <a:pt x="45" y="6"/>
                      <a:pt x="44" y="7"/>
                    </a:cubicBezTo>
                    <a:cubicBezTo>
                      <a:pt x="49" y="0"/>
                      <a:pt x="42" y="11"/>
                      <a:pt x="46" y="7"/>
                    </a:cubicBezTo>
                    <a:cubicBezTo>
                      <a:pt x="39" y="18"/>
                      <a:pt x="35" y="23"/>
                      <a:pt x="40" y="18"/>
                    </a:cubicBezTo>
                    <a:cubicBezTo>
                      <a:pt x="33" y="29"/>
                      <a:pt x="27" y="36"/>
                      <a:pt x="21" y="43"/>
                    </a:cubicBezTo>
                    <a:cubicBezTo>
                      <a:pt x="16" y="49"/>
                      <a:pt x="12" y="55"/>
                      <a:pt x="6" y="62"/>
                    </a:cubicBezTo>
                    <a:cubicBezTo>
                      <a:pt x="5" y="62"/>
                      <a:pt x="3" y="64"/>
                      <a:pt x="0" y="67"/>
                    </a:cubicBezTo>
                    <a:cubicBezTo>
                      <a:pt x="3" y="63"/>
                      <a:pt x="12" y="52"/>
                      <a:pt x="1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7" name="Freeform 7029">
                <a:extLst>
                  <a:ext uri="{FF2B5EF4-FFF2-40B4-BE49-F238E27FC236}">
                    <a16:creationId xmlns:a16="http://schemas.microsoft.com/office/drawing/2014/main" id="{C1FE35B8-F2E7-48E8-B6EE-8AF619C45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2452"/>
                <a:ext cx="28" cy="21"/>
              </a:xfrm>
              <a:custGeom>
                <a:avLst/>
                <a:gdLst>
                  <a:gd name="T0" fmla="*/ 47 w 49"/>
                  <a:gd name="T1" fmla="*/ 0 h 36"/>
                  <a:gd name="T2" fmla="*/ 49 w 49"/>
                  <a:gd name="T3" fmla="*/ 1 h 36"/>
                  <a:gd name="T4" fmla="*/ 19 w 49"/>
                  <a:gd name="T5" fmla="*/ 26 h 36"/>
                  <a:gd name="T6" fmla="*/ 18 w 49"/>
                  <a:gd name="T7" fmla="*/ 25 h 36"/>
                  <a:gd name="T8" fmla="*/ 9 w 49"/>
                  <a:gd name="T9" fmla="*/ 34 h 36"/>
                  <a:gd name="T10" fmla="*/ 0 w 49"/>
                  <a:gd name="T11" fmla="*/ 34 h 36"/>
                  <a:gd name="T12" fmla="*/ 9 w 49"/>
                  <a:gd name="T13" fmla="*/ 28 h 36"/>
                  <a:gd name="T14" fmla="*/ 3 w 49"/>
                  <a:gd name="T15" fmla="*/ 35 h 36"/>
                  <a:gd name="T16" fmla="*/ 47 w 49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36">
                    <a:moveTo>
                      <a:pt x="47" y="0"/>
                    </a:moveTo>
                    <a:cubicBezTo>
                      <a:pt x="44" y="4"/>
                      <a:pt x="48" y="0"/>
                      <a:pt x="49" y="1"/>
                    </a:cubicBezTo>
                    <a:cubicBezTo>
                      <a:pt x="36" y="13"/>
                      <a:pt x="29" y="17"/>
                      <a:pt x="19" y="26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4" y="36"/>
                      <a:pt x="20" y="26"/>
                      <a:pt x="9" y="34"/>
                    </a:cubicBezTo>
                    <a:cubicBezTo>
                      <a:pt x="2" y="36"/>
                      <a:pt x="5" y="34"/>
                      <a:pt x="0" y="34"/>
                    </a:cubicBezTo>
                    <a:cubicBezTo>
                      <a:pt x="6" y="28"/>
                      <a:pt x="9" y="27"/>
                      <a:pt x="9" y="28"/>
                    </a:cubicBezTo>
                    <a:cubicBezTo>
                      <a:pt x="9" y="29"/>
                      <a:pt x="7" y="32"/>
                      <a:pt x="3" y="35"/>
                    </a:cubicBezTo>
                    <a:cubicBezTo>
                      <a:pt x="13" y="31"/>
                      <a:pt x="28" y="17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8" name="Freeform 7030">
                <a:extLst>
                  <a:ext uri="{FF2B5EF4-FFF2-40B4-BE49-F238E27FC236}">
                    <a16:creationId xmlns:a16="http://schemas.microsoft.com/office/drawing/2014/main" id="{7B076E9F-F437-4BC0-A782-F8850D68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" y="2485"/>
                <a:ext cx="27" cy="17"/>
              </a:xfrm>
              <a:custGeom>
                <a:avLst/>
                <a:gdLst>
                  <a:gd name="T0" fmla="*/ 0 w 47"/>
                  <a:gd name="T1" fmla="*/ 30 h 31"/>
                  <a:gd name="T2" fmla="*/ 23 w 47"/>
                  <a:gd name="T3" fmla="*/ 15 h 31"/>
                  <a:gd name="T4" fmla="*/ 47 w 47"/>
                  <a:gd name="T5" fmla="*/ 0 h 31"/>
                  <a:gd name="T6" fmla="*/ 7 w 47"/>
                  <a:gd name="T7" fmla="*/ 27 h 31"/>
                  <a:gd name="T8" fmla="*/ 0 w 47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1">
                    <a:moveTo>
                      <a:pt x="0" y="30"/>
                    </a:moveTo>
                    <a:cubicBezTo>
                      <a:pt x="6" y="26"/>
                      <a:pt x="14" y="21"/>
                      <a:pt x="23" y="15"/>
                    </a:cubicBezTo>
                    <a:cubicBezTo>
                      <a:pt x="32" y="9"/>
                      <a:pt x="41" y="4"/>
                      <a:pt x="47" y="0"/>
                    </a:cubicBezTo>
                    <a:cubicBezTo>
                      <a:pt x="39" y="8"/>
                      <a:pt x="21" y="17"/>
                      <a:pt x="7" y="27"/>
                    </a:cubicBezTo>
                    <a:cubicBezTo>
                      <a:pt x="1" y="31"/>
                      <a:pt x="10" y="24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9" name="Freeform 7031">
                <a:extLst>
                  <a:ext uri="{FF2B5EF4-FFF2-40B4-BE49-F238E27FC236}">
                    <a16:creationId xmlns:a16="http://schemas.microsoft.com/office/drawing/2014/main" id="{9F5902F3-1C24-454E-A27C-938117D10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1966"/>
                <a:ext cx="4" cy="10"/>
              </a:xfrm>
              <a:custGeom>
                <a:avLst/>
                <a:gdLst>
                  <a:gd name="T0" fmla="*/ 4 w 6"/>
                  <a:gd name="T1" fmla="*/ 14 h 17"/>
                  <a:gd name="T2" fmla="*/ 0 w 6"/>
                  <a:gd name="T3" fmla="*/ 2 h 17"/>
                  <a:gd name="T4" fmla="*/ 5 w 6"/>
                  <a:gd name="T5" fmla="*/ 13 h 17"/>
                  <a:gd name="T6" fmla="*/ 5 w 6"/>
                  <a:gd name="T7" fmla="*/ 17 h 17"/>
                  <a:gd name="T8" fmla="*/ 4 w 6"/>
                  <a:gd name="T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7">
                    <a:moveTo>
                      <a:pt x="4" y="14"/>
                    </a:moveTo>
                    <a:cubicBezTo>
                      <a:pt x="3" y="8"/>
                      <a:pt x="2" y="8"/>
                      <a:pt x="0" y="2"/>
                    </a:cubicBezTo>
                    <a:cubicBezTo>
                      <a:pt x="0" y="0"/>
                      <a:pt x="3" y="7"/>
                      <a:pt x="5" y="13"/>
                    </a:cubicBezTo>
                    <a:cubicBezTo>
                      <a:pt x="4" y="13"/>
                      <a:pt x="6" y="16"/>
                      <a:pt x="5" y="17"/>
                    </a:cubicBezTo>
                    <a:cubicBezTo>
                      <a:pt x="4" y="16"/>
                      <a:pt x="4" y="14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0" name="Freeform 7032">
                <a:extLst>
                  <a:ext uri="{FF2B5EF4-FFF2-40B4-BE49-F238E27FC236}">
                    <a16:creationId xmlns:a16="http://schemas.microsoft.com/office/drawing/2014/main" id="{A9B5843F-7A42-4B95-8C4C-67BC924EF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2556"/>
                <a:ext cx="64" cy="7"/>
              </a:xfrm>
              <a:custGeom>
                <a:avLst/>
                <a:gdLst>
                  <a:gd name="T0" fmla="*/ 35 w 114"/>
                  <a:gd name="T1" fmla="*/ 12 h 13"/>
                  <a:gd name="T2" fmla="*/ 24 w 114"/>
                  <a:gd name="T3" fmla="*/ 12 h 13"/>
                  <a:gd name="T4" fmla="*/ 0 w 114"/>
                  <a:gd name="T5" fmla="*/ 13 h 13"/>
                  <a:gd name="T6" fmla="*/ 36 w 114"/>
                  <a:gd name="T7" fmla="*/ 10 h 13"/>
                  <a:gd name="T8" fmla="*/ 62 w 114"/>
                  <a:gd name="T9" fmla="*/ 5 h 13"/>
                  <a:gd name="T10" fmla="*/ 86 w 114"/>
                  <a:gd name="T11" fmla="*/ 3 h 13"/>
                  <a:gd name="T12" fmla="*/ 63 w 114"/>
                  <a:gd name="T13" fmla="*/ 6 h 13"/>
                  <a:gd name="T14" fmla="*/ 70 w 114"/>
                  <a:gd name="T15" fmla="*/ 7 h 13"/>
                  <a:gd name="T16" fmla="*/ 113 w 114"/>
                  <a:gd name="T17" fmla="*/ 0 h 13"/>
                  <a:gd name="T18" fmla="*/ 93 w 114"/>
                  <a:gd name="T19" fmla="*/ 4 h 13"/>
                  <a:gd name="T20" fmla="*/ 75 w 114"/>
                  <a:gd name="T21" fmla="*/ 8 h 13"/>
                  <a:gd name="T22" fmla="*/ 45 w 114"/>
                  <a:gd name="T23" fmla="*/ 11 h 13"/>
                  <a:gd name="T24" fmla="*/ 54 w 114"/>
                  <a:gd name="T25" fmla="*/ 9 h 13"/>
                  <a:gd name="T26" fmla="*/ 42 w 114"/>
                  <a:gd name="T27" fmla="*/ 10 h 13"/>
                  <a:gd name="T28" fmla="*/ 35 w 114"/>
                  <a:gd name="T2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13">
                    <a:moveTo>
                      <a:pt x="35" y="12"/>
                    </a:moveTo>
                    <a:cubicBezTo>
                      <a:pt x="39" y="12"/>
                      <a:pt x="32" y="12"/>
                      <a:pt x="24" y="12"/>
                    </a:cubicBezTo>
                    <a:cubicBezTo>
                      <a:pt x="15" y="12"/>
                      <a:pt x="5" y="12"/>
                      <a:pt x="0" y="13"/>
                    </a:cubicBezTo>
                    <a:cubicBezTo>
                      <a:pt x="8" y="11"/>
                      <a:pt x="23" y="11"/>
                      <a:pt x="36" y="10"/>
                    </a:cubicBezTo>
                    <a:cubicBezTo>
                      <a:pt x="49" y="9"/>
                      <a:pt x="61" y="7"/>
                      <a:pt x="62" y="5"/>
                    </a:cubicBezTo>
                    <a:cubicBezTo>
                      <a:pt x="70" y="5"/>
                      <a:pt x="87" y="1"/>
                      <a:pt x="86" y="3"/>
                    </a:cubicBezTo>
                    <a:cubicBezTo>
                      <a:pt x="76" y="3"/>
                      <a:pt x="72" y="5"/>
                      <a:pt x="63" y="6"/>
                    </a:cubicBezTo>
                    <a:cubicBezTo>
                      <a:pt x="64" y="7"/>
                      <a:pt x="70" y="6"/>
                      <a:pt x="70" y="7"/>
                    </a:cubicBezTo>
                    <a:cubicBezTo>
                      <a:pt x="73" y="4"/>
                      <a:pt x="90" y="5"/>
                      <a:pt x="113" y="0"/>
                    </a:cubicBezTo>
                    <a:cubicBezTo>
                      <a:pt x="114" y="1"/>
                      <a:pt x="103" y="2"/>
                      <a:pt x="93" y="4"/>
                    </a:cubicBezTo>
                    <a:cubicBezTo>
                      <a:pt x="83" y="5"/>
                      <a:pt x="73" y="6"/>
                      <a:pt x="75" y="8"/>
                    </a:cubicBezTo>
                    <a:cubicBezTo>
                      <a:pt x="65" y="9"/>
                      <a:pt x="55" y="10"/>
                      <a:pt x="45" y="11"/>
                    </a:cubicBezTo>
                    <a:cubicBezTo>
                      <a:pt x="45" y="11"/>
                      <a:pt x="55" y="10"/>
                      <a:pt x="54" y="9"/>
                    </a:cubicBezTo>
                    <a:cubicBezTo>
                      <a:pt x="54" y="9"/>
                      <a:pt x="48" y="9"/>
                      <a:pt x="42" y="10"/>
                    </a:cubicBezTo>
                    <a:cubicBezTo>
                      <a:pt x="36" y="10"/>
                      <a:pt x="32" y="11"/>
                      <a:pt x="3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1" name="Freeform 7033">
                <a:extLst>
                  <a:ext uri="{FF2B5EF4-FFF2-40B4-BE49-F238E27FC236}">
                    <a16:creationId xmlns:a16="http://schemas.microsoft.com/office/drawing/2014/main" id="{2B96A433-A75B-485F-A494-646D5DE08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" y="2378"/>
                <a:ext cx="9" cy="12"/>
              </a:xfrm>
              <a:custGeom>
                <a:avLst/>
                <a:gdLst>
                  <a:gd name="T0" fmla="*/ 15 w 15"/>
                  <a:gd name="T1" fmla="*/ 21 h 21"/>
                  <a:gd name="T2" fmla="*/ 0 w 15"/>
                  <a:gd name="T3" fmla="*/ 1 h 21"/>
                  <a:gd name="T4" fmla="*/ 7 w 15"/>
                  <a:gd name="T5" fmla="*/ 9 h 21"/>
                  <a:gd name="T6" fmla="*/ 15 w 15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1">
                    <a:moveTo>
                      <a:pt x="15" y="21"/>
                    </a:moveTo>
                    <a:cubicBezTo>
                      <a:pt x="14" y="21"/>
                      <a:pt x="6" y="9"/>
                      <a:pt x="0" y="1"/>
                    </a:cubicBezTo>
                    <a:cubicBezTo>
                      <a:pt x="0" y="0"/>
                      <a:pt x="4" y="4"/>
                      <a:pt x="7" y="9"/>
                    </a:cubicBezTo>
                    <a:cubicBezTo>
                      <a:pt x="11" y="15"/>
                      <a:pt x="15" y="20"/>
                      <a:pt x="1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2" name="Freeform 7034">
                <a:extLst>
                  <a:ext uri="{FF2B5EF4-FFF2-40B4-BE49-F238E27FC236}">
                    <a16:creationId xmlns:a16="http://schemas.microsoft.com/office/drawing/2014/main" id="{8632750C-74DB-4BC3-A6BB-2783DD562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302"/>
                <a:ext cx="6" cy="10"/>
              </a:xfrm>
              <a:custGeom>
                <a:avLst/>
                <a:gdLst>
                  <a:gd name="T0" fmla="*/ 11 w 11"/>
                  <a:gd name="T1" fmla="*/ 0 h 18"/>
                  <a:gd name="T2" fmla="*/ 5 w 11"/>
                  <a:gd name="T3" fmla="*/ 12 h 18"/>
                  <a:gd name="T4" fmla="*/ 0 w 11"/>
                  <a:gd name="T5" fmla="*/ 18 h 18"/>
                  <a:gd name="T6" fmla="*/ 11 w 11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8">
                    <a:moveTo>
                      <a:pt x="11" y="0"/>
                    </a:moveTo>
                    <a:cubicBezTo>
                      <a:pt x="9" y="5"/>
                      <a:pt x="7" y="6"/>
                      <a:pt x="5" y="12"/>
                    </a:cubicBezTo>
                    <a:cubicBezTo>
                      <a:pt x="7" y="2"/>
                      <a:pt x="2" y="18"/>
                      <a:pt x="0" y="18"/>
                    </a:cubicBezTo>
                    <a:cubicBezTo>
                      <a:pt x="5" y="8"/>
                      <a:pt x="9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3" name="Freeform 7035">
                <a:extLst>
                  <a:ext uri="{FF2B5EF4-FFF2-40B4-BE49-F238E27FC236}">
                    <a16:creationId xmlns:a16="http://schemas.microsoft.com/office/drawing/2014/main" id="{938CA0EE-0F9C-495C-8417-6CEC851AF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530"/>
                <a:ext cx="32" cy="11"/>
              </a:xfrm>
              <a:custGeom>
                <a:avLst/>
                <a:gdLst>
                  <a:gd name="T0" fmla="*/ 29 w 57"/>
                  <a:gd name="T1" fmla="*/ 14 h 20"/>
                  <a:gd name="T2" fmla="*/ 20 w 57"/>
                  <a:gd name="T3" fmla="*/ 9 h 20"/>
                  <a:gd name="T4" fmla="*/ 0 w 57"/>
                  <a:gd name="T5" fmla="*/ 0 h 20"/>
                  <a:gd name="T6" fmla="*/ 57 w 57"/>
                  <a:gd name="T7" fmla="*/ 20 h 20"/>
                  <a:gd name="T8" fmla="*/ 29 w 57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0">
                    <a:moveTo>
                      <a:pt x="29" y="14"/>
                    </a:moveTo>
                    <a:cubicBezTo>
                      <a:pt x="35" y="15"/>
                      <a:pt x="29" y="12"/>
                      <a:pt x="20" y="9"/>
                    </a:cubicBezTo>
                    <a:cubicBezTo>
                      <a:pt x="11" y="6"/>
                      <a:pt x="1" y="2"/>
                      <a:pt x="0" y="0"/>
                    </a:cubicBezTo>
                    <a:cubicBezTo>
                      <a:pt x="21" y="10"/>
                      <a:pt x="42" y="16"/>
                      <a:pt x="57" y="20"/>
                    </a:cubicBezTo>
                    <a:cubicBezTo>
                      <a:pt x="45" y="17"/>
                      <a:pt x="36" y="15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4" name="Freeform 7036">
                <a:extLst>
                  <a:ext uri="{FF2B5EF4-FFF2-40B4-BE49-F238E27FC236}">
                    <a16:creationId xmlns:a16="http://schemas.microsoft.com/office/drawing/2014/main" id="{DF501DED-8A3A-4E5B-BEF9-D7DF1C18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2551"/>
                <a:ext cx="44" cy="7"/>
              </a:xfrm>
              <a:custGeom>
                <a:avLst/>
                <a:gdLst>
                  <a:gd name="T0" fmla="*/ 76 w 77"/>
                  <a:gd name="T1" fmla="*/ 0 h 12"/>
                  <a:gd name="T2" fmla="*/ 71 w 77"/>
                  <a:gd name="T3" fmla="*/ 3 h 12"/>
                  <a:gd name="T4" fmla="*/ 56 w 77"/>
                  <a:gd name="T5" fmla="*/ 4 h 12"/>
                  <a:gd name="T6" fmla="*/ 41 w 77"/>
                  <a:gd name="T7" fmla="*/ 9 h 12"/>
                  <a:gd name="T8" fmla="*/ 0 w 77"/>
                  <a:gd name="T9" fmla="*/ 12 h 12"/>
                  <a:gd name="T10" fmla="*/ 40 w 77"/>
                  <a:gd name="T11" fmla="*/ 7 h 12"/>
                  <a:gd name="T12" fmla="*/ 76 w 77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2">
                    <a:moveTo>
                      <a:pt x="76" y="0"/>
                    </a:moveTo>
                    <a:cubicBezTo>
                      <a:pt x="77" y="1"/>
                      <a:pt x="67" y="2"/>
                      <a:pt x="71" y="3"/>
                    </a:cubicBezTo>
                    <a:cubicBezTo>
                      <a:pt x="62" y="5"/>
                      <a:pt x="62" y="4"/>
                      <a:pt x="56" y="4"/>
                    </a:cubicBezTo>
                    <a:cubicBezTo>
                      <a:pt x="52" y="6"/>
                      <a:pt x="40" y="7"/>
                      <a:pt x="41" y="9"/>
                    </a:cubicBezTo>
                    <a:cubicBezTo>
                      <a:pt x="30" y="9"/>
                      <a:pt x="16" y="11"/>
                      <a:pt x="0" y="12"/>
                    </a:cubicBezTo>
                    <a:cubicBezTo>
                      <a:pt x="13" y="11"/>
                      <a:pt x="27" y="9"/>
                      <a:pt x="40" y="7"/>
                    </a:cubicBezTo>
                    <a:cubicBezTo>
                      <a:pt x="53" y="4"/>
                      <a:pt x="66" y="2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5" name="Freeform 7037">
                <a:extLst>
                  <a:ext uri="{FF2B5EF4-FFF2-40B4-BE49-F238E27FC236}">
                    <a16:creationId xmlns:a16="http://schemas.microsoft.com/office/drawing/2014/main" id="{C1CCC964-F665-4078-BDA4-795D71C88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6" y="2195"/>
                <a:ext cx="68" cy="178"/>
              </a:xfrm>
              <a:custGeom>
                <a:avLst/>
                <a:gdLst>
                  <a:gd name="T0" fmla="*/ 32 w 119"/>
                  <a:gd name="T1" fmla="*/ 261 h 313"/>
                  <a:gd name="T2" fmla="*/ 26 w 119"/>
                  <a:gd name="T3" fmla="*/ 272 h 313"/>
                  <a:gd name="T4" fmla="*/ 29 w 119"/>
                  <a:gd name="T5" fmla="*/ 275 h 313"/>
                  <a:gd name="T6" fmla="*/ 14 w 119"/>
                  <a:gd name="T7" fmla="*/ 294 h 313"/>
                  <a:gd name="T8" fmla="*/ 7 w 119"/>
                  <a:gd name="T9" fmla="*/ 308 h 313"/>
                  <a:gd name="T10" fmla="*/ 2 w 119"/>
                  <a:gd name="T11" fmla="*/ 313 h 313"/>
                  <a:gd name="T12" fmla="*/ 9 w 119"/>
                  <a:gd name="T13" fmla="*/ 302 h 313"/>
                  <a:gd name="T14" fmla="*/ 0 w 119"/>
                  <a:gd name="T15" fmla="*/ 310 h 313"/>
                  <a:gd name="T16" fmla="*/ 7 w 119"/>
                  <a:gd name="T17" fmla="*/ 302 h 313"/>
                  <a:gd name="T18" fmla="*/ 11 w 119"/>
                  <a:gd name="T19" fmla="*/ 291 h 313"/>
                  <a:gd name="T20" fmla="*/ 5 w 119"/>
                  <a:gd name="T21" fmla="*/ 302 h 313"/>
                  <a:gd name="T22" fmla="*/ 1 w 119"/>
                  <a:gd name="T23" fmla="*/ 304 h 313"/>
                  <a:gd name="T24" fmla="*/ 10 w 119"/>
                  <a:gd name="T25" fmla="*/ 291 h 313"/>
                  <a:gd name="T26" fmla="*/ 5 w 119"/>
                  <a:gd name="T27" fmla="*/ 291 h 313"/>
                  <a:gd name="T28" fmla="*/ 40 w 119"/>
                  <a:gd name="T29" fmla="*/ 233 h 313"/>
                  <a:gd name="T30" fmla="*/ 43 w 119"/>
                  <a:gd name="T31" fmla="*/ 231 h 313"/>
                  <a:gd name="T32" fmla="*/ 51 w 119"/>
                  <a:gd name="T33" fmla="*/ 211 h 313"/>
                  <a:gd name="T34" fmla="*/ 56 w 119"/>
                  <a:gd name="T35" fmla="*/ 205 h 313"/>
                  <a:gd name="T36" fmla="*/ 70 w 119"/>
                  <a:gd name="T37" fmla="*/ 173 h 313"/>
                  <a:gd name="T38" fmla="*/ 83 w 119"/>
                  <a:gd name="T39" fmla="*/ 139 h 313"/>
                  <a:gd name="T40" fmla="*/ 68 w 119"/>
                  <a:gd name="T41" fmla="*/ 171 h 313"/>
                  <a:gd name="T42" fmla="*/ 77 w 119"/>
                  <a:gd name="T43" fmla="*/ 145 h 313"/>
                  <a:gd name="T44" fmla="*/ 98 w 119"/>
                  <a:gd name="T45" fmla="*/ 88 h 313"/>
                  <a:gd name="T46" fmla="*/ 93 w 119"/>
                  <a:gd name="T47" fmla="*/ 98 h 313"/>
                  <a:gd name="T48" fmla="*/ 97 w 119"/>
                  <a:gd name="T49" fmla="*/ 86 h 313"/>
                  <a:gd name="T50" fmla="*/ 94 w 119"/>
                  <a:gd name="T51" fmla="*/ 92 h 313"/>
                  <a:gd name="T52" fmla="*/ 96 w 119"/>
                  <a:gd name="T53" fmla="*/ 83 h 313"/>
                  <a:gd name="T54" fmla="*/ 98 w 119"/>
                  <a:gd name="T55" fmla="*/ 69 h 313"/>
                  <a:gd name="T56" fmla="*/ 102 w 119"/>
                  <a:gd name="T57" fmla="*/ 65 h 313"/>
                  <a:gd name="T58" fmla="*/ 99 w 119"/>
                  <a:gd name="T59" fmla="*/ 85 h 313"/>
                  <a:gd name="T60" fmla="*/ 101 w 119"/>
                  <a:gd name="T61" fmla="*/ 72 h 313"/>
                  <a:gd name="T62" fmla="*/ 105 w 119"/>
                  <a:gd name="T63" fmla="*/ 56 h 313"/>
                  <a:gd name="T64" fmla="*/ 107 w 119"/>
                  <a:gd name="T65" fmla="*/ 55 h 313"/>
                  <a:gd name="T66" fmla="*/ 108 w 119"/>
                  <a:gd name="T67" fmla="*/ 41 h 313"/>
                  <a:gd name="T68" fmla="*/ 110 w 119"/>
                  <a:gd name="T69" fmla="*/ 43 h 313"/>
                  <a:gd name="T70" fmla="*/ 115 w 119"/>
                  <a:gd name="T71" fmla="*/ 13 h 313"/>
                  <a:gd name="T72" fmla="*/ 118 w 119"/>
                  <a:gd name="T73" fmla="*/ 0 h 313"/>
                  <a:gd name="T74" fmla="*/ 105 w 119"/>
                  <a:gd name="T75" fmla="*/ 67 h 313"/>
                  <a:gd name="T76" fmla="*/ 83 w 119"/>
                  <a:gd name="T77" fmla="*/ 139 h 313"/>
                  <a:gd name="T78" fmla="*/ 89 w 119"/>
                  <a:gd name="T79" fmla="*/ 127 h 313"/>
                  <a:gd name="T80" fmla="*/ 90 w 119"/>
                  <a:gd name="T81" fmla="*/ 118 h 313"/>
                  <a:gd name="T82" fmla="*/ 98 w 119"/>
                  <a:gd name="T83" fmla="*/ 103 h 313"/>
                  <a:gd name="T84" fmla="*/ 98 w 119"/>
                  <a:gd name="T85" fmla="*/ 97 h 313"/>
                  <a:gd name="T86" fmla="*/ 101 w 119"/>
                  <a:gd name="T87" fmla="*/ 93 h 313"/>
                  <a:gd name="T88" fmla="*/ 105 w 119"/>
                  <a:gd name="T89" fmla="*/ 76 h 313"/>
                  <a:gd name="T90" fmla="*/ 111 w 119"/>
                  <a:gd name="T91" fmla="*/ 60 h 313"/>
                  <a:gd name="T92" fmla="*/ 105 w 119"/>
                  <a:gd name="T93" fmla="*/ 82 h 313"/>
                  <a:gd name="T94" fmla="*/ 100 w 119"/>
                  <a:gd name="T95" fmla="*/ 102 h 313"/>
                  <a:gd name="T96" fmla="*/ 98 w 119"/>
                  <a:gd name="T97" fmla="*/ 102 h 313"/>
                  <a:gd name="T98" fmla="*/ 92 w 119"/>
                  <a:gd name="T99" fmla="*/ 132 h 313"/>
                  <a:gd name="T100" fmla="*/ 84 w 119"/>
                  <a:gd name="T101" fmla="*/ 138 h 313"/>
                  <a:gd name="T102" fmla="*/ 83 w 119"/>
                  <a:gd name="T103" fmla="*/ 147 h 313"/>
                  <a:gd name="T104" fmla="*/ 67 w 119"/>
                  <a:gd name="T105" fmla="*/ 183 h 313"/>
                  <a:gd name="T106" fmla="*/ 49 w 119"/>
                  <a:gd name="T107" fmla="*/ 225 h 313"/>
                  <a:gd name="T108" fmla="*/ 26 w 119"/>
                  <a:gd name="T109" fmla="*/ 261 h 313"/>
                  <a:gd name="T110" fmla="*/ 32 w 119"/>
                  <a:gd name="T111" fmla="*/ 26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" h="313">
                    <a:moveTo>
                      <a:pt x="32" y="261"/>
                    </a:moveTo>
                    <a:cubicBezTo>
                      <a:pt x="32" y="264"/>
                      <a:pt x="30" y="265"/>
                      <a:pt x="26" y="272"/>
                    </a:cubicBezTo>
                    <a:cubicBezTo>
                      <a:pt x="35" y="262"/>
                      <a:pt x="22" y="283"/>
                      <a:pt x="29" y="275"/>
                    </a:cubicBezTo>
                    <a:cubicBezTo>
                      <a:pt x="22" y="284"/>
                      <a:pt x="21" y="286"/>
                      <a:pt x="14" y="294"/>
                    </a:cubicBezTo>
                    <a:cubicBezTo>
                      <a:pt x="11" y="299"/>
                      <a:pt x="14" y="298"/>
                      <a:pt x="7" y="308"/>
                    </a:cubicBezTo>
                    <a:cubicBezTo>
                      <a:pt x="7" y="307"/>
                      <a:pt x="5" y="310"/>
                      <a:pt x="2" y="313"/>
                    </a:cubicBezTo>
                    <a:cubicBezTo>
                      <a:pt x="3" y="310"/>
                      <a:pt x="6" y="306"/>
                      <a:pt x="9" y="302"/>
                    </a:cubicBezTo>
                    <a:cubicBezTo>
                      <a:pt x="9" y="299"/>
                      <a:pt x="1" y="311"/>
                      <a:pt x="0" y="310"/>
                    </a:cubicBezTo>
                    <a:cubicBezTo>
                      <a:pt x="4" y="304"/>
                      <a:pt x="3" y="307"/>
                      <a:pt x="7" y="302"/>
                    </a:cubicBezTo>
                    <a:cubicBezTo>
                      <a:pt x="4" y="302"/>
                      <a:pt x="10" y="295"/>
                      <a:pt x="11" y="291"/>
                    </a:cubicBezTo>
                    <a:cubicBezTo>
                      <a:pt x="9" y="292"/>
                      <a:pt x="5" y="301"/>
                      <a:pt x="5" y="302"/>
                    </a:cubicBezTo>
                    <a:cubicBezTo>
                      <a:pt x="2" y="305"/>
                      <a:pt x="2" y="304"/>
                      <a:pt x="1" y="304"/>
                    </a:cubicBezTo>
                    <a:cubicBezTo>
                      <a:pt x="4" y="300"/>
                      <a:pt x="7" y="295"/>
                      <a:pt x="10" y="291"/>
                    </a:cubicBezTo>
                    <a:cubicBezTo>
                      <a:pt x="7" y="293"/>
                      <a:pt x="3" y="296"/>
                      <a:pt x="5" y="291"/>
                    </a:cubicBezTo>
                    <a:cubicBezTo>
                      <a:pt x="15" y="278"/>
                      <a:pt x="27" y="259"/>
                      <a:pt x="40" y="233"/>
                    </a:cubicBezTo>
                    <a:cubicBezTo>
                      <a:pt x="40" y="234"/>
                      <a:pt x="42" y="231"/>
                      <a:pt x="43" y="231"/>
                    </a:cubicBezTo>
                    <a:cubicBezTo>
                      <a:pt x="48" y="221"/>
                      <a:pt x="48" y="219"/>
                      <a:pt x="51" y="211"/>
                    </a:cubicBezTo>
                    <a:cubicBezTo>
                      <a:pt x="52" y="212"/>
                      <a:pt x="54" y="210"/>
                      <a:pt x="56" y="205"/>
                    </a:cubicBezTo>
                    <a:cubicBezTo>
                      <a:pt x="59" y="198"/>
                      <a:pt x="65" y="186"/>
                      <a:pt x="70" y="173"/>
                    </a:cubicBezTo>
                    <a:cubicBezTo>
                      <a:pt x="76" y="160"/>
                      <a:pt x="81" y="147"/>
                      <a:pt x="83" y="139"/>
                    </a:cubicBezTo>
                    <a:cubicBezTo>
                      <a:pt x="74" y="153"/>
                      <a:pt x="74" y="162"/>
                      <a:pt x="68" y="171"/>
                    </a:cubicBezTo>
                    <a:cubicBezTo>
                      <a:pt x="70" y="165"/>
                      <a:pt x="76" y="150"/>
                      <a:pt x="77" y="145"/>
                    </a:cubicBezTo>
                    <a:cubicBezTo>
                      <a:pt x="84" y="132"/>
                      <a:pt x="90" y="112"/>
                      <a:pt x="98" y="88"/>
                    </a:cubicBezTo>
                    <a:cubicBezTo>
                      <a:pt x="96" y="91"/>
                      <a:pt x="94" y="96"/>
                      <a:pt x="93" y="98"/>
                    </a:cubicBezTo>
                    <a:cubicBezTo>
                      <a:pt x="93" y="99"/>
                      <a:pt x="93" y="97"/>
                      <a:pt x="97" y="86"/>
                    </a:cubicBezTo>
                    <a:cubicBezTo>
                      <a:pt x="96" y="84"/>
                      <a:pt x="94" y="92"/>
                      <a:pt x="94" y="92"/>
                    </a:cubicBezTo>
                    <a:cubicBezTo>
                      <a:pt x="94" y="94"/>
                      <a:pt x="95" y="89"/>
                      <a:pt x="96" y="83"/>
                    </a:cubicBezTo>
                    <a:cubicBezTo>
                      <a:pt x="97" y="77"/>
                      <a:pt x="98" y="71"/>
                      <a:pt x="98" y="69"/>
                    </a:cubicBezTo>
                    <a:cubicBezTo>
                      <a:pt x="99" y="66"/>
                      <a:pt x="101" y="64"/>
                      <a:pt x="102" y="65"/>
                    </a:cubicBezTo>
                    <a:cubicBezTo>
                      <a:pt x="100" y="74"/>
                      <a:pt x="96" y="87"/>
                      <a:pt x="99" y="85"/>
                    </a:cubicBezTo>
                    <a:cubicBezTo>
                      <a:pt x="102" y="76"/>
                      <a:pt x="101" y="74"/>
                      <a:pt x="101" y="72"/>
                    </a:cubicBezTo>
                    <a:cubicBezTo>
                      <a:pt x="101" y="71"/>
                      <a:pt x="102" y="68"/>
                      <a:pt x="105" y="56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1"/>
                      <a:pt x="109" y="43"/>
                      <a:pt x="108" y="41"/>
                    </a:cubicBezTo>
                    <a:cubicBezTo>
                      <a:pt x="110" y="33"/>
                      <a:pt x="109" y="44"/>
                      <a:pt x="110" y="43"/>
                    </a:cubicBezTo>
                    <a:cubicBezTo>
                      <a:pt x="113" y="31"/>
                      <a:pt x="115" y="18"/>
                      <a:pt x="115" y="13"/>
                    </a:cubicBezTo>
                    <a:cubicBezTo>
                      <a:pt x="116" y="10"/>
                      <a:pt x="119" y="5"/>
                      <a:pt x="118" y="0"/>
                    </a:cubicBezTo>
                    <a:cubicBezTo>
                      <a:pt x="117" y="15"/>
                      <a:pt x="112" y="40"/>
                      <a:pt x="105" y="67"/>
                    </a:cubicBezTo>
                    <a:cubicBezTo>
                      <a:pt x="98" y="93"/>
                      <a:pt x="88" y="120"/>
                      <a:pt x="83" y="139"/>
                    </a:cubicBezTo>
                    <a:cubicBezTo>
                      <a:pt x="84" y="138"/>
                      <a:pt x="87" y="131"/>
                      <a:pt x="89" y="127"/>
                    </a:cubicBezTo>
                    <a:cubicBezTo>
                      <a:pt x="91" y="120"/>
                      <a:pt x="91" y="117"/>
                      <a:pt x="90" y="118"/>
                    </a:cubicBezTo>
                    <a:cubicBezTo>
                      <a:pt x="92" y="115"/>
                      <a:pt x="95" y="110"/>
                      <a:pt x="98" y="103"/>
                    </a:cubicBezTo>
                    <a:cubicBezTo>
                      <a:pt x="98" y="100"/>
                      <a:pt x="98" y="98"/>
                      <a:pt x="98" y="97"/>
                    </a:cubicBezTo>
                    <a:cubicBezTo>
                      <a:pt x="99" y="93"/>
                      <a:pt x="100" y="94"/>
                      <a:pt x="101" y="93"/>
                    </a:cubicBezTo>
                    <a:cubicBezTo>
                      <a:pt x="101" y="90"/>
                      <a:pt x="103" y="83"/>
                      <a:pt x="105" y="76"/>
                    </a:cubicBezTo>
                    <a:cubicBezTo>
                      <a:pt x="107" y="69"/>
                      <a:pt x="109" y="62"/>
                      <a:pt x="111" y="60"/>
                    </a:cubicBezTo>
                    <a:cubicBezTo>
                      <a:pt x="108" y="69"/>
                      <a:pt x="106" y="76"/>
                      <a:pt x="105" y="82"/>
                    </a:cubicBezTo>
                    <a:cubicBezTo>
                      <a:pt x="103" y="88"/>
                      <a:pt x="102" y="94"/>
                      <a:pt x="100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5" y="117"/>
                      <a:pt x="91" y="130"/>
                      <a:pt x="92" y="132"/>
                    </a:cubicBezTo>
                    <a:cubicBezTo>
                      <a:pt x="90" y="132"/>
                      <a:pt x="86" y="137"/>
                      <a:pt x="84" y="138"/>
                    </a:cubicBezTo>
                    <a:cubicBezTo>
                      <a:pt x="80" y="148"/>
                      <a:pt x="84" y="142"/>
                      <a:pt x="83" y="147"/>
                    </a:cubicBezTo>
                    <a:cubicBezTo>
                      <a:pt x="77" y="159"/>
                      <a:pt x="72" y="171"/>
                      <a:pt x="67" y="183"/>
                    </a:cubicBezTo>
                    <a:cubicBezTo>
                      <a:pt x="62" y="196"/>
                      <a:pt x="56" y="210"/>
                      <a:pt x="49" y="225"/>
                    </a:cubicBezTo>
                    <a:cubicBezTo>
                      <a:pt x="41" y="234"/>
                      <a:pt x="37" y="246"/>
                      <a:pt x="26" y="261"/>
                    </a:cubicBezTo>
                    <a:cubicBezTo>
                      <a:pt x="22" y="270"/>
                      <a:pt x="29" y="264"/>
                      <a:pt x="32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6" name="Freeform 7038">
                <a:extLst>
                  <a:ext uri="{FF2B5EF4-FFF2-40B4-BE49-F238E27FC236}">
                    <a16:creationId xmlns:a16="http://schemas.microsoft.com/office/drawing/2014/main" id="{038A4C58-C9ED-4859-BD05-DF7A94033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2295"/>
                <a:ext cx="24" cy="47"/>
              </a:xfrm>
              <a:custGeom>
                <a:avLst/>
                <a:gdLst>
                  <a:gd name="T0" fmla="*/ 5 w 43"/>
                  <a:gd name="T1" fmla="*/ 71 h 82"/>
                  <a:gd name="T2" fmla="*/ 5 w 43"/>
                  <a:gd name="T3" fmla="*/ 69 h 82"/>
                  <a:gd name="T4" fmla="*/ 23 w 43"/>
                  <a:gd name="T5" fmla="*/ 35 h 82"/>
                  <a:gd name="T6" fmla="*/ 38 w 43"/>
                  <a:gd name="T7" fmla="*/ 6 h 82"/>
                  <a:gd name="T8" fmla="*/ 38 w 43"/>
                  <a:gd name="T9" fmla="*/ 7 h 82"/>
                  <a:gd name="T10" fmla="*/ 35 w 43"/>
                  <a:gd name="T11" fmla="*/ 15 h 82"/>
                  <a:gd name="T12" fmla="*/ 39 w 43"/>
                  <a:gd name="T13" fmla="*/ 6 h 82"/>
                  <a:gd name="T14" fmla="*/ 41 w 43"/>
                  <a:gd name="T15" fmla="*/ 3 h 82"/>
                  <a:gd name="T16" fmla="*/ 43 w 43"/>
                  <a:gd name="T17" fmla="*/ 3 h 82"/>
                  <a:gd name="T18" fmla="*/ 37 w 43"/>
                  <a:gd name="T19" fmla="*/ 15 h 82"/>
                  <a:gd name="T20" fmla="*/ 30 w 43"/>
                  <a:gd name="T21" fmla="*/ 29 h 82"/>
                  <a:gd name="T22" fmla="*/ 26 w 43"/>
                  <a:gd name="T23" fmla="*/ 43 h 82"/>
                  <a:gd name="T24" fmla="*/ 21 w 43"/>
                  <a:gd name="T25" fmla="*/ 46 h 82"/>
                  <a:gd name="T26" fmla="*/ 14 w 43"/>
                  <a:gd name="T27" fmla="*/ 60 h 82"/>
                  <a:gd name="T28" fmla="*/ 21 w 43"/>
                  <a:gd name="T29" fmla="*/ 54 h 82"/>
                  <a:gd name="T30" fmla="*/ 14 w 43"/>
                  <a:gd name="T31" fmla="*/ 66 h 82"/>
                  <a:gd name="T32" fmla="*/ 13 w 43"/>
                  <a:gd name="T33" fmla="*/ 63 h 82"/>
                  <a:gd name="T34" fmla="*/ 10 w 43"/>
                  <a:gd name="T35" fmla="*/ 66 h 82"/>
                  <a:gd name="T36" fmla="*/ 1 w 43"/>
                  <a:gd name="T37" fmla="*/ 82 h 82"/>
                  <a:gd name="T38" fmla="*/ 13 w 43"/>
                  <a:gd name="T39" fmla="*/ 60 h 82"/>
                  <a:gd name="T40" fmla="*/ 3 w 43"/>
                  <a:gd name="T41" fmla="*/ 74 h 82"/>
                  <a:gd name="T42" fmla="*/ 5 w 43"/>
                  <a:gd name="T43" fmla="*/ 7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82">
                    <a:moveTo>
                      <a:pt x="5" y="71"/>
                    </a:moveTo>
                    <a:cubicBezTo>
                      <a:pt x="6" y="69"/>
                      <a:pt x="5" y="69"/>
                      <a:pt x="5" y="69"/>
                    </a:cubicBezTo>
                    <a:cubicBezTo>
                      <a:pt x="11" y="58"/>
                      <a:pt x="21" y="42"/>
                      <a:pt x="23" y="35"/>
                    </a:cubicBezTo>
                    <a:cubicBezTo>
                      <a:pt x="28" y="28"/>
                      <a:pt x="29" y="24"/>
                      <a:pt x="38" y="6"/>
                    </a:cubicBezTo>
                    <a:cubicBezTo>
                      <a:pt x="41" y="0"/>
                      <a:pt x="40" y="3"/>
                      <a:pt x="38" y="7"/>
                    </a:cubicBezTo>
                    <a:cubicBezTo>
                      <a:pt x="36" y="11"/>
                      <a:pt x="34" y="16"/>
                      <a:pt x="35" y="15"/>
                    </a:cubicBezTo>
                    <a:cubicBezTo>
                      <a:pt x="36" y="14"/>
                      <a:pt x="40" y="6"/>
                      <a:pt x="39" y="6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9" y="9"/>
                      <a:pt x="38" y="12"/>
                      <a:pt x="37" y="15"/>
                    </a:cubicBezTo>
                    <a:cubicBezTo>
                      <a:pt x="35" y="18"/>
                      <a:pt x="34" y="22"/>
                      <a:pt x="30" y="29"/>
                    </a:cubicBezTo>
                    <a:cubicBezTo>
                      <a:pt x="28" y="35"/>
                      <a:pt x="35" y="28"/>
                      <a:pt x="26" y="43"/>
                    </a:cubicBezTo>
                    <a:cubicBezTo>
                      <a:pt x="29" y="35"/>
                      <a:pt x="21" y="50"/>
                      <a:pt x="21" y="46"/>
                    </a:cubicBezTo>
                    <a:cubicBezTo>
                      <a:pt x="20" y="49"/>
                      <a:pt x="18" y="54"/>
                      <a:pt x="14" y="60"/>
                    </a:cubicBezTo>
                    <a:cubicBezTo>
                      <a:pt x="19" y="53"/>
                      <a:pt x="17" y="58"/>
                      <a:pt x="21" y="54"/>
                    </a:cubicBezTo>
                    <a:cubicBezTo>
                      <a:pt x="17" y="64"/>
                      <a:pt x="18" y="57"/>
                      <a:pt x="14" y="66"/>
                    </a:cubicBezTo>
                    <a:cubicBezTo>
                      <a:pt x="12" y="66"/>
                      <a:pt x="14" y="62"/>
                      <a:pt x="13" y="63"/>
                    </a:cubicBezTo>
                    <a:cubicBezTo>
                      <a:pt x="12" y="63"/>
                      <a:pt x="11" y="66"/>
                      <a:pt x="10" y="66"/>
                    </a:cubicBezTo>
                    <a:cubicBezTo>
                      <a:pt x="5" y="74"/>
                      <a:pt x="5" y="76"/>
                      <a:pt x="1" y="82"/>
                    </a:cubicBezTo>
                    <a:cubicBezTo>
                      <a:pt x="0" y="82"/>
                      <a:pt x="8" y="69"/>
                      <a:pt x="13" y="60"/>
                    </a:cubicBezTo>
                    <a:cubicBezTo>
                      <a:pt x="11" y="60"/>
                      <a:pt x="6" y="71"/>
                      <a:pt x="3" y="74"/>
                    </a:cubicBezTo>
                    <a:cubicBezTo>
                      <a:pt x="3" y="74"/>
                      <a:pt x="5" y="71"/>
                      <a:pt x="5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40" name="Freeform 7040">
              <a:extLst>
                <a:ext uri="{FF2B5EF4-FFF2-40B4-BE49-F238E27FC236}">
                  <a16:creationId xmlns:a16="http://schemas.microsoft.com/office/drawing/2014/main" id="{C78D25F3-1057-4A96-BD8F-D53DF8689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773" y="5935517"/>
              <a:ext cx="19050" cy="11113"/>
            </a:xfrm>
            <a:custGeom>
              <a:avLst/>
              <a:gdLst>
                <a:gd name="T0" fmla="*/ 21 w 21"/>
                <a:gd name="T1" fmla="*/ 3 h 12"/>
                <a:gd name="T2" fmla="*/ 17 w 21"/>
                <a:gd name="T3" fmla="*/ 4 h 12"/>
                <a:gd name="T4" fmla="*/ 9 w 21"/>
                <a:gd name="T5" fmla="*/ 9 h 12"/>
                <a:gd name="T6" fmla="*/ 0 w 21"/>
                <a:gd name="T7" fmla="*/ 11 h 12"/>
                <a:gd name="T8" fmla="*/ 21 w 21"/>
                <a:gd name="T9" fmla="*/ 0 h 12"/>
                <a:gd name="T10" fmla="*/ 21 w 21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2">
                  <a:moveTo>
                    <a:pt x="21" y="3"/>
                  </a:moveTo>
                  <a:cubicBezTo>
                    <a:pt x="19" y="5"/>
                    <a:pt x="17" y="5"/>
                    <a:pt x="17" y="4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4" y="12"/>
                    <a:pt x="4" y="10"/>
                    <a:pt x="0" y="11"/>
                  </a:cubicBezTo>
                  <a:cubicBezTo>
                    <a:pt x="8" y="8"/>
                    <a:pt x="10" y="6"/>
                    <a:pt x="21" y="0"/>
                  </a:cubicBezTo>
                  <a:cubicBezTo>
                    <a:pt x="17" y="3"/>
                    <a:pt x="16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1" name="Freeform 7042">
              <a:extLst>
                <a:ext uri="{FF2B5EF4-FFF2-40B4-BE49-F238E27FC236}">
                  <a16:creationId xmlns:a16="http://schemas.microsoft.com/office/drawing/2014/main" id="{A8BE83D1-D5C4-4D47-B304-8667B4EB9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810" y="5787880"/>
              <a:ext cx="28575" cy="30163"/>
            </a:xfrm>
            <a:custGeom>
              <a:avLst/>
              <a:gdLst>
                <a:gd name="T0" fmla="*/ 9 w 32"/>
                <a:gd name="T1" fmla="*/ 25 h 34"/>
                <a:gd name="T2" fmla="*/ 1 w 32"/>
                <a:gd name="T3" fmla="*/ 34 h 34"/>
                <a:gd name="T4" fmla="*/ 11 w 32"/>
                <a:gd name="T5" fmla="*/ 19 h 34"/>
                <a:gd name="T6" fmla="*/ 29 w 32"/>
                <a:gd name="T7" fmla="*/ 0 h 34"/>
                <a:gd name="T8" fmla="*/ 25 w 32"/>
                <a:gd name="T9" fmla="*/ 8 h 34"/>
                <a:gd name="T10" fmla="*/ 4 w 32"/>
                <a:gd name="T11" fmla="*/ 29 h 34"/>
                <a:gd name="T12" fmla="*/ 9 w 32"/>
                <a:gd name="T13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4">
                  <a:moveTo>
                    <a:pt x="9" y="25"/>
                  </a:moveTo>
                  <a:cubicBezTo>
                    <a:pt x="14" y="20"/>
                    <a:pt x="4" y="30"/>
                    <a:pt x="1" y="34"/>
                  </a:cubicBezTo>
                  <a:cubicBezTo>
                    <a:pt x="0" y="33"/>
                    <a:pt x="5" y="26"/>
                    <a:pt x="11" y="19"/>
                  </a:cubicBezTo>
                  <a:cubicBezTo>
                    <a:pt x="17" y="12"/>
                    <a:pt x="25" y="5"/>
                    <a:pt x="29" y="0"/>
                  </a:cubicBezTo>
                  <a:cubicBezTo>
                    <a:pt x="32" y="0"/>
                    <a:pt x="20" y="11"/>
                    <a:pt x="25" y="8"/>
                  </a:cubicBezTo>
                  <a:cubicBezTo>
                    <a:pt x="19" y="11"/>
                    <a:pt x="11" y="22"/>
                    <a:pt x="4" y="29"/>
                  </a:cubicBezTo>
                  <a:cubicBezTo>
                    <a:pt x="5" y="28"/>
                    <a:pt x="6" y="27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2" name="Freeform 7043">
              <a:extLst>
                <a:ext uri="{FF2B5EF4-FFF2-40B4-BE49-F238E27FC236}">
                  <a16:creationId xmlns:a16="http://schemas.microsoft.com/office/drawing/2014/main" id="{252AB407-4573-480C-AECA-7B697C276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723" y="6008542"/>
              <a:ext cx="90487" cy="20638"/>
            </a:xfrm>
            <a:custGeom>
              <a:avLst/>
              <a:gdLst>
                <a:gd name="T0" fmla="*/ 19 w 100"/>
                <a:gd name="T1" fmla="*/ 23 h 23"/>
                <a:gd name="T2" fmla="*/ 29 w 100"/>
                <a:gd name="T3" fmla="*/ 18 h 23"/>
                <a:gd name="T4" fmla="*/ 0 w 100"/>
                <a:gd name="T5" fmla="*/ 22 h 23"/>
                <a:gd name="T6" fmla="*/ 25 w 100"/>
                <a:gd name="T7" fmla="*/ 18 h 23"/>
                <a:gd name="T8" fmla="*/ 15 w 100"/>
                <a:gd name="T9" fmla="*/ 18 h 23"/>
                <a:gd name="T10" fmla="*/ 41 w 100"/>
                <a:gd name="T11" fmla="*/ 15 h 23"/>
                <a:gd name="T12" fmla="*/ 50 w 100"/>
                <a:gd name="T13" fmla="*/ 12 h 23"/>
                <a:gd name="T14" fmla="*/ 25 w 100"/>
                <a:gd name="T15" fmla="*/ 15 h 23"/>
                <a:gd name="T16" fmla="*/ 3 w 100"/>
                <a:gd name="T17" fmla="*/ 16 h 23"/>
                <a:gd name="T18" fmla="*/ 19 w 100"/>
                <a:gd name="T19" fmla="*/ 14 h 23"/>
                <a:gd name="T20" fmla="*/ 31 w 100"/>
                <a:gd name="T21" fmla="*/ 12 h 23"/>
                <a:gd name="T22" fmla="*/ 77 w 100"/>
                <a:gd name="T23" fmla="*/ 4 h 23"/>
                <a:gd name="T24" fmla="*/ 84 w 100"/>
                <a:gd name="T25" fmla="*/ 4 h 23"/>
                <a:gd name="T26" fmla="*/ 96 w 100"/>
                <a:gd name="T27" fmla="*/ 0 h 23"/>
                <a:gd name="T28" fmla="*/ 100 w 100"/>
                <a:gd name="T29" fmla="*/ 1 h 23"/>
                <a:gd name="T30" fmla="*/ 62 w 100"/>
                <a:gd name="T31" fmla="*/ 9 h 23"/>
                <a:gd name="T32" fmla="*/ 60 w 100"/>
                <a:gd name="T33" fmla="*/ 12 h 23"/>
                <a:gd name="T34" fmla="*/ 80 w 100"/>
                <a:gd name="T35" fmla="*/ 8 h 23"/>
                <a:gd name="T36" fmla="*/ 56 w 100"/>
                <a:gd name="T37" fmla="*/ 15 h 23"/>
                <a:gd name="T38" fmla="*/ 58 w 100"/>
                <a:gd name="T39" fmla="*/ 18 h 23"/>
                <a:gd name="T40" fmla="*/ 45 w 100"/>
                <a:gd name="T41" fmla="*/ 20 h 23"/>
                <a:gd name="T42" fmla="*/ 40 w 100"/>
                <a:gd name="T43" fmla="*/ 18 h 23"/>
                <a:gd name="T44" fmla="*/ 29 w 100"/>
                <a:gd name="T45" fmla="*/ 21 h 23"/>
                <a:gd name="T46" fmla="*/ 19 w 100"/>
                <a:gd name="T4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23">
                  <a:moveTo>
                    <a:pt x="19" y="23"/>
                  </a:moveTo>
                  <a:cubicBezTo>
                    <a:pt x="27" y="21"/>
                    <a:pt x="23" y="21"/>
                    <a:pt x="29" y="18"/>
                  </a:cubicBezTo>
                  <a:cubicBezTo>
                    <a:pt x="17" y="20"/>
                    <a:pt x="8" y="21"/>
                    <a:pt x="0" y="22"/>
                  </a:cubicBezTo>
                  <a:cubicBezTo>
                    <a:pt x="2" y="20"/>
                    <a:pt x="13" y="20"/>
                    <a:pt x="25" y="18"/>
                  </a:cubicBezTo>
                  <a:cubicBezTo>
                    <a:pt x="26" y="17"/>
                    <a:pt x="20" y="18"/>
                    <a:pt x="15" y="18"/>
                  </a:cubicBezTo>
                  <a:cubicBezTo>
                    <a:pt x="16" y="16"/>
                    <a:pt x="33" y="16"/>
                    <a:pt x="41" y="15"/>
                  </a:cubicBezTo>
                  <a:cubicBezTo>
                    <a:pt x="44" y="14"/>
                    <a:pt x="47" y="13"/>
                    <a:pt x="50" y="12"/>
                  </a:cubicBezTo>
                  <a:cubicBezTo>
                    <a:pt x="44" y="12"/>
                    <a:pt x="34" y="14"/>
                    <a:pt x="25" y="15"/>
                  </a:cubicBezTo>
                  <a:cubicBezTo>
                    <a:pt x="16" y="16"/>
                    <a:pt x="8" y="17"/>
                    <a:pt x="3" y="16"/>
                  </a:cubicBezTo>
                  <a:cubicBezTo>
                    <a:pt x="4" y="16"/>
                    <a:pt x="12" y="15"/>
                    <a:pt x="19" y="14"/>
                  </a:cubicBezTo>
                  <a:cubicBezTo>
                    <a:pt x="27" y="13"/>
                    <a:pt x="33" y="13"/>
                    <a:pt x="31" y="12"/>
                  </a:cubicBezTo>
                  <a:cubicBezTo>
                    <a:pt x="48" y="10"/>
                    <a:pt x="66" y="8"/>
                    <a:pt x="77" y="4"/>
                  </a:cubicBezTo>
                  <a:cubicBezTo>
                    <a:pt x="80" y="4"/>
                    <a:pt x="82" y="4"/>
                    <a:pt x="84" y="4"/>
                  </a:cubicBezTo>
                  <a:cubicBezTo>
                    <a:pt x="88" y="3"/>
                    <a:pt x="96" y="1"/>
                    <a:pt x="96" y="0"/>
                  </a:cubicBezTo>
                  <a:cubicBezTo>
                    <a:pt x="100" y="0"/>
                    <a:pt x="99" y="1"/>
                    <a:pt x="100" y="1"/>
                  </a:cubicBezTo>
                  <a:cubicBezTo>
                    <a:pt x="88" y="4"/>
                    <a:pt x="75" y="7"/>
                    <a:pt x="62" y="9"/>
                  </a:cubicBezTo>
                  <a:cubicBezTo>
                    <a:pt x="55" y="11"/>
                    <a:pt x="58" y="11"/>
                    <a:pt x="60" y="12"/>
                  </a:cubicBezTo>
                  <a:cubicBezTo>
                    <a:pt x="71" y="10"/>
                    <a:pt x="72" y="9"/>
                    <a:pt x="80" y="8"/>
                  </a:cubicBezTo>
                  <a:cubicBezTo>
                    <a:pt x="74" y="10"/>
                    <a:pt x="64" y="13"/>
                    <a:pt x="56" y="15"/>
                  </a:cubicBezTo>
                  <a:cubicBezTo>
                    <a:pt x="59" y="17"/>
                    <a:pt x="61" y="16"/>
                    <a:pt x="58" y="18"/>
                  </a:cubicBezTo>
                  <a:cubicBezTo>
                    <a:pt x="54" y="19"/>
                    <a:pt x="49" y="19"/>
                    <a:pt x="45" y="20"/>
                  </a:cubicBezTo>
                  <a:cubicBezTo>
                    <a:pt x="41" y="19"/>
                    <a:pt x="43" y="19"/>
                    <a:pt x="40" y="18"/>
                  </a:cubicBezTo>
                  <a:cubicBezTo>
                    <a:pt x="31" y="19"/>
                    <a:pt x="30" y="20"/>
                    <a:pt x="29" y="21"/>
                  </a:cubicBezTo>
                  <a:cubicBezTo>
                    <a:pt x="28" y="22"/>
                    <a:pt x="27" y="23"/>
                    <a:pt x="19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3" name="Freeform 7044">
              <a:extLst>
                <a:ext uri="{FF2B5EF4-FFF2-40B4-BE49-F238E27FC236}">
                  <a16:creationId xmlns:a16="http://schemas.microsoft.com/office/drawing/2014/main" id="{3A2A4F1E-084F-4926-9429-9009140C5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635" y="4887767"/>
              <a:ext cx="120650" cy="182563"/>
            </a:xfrm>
            <a:custGeom>
              <a:avLst/>
              <a:gdLst>
                <a:gd name="T0" fmla="*/ 84 w 135"/>
                <a:gd name="T1" fmla="*/ 78 h 201"/>
                <a:gd name="T2" fmla="*/ 95 w 135"/>
                <a:gd name="T3" fmla="*/ 102 h 201"/>
                <a:gd name="T4" fmla="*/ 97 w 135"/>
                <a:gd name="T5" fmla="*/ 105 h 201"/>
                <a:gd name="T6" fmla="*/ 109 w 135"/>
                <a:gd name="T7" fmla="*/ 122 h 201"/>
                <a:gd name="T8" fmla="*/ 110 w 135"/>
                <a:gd name="T9" fmla="*/ 125 h 201"/>
                <a:gd name="T10" fmla="*/ 102 w 135"/>
                <a:gd name="T11" fmla="*/ 117 h 201"/>
                <a:gd name="T12" fmla="*/ 116 w 135"/>
                <a:gd name="T13" fmla="*/ 146 h 201"/>
                <a:gd name="T14" fmla="*/ 104 w 135"/>
                <a:gd name="T15" fmla="*/ 129 h 201"/>
                <a:gd name="T16" fmla="*/ 88 w 135"/>
                <a:gd name="T17" fmla="*/ 99 h 201"/>
                <a:gd name="T18" fmla="*/ 77 w 135"/>
                <a:gd name="T19" fmla="*/ 86 h 201"/>
                <a:gd name="T20" fmla="*/ 79 w 135"/>
                <a:gd name="T21" fmla="*/ 93 h 201"/>
                <a:gd name="T22" fmla="*/ 91 w 135"/>
                <a:gd name="T23" fmla="*/ 115 h 201"/>
                <a:gd name="T24" fmla="*/ 108 w 135"/>
                <a:gd name="T25" fmla="*/ 134 h 201"/>
                <a:gd name="T26" fmla="*/ 111 w 135"/>
                <a:gd name="T27" fmla="*/ 144 h 201"/>
                <a:gd name="T28" fmla="*/ 113 w 135"/>
                <a:gd name="T29" fmla="*/ 155 h 201"/>
                <a:gd name="T30" fmla="*/ 132 w 135"/>
                <a:gd name="T31" fmla="*/ 185 h 201"/>
                <a:gd name="T32" fmla="*/ 125 w 135"/>
                <a:gd name="T33" fmla="*/ 176 h 201"/>
                <a:gd name="T34" fmla="*/ 131 w 135"/>
                <a:gd name="T35" fmla="*/ 194 h 201"/>
                <a:gd name="T36" fmla="*/ 123 w 135"/>
                <a:gd name="T37" fmla="*/ 179 h 201"/>
                <a:gd name="T38" fmla="*/ 106 w 135"/>
                <a:gd name="T39" fmla="*/ 142 h 201"/>
                <a:gd name="T40" fmla="*/ 89 w 135"/>
                <a:gd name="T41" fmla="*/ 112 h 201"/>
                <a:gd name="T42" fmla="*/ 80 w 135"/>
                <a:gd name="T43" fmla="*/ 97 h 201"/>
                <a:gd name="T44" fmla="*/ 65 w 135"/>
                <a:gd name="T45" fmla="*/ 80 h 201"/>
                <a:gd name="T46" fmla="*/ 36 w 135"/>
                <a:gd name="T47" fmla="*/ 41 h 201"/>
                <a:gd name="T48" fmla="*/ 55 w 135"/>
                <a:gd name="T49" fmla="*/ 63 h 201"/>
                <a:gd name="T50" fmla="*/ 41 w 135"/>
                <a:gd name="T51" fmla="*/ 43 h 201"/>
                <a:gd name="T52" fmla="*/ 29 w 135"/>
                <a:gd name="T53" fmla="*/ 29 h 201"/>
                <a:gd name="T54" fmla="*/ 0 w 135"/>
                <a:gd name="T55" fmla="*/ 0 h 201"/>
                <a:gd name="T56" fmla="*/ 13 w 135"/>
                <a:gd name="T57" fmla="*/ 13 h 201"/>
                <a:gd name="T58" fmla="*/ 16 w 135"/>
                <a:gd name="T59" fmla="*/ 11 h 201"/>
                <a:gd name="T60" fmla="*/ 73 w 135"/>
                <a:gd name="T61" fmla="*/ 82 h 201"/>
                <a:gd name="T62" fmla="*/ 67 w 135"/>
                <a:gd name="T63" fmla="*/ 70 h 201"/>
                <a:gd name="T64" fmla="*/ 74 w 135"/>
                <a:gd name="T65" fmla="*/ 79 h 201"/>
                <a:gd name="T66" fmla="*/ 84 w 135"/>
                <a:gd name="T67" fmla="*/ 89 h 201"/>
                <a:gd name="T68" fmla="*/ 97 w 135"/>
                <a:gd name="T69" fmla="*/ 110 h 201"/>
                <a:gd name="T70" fmla="*/ 85 w 135"/>
                <a:gd name="T71" fmla="*/ 90 h 201"/>
                <a:gd name="T72" fmla="*/ 84 w 135"/>
                <a:gd name="T73" fmla="*/ 8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201">
                  <a:moveTo>
                    <a:pt x="82" y="75"/>
                  </a:moveTo>
                  <a:cubicBezTo>
                    <a:pt x="86" y="79"/>
                    <a:pt x="86" y="80"/>
                    <a:pt x="84" y="78"/>
                  </a:cubicBezTo>
                  <a:cubicBezTo>
                    <a:pt x="89" y="86"/>
                    <a:pt x="93" y="98"/>
                    <a:pt x="100" y="105"/>
                  </a:cubicBezTo>
                  <a:cubicBezTo>
                    <a:pt x="105" y="115"/>
                    <a:pt x="95" y="100"/>
                    <a:pt x="95" y="102"/>
                  </a:cubicBezTo>
                  <a:cubicBezTo>
                    <a:pt x="94" y="98"/>
                    <a:pt x="89" y="90"/>
                    <a:pt x="85" y="87"/>
                  </a:cubicBezTo>
                  <a:cubicBezTo>
                    <a:pt x="97" y="105"/>
                    <a:pt x="97" y="105"/>
                    <a:pt x="97" y="105"/>
                  </a:cubicBezTo>
                  <a:cubicBezTo>
                    <a:pt x="101" y="112"/>
                    <a:pt x="105" y="118"/>
                    <a:pt x="108" y="124"/>
                  </a:cubicBezTo>
                  <a:cubicBezTo>
                    <a:pt x="112" y="130"/>
                    <a:pt x="106" y="119"/>
                    <a:pt x="109" y="122"/>
                  </a:cubicBezTo>
                  <a:cubicBezTo>
                    <a:pt x="114" y="131"/>
                    <a:pt x="125" y="145"/>
                    <a:pt x="122" y="147"/>
                  </a:cubicBezTo>
                  <a:cubicBezTo>
                    <a:pt x="116" y="135"/>
                    <a:pt x="116" y="135"/>
                    <a:pt x="110" y="125"/>
                  </a:cubicBezTo>
                  <a:cubicBezTo>
                    <a:pt x="113" y="135"/>
                    <a:pt x="121" y="145"/>
                    <a:pt x="125" y="157"/>
                  </a:cubicBezTo>
                  <a:cubicBezTo>
                    <a:pt x="119" y="146"/>
                    <a:pt x="112" y="133"/>
                    <a:pt x="102" y="117"/>
                  </a:cubicBezTo>
                  <a:cubicBezTo>
                    <a:pt x="103" y="120"/>
                    <a:pt x="110" y="131"/>
                    <a:pt x="101" y="119"/>
                  </a:cubicBezTo>
                  <a:cubicBezTo>
                    <a:pt x="106" y="128"/>
                    <a:pt x="111" y="138"/>
                    <a:pt x="116" y="146"/>
                  </a:cubicBezTo>
                  <a:cubicBezTo>
                    <a:pt x="117" y="149"/>
                    <a:pt x="112" y="141"/>
                    <a:pt x="109" y="135"/>
                  </a:cubicBezTo>
                  <a:cubicBezTo>
                    <a:pt x="105" y="128"/>
                    <a:pt x="101" y="122"/>
                    <a:pt x="104" y="129"/>
                  </a:cubicBezTo>
                  <a:cubicBezTo>
                    <a:pt x="104" y="130"/>
                    <a:pt x="98" y="118"/>
                    <a:pt x="95" y="114"/>
                  </a:cubicBezTo>
                  <a:cubicBezTo>
                    <a:pt x="98" y="115"/>
                    <a:pt x="92" y="106"/>
                    <a:pt x="88" y="99"/>
                  </a:cubicBezTo>
                  <a:cubicBezTo>
                    <a:pt x="85" y="95"/>
                    <a:pt x="84" y="96"/>
                    <a:pt x="83" y="95"/>
                  </a:cubicBezTo>
                  <a:cubicBezTo>
                    <a:pt x="82" y="95"/>
                    <a:pt x="81" y="94"/>
                    <a:pt x="77" y="86"/>
                  </a:cubicBezTo>
                  <a:cubicBezTo>
                    <a:pt x="74" y="85"/>
                    <a:pt x="82" y="94"/>
                    <a:pt x="85" y="99"/>
                  </a:cubicBezTo>
                  <a:cubicBezTo>
                    <a:pt x="85" y="102"/>
                    <a:pt x="82" y="97"/>
                    <a:pt x="79" y="93"/>
                  </a:cubicBezTo>
                  <a:cubicBezTo>
                    <a:pt x="80" y="95"/>
                    <a:pt x="84" y="101"/>
                    <a:pt x="87" y="106"/>
                  </a:cubicBezTo>
                  <a:cubicBezTo>
                    <a:pt x="90" y="111"/>
                    <a:pt x="92" y="116"/>
                    <a:pt x="91" y="115"/>
                  </a:cubicBezTo>
                  <a:cubicBezTo>
                    <a:pt x="97" y="125"/>
                    <a:pt x="103" y="128"/>
                    <a:pt x="109" y="142"/>
                  </a:cubicBezTo>
                  <a:cubicBezTo>
                    <a:pt x="111" y="142"/>
                    <a:pt x="104" y="132"/>
                    <a:pt x="108" y="134"/>
                  </a:cubicBezTo>
                  <a:cubicBezTo>
                    <a:pt x="115" y="146"/>
                    <a:pt x="109" y="142"/>
                    <a:pt x="115" y="153"/>
                  </a:cubicBezTo>
                  <a:cubicBezTo>
                    <a:pt x="115" y="155"/>
                    <a:pt x="108" y="141"/>
                    <a:pt x="111" y="144"/>
                  </a:cubicBezTo>
                  <a:cubicBezTo>
                    <a:pt x="109" y="143"/>
                    <a:pt x="107" y="137"/>
                    <a:pt x="106" y="137"/>
                  </a:cubicBezTo>
                  <a:cubicBezTo>
                    <a:pt x="110" y="145"/>
                    <a:pt x="111" y="149"/>
                    <a:pt x="113" y="155"/>
                  </a:cubicBezTo>
                  <a:cubicBezTo>
                    <a:pt x="117" y="163"/>
                    <a:pt x="120" y="166"/>
                    <a:pt x="122" y="169"/>
                  </a:cubicBezTo>
                  <a:cubicBezTo>
                    <a:pt x="125" y="172"/>
                    <a:pt x="127" y="175"/>
                    <a:pt x="132" y="185"/>
                  </a:cubicBezTo>
                  <a:cubicBezTo>
                    <a:pt x="133" y="188"/>
                    <a:pt x="132" y="185"/>
                    <a:pt x="130" y="182"/>
                  </a:cubicBezTo>
                  <a:cubicBezTo>
                    <a:pt x="128" y="178"/>
                    <a:pt x="125" y="174"/>
                    <a:pt x="125" y="176"/>
                  </a:cubicBezTo>
                  <a:cubicBezTo>
                    <a:pt x="128" y="181"/>
                    <a:pt x="130" y="187"/>
                    <a:pt x="135" y="198"/>
                  </a:cubicBezTo>
                  <a:cubicBezTo>
                    <a:pt x="135" y="201"/>
                    <a:pt x="132" y="194"/>
                    <a:pt x="131" y="194"/>
                  </a:cubicBezTo>
                  <a:cubicBezTo>
                    <a:pt x="127" y="186"/>
                    <a:pt x="128" y="185"/>
                    <a:pt x="126" y="180"/>
                  </a:cubicBezTo>
                  <a:cubicBezTo>
                    <a:pt x="124" y="176"/>
                    <a:pt x="124" y="178"/>
                    <a:pt x="123" y="179"/>
                  </a:cubicBezTo>
                  <a:cubicBezTo>
                    <a:pt x="122" y="175"/>
                    <a:pt x="119" y="169"/>
                    <a:pt x="116" y="162"/>
                  </a:cubicBezTo>
                  <a:cubicBezTo>
                    <a:pt x="112" y="155"/>
                    <a:pt x="109" y="148"/>
                    <a:pt x="106" y="142"/>
                  </a:cubicBezTo>
                  <a:cubicBezTo>
                    <a:pt x="98" y="131"/>
                    <a:pt x="94" y="120"/>
                    <a:pt x="85" y="109"/>
                  </a:cubicBezTo>
                  <a:cubicBezTo>
                    <a:pt x="86" y="109"/>
                    <a:pt x="89" y="113"/>
                    <a:pt x="89" y="112"/>
                  </a:cubicBezTo>
                  <a:cubicBezTo>
                    <a:pt x="84" y="103"/>
                    <a:pt x="85" y="108"/>
                    <a:pt x="79" y="99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77" y="93"/>
                    <a:pt x="74" y="89"/>
                    <a:pt x="71" y="85"/>
                  </a:cubicBezTo>
                  <a:cubicBezTo>
                    <a:pt x="69" y="83"/>
                    <a:pt x="65" y="79"/>
                    <a:pt x="65" y="80"/>
                  </a:cubicBezTo>
                  <a:cubicBezTo>
                    <a:pt x="62" y="75"/>
                    <a:pt x="57" y="67"/>
                    <a:pt x="51" y="60"/>
                  </a:cubicBezTo>
                  <a:cubicBezTo>
                    <a:pt x="46" y="52"/>
                    <a:pt x="40" y="45"/>
                    <a:pt x="36" y="41"/>
                  </a:cubicBezTo>
                  <a:cubicBezTo>
                    <a:pt x="37" y="40"/>
                    <a:pt x="41" y="45"/>
                    <a:pt x="45" y="50"/>
                  </a:cubicBezTo>
                  <a:cubicBezTo>
                    <a:pt x="49" y="55"/>
                    <a:pt x="53" y="60"/>
                    <a:pt x="55" y="63"/>
                  </a:cubicBezTo>
                  <a:cubicBezTo>
                    <a:pt x="55" y="61"/>
                    <a:pt x="52" y="57"/>
                    <a:pt x="48" y="53"/>
                  </a:cubicBezTo>
                  <a:cubicBezTo>
                    <a:pt x="45" y="49"/>
                    <a:pt x="42" y="45"/>
                    <a:pt x="41" y="43"/>
                  </a:cubicBezTo>
                  <a:cubicBezTo>
                    <a:pt x="38" y="40"/>
                    <a:pt x="32" y="32"/>
                    <a:pt x="32" y="36"/>
                  </a:cubicBezTo>
                  <a:cubicBezTo>
                    <a:pt x="28" y="31"/>
                    <a:pt x="24" y="26"/>
                    <a:pt x="29" y="29"/>
                  </a:cubicBezTo>
                  <a:cubicBezTo>
                    <a:pt x="25" y="25"/>
                    <a:pt x="21" y="21"/>
                    <a:pt x="17" y="17"/>
                  </a:cubicBezTo>
                  <a:cubicBezTo>
                    <a:pt x="13" y="13"/>
                    <a:pt x="8" y="8"/>
                    <a:pt x="0" y="0"/>
                  </a:cubicBezTo>
                  <a:cubicBezTo>
                    <a:pt x="4" y="3"/>
                    <a:pt x="5" y="2"/>
                    <a:pt x="12" y="8"/>
                  </a:cubicBezTo>
                  <a:cubicBezTo>
                    <a:pt x="11" y="9"/>
                    <a:pt x="14" y="12"/>
                    <a:pt x="13" y="13"/>
                  </a:cubicBezTo>
                  <a:cubicBezTo>
                    <a:pt x="16" y="16"/>
                    <a:pt x="17" y="16"/>
                    <a:pt x="19" y="19"/>
                  </a:cubicBezTo>
                  <a:cubicBezTo>
                    <a:pt x="19" y="17"/>
                    <a:pt x="16" y="12"/>
                    <a:pt x="16" y="11"/>
                  </a:cubicBezTo>
                  <a:cubicBezTo>
                    <a:pt x="25" y="21"/>
                    <a:pt x="36" y="34"/>
                    <a:pt x="47" y="47"/>
                  </a:cubicBezTo>
                  <a:cubicBezTo>
                    <a:pt x="57" y="60"/>
                    <a:pt x="67" y="73"/>
                    <a:pt x="73" y="82"/>
                  </a:cubicBezTo>
                  <a:cubicBezTo>
                    <a:pt x="77" y="88"/>
                    <a:pt x="73" y="78"/>
                    <a:pt x="79" y="88"/>
                  </a:cubicBezTo>
                  <a:cubicBezTo>
                    <a:pt x="76" y="82"/>
                    <a:pt x="73" y="78"/>
                    <a:pt x="67" y="70"/>
                  </a:cubicBezTo>
                  <a:cubicBezTo>
                    <a:pt x="68" y="69"/>
                    <a:pt x="71" y="73"/>
                    <a:pt x="71" y="73"/>
                  </a:cubicBezTo>
                  <a:cubicBezTo>
                    <a:pt x="78" y="82"/>
                    <a:pt x="70" y="73"/>
                    <a:pt x="74" y="79"/>
                  </a:cubicBezTo>
                  <a:cubicBezTo>
                    <a:pt x="80" y="86"/>
                    <a:pt x="75" y="79"/>
                    <a:pt x="79" y="82"/>
                  </a:cubicBezTo>
                  <a:cubicBezTo>
                    <a:pt x="80" y="84"/>
                    <a:pt x="83" y="89"/>
                    <a:pt x="84" y="89"/>
                  </a:cubicBezTo>
                  <a:cubicBezTo>
                    <a:pt x="88" y="96"/>
                    <a:pt x="78" y="83"/>
                    <a:pt x="78" y="84"/>
                  </a:cubicBezTo>
                  <a:cubicBezTo>
                    <a:pt x="88" y="97"/>
                    <a:pt x="91" y="102"/>
                    <a:pt x="97" y="110"/>
                  </a:cubicBezTo>
                  <a:cubicBezTo>
                    <a:pt x="97" y="108"/>
                    <a:pt x="94" y="105"/>
                    <a:pt x="94" y="104"/>
                  </a:cubicBezTo>
                  <a:cubicBezTo>
                    <a:pt x="94" y="107"/>
                    <a:pt x="90" y="98"/>
                    <a:pt x="85" y="90"/>
                  </a:cubicBezTo>
                  <a:cubicBezTo>
                    <a:pt x="80" y="81"/>
                    <a:pt x="74" y="73"/>
                    <a:pt x="73" y="75"/>
                  </a:cubicBezTo>
                  <a:cubicBezTo>
                    <a:pt x="64" y="60"/>
                    <a:pt x="78" y="77"/>
                    <a:pt x="84" y="84"/>
                  </a:cubicBezTo>
                  <a:cubicBezTo>
                    <a:pt x="81" y="77"/>
                    <a:pt x="83" y="79"/>
                    <a:pt x="82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4" name="Freeform 7045">
              <a:extLst>
                <a:ext uri="{FF2B5EF4-FFF2-40B4-BE49-F238E27FC236}">
                  <a16:creationId xmlns:a16="http://schemas.microsoft.com/office/drawing/2014/main" id="{435DA954-1374-43AA-8D19-A7693A13D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885" y="5954567"/>
              <a:ext cx="95250" cy="41275"/>
            </a:xfrm>
            <a:custGeom>
              <a:avLst/>
              <a:gdLst>
                <a:gd name="T0" fmla="*/ 4 w 105"/>
                <a:gd name="T1" fmla="*/ 45 h 45"/>
                <a:gd name="T2" fmla="*/ 10 w 105"/>
                <a:gd name="T3" fmla="*/ 43 h 45"/>
                <a:gd name="T4" fmla="*/ 0 w 105"/>
                <a:gd name="T5" fmla="*/ 45 h 45"/>
                <a:gd name="T6" fmla="*/ 49 w 105"/>
                <a:gd name="T7" fmla="*/ 27 h 45"/>
                <a:gd name="T8" fmla="*/ 53 w 105"/>
                <a:gd name="T9" fmla="*/ 23 h 45"/>
                <a:gd name="T10" fmla="*/ 83 w 105"/>
                <a:gd name="T11" fmla="*/ 13 h 45"/>
                <a:gd name="T12" fmla="*/ 92 w 105"/>
                <a:gd name="T13" fmla="*/ 6 h 45"/>
                <a:gd name="T14" fmla="*/ 101 w 105"/>
                <a:gd name="T15" fmla="*/ 5 h 45"/>
                <a:gd name="T16" fmla="*/ 88 w 105"/>
                <a:gd name="T17" fmla="*/ 14 h 45"/>
                <a:gd name="T18" fmla="*/ 60 w 105"/>
                <a:gd name="T19" fmla="*/ 24 h 45"/>
                <a:gd name="T20" fmla="*/ 33 w 105"/>
                <a:gd name="T21" fmla="*/ 36 h 45"/>
                <a:gd name="T22" fmla="*/ 28 w 105"/>
                <a:gd name="T23" fmla="*/ 36 h 45"/>
                <a:gd name="T24" fmla="*/ 4 w 10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45">
                  <a:moveTo>
                    <a:pt x="4" y="45"/>
                  </a:moveTo>
                  <a:cubicBezTo>
                    <a:pt x="4" y="45"/>
                    <a:pt x="8" y="44"/>
                    <a:pt x="10" y="43"/>
                  </a:cubicBezTo>
                  <a:cubicBezTo>
                    <a:pt x="7" y="43"/>
                    <a:pt x="4" y="44"/>
                    <a:pt x="0" y="45"/>
                  </a:cubicBezTo>
                  <a:cubicBezTo>
                    <a:pt x="16" y="40"/>
                    <a:pt x="31" y="33"/>
                    <a:pt x="49" y="27"/>
                  </a:cubicBezTo>
                  <a:cubicBezTo>
                    <a:pt x="53" y="25"/>
                    <a:pt x="52" y="24"/>
                    <a:pt x="53" y="23"/>
                  </a:cubicBezTo>
                  <a:cubicBezTo>
                    <a:pt x="64" y="19"/>
                    <a:pt x="73" y="17"/>
                    <a:pt x="83" y="13"/>
                  </a:cubicBezTo>
                  <a:cubicBezTo>
                    <a:pt x="86" y="11"/>
                    <a:pt x="93" y="7"/>
                    <a:pt x="92" y="6"/>
                  </a:cubicBezTo>
                  <a:cubicBezTo>
                    <a:pt x="105" y="0"/>
                    <a:pt x="91" y="9"/>
                    <a:pt x="101" y="5"/>
                  </a:cubicBezTo>
                  <a:cubicBezTo>
                    <a:pt x="95" y="8"/>
                    <a:pt x="88" y="12"/>
                    <a:pt x="88" y="14"/>
                  </a:cubicBezTo>
                  <a:cubicBezTo>
                    <a:pt x="86" y="13"/>
                    <a:pt x="73" y="18"/>
                    <a:pt x="60" y="24"/>
                  </a:cubicBezTo>
                  <a:cubicBezTo>
                    <a:pt x="47" y="29"/>
                    <a:pt x="34" y="34"/>
                    <a:pt x="33" y="36"/>
                  </a:cubicBezTo>
                  <a:cubicBezTo>
                    <a:pt x="21" y="40"/>
                    <a:pt x="31" y="36"/>
                    <a:pt x="28" y="36"/>
                  </a:cubicBezTo>
                  <a:cubicBezTo>
                    <a:pt x="17" y="40"/>
                    <a:pt x="14" y="42"/>
                    <a:pt x="4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5" name="Freeform 7046">
              <a:extLst>
                <a:ext uri="{FF2B5EF4-FFF2-40B4-BE49-F238E27FC236}">
                  <a16:creationId xmlns:a16="http://schemas.microsoft.com/office/drawing/2014/main" id="{8A4C9635-8F01-4A3F-8E8C-D5A5C9310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923" y="6027592"/>
              <a:ext cx="33337" cy="6350"/>
            </a:xfrm>
            <a:custGeom>
              <a:avLst/>
              <a:gdLst>
                <a:gd name="T0" fmla="*/ 19 w 37"/>
                <a:gd name="T1" fmla="*/ 6 h 7"/>
                <a:gd name="T2" fmla="*/ 0 w 37"/>
                <a:gd name="T3" fmla="*/ 4 h 7"/>
                <a:gd name="T4" fmla="*/ 16 w 37"/>
                <a:gd name="T5" fmla="*/ 1 h 7"/>
                <a:gd name="T6" fmla="*/ 37 w 37"/>
                <a:gd name="T7" fmla="*/ 2 h 7"/>
                <a:gd name="T8" fmla="*/ 35 w 37"/>
                <a:gd name="T9" fmla="*/ 5 h 7"/>
                <a:gd name="T10" fmla="*/ 6 w 37"/>
                <a:gd name="T11" fmla="*/ 7 h 7"/>
                <a:gd name="T12" fmla="*/ 19 w 3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7">
                  <a:moveTo>
                    <a:pt x="19" y="6"/>
                  </a:moveTo>
                  <a:cubicBezTo>
                    <a:pt x="30" y="4"/>
                    <a:pt x="11" y="3"/>
                    <a:pt x="0" y="4"/>
                  </a:cubicBezTo>
                  <a:cubicBezTo>
                    <a:pt x="7" y="2"/>
                    <a:pt x="17" y="3"/>
                    <a:pt x="16" y="1"/>
                  </a:cubicBezTo>
                  <a:cubicBezTo>
                    <a:pt x="28" y="0"/>
                    <a:pt x="19" y="4"/>
                    <a:pt x="37" y="2"/>
                  </a:cubicBezTo>
                  <a:cubicBezTo>
                    <a:pt x="28" y="3"/>
                    <a:pt x="19" y="5"/>
                    <a:pt x="35" y="5"/>
                  </a:cubicBezTo>
                  <a:cubicBezTo>
                    <a:pt x="28" y="7"/>
                    <a:pt x="13" y="6"/>
                    <a:pt x="6" y="7"/>
                  </a:cubicBezTo>
                  <a:cubicBezTo>
                    <a:pt x="6" y="6"/>
                    <a:pt x="14" y="5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6" name="Freeform 7048">
              <a:extLst>
                <a:ext uri="{FF2B5EF4-FFF2-40B4-BE49-F238E27FC236}">
                  <a16:creationId xmlns:a16="http://schemas.microsoft.com/office/drawing/2014/main" id="{3ABAE51C-FD96-4A14-BD20-7A5E0BB8B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698" y="5913292"/>
              <a:ext cx="22225" cy="14288"/>
            </a:xfrm>
            <a:custGeom>
              <a:avLst/>
              <a:gdLst>
                <a:gd name="T0" fmla="*/ 24 w 24"/>
                <a:gd name="T1" fmla="*/ 0 h 16"/>
                <a:gd name="T2" fmla="*/ 12 w 24"/>
                <a:gd name="T3" fmla="*/ 10 h 16"/>
                <a:gd name="T4" fmla="*/ 0 w 24"/>
                <a:gd name="T5" fmla="*/ 16 h 16"/>
                <a:gd name="T6" fmla="*/ 16 w 24"/>
                <a:gd name="T7" fmla="*/ 5 h 16"/>
                <a:gd name="T8" fmla="*/ 9 w 24"/>
                <a:gd name="T9" fmla="*/ 8 h 16"/>
                <a:gd name="T10" fmla="*/ 3 w 24"/>
                <a:gd name="T11" fmla="*/ 11 h 16"/>
                <a:gd name="T12" fmla="*/ 24 w 2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cubicBezTo>
                    <a:pt x="16" y="6"/>
                    <a:pt x="14" y="8"/>
                    <a:pt x="12" y="10"/>
                  </a:cubicBezTo>
                  <a:cubicBezTo>
                    <a:pt x="7" y="13"/>
                    <a:pt x="8" y="10"/>
                    <a:pt x="0" y="16"/>
                  </a:cubicBezTo>
                  <a:cubicBezTo>
                    <a:pt x="0" y="14"/>
                    <a:pt x="10" y="9"/>
                    <a:pt x="16" y="5"/>
                  </a:cubicBezTo>
                  <a:cubicBezTo>
                    <a:pt x="17" y="4"/>
                    <a:pt x="13" y="6"/>
                    <a:pt x="9" y="8"/>
                  </a:cubicBezTo>
                  <a:cubicBezTo>
                    <a:pt x="6" y="11"/>
                    <a:pt x="2" y="13"/>
                    <a:pt x="3" y="11"/>
                  </a:cubicBezTo>
                  <a:cubicBezTo>
                    <a:pt x="14" y="5"/>
                    <a:pt x="20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7" name="Freeform 7049">
              <a:extLst>
                <a:ext uri="{FF2B5EF4-FFF2-40B4-BE49-F238E27FC236}">
                  <a16:creationId xmlns:a16="http://schemas.microsoft.com/office/drawing/2014/main" id="{01F813C1-CC0A-4491-B9C8-9214D30C1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623" y="4900467"/>
              <a:ext cx="14287" cy="19050"/>
            </a:xfrm>
            <a:custGeom>
              <a:avLst/>
              <a:gdLst>
                <a:gd name="T0" fmla="*/ 8 w 17"/>
                <a:gd name="T1" fmla="*/ 9 h 21"/>
                <a:gd name="T2" fmla="*/ 0 w 17"/>
                <a:gd name="T3" fmla="*/ 0 h 21"/>
                <a:gd name="T4" fmla="*/ 6 w 17"/>
                <a:gd name="T5" fmla="*/ 6 h 21"/>
                <a:gd name="T6" fmla="*/ 4 w 17"/>
                <a:gd name="T7" fmla="*/ 3 h 21"/>
                <a:gd name="T8" fmla="*/ 12 w 17"/>
                <a:gd name="T9" fmla="*/ 14 h 21"/>
                <a:gd name="T10" fmla="*/ 8 w 17"/>
                <a:gd name="T11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8" y="9"/>
                  </a:moveTo>
                  <a:cubicBezTo>
                    <a:pt x="5" y="6"/>
                    <a:pt x="3" y="6"/>
                    <a:pt x="0" y="0"/>
                  </a:cubicBezTo>
                  <a:cubicBezTo>
                    <a:pt x="1" y="1"/>
                    <a:pt x="3" y="2"/>
                    <a:pt x="6" y="6"/>
                  </a:cubicBezTo>
                  <a:cubicBezTo>
                    <a:pt x="7" y="6"/>
                    <a:pt x="6" y="5"/>
                    <a:pt x="4" y="3"/>
                  </a:cubicBezTo>
                  <a:cubicBezTo>
                    <a:pt x="8" y="5"/>
                    <a:pt x="8" y="9"/>
                    <a:pt x="12" y="14"/>
                  </a:cubicBezTo>
                  <a:cubicBezTo>
                    <a:pt x="17" y="21"/>
                    <a:pt x="8" y="10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8" name="Freeform 7050">
              <a:extLst>
                <a:ext uri="{FF2B5EF4-FFF2-40B4-BE49-F238E27FC236}">
                  <a16:creationId xmlns:a16="http://schemas.microsoft.com/office/drawing/2014/main" id="{319BDEE1-465D-4D1D-9856-C5D44AA3F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298" y="5900592"/>
              <a:ext cx="25400" cy="12700"/>
            </a:xfrm>
            <a:custGeom>
              <a:avLst/>
              <a:gdLst>
                <a:gd name="T0" fmla="*/ 0 w 28"/>
                <a:gd name="T1" fmla="*/ 0 h 15"/>
                <a:gd name="T2" fmla="*/ 15 w 28"/>
                <a:gd name="T3" fmla="*/ 9 h 15"/>
                <a:gd name="T4" fmla="*/ 15 w 28"/>
                <a:gd name="T5" fmla="*/ 5 h 15"/>
                <a:gd name="T6" fmla="*/ 20 w 28"/>
                <a:gd name="T7" fmla="*/ 8 h 15"/>
                <a:gd name="T8" fmla="*/ 22 w 28"/>
                <a:gd name="T9" fmla="*/ 14 h 15"/>
                <a:gd name="T10" fmla="*/ 0 w 28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5">
                  <a:moveTo>
                    <a:pt x="0" y="0"/>
                  </a:moveTo>
                  <a:cubicBezTo>
                    <a:pt x="9" y="7"/>
                    <a:pt x="14" y="9"/>
                    <a:pt x="15" y="9"/>
                  </a:cubicBezTo>
                  <a:cubicBezTo>
                    <a:pt x="17" y="9"/>
                    <a:pt x="17" y="8"/>
                    <a:pt x="15" y="5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8" y="14"/>
                    <a:pt x="27" y="15"/>
                    <a:pt x="22" y="14"/>
                  </a:cubicBezTo>
                  <a:cubicBezTo>
                    <a:pt x="17" y="12"/>
                    <a:pt x="8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9" name="Freeform 7051">
              <a:extLst>
                <a:ext uri="{FF2B5EF4-FFF2-40B4-BE49-F238E27FC236}">
                  <a16:creationId xmlns:a16="http://schemas.microsoft.com/office/drawing/2014/main" id="{4F4B7615-B398-44EC-A15B-FAD19356E8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4823" y="4762355"/>
              <a:ext cx="168275" cy="131763"/>
            </a:xfrm>
            <a:custGeom>
              <a:avLst/>
              <a:gdLst>
                <a:gd name="T0" fmla="*/ 165 w 186"/>
                <a:gd name="T1" fmla="*/ 126 h 147"/>
                <a:gd name="T2" fmla="*/ 171 w 186"/>
                <a:gd name="T3" fmla="*/ 130 h 147"/>
                <a:gd name="T4" fmla="*/ 186 w 186"/>
                <a:gd name="T5" fmla="*/ 147 h 147"/>
                <a:gd name="T6" fmla="*/ 104 w 186"/>
                <a:gd name="T7" fmla="*/ 68 h 147"/>
                <a:gd name="T8" fmla="*/ 0 w 186"/>
                <a:gd name="T9" fmla="*/ 0 h 147"/>
                <a:gd name="T10" fmla="*/ 36 w 186"/>
                <a:gd name="T11" fmla="*/ 21 h 147"/>
                <a:gd name="T12" fmla="*/ 69 w 186"/>
                <a:gd name="T13" fmla="*/ 44 h 147"/>
                <a:gd name="T14" fmla="*/ 58 w 186"/>
                <a:gd name="T15" fmla="*/ 40 h 147"/>
                <a:gd name="T16" fmla="*/ 90 w 186"/>
                <a:gd name="T17" fmla="*/ 62 h 147"/>
                <a:gd name="T18" fmla="*/ 78 w 186"/>
                <a:gd name="T19" fmla="*/ 51 h 147"/>
                <a:gd name="T20" fmla="*/ 95 w 186"/>
                <a:gd name="T21" fmla="*/ 64 h 147"/>
                <a:gd name="T22" fmla="*/ 91 w 186"/>
                <a:gd name="T23" fmla="*/ 59 h 147"/>
                <a:gd name="T24" fmla="*/ 135 w 186"/>
                <a:gd name="T25" fmla="*/ 97 h 147"/>
                <a:gd name="T26" fmla="*/ 121 w 186"/>
                <a:gd name="T27" fmla="*/ 86 h 147"/>
                <a:gd name="T28" fmla="*/ 131 w 186"/>
                <a:gd name="T29" fmla="*/ 99 h 147"/>
                <a:gd name="T30" fmla="*/ 117 w 186"/>
                <a:gd name="T31" fmla="*/ 88 h 147"/>
                <a:gd name="T32" fmla="*/ 119 w 186"/>
                <a:gd name="T33" fmla="*/ 93 h 147"/>
                <a:gd name="T34" fmla="*/ 109 w 186"/>
                <a:gd name="T35" fmla="*/ 88 h 147"/>
                <a:gd name="T36" fmla="*/ 98 w 186"/>
                <a:gd name="T37" fmla="*/ 80 h 147"/>
                <a:gd name="T38" fmla="*/ 100 w 186"/>
                <a:gd name="T39" fmla="*/ 84 h 147"/>
                <a:gd name="T40" fmla="*/ 140 w 186"/>
                <a:gd name="T41" fmla="*/ 119 h 147"/>
                <a:gd name="T42" fmla="*/ 129 w 186"/>
                <a:gd name="T43" fmla="*/ 107 h 147"/>
                <a:gd name="T44" fmla="*/ 119 w 186"/>
                <a:gd name="T45" fmla="*/ 95 h 147"/>
                <a:gd name="T46" fmla="*/ 137 w 186"/>
                <a:gd name="T47" fmla="*/ 111 h 147"/>
                <a:gd name="T48" fmla="*/ 154 w 186"/>
                <a:gd name="T49" fmla="*/ 127 h 147"/>
                <a:gd name="T50" fmla="*/ 167 w 186"/>
                <a:gd name="T51" fmla="*/ 139 h 147"/>
                <a:gd name="T52" fmla="*/ 161 w 186"/>
                <a:gd name="T53" fmla="*/ 131 h 147"/>
                <a:gd name="T54" fmla="*/ 150 w 186"/>
                <a:gd name="T55" fmla="*/ 120 h 147"/>
                <a:gd name="T56" fmla="*/ 153 w 186"/>
                <a:gd name="T57" fmla="*/ 120 h 147"/>
                <a:gd name="T58" fmla="*/ 136 w 186"/>
                <a:gd name="T59" fmla="*/ 102 h 147"/>
                <a:gd name="T60" fmla="*/ 154 w 186"/>
                <a:gd name="T61" fmla="*/ 117 h 147"/>
                <a:gd name="T62" fmla="*/ 152 w 186"/>
                <a:gd name="T63" fmla="*/ 115 h 147"/>
                <a:gd name="T64" fmla="*/ 139 w 186"/>
                <a:gd name="T65" fmla="*/ 101 h 147"/>
                <a:gd name="T66" fmla="*/ 148 w 186"/>
                <a:gd name="T67" fmla="*/ 110 h 147"/>
                <a:gd name="T68" fmla="*/ 137 w 186"/>
                <a:gd name="T69" fmla="*/ 98 h 147"/>
                <a:gd name="T70" fmla="*/ 165 w 186"/>
                <a:gd name="T71" fmla="*/ 126 h 147"/>
                <a:gd name="T72" fmla="*/ 135 w 186"/>
                <a:gd name="T73" fmla="*/ 105 h 147"/>
                <a:gd name="T74" fmla="*/ 148 w 186"/>
                <a:gd name="T75" fmla="*/ 118 h 147"/>
                <a:gd name="T76" fmla="*/ 135 w 186"/>
                <a:gd name="T77" fmla="*/ 105 h 147"/>
                <a:gd name="T78" fmla="*/ 124 w 186"/>
                <a:gd name="T79" fmla="*/ 96 h 147"/>
                <a:gd name="T80" fmla="*/ 139 w 186"/>
                <a:gd name="T81" fmla="*/ 110 h 147"/>
                <a:gd name="T82" fmla="*/ 119 w 186"/>
                <a:gd name="T83" fmla="*/ 94 h 147"/>
                <a:gd name="T84" fmla="*/ 124 w 186"/>
                <a:gd name="T85" fmla="*/ 9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147">
                  <a:moveTo>
                    <a:pt x="165" y="126"/>
                  </a:moveTo>
                  <a:cubicBezTo>
                    <a:pt x="162" y="121"/>
                    <a:pt x="165" y="125"/>
                    <a:pt x="171" y="130"/>
                  </a:cubicBezTo>
                  <a:cubicBezTo>
                    <a:pt x="176" y="136"/>
                    <a:pt x="183" y="143"/>
                    <a:pt x="186" y="147"/>
                  </a:cubicBezTo>
                  <a:cubicBezTo>
                    <a:pt x="162" y="119"/>
                    <a:pt x="135" y="92"/>
                    <a:pt x="104" y="68"/>
                  </a:cubicBezTo>
                  <a:cubicBezTo>
                    <a:pt x="73" y="43"/>
                    <a:pt x="38" y="20"/>
                    <a:pt x="0" y="0"/>
                  </a:cubicBezTo>
                  <a:cubicBezTo>
                    <a:pt x="8" y="6"/>
                    <a:pt x="22" y="13"/>
                    <a:pt x="36" y="21"/>
                  </a:cubicBezTo>
                  <a:cubicBezTo>
                    <a:pt x="49" y="29"/>
                    <a:pt x="62" y="37"/>
                    <a:pt x="69" y="44"/>
                  </a:cubicBezTo>
                  <a:cubicBezTo>
                    <a:pt x="65" y="41"/>
                    <a:pt x="52" y="35"/>
                    <a:pt x="58" y="40"/>
                  </a:cubicBezTo>
                  <a:cubicBezTo>
                    <a:pt x="69" y="48"/>
                    <a:pt x="79" y="58"/>
                    <a:pt x="90" y="62"/>
                  </a:cubicBezTo>
                  <a:cubicBezTo>
                    <a:pt x="86" y="58"/>
                    <a:pt x="76" y="51"/>
                    <a:pt x="78" y="51"/>
                  </a:cubicBezTo>
                  <a:cubicBezTo>
                    <a:pt x="86" y="56"/>
                    <a:pt x="91" y="63"/>
                    <a:pt x="95" y="64"/>
                  </a:cubicBezTo>
                  <a:cubicBezTo>
                    <a:pt x="92" y="62"/>
                    <a:pt x="90" y="60"/>
                    <a:pt x="91" y="59"/>
                  </a:cubicBezTo>
                  <a:cubicBezTo>
                    <a:pt x="105" y="71"/>
                    <a:pt x="121" y="81"/>
                    <a:pt x="135" y="97"/>
                  </a:cubicBezTo>
                  <a:cubicBezTo>
                    <a:pt x="126" y="88"/>
                    <a:pt x="130" y="94"/>
                    <a:pt x="121" y="86"/>
                  </a:cubicBezTo>
                  <a:cubicBezTo>
                    <a:pt x="120" y="89"/>
                    <a:pt x="129" y="95"/>
                    <a:pt x="131" y="99"/>
                  </a:cubicBezTo>
                  <a:cubicBezTo>
                    <a:pt x="124" y="93"/>
                    <a:pt x="126" y="96"/>
                    <a:pt x="117" y="88"/>
                  </a:cubicBezTo>
                  <a:cubicBezTo>
                    <a:pt x="115" y="88"/>
                    <a:pt x="127" y="99"/>
                    <a:pt x="119" y="93"/>
                  </a:cubicBezTo>
                  <a:cubicBezTo>
                    <a:pt x="119" y="90"/>
                    <a:pt x="108" y="85"/>
                    <a:pt x="109" y="88"/>
                  </a:cubicBezTo>
                  <a:cubicBezTo>
                    <a:pt x="104" y="84"/>
                    <a:pt x="100" y="81"/>
                    <a:pt x="98" y="80"/>
                  </a:cubicBezTo>
                  <a:cubicBezTo>
                    <a:pt x="100" y="83"/>
                    <a:pt x="96" y="80"/>
                    <a:pt x="100" y="84"/>
                  </a:cubicBezTo>
                  <a:cubicBezTo>
                    <a:pt x="114" y="96"/>
                    <a:pt x="126" y="106"/>
                    <a:pt x="140" y="119"/>
                  </a:cubicBezTo>
                  <a:cubicBezTo>
                    <a:pt x="139" y="116"/>
                    <a:pt x="134" y="112"/>
                    <a:pt x="129" y="107"/>
                  </a:cubicBezTo>
                  <a:cubicBezTo>
                    <a:pt x="124" y="102"/>
                    <a:pt x="119" y="98"/>
                    <a:pt x="119" y="95"/>
                  </a:cubicBezTo>
                  <a:cubicBezTo>
                    <a:pt x="127" y="103"/>
                    <a:pt x="132" y="107"/>
                    <a:pt x="137" y="111"/>
                  </a:cubicBezTo>
                  <a:cubicBezTo>
                    <a:pt x="142" y="115"/>
                    <a:pt x="146" y="120"/>
                    <a:pt x="154" y="127"/>
                  </a:cubicBezTo>
                  <a:cubicBezTo>
                    <a:pt x="154" y="125"/>
                    <a:pt x="164" y="135"/>
                    <a:pt x="167" y="139"/>
                  </a:cubicBezTo>
                  <a:cubicBezTo>
                    <a:pt x="168" y="139"/>
                    <a:pt x="165" y="135"/>
                    <a:pt x="161" y="131"/>
                  </a:cubicBezTo>
                  <a:cubicBezTo>
                    <a:pt x="157" y="127"/>
                    <a:pt x="152" y="122"/>
                    <a:pt x="150" y="120"/>
                  </a:cubicBezTo>
                  <a:cubicBezTo>
                    <a:pt x="150" y="119"/>
                    <a:pt x="153" y="121"/>
                    <a:pt x="153" y="120"/>
                  </a:cubicBezTo>
                  <a:cubicBezTo>
                    <a:pt x="146" y="113"/>
                    <a:pt x="134" y="103"/>
                    <a:pt x="136" y="102"/>
                  </a:cubicBezTo>
                  <a:cubicBezTo>
                    <a:pt x="145" y="108"/>
                    <a:pt x="152" y="115"/>
                    <a:pt x="154" y="117"/>
                  </a:cubicBezTo>
                  <a:cubicBezTo>
                    <a:pt x="155" y="118"/>
                    <a:pt x="155" y="118"/>
                    <a:pt x="152" y="115"/>
                  </a:cubicBezTo>
                  <a:cubicBezTo>
                    <a:pt x="150" y="113"/>
                    <a:pt x="146" y="108"/>
                    <a:pt x="139" y="101"/>
                  </a:cubicBezTo>
                  <a:cubicBezTo>
                    <a:pt x="143" y="105"/>
                    <a:pt x="146" y="110"/>
                    <a:pt x="148" y="110"/>
                  </a:cubicBezTo>
                  <a:cubicBezTo>
                    <a:pt x="145" y="106"/>
                    <a:pt x="139" y="101"/>
                    <a:pt x="137" y="98"/>
                  </a:cubicBezTo>
                  <a:cubicBezTo>
                    <a:pt x="152" y="110"/>
                    <a:pt x="161" y="122"/>
                    <a:pt x="165" y="126"/>
                  </a:cubicBezTo>
                  <a:close/>
                  <a:moveTo>
                    <a:pt x="135" y="105"/>
                  </a:moveTo>
                  <a:cubicBezTo>
                    <a:pt x="140" y="107"/>
                    <a:pt x="150" y="118"/>
                    <a:pt x="148" y="118"/>
                  </a:cubicBezTo>
                  <a:cubicBezTo>
                    <a:pt x="140" y="111"/>
                    <a:pt x="143" y="111"/>
                    <a:pt x="135" y="105"/>
                  </a:cubicBezTo>
                  <a:close/>
                  <a:moveTo>
                    <a:pt x="124" y="96"/>
                  </a:moveTo>
                  <a:cubicBezTo>
                    <a:pt x="133" y="104"/>
                    <a:pt x="130" y="102"/>
                    <a:pt x="139" y="110"/>
                  </a:cubicBezTo>
                  <a:cubicBezTo>
                    <a:pt x="139" y="113"/>
                    <a:pt x="126" y="100"/>
                    <a:pt x="119" y="94"/>
                  </a:cubicBezTo>
                  <a:cubicBezTo>
                    <a:pt x="119" y="93"/>
                    <a:pt x="125" y="99"/>
                    <a:pt x="124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0" name="Freeform 7052">
              <a:extLst>
                <a:ext uri="{FF2B5EF4-FFF2-40B4-BE49-F238E27FC236}">
                  <a16:creationId xmlns:a16="http://schemas.microsoft.com/office/drawing/2014/main" id="{70D3BDF8-1D00-485D-93AA-407143A03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323" y="6024417"/>
              <a:ext cx="17462" cy="3175"/>
            </a:xfrm>
            <a:custGeom>
              <a:avLst/>
              <a:gdLst>
                <a:gd name="T0" fmla="*/ 19 w 19"/>
                <a:gd name="T1" fmla="*/ 3 h 4"/>
                <a:gd name="T2" fmla="*/ 0 w 19"/>
                <a:gd name="T3" fmla="*/ 1 h 4"/>
                <a:gd name="T4" fmla="*/ 12 w 19"/>
                <a:gd name="T5" fmla="*/ 1 h 4"/>
                <a:gd name="T6" fmla="*/ 19 w 19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">
                  <a:moveTo>
                    <a:pt x="19" y="3"/>
                  </a:moveTo>
                  <a:cubicBezTo>
                    <a:pt x="19" y="4"/>
                    <a:pt x="8" y="2"/>
                    <a:pt x="0" y="1"/>
                  </a:cubicBezTo>
                  <a:cubicBezTo>
                    <a:pt x="4" y="1"/>
                    <a:pt x="3" y="0"/>
                    <a:pt x="12" y="1"/>
                  </a:cubicBezTo>
                  <a:cubicBezTo>
                    <a:pt x="14" y="2"/>
                    <a:pt x="15" y="2"/>
                    <a:pt x="19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1" name="Freeform 7053">
              <a:extLst>
                <a:ext uri="{FF2B5EF4-FFF2-40B4-BE49-F238E27FC236}">
                  <a16:creationId xmlns:a16="http://schemas.microsoft.com/office/drawing/2014/main" id="{14FFD9D4-76F3-4349-BC8E-B875AEE43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9685" y="6019655"/>
              <a:ext cx="19050" cy="4763"/>
            </a:xfrm>
            <a:custGeom>
              <a:avLst/>
              <a:gdLst>
                <a:gd name="T0" fmla="*/ 2 w 21"/>
                <a:gd name="T1" fmla="*/ 4 h 6"/>
                <a:gd name="T2" fmla="*/ 0 w 21"/>
                <a:gd name="T3" fmla="*/ 0 h 6"/>
                <a:gd name="T4" fmla="*/ 14 w 21"/>
                <a:gd name="T5" fmla="*/ 2 h 6"/>
                <a:gd name="T6" fmla="*/ 17 w 21"/>
                <a:gd name="T7" fmla="*/ 2 h 6"/>
                <a:gd name="T8" fmla="*/ 2 w 2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2" y="4"/>
                  </a:moveTo>
                  <a:cubicBezTo>
                    <a:pt x="4" y="2"/>
                    <a:pt x="8" y="3"/>
                    <a:pt x="0" y="0"/>
                  </a:cubicBezTo>
                  <a:cubicBezTo>
                    <a:pt x="7" y="1"/>
                    <a:pt x="9" y="2"/>
                    <a:pt x="14" y="2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21" y="3"/>
                    <a:pt x="16" y="6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2" name="Freeform 7054">
              <a:extLst>
                <a:ext uri="{FF2B5EF4-FFF2-40B4-BE49-F238E27FC236}">
                  <a16:creationId xmlns:a16="http://schemas.microsoft.com/office/drawing/2014/main" id="{C674A18B-EBB0-4DEA-BA26-F2ABE2BA2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798" y="4694092"/>
              <a:ext cx="69850" cy="15875"/>
            </a:xfrm>
            <a:custGeom>
              <a:avLst/>
              <a:gdLst>
                <a:gd name="T0" fmla="*/ 0 w 78"/>
                <a:gd name="T1" fmla="*/ 0 h 18"/>
                <a:gd name="T2" fmla="*/ 26 w 78"/>
                <a:gd name="T3" fmla="*/ 4 h 18"/>
                <a:gd name="T4" fmla="*/ 55 w 78"/>
                <a:gd name="T5" fmla="*/ 11 h 18"/>
                <a:gd name="T6" fmla="*/ 78 w 78"/>
                <a:gd name="T7" fmla="*/ 18 h 18"/>
                <a:gd name="T8" fmla="*/ 41 w 78"/>
                <a:gd name="T9" fmla="*/ 8 h 18"/>
                <a:gd name="T10" fmla="*/ 0 w 78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8">
                  <a:moveTo>
                    <a:pt x="0" y="0"/>
                  </a:moveTo>
                  <a:cubicBezTo>
                    <a:pt x="7" y="1"/>
                    <a:pt x="17" y="2"/>
                    <a:pt x="26" y="4"/>
                  </a:cubicBezTo>
                  <a:cubicBezTo>
                    <a:pt x="36" y="6"/>
                    <a:pt x="46" y="8"/>
                    <a:pt x="55" y="11"/>
                  </a:cubicBezTo>
                  <a:cubicBezTo>
                    <a:pt x="62" y="13"/>
                    <a:pt x="77" y="15"/>
                    <a:pt x="78" y="18"/>
                  </a:cubicBezTo>
                  <a:cubicBezTo>
                    <a:pt x="69" y="15"/>
                    <a:pt x="55" y="11"/>
                    <a:pt x="41" y="8"/>
                  </a:cubicBezTo>
                  <a:cubicBezTo>
                    <a:pt x="27" y="5"/>
                    <a:pt x="1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3" name="Freeform 7055">
              <a:extLst>
                <a:ext uri="{FF2B5EF4-FFF2-40B4-BE49-F238E27FC236}">
                  <a16:creationId xmlns:a16="http://schemas.microsoft.com/office/drawing/2014/main" id="{098E537E-5405-47A0-B302-57375A1F9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323" y="5718030"/>
              <a:ext cx="31750" cy="50800"/>
            </a:xfrm>
            <a:custGeom>
              <a:avLst/>
              <a:gdLst>
                <a:gd name="T0" fmla="*/ 27 w 36"/>
                <a:gd name="T1" fmla="*/ 17 h 55"/>
                <a:gd name="T2" fmla="*/ 35 w 36"/>
                <a:gd name="T3" fmla="*/ 7 h 55"/>
                <a:gd name="T4" fmla="*/ 19 w 36"/>
                <a:gd name="T5" fmla="*/ 33 h 55"/>
                <a:gd name="T6" fmla="*/ 13 w 36"/>
                <a:gd name="T7" fmla="*/ 40 h 55"/>
                <a:gd name="T8" fmla="*/ 0 w 36"/>
                <a:gd name="T9" fmla="*/ 55 h 55"/>
                <a:gd name="T10" fmla="*/ 2 w 36"/>
                <a:gd name="T11" fmla="*/ 50 h 55"/>
                <a:gd name="T12" fmla="*/ 22 w 36"/>
                <a:gd name="T13" fmla="*/ 25 h 55"/>
                <a:gd name="T14" fmla="*/ 27 w 36"/>
                <a:gd name="T15" fmla="*/ 14 h 55"/>
                <a:gd name="T16" fmla="*/ 14 w 36"/>
                <a:gd name="T17" fmla="*/ 30 h 55"/>
                <a:gd name="T18" fmla="*/ 1 w 36"/>
                <a:gd name="T19" fmla="*/ 47 h 55"/>
                <a:gd name="T20" fmla="*/ 16 w 36"/>
                <a:gd name="T21" fmla="*/ 27 h 55"/>
                <a:gd name="T22" fmla="*/ 32 w 36"/>
                <a:gd name="T23" fmla="*/ 4 h 55"/>
                <a:gd name="T24" fmla="*/ 36 w 36"/>
                <a:gd name="T25" fmla="*/ 1 h 55"/>
                <a:gd name="T26" fmla="*/ 28 w 36"/>
                <a:gd name="T27" fmla="*/ 14 h 55"/>
                <a:gd name="T28" fmla="*/ 27 w 36"/>
                <a:gd name="T2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5">
                  <a:moveTo>
                    <a:pt x="27" y="17"/>
                  </a:moveTo>
                  <a:cubicBezTo>
                    <a:pt x="30" y="16"/>
                    <a:pt x="34" y="5"/>
                    <a:pt x="35" y="7"/>
                  </a:cubicBezTo>
                  <a:cubicBezTo>
                    <a:pt x="33" y="14"/>
                    <a:pt x="22" y="26"/>
                    <a:pt x="19" y="33"/>
                  </a:cubicBezTo>
                  <a:cubicBezTo>
                    <a:pt x="21" y="28"/>
                    <a:pt x="18" y="33"/>
                    <a:pt x="13" y="40"/>
                  </a:cubicBezTo>
                  <a:cubicBezTo>
                    <a:pt x="8" y="46"/>
                    <a:pt x="2" y="54"/>
                    <a:pt x="0" y="55"/>
                  </a:cubicBezTo>
                  <a:cubicBezTo>
                    <a:pt x="0" y="54"/>
                    <a:pt x="1" y="52"/>
                    <a:pt x="2" y="50"/>
                  </a:cubicBezTo>
                  <a:cubicBezTo>
                    <a:pt x="10" y="45"/>
                    <a:pt x="16" y="30"/>
                    <a:pt x="22" y="25"/>
                  </a:cubicBezTo>
                  <a:cubicBezTo>
                    <a:pt x="30" y="15"/>
                    <a:pt x="24" y="20"/>
                    <a:pt x="27" y="14"/>
                  </a:cubicBezTo>
                  <a:cubicBezTo>
                    <a:pt x="25" y="16"/>
                    <a:pt x="20" y="23"/>
                    <a:pt x="14" y="30"/>
                  </a:cubicBezTo>
                  <a:cubicBezTo>
                    <a:pt x="9" y="38"/>
                    <a:pt x="4" y="45"/>
                    <a:pt x="1" y="47"/>
                  </a:cubicBezTo>
                  <a:cubicBezTo>
                    <a:pt x="4" y="43"/>
                    <a:pt x="10" y="36"/>
                    <a:pt x="16" y="27"/>
                  </a:cubicBezTo>
                  <a:cubicBezTo>
                    <a:pt x="22" y="19"/>
                    <a:pt x="28" y="10"/>
                    <a:pt x="32" y="4"/>
                  </a:cubicBezTo>
                  <a:cubicBezTo>
                    <a:pt x="32" y="6"/>
                    <a:pt x="36" y="0"/>
                    <a:pt x="36" y="1"/>
                  </a:cubicBezTo>
                  <a:cubicBezTo>
                    <a:pt x="29" y="11"/>
                    <a:pt x="34" y="8"/>
                    <a:pt x="28" y="14"/>
                  </a:cubicBezTo>
                  <a:cubicBezTo>
                    <a:pt x="31" y="11"/>
                    <a:pt x="31" y="12"/>
                    <a:pt x="27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4" name="Freeform 7056">
              <a:extLst>
                <a:ext uri="{FF2B5EF4-FFF2-40B4-BE49-F238E27FC236}">
                  <a16:creationId xmlns:a16="http://schemas.microsoft.com/office/drawing/2014/main" id="{91DAFB5E-6523-4658-A06C-DAAF04108C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748" y="4694092"/>
              <a:ext cx="128587" cy="36513"/>
            </a:xfrm>
            <a:custGeom>
              <a:avLst/>
              <a:gdLst>
                <a:gd name="T0" fmla="*/ 120 w 143"/>
                <a:gd name="T1" fmla="*/ 31 h 41"/>
                <a:gd name="T2" fmla="*/ 129 w 143"/>
                <a:gd name="T3" fmla="*/ 33 h 41"/>
                <a:gd name="T4" fmla="*/ 126 w 143"/>
                <a:gd name="T5" fmla="*/ 31 h 41"/>
                <a:gd name="T6" fmla="*/ 120 w 143"/>
                <a:gd name="T7" fmla="*/ 29 h 41"/>
                <a:gd name="T8" fmla="*/ 106 w 143"/>
                <a:gd name="T9" fmla="*/ 24 h 41"/>
                <a:gd name="T10" fmla="*/ 101 w 143"/>
                <a:gd name="T11" fmla="*/ 27 h 41"/>
                <a:gd name="T12" fmla="*/ 118 w 143"/>
                <a:gd name="T13" fmla="*/ 33 h 41"/>
                <a:gd name="T14" fmla="*/ 95 w 143"/>
                <a:gd name="T15" fmla="*/ 24 h 41"/>
                <a:gd name="T16" fmla="*/ 83 w 143"/>
                <a:gd name="T17" fmla="*/ 18 h 41"/>
                <a:gd name="T18" fmla="*/ 86 w 143"/>
                <a:gd name="T19" fmla="*/ 20 h 41"/>
                <a:gd name="T20" fmla="*/ 63 w 143"/>
                <a:gd name="T21" fmla="*/ 15 h 41"/>
                <a:gd name="T22" fmla="*/ 44 w 143"/>
                <a:gd name="T23" fmla="*/ 11 h 41"/>
                <a:gd name="T24" fmla="*/ 38 w 143"/>
                <a:gd name="T25" fmla="*/ 8 h 41"/>
                <a:gd name="T26" fmla="*/ 46 w 143"/>
                <a:gd name="T27" fmla="*/ 8 h 41"/>
                <a:gd name="T28" fmla="*/ 57 w 143"/>
                <a:gd name="T29" fmla="*/ 11 h 41"/>
                <a:gd name="T30" fmla="*/ 60 w 143"/>
                <a:gd name="T31" fmla="*/ 12 h 41"/>
                <a:gd name="T32" fmla="*/ 78 w 143"/>
                <a:gd name="T33" fmla="*/ 15 h 41"/>
                <a:gd name="T34" fmla="*/ 97 w 143"/>
                <a:gd name="T35" fmla="*/ 20 h 41"/>
                <a:gd name="T36" fmla="*/ 105 w 143"/>
                <a:gd name="T37" fmla="*/ 21 h 41"/>
                <a:gd name="T38" fmla="*/ 94 w 143"/>
                <a:gd name="T39" fmla="*/ 17 h 41"/>
                <a:gd name="T40" fmla="*/ 52 w 143"/>
                <a:gd name="T41" fmla="*/ 7 h 41"/>
                <a:gd name="T42" fmla="*/ 10 w 143"/>
                <a:gd name="T43" fmla="*/ 0 h 41"/>
                <a:gd name="T44" fmla="*/ 20 w 143"/>
                <a:gd name="T45" fmla="*/ 4 h 41"/>
                <a:gd name="T46" fmla="*/ 19 w 143"/>
                <a:gd name="T47" fmla="*/ 2 h 41"/>
                <a:gd name="T48" fmla="*/ 34 w 143"/>
                <a:gd name="T49" fmla="*/ 7 h 41"/>
                <a:gd name="T50" fmla="*/ 35 w 143"/>
                <a:gd name="T51" fmla="*/ 9 h 41"/>
                <a:gd name="T52" fmla="*/ 0 w 143"/>
                <a:gd name="T53" fmla="*/ 3 h 41"/>
                <a:gd name="T54" fmla="*/ 2 w 143"/>
                <a:gd name="T55" fmla="*/ 8 h 41"/>
                <a:gd name="T56" fmla="*/ 31 w 143"/>
                <a:gd name="T57" fmla="*/ 13 h 41"/>
                <a:gd name="T58" fmla="*/ 31 w 143"/>
                <a:gd name="T59" fmla="*/ 15 h 41"/>
                <a:gd name="T60" fmla="*/ 23 w 143"/>
                <a:gd name="T61" fmla="*/ 13 h 41"/>
                <a:gd name="T62" fmla="*/ 22 w 143"/>
                <a:gd name="T63" fmla="*/ 12 h 41"/>
                <a:gd name="T64" fmla="*/ 12 w 143"/>
                <a:gd name="T65" fmla="*/ 13 h 41"/>
                <a:gd name="T66" fmla="*/ 29 w 143"/>
                <a:gd name="T67" fmla="*/ 15 h 41"/>
                <a:gd name="T68" fmla="*/ 49 w 143"/>
                <a:gd name="T69" fmla="*/ 20 h 41"/>
                <a:gd name="T70" fmla="*/ 63 w 143"/>
                <a:gd name="T71" fmla="*/ 22 h 41"/>
                <a:gd name="T72" fmla="*/ 56 w 143"/>
                <a:gd name="T73" fmla="*/ 18 h 41"/>
                <a:gd name="T74" fmla="*/ 48 w 143"/>
                <a:gd name="T75" fmla="*/ 17 h 41"/>
                <a:gd name="T76" fmla="*/ 41 w 143"/>
                <a:gd name="T77" fmla="*/ 12 h 41"/>
                <a:gd name="T78" fmla="*/ 53 w 143"/>
                <a:gd name="T79" fmla="*/ 16 h 41"/>
                <a:gd name="T80" fmla="*/ 65 w 143"/>
                <a:gd name="T81" fmla="*/ 19 h 41"/>
                <a:gd name="T82" fmla="*/ 70 w 143"/>
                <a:gd name="T83" fmla="*/ 19 h 41"/>
                <a:gd name="T84" fmla="*/ 87 w 143"/>
                <a:gd name="T85" fmla="*/ 24 h 41"/>
                <a:gd name="T86" fmla="*/ 68 w 143"/>
                <a:gd name="T87" fmla="*/ 20 h 41"/>
                <a:gd name="T88" fmla="*/ 76 w 143"/>
                <a:gd name="T89" fmla="*/ 23 h 41"/>
                <a:gd name="T90" fmla="*/ 90 w 143"/>
                <a:gd name="T91" fmla="*/ 27 h 41"/>
                <a:gd name="T92" fmla="*/ 93 w 143"/>
                <a:gd name="T93" fmla="*/ 26 h 41"/>
                <a:gd name="T94" fmla="*/ 143 w 143"/>
                <a:gd name="T95" fmla="*/ 41 h 41"/>
                <a:gd name="T96" fmla="*/ 135 w 143"/>
                <a:gd name="T97" fmla="*/ 37 h 41"/>
                <a:gd name="T98" fmla="*/ 120 w 143"/>
                <a:gd name="T99" fmla="*/ 31 h 41"/>
                <a:gd name="T100" fmla="*/ 109 w 143"/>
                <a:gd name="T101" fmla="*/ 28 h 41"/>
                <a:gd name="T102" fmla="*/ 124 w 143"/>
                <a:gd name="T103" fmla="*/ 34 h 41"/>
                <a:gd name="T104" fmla="*/ 109 w 143"/>
                <a:gd name="T105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41">
                  <a:moveTo>
                    <a:pt x="120" y="31"/>
                  </a:moveTo>
                  <a:cubicBezTo>
                    <a:pt x="124" y="31"/>
                    <a:pt x="128" y="33"/>
                    <a:pt x="129" y="33"/>
                  </a:cubicBezTo>
                  <a:cubicBezTo>
                    <a:pt x="127" y="32"/>
                    <a:pt x="125" y="32"/>
                    <a:pt x="126" y="31"/>
                  </a:cubicBezTo>
                  <a:cubicBezTo>
                    <a:pt x="123" y="30"/>
                    <a:pt x="122" y="30"/>
                    <a:pt x="120" y="29"/>
                  </a:cubicBezTo>
                  <a:cubicBezTo>
                    <a:pt x="118" y="31"/>
                    <a:pt x="106" y="23"/>
                    <a:pt x="106" y="24"/>
                  </a:cubicBezTo>
                  <a:cubicBezTo>
                    <a:pt x="111" y="28"/>
                    <a:pt x="105" y="26"/>
                    <a:pt x="101" y="27"/>
                  </a:cubicBezTo>
                  <a:cubicBezTo>
                    <a:pt x="109" y="29"/>
                    <a:pt x="118" y="31"/>
                    <a:pt x="118" y="33"/>
                  </a:cubicBezTo>
                  <a:cubicBezTo>
                    <a:pt x="103" y="29"/>
                    <a:pt x="98" y="27"/>
                    <a:pt x="95" y="24"/>
                  </a:cubicBezTo>
                  <a:cubicBezTo>
                    <a:pt x="92" y="22"/>
                    <a:pt x="91" y="20"/>
                    <a:pt x="83" y="18"/>
                  </a:cubicBezTo>
                  <a:cubicBezTo>
                    <a:pt x="81" y="19"/>
                    <a:pt x="81" y="18"/>
                    <a:pt x="86" y="20"/>
                  </a:cubicBezTo>
                  <a:cubicBezTo>
                    <a:pt x="74" y="18"/>
                    <a:pt x="68" y="16"/>
                    <a:pt x="63" y="15"/>
                  </a:cubicBezTo>
                  <a:cubicBezTo>
                    <a:pt x="58" y="13"/>
                    <a:pt x="54" y="12"/>
                    <a:pt x="44" y="11"/>
                  </a:cubicBezTo>
                  <a:cubicBezTo>
                    <a:pt x="44" y="10"/>
                    <a:pt x="40" y="9"/>
                    <a:pt x="38" y="8"/>
                  </a:cubicBezTo>
                  <a:cubicBezTo>
                    <a:pt x="42" y="9"/>
                    <a:pt x="42" y="7"/>
                    <a:pt x="46" y="8"/>
                  </a:cubicBezTo>
                  <a:cubicBezTo>
                    <a:pt x="46" y="9"/>
                    <a:pt x="53" y="10"/>
                    <a:pt x="57" y="11"/>
                  </a:cubicBezTo>
                  <a:cubicBezTo>
                    <a:pt x="62" y="12"/>
                    <a:pt x="66" y="13"/>
                    <a:pt x="60" y="12"/>
                  </a:cubicBezTo>
                  <a:cubicBezTo>
                    <a:pt x="64" y="13"/>
                    <a:pt x="71" y="13"/>
                    <a:pt x="78" y="15"/>
                  </a:cubicBezTo>
                  <a:cubicBezTo>
                    <a:pt x="85" y="16"/>
                    <a:pt x="92" y="18"/>
                    <a:pt x="97" y="20"/>
                  </a:cubicBezTo>
                  <a:cubicBezTo>
                    <a:pt x="92" y="17"/>
                    <a:pt x="107" y="23"/>
                    <a:pt x="105" y="21"/>
                  </a:cubicBezTo>
                  <a:cubicBezTo>
                    <a:pt x="100" y="20"/>
                    <a:pt x="102" y="19"/>
                    <a:pt x="94" y="17"/>
                  </a:cubicBezTo>
                  <a:cubicBezTo>
                    <a:pt x="84" y="15"/>
                    <a:pt x="68" y="11"/>
                    <a:pt x="52" y="7"/>
                  </a:cubicBezTo>
                  <a:cubicBezTo>
                    <a:pt x="36" y="4"/>
                    <a:pt x="20" y="1"/>
                    <a:pt x="10" y="0"/>
                  </a:cubicBezTo>
                  <a:cubicBezTo>
                    <a:pt x="13" y="1"/>
                    <a:pt x="13" y="3"/>
                    <a:pt x="20" y="4"/>
                  </a:cubicBezTo>
                  <a:cubicBezTo>
                    <a:pt x="22" y="4"/>
                    <a:pt x="11" y="1"/>
                    <a:pt x="19" y="2"/>
                  </a:cubicBezTo>
                  <a:cubicBezTo>
                    <a:pt x="21" y="4"/>
                    <a:pt x="32" y="5"/>
                    <a:pt x="34" y="7"/>
                  </a:cubicBezTo>
                  <a:cubicBezTo>
                    <a:pt x="31" y="7"/>
                    <a:pt x="41" y="10"/>
                    <a:pt x="35" y="9"/>
                  </a:cubicBezTo>
                  <a:cubicBezTo>
                    <a:pt x="26" y="6"/>
                    <a:pt x="12" y="4"/>
                    <a:pt x="0" y="3"/>
                  </a:cubicBezTo>
                  <a:cubicBezTo>
                    <a:pt x="6" y="6"/>
                    <a:pt x="12" y="7"/>
                    <a:pt x="2" y="8"/>
                  </a:cubicBezTo>
                  <a:cubicBezTo>
                    <a:pt x="12" y="9"/>
                    <a:pt x="19" y="11"/>
                    <a:pt x="31" y="13"/>
                  </a:cubicBezTo>
                  <a:cubicBezTo>
                    <a:pt x="26" y="13"/>
                    <a:pt x="31" y="13"/>
                    <a:pt x="31" y="15"/>
                  </a:cubicBezTo>
                  <a:cubicBezTo>
                    <a:pt x="27" y="14"/>
                    <a:pt x="26" y="13"/>
                    <a:pt x="23" y="13"/>
                  </a:cubicBezTo>
                  <a:cubicBezTo>
                    <a:pt x="23" y="13"/>
                    <a:pt x="27" y="13"/>
                    <a:pt x="22" y="12"/>
                  </a:cubicBezTo>
                  <a:cubicBezTo>
                    <a:pt x="20" y="12"/>
                    <a:pt x="1" y="9"/>
                    <a:pt x="12" y="13"/>
                  </a:cubicBezTo>
                  <a:cubicBezTo>
                    <a:pt x="13" y="13"/>
                    <a:pt x="21" y="14"/>
                    <a:pt x="29" y="15"/>
                  </a:cubicBezTo>
                  <a:cubicBezTo>
                    <a:pt x="37" y="17"/>
                    <a:pt x="45" y="19"/>
                    <a:pt x="49" y="20"/>
                  </a:cubicBezTo>
                  <a:cubicBezTo>
                    <a:pt x="50" y="19"/>
                    <a:pt x="61" y="23"/>
                    <a:pt x="63" y="22"/>
                  </a:cubicBezTo>
                  <a:cubicBezTo>
                    <a:pt x="48" y="19"/>
                    <a:pt x="67" y="21"/>
                    <a:pt x="56" y="18"/>
                  </a:cubicBezTo>
                  <a:cubicBezTo>
                    <a:pt x="56" y="19"/>
                    <a:pt x="52" y="18"/>
                    <a:pt x="48" y="17"/>
                  </a:cubicBezTo>
                  <a:cubicBezTo>
                    <a:pt x="48" y="15"/>
                    <a:pt x="41" y="14"/>
                    <a:pt x="41" y="12"/>
                  </a:cubicBezTo>
                  <a:cubicBezTo>
                    <a:pt x="53" y="14"/>
                    <a:pt x="64" y="18"/>
                    <a:pt x="53" y="16"/>
                  </a:cubicBezTo>
                  <a:cubicBezTo>
                    <a:pt x="59" y="17"/>
                    <a:pt x="60" y="18"/>
                    <a:pt x="65" y="19"/>
                  </a:cubicBezTo>
                  <a:cubicBezTo>
                    <a:pt x="64" y="18"/>
                    <a:pt x="65" y="18"/>
                    <a:pt x="70" y="19"/>
                  </a:cubicBezTo>
                  <a:cubicBezTo>
                    <a:pt x="76" y="20"/>
                    <a:pt x="90" y="23"/>
                    <a:pt x="87" y="24"/>
                  </a:cubicBezTo>
                  <a:cubicBezTo>
                    <a:pt x="81" y="23"/>
                    <a:pt x="68" y="19"/>
                    <a:pt x="68" y="20"/>
                  </a:cubicBezTo>
                  <a:cubicBezTo>
                    <a:pt x="73" y="21"/>
                    <a:pt x="73" y="22"/>
                    <a:pt x="76" y="23"/>
                  </a:cubicBezTo>
                  <a:cubicBezTo>
                    <a:pt x="78" y="20"/>
                    <a:pt x="87" y="28"/>
                    <a:pt x="90" y="27"/>
                  </a:cubicBezTo>
                  <a:cubicBezTo>
                    <a:pt x="85" y="25"/>
                    <a:pt x="91" y="25"/>
                    <a:pt x="93" y="26"/>
                  </a:cubicBezTo>
                  <a:cubicBezTo>
                    <a:pt x="114" y="33"/>
                    <a:pt x="129" y="38"/>
                    <a:pt x="143" y="41"/>
                  </a:cubicBezTo>
                  <a:cubicBezTo>
                    <a:pt x="129" y="37"/>
                    <a:pt x="140" y="39"/>
                    <a:pt x="135" y="37"/>
                  </a:cubicBezTo>
                  <a:cubicBezTo>
                    <a:pt x="131" y="37"/>
                    <a:pt x="123" y="32"/>
                    <a:pt x="120" y="31"/>
                  </a:cubicBezTo>
                  <a:close/>
                  <a:moveTo>
                    <a:pt x="109" y="28"/>
                  </a:moveTo>
                  <a:cubicBezTo>
                    <a:pt x="116" y="30"/>
                    <a:pt x="124" y="33"/>
                    <a:pt x="124" y="34"/>
                  </a:cubicBezTo>
                  <a:cubicBezTo>
                    <a:pt x="117" y="32"/>
                    <a:pt x="110" y="29"/>
                    <a:pt x="109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5" name="Freeform 7057">
              <a:extLst>
                <a:ext uri="{FF2B5EF4-FFF2-40B4-BE49-F238E27FC236}">
                  <a16:creationId xmlns:a16="http://schemas.microsoft.com/office/drawing/2014/main" id="{51882A7F-E467-46F0-BF79-F024728F2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623" y="4729017"/>
              <a:ext cx="53975" cy="23813"/>
            </a:xfrm>
            <a:custGeom>
              <a:avLst/>
              <a:gdLst>
                <a:gd name="T0" fmla="*/ 54 w 59"/>
                <a:gd name="T1" fmla="*/ 25 h 27"/>
                <a:gd name="T2" fmla="*/ 51 w 59"/>
                <a:gd name="T3" fmla="*/ 24 h 27"/>
                <a:gd name="T4" fmla="*/ 44 w 59"/>
                <a:gd name="T5" fmla="*/ 22 h 27"/>
                <a:gd name="T6" fmla="*/ 31 w 59"/>
                <a:gd name="T7" fmla="*/ 16 h 27"/>
                <a:gd name="T8" fmla="*/ 19 w 59"/>
                <a:gd name="T9" fmla="*/ 12 h 27"/>
                <a:gd name="T10" fmla="*/ 0 w 59"/>
                <a:gd name="T11" fmla="*/ 0 h 27"/>
                <a:gd name="T12" fmla="*/ 27 w 59"/>
                <a:gd name="T13" fmla="*/ 12 h 27"/>
                <a:gd name="T14" fmla="*/ 36 w 59"/>
                <a:gd name="T15" fmla="*/ 14 h 27"/>
                <a:gd name="T16" fmla="*/ 54 w 59"/>
                <a:gd name="T17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7">
                  <a:moveTo>
                    <a:pt x="54" y="25"/>
                  </a:moveTo>
                  <a:cubicBezTo>
                    <a:pt x="59" y="27"/>
                    <a:pt x="55" y="25"/>
                    <a:pt x="51" y="24"/>
                  </a:cubicBezTo>
                  <a:cubicBezTo>
                    <a:pt x="47" y="22"/>
                    <a:pt x="42" y="21"/>
                    <a:pt x="44" y="22"/>
                  </a:cubicBezTo>
                  <a:cubicBezTo>
                    <a:pt x="44" y="22"/>
                    <a:pt x="37" y="18"/>
                    <a:pt x="31" y="16"/>
                  </a:cubicBezTo>
                  <a:cubicBezTo>
                    <a:pt x="25" y="13"/>
                    <a:pt x="19" y="10"/>
                    <a:pt x="19" y="12"/>
                  </a:cubicBezTo>
                  <a:cubicBezTo>
                    <a:pt x="12" y="7"/>
                    <a:pt x="1" y="3"/>
                    <a:pt x="0" y="0"/>
                  </a:cubicBezTo>
                  <a:cubicBezTo>
                    <a:pt x="16" y="6"/>
                    <a:pt x="19" y="7"/>
                    <a:pt x="27" y="12"/>
                  </a:cubicBezTo>
                  <a:cubicBezTo>
                    <a:pt x="30" y="13"/>
                    <a:pt x="37" y="17"/>
                    <a:pt x="36" y="14"/>
                  </a:cubicBezTo>
                  <a:cubicBezTo>
                    <a:pt x="41" y="18"/>
                    <a:pt x="46" y="21"/>
                    <a:pt x="54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6" name="Freeform 7058">
              <a:extLst>
                <a:ext uri="{FF2B5EF4-FFF2-40B4-BE49-F238E27FC236}">
                  <a16:creationId xmlns:a16="http://schemas.microsoft.com/office/drawing/2014/main" id="{E83BA581-0E70-4348-A924-6BB919CE7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473" y="4762355"/>
              <a:ext cx="47625" cy="28575"/>
            </a:xfrm>
            <a:custGeom>
              <a:avLst/>
              <a:gdLst>
                <a:gd name="T0" fmla="*/ 5 w 53"/>
                <a:gd name="T1" fmla="*/ 0 h 32"/>
                <a:gd name="T2" fmla="*/ 21 w 53"/>
                <a:gd name="T3" fmla="*/ 9 h 32"/>
                <a:gd name="T4" fmla="*/ 21 w 53"/>
                <a:gd name="T5" fmla="*/ 11 h 32"/>
                <a:gd name="T6" fmla="*/ 36 w 53"/>
                <a:gd name="T7" fmla="*/ 20 h 32"/>
                <a:gd name="T8" fmla="*/ 51 w 53"/>
                <a:gd name="T9" fmla="*/ 29 h 32"/>
                <a:gd name="T10" fmla="*/ 41 w 53"/>
                <a:gd name="T11" fmla="*/ 24 h 32"/>
                <a:gd name="T12" fmla="*/ 31 w 53"/>
                <a:gd name="T13" fmla="*/ 20 h 32"/>
                <a:gd name="T14" fmla="*/ 0 w 53"/>
                <a:gd name="T15" fmla="*/ 2 h 32"/>
                <a:gd name="T16" fmla="*/ 26 w 53"/>
                <a:gd name="T17" fmla="*/ 16 h 32"/>
                <a:gd name="T18" fmla="*/ 8 w 53"/>
                <a:gd name="T19" fmla="*/ 5 h 32"/>
                <a:gd name="T20" fmla="*/ 5 w 53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32">
                  <a:moveTo>
                    <a:pt x="5" y="0"/>
                  </a:moveTo>
                  <a:cubicBezTo>
                    <a:pt x="9" y="1"/>
                    <a:pt x="14" y="6"/>
                    <a:pt x="21" y="9"/>
                  </a:cubicBezTo>
                  <a:cubicBezTo>
                    <a:pt x="24" y="12"/>
                    <a:pt x="22" y="11"/>
                    <a:pt x="21" y="1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0" y="22"/>
                    <a:pt x="44" y="25"/>
                    <a:pt x="51" y="29"/>
                  </a:cubicBezTo>
                  <a:cubicBezTo>
                    <a:pt x="53" y="32"/>
                    <a:pt x="47" y="28"/>
                    <a:pt x="41" y="24"/>
                  </a:cubicBezTo>
                  <a:cubicBezTo>
                    <a:pt x="34" y="20"/>
                    <a:pt x="28" y="16"/>
                    <a:pt x="31" y="20"/>
                  </a:cubicBezTo>
                  <a:cubicBezTo>
                    <a:pt x="22" y="14"/>
                    <a:pt x="12" y="8"/>
                    <a:pt x="0" y="2"/>
                  </a:cubicBezTo>
                  <a:cubicBezTo>
                    <a:pt x="3" y="2"/>
                    <a:pt x="14" y="10"/>
                    <a:pt x="26" y="16"/>
                  </a:cubicBezTo>
                  <a:cubicBezTo>
                    <a:pt x="22" y="12"/>
                    <a:pt x="19" y="11"/>
                    <a:pt x="8" y="5"/>
                  </a:cubicBezTo>
                  <a:cubicBezTo>
                    <a:pt x="1" y="0"/>
                    <a:pt x="10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7" name="Freeform 7059">
              <a:extLst>
                <a:ext uri="{FF2B5EF4-FFF2-40B4-BE49-F238E27FC236}">
                  <a16:creationId xmlns:a16="http://schemas.microsoft.com/office/drawing/2014/main" id="{AE2D61C8-807D-428E-AD11-B2126A5B0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223" y="4686155"/>
              <a:ext cx="133350" cy="14288"/>
            </a:xfrm>
            <a:custGeom>
              <a:avLst/>
              <a:gdLst>
                <a:gd name="T0" fmla="*/ 130 w 147"/>
                <a:gd name="T1" fmla="*/ 6 h 15"/>
                <a:gd name="T2" fmla="*/ 132 w 147"/>
                <a:gd name="T3" fmla="*/ 5 h 15"/>
                <a:gd name="T4" fmla="*/ 91 w 147"/>
                <a:gd name="T5" fmla="*/ 1 h 15"/>
                <a:gd name="T6" fmla="*/ 53 w 147"/>
                <a:gd name="T7" fmla="*/ 0 h 15"/>
                <a:gd name="T8" fmla="*/ 48 w 147"/>
                <a:gd name="T9" fmla="*/ 2 h 15"/>
                <a:gd name="T10" fmla="*/ 74 w 147"/>
                <a:gd name="T11" fmla="*/ 2 h 15"/>
                <a:gd name="T12" fmla="*/ 92 w 147"/>
                <a:gd name="T13" fmla="*/ 3 h 15"/>
                <a:gd name="T14" fmla="*/ 76 w 147"/>
                <a:gd name="T15" fmla="*/ 6 h 15"/>
                <a:gd name="T16" fmla="*/ 75 w 147"/>
                <a:gd name="T17" fmla="*/ 4 h 15"/>
                <a:gd name="T18" fmla="*/ 55 w 147"/>
                <a:gd name="T19" fmla="*/ 4 h 15"/>
                <a:gd name="T20" fmla="*/ 34 w 147"/>
                <a:gd name="T21" fmla="*/ 3 h 15"/>
                <a:gd name="T22" fmla="*/ 17 w 147"/>
                <a:gd name="T23" fmla="*/ 10 h 15"/>
                <a:gd name="T24" fmla="*/ 0 w 147"/>
                <a:gd name="T25" fmla="*/ 11 h 15"/>
                <a:gd name="T26" fmla="*/ 16 w 147"/>
                <a:gd name="T27" fmla="*/ 13 h 15"/>
                <a:gd name="T28" fmla="*/ 2 w 147"/>
                <a:gd name="T29" fmla="*/ 15 h 15"/>
                <a:gd name="T30" fmla="*/ 17 w 147"/>
                <a:gd name="T31" fmla="*/ 14 h 15"/>
                <a:gd name="T32" fmla="*/ 22 w 147"/>
                <a:gd name="T33" fmla="*/ 13 h 15"/>
                <a:gd name="T34" fmla="*/ 41 w 147"/>
                <a:gd name="T35" fmla="*/ 13 h 15"/>
                <a:gd name="T36" fmla="*/ 62 w 147"/>
                <a:gd name="T37" fmla="*/ 13 h 15"/>
                <a:gd name="T38" fmla="*/ 64 w 147"/>
                <a:gd name="T39" fmla="*/ 10 h 15"/>
                <a:gd name="T40" fmla="*/ 43 w 147"/>
                <a:gd name="T41" fmla="*/ 9 h 15"/>
                <a:gd name="T42" fmla="*/ 80 w 147"/>
                <a:gd name="T43" fmla="*/ 8 h 15"/>
                <a:gd name="T44" fmla="*/ 68 w 147"/>
                <a:gd name="T45" fmla="*/ 7 h 15"/>
                <a:gd name="T46" fmla="*/ 91 w 147"/>
                <a:gd name="T47" fmla="*/ 7 h 15"/>
                <a:gd name="T48" fmla="*/ 106 w 147"/>
                <a:gd name="T49" fmla="*/ 9 h 15"/>
                <a:gd name="T50" fmla="*/ 119 w 147"/>
                <a:gd name="T51" fmla="*/ 13 h 15"/>
                <a:gd name="T52" fmla="*/ 129 w 147"/>
                <a:gd name="T53" fmla="*/ 13 h 15"/>
                <a:gd name="T54" fmla="*/ 147 w 147"/>
                <a:gd name="T55" fmla="*/ 14 h 15"/>
                <a:gd name="T56" fmla="*/ 137 w 147"/>
                <a:gd name="T57" fmla="*/ 10 h 15"/>
                <a:gd name="T58" fmla="*/ 122 w 147"/>
                <a:gd name="T59" fmla="*/ 7 h 15"/>
                <a:gd name="T60" fmla="*/ 105 w 147"/>
                <a:gd name="T61" fmla="*/ 8 h 15"/>
                <a:gd name="T62" fmla="*/ 96 w 147"/>
                <a:gd name="T63" fmla="*/ 5 h 15"/>
                <a:gd name="T64" fmla="*/ 104 w 147"/>
                <a:gd name="T65" fmla="*/ 4 h 15"/>
                <a:gd name="T66" fmla="*/ 115 w 147"/>
                <a:gd name="T67" fmla="*/ 4 h 15"/>
                <a:gd name="T68" fmla="*/ 122 w 147"/>
                <a:gd name="T69" fmla="*/ 6 h 15"/>
                <a:gd name="T70" fmla="*/ 118 w 147"/>
                <a:gd name="T71" fmla="*/ 4 h 15"/>
                <a:gd name="T72" fmla="*/ 126 w 147"/>
                <a:gd name="T73" fmla="*/ 4 h 15"/>
                <a:gd name="T74" fmla="*/ 130 w 147"/>
                <a:gd name="T75" fmla="*/ 6 h 15"/>
                <a:gd name="T76" fmla="*/ 37 w 147"/>
                <a:gd name="T77" fmla="*/ 10 h 15"/>
                <a:gd name="T78" fmla="*/ 41 w 147"/>
                <a:gd name="T79" fmla="*/ 10 h 15"/>
                <a:gd name="T80" fmla="*/ 18 w 147"/>
                <a:gd name="T81" fmla="*/ 12 h 15"/>
                <a:gd name="T82" fmla="*/ 37 w 147"/>
                <a:gd name="T8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7" h="15">
                  <a:moveTo>
                    <a:pt x="130" y="6"/>
                  </a:moveTo>
                  <a:cubicBezTo>
                    <a:pt x="130" y="5"/>
                    <a:pt x="131" y="5"/>
                    <a:pt x="132" y="5"/>
                  </a:cubicBezTo>
                  <a:cubicBezTo>
                    <a:pt x="117" y="2"/>
                    <a:pt x="103" y="1"/>
                    <a:pt x="91" y="1"/>
                  </a:cubicBezTo>
                  <a:cubicBezTo>
                    <a:pt x="78" y="1"/>
                    <a:pt x="66" y="0"/>
                    <a:pt x="53" y="0"/>
                  </a:cubicBezTo>
                  <a:cubicBezTo>
                    <a:pt x="56" y="1"/>
                    <a:pt x="43" y="0"/>
                    <a:pt x="48" y="2"/>
                  </a:cubicBezTo>
                  <a:cubicBezTo>
                    <a:pt x="57" y="3"/>
                    <a:pt x="70" y="3"/>
                    <a:pt x="74" y="2"/>
                  </a:cubicBezTo>
                  <a:cubicBezTo>
                    <a:pt x="80" y="3"/>
                    <a:pt x="86" y="2"/>
                    <a:pt x="92" y="3"/>
                  </a:cubicBezTo>
                  <a:cubicBezTo>
                    <a:pt x="91" y="5"/>
                    <a:pt x="84" y="6"/>
                    <a:pt x="76" y="6"/>
                  </a:cubicBezTo>
                  <a:cubicBezTo>
                    <a:pt x="77" y="6"/>
                    <a:pt x="83" y="4"/>
                    <a:pt x="75" y="4"/>
                  </a:cubicBezTo>
                  <a:cubicBezTo>
                    <a:pt x="71" y="4"/>
                    <a:pt x="63" y="4"/>
                    <a:pt x="55" y="4"/>
                  </a:cubicBezTo>
                  <a:cubicBezTo>
                    <a:pt x="48" y="4"/>
                    <a:pt x="40" y="4"/>
                    <a:pt x="34" y="3"/>
                  </a:cubicBezTo>
                  <a:cubicBezTo>
                    <a:pt x="23" y="6"/>
                    <a:pt x="26" y="8"/>
                    <a:pt x="17" y="10"/>
                  </a:cubicBezTo>
                  <a:cubicBezTo>
                    <a:pt x="16" y="8"/>
                    <a:pt x="4" y="10"/>
                    <a:pt x="0" y="11"/>
                  </a:cubicBezTo>
                  <a:cubicBezTo>
                    <a:pt x="11" y="10"/>
                    <a:pt x="15" y="11"/>
                    <a:pt x="16" y="13"/>
                  </a:cubicBezTo>
                  <a:cubicBezTo>
                    <a:pt x="12" y="14"/>
                    <a:pt x="1" y="14"/>
                    <a:pt x="2" y="15"/>
                  </a:cubicBezTo>
                  <a:cubicBezTo>
                    <a:pt x="9" y="14"/>
                    <a:pt x="9" y="15"/>
                    <a:pt x="17" y="14"/>
                  </a:cubicBezTo>
                  <a:cubicBezTo>
                    <a:pt x="16" y="13"/>
                    <a:pt x="18" y="13"/>
                    <a:pt x="22" y="13"/>
                  </a:cubicBezTo>
                  <a:cubicBezTo>
                    <a:pt x="26" y="13"/>
                    <a:pt x="33" y="13"/>
                    <a:pt x="41" y="13"/>
                  </a:cubicBezTo>
                  <a:cubicBezTo>
                    <a:pt x="49" y="13"/>
                    <a:pt x="57" y="13"/>
                    <a:pt x="62" y="13"/>
                  </a:cubicBezTo>
                  <a:cubicBezTo>
                    <a:pt x="60" y="12"/>
                    <a:pt x="67" y="11"/>
                    <a:pt x="64" y="10"/>
                  </a:cubicBezTo>
                  <a:cubicBezTo>
                    <a:pt x="56" y="9"/>
                    <a:pt x="48" y="11"/>
                    <a:pt x="43" y="9"/>
                  </a:cubicBezTo>
                  <a:cubicBezTo>
                    <a:pt x="58" y="8"/>
                    <a:pt x="74" y="10"/>
                    <a:pt x="80" y="8"/>
                  </a:cubicBezTo>
                  <a:cubicBezTo>
                    <a:pt x="76" y="8"/>
                    <a:pt x="69" y="8"/>
                    <a:pt x="68" y="7"/>
                  </a:cubicBezTo>
                  <a:cubicBezTo>
                    <a:pt x="75" y="6"/>
                    <a:pt x="84" y="8"/>
                    <a:pt x="91" y="7"/>
                  </a:cubicBezTo>
                  <a:cubicBezTo>
                    <a:pt x="91" y="9"/>
                    <a:pt x="101" y="7"/>
                    <a:pt x="106" y="9"/>
                  </a:cubicBezTo>
                  <a:cubicBezTo>
                    <a:pt x="99" y="10"/>
                    <a:pt x="115" y="13"/>
                    <a:pt x="119" y="13"/>
                  </a:cubicBezTo>
                  <a:cubicBezTo>
                    <a:pt x="117" y="11"/>
                    <a:pt x="122" y="12"/>
                    <a:pt x="129" y="13"/>
                  </a:cubicBezTo>
                  <a:cubicBezTo>
                    <a:pt x="136" y="13"/>
                    <a:pt x="143" y="14"/>
                    <a:pt x="147" y="14"/>
                  </a:cubicBezTo>
                  <a:cubicBezTo>
                    <a:pt x="138" y="13"/>
                    <a:pt x="137" y="11"/>
                    <a:pt x="137" y="10"/>
                  </a:cubicBezTo>
                  <a:cubicBezTo>
                    <a:pt x="129" y="10"/>
                    <a:pt x="124" y="9"/>
                    <a:pt x="122" y="7"/>
                  </a:cubicBezTo>
                  <a:cubicBezTo>
                    <a:pt x="110" y="6"/>
                    <a:pt x="117" y="9"/>
                    <a:pt x="105" y="8"/>
                  </a:cubicBezTo>
                  <a:cubicBezTo>
                    <a:pt x="103" y="6"/>
                    <a:pt x="104" y="6"/>
                    <a:pt x="96" y="5"/>
                  </a:cubicBezTo>
                  <a:cubicBezTo>
                    <a:pt x="104" y="5"/>
                    <a:pt x="94" y="4"/>
                    <a:pt x="104" y="4"/>
                  </a:cubicBezTo>
                  <a:cubicBezTo>
                    <a:pt x="107" y="5"/>
                    <a:pt x="111" y="4"/>
                    <a:pt x="115" y="4"/>
                  </a:cubicBezTo>
                  <a:cubicBezTo>
                    <a:pt x="117" y="5"/>
                    <a:pt x="119" y="5"/>
                    <a:pt x="122" y="6"/>
                  </a:cubicBezTo>
                  <a:cubicBezTo>
                    <a:pt x="129" y="5"/>
                    <a:pt x="117" y="5"/>
                    <a:pt x="118" y="4"/>
                  </a:cubicBezTo>
                  <a:cubicBezTo>
                    <a:pt x="122" y="4"/>
                    <a:pt x="124" y="4"/>
                    <a:pt x="126" y="4"/>
                  </a:cubicBezTo>
                  <a:cubicBezTo>
                    <a:pt x="127" y="5"/>
                    <a:pt x="126" y="5"/>
                    <a:pt x="130" y="6"/>
                  </a:cubicBezTo>
                  <a:close/>
                  <a:moveTo>
                    <a:pt x="37" y="10"/>
                  </a:moveTo>
                  <a:cubicBezTo>
                    <a:pt x="37" y="10"/>
                    <a:pt x="39" y="10"/>
                    <a:pt x="41" y="10"/>
                  </a:cubicBezTo>
                  <a:cubicBezTo>
                    <a:pt x="35" y="11"/>
                    <a:pt x="27" y="11"/>
                    <a:pt x="18" y="12"/>
                  </a:cubicBezTo>
                  <a:cubicBezTo>
                    <a:pt x="14" y="10"/>
                    <a:pt x="27" y="10"/>
                    <a:pt x="3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8" name="Freeform 7060">
              <a:extLst>
                <a:ext uri="{FF2B5EF4-FFF2-40B4-BE49-F238E27FC236}">
                  <a16:creationId xmlns:a16="http://schemas.microsoft.com/office/drawing/2014/main" id="{573B6255-B0C1-4085-8B5B-958DBCE7F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160" y="4889355"/>
              <a:ext cx="34925" cy="38100"/>
            </a:xfrm>
            <a:custGeom>
              <a:avLst/>
              <a:gdLst>
                <a:gd name="T0" fmla="*/ 28 w 39"/>
                <a:gd name="T1" fmla="*/ 32 h 42"/>
                <a:gd name="T2" fmla="*/ 25 w 39"/>
                <a:gd name="T3" fmla="*/ 25 h 42"/>
                <a:gd name="T4" fmla="*/ 39 w 39"/>
                <a:gd name="T5" fmla="*/ 42 h 42"/>
                <a:gd name="T6" fmla="*/ 34 w 39"/>
                <a:gd name="T7" fmla="*/ 40 h 42"/>
                <a:gd name="T8" fmla="*/ 24 w 39"/>
                <a:gd name="T9" fmla="*/ 29 h 42"/>
                <a:gd name="T10" fmla="*/ 13 w 39"/>
                <a:gd name="T11" fmla="*/ 13 h 42"/>
                <a:gd name="T12" fmla="*/ 10 w 39"/>
                <a:gd name="T13" fmla="*/ 14 h 42"/>
                <a:gd name="T14" fmla="*/ 0 w 39"/>
                <a:gd name="T15" fmla="*/ 0 h 42"/>
                <a:gd name="T16" fmla="*/ 15 w 39"/>
                <a:gd name="T17" fmla="*/ 15 h 42"/>
                <a:gd name="T18" fmla="*/ 28 w 39"/>
                <a:gd name="T19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2">
                  <a:moveTo>
                    <a:pt x="28" y="32"/>
                  </a:moveTo>
                  <a:cubicBezTo>
                    <a:pt x="27" y="29"/>
                    <a:pt x="28" y="29"/>
                    <a:pt x="25" y="25"/>
                  </a:cubicBezTo>
                  <a:cubicBezTo>
                    <a:pt x="28" y="26"/>
                    <a:pt x="32" y="35"/>
                    <a:pt x="39" y="42"/>
                  </a:cubicBezTo>
                  <a:cubicBezTo>
                    <a:pt x="35" y="38"/>
                    <a:pt x="33" y="37"/>
                    <a:pt x="34" y="40"/>
                  </a:cubicBezTo>
                  <a:cubicBezTo>
                    <a:pt x="29" y="34"/>
                    <a:pt x="15" y="18"/>
                    <a:pt x="24" y="29"/>
                  </a:cubicBezTo>
                  <a:cubicBezTo>
                    <a:pt x="16" y="23"/>
                    <a:pt x="20" y="21"/>
                    <a:pt x="13" y="13"/>
                  </a:cubicBezTo>
                  <a:cubicBezTo>
                    <a:pt x="8" y="8"/>
                    <a:pt x="11" y="14"/>
                    <a:pt x="10" y="14"/>
                  </a:cubicBezTo>
                  <a:cubicBezTo>
                    <a:pt x="4" y="7"/>
                    <a:pt x="10" y="10"/>
                    <a:pt x="0" y="0"/>
                  </a:cubicBezTo>
                  <a:cubicBezTo>
                    <a:pt x="4" y="2"/>
                    <a:pt x="9" y="9"/>
                    <a:pt x="15" y="15"/>
                  </a:cubicBezTo>
                  <a:cubicBezTo>
                    <a:pt x="20" y="22"/>
                    <a:pt x="25" y="28"/>
                    <a:pt x="28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9" name="Freeform 7061">
              <a:extLst>
                <a:ext uri="{FF2B5EF4-FFF2-40B4-BE49-F238E27FC236}">
                  <a16:creationId xmlns:a16="http://schemas.microsoft.com/office/drawing/2014/main" id="{F68B51DF-BE43-4E25-9832-A6D8FDFB9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823" y="5911705"/>
              <a:ext cx="30162" cy="17463"/>
            </a:xfrm>
            <a:custGeom>
              <a:avLst/>
              <a:gdLst>
                <a:gd name="T0" fmla="*/ 14 w 33"/>
                <a:gd name="T1" fmla="*/ 12 h 20"/>
                <a:gd name="T2" fmla="*/ 29 w 33"/>
                <a:gd name="T3" fmla="*/ 1 h 20"/>
                <a:gd name="T4" fmla="*/ 33 w 33"/>
                <a:gd name="T5" fmla="*/ 0 h 20"/>
                <a:gd name="T6" fmla="*/ 15 w 33"/>
                <a:gd name="T7" fmla="*/ 13 h 20"/>
                <a:gd name="T8" fmla="*/ 13 w 33"/>
                <a:gd name="T9" fmla="*/ 12 h 20"/>
                <a:gd name="T10" fmla="*/ 14 w 33"/>
                <a:gd name="T11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0">
                  <a:moveTo>
                    <a:pt x="14" y="12"/>
                  </a:moveTo>
                  <a:cubicBezTo>
                    <a:pt x="16" y="10"/>
                    <a:pt x="20" y="7"/>
                    <a:pt x="29" y="1"/>
                  </a:cubicBezTo>
                  <a:cubicBezTo>
                    <a:pt x="29" y="2"/>
                    <a:pt x="31" y="1"/>
                    <a:pt x="33" y="0"/>
                  </a:cubicBezTo>
                  <a:cubicBezTo>
                    <a:pt x="28" y="4"/>
                    <a:pt x="22" y="8"/>
                    <a:pt x="15" y="13"/>
                  </a:cubicBezTo>
                  <a:cubicBezTo>
                    <a:pt x="18" y="9"/>
                    <a:pt x="0" y="20"/>
                    <a:pt x="13" y="12"/>
                  </a:cubicBez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0" name="Freeform 7062">
              <a:extLst>
                <a:ext uri="{FF2B5EF4-FFF2-40B4-BE49-F238E27FC236}">
                  <a16:creationId xmlns:a16="http://schemas.microsoft.com/office/drawing/2014/main" id="{9B2B3A0D-D9E3-4D04-9C3A-294493289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148" y="5935517"/>
              <a:ext cx="57150" cy="28575"/>
            </a:xfrm>
            <a:custGeom>
              <a:avLst/>
              <a:gdLst>
                <a:gd name="T0" fmla="*/ 52 w 63"/>
                <a:gd name="T1" fmla="*/ 8 h 32"/>
                <a:gd name="T2" fmla="*/ 2 w 63"/>
                <a:gd name="T3" fmla="*/ 32 h 32"/>
                <a:gd name="T4" fmla="*/ 15 w 63"/>
                <a:gd name="T5" fmla="*/ 24 h 32"/>
                <a:gd name="T6" fmla="*/ 53 w 63"/>
                <a:gd name="T7" fmla="*/ 5 h 32"/>
                <a:gd name="T8" fmla="*/ 52 w 63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2">
                  <a:moveTo>
                    <a:pt x="52" y="8"/>
                  </a:moveTo>
                  <a:cubicBezTo>
                    <a:pt x="37" y="16"/>
                    <a:pt x="19" y="25"/>
                    <a:pt x="2" y="32"/>
                  </a:cubicBezTo>
                  <a:cubicBezTo>
                    <a:pt x="0" y="30"/>
                    <a:pt x="18" y="25"/>
                    <a:pt x="15" y="24"/>
                  </a:cubicBezTo>
                  <a:cubicBezTo>
                    <a:pt x="29" y="18"/>
                    <a:pt x="43" y="11"/>
                    <a:pt x="53" y="5"/>
                  </a:cubicBezTo>
                  <a:cubicBezTo>
                    <a:pt x="63" y="0"/>
                    <a:pt x="45" y="10"/>
                    <a:pt x="5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1" name="Freeform 7063">
              <a:extLst>
                <a:ext uri="{FF2B5EF4-FFF2-40B4-BE49-F238E27FC236}">
                  <a16:creationId xmlns:a16="http://schemas.microsoft.com/office/drawing/2014/main" id="{381B3CE2-536C-4589-97BA-A2091A93B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73" y="5970442"/>
              <a:ext cx="119062" cy="38100"/>
            </a:xfrm>
            <a:custGeom>
              <a:avLst/>
              <a:gdLst>
                <a:gd name="T0" fmla="*/ 132 w 132"/>
                <a:gd name="T1" fmla="*/ 0 h 43"/>
                <a:gd name="T2" fmla="*/ 78 w 132"/>
                <a:gd name="T3" fmla="*/ 21 h 43"/>
                <a:gd name="T4" fmla="*/ 2 w 132"/>
                <a:gd name="T5" fmla="*/ 43 h 43"/>
                <a:gd name="T6" fmla="*/ 10 w 132"/>
                <a:gd name="T7" fmla="*/ 39 h 43"/>
                <a:gd name="T8" fmla="*/ 24 w 132"/>
                <a:gd name="T9" fmla="*/ 37 h 43"/>
                <a:gd name="T10" fmla="*/ 22 w 132"/>
                <a:gd name="T11" fmla="*/ 35 h 43"/>
                <a:gd name="T12" fmla="*/ 81 w 132"/>
                <a:gd name="T13" fmla="*/ 19 h 43"/>
                <a:gd name="T14" fmla="*/ 132 w 132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43">
                  <a:moveTo>
                    <a:pt x="132" y="0"/>
                  </a:moveTo>
                  <a:cubicBezTo>
                    <a:pt x="119" y="6"/>
                    <a:pt x="101" y="13"/>
                    <a:pt x="78" y="21"/>
                  </a:cubicBezTo>
                  <a:cubicBezTo>
                    <a:pt x="56" y="29"/>
                    <a:pt x="30" y="37"/>
                    <a:pt x="2" y="43"/>
                  </a:cubicBezTo>
                  <a:cubicBezTo>
                    <a:pt x="0" y="42"/>
                    <a:pt x="5" y="41"/>
                    <a:pt x="10" y="39"/>
                  </a:cubicBezTo>
                  <a:cubicBezTo>
                    <a:pt x="15" y="38"/>
                    <a:pt x="21" y="37"/>
                    <a:pt x="24" y="37"/>
                  </a:cubicBezTo>
                  <a:cubicBezTo>
                    <a:pt x="33" y="34"/>
                    <a:pt x="20" y="37"/>
                    <a:pt x="22" y="35"/>
                  </a:cubicBezTo>
                  <a:cubicBezTo>
                    <a:pt x="44" y="31"/>
                    <a:pt x="64" y="25"/>
                    <a:pt x="81" y="19"/>
                  </a:cubicBezTo>
                  <a:cubicBezTo>
                    <a:pt x="99" y="13"/>
                    <a:pt x="115" y="6"/>
                    <a:pt x="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2" name="Freeform 7064">
              <a:extLst>
                <a:ext uri="{FF2B5EF4-FFF2-40B4-BE49-F238E27FC236}">
                  <a16:creationId xmlns:a16="http://schemas.microsoft.com/office/drawing/2014/main" id="{1CD63D75-A775-4BD1-948E-6C3E9764C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310" y="4825855"/>
              <a:ext cx="12700" cy="9525"/>
            </a:xfrm>
            <a:custGeom>
              <a:avLst/>
              <a:gdLst>
                <a:gd name="T0" fmla="*/ 14 w 14"/>
                <a:gd name="T1" fmla="*/ 12 h 12"/>
                <a:gd name="T2" fmla="*/ 0 w 14"/>
                <a:gd name="T3" fmla="*/ 0 h 12"/>
                <a:gd name="T4" fmla="*/ 14 w 14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14" y="12"/>
                  </a:moveTo>
                  <a:cubicBezTo>
                    <a:pt x="13" y="12"/>
                    <a:pt x="2" y="2"/>
                    <a:pt x="0" y="0"/>
                  </a:cubicBezTo>
                  <a:cubicBezTo>
                    <a:pt x="6" y="3"/>
                    <a:pt x="7" y="6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3" name="Freeform 7065">
              <a:extLst>
                <a:ext uri="{FF2B5EF4-FFF2-40B4-BE49-F238E27FC236}">
                  <a16:creationId xmlns:a16="http://schemas.microsoft.com/office/drawing/2014/main" id="{9FBA1BD9-464C-4BD5-AF62-EF5C01B96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148" y="4736955"/>
              <a:ext cx="120650" cy="68263"/>
            </a:xfrm>
            <a:custGeom>
              <a:avLst/>
              <a:gdLst>
                <a:gd name="T0" fmla="*/ 135 w 135"/>
                <a:gd name="T1" fmla="*/ 75 h 75"/>
                <a:gd name="T2" fmla="*/ 113 w 135"/>
                <a:gd name="T3" fmla="*/ 58 h 75"/>
                <a:gd name="T4" fmla="*/ 75 w 135"/>
                <a:gd name="T5" fmla="*/ 37 h 75"/>
                <a:gd name="T6" fmla="*/ 103 w 135"/>
                <a:gd name="T7" fmla="*/ 56 h 75"/>
                <a:gd name="T8" fmla="*/ 56 w 135"/>
                <a:gd name="T9" fmla="*/ 29 h 75"/>
                <a:gd name="T10" fmla="*/ 56 w 135"/>
                <a:gd name="T11" fmla="*/ 26 h 75"/>
                <a:gd name="T12" fmla="*/ 48 w 135"/>
                <a:gd name="T13" fmla="*/ 26 h 75"/>
                <a:gd name="T14" fmla="*/ 0 w 135"/>
                <a:gd name="T15" fmla="*/ 3 h 75"/>
                <a:gd name="T16" fmla="*/ 0 w 135"/>
                <a:gd name="T17" fmla="*/ 0 h 75"/>
                <a:gd name="T18" fmla="*/ 22 w 135"/>
                <a:gd name="T19" fmla="*/ 11 h 75"/>
                <a:gd name="T20" fmla="*/ 27 w 135"/>
                <a:gd name="T21" fmla="*/ 10 h 75"/>
                <a:gd name="T22" fmla="*/ 88 w 135"/>
                <a:gd name="T23" fmla="*/ 42 h 75"/>
                <a:gd name="T24" fmla="*/ 135 w 135"/>
                <a:gd name="T2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75">
                  <a:moveTo>
                    <a:pt x="135" y="75"/>
                  </a:moveTo>
                  <a:cubicBezTo>
                    <a:pt x="127" y="68"/>
                    <a:pt x="117" y="63"/>
                    <a:pt x="113" y="58"/>
                  </a:cubicBezTo>
                  <a:cubicBezTo>
                    <a:pt x="107" y="56"/>
                    <a:pt x="90" y="46"/>
                    <a:pt x="75" y="37"/>
                  </a:cubicBezTo>
                  <a:cubicBezTo>
                    <a:pt x="82" y="43"/>
                    <a:pt x="97" y="49"/>
                    <a:pt x="103" y="56"/>
                  </a:cubicBezTo>
                  <a:cubicBezTo>
                    <a:pt x="84" y="45"/>
                    <a:pt x="69" y="34"/>
                    <a:pt x="56" y="29"/>
                  </a:cubicBezTo>
                  <a:cubicBezTo>
                    <a:pt x="57" y="28"/>
                    <a:pt x="53" y="26"/>
                    <a:pt x="56" y="26"/>
                  </a:cubicBezTo>
                  <a:cubicBezTo>
                    <a:pt x="48" y="23"/>
                    <a:pt x="50" y="25"/>
                    <a:pt x="48" y="26"/>
                  </a:cubicBezTo>
                  <a:cubicBezTo>
                    <a:pt x="29" y="17"/>
                    <a:pt x="15" y="10"/>
                    <a:pt x="0" y="3"/>
                  </a:cubicBezTo>
                  <a:cubicBezTo>
                    <a:pt x="10" y="7"/>
                    <a:pt x="7" y="4"/>
                    <a:pt x="0" y="0"/>
                  </a:cubicBezTo>
                  <a:cubicBezTo>
                    <a:pt x="6" y="1"/>
                    <a:pt x="9" y="6"/>
                    <a:pt x="22" y="11"/>
                  </a:cubicBezTo>
                  <a:cubicBezTo>
                    <a:pt x="32" y="15"/>
                    <a:pt x="22" y="8"/>
                    <a:pt x="27" y="10"/>
                  </a:cubicBezTo>
                  <a:cubicBezTo>
                    <a:pt x="50" y="21"/>
                    <a:pt x="70" y="31"/>
                    <a:pt x="88" y="42"/>
                  </a:cubicBezTo>
                  <a:cubicBezTo>
                    <a:pt x="106" y="53"/>
                    <a:pt x="121" y="63"/>
                    <a:pt x="135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4" name="Freeform 7069">
              <a:extLst>
                <a:ext uri="{FF2B5EF4-FFF2-40B4-BE49-F238E27FC236}">
                  <a16:creationId xmlns:a16="http://schemas.microsoft.com/office/drawing/2014/main" id="{DD9B1CD3-0F00-4E74-9157-5DC673D8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148" y="5725967"/>
              <a:ext cx="25400" cy="36513"/>
            </a:xfrm>
            <a:custGeom>
              <a:avLst/>
              <a:gdLst>
                <a:gd name="T0" fmla="*/ 22 w 28"/>
                <a:gd name="T1" fmla="*/ 11 h 41"/>
                <a:gd name="T2" fmla="*/ 13 w 28"/>
                <a:gd name="T3" fmla="*/ 23 h 41"/>
                <a:gd name="T4" fmla="*/ 5 w 28"/>
                <a:gd name="T5" fmla="*/ 34 h 41"/>
                <a:gd name="T6" fmla="*/ 0 w 28"/>
                <a:gd name="T7" fmla="*/ 39 h 41"/>
                <a:gd name="T8" fmla="*/ 26 w 28"/>
                <a:gd name="T9" fmla="*/ 3 h 41"/>
                <a:gd name="T10" fmla="*/ 23 w 28"/>
                <a:gd name="T11" fmla="*/ 9 h 41"/>
                <a:gd name="T12" fmla="*/ 22 w 28"/>
                <a:gd name="T13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1">
                  <a:moveTo>
                    <a:pt x="22" y="11"/>
                  </a:moveTo>
                  <a:cubicBezTo>
                    <a:pt x="20" y="14"/>
                    <a:pt x="16" y="18"/>
                    <a:pt x="13" y="23"/>
                  </a:cubicBezTo>
                  <a:cubicBezTo>
                    <a:pt x="9" y="28"/>
                    <a:pt x="5" y="32"/>
                    <a:pt x="5" y="34"/>
                  </a:cubicBezTo>
                  <a:cubicBezTo>
                    <a:pt x="0" y="41"/>
                    <a:pt x="8" y="28"/>
                    <a:pt x="0" y="39"/>
                  </a:cubicBezTo>
                  <a:cubicBezTo>
                    <a:pt x="8" y="27"/>
                    <a:pt x="15" y="18"/>
                    <a:pt x="26" y="3"/>
                  </a:cubicBezTo>
                  <a:cubicBezTo>
                    <a:pt x="28" y="0"/>
                    <a:pt x="26" y="5"/>
                    <a:pt x="23" y="9"/>
                  </a:cubicBezTo>
                  <a:cubicBezTo>
                    <a:pt x="20" y="12"/>
                    <a:pt x="18" y="16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5" name="Freeform 7070">
              <a:extLst>
                <a:ext uri="{FF2B5EF4-FFF2-40B4-BE49-F238E27FC236}">
                  <a16:creationId xmlns:a16="http://schemas.microsoft.com/office/drawing/2014/main" id="{140D8F17-6961-45A2-997B-62D47CEA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323" y="5945042"/>
              <a:ext cx="23812" cy="9525"/>
            </a:xfrm>
            <a:custGeom>
              <a:avLst/>
              <a:gdLst>
                <a:gd name="T0" fmla="*/ 19 w 26"/>
                <a:gd name="T1" fmla="*/ 5 h 12"/>
                <a:gd name="T2" fmla="*/ 18 w 26"/>
                <a:gd name="T3" fmla="*/ 4 h 12"/>
                <a:gd name="T4" fmla="*/ 0 w 26"/>
                <a:gd name="T5" fmla="*/ 12 h 12"/>
                <a:gd name="T6" fmla="*/ 10 w 26"/>
                <a:gd name="T7" fmla="*/ 7 h 12"/>
                <a:gd name="T8" fmla="*/ 26 w 26"/>
                <a:gd name="T9" fmla="*/ 0 h 12"/>
                <a:gd name="T10" fmla="*/ 19 w 26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">
                  <a:moveTo>
                    <a:pt x="19" y="5"/>
                  </a:moveTo>
                  <a:cubicBezTo>
                    <a:pt x="17" y="8"/>
                    <a:pt x="14" y="6"/>
                    <a:pt x="18" y="4"/>
                  </a:cubicBezTo>
                  <a:cubicBezTo>
                    <a:pt x="12" y="7"/>
                    <a:pt x="6" y="10"/>
                    <a:pt x="0" y="12"/>
                  </a:cubicBezTo>
                  <a:cubicBezTo>
                    <a:pt x="0" y="12"/>
                    <a:pt x="5" y="10"/>
                    <a:pt x="10" y="7"/>
                  </a:cubicBezTo>
                  <a:cubicBezTo>
                    <a:pt x="15" y="4"/>
                    <a:pt x="22" y="1"/>
                    <a:pt x="26" y="0"/>
                  </a:cubicBezTo>
                  <a:cubicBezTo>
                    <a:pt x="26" y="1"/>
                    <a:pt x="15" y="5"/>
                    <a:pt x="19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6" name="Freeform 7071">
              <a:extLst>
                <a:ext uri="{FF2B5EF4-FFF2-40B4-BE49-F238E27FC236}">
                  <a16:creationId xmlns:a16="http://schemas.microsoft.com/office/drawing/2014/main" id="{040D24CF-4302-4DD6-BE10-F19E11C06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998" y="4775055"/>
              <a:ext cx="30162" cy="20638"/>
            </a:xfrm>
            <a:custGeom>
              <a:avLst/>
              <a:gdLst>
                <a:gd name="T0" fmla="*/ 27 w 34"/>
                <a:gd name="T1" fmla="*/ 17 h 23"/>
                <a:gd name="T2" fmla="*/ 19 w 34"/>
                <a:gd name="T3" fmla="*/ 14 h 23"/>
                <a:gd name="T4" fmla="*/ 2 w 34"/>
                <a:gd name="T5" fmla="*/ 3 h 23"/>
                <a:gd name="T6" fmla="*/ 9 w 34"/>
                <a:gd name="T7" fmla="*/ 5 h 23"/>
                <a:gd name="T8" fmla="*/ 21 w 34"/>
                <a:gd name="T9" fmla="*/ 13 h 23"/>
                <a:gd name="T10" fmla="*/ 34 w 34"/>
                <a:gd name="T11" fmla="*/ 23 h 23"/>
                <a:gd name="T12" fmla="*/ 32 w 34"/>
                <a:gd name="T13" fmla="*/ 22 h 23"/>
                <a:gd name="T14" fmla="*/ 24 w 34"/>
                <a:gd name="T15" fmla="*/ 17 h 23"/>
                <a:gd name="T16" fmla="*/ 27 w 34"/>
                <a:gd name="T1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3">
                  <a:moveTo>
                    <a:pt x="27" y="17"/>
                  </a:moveTo>
                  <a:cubicBezTo>
                    <a:pt x="21" y="14"/>
                    <a:pt x="19" y="13"/>
                    <a:pt x="19" y="14"/>
                  </a:cubicBezTo>
                  <a:cubicBezTo>
                    <a:pt x="11" y="10"/>
                    <a:pt x="8" y="7"/>
                    <a:pt x="2" y="3"/>
                  </a:cubicBezTo>
                  <a:cubicBezTo>
                    <a:pt x="0" y="0"/>
                    <a:pt x="12" y="9"/>
                    <a:pt x="9" y="5"/>
                  </a:cubicBezTo>
                  <a:cubicBezTo>
                    <a:pt x="11" y="7"/>
                    <a:pt x="16" y="10"/>
                    <a:pt x="21" y="13"/>
                  </a:cubicBezTo>
                  <a:cubicBezTo>
                    <a:pt x="27" y="17"/>
                    <a:pt x="32" y="20"/>
                    <a:pt x="34" y="23"/>
                  </a:cubicBezTo>
                  <a:cubicBezTo>
                    <a:pt x="34" y="23"/>
                    <a:pt x="32" y="21"/>
                    <a:pt x="32" y="22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8"/>
                    <a:pt x="27" y="18"/>
                    <a:pt x="27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7" name="Freeform 7072">
              <a:extLst>
                <a:ext uri="{FF2B5EF4-FFF2-40B4-BE49-F238E27FC236}">
                  <a16:creationId xmlns:a16="http://schemas.microsoft.com/office/drawing/2014/main" id="{40FBB4EF-7FA9-481B-9F3C-0CDB9150A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473" y="5630717"/>
              <a:ext cx="15875" cy="26988"/>
            </a:xfrm>
            <a:custGeom>
              <a:avLst/>
              <a:gdLst>
                <a:gd name="T0" fmla="*/ 11 w 18"/>
                <a:gd name="T1" fmla="*/ 19 h 30"/>
                <a:gd name="T2" fmla="*/ 9 w 18"/>
                <a:gd name="T3" fmla="*/ 14 h 30"/>
                <a:gd name="T4" fmla="*/ 7 w 18"/>
                <a:gd name="T5" fmla="*/ 19 h 30"/>
                <a:gd name="T6" fmla="*/ 18 w 18"/>
                <a:gd name="T7" fmla="*/ 0 h 30"/>
                <a:gd name="T8" fmla="*/ 14 w 18"/>
                <a:gd name="T9" fmla="*/ 16 h 30"/>
                <a:gd name="T10" fmla="*/ 7 w 18"/>
                <a:gd name="T11" fmla="*/ 27 h 30"/>
                <a:gd name="T12" fmla="*/ 11 w 18"/>
                <a:gd name="T13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0">
                  <a:moveTo>
                    <a:pt x="11" y="19"/>
                  </a:moveTo>
                  <a:cubicBezTo>
                    <a:pt x="8" y="22"/>
                    <a:pt x="0" y="30"/>
                    <a:pt x="9" y="14"/>
                  </a:cubicBezTo>
                  <a:cubicBezTo>
                    <a:pt x="10" y="13"/>
                    <a:pt x="9" y="16"/>
                    <a:pt x="7" y="19"/>
                  </a:cubicBezTo>
                  <a:cubicBezTo>
                    <a:pt x="10" y="16"/>
                    <a:pt x="15" y="5"/>
                    <a:pt x="18" y="0"/>
                  </a:cubicBezTo>
                  <a:cubicBezTo>
                    <a:pt x="11" y="15"/>
                    <a:pt x="12" y="15"/>
                    <a:pt x="14" y="16"/>
                  </a:cubicBezTo>
                  <a:cubicBezTo>
                    <a:pt x="10" y="25"/>
                    <a:pt x="9" y="23"/>
                    <a:pt x="7" y="27"/>
                  </a:cubicBezTo>
                  <a:cubicBezTo>
                    <a:pt x="6" y="26"/>
                    <a:pt x="9" y="24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8" name="Freeform 7073">
              <a:extLst>
                <a:ext uri="{FF2B5EF4-FFF2-40B4-BE49-F238E27FC236}">
                  <a16:creationId xmlns:a16="http://schemas.microsoft.com/office/drawing/2014/main" id="{BBC01BEA-72CA-4581-9014-48D3AA731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323" y="5732317"/>
              <a:ext cx="15875" cy="19050"/>
            </a:xfrm>
            <a:custGeom>
              <a:avLst/>
              <a:gdLst>
                <a:gd name="T0" fmla="*/ 17 w 17"/>
                <a:gd name="T1" fmla="*/ 1 h 21"/>
                <a:gd name="T2" fmla="*/ 9 w 17"/>
                <a:gd name="T3" fmla="*/ 11 h 21"/>
                <a:gd name="T4" fmla="*/ 1 w 17"/>
                <a:gd name="T5" fmla="*/ 21 h 21"/>
                <a:gd name="T6" fmla="*/ 8 w 17"/>
                <a:gd name="T7" fmla="*/ 10 h 21"/>
                <a:gd name="T8" fmla="*/ 17 w 17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7" y="1"/>
                  </a:moveTo>
                  <a:cubicBezTo>
                    <a:pt x="12" y="7"/>
                    <a:pt x="10" y="9"/>
                    <a:pt x="9" y="11"/>
                  </a:cubicBezTo>
                  <a:cubicBezTo>
                    <a:pt x="7" y="12"/>
                    <a:pt x="5" y="14"/>
                    <a:pt x="1" y="21"/>
                  </a:cubicBezTo>
                  <a:cubicBezTo>
                    <a:pt x="0" y="21"/>
                    <a:pt x="4" y="15"/>
                    <a:pt x="8" y="10"/>
                  </a:cubicBezTo>
                  <a:cubicBezTo>
                    <a:pt x="12" y="5"/>
                    <a:pt x="17" y="0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9" name="Freeform 7074">
              <a:extLst>
                <a:ext uri="{FF2B5EF4-FFF2-40B4-BE49-F238E27FC236}">
                  <a16:creationId xmlns:a16="http://schemas.microsoft.com/office/drawing/2014/main" id="{8809126D-62C3-4E33-AE54-55043760E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310" y="5835505"/>
              <a:ext cx="20637" cy="20638"/>
            </a:xfrm>
            <a:custGeom>
              <a:avLst/>
              <a:gdLst>
                <a:gd name="T0" fmla="*/ 22 w 23"/>
                <a:gd name="T1" fmla="*/ 4 h 23"/>
                <a:gd name="T2" fmla="*/ 15 w 23"/>
                <a:gd name="T3" fmla="*/ 10 h 23"/>
                <a:gd name="T4" fmla="*/ 18 w 23"/>
                <a:gd name="T5" fmla="*/ 5 h 23"/>
                <a:gd name="T6" fmla="*/ 10 w 23"/>
                <a:gd name="T7" fmla="*/ 11 h 23"/>
                <a:gd name="T8" fmla="*/ 14 w 23"/>
                <a:gd name="T9" fmla="*/ 4 h 23"/>
                <a:gd name="T10" fmla="*/ 22 w 23"/>
                <a:gd name="T11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3">
                  <a:moveTo>
                    <a:pt x="22" y="4"/>
                  </a:moveTo>
                  <a:cubicBezTo>
                    <a:pt x="16" y="10"/>
                    <a:pt x="0" y="23"/>
                    <a:pt x="15" y="10"/>
                  </a:cubicBezTo>
                  <a:cubicBezTo>
                    <a:pt x="17" y="8"/>
                    <a:pt x="15" y="8"/>
                    <a:pt x="18" y="5"/>
                  </a:cubicBezTo>
                  <a:cubicBezTo>
                    <a:pt x="18" y="5"/>
                    <a:pt x="15" y="7"/>
                    <a:pt x="10" y="11"/>
                  </a:cubicBezTo>
                  <a:cubicBezTo>
                    <a:pt x="14" y="7"/>
                    <a:pt x="5" y="11"/>
                    <a:pt x="14" y="4"/>
                  </a:cubicBezTo>
                  <a:cubicBezTo>
                    <a:pt x="9" y="11"/>
                    <a:pt x="23" y="0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0" name="Freeform 7075">
              <a:extLst>
                <a:ext uri="{FF2B5EF4-FFF2-40B4-BE49-F238E27FC236}">
                  <a16:creationId xmlns:a16="http://schemas.microsoft.com/office/drawing/2014/main" id="{21492AA7-A6FB-457C-BE08-88E9D1372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135" y="4695680"/>
              <a:ext cx="20637" cy="3175"/>
            </a:xfrm>
            <a:custGeom>
              <a:avLst/>
              <a:gdLst>
                <a:gd name="T0" fmla="*/ 0 w 23"/>
                <a:gd name="T1" fmla="*/ 2 h 4"/>
                <a:gd name="T2" fmla="*/ 5 w 23"/>
                <a:gd name="T3" fmla="*/ 0 h 4"/>
                <a:gd name="T4" fmla="*/ 23 w 23"/>
                <a:gd name="T5" fmla="*/ 3 h 4"/>
                <a:gd name="T6" fmla="*/ 0 w 2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">
                  <a:moveTo>
                    <a:pt x="0" y="2"/>
                  </a:moveTo>
                  <a:cubicBezTo>
                    <a:pt x="1" y="2"/>
                    <a:pt x="3" y="1"/>
                    <a:pt x="5" y="0"/>
                  </a:cubicBezTo>
                  <a:cubicBezTo>
                    <a:pt x="17" y="1"/>
                    <a:pt x="22" y="3"/>
                    <a:pt x="23" y="3"/>
                  </a:cubicBezTo>
                  <a:cubicBezTo>
                    <a:pt x="22" y="4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1" name="Freeform 7076">
              <a:extLst>
                <a:ext uri="{FF2B5EF4-FFF2-40B4-BE49-F238E27FC236}">
                  <a16:creationId xmlns:a16="http://schemas.microsoft.com/office/drawing/2014/main" id="{2AFB68DE-E80E-464D-809F-A2380F49E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510" y="5973617"/>
              <a:ext cx="22225" cy="11113"/>
            </a:xfrm>
            <a:custGeom>
              <a:avLst/>
              <a:gdLst>
                <a:gd name="T0" fmla="*/ 22 w 24"/>
                <a:gd name="T1" fmla="*/ 11 h 13"/>
                <a:gd name="T2" fmla="*/ 10 w 24"/>
                <a:gd name="T3" fmla="*/ 7 h 13"/>
                <a:gd name="T4" fmla="*/ 16 w 24"/>
                <a:gd name="T5" fmla="*/ 8 h 13"/>
                <a:gd name="T6" fmla="*/ 6 w 24"/>
                <a:gd name="T7" fmla="*/ 4 h 13"/>
                <a:gd name="T8" fmla="*/ 0 w 24"/>
                <a:gd name="T9" fmla="*/ 0 h 13"/>
                <a:gd name="T10" fmla="*/ 18 w 24"/>
                <a:gd name="T11" fmla="*/ 7 h 13"/>
                <a:gd name="T12" fmla="*/ 22 w 24"/>
                <a:gd name="T1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3">
                  <a:moveTo>
                    <a:pt x="22" y="11"/>
                  </a:moveTo>
                  <a:cubicBezTo>
                    <a:pt x="24" y="13"/>
                    <a:pt x="10" y="5"/>
                    <a:pt x="10" y="7"/>
                  </a:cubicBezTo>
                  <a:cubicBezTo>
                    <a:pt x="1" y="4"/>
                    <a:pt x="9" y="5"/>
                    <a:pt x="16" y="8"/>
                  </a:cubicBezTo>
                  <a:cubicBezTo>
                    <a:pt x="15" y="7"/>
                    <a:pt x="10" y="6"/>
                    <a:pt x="6" y="4"/>
                  </a:cubicBezTo>
                  <a:cubicBezTo>
                    <a:pt x="7" y="3"/>
                    <a:pt x="5" y="2"/>
                    <a:pt x="0" y="0"/>
                  </a:cubicBezTo>
                  <a:cubicBezTo>
                    <a:pt x="5" y="0"/>
                    <a:pt x="8" y="5"/>
                    <a:pt x="18" y="7"/>
                  </a:cubicBezTo>
                  <a:cubicBezTo>
                    <a:pt x="19" y="8"/>
                    <a:pt x="17" y="9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2" name="Freeform 7077">
              <a:extLst>
                <a:ext uri="{FF2B5EF4-FFF2-40B4-BE49-F238E27FC236}">
                  <a16:creationId xmlns:a16="http://schemas.microsoft.com/office/drawing/2014/main" id="{DE1E4DB2-A905-4C21-8A83-61C4C49D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885" y="4700442"/>
              <a:ext cx="30162" cy="3175"/>
            </a:xfrm>
            <a:custGeom>
              <a:avLst/>
              <a:gdLst>
                <a:gd name="T0" fmla="*/ 0 w 34"/>
                <a:gd name="T1" fmla="*/ 3 h 4"/>
                <a:gd name="T2" fmla="*/ 16 w 34"/>
                <a:gd name="T3" fmla="*/ 2 h 4"/>
                <a:gd name="T4" fmla="*/ 34 w 34"/>
                <a:gd name="T5" fmla="*/ 0 h 4"/>
                <a:gd name="T6" fmla="*/ 15 w 34"/>
                <a:gd name="T7" fmla="*/ 3 h 4"/>
                <a:gd name="T8" fmla="*/ 0 w 3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0" y="3"/>
                  </a:moveTo>
                  <a:cubicBezTo>
                    <a:pt x="7" y="3"/>
                    <a:pt x="11" y="2"/>
                    <a:pt x="16" y="2"/>
                  </a:cubicBezTo>
                  <a:cubicBezTo>
                    <a:pt x="20" y="1"/>
                    <a:pt x="25" y="0"/>
                    <a:pt x="34" y="0"/>
                  </a:cubicBezTo>
                  <a:cubicBezTo>
                    <a:pt x="31" y="1"/>
                    <a:pt x="22" y="2"/>
                    <a:pt x="15" y="3"/>
                  </a:cubicBezTo>
                  <a:cubicBezTo>
                    <a:pt x="7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3" name="Freeform 7080">
              <a:extLst>
                <a:ext uri="{FF2B5EF4-FFF2-40B4-BE49-F238E27FC236}">
                  <a16:creationId xmlns:a16="http://schemas.microsoft.com/office/drawing/2014/main" id="{9CA1457B-B25B-46DB-A2EC-82CA103BE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148" y="5730730"/>
              <a:ext cx="15875" cy="14288"/>
            </a:xfrm>
            <a:custGeom>
              <a:avLst/>
              <a:gdLst>
                <a:gd name="T0" fmla="*/ 17 w 17"/>
                <a:gd name="T1" fmla="*/ 0 h 16"/>
                <a:gd name="T2" fmla="*/ 6 w 17"/>
                <a:gd name="T3" fmla="*/ 12 h 16"/>
                <a:gd name="T4" fmla="*/ 4 w 17"/>
                <a:gd name="T5" fmla="*/ 9 h 16"/>
                <a:gd name="T6" fmla="*/ 17 w 17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6">
                  <a:moveTo>
                    <a:pt x="17" y="0"/>
                  </a:moveTo>
                  <a:cubicBezTo>
                    <a:pt x="16" y="4"/>
                    <a:pt x="10" y="9"/>
                    <a:pt x="6" y="12"/>
                  </a:cubicBezTo>
                  <a:cubicBezTo>
                    <a:pt x="2" y="15"/>
                    <a:pt x="0" y="16"/>
                    <a:pt x="4" y="9"/>
                  </a:cubicBezTo>
                  <a:cubicBezTo>
                    <a:pt x="4" y="14"/>
                    <a:pt x="8" y="1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4" name="Freeform 7082">
              <a:extLst>
                <a:ext uri="{FF2B5EF4-FFF2-40B4-BE49-F238E27FC236}">
                  <a16:creationId xmlns:a16="http://schemas.microsoft.com/office/drawing/2014/main" id="{4B2D7B17-DDAB-4C24-BB78-23668CA8C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860" y="5741842"/>
              <a:ext cx="15875" cy="20638"/>
            </a:xfrm>
            <a:custGeom>
              <a:avLst/>
              <a:gdLst>
                <a:gd name="T0" fmla="*/ 9 w 17"/>
                <a:gd name="T1" fmla="*/ 11 h 23"/>
                <a:gd name="T2" fmla="*/ 8 w 17"/>
                <a:gd name="T3" fmla="*/ 16 h 23"/>
                <a:gd name="T4" fmla="*/ 0 w 17"/>
                <a:gd name="T5" fmla="*/ 23 h 23"/>
                <a:gd name="T6" fmla="*/ 9 w 17"/>
                <a:gd name="T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3">
                  <a:moveTo>
                    <a:pt x="9" y="11"/>
                  </a:moveTo>
                  <a:cubicBezTo>
                    <a:pt x="17" y="0"/>
                    <a:pt x="8" y="15"/>
                    <a:pt x="8" y="16"/>
                  </a:cubicBezTo>
                  <a:cubicBezTo>
                    <a:pt x="3" y="23"/>
                    <a:pt x="3" y="21"/>
                    <a:pt x="0" y="23"/>
                  </a:cubicBezTo>
                  <a:cubicBezTo>
                    <a:pt x="1" y="22"/>
                    <a:pt x="10" y="13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5" name="Freeform 7084">
              <a:extLst>
                <a:ext uri="{FF2B5EF4-FFF2-40B4-BE49-F238E27FC236}">
                  <a16:creationId xmlns:a16="http://schemas.microsoft.com/office/drawing/2014/main" id="{7CD31071-A863-469D-8941-B9C543456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060" y="5903767"/>
              <a:ext cx="17462" cy="12700"/>
            </a:xfrm>
            <a:custGeom>
              <a:avLst/>
              <a:gdLst>
                <a:gd name="T0" fmla="*/ 12 w 18"/>
                <a:gd name="T1" fmla="*/ 5 h 14"/>
                <a:gd name="T2" fmla="*/ 15 w 18"/>
                <a:gd name="T3" fmla="*/ 3 h 14"/>
                <a:gd name="T4" fmla="*/ 0 w 18"/>
                <a:gd name="T5" fmla="*/ 14 h 14"/>
                <a:gd name="T6" fmla="*/ 14 w 18"/>
                <a:gd name="T7" fmla="*/ 3 h 14"/>
                <a:gd name="T8" fmla="*/ 12 w 18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2" y="5"/>
                  </a:moveTo>
                  <a:cubicBezTo>
                    <a:pt x="12" y="5"/>
                    <a:pt x="13" y="5"/>
                    <a:pt x="15" y="3"/>
                  </a:cubicBezTo>
                  <a:cubicBezTo>
                    <a:pt x="13" y="6"/>
                    <a:pt x="6" y="9"/>
                    <a:pt x="0" y="14"/>
                  </a:cubicBezTo>
                  <a:cubicBezTo>
                    <a:pt x="2" y="10"/>
                    <a:pt x="8" y="7"/>
                    <a:pt x="14" y="3"/>
                  </a:cubicBezTo>
                  <a:cubicBezTo>
                    <a:pt x="18" y="0"/>
                    <a:pt x="15" y="3"/>
                    <a:pt x="1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6" name="Freeform 7085">
              <a:extLst>
                <a:ext uri="{FF2B5EF4-FFF2-40B4-BE49-F238E27FC236}">
                  <a16:creationId xmlns:a16="http://schemas.microsoft.com/office/drawing/2014/main" id="{B983B368-58B1-4AE5-A2EA-4CF50195D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4773" y="4503592"/>
              <a:ext cx="158750" cy="7938"/>
            </a:xfrm>
            <a:custGeom>
              <a:avLst/>
              <a:gdLst>
                <a:gd name="T0" fmla="*/ 174 w 176"/>
                <a:gd name="T1" fmla="*/ 2 h 10"/>
                <a:gd name="T2" fmla="*/ 176 w 176"/>
                <a:gd name="T3" fmla="*/ 5 h 10"/>
                <a:gd name="T4" fmla="*/ 159 w 176"/>
                <a:gd name="T5" fmla="*/ 4 h 10"/>
                <a:gd name="T6" fmla="*/ 147 w 176"/>
                <a:gd name="T7" fmla="*/ 5 h 10"/>
                <a:gd name="T8" fmla="*/ 150 w 176"/>
                <a:gd name="T9" fmla="*/ 4 h 10"/>
                <a:gd name="T10" fmla="*/ 74 w 176"/>
                <a:gd name="T11" fmla="*/ 4 h 10"/>
                <a:gd name="T12" fmla="*/ 0 w 176"/>
                <a:gd name="T13" fmla="*/ 10 h 10"/>
                <a:gd name="T14" fmla="*/ 9 w 176"/>
                <a:gd name="T15" fmla="*/ 6 h 10"/>
                <a:gd name="T16" fmla="*/ 55 w 176"/>
                <a:gd name="T17" fmla="*/ 4 h 10"/>
                <a:gd name="T18" fmla="*/ 58 w 176"/>
                <a:gd name="T19" fmla="*/ 2 h 10"/>
                <a:gd name="T20" fmla="*/ 102 w 176"/>
                <a:gd name="T21" fmla="*/ 2 h 10"/>
                <a:gd name="T22" fmla="*/ 141 w 176"/>
                <a:gd name="T23" fmla="*/ 1 h 10"/>
                <a:gd name="T24" fmla="*/ 118 w 176"/>
                <a:gd name="T25" fmla="*/ 0 h 10"/>
                <a:gd name="T26" fmla="*/ 146 w 176"/>
                <a:gd name="T27" fmla="*/ 0 h 10"/>
                <a:gd name="T28" fmla="*/ 174 w 176"/>
                <a:gd name="T2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6" h="10">
                  <a:moveTo>
                    <a:pt x="174" y="2"/>
                  </a:moveTo>
                  <a:cubicBezTo>
                    <a:pt x="172" y="4"/>
                    <a:pt x="167" y="2"/>
                    <a:pt x="176" y="5"/>
                  </a:cubicBezTo>
                  <a:cubicBezTo>
                    <a:pt x="167" y="4"/>
                    <a:pt x="162" y="4"/>
                    <a:pt x="159" y="4"/>
                  </a:cubicBezTo>
                  <a:cubicBezTo>
                    <a:pt x="155" y="5"/>
                    <a:pt x="152" y="5"/>
                    <a:pt x="147" y="5"/>
                  </a:cubicBezTo>
                  <a:cubicBezTo>
                    <a:pt x="148" y="5"/>
                    <a:pt x="150" y="4"/>
                    <a:pt x="150" y="4"/>
                  </a:cubicBezTo>
                  <a:cubicBezTo>
                    <a:pt x="127" y="3"/>
                    <a:pt x="100" y="3"/>
                    <a:pt x="74" y="4"/>
                  </a:cubicBezTo>
                  <a:cubicBezTo>
                    <a:pt x="48" y="5"/>
                    <a:pt x="22" y="7"/>
                    <a:pt x="0" y="10"/>
                  </a:cubicBezTo>
                  <a:cubicBezTo>
                    <a:pt x="1" y="9"/>
                    <a:pt x="15" y="7"/>
                    <a:pt x="9" y="6"/>
                  </a:cubicBezTo>
                  <a:cubicBezTo>
                    <a:pt x="27" y="4"/>
                    <a:pt x="46" y="3"/>
                    <a:pt x="55" y="4"/>
                  </a:cubicBezTo>
                  <a:cubicBezTo>
                    <a:pt x="59" y="3"/>
                    <a:pt x="57" y="3"/>
                    <a:pt x="58" y="2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17" y="2"/>
                    <a:pt x="132" y="2"/>
                    <a:pt x="141" y="1"/>
                  </a:cubicBezTo>
                  <a:cubicBezTo>
                    <a:pt x="137" y="0"/>
                    <a:pt x="125" y="2"/>
                    <a:pt x="118" y="0"/>
                  </a:cubicBezTo>
                  <a:cubicBezTo>
                    <a:pt x="123" y="0"/>
                    <a:pt x="134" y="0"/>
                    <a:pt x="146" y="0"/>
                  </a:cubicBezTo>
                  <a:cubicBezTo>
                    <a:pt x="157" y="1"/>
                    <a:pt x="168" y="2"/>
                    <a:pt x="17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7" name="Freeform 7086">
              <a:extLst>
                <a:ext uri="{FF2B5EF4-FFF2-40B4-BE49-F238E27FC236}">
                  <a16:creationId xmlns:a16="http://schemas.microsoft.com/office/drawing/2014/main" id="{8808985F-13B3-4247-9493-5271748A6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560" y="4594080"/>
              <a:ext cx="79375" cy="44450"/>
            </a:xfrm>
            <a:custGeom>
              <a:avLst/>
              <a:gdLst>
                <a:gd name="T0" fmla="*/ 89 w 89"/>
                <a:gd name="T1" fmla="*/ 50 h 50"/>
                <a:gd name="T2" fmla="*/ 68 w 89"/>
                <a:gd name="T3" fmla="*/ 38 h 50"/>
                <a:gd name="T4" fmla="*/ 41 w 89"/>
                <a:gd name="T5" fmla="*/ 23 h 50"/>
                <a:gd name="T6" fmla="*/ 51 w 89"/>
                <a:gd name="T7" fmla="*/ 31 h 50"/>
                <a:gd name="T8" fmla="*/ 40 w 89"/>
                <a:gd name="T9" fmla="*/ 25 h 50"/>
                <a:gd name="T10" fmla="*/ 27 w 89"/>
                <a:gd name="T11" fmla="*/ 18 h 50"/>
                <a:gd name="T12" fmla="*/ 47 w 89"/>
                <a:gd name="T13" fmla="*/ 31 h 50"/>
                <a:gd name="T14" fmla="*/ 28 w 89"/>
                <a:gd name="T15" fmla="*/ 20 h 50"/>
                <a:gd name="T16" fmla="*/ 11 w 89"/>
                <a:gd name="T17" fmla="*/ 12 h 50"/>
                <a:gd name="T18" fmla="*/ 21 w 89"/>
                <a:gd name="T19" fmla="*/ 15 h 50"/>
                <a:gd name="T20" fmla="*/ 20 w 89"/>
                <a:gd name="T21" fmla="*/ 11 h 50"/>
                <a:gd name="T22" fmla="*/ 0 w 89"/>
                <a:gd name="T23" fmla="*/ 0 h 50"/>
                <a:gd name="T24" fmla="*/ 89 w 89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50">
                  <a:moveTo>
                    <a:pt x="89" y="50"/>
                  </a:moveTo>
                  <a:cubicBezTo>
                    <a:pt x="81" y="45"/>
                    <a:pt x="75" y="42"/>
                    <a:pt x="68" y="38"/>
                  </a:cubicBezTo>
                  <a:cubicBezTo>
                    <a:pt x="60" y="34"/>
                    <a:pt x="52" y="30"/>
                    <a:pt x="41" y="23"/>
                  </a:cubicBezTo>
                  <a:cubicBezTo>
                    <a:pt x="42" y="25"/>
                    <a:pt x="56" y="32"/>
                    <a:pt x="51" y="31"/>
                  </a:cubicBezTo>
                  <a:cubicBezTo>
                    <a:pt x="45" y="28"/>
                    <a:pt x="42" y="26"/>
                    <a:pt x="40" y="25"/>
                  </a:cubicBezTo>
                  <a:cubicBezTo>
                    <a:pt x="37" y="23"/>
                    <a:pt x="35" y="22"/>
                    <a:pt x="27" y="18"/>
                  </a:cubicBezTo>
                  <a:cubicBezTo>
                    <a:pt x="33" y="22"/>
                    <a:pt x="36" y="24"/>
                    <a:pt x="47" y="31"/>
                  </a:cubicBezTo>
                  <a:cubicBezTo>
                    <a:pt x="44" y="29"/>
                    <a:pt x="36" y="25"/>
                    <a:pt x="28" y="20"/>
                  </a:cubicBezTo>
                  <a:cubicBezTo>
                    <a:pt x="21" y="16"/>
                    <a:pt x="13" y="13"/>
                    <a:pt x="11" y="12"/>
                  </a:cubicBezTo>
                  <a:cubicBezTo>
                    <a:pt x="2" y="7"/>
                    <a:pt x="10" y="9"/>
                    <a:pt x="21" y="15"/>
                  </a:cubicBezTo>
                  <a:cubicBezTo>
                    <a:pt x="15" y="10"/>
                    <a:pt x="12" y="8"/>
                    <a:pt x="20" y="11"/>
                  </a:cubicBezTo>
                  <a:cubicBezTo>
                    <a:pt x="16" y="6"/>
                    <a:pt x="5" y="4"/>
                    <a:pt x="0" y="0"/>
                  </a:cubicBezTo>
                  <a:cubicBezTo>
                    <a:pt x="31" y="14"/>
                    <a:pt x="62" y="31"/>
                    <a:pt x="89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8" name="Freeform 7087">
              <a:extLst>
                <a:ext uri="{FF2B5EF4-FFF2-40B4-BE49-F238E27FC236}">
                  <a16:creationId xmlns:a16="http://schemas.microsoft.com/office/drawing/2014/main" id="{68C94C8E-0039-4BBE-9509-164D0ECD0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460" y="4648055"/>
              <a:ext cx="120650" cy="95250"/>
            </a:xfrm>
            <a:custGeom>
              <a:avLst/>
              <a:gdLst>
                <a:gd name="T0" fmla="*/ 129 w 134"/>
                <a:gd name="T1" fmla="*/ 100 h 106"/>
                <a:gd name="T2" fmla="*/ 128 w 134"/>
                <a:gd name="T3" fmla="*/ 103 h 106"/>
                <a:gd name="T4" fmla="*/ 85 w 134"/>
                <a:gd name="T5" fmla="*/ 65 h 106"/>
                <a:gd name="T6" fmla="*/ 83 w 134"/>
                <a:gd name="T7" fmla="*/ 60 h 106"/>
                <a:gd name="T8" fmla="*/ 50 w 134"/>
                <a:gd name="T9" fmla="*/ 36 h 106"/>
                <a:gd name="T10" fmla="*/ 56 w 134"/>
                <a:gd name="T11" fmla="*/ 41 h 106"/>
                <a:gd name="T12" fmla="*/ 28 w 134"/>
                <a:gd name="T13" fmla="*/ 22 h 106"/>
                <a:gd name="T14" fmla="*/ 0 w 134"/>
                <a:gd name="T15" fmla="*/ 0 h 106"/>
                <a:gd name="T16" fmla="*/ 22 w 134"/>
                <a:gd name="T17" fmla="*/ 14 h 106"/>
                <a:gd name="T18" fmla="*/ 22 w 134"/>
                <a:gd name="T19" fmla="*/ 12 h 106"/>
                <a:gd name="T20" fmla="*/ 74 w 134"/>
                <a:gd name="T21" fmla="*/ 52 h 106"/>
                <a:gd name="T22" fmla="*/ 129 w 134"/>
                <a:gd name="T23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06">
                  <a:moveTo>
                    <a:pt x="129" y="100"/>
                  </a:moveTo>
                  <a:cubicBezTo>
                    <a:pt x="134" y="106"/>
                    <a:pt x="127" y="99"/>
                    <a:pt x="128" y="103"/>
                  </a:cubicBezTo>
                  <a:cubicBezTo>
                    <a:pt x="119" y="89"/>
                    <a:pt x="104" y="81"/>
                    <a:pt x="85" y="65"/>
                  </a:cubicBezTo>
                  <a:cubicBezTo>
                    <a:pt x="87" y="65"/>
                    <a:pt x="84" y="61"/>
                    <a:pt x="83" y="60"/>
                  </a:cubicBezTo>
                  <a:cubicBezTo>
                    <a:pt x="74" y="55"/>
                    <a:pt x="61" y="43"/>
                    <a:pt x="50" y="36"/>
                  </a:cubicBezTo>
                  <a:cubicBezTo>
                    <a:pt x="50" y="36"/>
                    <a:pt x="53" y="39"/>
                    <a:pt x="56" y="41"/>
                  </a:cubicBezTo>
                  <a:cubicBezTo>
                    <a:pt x="51" y="40"/>
                    <a:pt x="40" y="29"/>
                    <a:pt x="28" y="22"/>
                  </a:cubicBezTo>
                  <a:cubicBezTo>
                    <a:pt x="31" y="20"/>
                    <a:pt x="13" y="8"/>
                    <a:pt x="0" y="0"/>
                  </a:cubicBezTo>
                  <a:cubicBezTo>
                    <a:pt x="3" y="0"/>
                    <a:pt x="17" y="9"/>
                    <a:pt x="22" y="14"/>
                  </a:cubicBezTo>
                  <a:cubicBezTo>
                    <a:pt x="29" y="19"/>
                    <a:pt x="29" y="18"/>
                    <a:pt x="22" y="12"/>
                  </a:cubicBezTo>
                  <a:cubicBezTo>
                    <a:pt x="36" y="21"/>
                    <a:pt x="55" y="36"/>
                    <a:pt x="74" y="52"/>
                  </a:cubicBezTo>
                  <a:cubicBezTo>
                    <a:pt x="94" y="68"/>
                    <a:pt x="113" y="86"/>
                    <a:pt x="129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9" name="Freeform 7088">
              <a:extLst>
                <a:ext uri="{FF2B5EF4-FFF2-40B4-BE49-F238E27FC236}">
                  <a16:creationId xmlns:a16="http://schemas.microsoft.com/office/drawing/2014/main" id="{F515B7FC-F729-4C22-9789-EDC36BE1B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035" y="4544867"/>
              <a:ext cx="30162" cy="7938"/>
            </a:xfrm>
            <a:custGeom>
              <a:avLst/>
              <a:gdLst>
                <a:gd name="T0" fmla="*/ 32 w 32"/>
                <a:gd name="T1" fmla="*/ 9 h 9"/>
                <a:gd name="T2" fmla="*/ 29 w 32"/>
                <a:gd name="T3" fmla="*/ 9 h 9"/>
                <a:gd name="T4" fmla="*/ 0 w 32"/>
                <a:gd name="T5" fmla="*/ 2 h 9"/>
                <a:gd name="T6" fmla="*/ 3 w 32"/>
                <a:gd name="T7" fmla="*/ 0 h 9"/>
                <a:gd name="T8" fmla="*/ 32 w 32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9">
                  <a:moveTo>
                    <a:pt x="32" y="9"/>
                  </a:moveTo>
                  <a:cubicBezTo>
                    <a:pt x="28" y="8"/>
                    <a:pt x="14" y="4"/>
                    <a:pt x="29" y="9"/>
                  </a:cubicBezTo>
                  <a:cubicBezTo>
                    <a:pt x="20" y="8"/>
                    <a:pt x="14" y="5"/>
                    <a:pt x="0" y="2"/>
                  </a:cubicBezTo>
                  <a:cubicBezTo>
                    <a:pt x="0" y="1"/>
                    <a:pt x="14" y="4"/>
                    <a:pt x="3" y="0"/>
                  </a:cubicBezTo>
                  <a:cubicBezTo>
                    <a:pt x="8" y="0"/>
                    <a:pt x="26" y="7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0" name="Freeform 7089">
              <a:extLst>
                <a:ext uri="{FF2B5EF4-FFF2-40B4-BE49-F238E27FC236}">
                  <a16:creationId xmlns:a16="http://schemas.microsoft.com/office/drawing/2014/main" id="{391FE3EC-D275-4456-B1DF-455AE8B01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160" y="4798867"/>
              <a:ext cx="41275" cy="52388"/>
            </a:xfrm>
            <a:custGeom>
              <a:avLst/>
              <a:gdLst>
                <a:gd name="T0" fmla="*/ 4 w 46"/>
                <a:gd name="T1" fmla="*/ 2 h 57"/>
                <a:gd name="T2" fmla="*/ 26 w 46"/>
                <a:gd name="T3" fmla="*/ 28 h 57"/>
                <a:gd name="T4" fmla="*/ 20 w 46"/>
                <a:gd name="T5" fmla="*/ 24 h 57"/>
                <a:gd name="T6" fmla="*/ 36 w 46"/>
                <a:gd name="T7" fmla="*/ 44 h 57"/>
                <a:gd name="T8" fmla="*/ 46 w 46"/>
                <a:gd name="T9" fmla="*/ 57 h 57"/>
                <a:gd name="T10" fmla="*/ 33 w 46"/>
                <a:gd name="T11" fmla="*/ 46 h 57"/>
                <a:gd name="T12" fmla="*/ 26 w 46"/>
                <a:gd name="T13" fmla="*/ 33 h 57"/>
                <a:gd name="T14" fmla="*/ 0 w 46"/>
                <a:gd name="T15" fmla="*/ 3 h 57"/>
                <a:gd name="T16" fmla="*/ 4 w 46"/>
                <a:gd name="T17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7">
                  <a:moveTo>
                    <a:pt x="4" y="2"/>
                  </a:moveTo>
                  <a:cubicBezTo>
                    <a:pt x="11" y="11"/>
                    <a:pt x="19" y="20"/>
                    <a:pt x="26" y="28"/>
                  </a:cubicBezTo>
                  <a:cubicBezTo>
                    <a:pt x="27" y="32"/>
                    <a:pt x="21" y="23"/>
                    <a:pt x="20" y="24"/>
                  </a:cubicBezTo>
                  <a:cubicBezTo>
                    <a:pt x="24" y="30"/>
                    <a:pt x="30" y="38"/>
                    <a:pt x="36" y="44"/>
                  </a:cubicBezTo>
                  <a:cubicBezTo>
                    <a:pt x="41" y="51"/>
                    <a:pt x="45" y="56"/>
                    <a:pt x="46" y="57"/>
                  </a:cubicBezTo>
                  <a:cubicBezTo>
                    <a:pt x="44" y="57"/>
                    <a:pt x="34" y="45"/>
                    <a:pt x="33" y="46"/>
                  </a:cubicBezTo>
                  <a:cubicBezTo>
                    <a:pt x="34" y="44"/>
                    <a:pt x="31" y="40"/>
                    <a:pt x="26" y="33"/>
                  </a:cubicBezTo>
                  <a:cubicBezTo>
                    <a:pt x="20" y="25"/>
                    <a:pt x="11" y="15"/>
                    <a:pt x="0" y="3"/>
                  </a:cubicBezTo>
                  <a:cubicBezTo>
                    <a:pt x="4" y="5"/>
                    <a:pt x="0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1" name="Freeform 7090">
              <a:extLst>
                <a:ext uri="{FF2B5EF4-FFF2-40B4-BE49-F238E27FC236}">
                  <a16:creationId xmlns:a16="http://schemas.microsoft.com/office/drawing/2014/main" id="{B2FDE32D-3253-4A87-8A88-7B27AA9EF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598" y="5378305"/>
              <a:ext cx="9525" cy="39688"/>
            </a:xfrm>
            <a:custGeom>
              <a:avLst/>
              <a:gdLst>
                <a:gd name="T0" fmla="*/ 9 w 11"/>
                <a:gd name="T1" fmla="*/ 1 h 44"/>
                <a:gd name="T2" fmla="*/ 10 w 11"/>
                <a:gd name="T3" fmla="*/ 0 h 44"/>
                <a:gd name="T4" fmla="*/ 7 w 11"/>
                <a:gd name="T5" fmla="*/ 31 h 44"/>
                <a:gd name="T6" fmla="*/ 5 w 11"/>
                <a:gd name="T7" fmla="*/ 40 h 44"/>
                <a:gd name="T8" fmla="*/ 0 w 11"/>
                <a:gd name="T9" fmla="*/ 43 h 44"/>
                <a:gd name="T10" fmla="*/ 2 w 11"/>
                <a:gd name="T11" fmla="*/ 24 h 44"/>
                <a:gd name="T12" fmla="*/ 9 w 11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4">
                  <a:moveTo>
                    <a:pt x="9" y="1"/>
                  </a:moveTo>
                  <a:cubicBezTo>
                    <a:pt x="9" y="3"/>
                    <a:pt x="9" y="5"/>
                    <a:pt x="10" y="0"/>
                  </a:cubicBezTo>
                  <a:cubicBezTo>
                    <a:pt x="11" y="11"/>
                    <a:pt x="6" y="13"/>
                    <a:pt x="7" y="31"/>
                  </a:cubicBezTo>
                  <a:cubicBezTo>
                    <a:pt x="6" y="44"/>
                    <a:pt x="6" y="21"/>
                    <a:pt x="5" y="40"/>
                  </a:cubicBezTo>
                  <a:cubicBezTo>
                    <a:pt x="3" y="30"/>
                    <a:pt x="3" y="31"/>
                    <a:pt x="0" y="43"/>
                  </a:cubicBezTo>
                  <a:cubicBezTo>
                    <a:pt x="1" y="36"/>
                    <a:pt x="1" y="30"/>
                    <a:pt x="2" y="24"/>
                  </a:cubicBezTo>
                  <a:cubicBezTo>
                    <a:pt x="5" y="26"/>
                    <a:pt x="5" y="2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2" name="Freeform 7091">
              <a:extLst>
                <a:ext uri="{FF2B5EF4-FFF2-40B4-BE49-F238E27FC236}">
                  <a16:creationId xmlns:a16="http://schemas.microsoft.com/office/drawing/2014/main" id="{323B75BE-D1D5-468F-8097-D7E6C4115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198" y="5494192"/>
              <a:ext cx="14287" cy="68263"/>
            </a:xfrm>
            <a:custGeom>
              <a:avLst/>
              <a:gdLst>
                <a:gd name="T0" fmla="*/ 15 w 16"/>
                <a:gd name="T1" fmla="*/ 14 h 76"/>
                <a:gd name="T2" fmla="*/ 9 w 16"/>
                <a:gd name="T3" fmla="*/ 45 h 76"/>
                <a:gd name="T4" fmla="*/ 3 w 16"/>
                <a:gd name="T5" fmla="*/ 67 h 76"/>
                <a:gd name="T6" fmla="*/ 3 w 16"/>
                <a:gd name="T7" fmla="*/ 63 h 76"/>
                <a:gd name="T8" fmla="*/ 2 w 16"/>
                <a:gd name="T9" fmla="*/ 64 h 76"/>
                <a:gd name="T10" fmla="*/ 7 w 16"/>
                <a:gd name="T11" fmla="*/ 42 h 76"/>
                <a:gd name="T12" fmla="*/ 6 w 16"/>
                <a:gd name="T13" fmla="*/ 52 h 76"/>
                <a:gd name="T14" fmla="*/ 11 w 16"/>
                <a:gd name="T15" fmla="*/ 33 h 76"/>
                <a:gd name="T16" fmla="*/ 10 w 16"/>
                <a:gd name="T17" fmla="*/ 30 h 76"/>
                <a:gd name="T18" fmla="*/ 14 w 16"/>
                <a:gd name="T19" fmla="*/ 8 h 76"/>
                <a:gd name="T20" fmla="*/ 15 w 16"/>
                <a:gd name="T21" fmla="*/ 9 h 76"/>
                <a:gd name="T22" fmla="*/ 15 w 16"/>
                <a:gd name="T23" fmla="*/ 1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76">
                  <a:moveTo>
                    <a:pt x="15" y="14"/>
                  </a:moveTo>
                  <a:cubicBezTo>
                    <a:pt x="14" y="24"/>
                    <a:pt x="11" y="35"/>
                    <a:pt x="9" y="45"/>
                  </a:cubicBezTo>
                  <a:cubicBezTo>
                    <a:pt x="6" y="55"/>
                    <a:pt x="4" y="63"/>
                    <a:pt x="3" y="67"/>
                  </a:cubicBezTo>
                  <a:cubicBezTo>
                    <a:pt x="0" y="76"/>
                    <a:pt x="2" y="69"/>
                    <a:pt x="3" y="63"/>
                  </a:cubicBezTo>
                  <a:cubicBezTo>
                    <a:pt x="4" y="58"/>
                    <a:pt x="5" y="53"/>
                    <a:pt x="2" y="64"/>
                  </a:cubicBezTo>
                  <a:cubicBezTo>
                    <a:pt x="1" y="64"/>
                    <a:pt x="6" y="48"/>
                    <a:pt x="7" y="42"/>
                  </a:cubicBezTo>
                  <a:cubicBezTo>
                    <a:pt x="8" y="42"/>
                    <a:pt x="4" y="54"/>
                    <a:pt x="6" y="52"/>
                  </a:cubicBezTo>
                  <a:cubicBezTo>
                    <a:pt x="7" y="53"/>
                    <a:pt x="9" y="39"/>
                    <a:pt x="11" y="33"/>
                  </a:cubicBezTo>
                  <a:cubicBezTo>
                    <a:pt x="12" y="29"/>
                    <a:pt x="11" y="31"/>
                    <a:pt x="10" y="30"/>
                  </a:cubicBezTo>
                  <a:cubicBezTo>
                    <a:pt x="11" y="24"/>
                    <a:pt x="15" y="8"/>
                    <a:pt x="14" y="8"/>
                  </a:cubicBezTo>
                  <a:cubicBezTo>
                    <a:pt x="16" y="0"/>
                    <a:pt x="16" y="4"/>
                    <a:pt x="15" y="9"/>
                  </a:cubicBezTo>
                  <a:cubicBezTo>
                    <a:pt x="14" y="14"/>
                    <a:pt x="13" y="19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3" name="Freeform 7092">
              <a:extLst>
                <a:ext uri="{FF2B5EF4-FFF2-40B4-BE49-F238E27FC236}">
                  <a16:creationId xmlns:a16="http://schemas.microsoft.com/office/drawing/2014/main" id="{868092E1-114A-47BC-97B9-8AE57B8E3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885" y="4770292"/>
              <a:ext cx="53975" cy="53975"/>
            </a:xfrm>
            <a:custGeom>
              <a:avLst/>
              <a:gdLst>
                <a:gd name="T0" fmla="*/ 9 w 60"/>
                <a:gd name="T1" fmla="*/ 3 h 59"/>
                <a:gd name="T2" fmla="*/ 52 w 60"/>
                <a:gd name="T3" fmla="*/ 50 h 59"/>
                <a:gd name="T4" fmla="*/ 56 w 60"/>
                <a:gd name="T5" fmla="*/ 58 h 59"/>
                <a:gd name="T6" fmla="*/ 29 w 60"/>
                <a:gd name="T7" fmla="*/ 28 h 59"/>
                <a:gd name="T8" fmla="*/ 22 w 60"/>
                <a:gd name="T9" fmla="*/ 18 h 59"/>
                <a:gd name="T10" fmla="*/ 26 w 60"/>
                <a:gd name="T11" fmla="*/ 26 h 59"/>
                <a:gd name="T12" fmla="*/ 14 w 60"/>
                <a:gd name="T13" fmla="*/ 12 h 59"/>
                <a:gd name="T14" fmla="*/ 13 w 60"/>
                <a:gd name="T15" fmla="*/ 14 h 59"/>
                <a:gd name="T16" fmla="*/ 9 w 60"/>
                <a:gd name="T17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59">
                  <a:moveTo>
                    <a:pt x="9" y="3"/>
                  </a:moveTo>
                  <a:cubicBezTo>
                    <a:pt x="19" y="17"/>
                    <a:pt x="37" y="31"/>
                    <a:pt x="52" y="50"/>
                  </a:cubicBezTo>
                  <a:cubicBezTo>
                    <a:pt x="48" y="48"/>
                    <a:pt x="60" y="59"/>
                    <a:pt x="56" y="58"/>
                  </a:cubicBezTo>
                  <a:cubicBezTo>
                    <a:pt x="45" y="44"/>
                    <a:pt x="40" y="41"/>
                    <a:pt x="29" y="28"/>
                  </a:cubicBezTo>
                  <a:cubicBezTo>
                    <a:pt x="35" y="32"/>
                    <a:pt x="31" y="27"/>
                    <a:pt x="22" y="18"/>
                  </a:cubicBezTo>
                  <a:cubicBezTo>
                    <a:pt x="21" y="19"/>
                    <a:pt x="21" y="20"/>
                    <a:pt x="26" y="26"/>
                  </a:cubicBezTo>
                  <a:cubicBezTo>
                    <a:pt x="23" y="25"/>
                    <a:pt x="17" y="16"/>
                    <a:pt x="14" y="12"/>
                  </a:cubicBezTo>
                  <a:cubicBezTo>
                    <a:pt x="6" y="5"/>
                    <a:pt x="16" y="16"/>
                    <a:pt x="13" y="14"/>
                  </a:cubicBezTo>
                  <a:cubicBezTo>
                    <a:pt x="0" y="0"/>
                    <a:pt x="14" y="1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4" name="Freeform 7093">
              <a:extLst>
                <a:ext uri="{FF2B5EF4-FFF2-40B4-BE49-F238E27FC236}">
                  <a16:creationId xmlns:a16="http://schemas.microsoft.com/office/drawing/2014/main" id="{21895D2E-6A30-4E5D-AFFF-891F2EF88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073" y="4903642"/>
              <a:ext cx="42862" cy="63500"/>
            </a:xfrm>
            <a:custGeom>
              <a:avLst/>
              <a:gdLst>
                <a:gd name="T0" fmla="*/ 36 w 47"/>
                <a:gd name="T1" fmla="*/ 48 h 70"/>
                <a:gd name="T2" fmla="*/ 33 w 47"/>
                <a:gd name="T3" fmla="*/ 53 h 70"/>
                <a:gd name="T4" fmla="*/ 19 w 47"/>
                <a:gd name="T5" fmla="*/ 30 h 70"/>
                <a:gd name="T6" fmla="*/ 0 w 47"/>
                <a:gd name="T7" fmla="*/ 0 h 70"/>
                <a:gd name="T8" fmla="*/ 28 w 47"/>
                <a:gd name="T9" fmla="*/ 43 h 70"/>
                <a:gd name="T10" fmla="*/ 36 w 47"/>
                <a:gd name="T11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70">
                  <a:moveTo>
                    <a:pt x="36" y="48"/>
                  </a:moveTo>
                  <a:cubicBezTo>
                    <a:pt x="47" y="70"/>
                    <a:pt x="29" y="45"/>
                    <a:pt x="33" y="53"/>
                  </a:cubicBezTo>
                  <a:cubicBezTo>
                    <a:pt x="30" y="50"/>
                    <a:pt x="25" y="41"/>
                    <a:pt x="19" y="30"/>
                  </a:cubicBezTo>
                  <a:cubicBezTo>
                    <a:pt x="13" y="20"/>
                    <a:pt x="6" y="9"/>
                    <a:pt x="0" y="0"/>
                  </a:cubicBezTo>
                  <a:cubicBezTo>
                    <a:pt x="6" y="5"/>
                    <a:pt x="14" y="20"/>
                    <a:pt x="28" y="43"/>
                  </a:cubicBezTo>
                  <a:cubicBezTo>
                    <a:pt x="27" y="37"/>
                    <a:pt x="34" y="48"/>
                    <a:pt x="36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5" name="Freeform 7094">
              <a:extLst>
                <a:ext uri="{FF2B5EF4-FFF2-40B4-BE49-F238E27FC236}">
                  <a16:creationId xmlns:a16="http://schemas.microsoft.com/office/drawing/2014/main" id="{C1A89272-D2EA-4056-9EFC-08759D097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7735" y="5324330"/>
              <a:ext cx="25400" cy="211138"/>
            </a:xfrm>
            <a:custGeom>
              <a:avLst/>
              <a:gdLst>
                <a:gd name="T0" fmla="*/ 14 w 28"/>
                <a:gd name="T1" fmla="*/ 167 h 233"/>
                <a:gd name="T2" fmla="*/ 15 w 28"/>
                <a:gd name="T3" fmla="*/ 170 h 233"/>
                <a:gd name="T4" fmla="*/ 22 w 28"/>
                <a:gd name="T5" fmla="*/ 126 h 233"/>
                <a:gd name="T6" fmla="*/ 22 w 28"/>
                <a:gd name="T7" fmla="*/ 111 h 233"/>
                <a:gd name="T8" fmla="*/ 26 w 28"/>
                <a:gd name="T9" fmla="*/ 77 h 233"/>
                <a:gd name="T10" fmla="*/ 25 w 28"/>
                <a:gd name="T11" fmla="*/ 68 h 233"/>
                <a:gd name="T12" fmla="*/ 27 w 28"/>
                <a:gd name="T13" fmla="*/ 55 h 233"/>
                <a:gd name="T14" fmla="*/ 27 w 28"/>
                <a:gd name="T15" fmla="*/ 36 h 233"/>
                <a:gd name="T16" fmla="*/ 27 w 28"/>
                <a:gd name="T17" fmla="*/ 8 h 233"/>
                <a:gd name="T18" fmla="*/ 25 w 28"/>
                <a:gd name="T19" fmla="*/ 2 h 233"/>
                <a:gd name="T20" fmla="*/ 24 w 28"/>
                <a:gd name="T21" fmla="*/ 32 h 233"/>
                <a:gd name="T22" fmla="*/ 24 w 28"/>
                <a:gd name="T23" fmla="*/ 10 h 233"/>
                <a:gd name="T24" fmla="*/ 20 w 28"/>
                <a:gd name="T25" fmla="*/ 20 h 233"/>
                <a:gd name="T26" fmla="*/ 23 w 28"/>
                <a:gd name="T27" fmla="*/ 21 h 233"/>
                <a:gd name="T28" fmla="*/ 24 w 28"/>
                <a:gd name="T29" fmla="*/ 39 h 233"/>
                <a:gd name="T30" fmla="*/ 18 w 28"/>
                <a:gd name="T31" fmla="*/ 110 h 233"/>
                <a:gd name="T32" fmla="*/ 7 w 28"/>
                <a:gd name="T33" fmla="*/ 184 h 233"/>
                <a:gd name="T34" fmla="*/ 6 w 28"/>
                <a:gd name="T35" fmla="*/ 201 h 233"/>
                <a:gd name="T36" fmla="*/ 2 w 28"/>
                <a:gd name="T37" fmla="*/ 216 h 233"/>
                <a:gd name="T38" fmla="*/ 0 w 28"/>
                <a:gd name="T39" fmla="*/ 233 h 233"/>
                <a:gd name="T40" fmla="*/ 7 w 28"/>
                <a:gd name="T41" fmla="*/ 199 h 233"/>
                <a:gd name="T42" fmla="*/ 14 w 28"/>
                <a:gd name="T43" fmla="*/ 167 h 233"/>
                <a:gd name="T44" fmla="*/ 16 w 28"/>
                <a:gd name="T45" fmla="*/ 163 h 233"/>
                <a:gd name="T46" fmla="*/ 18 w 28"/>
                <a:gd name="T47" fmla="*/ 141 h 233"/>
                <a:gd name="T48" fmla="*/ 16 w 28"/>
                <a:gd name="T49" fmla="*/ 163 h 233"/>
                <a:gd name="T50" fmla="*/ 25 w 28"/>
                <a:gd name="T51" fmla="*/ 60 h 233"/>
                <a:gd name="T52" fmla="*/ 23 w 28"/>
                <a:gd name="T53" fmla="*/ 85 h 233"/>
                <a:gd name="T54" fmla="*/ 22 w 28"/>
                <a:gd name="T55" fmla="*/ 90 h 233"/>
                <a:gd name="T56" fmla="*/ 23 w 28"/>
                <a:gd name="T57" fmla="*/ 62 h 233"/>
                <a:gd name="T58" fmla="*/ 25 w 28"/>
                <a:gd name="T59" fmla="*/ 6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233">
                  <a:moveTo>
                    <a:pt x="14" y="167"/>
                  </a:moveTo>
                  <a:cubicBezTo>
                    <a:pt x="15" y="166"/>
                    <a:pt x="15" y="168"/>
                    <a:pt x="15" y="170"/>
                  </a:cubicBezTo>
                  <a:cubicBezTo>
                    <a:pt x="17" y="158"/>
                    <a:pt x="20" y="139"/>
                    <a:pt x="22" y="126"/>
                  </a:cubicBezTo>
                  <a:cubicBezTo>
                    <a:pt x="23" y="112"/>
                    <a:pt x="24" y="103"/>
                    <a:pt x="22" y="111"/>
                  </a:cubicBezTo>
                  <a:cubicBezTo>
                    <a:pt x="23" y="100"/>
                    <a:pt x="24" y="82"/>
                    <a:pt x="26" y="77"/>
                  </a:cubicBezTo>
                  <a:cubicBezTo>
                    <a:pt x="25" y="80"/>
                    <a:pt x="25" y="74"/>
                    <a:pt x="25" y="68"/>
                  </a:cubicBezTo>
                  <a:cubicBezTo>
                    <a:pt x="26" y="62"/>
                    <a:pt x="27" y="56"/>
                    <a:pt x="27" y="55"/>
                  </a:cubicBezTo>
                  <a:cubicBezTo>
                    <a:pt x="27" y="46"/>
                    <a:pt x="27" y="42"/>
                    <a:pt x="27" y="36"/>
                  </a:cubicBezTo>
                  <a:cubicBezTo>
                    <a:pt x="27" y="30"/>
                    <a:pt x="28" y="22"/>
                    <a:pt x="27" y="8"/>
                  </a:cubicBezTo>
                  <a:cubicBezTo>
                    <a:pt x="26" y="7"/>
                    <a:pt x="26" y="0"/>
                    <a:pt x="25" y="2"/>
                  </a:cubicBezTo>
                  <a:cubicBezTo>
                    <a:pt x="24" y="11"/>
                    <a:pt x="25" y="28"/>
                    <a:pt x="24" y="32"/>
                  </a:cubicBezTo>
                  <a:cubicBezTo>
                    <a:pt x="24" y="24"/>
                    <a:pt x="24" y="17"/>
                    <a:pt x="24" y="10"/>
                  </a:cubicBezTo>
                  <a:cubicBezTo>
                    <a:pt x="22" y="20"/>
                    <a:pt x="20" y="6"/>
                    <a:pt x="20" y="20"/>
                  </a:cubicBezTo>
                  <a:cubicBezTo>
                    <a:pt x="20" y="27"/>
                    <a:pt x="23" y="10"/>
                    <a:pt x="23" y="21"/>
                  </a:cubicBezTo>
                  <a:cubicBezTo>
                    <a:pt x="22" y="31"/>
                    <a:pt x="22" y="30"/>
                    <a:pt x="24" y="39"/>
                  </a:cubicBezTo>
                  <a:cubicBezTo>
                    <a:pt x="22" y="55"/>
                    <a:pt x="21" y="82"/>
                    <a:pt x="18" y="110"/>
                  </a:cubicBezTo>
                  <a:cubicBezTo>
                    <a:pt x="16" y="138"/>
                    <a:pt x="11" y="166"/>
                    <a:pt x="7" y="184"/>
                  </a:cubicBezTo>
                  <a:cubicBezTo>
                    <a:pt x="7" y="187"/>
                    <a:pt x="7" y="193"/>
                    <a:pt x="6" y="201"/>
                  </a:cubicBezTo>
                  <a:cubicBezTo>
                    <a:pt x="5" y="202"/>
                    <a:pt x="3" y="209"/>
                    <a:pt x="2" y="216"/>
                  </a:cubicBezTo>
                  <a:cubicBezTo>
                    <a:pt x="1" y="223"/>
                    <a:pt x="0" y="230"/>
                    <a:pt x="0" y="233"/>
                  </a:cubicBezTo>
                  <a:cubicBezTo>
                    <a:pt x="3" y="217"/>
                    <a:pt x="5" y="208"/>
                    <a:pt x="7" y="199"/>
                  </a:cubicBezTo>
                  <a:cubicBezTo>
                    <a:pt x="10" y="191"/>
                    <a:pt x="12" y="182"/>
                    <a:pt x="14" y="167"/>
                  </a:cubicBezTo>
                  <a:close/>
                  <a:moveTo>
                    <a:pt x="16" y="163"/>
                  </a:moveTo>
                  <a:cubicBezTo>
                    <a:pt x="15" y="158"/>
                    <a:pt x="17" y="155"/>
                    <a:pt x="18" y="141"/>
                  </a:cubicBezTo>
                  <a:cubicBezTo>
                    <a:pt x="21" y="137"/>
                    <a:pt x="17" y="155"/>
                    <a:pt x="16" y="163"/>
                  </a:cubicBezTo>
                  <a:close/>
                  <a:moveTo>
                    <a:pt x="25" y="60"/>
                  </a:moveTo>
                  <a:cubicBezTo>
                    <a:pt x="25" y="62"/>
                    <a:pt x="24" y="75"/>
                    <a:pt x="23" y="85"/>
                  </a:cubicBezTo>
                  <a:cubicBezTo>
                    <a:pt x="23" y="94"/>
                    <a:pt x="22" y="101"/>
                    <a:pt x="22" y="90"/>
                  </a:cubicBezTo>
                  <a:cubicBezTo>
                    <a:pt x="22" y="85"/>
                    <a:pt x="22" y="78"/>
                    <a:pt x="23" y="62"/>
                  </a:cubicBezTo>
                  <a:lnTo>
                    <a:pt x="25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6" name="Freeform 7095">
              <a:extLst>
                <a:ext uri="{FF2B5EF4-FFF2-40B4-BE49-F238E27FC236}">
                  <a16:creationId xmlns:a16="http://schemas.microsoft.com/office/drawing/2014/main" id="{AB00481B-A382-403B-A743-D72EB8944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4873" y="5511655"/>
              <a:ext cx="42862" cy="147638"/>
            </a:xfrm>
            <a:custGeom>
              <a:avLst/>
              <a:gdLst>
                <a:gd name="T0" fmla="*/ 21 w 48"/>
                <a:gd name="T1" fmla="*/ 102 h 164"/>
                <a:gd name="T2" fmla="*/ 25 w 48"/>
                <a:gd name="T3" fmla="*/ 95 h 164"/>
                <a:gd name="T4" fmla="*/ 14 w 48"/>
                <a:gd name="T5" fmla="*/ 126 h 164"/>
                <a:gd name="T6" fmla="*/ 12 w 48"/>
                <a:gd name="T7" fmla="*/ 127 h 164"/>
                <a:gd name="T8" fmla="*/ 10 w 48"/>
                <a:gd name="T9" fmla="*/ 140 h 164"/>
                <a:gd name="T10" fmla="*/ 0 w 48"/>
                <a:gd name="T11" fmla="*/ 164 h 164"/>
                <a:gd name="T12" fmla="*/ 25 w 48"/>
                <a:gd name="T13" fmla="*/ 100 h 164"/>
                <a:gd name="T14" fmla="*/ 44 w 48"/>
                <a:gd name="T15" fmla="*/ 40 h 164"/>
                <a:gd name="T16" fmla="*/ 44 w 48"/>
                <a:gd name="T17" fmla="*/ 37 h 164"/>
                <a:gd name="T18" fmla="*/ 35 w 48"/>
                <a:gd name="T19" fmla="*/ 53 h 164"/>
                <a:gd name="T20" fmla="*/ 41 w 48"/>
                <a:gd name="T21" fmla="*/ 35 h 164"/>
                <a:gd name="T22" fmla="*/ 37 w 48"/>
                <a:gd name="T23" fmla="*/ 43 h 164"/>
                <a:gd name="T24" fmla="*/ 43 w 48"/>
                <a:gd name="T25" fmla="*/ 18 h 164"/>
                <a:gd name="T26" fmla="*/ 48 w 48"/>
                <a:gd name="T27" fmla="*/ 6 h 164"/>
                <a:gd name="T28" fmla="*/ 47 w 48"/>
                <a:gd name="T29" fmla="*/ 0 h 164"/>
                <a:gd name="T30" fmla="*/ 33 w 48"/>
                <a:gd name="T31" fmla="*/ 54 h 164"/>
                <a:gd name="T32" fmla="*/ 33 w 48"/>
                <a:gd name="T33" fmla="*/ 60 h 164"/>
                <a:gd name="T34" fmla="*/ 36 w 48"/>
                <a:gd name="T35" fmla="*/ 56 h 164"/>
                <a:gd name="T36" fmla="*/ 35 w 48"/>
                <a:gd name="T37" fmla="*/ 56 h 164"/>
                <a:gd name="T38" fmla="*/ 21 w 48"/>
                <a:gd name="T39" fmla="*/ 102 h 164"/>
                <a:gd name="T40" fmla="*/ 36 w 48"/>
                <a:gd name="T41" fmla="*/ 62 h 164"/>
                <a:gd name="T42" fmla="*/ 34 w 48"/>
                <a:gd name="T43" fmla="*/ 66 h 164"/>
                <a:gd name="T44" fmla="*/ 39 w 48"/>
                <a:gd name="T45" fmla="*/ 48 h 164"/>
                <a:gd name="T46" fmla="*/ 40 w 48"/>
                <a:gd name="T47" fmla="*/ 51 h 164"/>
                <a:gd name="T48" fmla="*/ 36 w 48"/>
                <a:gd name="T49" fmla="*/ 6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64">
                  <a:moveTo>
                    <a:pt x="21" y="102"/>
                  </a:moveTo>
                  <a:cubicBezTo>
                    <a:pt x="22" y="103"/>
                    <a:pt x="24" y="97"/>
                    <a:pt x="25" y="95"/>
                  </a:cubicBezTo>
                  <a:cubicBezTo>
                    <a:pt x="20" y="109"/>
                    <a:pt x="19" y="115"/>
                    <a:pt x="14" y="126"/>
                  </a:cubicBezTo>
                  <a:cubicBezTo>
                    <a:pt x="12" y="130"/>
                    <a:pt x="11" y="130"/>
                    <a:pt x="12" y="127"/>
                  </a:cubicBezTo>
                  <a:cubicBezTo>
                    <a:pt x="7" y="139"/>
                    <a:pt x="13" y="130"/>
                    <a:pt x="10" y="140"/>
                  </a:cubicBezTo>
                  <a:cubicBezTo>
                    <a:pt x="6" y="146"/>
                    <a:pt x="4" y="154"/>
                    <a:pt x="0" y="164"/>
                  </a:cubicBezTo>
                  <a:cubicBezTo>
                    <a:pt x="11" y="140"/>
                    <a:pt x="19" y="119"/>
                    <a:pt x="25" y="100"/>
                  </a:cubicBezTo>
                  <a:cubicBezTo>
                    <a:pt x="32" y="80"/>
                    <a:pt x="38" y="61"/>
                    <a:pt x="44" y="40"/>
                  </a:cubicBezTo>
                  <a:cubicBezTo>
                    <a:pt x="44" y="40"/>
                    <a:pt x="43" y="41"/>
                    <a:pt x="44" y="37"/>
                  </a:cubicBezTo>
                  <a:cubicBezTo>
                    <a:pt x="41" y="44"/>
                    <a:pt x="39" y="44"/>
                    <a:pt x="35" y="53"/>
                  </a:cubicBezTo>
                  <a:cubicBezTo>
                    <a:pt x="37" y="44"/>
                    <a:pt x="38" y="45"/>
                    <a:pt x="41" y="35"/>
                  </a:cubicBezTo>
                  <a:cubicBezTo>
                    <a:pt x="39" y="33"/>
                    <a:pt x="39" y="44"/>
                    <a:pt x="37" y="43"/>
                  </a:cubicBezTo>
                  <a:cubicBezTo>
                    <a:pt x="41" y="31"/>
                    <a:pt x="40" y="31"/>
                    <a:pt x="43" y="18"/>
                  </a:cubicBezTo>
                  <a:cubicBezTo>
                    <a:pt x="44" y="20"/>
                    <a:pt x="46" y="11"/>
                    <a:pt x="48" y="6"/>
                  </a:cubicBezTo>
                  <a:cubicBezTo>
                    <a:pt x="48" y="2"/>
                    <a:pt x="47" y="3"/>
                    <a:pt x="47" y="0"/>
                  </a:cubicBezTo>
                  <a:cubicBezTo>
                    <a:pt x="43" y="18"/>
                    <a:pt x="38" y="40"/>
                    <a:pt x="33" y="54"/>
                  </a:cubicBezTo>
                  <a:cubicBezTo>
                    <a:pt x="36" y="49"/>
                    <a:pt x="33" y="59"/>
                    <a:pt x="33" y="60"/>
                  </a:cubicBezTo>
                  <a:cubicBezTo>
                    <a:pt x="34" y="57"/>
                    <a:pt x="39" y="47"/>
                    <a:pt x="36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1" y="74"/>
                    <a:pt x="26" y="86"/>
                    <a:pt x="21" y="102"/>
                  </a:cubicBezTo>
                  <a:close/>
                  <a:moveTo>
                    <a:pt x="36" y="62"/>
                  </a:moveTo>
                  <a:cubicBezTo>
                    <a:pt x="35" y="68"/>
                    <a:pt x="36" y="59"/>
                    <a:pt x="34" y="66"/>
                  </a:cubicBezTo>
                  <a:cubicBezTo>
                    <a:pt x="34" y="64"/>
                    <a:pt x="38" y="55"/>
                    <a:pt x="39" y="48"/>
                  </a:cubicBezTo>
                  <a:cubicBezTo>
                    <a:pt x="39" y="50"/>
                    <a:pt x="39" y="52"/>
                    <a:pt x="40" y="51"/>
                  </a:cubicBezTo>
                  <a:cubicBezTo>
                    <a:pt x="39" y="55"/>
                    <a:pt x="36" y="59"/>
                    <a:pt x="36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7" name="Freeform 7096">
              <a:extLst>
                <a:ext uri="{FF2B5EF4-FFF2-40B4-BE49-F238E27FC236}">
                  <a16:creationId xmlns:a16="http://schemas.microsoft.com/office/drawing/2014/main" id="{081EC08F-4FC4-48D4-9AF8-85556523D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948" y="5627542"/>
              <a:ext cx="39687" cy="88900"/>
            </a:xfrm>
            <a:custGeom>
              <a:avLst/>
              <a:gdLst>
                <a:gd name="T0" fmla="*/ 21 w 44"/>
                <a:gd name="T1" fmla="*/ 64 h 98"/>
                <a:gd name="T2" fmla="*/ 16 w 44"/>
                <a:gd name="T3" fmla="*/ 68 h 98"/>
                <a:gd name="T4" fmla="*/ 11 w 44"/>
                <a:gd name="T5" fmla="*/ 80 h 98"/>
                <a:gd name="T6" fmla="*/ 6 w 44"/>
                <a:gd name="T7" fmla="*/ 91 h 98"/>
                <a:gd name="T8" fmla="*/ 0 w 44"/>
                <a:gd name="T9" fmla="*/ 98 h 98"/>
                <a:gd name="T10" fmla="*/ 8 w 44"/>
                <a:gd name="T11" fmla="*/ 81 h 98"/>
                <a:gd name="T12" fmla="*/ 24 w 44"/>
                <a:gd name="T13" fmla="*/ 48 h 98"/>
                <a:gd name="T14" fmla="*/ 44 w 44"/>
                <a:gd name="T15" fmla="*/ 0 h 98"/>
                <a:gd name="T16" fmla="*/ 38 w 44"/>
                <a:gd name="T17" fmla="*/ 18 h 98"/>
                <a:gd name="T18" fmla="*/ 29 w 44"/>
                <a:gd name="T19" fmla="*/ 38 h 98"/>
                <a:gd name="T20" fmla="*/ 30 w 44"/>
                <a:gd name="T21" fmla="*/ 44 h 98"/>
                <a:gd name="T22" fmla="*/ 24 w 44"/>
                <a:gd name="T23" fmla="*/ 56 h 98"/>
                <a:gd name="T24" fmla="*/ 21 w 44"/>
                <a:gd name="T25" fmla="*/ 6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8">
                  <a:moveTo>
                    <a:pt x="21" y="64"/>
                  </a:moveTo>
                  <a:cubicBezTo>
                    <a:pt x="16" y="75"/>
                    <a:pt x="17" y="68"/>
                    <a:pt x="16" y="68"/>
                  </a:cubicBezTo>
                  <a:cubicBezTo>
                    <a:pt x="12" y="76"/>
                    <a:pt x="11" y="78"/>
                    <a:pt x="11" y="80"/>
                  </a:cubicBezTo>
                  <a:cubicBezTo>
                    <a:pt x="11" y="82"/>
                    <a:pt x="10" y="83"/>
                    <a:pt x="6" y="91"/>
                  </a:cubicBezTo>
                  <a:cubicBezTo>
                    <a:pt x="13" y="74"/>
                    <a:pt x="2" y="97"/>
                    <a:pt x="0" y="98"/>
                  </a:cubicBezTo>
                  <a:cubicBezTo>
                    <a:pt x="5" y="88"/>
                    <a:pt x="4" y="89"/>
                    <a:pt x="8" y="81"/>
                  </a:cubicBezTo>
                  <a:cubicBezTo>
                    <a:pt x="11" y="77"/>
                    <a:pt x="17" y="64"/>
                    <a:pt x="24" y="48"/>
                  </a:cubicBezTo>
                  <a:cubicBezTo>
                    <a:pt x="31" y="33"/>
                    <a:pt x="38" y="15"/>
                    <a:pt x="44" y="0"/>
                  </a:cubicBezTo>
                  <a:cubicBezTo>
                    <a:pt x="44" y="3"/>
                    <a:pt x="41" y="10"/>
                    <a:pt x="38" y="18"/>
                  </a:cubicBezTo>
                  <a:cubicBezTo>
                    <a:pt x="34" y="26"/>
                    <a:pt x="30" y="34"/>
                    <a:pt x="29" y="38"/>
                  </a:cubicBezTo>
                  <a:cubicBezTo>
                    <a:pt x="26" y="47"/>
                    <a:pt x="29" y="41"/>
                    <a:pt x="30" y="44"/>
                  </a:cubicBezTo>
                  <a:cubicBezTo>
                    <a:pt x="29" y="45"/>
                    <a:pt x="26" y="51"/>
                    <a:pt x="24" y="56"/>
                  </a:cubicBezTo>
                  <a:cubicBezTo>
                    <a:pt x="21" y="61"/>
                    <a:pt x="19" y="66"/>
                    <a:pt x="21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8" name="Freeform 7097">
              <a:extLst>
                <a:ext uri="{FF2B5EF4-FFF2-40B4-BE49-F238E27FC236}">
                  <a16:creationId xmlns:a16="http://schemas.microsoft.com/office/drawing/2014/main" id="{3986B7CB-2D33-4BB1-8149-3F14ED6ED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123" y="4692505"/>
              <a:ext cx="76200" cy="66675"/>
            </a:xfrm>
            <a:custGeom>
              <a:avLst/>
              <a:gdLst>
                <a:gd name="T0" fmla="*/ 82 w 85"/>
                <a:gd name="T1" fmla="*/ 62 h 73"/>
                <a:gd name="T2" fmla="*/ 66 w 85"/>
                <a:gd name="T3" fmla="*/ 49 h 73"/>
                <a:gd name="T4" fmla="*/ 62 w 85"/>
                <a:gd name="T5" fmla="*/ 53 h 73"/>
                <a:gd name="T6" fmla="*/ 71 w 85"/>
                <a:gd name="T7" fmla="*/ 60 h 73"/>
                <a:gd name="T8" fmla="*/ 82 w 85"/>
                <a:gd name="T9" fmla="*/ 66 h 73"/>
                <a:gd name="T10" fmla="*/ 84 w 85"/>
                <a:gd name="T11" fmla="*/ 69 h 73"/>
                <a:gd name="T12" fmla="*/ 84 w 85"/>
                <a:gd name="T13" fmla="*/ 73 h 73"/>
                <a:gd name="T14" fmla="*/ 70 w 85"/>
                <a:gd name="T15" fmla="*/ 64 h 73"/>
                <a:gd name="T16" fmla="*/ 45 w 85"/>
                <a:gd name="T17" fmla="*/ 44 h 73"/>
                <a:gd name="T18" fmla="*/ 39 w 85"/>
                <a:gd name="T19" fmla="*/ 42 h 73"/>
                <a:gd name="T20" fmla="*/ 28 w 85"/>
                <a:gd name="T21" fmla="*/ 31 h 73"/>
                <a:gd name="T22" fmla="*/ 38 w 85"/>
                <a:gd name="T23" fmla="*/ 38 h 73"/>
                <a:gd name="T24" fmla="*/ 51 w 85"/>
                <a:gd name="T25" fmla="*/ 48 h 73"/>
                <a:gd name="T26" fmla="*/ 38 w 85"/>
                <a:gd name="T27" fmla="*/ 37 h 73"/>
                <a:gd name="T28" fmla="*/ 62 w 85"/>
                <a:gd name="T29" fmla="*/ 55 h 73"/>
                <a:gd name="T30" fmla="*/ 34 w 85"/>
                <a:gd name="T31" fmla="*/ 33 h 73"/>
                <a:gd name="T32" fmla="*/ 44 w 85"/>
                <a:gd name="T33" fmla="*/ 39 h 73"/>
                <a:gd name="T34" fmla="*/ 60 w 85"/>
                <a:gd name="T35" fmla="*/ 51 h 73"/>
                <a:gd name="T36" fmla="*/ 53 w 85"/>
                <a:gd name="T37" fmla="*/ 44 h 73"/>
                <a:gd name="T38" fmla="*/ 46 w 85"/>
                <a:gd name="T39" fmla="*/ 39 h 73"/>
                <a:gd name="T40" fmla="*/ 50 w 85"/>
                <a:gd name="T41" fmla="*/ 40 h 73"/>
                <a:gd name="T42" fmla="*/ 60 w 85"/>
                <a:gd name="T43" fmla="*/ 47 h 73"/>
                <a:gd name="T44" fmla="*/ 37 w 85"/>
                <a:gd name="T45" fmla="*/ 29 h 73"/>
                <a:gd name="T46" fmla="*/ 17 w 85"/>
                <a:gd name="T47" fmla="*/ 13 h 73"/>
                <a:gd name="T48" fmla="*/ 23 w 85"/>
                <a:gd name="T49" fmla="*/ 20 h 73"/>
                <a:gd name="T50" fmla="*/ 6 w 85"/>
                <a:gd name="T51" fmla="*/ 10 h 73"/>
                <a:gd name="T52" fmla="*/ 0 w 85"/>
                <a:gd name="T53" fmla="*/ 0 h 73"/>
                <a:gd name="T54" fmla="*/ 42 w 85"/>
                <a:gd name="T55" fmla="*/ 29 h 73"/>
                <a:gd name="T56" fmla="*/ 82 w 85"/>
                <a:gd name="T57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73">
                  <a:moveTo>
                    <a:pt x="82" y="62"/>
                  </a:moveTo>
                  <a:cubicBezTo>
                    <a:pt x="82" y="63"/>
                    <a:pt x="71" y="53"/>
                    <a:pt x="66" y="49"/>
                  </a:cubicBezTo>
                  <a:cubicBezTo>
                    <a:pt x="64" y="51"/>
                    <a:pt x="70" y="57"/>
                    <a:pt x="62" y="53"/>
                  </a:cubicBezTo>
                  <a:cubicBezTo>
                    <a:pt x="63" y="54"/>
                    <a:pt x="67" y="57"/>
                    <a:pt x="71" y="60"/>
                  </a:cubicBezTo>
                  <a:cubicBezTo>
                    <a:pt x="80" y="66"/>
                    <a:pt x="68" y="54"/>
                    <a:pt x="82" y="66"/>
                  </a:cubicBezTo>
                  <a:cubicBezTo>
                    <a:pt x="79" y="64"/>
                    <a:pt x="79" y="65"/>
                    <a:pt x="84" y="69"/>
                  </a:cubicBezTo>
                  <a:cubicBezTo>
                    <a:pt x="85" y="72"/>
                    <a:pt x="77" y="67"/>
                    <a:pt x="84" y="73"/>
                  </a:cubicBezTo>
                  <a:cubicBezTo>
                    <a:pt x="82" y="73"/>
                    <a:pt x="70" y="62"/>
                    <a:pt x="70" y="64"/>
                  </a:cubicBezTo>
                  <a:cubicBezTo>
                    <a:pt x="58" y="54"/>
                    <a:pt x="54" y="51"/>
                    <a:pt x="45" y="44"/>
                  </a:cubicBezTo>
                  <a:cubicBezTo>
                    <a:pt x="40" y="41"/>
                    <a:pt x="36" y="38"/>
                    <a:pt x="39" y="42"/>
                  </a:cubicBezTo>
                  <a:cubicBezTo>
                    <a:pt x="24" y="31"/>
                    <a:pt x="41" y="41"/>
                    <a:pt x="28" y="31"/>
                  </a:cubicBezTo>
                  <a:cubicBezTo>
                    <a:pt x="30" y="31"/>
                    <a:pt x="34" y="34"/>
                    <a:pt x="38" y="38"/>
                  </a:cubicBezTo>
                  <a:cubicBezTo>
                    <a:pt x="43" y="41"/>
                    <a:pt x="48" y="45"/>
                    <a:pt x="51" y="48"/>
                  </a:cubicBezTo>
                  <a:cubicBezTo>
                    <a:pt x="36" y="35"/>
                    <a:pt x="34" y="34"/>
                    <a:pt x="38" y="37"/>
                  </a:cubicBezTo>
                  <a:cubicBezTo>
                    <a:pt x="42" y="40"/>
                    <a:pt x="52" y="47"/>
                    <a:pt x="62" y="55"/>
                  </a:cubicBezTo>
                  <a:cubicBezTo>
                    <a:pt x="55" y="47"/>
                    <a:pt x="48" y="43"/>
                    <a:pt x="34" y="33"/>
                  </a:cubicBezTo>
                  <a:cubicBezTo>
                    <a:pt x="35" y="32"/>
                    <a:pt x="39" y="35"/>
                    <a:pt x="44" y="39"/>
                  </a:cubicBezTo>
                  <a:cubicBezTo>
                    <a:pt x="49" y="43"/>
                    <a:pt x="55" y="47"/>
                    <a:pt x="60" y="51"/>
                  </a:cubicBezTo>
                  <a:cubicBezTo>
                    <a:pt x="61" y="51"/>
                    <a:pt x="57" y="48"/>
                    <a:pt x="53" y="44"/>
                  </a:cubicBezTo>
                  <a:cubicBezTo>
                    <a:pt x="49" y="41"/>
                    <a:pt x="45" y="38"/>
                    <a:pt x="46" y="39"/>
                  </a:cubicBezTo>
                  <a:cubicBezTo>
                    <a:pt x="41" y="34"/>
                    <a:pt x="45" y="37"/>
                    <a:pt x="50" y="40"/>
                  </a:cubicBezTo>
                  <a:cubicBezTo>
                    <a:pt x="55" y="44"/>
                    <a:pt x="61" y="48"/>
                    <a:pt x="60" y="47"/>
                  </a:cubicBezTo>
                  <a:cubicBezTo>
                    <a:pt x="54" y="41"/>
                    <a:pt x="45" y="35"/>
                    <a:pt x="37" y="29"/>
                  </a:cubicBezTo>
                  <a:cubicBezTo>
                    <a:pt x="30" y="23"/>
                    <a:pt x="22" y="18"/>
                    <a:pt x="17" y="13"/>
                  </a:cubicBezTo>
                  <a:cubicBezTo>
                    <a:pt x="11" y="9"/>
                    <a:pt x="13" y="14"/>
                    <a:pt x="23" y="20"/>
                  </a:cubicBezTo>
                  <a:cubicBezTo>
                    <a:pt x="17" y="16"/>
                    <a:pt x="18" y="19"/>
                    <a:pt x="6" y="10"/>
                  </a:cubicBezTo>
                  <a:cubicBezTo>
                    <a:pt x="4" y="7"/>
                    <a:pt x="1" y="4"/>
                    <a:pt x="0" y="0"/>
                  </a:cubicBezTo>
                  <a:cubicBezTo>
                    <a:pt x="18" y="12"/>
                    <a:pt x="30" y="20"/>
                    <a:pt x="42" y="29"/>
                  </a:cubicBezTo>
                  <a:cubicBezTo>
                    <a:pt x="55" y="38"/>
                    <a:pt x="66" y="48"/>
                    <a:pt x="82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9" name="Freeform 7098">
              <a:extLst>
                <a:ext uri="{FF2B5EF4-FFF2-40B4-BE49-F238E27FC236}">
                  <a16:creationId xmlns:a16="http://schemas.microsoft.com/office/drawing/2014/main" id="{703E4912-F36B-4438-8A0A-387F50743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335" y="4598842"/>
              <a:ext cx="63500" cy="23813"/>
            </a:xfrm>
            <a:custGeom>
              <a:avLst/>
              <a:gdLst>
                <a:gd name="T0" fmla="*/ 66 w 70"/>
                <a:gd name="T1" fmla="*/ 22 h 25"/>
                <a:gd name="T2" fmla="*/ 70 w 70"/>
                <a:gd name="T3" fmla="*/ 24 h 25"/>
                <a:gd name="T4" fmla="*/ 43 w 70"/>
                <a:gd name="T5" fmla="*/ 15 h 25"/>
                <a:gd name="T6" fmla="*/ 46 w 70"/>
                <a:gd name="T7" fmla="*/ 15 h 25"/>
                <a:gd name="T8" fmla="*/ 36 w 70"/>
                <a:gd name="T9" fmla="*/ 11 h 25"/>
                <a:gd name="T10" fmla="*/ 26 w 70"/>
                <a:gd name="T11" fmla="*/ 9 h 25"/>
                <a:gd name="T12" fmla="*/ 16 w 70"/>
                <a:gd name="T13" fmla="*/ 5 h 25"/>
                <a:gd name="T14" fmla="*/ 10 w 70"/>
                <a:gd name="T15" fmla="*/ 3 h 25"/>
                <a:gd name="T16" fmla="*/ 3 w 70"/>
                <a:gd name="T17" fmla="*/ 2 h 25"/>
                <a:gd name="T18" fmla="*/ 3 w 70"/>
                <a:gd name="T19" fmla="*/ 0 h 25"/>
                <a:gd name="T20" fmla="*/ 35 w 70"/>
                <a:gd name="T21" fmla="*/ 10 h 25"/>
                <a:gd name="T22" fmla="*/ 66 w 70"/>
                <a:gd name="T23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5">
                  <a:moveTo>
                    <a:pt x="66" y="22"/>
                  </a:moveTo>
                  <a:cubicBezTo>
                    <a:pt x="62" y="21"/>
                    <a:pt x="63" y="22"/>
                    <a:pt x="70" y="24"/>
                  </a:cubicBezTo>
                  <a:cubicBezTo>
                    <a:pt x="67" y="25"/>
                    <a:pt x="51" y="17"/>
                    <a:pt x="43" y="15"/>
                  </a:cubicBezTo>
                  <a:cubicBezTo>
                    <a:pt x="44" y="15"/>
                    <a:pt x="46" y="16"/>
                    <a:pt x="46" y="15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9" y="13"/>
                    <a:pt x="32" y="11"/>
                    <a:pt x="26" y="9"/>
                  </a:cubicBezTo>
                  <a:cubicBezTo>
                    <a:pt x="19" y="7"/>
                    <a:pt x="13" y="5"/>
                    <a:pt x="16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0" y="0"/>
                    <a:pt x="18" y="7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0" y="5"/>
                    <a:pt x="28" y="8"/>
                    <a:pt x="35" y="10"/>
                  </a:cubicBezTo>
                  <a:cubicBezTo>
                    <a:pt x="42" y="13"/>
                    <a:pt x="49" y="15"/>
                    <a:pt x="66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0" name="Freeform 7099">
              <a:extLst>
                <a:ext uri="{FF2B5EF4-FFF2-40B4-BE49-F238E27FC236}">
                  <a16:creationId xmlns:a16="http://schemas.microsoft.com/office/drawing/2014/main" id="{EACDCAEC-D76E-45E3-BB41-638D64EE3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510" y="4878242"/>
              <a:ext cx="42862" cy="73025"/>
            </a:xfrm>
            <a:custGeom>
              <a:avLst/>
              <a:gdLst>
                <a:gd name="T0" fmla="*/ 15 w 49"/>
                <a:gd name="T1" fmla="*/ 18 h 80"/>
                <a:gd name="T2" fmla="*/ 34 w 49"/>
                <a:gd name="T3" fmla="*/ 46 h 80"/>
                <a:gd name="T4" fmla="*/ 48 w 49"/>
                <a:gd name="T5" fmla="*/ 69 h 80"/>
                <a:gd name="T6" fmla="*/ 35 w 49"/>
                <a:gd name="T7" fmla="*/ 50 h 80"/>
                <a:gd name="T8" fmla="*/ 20 w 49"/>
                <a:gd name="T9" fmla="*/ 28 h 80"/>
                <a:gd name="T10" fmla="*/ 29 w 49"/>
                <a:gd name="T11" fmla="*/ 43 h 80"/>
                <a:gd name="T12" fmla="*/ 42 w 49"/>
                <a:gd name="T13" fmla="*/ 66 h 80"/>
                <a:gd name="T14" fmla="*/ 33 w 49"/>
                <a:gd name="T15" fmla="*/ 52 h 80"/>
                <a:gd name="T16" fmla="*/ 28 w 49"/>
                <a:gd name="T17" fmla="*/ 47 h 80"/>
                <a:gd name="T18" fmla="*/ 49 w 49"/>
                <a:gd name="T19" fmla="*/ 80 h 80"/>
                <a:gd name="T20" fmla="*/ 34 w 49"/>
                <a:gd name="T21" fmla="*/ 57 h 80"/>
                <a:gd name="T22" fmla="*/ 18 w 49"/>
                <a:gd name="T23" fmla="*/ 34 h 80"/>
                <a:gd name="T24" fmla="*/ 26 w 49"/>
                <a:gd name="T25" fmla="*/ 44 h 80"/>
                <a:gd name="T26" fmla="*/ 21 w 49"/>
                <a:gd name="T27" fmla="*/ 34 h 80"/>
                <a:gd name="T28" fmla="*/ 6 w 49"/>
                <a:gd name="T29" fmla="*/ 15 h 80"/>
                <a:gd name="T30" fmla="*/ 0 w 49"/>
                <a:gd name="T31" fmla="*/ 5 h 80"/>
                <a:gd name="T32" fmla="*/ 17 w 49"/>
                <a:gd name="T33" fmla="*/ 28 h 80"/>
                <a:gd name="T34" fmla="*/ 1 w 49"/>
                <a:gd name="T35" fmla="*/ 4 h 80"/>
                <a:gd name="T36" fmla="*/ 10 w 49"/>
                <a:gd name="T37" fmla="*/ 13 h 80"/>
                <a:gd name="T38" fmla="*/ 7 w 49"/>
                <a:gd name="T39" fmla="*/ 12 h 80"/>
                <a:gd name="T40" fmla="*/ 15 w 49"/>
                <a:gd name="T41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80">
                  <a:moveTo>
                    <a:pt x="15" y="18"/>
                  </a:moveTo>
                  <a:cubicBezTo>
                    <a:pt x="20" y="25"/>
                    <a:pt x="28" y="36"/>
                    <a:pt x="34" y="46"/>
                  </a:cubicBezTo>
                  <a:cubicBezTo>
                    <a:pt x="41" y="56"/>
                    <a:pt x="46" y="65"/>
                    <a:pt x="48" y="6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2" y="45"/>
                    <a:pt x="28" y="39"/>
                    <a:pt x="20" y="28"/>
                  </a:cubicBezTo>
                  <a:cubicBezTo>
                    <a:pt x="25" y="34"/>
                    <a:pt x="26" y="38"/>
                    <a:pt x="29" y="43"/>
                  </a:cubicBezTo>
                  <a:cubicBezTo>
                    <a:pt x="31" y="48"/>
                    <a:pt x="35" y="54"/>
                    <a:pt x="42" y="66"/>
                  </a:cubicBezTo>
                  <a:cubicBezTo>
                    <a:pt x="39" y="63"/>
                    <a:pt x="37" y="60"/>
                    <a:pt x="33" y="52"/>
                  </a:cubicBezTo>
                  <a:cubicBezTo>
                    <a:pt x="31" y="49"/>
                    <a:pt x="29" y="48"/>
                    <a:pt x="28" y="47"/>
                  </a:cubicBezTo>
                  <a:cubicBezTo>
                    <a:pt x="38" y="61"/>
                    <a:pt x="43" y="70"/>
                    <a:pt x="49" y="80"/>
                  </a:cubicBezTo>
                  <a:cubicBezTo>
                    <a:pt x="45" y="75"/>
                    <a:pt x="39" y="66"/>
                    <a:pt x="34" y="57"/>
                  </a:cubicBezTo>
                  <a:cubicBezTo>
                    <a:pt x="28" y="49"/>
                    <a:pt x="22" y="40"/>
                    <a:pt x="18" y="34"/>
                  </a:cubicBezTo>
                  <a:cubicBezTo>
                    <a:pt x="16" y="29"/>
                    <a:pt x="23" y="39"/>
                    <a:pt x="26" y="44"/>
                  </a:cubicBezTo>
                  <a:cubicBezTo>
                    <a:pt x="26" y="42"/>
                    <a:pt x="14" y="26"/>
                    <a:pt x="21" y="34"/>
                  </a:cubicBezTo>
                  <a:cubicBezTo>
                    <a:pt x="15" y="25"/>
                    <a:pt x="9" y="17"/>
                    <a:pt x="6" y="15"/>
                  </a:cubicBezTo>
                  <a:cubicBezTo>
                    <a:pt x="4" y="12"/>
                    <a:pt x="5" y="11"/>
                    <a:pt x="0" y="5"/>
                  </a:cubicBezTo>
                  <a:cubicBezTo>
                    <a:pt x="2" y="6"/>
                    <a:pt x="12" y="21"/>
                    <a:pt x="17" y="28"/>
                  </a:cubicBezTo>
                  <a:cubicBezTo>
                    <a:pt x="16" y="24"/>
                    <a:pt x="6" y="11"/>
                    <a:pt x="1" y="4"/>
                  </a:cubicBezTo>
                  <a:cubicBezTo>
                    <a:pt x="8" y="13"/>
                    <a:pt x="0" y="0"/>
                    <a:pt x="10" y="13"/>
                  </a:cubicBezTo>
                  <a:cubicBezTo>
                    <a:pt x="9" y="12"/>
                    <a:pt x="8" y="11"/>
                    <a:pt x="7" y="12"/>
                  </a:cubicBezTo>
                  <a:cubicBezTo>
                    <a:pt x="14" y="21"/>
                    <a:pt x="21" y="30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1" name="Freeform 7100">
              <a:extLst>
                <a:ext uri="{FF2B5EF4-FFF2-40B4-BE49-F238E27FC236}">
                  <a16:creationId xmlns:a16="http://schemas.microsoft.com/office/drawing/2014/main" id="{4BF99156-3E95-4F62-8C82-55CC81FD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960" y="4959205"/>
              <a:ext cx="12700" cy="23813"/>
            </a:xfrm>
            <a:custGeom>
              <a:avLst/>
              <a:gdLst>
                <a:gd name="T0" fmla="*/ 10 w 15"/>
                <a:gd name="T1" fmla="*/ 14 h 26"/>
                <a:gd name="T2" fmla="*/ 15 w 15"/>
                <a:gd name="T3" fmla="*/ 23 h 26"/>
                <a:gd name="T4" fmla="*/ 8 w 15"/>
                <a:gd name="T5" fmla="*/ 19 h 26"/>
                <a:gd name="T6" fmla="*/ 6 w 15"/>
                <a:gd name="T7" fmla="*/ 12 h 26"/>
                <a:gd name="T8" fmla="*/ 0 w 15"/>
                <a:gd name="T9" fmla="*/ 2 h 26"/>
                <a:gd name="T10" fmla="*/ 4 w 15"/>
                <a:gd name="T11" fmla="*/ 8 h 26"/>
                <a:gd name="T12" fmla="*/ 12 w 15"/>
                <a:gd name="T13" fmla="*/ 22 h 26"/>
                <a:gd name="T14" fmla="*/ 10 w 15"/>
                <a:gd name="T15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6">
                  <a:moveTo>
                    <a:pt x="10" y="14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0" y="22"/>
                    <a:pt x="13" y="26"/>
                    <a:pt x="8" y="19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6" y="12"/>
                    <a:pt x="5" y="10"/>
                    <a:pt x="0" y="2"/>
                  </a:cubicBezTo>
                  <a:cubicBezTo>
                    <a:pt x="0" y="0"/>
                    <a:pt x="2" y="3"/>
                    <a:pt x="4" y="8"/>
                  </a:cubicBezTo>
                  <a:cubicBezTo>
                    <a:pt x="7" y="13"/>
                    <a:pt x="10" y="19"/>
                    <a:pt x="12" y="22"/>
                  </a:cubicBezTo>
                  <a:cubicBezTo>
                    <a:pt x="11" y="18"/>
                    <a:pt x="8" y="13"/>
                    <a:pt x="1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2" name="Freeform 7101">
              <a:extLst>
                <a:ext uri="{FF2B5EF4-FFF2-40B4-BE49-F238E27FC236}">
                  <a16:creationId xmlns:a16="http://schemas.microsoft.com/office/drawing/2014/main" id="{58F6721B-8D05-475D-A555-42D1504C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185" y="5006830"/>
              <a:ext cx="36512" cy="77788"/>
            </a:xfrm>
            <a:custGeom>
              <a:avLst/>
              <a:gdLst>
                <a:gd name="T0" fmla="*/ 29 w 40"/>
                <a:gd name="T1" fmla="*/ 49 h 86"/>
                <a:gd name="T2" fmla="*/ 25 w 40"/>
                <a:gd name="T3" fmla="*/ 49 h 86"/>
                <a:gd name="T4" fmla="*/ 20 w 40"/>
                <a:gd name="T5" fmla="*/ 41 h 86"/>
                <a:gd name="T6" fmla="*/ 22 w 40"/>
                <a:gd name="T7" fmla="*/ 48 h 86"/>
                <a:gd name="T8" fmla="*/ 29 w 40"/>
                <a:gd name="T9" fmla="*/ 58 h 86"/>
                <a:gd name="T10" fmla="*/ 27 w 40"/>
                <a:gd name="T11" fmla="*/ 47 h 86"/>
                <a:gd name="T12" fmla="*/ 34 w 40"/>
                <a:gd name="T13" fmla="*/ 67 h 86"/>
                <a:gd name="T14" fmla="*/ 35 w 40"/>
                <a:gd name="T15" fmla="*/ 71 h 86"/>
                <a:gd name="T16" fmla="*/ 39 w 40"/>
                <a:gd name="T17" fmla="*/ 85 h 86"/>
                <a:gd name="T18" fmla="*/ 37 w 40"/>
                <a:gd name="T19" fmla="*/ 78 h 86"/>
                <a:gd name="T20" fmla="*/ 33 w 40"/>
                <a:gd name="T21" fmla="*/ 73 h 86"/>
                <a:gd name="T22" fmla="*/ 32 w 40"/>
                <a:gd name="T23" fmla="*/ 65 h 86"/>
                <a:gd name="T24" fmla="*/ 27 w 40"/>
                <a:gd name="T25" fmla="*/ 61 h 86"/>
                <a:gd name="T26" fmla="*/ 17 w 40"/>
                <a:gd name="T27" fmla="*/ 38 h 86"/>
                <a:gd name="T28" fmla="*/ 13 w 40"/>
                <a:gd name="T29" fmla="*/ 25 h 86"/>
                <a:gd name="T30" fmla="*/ 9 w 40"/>
                <a:gd name="T31" fmla="*/ 20 h 86"/>
                <a:gd name="T32" fmla="*/ 0 w 40"/>
                <a:gd name="T33" fmla="*/ 0 h 86"/>
                <a:gd name="T34" fmla="*/ 8 w 40"/>
                <a:gd name="T35" fmla="*/ 10 h 86"/>
                <a:gd name="T36" fmla="*/ 12 w 40"/>
                <a:gd name="T37" fmla="*/ 21 h 86"/>
                <a:gd name="T38" fmla="*/ 20 w 40"/>
                <a:gd name="T39" fmla="*/ 35 h 86"/>
                <a:gd name="T40" fmla="*/ 24 w 40"/>
                <a:gd name="T41" fmla="*/ 40 h 86"/>
                <a:gd name="T42" fmla="*/ 22 w 40"/>
                <a:gd name="T43" fmla="*/ 32 h 86"/>
                <a:gd name="T44" fmla="*/ 29 w 40"/>
                <a:gd name="T45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86">
                  <a:moveTo>
                    <a:pt x="29" y="49"/>
                  </a:moveTo>
                  <a:cubicBezTo>
                    <a:pt x="27" y="45"/>
                    <a:pt x="19" y="33"/>
                    <a:pt x="25" y="49"/>
                  </a:cubicBezTo>
                  <a:cubicBezTo>
                    <a:pt x="24" y="46"/>
                    <a:pt x="23" y="47"/>
                    <a:pt x="20" y="41"/>
                  </a:cubicBezTo>
                  <a:cubicBezTo>
                    <a:pt x="20" y="41"/>
                    <a:pt x="21" y="45"/>
                    <a:pt x="22" y="48"/>
                  </a:cubicBezTo>
                  <a:cubicBezTo>
                    <a:pt x="23" y="48"/>
                    <a:pt x="26" y="53"/>
                    <a:pt x="29" y="58"/>
                  </a:cubicBezTo>
                  <a:cubicBezTo>
                    <a:pt x="31" y="58"/>
                    <a:pt x="24" y="45"/>
                    <a:pt x="27" y="47"/>
                  </a:cubicBezTo>
                  <a:cubicBezTo>
                    <a:pt x="29" y="53"/>
                    <a:pt x="32" y="60"/>
                    <a:pt x="34" y="67"/>
                  </a:cubicBezTo>
                  <a:cubicBezTo>
                    <a:pt x="31" y="60"/>
                    <a:pt x="32" y="65"/>
                    <a:pt x="35" y="71"/>
                  </a:cubicBezTo>
                  <a:cubicBezTo>
                    <a:pt x="37" y="78"/>
                    <a:pt x="40" y="86"/>
                    <a:pt x="39" y="85"/>
                  </a:cubicBezTo>
                  <a:cubicBezTo>
                    <a:pt x="37" y="82"/>
                    <a:pt x="37" y="79"/>
                    <a:pt x="37" y="78"/>
                  </a:cubicBezTo>
                  <a:cubicBezTo>
                    <a:pt x="35" y="74"/>
                    <a:pt x="35" y="78"/>
                    <a:pt x="33" y="73"/>
                  </a:cubicBezTo>
                  <a:cubicBezTo>
                    <a:pt x="28" y="60"/>
                    <a:pt x="34" y="73"/>
                    <a:pt x="32" y="65"/>
                  </a:cubicBezTo>
                  <a:cubicBezTo>
                    <a:pt x="29" y="60"/>
                    <a:pt x="28" y="59"/>
                    <a:pt x="27" y="61"/>
                  </a:cubicBezTo>
                  <a:cubicBezTo>
                    <a:pt x="24" y="54"/>
                    <a:pt x="20" y="45"/>
                    <a:pt x="17" y="38"/>
                  </a:cubicBezTo>
                  <a:cubicBezTo>
                    <a:pt x="14" y="31"/>
                    <a:pt x="12" y="26"/>
                    <a:pt x="13" y="25"/>
                  </a:cubicBezTo>
                  <a:cubicBezTo>
                    <a:pt x="11" y="21"/>
                    <a:pt x="9" y="19"/>
                    <a:pt x="9" y="20"/>
                  </a:cubicBezTo>
                  <a:cubicBezTo>
                    <a:pt x="6" y="13"/>
                    <a:pt x="4" y="11"/>
                    <a:pt x="0" y="0"/>
                  </a:cubicBezTo>
                  <a:cubicBezTo>
                    <a:pt x="2" y="1"/>
                    <a:pt x="8" y="16"/>
                    <a:pt x="8" y="10"/>
                  </a:cubicBezTo>
                  <a:cubicBezTo>
                    <a:pt x="12" y="19"/>
                    <a:pt x="16" y="27"/>
                    <a:pt x="12" y="21"/>
                  </a:cubicBezTo>
                  <a:cubicBezTo>
                    <a:pt x="17" y="35"/>
                    <a:pt x="14" y="17"/>
                    <a:pt x="20" y="35"/>
                  </a:cubicBezTo>
                  <a:cubicBezTo>
                    <a:pt x="20" y="31"/>
                    <a:pt x="19" y="26"/>
                    <a:pt x="24" y="40"/>
                  </a:cubicBezTo>
                  <a:cubicBezTo>
                    <a:pt x="23" y="38"/>
                    <a:pt x="21" y="32"/>
                    <a:pt x="22" y="32"/>
                  </a:cubicBezTo>
                  <a:cubicBezTo>
                    <a:pt x="26" y="40"/>
                    <a:pt x="25" y="40"/>
                    <a:pt x="29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3" name="Freeform 7102">
              <a:extLst>
                <a:ext uri="{FF2B5EF4-FFF2-40B4-BE49-F238E27FC236}">
                  <a16:creationId xmlns:a16="http://schemas.microsoft.com/office/drawing/2014/main" id="{96CC1439-444A-4182-8AED-A72AD7EAB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335" y="6092680"/>
              <a:ext cx="25400" cy="11113"/>
            </a:xfrm>
            <a:custGeom>
              <a:avLst/>
              <a:gdLst>
                <a:gd name="T0" fmla="*/ 16 w 28"/>
                <a:gd name="T1" fmla="*/ 10 h 12"/>
                <a:gd name="T2" fmla="*/ 5 w 28"/>
                <a:gd name="T3" fmla="*/ 12 h 12"/>
                <a:gd name="T4" fmla="*/ 0 w 28"/>
                <a:gd name="T5" fmla="*/ 6 h 12"/>
                <a:gd name="T6" fmla="*/ 17 w 28"/>
                <a:gd name="T7" fmla="*/ 2 h 12"/>
                <a:gd name="T8" fmla="*/ 19 w 28"/>
                <a:gd name="T9" fmla="*/ 5 h 12"/>
                <a:gd name="T10" fmla="*/ 5 w 28"/>
                <a:gd name="T11" fmla="*/ 8 h 12"/>
                <a:gd name="T12" fmla="*/ 16 w 28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16" y="10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3" y="9"/>
                    <a:pt x="3" y="10"/>
                    <a:pt x="0" y="6"/>
                  </a:cubicBezTo>
                  <a:cubicBezTo>
                    <a:pt x="13" y="4"/>
                    <a:pt x="15" y="3"/>
                    <a:pt x="17" y="2"/>
                  </a:cubicBezTo>
                  <a:cubicBezTo>
                    <a:pt x="28" y="0"/>
                    <a:pt x="15" y="4"/>
                    <a:pt x="19" y="5"/>
                  </a:cubicBezTo>
                  <a:cubicBezTo>
                    <a:pt x="12" y="6"/>
                    <a:pt x="10" y="7"/>
                    <a:pt x="5" y="8"/>
                  </a:cubicBezTo>
                  <a:cubicBezTo>
                    <a:pt x="10" y="8"/>
                    <a:pt x="16" y="8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4" name="Freeform 7103">
              <a:extLst>
                <a:ext uri="{FF2B5EF4-FFF2-40B4-BE49-F238E27FC236}">
                  <a16:creationId xmlns:a16="http://schemas.microsoft.com/office/drawing/2014/main" id="{2571CCFB-EB86-4FC9-A071-25815242A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723" y="5984730"/>
              <a:ext cx="49212" cy="26988"/>
            </a:xfrm>
            <a:custGeom>
              <a:avLst/>
              <a:gdLst>
                <a:gd name="T0" fmla="*/ 37 w 55"/>
                <a:gd name="T1" fmla="*/ 13 h 30"/>
                <a:gd name="T2" fmla="*/ 17 w 55"/>
                <a:gd name="T3" fmla="*/ 22 h 30"/>
                <a:gd name="T4" fmla="*/ 2 w 55"/>
                <a:gd name="T5" fmla="*/ 30 h 30"/>
                <a:gd name="T6" fmla="*/ 24 w 55"/>
                <a:gd name="T7" fmla="*/ 17 h 30"/>
                <a:gd name="T8" fmla="*/ 46 w 55"/>
                <a:gd name="T9" fmla="*/ 5 h 30"/>
                <a:gd name="T10" fmla="*/ 54 w 55"/>
                <a:gd name="T11" fmla="*/ 2 h 30"/>
                <a:gd name="T12" fmla="*/ 37 w 55"/>
                <a:gd name="T1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0">
                  <a:moveTo>
                    <a:pt x="37" y="13"/>
                  </a:moveTo>
                  <a:cubicBezTo>
                    <a:pt x="28" y="18"/>
                    <a:pt x="22" y="20"/>
                    <a:pt x="17" y="22"/>
                  </a:cubicBezTo>
                  <a:cubicBezTo>
                    <a:pt x="12" y="24"/>
                    <a:pt x="8" y="26"/>
                    <a:pt x="2" y="30"/>
                  </a:cubicBezTo>
                  <a:cubicBezTo>
                    <a:pt x="0" y="29"/>
                    <a:pt x="12" y="23"/>
                    <a:pt x="24" y="17"/>
                  </a:cubicBezTo>
                  <a:cubicBezTo>
                    <a:pt x="37" y="11"/>
                    <a:pt x="48" y="4"/>
                    <a:pt x="46" y="5"/>
                  </a:cubicBezTo>
                  <a:cubicBezTo>
                    <a:pt x="48" y="2"/>
                    <a:pt x="55" y="0"/>
                    <a:pt x="54" y="2"/>
                  </a:cubicBezTo>
                  <a:cubicBezTo>
                    <a:pt x="37" y="11"/>
                    <a:pt x="37" y="12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5" name="Freeform 7104">
              <a:extLst>
                <a:ext uri="{FF2B5EF4-FFF2-40B4-BE49-F238E27FC236}">
                  <a16:creationId xmlns:a16="http://schemas.microsoft.com/office/drawing/2014/main" id="{E622234B-60A4-4FC1-854A-198B90F99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035" y="5649767"/>
              <a:ext cx="22225" cy="28575"/>
            </a:xfrm>
            <a:custGeom>
              <a:avLst/>
              <a:gdLst>
                <a:gd name="T0" fmla="*/ 21 w 24"/>
                <a:gd name="T1" fmla="*/ 14 h 31"/>
                <a:gd name="T2" fmla="*/ 15 w 24"/>
                <a:gd name="T3" fmla="*/ 23 h 31"/>
                <a:gd name="T4" fmla="*/ 19 w 24"/>
                <a:gd name="T5" fmla="*/ 14 h 31"/>
                <a:gd name="T6" fmla="*/ 8 w 24"/>
                <a:gd name="T7" fmla="*/ 29 h 31"/>
                <a:gd name="T8" fmla="*/ 16 w 24"/>
                <a:gd name="T9" fmla="*/ 11 h 31"/>
                <a:gd name="T10" fmla="*/ 14 w 24"/>
                <a:gd name="T11" fmla="*/ 8 h 31"/>
                <a:gd name="T12" fmla="*/ 5 w 24"/>
                <a:gd name="T13" fmla="*/ 21 h 31"/>
                <a:gd name="T14" fmla="*/ 6 w 24"/>
                <a:gd name="T15" fmla="*/ 24 h 31"/>
                <a:gd name="T16" fmla="*/ 0 w 24"/>
                <a:gd name="T17" fmla="*/ 30 h 31"/>
                <a:gd name="T18" fmla="*/ 7 w 24"/>
                <a:gd name="T19" fmla="*/ 14 h 31"/>
                <a:gd name="T20" fmla="*/ 9 w 24"/>
                <a:gd name="T21" fmla="*/ 6 h 31"/>
                <a:gd name="T22" fmla="*/ 16 w 24"/>
                <a:gd name="T23" fmla="*/ 5 h 31"/>
                <a:gd name="T24" fmla="*/ 24 w 24"/>
                <a:gd name="T25" fmla="*/ 4 h 31"/>
                <a:gd name="T26" fmla="*/ 21 w 24"/>
                <a:gd name="T27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1">
                  <a:moveTo>
                    <a:pt x="21" y="14"/>
                  </a:moveTo>
                  <a:cubicBezTo>
                    <a:pt x="19" y="17"/>
                    <a:pt x="18" y="17"/>
                    <a:pt x="15" y="23"/>
                  </a:cubicBezTo>
                  <a:cubicBezTo>
                    <a:pt x="15" y="23"/>
                    <a:pt x="18" y="17"/>
                    <a:pt x="19" y="14"/>
                  </a:cubicBezTo>
                  <a:cubicBezTo>
                    <a:pt x="14" y="24"/>
                    <a:pt x="12" y="25"/>
                    <a:pt x="8" y="29"/>
                  </a:cubicBezTo>
                  <a:cubicBezTo>
                    <a:pt x="11" y="23"/>
                    <a:pt x="13" y="17"/>
                    <a:pt x="16" y="11"/>
                  </a:cubicBezTo>
                  <a:cubicBezTo>
                    <a:pt x="13" y="15"/>
                    <a:pt x="8" y="22"/>
                    <a:pt x="14" y="8"/>
                  </a:cubicBezTo>
                  <a:cubicBezTo>
                    <a:pt x="10" y="15"/>
                    <a:pt x="10" y="11"/>
                    <a:pt x="5" y="21"/>
                  </a:cubicBezTo>
                  <a:cubicBezTo>
                    <a:pt x="3" y="27"/>
                    <a:pt x="8" y="19"/>
                    <a:pt x="6" y="24"/>
                  </a:cubicBezTo>
                  <a:cubicBezTo>
                    <a:pt x="2" y="31"/>
                    <a:pt x="1" y="30"/>
                    <a:pt x="0" y="30"/>
                  </a:cubicBezTo>
                  <a:cubicBezTo>
                    <a:pt x="7" y="17"/>
                    <a:pt x="7" y="15"/>
                    <a:pt x="7" y="14"/>
                  </a:cubicBezTo>
                  <a:cubicBezTo>
                    <a:pt x="6" y="14"/>
                    <a:pt x="5" y="15"/>
                    <a:pt x="9" y="6"/>
                  </a:cubicBezTo>
                  <a:cubicBezTo>
                    <a:pt x="14" y="0"/>
                    <a:pt x="15" y="3"/>
                    <a:pt x="16" y="5"/>
                  </a:cubicBezTo>
                  <a:cubicBezTo>
                    <a:pt x="18" y="8"/>
                    <a:pt x="19" y="10"/>
                    <a:pt x="24" y="4"/>
                  </a:cubicBezTo>
                  <a:cubicBezTo>
                    <a:pt x="22" y="10"/>
                    <a:pt x="21" y="12"/>
                    <a:pt x="21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6" name="Freeform 7105">
              <a:extLst>
                <a:ext uri="{FF2B5EF4-FFF2-40B4-BE49-F238E27FC236}">
                  <a16:creationId xmlns:a16="http://schemas.microsoft.com/office/drawing/2014/main" id="{09A0A58E-7764-46A7-A034-E6062F937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635" y="5952980"/>
              <a:ext cx="41275" cy="26988"/>
            </a:xfrm>
            <a:custGeom>
              <a:avLst/>
              <a:gdLst>
                <a:gd name="T0" fmla="*/ 0 w 46"/>
                <a:gd name="T1" fmla="*/ 30 h 30"/>
                <a:gd name="T2" fmla="*/ 4 w 46"/>
                <a:gd name="T3" fmla="*/ 22 h 30"/>
                <a:gd name="T4" fmla="*/ 12 w 46"/>
                <a:gd name="T5" fmla="*/ 19 h 30"/>
                <a:gd name="T6" fmla="*/ 25 w 46"/>
                <a:gd name="T7" fmla="*/ 13 h 30"/>
                <a:gd name="T8" fmla="*/ 28 w 46"/>
                <a:gd name="T9" fmla="*/ 8 h 30"/>
                <a:gd name="T10" fmla="*/ 42 w 46"/>
                <a:gd name="T11" fmla="*/ 1 h 30"/>
                <a:gd name="T12" fmla="*/ 30 w 46"/>
                <a:gd name="T13" fmla="*/ 12 h 30"/>
                <a:gd name="T14" fmla="*/ 0 w 46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30">
                  <a:moveTo>
                    <a:pt x="0" y="30"/>
                  </a:moveTo>
                  <a:cubicBezTo>
                    <a:pt x="8" y="23"/>
                    <a:pt x="7" y="22"/>
                    <a:pt x="4" y="22"/>
                  </a:cubicBezTo>
                  <a:cubicBezTo>
                    <a:pt x="13" y="16"/>
                    <a:pt x="11" y="19"/>
                    <a:pt x="12" y="19"/>
                  </a:cubicBezTo>
                  <a:cubicBezTo>
                    <a:pt x="11" y="22"/>
                    <a:pt x="26" y="11"/>
                    <a:pt x="25" y="13"/>
                  </a:cubicBezTo>
                  <a:cubicBezTo>
                    <a:pt x="29" y="9"/>
                    <a:pt x="26" y="10"/>
                    <a:pt x="28" y="8"/>
                  </a:cubicBezTo>
                  <a:cubicBezTo>
                    <a:pt x="33" y="6"/>
                    <a:pt x="33" y="9"/>
                    <a:pt x="42" y="1"/>
                  </a:cubicBezTo>
                  <a:cubicBezTo>
                    <a:pt x="46" y="0"/>
                    <a:pt x="40" y="5"/>
                    <a:pt x="30" y="12"/>
                  </a:cubicBezTo>
                  <a:cubicBezTo>
                    <a:pt x="20" y="18"/>
                    <a:pt x="7" y="26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7" name="Freeform 7106">
              <a:extLst>
                <a:ext uri="{FF2B5EF4-FFF2-40B4-BE49-F238E27FC236}">
                  <a16:creationId xmlns:a16="http://schemas.microsoft.com/office/drawing/2014/main" id="{1D5913B8-490D-4440-AB91-06FD24DB3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98" y="6052992"/>
              <a:ext cx="79375" cy="17463"/>
            </a:xfrm>
            <a:custGeom>
              <a:avLst/>
              <a:gdLst>
                <a:gd name="T0" fmla="*/ 80 w 88"/>
                <a:gd name="T1" fmla="*/ 4 h 18"/>
                <a:gd name="T2" fmla="*/ 63 w 88"/>
                <a:gd name="T3" fmla="*/ 8 h 18"/>
                <a:gd name="T4" fmla="*/ 39 w 88"/>
                <a:gd name="T5" fmla="*/ 12 h 18"/>
                <a:gd name="T6" fmla="*/ 7 w 88"/>
                <a:gd name="T7" fmla="*/ 18 h 18"/>
                <a:gd name="T8" fmla="*/ 16 w 88"/>
                <a:gd name="T9" fmla="*/ 15 h 18"/>
                <a:gd name="T10" fmla="*/ 81 w 88"/>
                <a:gd name="T11" fmla="*/ 1 h 18"/>
                <a:gd name="T12" fmla="*/ 80 w 88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8">
                  <a:moveTo>
                    <a:pt x="80" y="4"/>
                  </a:moveTo>
                  <a:cubicBezTo>
                    <a:pt x="72" y="6"/>
                    <a:pt x="72" y="5"/>
                    <a:pt x="63" y="8"/>
                  </a:cubicBezTo>
                  <a:cubicBezTo>
                    <a:pt x="64" y="6"/>
                    <a:pt x="52" y="9"/>
                    <a:pt x="39" y="12"/>
                  </a:cubicBezTo>
                  <a:cubicBezTo>
                    <a:pt x="25" y="15"/>
                    <a:pt x="10" y="18"/>
                    <a:pt x="7" y="18"/>
                  </a:cubicBezTo>
                  <a:cubicBezTo>
                    <a:pt x="0" y="18"/>
                    <a:pt x="22" y="16"/>
                    <a:pt x="16" y="15"/>
                  </a:cubicBezTo>
                  <a:cubicBezTo>
                    <a:pt x="30" y="13"/>
                    <a:pt x="54" y="8"/>
                    <a:pt x="81" y="1"/>
                  </a:cubicBezTo>
                  <a:cubicBezTo>
                    <a:pt x="88" y="0"/>
                    <a:pt x="79" y="3"/>
                    <a:pt x="8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8" name="Freeform 7107">
              <a:extLst>
                <a:ext uri="{FF2B5EF4-FFF2-40B4-BE49-F238E27FC236}">
                  <a16:creationId xmlns:a16="http://schemas.microsoft.com/office/drawing/2014/main" id="{B2D51BB6-4360-4E2E-849B-78A602354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898" y="6045055"/>
              <a:ext cx="53975" cy="9525"/>
            </a:xfrm>
            <a:custGeom>
              <a:avLst/>
              <a:gdLst>
                <a:gd name="T0" fmla="*/ 4 w 61"/>
                <a:gd name="T1" fmla="*/ 10 h 10"/>
                <a:gd name="T2" fmla="*/ 16 w 61"/>
                <a:gd name="T3" fmla="*/ 7 h 10"/>
                <a:gd name="T4" fmla="*/ 29 w 61"/>
                <a:gd name="T5" fmla="*/ 4 h 10"/>
                <a:gd name="T6" fmla="*/ 53 w 61"/>
                <a:gd name="T7" fmla="*/ 1 h 10"/>
                <a:gd name="T8" fmla="*/ 61 w 61"/>
                <a:gd name="T9" fmla="*/ 2 h 10"/>
                <a:gd name="T10" fmla="*/ 35 w 61"/>
                <a:gd name="T11" fmla="*/ 6 h 10"/>
                <a:gd name="T12" fmla="*/ 4 w 6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0">
                  <a:moveTo>
                    <a:pt x="4" y="10"/>
                  </a:moveTo>
                  <a:cubicBezTo>
                    <a:pt x="0" y="9"/>
                    <a:pt x="8" y="8"/>
                    <a:pt x="16" y="7"/>
                  </a:cubicBezTo>
                  <a:cubicBezTo>
                    <a:pt x="24" y="6"/>
                    <a:pt x="33" y="5"/>
                    <a:pt x="29" y="4"/>
                  </a:cubicBezTo>
                  <a:cubicBezTo>
                    <a:pt x="37" y="3"/>
                    <a:pt x="45" y="2"/>
                    <a:pt x="53" y="1"/>
                  </a:cubicBezTo>
                  <a:cubicBezTo>
                    <a:pt x="46" y="4"/>
                    <a:pt x="59" y="0"/>
                    <a:pt x="61" y="2"/>
                  </a:cubicBezTo>
                  <a:cubicBezTo>
                    <a:pt x="47" y="4"/>
                    <a:pt x="42" y="5"/>
                    <a:pt x="35" y="6"/>
                  </a:cubicBez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9" name="Freeform 7108">
              <a:extLst>
                <a:ext uri="{FF2B5EF4-FFF2-40B4-BE49-F238E27FC236}">
                  <a16:creationId xmlns:a16="http://schemas.microsoft.com/office/drawing/2014/main" id="{F294B539-FFA4-4E2E-88EF-8B6DB5EF7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935" y="5840267"/>
              <a:ext cx="33337" cy="30163"/>
            </a:xfrm>
            <a:custGeom>
              <a:avLst/>
              <a:gdLst>
                <a:gd name="T0" fmla="*/ 0 w 36"/>
                <a:gd name="T1" fmla="*/ 0 h 34"/>
                <a:gd name="T2" fmla="*/ 18 w 36"/>
                <a:gd name="T3" fmla="*/ 16 h 34"/>
                <a:gd name="T4" fmla="*/ 36 w 36"/>
                <a:gd name="T5" fmla="*/ 34 h 34"/>
                <a:gd name="T6" fmla="*/ 18 w 36"/>
                <a:gd name="T7" fmla="*/ 19 h 34"/>
                <a:gd name="T8" fmla="*/ 0 w 3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0" y="0"/>
                  </a:moveTo>
                  <a:cubicBezTo>
                    <a:pt x="3" y="3"/>
                    <a:pt x="11" y="10"/>
                    <a:pt x="18" y="16"/>
                  </a:cubicBezTo>
                  <a:cubicBezTo>
                    <a:pt x="25" y="23"/>
                    <a:pt x="33" y="30"/>
                    <a:pt x="36" y="34"/>
                  </a:cubicBezTo>
                  <a:cubicBezTo>
                    <a:pt x="32" y="30"/>
                    <a:pt x="25" y="24"/>
                    <a:pt x="18" y="19"/>
                  </a:cubicBezTo>
                  <a:cubicBezTo>
                    <a:pt x="11" y="1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0" name="Freeform 7109">
              <a:extLst>
                <a:ext uri="{FF2B5EF4-FFF2-40B4-BE49-F238E27FC236}">
                  <a16:creationId xmlns:a16="http://schemas.microsoft.com/office/drawing/2014/main" id="{C48DAF7F-7DC4-4309-9201-B466BC109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023" y="5894242"/>
              <a:ext cx="46037" cy="31750"/>
            </a:xfrm>
            <a:custGeom>
              <a:avLst/>
              <a:gdLst>
                <a:gd name="T0" fmla="*/ 48 w 51"/>
                <a:gd name="T1" fmla="*/ 36 h 36"/>
                <a:gd name="T2" fmla="*/ 19 w 51"/>
                <a:gd name="T3" fmla="*/ 15 h 36"/>
                <a:gd name="T4" fmla="*/ 3 w 51"/>
                <a:gd name="T5" fmla="*/ 3 h 36"/>
                <a:gd name="T6" fmla="*/ 0 w 51"/>
                <a:gd name="T7" fmla="*/ 0 h 36"/>
                <a:gd name="T8" fmla="*/ 51 w 51"/>
                <a:gd name="T9" fmla="*/ 36 h 36"/>
                <a:gd name="T10" fmla="*/ 48 w 51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36">
                  <a:moveTo>
                    <a:pt x="48" y="36"/>
                  </a:moveTo>
                  <a:cubicBezTo>
                    <a:pt x="36" y="25"/>
                    <a:pt x="18" y="16"/>
                    <a:pt x="19" y="15"/>
                  </a:cubicBezTo>
                  <a:cubicBezTo>
                    <a:pt x="11" y="9"/>
                    <a:pt x="14" y="13"/>
                    <a:pt x="3" y="3"/>
                  </a:cubicBezTo>
                  <a:cubicBezTo>
                    <a:pt x="3" y="3"/>
                    <a:pt x="2" y="2"/>
                    <a:pt x="0" y="0"/>
                  </a:cubicBezTo>
                  <a:cubicBezTo>
                    <a:pt x="13" y="8"/>
                    <a:pt x="28" y="21"/>
                    <a:pt x="51" y="36"/>
                  </a:cubicBezTo>
                  <a:cubicBezTo>
                    <a:pt x="49" y="35"/>
                    <a:pt x="48" y="35"/>
                    <a:pt x="48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1" name="Freeform 7110">
              <a:extLst>
                <a:ext uri="{FF2B5EF4-FFF2-40B4-BE49-F238E27FC236}">
                  <a16:creationId xmlns:a16="http://schemas.microsoft.com/office/drawing/2014/main" id="{7EA8C45A-30BD-49F2-902E-DF8045350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823" y="5994255"/>
              <a:ext cx="139700" cy="38100"/>
            </a:xfrm>
            <a:custGeom>
              <a:avLst/>
              <a:gdLst>
                <a:gd name="T0" fmla="*/ 77 w 154"/>
                <a:gd name="T1" fmla="*/ 30 h 43"/>
                <a:gd name="T2" fmla="*/ 21 w 154"/>
                <a:gd name="T3" fmla="*/ 41 h 43"/>
                <a:gd name="T4" fmla="*/ 4 w 154"/>
                <a:gd name="T5" fmla="*/ 43 h 43"/>
                <a:gd name="T6" fmla="*/ 14 w 154"/>
                <a:gd name="T7" fmla="*/ 41 h 43"/>
                <a:gd name="T8" fmla="*/ 37 w 154"/>
                <a:gd name="T9" fmla="*/ 37 h 43"/>
                <a:gd name="T10" fmla="*/ 38 w 154"/>
                <a:gd name="T11" fmla="*/ 35 h 43"/>
                <a:gd name="T12" fmla="*/ 58 w 154"/>
                <a:gd name="T13" fmla="*/ 30 h 43"/>
                <a:gd name="T14" fmla="*/ 69 w 154"/>
                <a:gd name="T15" fmla="*/ 30 h 43"/>
                <a:gd name="T16" fmla="*/ 72 w 154"/>
                <a:gd name="T17" fmla="*/ 25 h 43"/>
                <a:gd name="T18" fmla="*/ 53 w 154"/>
                <a:gd name="T19" fmla="*/ 30 h 43"/>
                <a:gd name="T20" fmla="*/ 53 w 154"/>
                <a:gd name="T21" fmla="*/ 29 h 43"/>
                <a:gd name="T22" fmla="*/ 66 w 154"/>
                <a:gd name="T23" fmla="*/ 25 h 43"/>
                <a:gd name="T24" fmla="*/ 81 w 154"/>
                <a:gd name="T25" fmla="*/ 21 h 43"/>
                <a:gd name="T26" fmla="*/ 86 w 154"/>
                <a:gd name="T27" fmla="*/ 22 h 43"/>
                <a:gd name="T28" fmla="*/ 112 w 154"/>
                <a:gd name="T29" fmla="*/ 15 h 43"/>
                <a:gd name="T30" fmla="*/ 119 w 154"/>
                <a:gd name="T31" fmla="*/ 11 h 43"/>
                <a:gd name="T32" fmla="*/ 154 w 154"/>
                <a:gd name="T33" fmla="*/ 0 h 43"/>
                <a:gd name="T34" fmla="*/ 126 w 154"/>
                <a:gd name="T35" fmla="*/ 11 h 43"/>
                <a:gd name="T36" fmla="*/ 100 w 154"/>
                <a:gd name="T37" fmla="*/ 20 h 43"/>
                <a:gd name="T38" fmla="*/ 77 w 154"/>
                <a:gd name="T39" fmla="*/ 26 h 43"/>
                <a:gd name="T40" fmla="*/ 86 w 154"/>
                <a:gd name="T41" fmla="*/ 27 h 43"/>
                <a:gd name="T42" fmla="*/ 77 w 154"/>
                <a:gd name="T43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43">
                  <a:moveTo>
                    <a:pt x="77" y="30"/>
                  </a:moveTo>
                  <a:cubicBezTo>
                    <a:pt x="62" y="31"/>
                    <a:pt x="43" y="37"/>
                    <a:pt x="21" y="41"/>
                  </a:cubicBezTo>
                  <a:cubicBezTo>
                    <a:pt x="23" y="39"/>
                    <a:pt x="11" y="42"/>
                    <a:pt x="4" y="43"/>
                  </a:cubicBezTo>
                  <a:cubicBezTo>
                    <a:pt x="0" y="43"/>
                    <a:pt x="6" y="42"/>
                    <a:pt x="14" y="41"/>
                  </a:cubicBezTo>
                  <a:cubicBezTo>
                    <a:pt x="22" y="40"/>
                    <a:pt x="32" y="38"/>
                    <a:pt x="37" y="37"/>
                  </a:cubicBezTo>
                  <a:cubicBezTo>
                    <a:pt x="40" y="36"/>
                    <a:pt x="44" y="33"/>
                    <a:pt x="38" y="35"/>
                  </a:cubicBezTo>
                  <a:cubicBezTo>
                    <a:pt x="41" y="33"/>
                    <a:pt x="56" y="33"/>
                    <a:pt x="58" y="30"/>
                  </a:cubicBezTo>
                  <a:cubicBezTo>
                    <a:pt x="68" y="29"/>
                    <a:pt x="52" y="34"/>
                    <a:pt x="69" y="30"/>
                  </a:cubicBezTo>
                  <a:cubicBezTo>
                    <a:pt x="77" y="27"/>
                    <a:pt x="63" y="28"/>
                    <a:pt x="72" y="25"/>
                  </a:cubicBezTo>
                  <a:cubicBezTo>
                    <a:pt x="65" y="25"/>
                    <a:pt x="60" y="28"/>
                    <a:pt x="53" y="30"/>
                  </a:cubicBezTo>
                  <a:cubicBezTo>
                    <a:pt x="55" y="29"/>
                    <a:pt x="57" y="28"/>
                    <a:pt x="53" y="29"/>
                  </a:cubicBezTo>
                  <a:cubicBezTo>
                    <a:pt x="55" y="28"/>
                    <a:pt x="60" y="27"/>
                    <a:pt x="66" y="25"/>
                  </a:cubicBezTo>
                  <a:cubicBezTo>
                    <a:pt x="72" y="24"/>
                    <a:pt x="78" y="22"/>
                    <a:pt x="81" y="21"/>
                  </a:cubicBezTo>
                  <a:cubicBezTo>
                    <a:pt x="80" y="22"/>
                    <a:pt x="84" y="22"/>
                    <a:pt x="86" y="22"/>
                  </a:cubicBezTo>
                  <a:cubicBezTo>
                    <a:pt x="89" y="18"/>
                    <a:pt x="103" y="18"/>
                    <a:pt x="112" y="15"/>
                  </a:cubicBezTo>
                  <a:cubicBezTo>
                    <a:pt x="116" y="14"/>
                    <a:pt x="118" y="11"/>
                    <a:pt x="119" y="11"/>
                  </a:cubicBezTo>
                  <a:cubicBezTo>
                    <a:pt x="126" y="9"/>
                    <a:pt x="141" y="6"/>
                    <a:pt x="154" y="0"/>
                  </a:cubicBezTo>
                  <a:cubicBezTo>
                    <a:pt x="150" y="3"/>
                    <a:pt x="138" y="7"/>
                    <a:pt x="126" y="11"/>
                  </a:cubicBezTo>
                  <a:cubicBezTo>
                    <a:pt x="114" y="15"/>
                    <a:pt x="102" y="18"/>
                    <a:pt x="100" y="20"/>
                  </a:cubicBezTo>
                  <a:cubicBezTo>
                    <a:pt x="93" y="21"/>
                    <a:pt x="86" y="23"/>
                    <a:pt x="77" y="26"/>
                  </a:cubicBezTo>
                  <a:cubicBezTo>
                    <a:pt x="81" y="26"/>
                    <a:pt x="87" y="25"/>
                    <a:pt x="86" y="27"/>
                  </a:cubicBezTo>
                  <a:cubicBezTo>
                    <a:pt x="84" y="28"/>
                    <a:pt x="78" y="29"/>
                    <a:pt x="77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2" name="Freeform 7111">
              <a:extLst>
                <a:ext uri="{FF2B5EF4-FFF2-40B4-BE49-F238E27FC236}">
                  <a16:creationId xmlns:a16="http://schemas.microsoft.com/office/drawing/2014/main" id="{2DE1C641-D8E4-4603-B357-521F049A3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210" y="5997430"/>
              <a:ext cx="57150" cy="19050"/>
            </a:xfrm>
            <a:custGeom>
              <a:avLst/>
              <a:gdLst>
                <a:gd name="T0" fmla="*/ 0 w 63"/>
                <a:gd name="T1" fmla="*/ 21 h 21"/>
                <a:gd name="T2" fmla="*/ 41 w 63"/>
                <a:gd name="T3" fmla="*/ 11 h 21"/>
                <a:gd name="T4" fmla="*/ 37 w 63"/>
                <a:gd name="T5" fmla="*/ 10 h 21"/>
                <a:gd name="T6" fmla="*/ 25 w 63"/>
                <a:gd name="T7" fmla="*/ 14 h 21"/>
                <a:gd name="T8" fmla="*/ 16 w 63"/>
                <a:gd name="T9" fmla="*/ 14 h 21"/>
                <a:gd name="T10" fmla="*/ 39 w 63"/>
                <a:gd name="T11" fmla="*/ 8 h 21"/>
                <a:gd name="T12" fmla="*/ 30 w 63"/>
                <a:gd name="T13" fmla="*/ 9 h 21"/>
                <a:gd name="T14" fmla="*/ 21 w 63"/>
                <a:gd name="T15" fmla="*/ 10 h 21"/>
                <a:gd name="T16" fmla="*/ 63 w 63"/>
                <a:gd name="T17" fmla="*/ 0 h 21"/>
                <a:gd name="T18" fmla="*/ 53 w 63"/>
                <a:gd name="T19" fmla="*/ 6 h 21"/>
                <a:gd name="T20" fmla="*/ 63 w 63"/>
                <a:gd name="T21" fmla="*/ 3 h 21"/>
                <a:gd name="T22" fmla="*/ 58 w 63"/>
                <a:gd name="T23" fmla="*/ 7 h 21"/>
                <a:gd name="T24" fmla="*/ 30 w 63"/>
                <a:gd name="T25" fmla="*/ 15 h 21"/>
                <a:gd name="T26" fmla="*/ 0 w 63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21">
                  <a:moveTo>
                    <a:pt x="0" y="21"/>
                  </a:moveTo>
                  <a:cubicBezTo>
                    <a:pt x="12" y="17"/>
                    <a:pt x="25" y="17"/>
                    <a:pt x="41" y="11"/>
                  </a:cubicBezTo>
                  <a:cubicBezTo>
                    <a:pt x="42" y="10"/>
                    <a:pt x="38" y="11"/>
                    <a:pt x="37" y="10"/>
                  </a:cubicBezTo>
                  <a:cubicBezTo>
                    <a:pt x="26" y="13"/>
                    <a:pt x="36" y="12"/>
                    <a:pt x="25" y="14"/>
                  </a:cubicBezTo>
                  <a:cubicBezTo>
                    <a:pt x="27" y="12"/>
                    <a:pt x="16" y="15"/>
                    <a:pt x="16" y="14"/>
                  </a:cubicBezTo>
                  <a:cubicBezTo>
                    <a:pt x="27" y="11"/>
                    <a:pt x="29" y="11"/>
                    <a:pt x="39" y="8"/>
                  </a:cubicBezTo>
                  <a:cubicBezTo>
                    <a:pt x="39" y="7"/>
                    <a:pt x="34" y="8"/>
                    <a:pt x="30" y="9"/>
                  </a:cubicBezTo>
                  <a:cubicBezTo>
                    <a:pt x="25" y="11"/>
                    <a:pt x="21" y="12"/>
                    <a:pt x="21" y="10"/>
                  </a:cubicBezTo>
                  <a:cubicBezTo>
                    <a:pt x="36" y="8"/>
                    <a:pt x="44" y="2"/>
                    <a:pt x="63" y="0"/>
                  </a:cubicBezTo>
                  <a:cubicBezTo>
                    <a:pt x="61" y="1"/>
                    <a:pt x="58" y="3"/>
                    <a:pt x="53" y="6"/>
                  </a:cubicBezTo>
                  <a:cubicBezTo>
                    <a:pt x="54" y="6"/>
                    <a:pt x="59" y="4"/>
                    <a:pt x="63" y="3"/>
                  </a:cubicBezTo>
                  <a:cubicBezTo>
                    <a:pt x="62" y="4"/>
                    <a:pt x="53" y="7"/>
                    <a:pt x="58" y="7"/>
                  </a:cubicBezTo>
                  <a:cubicBezTo>
                    <a:pt x="46" y="10"/>
                    <a:pt x="38" y="13"/>
                    <a:pt x="30" y="15"/>
                  </a:cubicBezTo>
                  <a:cubicBezTo>
                    <a:pt x="22" y="17"/>
                    <a:pt x="13" y="19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3" name="Freeform 7112">
              <a:extLst>
                <a:ext uri="{FF2B5EF4-FFF2-40B4-BE49-F238E27FC236}">
                  <a16:creationId xmlns:a16="http://schemas.microsoft.com/office/drawing/2014/main" id="{C125A9B0-4064-4D71-BF3A-0218CFE72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373" y="6003780"/>
              <a:ext cx="41275" cy="7938"/>
            </a:xfrm>
            <a:custGeom>
              <a:avLst/>
              <a:gdLst>
                <a:gd name="T0" fmla="*/ 14 w 47"/>
                <a:gd name="T1" fmla="*/ 10 h 10"/>
                <a:gd name="T2" fmla="*/ 0 w 47"/>
                <a:gd name="T3" fmla="*/ 5 h 10"/>
                <a:gd name="T4" fmla="*/ 10 w 47"/>
                <a:gd name="T5" fmla="*/ 8 h 10"/>
                <a:gd name="T6" fmla="*/ 5 w 47"/>
                <a:gd name="T7" fmla="*/ 0 h 10"/>
                <a:gd name="T8" fmla="*/ 27 w 47"/>
                <a:gd name="T9" fmla="*/ 3 h 10"/>
                <a:gd name="T10" fmla="*/ 47 w 47"/>
                <a:gd name="T11" fmla="*/ 9 h 10"/>
                <a:gd name="T12" fmla="*/ 41 w 47"/>
                <a:gd name="T13" fmla="*/ 10 h 10"/>
                <a:gd name="T14" fmla="*/ 8 w 47"/>
                <a:gd name="T15" fmla="*/ 2 h 10"/>
                <a:gd name="T16" fmla="*/ 14 w 47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0">
                  <a:moveTo>
                    <a:pt x="14" y="10"/>
                  </a:moveTo>
                  <a:cubicBezTo>
                    <a:pt x="5" y="8"/>
                    <a:pt x="0" y="6"/>
                    <a:pt x="0" y="5"/>
                  </a:cubicBezTo>
                  <a:cubicBezTo>
                    <a:pt x="5" y="6"/>
                    <a:pt x="6" y="7"/>
                    <a:pt x="10" y="8"/>
                  </a:cubicBezTo>
                  <a:cubicBezTo>
                    <a:pt x="3" y="3"/>
                    <a:pt x="2" y="1"/>
                    <a:pt x="5" y="0"/>
                  </a:cubicBezTo>
                  <a:cubicBezTo>
                    <a:pt x="20" y="4"/>
                    <a:pt x="15" y="1"/>
                    <a:pt x="27" y="3"/>
                  </a:cubicBezTo>
                  <a:cubicBezTo>
                    <a:pt x="36" y="6"/>
                    <a:pt x="34" y="7"/>
                    <a:pt x="47" y="9"/>
                  </a:cubicBezTo>
                  <a:cubicBezTo>
                    <a:pt x="37" y="8"/>
                    <a:pt x="45" y="10"/>
                    <a:pt x="41" y="10"/>
                  </a:cubicBezTo>
                  <a:cubicBezTo>
                    <a:pt x="25" y="7"/>
                    <a:pt x="19" y="4"/>
                    <a:pt x="8" y="2"/>
                  </a:cubicBezTo>
                  <a:cubicBezTo>
                    <a:pt x="10" y="5"/>
                    <a:pt x="15" y="8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4" name="Freeform 7114">
              <a:extLst>
                <a:ext uri="{FF2B5EF4-FFF2-40B4-BE49-F238E27FC236}">
                  <a16:creationId xmlns:a16="http://schemas.microsoft.com/office/drawing/2014/main" id="{03A59179-1A1F-4AD9-ABF4-C84F1D2D7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4735" y="5937105"/>
              <a:ext cx="31750" cy="15875"/>
            </a:xfrm>
            <a:custGeom>
              <a:avLst/>
              <a:gdLst>
                <a:gd name="T0" fmla="*/ 2 w 34"/>
                <a:gd name="T1" fmla="*/ 2 h 17"/>
                <a:gd name="T2" fmla="*/ 17 w 34"/>
                <a:gd name="T3" fmla="*/ 8 h 17"/>
                <a:gd name="T4" fmla="*/ 32 w 34"/>
                <a:gd name="T5" fmla="*/ 17 h 17"/>
                <a:gd name="T6" fmla="*/ 2 w 34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2" y="2"/>
                  </a:moveTo>
                  <a:cubicBezTo>
                    <a:pt x="0" y="0"/>
                    <a:pt x="9" y="3"/>
                    <a:pt x="17" y="8"/>
                  </a:cubicBezTo>
                  <a:cubicBezTo>
                    <a:pt x="26" y="12"/>
                    <a:pt x="34" y="17"/>
                    <a:pt x="32" y="17"/>
                  </a:cubicBezTo>
                  <a:cubicBezTo>
                    <a:pt x="21" y="13"/>
                    <a:pt x="14" y="7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5" name="Freeform 7117">
              <a:extLst>
                <a:ext uri="{FF2B5EF4-FFF2-40B4-BE49-F238E27FC236}">
                  <a16:creationId xmlns:a16="http://schemas.microsoft.com/office/drawing/2014/main" id="{CF6979F4-243E-4297-9457-4845A1A73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448" y="4917930"/>
              <a:ext cx="23812" cy="30163"/>
            </a:xfrm>
            <a:custGeom>
              <a:avLst/>
              <a:gdLst>
                <a:gd name="T0" fmla="*/ 27 w 27"/>
                <a:gd name="T1" fmla="*/ 32 h 33"/>
                <a:gd name="T2" fmla="*/ 20 w 27"/>
                <a:gd name="T3" fmla="*/ 28 h 33"/>
                <a:gd name="T4" fmla="*/ 0 w 27"/>
                <a:gd name="T5" fmla="*/ 2 h 33"/>
                <a:gd name="T6" fmla="*/ 27 w 27"/>
                <a:gd name="T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3">
                  <a:moveTo>
                    <a:pt x="27" y="32"/>
                  </a:moveTo>
                  <a:cubicBezTo>
                    <a:pt x="26" y="33"/>
                    <a:pt x="23" y="31"/>
                    <a:pt x="20" y="28"/>
                  </a:cubicBezTo>
                  <a:cubicBezTo>
                    <a:pt x="13" y="16"/>
                    <a:pt x="10" y="14"/>
                    <a:pt x="0" y="2"/>
                  </a:cubicBezTo>
                  <a:cubicBezTo>
                    <a:pt x="2" y="0"/>
                    <a:pt x="15" y="1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6" name="Freeform 7118">
              <a:extLst>
                <a:ext uri="{FF2B5EF4-FFF2-40B4-BE49-F238E27FC236}">
                  <a16:creationId xmlns:a16="http://schemas.microsoft.com/office/drawing/2014/main" id="{01B152E7-A01B-4558-8A0F-4DC8364E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585" y="4721080"/>
              <a:ext cx="36512" cy="11113"/>
            </a:xfrm>
            <a:custGeom>
              <a:avLst/>
              <a:gdLst>
                <a:gd name="T0" fmla="*/ 39 w 39"/>
                <a:gd name="T1" fmla="*/ 0 h 12"/>
                <a:gd name="T2" fmla="*/ 4 w 39"/>
                <a:gd name="T3" fmla="*/ 11 h 12"/>
                <a:gd name="T4" fmla="*/ 0 w 39"/>
                <a:gd name="T5" fmla="*/ 11 h 12"/>
                <a:gd name="T6" fmla="*/ 39 w 39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12">
                  <a:moveTo>
                    <a:pt x="39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0" y="12"/>
                    <a:pt x="0" y="11"/>
                  </a:cubicBezTo>
                  <a:cubicBezTo>
                    <a:pt x="16" y="4"/>
                    <a:pt x="28" y="1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3B0B00DE-1F8C-E803-F4AD-716BF560AF78}"/>
              </a:ext>
            </a:extLst>
          </p:cNvPr>
          <p:cNvSpPr/>
          <p:nvPr/>
        </p:nvSpPr>
        <p:spPr>
          <a:xfrm>
            <a:off x="260250" y="843808"/>
            <a:ext cx="4410375" cy="6102780"/>
          </a:xfrm>
          <a:custGeom>
            <a:avLst/>
            <a:gdLst/>
            <a:ahLst/>
            <a:cxnLst/>
            <a:rect l="0" t="0" r="0" b="0"/>
            <a:pathLst>
              <a:path w="4101991" h="5676059">
                <a:moveTo>
                  <a:pt x="1704865" y="25375"/>
                </a:moveTo>
                <a:cubicBezTo>
                  <a:pt x="1689149" y="39289"/>
                  <a:pt x="1672692" y="60491"/>
                  <a:pt x="1668294" y="72492"/>
                </a:cubicBezTo>
                <a:cubicBezTo>
                  <a:pt x="1663896" y="84492"/>
                  <a:pt x="1659610" y="185751"/>
                  <a:pt x="1658769" y="297511"/>
                </a:cubicBezTo>
                <a:cubicBezTo>
                  <a:pt x="1657276" y="495961"/>
                  <a:pt x="1656271" y="503097"/>
                  <a:pt x="1615797" y="602764"/>
                </a:cubicBezTo>
                <a:lnTo>
                  <a:pt x="1574354" y="704817"/>
                </a:lnTo>
                <a:lnTo>
                  <a:pt x="1595214" y="789349"/>
                </a:lnTo>
                <a:cubicBezTo>
                  <a:pt x="1626554" y="916346"/>
                  <a:pt x="1625256" y="917522"/>
                  <a:pt x="1469989" y="902808"/>
                </a:cubicBezTo>
                <a:cubicBezTo>
                  <a:pt x="1398352" y="896019"/>
                  <a:pt x="1271160" y="884517"/>
                  <a:pt x="1187340" y="877247"/>
                </a:cubicBezTo>
                <a:cubicBezTo>
                  <a:pt x="1103520" y="869978"/>
                  <a:pt x="969217" y="858309"/>
                  <a:pt x="888890" y="851317"/>
                </a:cubicBezTo>
                <a:cubicBezTo>
                  <a:pt x="720278" y="836641"/>
                  <a:pt x="392365" y="831360"/>
                  <a:pt x="336310" y="842419"/>
                </a:cubicBezTo>
                <a:cubicBezTo>
                  <a:pt x="315284" y="846567"/>
                  <a:pt x="282423" y="864480"/>
                  <a:pt x="263285" y="882225"/>
                </a:cubicBezTo>
                <a:cubicBezTo>
                  <a:pt x="232953" y="910351"/>
                  <a:pt x="228490" y="924077"/>
                  <a:pt x="228490" y="989250"/>
                </a:cubicBezTo>
                <a:cubicBezTo>
                  <a:pt x="228490" y="1059428"/>
                  <a:pt x="231251" y="1066287"/>
                  <a:pt x="273513" y="1101124"/>
                </a:cubicBezTo>
                <a:lnTo>
                  <a:pt x="318536" y="1138236"/>
                </a:lnTo>
                <a:lnTo>
                  <a:pt x="539569" y="1140446"/>
                </a:lnTo>
                <a:cubicBezTo>
                  <a:pt x="685286" y="1141903"/>
                  <a:pt x="807342" y="1135844"/>
                  <a:pt x="897771" y="1122663"/>
                </a:cubicBezTo>
                <a:cubicBezTo>
                  <a:pt x="1053145" y="1100015"/>
                  <a:pt x="1466332" y="1104585"/>
                  <a:pt x="1586123" y="1130276"/>
                </a:cubicBezTo>
                <a:lnTo>
                  <a:pt x="1654111" y="1144857"/>
                </a:lnTo>
                <a:lnTo>
                  <a:pt x="1645799" y="1225992"/>
                </a:lnTo>
                <a:cubicBezTo>
                  <a:pt x="1636716" y="1314639"/>
                  <a:pt x="1658954" y="1426592"/>
                  <a:pt x="1702663" y="1512268"/>
                </a:cubicBezTo>
                <a:cubicBezTo>
                  <a:pt x="1716098" y="1538603"/>
                  <a:pt x="1727090" y="1579108"/>
                  <a:pt x="1727090" y="1602279"/>
                </a:cubicBezTo>
                <a:cubicBezTo>
                  <a:pt x="1727090" y="1625451"/>
                  <a:pt x="1735986" y="1657110"/>
                  <a:pt x="1746859" y="1672633"/>
                </a:cubicBezTo>
                <a:cubicBezTo>
                  <a:pt x="1765200" y="1698819"/>
                  <a:pt x="1764513" y="1703380"/>
                  <a:pt x="1737334" y="1735784"/>
                </a:cubicBezTo>
                <a:cubicBezTo>
                  <a:pt x="1721222" y="1754994"/>
                  <a:pt x="1694783" y="1794897"/>
                  <a:pt x="1678579" y="1824457"/>
                </a:cubicBezTo>
                <a:cubicBezTo>
                  <a:pt x="1653593" y="1870041"/>
                  <a:pt x="1639259" y="1881131"/>
                  <a:pt x="1584199" y="1897482"/>
                </a:cubicBezTo>
                <a:cubicBezTo>
                  <a:pt x="1548494" y="1908086"/>
                  <a:pt x="1503611" y="1916761"/>
                  <a:pt x="1484459" y="1916761"/>
                </a:cubicBezTo>
                <a:cubicBezTo>
                  <a:pt x="1465308" y="1916761"/>
                  <a:pt x="1430627" y="1927233"/>
                  <a:pt x="1407389" y="1940033"/>
                </a:cubicBezTo>
                <a:cubicBezTo>
                  <a:pt x="1384152" y="1952832"/>
                  <a:pt x="1330850" y="1976379"/>
                  <a:pt x="1288940" y="1992360"/>
                </a:cubicBezTo>
                <a:cubicBezTo>
                  <a:pt x="1083423" y="2070727"/>
                  <a:pt x="1085450" y="2069321"/>
                  <a:pt x="896209" y="2264684"/>
                </a:cubicBezTo>
                <a:cubicBezTo>
                  <a:pt x="801874" y="2362070"/>
                  <a:pt x="681015" y="2505930"/>
                  <a:pt x="614026" y="2600568"/>
                </a:cubicBezTo>
                <a:cubicBezTo>
                  <a:pt x="595945" y="2626112"/>
                  <a:pt x="563239" y="2671702"/>
                  <a:pt x="541346" y="2701880"/>
                </a:cubicBezTo>
                <a:cubicBezTo>
                  <a:pt x="481046" y="2785000"/>
                  <a:pt x="393590" y="2922868"/>
                  <a:pt x="393590" y="2934809"/>
                </a:cubicBezTo>
                <a:cubicBezTo>
                  <a:pt x="393590" y="2940630"/>
                  <a:pt x="376228" y="2982140"/>
                  <a:pt x="355008" y="3027053"/>
                </a:cubicBezTo>
                <a:cubicBezTo>
                  <a:pt x="324449" y="3091730"/>
                  <a:pt x="305002" y="3115407"/>
                  <a:pt x="261499" y="3140901"/>
                </a:cubicBezTo>
                <a:cubicBezTo>
                  <a:pt x="203460" y="3174915"/>
                  <a:pt x="131204" y="3249091"/>
                  <a:pt x="120520" y="3285628"/>
                </a:cubicBezTo>
                <a:cubicBezTo>
                  <a:pt x="117017" y="3297608"/>
                  <a:pt x="104158" y="3325477"/>
                  <a:pt x="91945" y="3347557"/>
                </a:cubicBezTo>
                <a:cubicBezTo>
                  <a:pt x="79732" y="3369637"/>
                  <a:pt x="56881" y="3419453"/>
                  <a:pt x="41165" y="3458260"/>
                </a:cubicBezTo>
                <a:cubicBezTo>
                  <a:pt x="14406" y="3524333"/>
                  <a:pt x="12190" y="3552449"/>
                  <a:pt x="6295" y="3900714"/>
                </a:cubicBezTo>
                <a:lnTo>
                  <a:pt x="0" y="4272611"/>
                </a:lnTo>
                <a:lnTo>
                  <a:pt x="77216" y="4355161"/>
                </a:lnTo>
                <a:cubicBezTo>
                  <a:pt x="134310" y="4416199"/>
                  <a:pt x="171978" y="4474116"/>
                  <a:pt x="221763" y="4577411"/>
                </a:cubicBezTo>
                <a:cubicBezTo>
                  <a:pt x="302605" y="4745145"/>
                  <a:pt x="337406" y="4887032"/>
                  <a:pt x="349473" y="5098111"/>
                </a:cubicBezTo>
                <a:cubicBezTo>
                  <a:pt x="356092" y="5213883"/>
                  <a:pt x="365659" y="5269984"/>
                  <a:pt x="389278" y="5331534"/>
                </a:cubicBezTo>
                <a:cubicBezTo>
                  <a:pt x="417051" y="5403908"/>
                  <a:pt x="427606" y="5467939"/>
                  <a:pt x="435586" y="5612461"/>
                </a:cubicBezTo>
                <a:lnTo>
                  <a:pt x="438040" y="5656911"/>
                </a:lnTo>
                <a:lnTo>
                  <a:pt x="3683650" y="5676058"/>
                </a:lnTo>
                <a:lnTo>
                  <a:pt x="3684764" y="5647434"/>
                </a:lnTo>
                <a:cubicBezTo>
                  <a:pt x="3686968" y="5590788"/>
                  <a:pt x="3749844" y="5452528"/>
                  <a:pt x="3799861" y="5394343"/>
                </a:cubicBezTo>
                <a:cubicBezTo>
                  <a:pt x="3844382" y="5342550"/>
                  <a:pt x="3850851" y="5327154"/>
                  <a:pt x="3850559" y="5273693"/>
                </a:cubicBezTo>
                <a:cubicBezTo>
                  <a:pt x="3850374" y="5239988"/>
                  <a:pt x="3841148" y="5187649"/>
                  <a:pt x="3830057" y="5157383"/>
                </a:cubicBezTo>
                <a:cubicBezTo>
                  <a:pt x="3794942" y="5061569"/>
                  <a:pt x="3804404" y="4867217"/>
                  <a:pt x="3866947" y="4399611"/>
                </a:cubicBezTo>
                <a:cubicBezTo>
                  <a:pt x="3882772" y="4281295"/>
                  <a:pt x="3895867" y="4241056"/>
                  <a:pt x="3964894" y="4098628"/>
                </a:cubicBezTo>
                <a:cubicBezTo>
                  <a:pt x="3997998" y="4030322"/>
                  <a:pt x="4022857" y="3928194"/>
                  <a:pt x="4031688" y="3824220"/>
                </a:cubicBezTo>
                <a:cubicBezTo>
                  <a:pt x="4038245" y="3747018"/>
                  <a:pt x="4037063" y="3742826"/>
                  <a:pt x="3998918" y="3707986"/>
                </a:cubicBezTo>
                <a:cubicBezTo>
                  <a:pt x="3964830" y="3676851"/>
                  <a:pt x="3956952" y="3657153"/>
                  <a:pt x="3942066" y="3565827"/>
                </a:cubicBezTo>
                <a:cubicBezTo>
                  <a:pt x="3918112" y="3418869"/>
                  <a:pt x="3909502" y="3387802"/>
                  <a:pt x="3854612" y="3250261"/>
                </a:cubicBezTo>
                <a:cubicBezTo>
                  <a:pt x="3691677" y="2841982"/>
                  <a:pt x="3409658" y="2375595"/>
                  <a:pt x="3231076" y="2219094"/>
                </a:cubicBezTo>
                <a:cubicBezTo>
                  <a:pt x="3140469" y="2139689"/>
                  <a:pt x="3026578" y="2089750"/>
                  <a:pt x="2832395" y="2044279"/>
                </a:cubicBezTo>
                <a:cubicBezTo>
                  <a:pt x="2794201" y="2035335"/>
                  <a:pt x="2750622" y="2019939"/>
                  <a:pt x="2735554" y="2010066"/>
                </a:cubicBezTo>
                <a:cubicBezTo>
                  <a:pt x="2709616" y="1993071"/>
                  <a:pt x="2644962" y="1891528"/>
                  <a:pt x="2607723" y="1809301"/>
                </a:cubicBezTo>
                <a:cubicBezTo>
                  <a:pt x="2574448" y="1735827"/>
                  <a:pt x="2596761" y="1620884"/>
                  <a:pt x="2651588" y="1583334"/>
                </a:cubicBezTo>
                <a:cubicBezTo>
                  <a:pt x="2680531" y="1563512"/>
                  <a:pt x="2684929" y="1549971"/>
                  <a:pt x="2691508" y="1460437"/>
                </a:cubicBezTo>
                <a:cubicBezTo>
                  <a:pt x="2695574" y="1405095"/>
                  <a:pt x="2698843" y="1354811"/>
                  <a:pt x="2698771" y="1348695"/>
                </a:cubicBezTo>
                <a:cubicBezTo>
                  <a:pt x="2698699" y="1342578"/>
                  <a:pt x="2716913" y="1330796"/>
                  <a:pt x="2739246" y="1322513"/>
                </a:cubicBezTo>
                <a:cubicBezTo>
                  <a:pt x="2778953" y="1307785"/>
                  <a:pt x="2779797" y="1305832"/>
                  <a:pt x="2777346" y="1234281"/>
                </a:cubicBezTo>
                <a:lnTo>
                  <a:pt x="2774840" y="1161111"/>
                </a:lnTo>
                <a:lnTo>
                  <a:pt x="3001046" y="1170140"/>
                </a:lnTo>
                <a:cubicBezTo>
                  <a:pt x="3216869" y="1178755"/>
                  <a:pt x="3343022" y="1190823"/>
                  <a:pt x="3511440" y="1218963"/>
                </a:cubicBezTo>
                <a:cubicBezTo>
                  <a:pt x="3553350" y="1225965"/>
                  <a:pt x="3644790" y="1236983"/>
                  <a:pt x="3714640" y="1243447"/>
                </a:cubicBezTo>
                <a:cubicBezTo>
                  <a:pt x="3789209" y="1250348"/>
                  <a:pt x="3867204" y="1265925"/>
                  <a:pt x="3903562" y="1281180"/>
                </a:cubicBezTo>
                <a:cubicBezTo>
                  <a:pt x="3973637" y="1310582"/>
                  <a:pt x="4022524" y="1313891"/>
                  <a:pt x="4069642" y="1292422"/>
                </a:cubicBezTo>
                <a:cubicBezTo>
                  <a:pt x="4100328" y="1278441"/>
                  <a:pt x="4101990" y="1272534"/>
                  <a:pt x="4101990" y="1177474"/>
                </a:cubicBezTo>
                <a:lnTo>
                  <a:pt x="4101990" y="1077265"/>
                </a:lnTo>
                <a:lnTo>
                  <a:pt x="4057948" y="1058863"/>
                </a:lnTo>
                <a:cubicBezTo>
                  <a:pt x="4033725" y="1048742"/>
                  <a:pt x="3975146" y="1037490"/>
                  <a:pt x="3927773" y="1033859"/>
                </a:cubicBezTo>
                <a:cubicBezTo>
                  <a:pt x="3880400" y="1030229"/>
                  <a:pt x="3804493" y="1021924"/>
                  <a:pt x="3759090" y="1015405"/>
                </a:cubicBezTo>
                <a:cubicBezTo>
                  <a:pt x="3713687" y="1008887"/>
                  <a:pt x="3559382" y="997701"/>
                  <a:pt x="3416190" y="990549"/>
                </a:cubicBezTo>
                <a:cubicBezTo>
                  <a:pt x="3272998" y="983397"/>
                  <a:pt x="3067257" y="971160"/>
                  <a:pt x="2958990" y="963356"/>
                </a:cubicBezTo>
                <a:cubicBezTo>
                  <a:pt x="2850723" y="955552"/>
                  <a:pt x="2758061" y="949964"/>
                  <a:pt x="2753075" y="950939"/>
                </a:cubicBezTo>
                <a:cubicBezTo>
                  <a:pt x="2748089" y="951913"/>
                  <a:pt x="2755576" y="926564"/>
                  <a:pt x="2769712" y="894606"/>
                </a:cubicBezTo>
                <a:cubicBezTo>
                  <a:pt x="2783849" y="862648"/>
                  <a:pt x="2804009" y="795285"/>
                  <a:pt x="2814512" y="744911"/>
                </a:cubicBezTo>
                <a:cubicBezTo>
                  <a:pt x="2825015" y="694537"/>
                  <a:pt x="2841817" y="644252"/>
                  <a:pt x="2851849" y="633167"/>
                </a:cubicBezTo>
                <a:cubicBezTo>
                  <a:pt x="2882439" y="599365"/>
                  <a:pt x="2861473" y="554853"/>
                  <a:pt x="2788021" y="497650"/>
                </a:cubicBezTo>
                <a:cubicBezTo>
                  <a:pt x="2720260" y="444880"/>
                  <a:pt x="2718840" y="442438"/>
                  <a:pt x="2717908" y="377000"/>
                </a:cubicBezTo>
                <a:cubicBezTo>
                  <a:pt x="2717385" y="340266"/>
                  <a:pt x="2722540" y="263329"/>
                  <a:pt x="2729364" y="206028"/>
                </a:cubicBezTo>
                <a:cubicBezTo>
                  <a:pt x="2745338" y="71886"/>
                  <a:pt x="2734311" y="55991"/>
                  <a:pt x="2602670" y="23399"/>
                </a:cubicBezTo>
                <a:cubicBezTo>
                  <a:pt x="2521216" y="3232"/>
                  <a:pt x="2454560" y="0"/>
                  <a:pt x="2120790" y="36"/>
                </a:cubicBezTo>
                <a:cubicBezTo>
                  <a:pt x="1752027" y="76"/>
                  <a:pt x="1732069" y="1292"/>
                  <a:pt x="1704865" y="2537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697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202401" y="265483"/>
            <a:ext cx="7668650" cy="4378036"/>
            <a:chOff x="2261674" y="546749"/>
            <a:chExt cx="7668650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2261674" y="546749"/>
              <a:ext cx="7668650" cy="4378036"/>
              <a:chOff x="2261674" y="721359"/>
              <a:chExt cx="7668650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2261674" y="721359"/>
                <a:ext cx="7668650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3424579" y="2602564"/>
                <a:ext cx="5283842" cy="15696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写作背景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3692929" y="4264704"/>
              <a:ext cx="5111310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XIE  ZUO  BEI  JING</a:t>
              </a:r>
              <a:endParaRPr lang="zh-CN" altLang="en-US" sz="280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95493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3179307" y="1078251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5926963" y="4560865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24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7CFBC35-40E4-4083-B946-EFE0C6EC4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t="34307"/>
          <a:stretch>
            <a:fillRect/>
          </a:stretch>
        </p:blipFill>
        <p:spPr>
          <a:xfrm rot="17214835" flipH="1">
            <a:off x="6292189" y="-1272170"/>
            <a:ext cx="5527815" cy="6448750"/>
          </a:xfrm>
          <a:custGeom>
            <a:avLst/>
            <a:gdLst>
              <a:gd name="connsiteX0" fmla="*/ 990980 w 5527815"/>
              <a:gd name="connsiteY0" fmla="*/ 2344557 h 6448750"/>
              <a:gd name="connsiteX1" fmla="*/ 0 w 5527815"/>
              <a:gd name="connsiteY1" fmla="*/ 5603410 h 6448750"/>
              <a:gd name="connsiteX2" fmla="*/ 56873 w 5527815"/>
              <a:gd name="connsiteY2" fmla="*/ 5678884 h 6448750"/>
              <a:gd name="connsiteX3" fmla="*/ 2588589 w 5527815"/>
              <a:gd name="connsiteY3" fmla="*/ 6448750 h 6448750"/>
              <a:gd name="connsiteX4" fmla="*/ 5527815 w 5527815"/>
              <a:gd name="connsiteY4" fmla="*/ 6448750 h 6448750"/>
              <a:gd name="connsiteX5" fmla="*/ 5527815 w 5527815"/>
              <a:gd name="connsiteY5" fmla="*/ 197534 h 6448750"/>
              <a:gd name="connsiteX6" fmla="*/ 5438358 w 5527815"/>
              <a:gd name="connsiteY6" fmla="*/ 148896 h 6448750"/>
              <a:gd name="connsiteX7" fmla="*/ 4897814 w 5527815"/>
              <a:gd name="connsiteY7" fmla="*/ 95 h 6448750"/>
              <a:gd name="connsiteX8" fmla="*/ 3187361 w 5527815"/>
              <a:gd name="connsiteY8" fmla="*/ 2065760 h 6448750"/>
              <a:gd name="connsiteX9" fmla="*/ 2734422 w 5527815"/>
              <a:gd name="connsiteY9" fmla="*/ 2304257 h 6448750"/>
              <a:gd name="connsiteX10" fmla="*/ 2083073 w 5527815"/>
              <a:gd name="connsiteY10" fmla="*/ 2178703 h 6448750"/>
              <a:gd name="connsiteX11" fmla="*/ 1787760 w 5527815"/>
              <a:gd name="connsiteY11" fmla="*/ 2382482 h 6448750"/>
              <a:gd name="connsiteX12" fmla="*/ 1515035 w 5527815"/>
              <a:gd name="connsiteY12" fmla="*/ 2261596 h 6448750"/>
              <a:gd name="connsiteX13" fmla="*/ 994129 w 5527815"/>
              <a:gd name="connsiteY13" fmla="*/ 2344036 h 644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7815" h="6448750">
                <a:moveTo>
                  <a:pt x="990980" y="2344557"/>
                </a:moveTo>
                <a:lnTo>
                  <a:pt x="0" y="5603410"/>
                </a:lnTo>
                <a:lnTo>
                  <a:pt x="56873" y="5678884"/>
                </a:lnTo>
                <a:lnTo>
                  <a:pt x="2588589" y="6448750"/>
                </a:lnTo>
                <a:lnTo>
                  <a:pt x="5527815" y="6448750"/>
                </a:lnTo>
                <a:lnTo>
                  <a:pt x="5527815" y="197534"/>
                </a:lnTo>
                <a:lnTo>
                  <a:pt x="5438358" y="148896"/>
                </a:lnTo>
                <a:cubicBezTo>
                  <a:pt x="5238673" y="50341"/>
                  <a:pt x="5049938" y="-2549"/>
                  <a:pt x="4897814" y="95"/>
                </a:cubicBezTo>
                <a:cubicBezTo>
                  <a:pt x="4289317" y="10671"/>
                  <a:pt x="3547926" y="1681733"/>
                  <a:pt x="3187361" y="2065760"/>
                </a:cubicBezTo>
                <a:cubicBezTo>
                  <a:pt x="2826795" y="2449787"/>
                  <a:pt x="2918470" y="2285433"/>
                  <a:pt x="2734422" y="2304257"/>
                </a:cubicBezTo>
                <a:cubicBezTo>
                  <a:pt x="2550374" y="2323080"/>
                  <a:pt x="2240850" y="2165665"/>
                  <a:pt x="2083073" y="2178703"/>
                </a:cubicBezTo>
                <a:cubicBezTo>
                  <a:pt x="1925297" y="2191740"/>
                  <a:pt x="1882434" y="2368666"/>
                  <a:pt x="1787760" y="2382482"/>
                </a:cubicBezTo>
                <a:cubicBezTo>
                  <a:pt x="1693088" y="2396297"/>
                  <a:pt x="1957911" y="2187371"/>
                  <a:pt x="1515035" y="2261596"/>
                </a:cubicBezTo>
                <a:cubicBezTo>
                  <a:pt x="1400855" y="2280732"/>
                  <a:pt x="1214694" y="2308466"/>
                  <a:pt x="994129" y="2344036"/>
                </a:cubicBezTo>
                <a:close/>
              </a:path>
            </a:pathLst>
          </a:cu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D399F8F-CE4C-4396-ADC9-AC8B459637DA}"/>
              </a:ext>
            </a:extLst>
          </p:cNvPr>
          <p:cNvGrpSpPr/>
          <p:nvPr/>
        </p:nvGrpSpPr>
        <p:grpSpPr>
          <a:xfrm>
            <a:off x="-6705" y="-1765366"/>
            <a:ext cx="4069156" cy="4371563"/>
            <a:chOff x="5452472" y="4186062"/>
            <a:chExt cx="2368208" cy="254420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21AF46C-0897-49A9-8358-3DE8763CC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52472" y="4186062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D82EBF-1E89-49AB-A967-51635E72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705191" y="5659407"/>
              <a:ext cx="1115489" cy="1070860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1D2639-0F4D-40F4-A550-E255DECDCC88}"/>
              </a:ext>
            </a:extLst>
          </p:cNvPr>
          <p:cNvGrpSpPr/>
          <p:nvPr/>
        </p:nvGrpSpPr>
        <p:grpSpPr>
          <a:xfrm>
            <a:off x="2590799" y="1931887"/>
            <a:ext cx="7191981" cy="4176984"/>
            <a:chOff x="2712719" y="1942395"/>
            <a:chExt cx="7191981" cy="417698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855CB15-E33F-4CF6-AAF5-92ECBA698B99}"/>
                </a:ext>
              </a:extLst>
            </p:cNvPr>
            <p:cNvGrpSpPr/>
            <p:nvPr/>
          </p:nvGrpSpPr>
          <p:grpSpPr>
            <a:xfrm>
              <a:off x="2712719" y="1942395"/>
              <a:ext cx="7191981" cy="4176984"/>
              <a:chOff x="5223242" y="2120678"/>
              <a:chExt cx="6116712" cy="4086763"/>
            </a:xfrm>
            <a:effectLst>
              <a:outerShdw blurRad="215900" dist="292100" dir="5400000" sx="98000" sy="98000" algn="t" rotWithShape="0">
                <a:srgbClr val="A48332">
                  <a:alpha val="33000"/>
                </a:srgbClr>
              </a:outerShdw>
            </a:effectLst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1BA019F6-84AC-47A7-BC14-6795759439CF}"/>
                  </a:ext>
                </a:extLst>
              </p:cNvPr>
              <p:cNvGrpSpPr/>
              <p:nvPr/>
            </p:nvGrpSpPr>
            <p:grpSpPr>
              <a:xfrm>
                <a:off x="5223242" y="2120678"/>
                <a:ext cx="6116712" cy="4086763"/>
                <a:chOff x="624712" y="439926"/>
                <a:chExt cx="3758356" cy="4716229"/>
              </a:xfrm>
            </p:grpSpPr>
            <p:sp>
              <p:nvSpPr>
                <p:cNvPr id="9" name="矩形: 圆角 8">
                  <a:extLst>
                    <a:ext uri="{FF2B5EF4-FFF2-40B4-BE49-F238E27FC236}">
                      <a16:creationId xmlns:a16="http://schemas.microsoft.com/office/drawing/2014/main" id="{3723C0C0-EA4C-40C3-AC8E-9FBBAE475C38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793275" y="439926"/>
                  <a:ext cx="3421228" cy="4716229"/>
                </a:xfrm>
                <a:prstGeom prst="roundRect">
                  <a:avLst>
                    <a:gd name="adj" fmla="val 5430"/>
                  </a:avLst>
                </a:prstGeom>
                <a:pattFill prst="shingle">
                  <a:fgClr>
                    <a:srgbClr val="F6F3E2"/>
                  </a:fgClr>
                  <a:bgClr>
                    <a:schemeClr val="accent2">
                      <a:lumMod val="60000"/>
                      <a:lumOff val="40000"/>
                    </a:schemeClr>
                  </a:bgClr>
                </a:pattFill>
                <a:ln w="31750" cap="rnd"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</a:schemeClr>
                      </a:gs>
                      <a:gs pos="52000">
                        <a:schemeClr val="accent2">
                          <a:lumMod val="60000"/>
                          <a:lumOff val="40000"/>
                        </a:schemeClr>
                      </a:gs>
                      <a:gs pos="35000">
                        <a:schemeClr val="accent2">
                          <a:lumMod val="75000"/>
                        </a:schemeClr>
                      </a:gs>
                      <a:gs pos="15000">
                        <a:schemeClr val="accent2">
                          <a:lumMod val="75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  <a:gs pos="85000">
                        <a:schemeClr val="accent2">
                          <a:lumMod val="75000"/>
                        </a:schemeClr>
                      </a:gs>
                      <a:gs pos="65000">
                        <a:schemeClr val="accent2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>
                  <a:noAutofit/>
                </a:bodyPr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" name="矩形: 圆角 9">
                  <a:extLst>
                    <a:ext uri="{FF2B5EF4-FFF2-40B4-BE49-F238E27FC236}">
                      <a16:creationId xmlns:a16="http://schemas.microsoft.com/office/drawing/2014/main" id="{20F976F8-0175-4574-892C-AE07120F1E06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624712" y="625436"/>
                  <a:ext cx="3758356" cy="4345209"/>
                </a:xfrm>
                <a:prstGeom prst="roundRect">
                  <a:avLst>
                    <a:gd name="adj" fmla="val 4183"/>
                  </a:avLst>
                </a:prstGeom>
                <a:pattFill prst="shingle">
                  <a:fgClr>
                    <a:schemeClr val="accent2">
                      <a:lumMod val="60000"/>
                      <a:lumOff val="40000"/>
                    </a:schemeClr>
                  </a:fgClr>
                  <a:bgClr>
                    <a:srgbClr val="F6F3E2"/>
                  </a:bgClr>
                </a:pattFill>
                <a:ln w="44450" cap="rnd"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</a:schemeClr>
                      </a:gs>
                      <a:gs pos="35000">
                        <a:schemeClr val="accent2">
                          <a:lumMod val="75000"/>
                        </a:schemeClr>
                      </a:gs>
                      <a:gs pos="15000">
                        <a:schemeClr val="accent2">
                          <a:lumMod val="75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  <a:gs pos="85000">
                        <a:schemeClr val="accent2">
                          <a:lumMod val="75000"/>
                        </a:schemeClr>
                      </a:gs>
                      <a:gs pos="65000">
                        <a:schemeClr val="accent2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>
                  <a:noAutofit/>
                </a:bodyPr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D202540-B649-4ED5-A82E-D25933EA4A3C}"/>
                  </a:ext>
                </a:extLst>
              </p:cNvPr>
              <p:cNvSpPr txBox="1"/>
              <p:nvPr/>
            </p:nvSpPr>
            <p:spPr>
              <a:xfrm>
                <a:off x="5587350" y="2568777"/>
                <a:ext cx="5388494" cy="3094161"/>
              </a:xfrm>
              <a:prstGeom prst="rect">
                <a:avLst/>
              </a:prstGeom>
              <a:noFill/>
              <a:effectLst/>
            </p:spPr>
            <p:txBody>
              <a:bodyPr wrap="square" lIns="91440" tIns="45720" rIns="91440" bIns="45720" rtlCol="0" anchor="t">
                <a:no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altLang="zh-CN" sz="2600" spc="3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这首词是王安石晚年的作品，也就是王安石被二次罢相之后</a:t>
                </a:r>
                <a:r>
                  <a:rPr lang="en-US" altLang="zh-CN" sz="26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，</a:t>
                </a:r>
                <a:r>
                  <a:rPr lang="zh-CN" altLang="en-US" sz="26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退居金陵</a:t>
                </a:r>
                <a:r>
                  <a:rPr lang="en-US" altLang="zh-CN" sz="2600" spc="3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时所写。当时，宋王朝表面上太平盛世、歌舞升平。其实在繁华的背后却是隐藏着种种的</a:t>
                </a:r>
                <a:r>
                  <a:rPr lang="zh-CN" altLang="en-US" sz="26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危机</a:t>
                </a:r>
                <a:r>
                  <a:rPr lang="en-US" altLang="zh-CN" sz="26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。</a:t>
                </a:r>
                <a:r>
                  <a:rPr lang="en-US" altLang="zh-CN" sz="2600" spc="3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这首词正是在这种情形之下，作者</a:t>
                </a:r>
                <a:r>
                  <a:rPr lang="en-US" altLang="zh-CN" sz="2600" b="1" u="sng" spc="300" err="1">
                    <a:solidFill>
                      <a:schemeClr val="accent1"/>
                    </a:solidFill>
                    <a:latin typeface="+mn-ea"/>
                    <a:sym typeface="+mn-ea"/>
                  </a:rPr>
                  <a:t>登金陵有感而作</a:t>
                </a:r>
                <a:r>
                  <a:rPr lang="en-US" altLang="zh-CN" sz="2600" spc="3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的</a:t>
                </a:r>
                <a:r>
                  <a:rPr lang="en-US" altLang="zh-CN" sz="2600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+mn-ea"/>
                  </a:rPr>
                  <a:t>。</a:t>
                </a:r>
              </a:p>
            </p:txBody>
          </p:sp>
        </p:grp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AAEFC12E-70A1-4939-B688-A09139849372}"/>
                </a:ext>
              </a:extLst>
            </p:cNvPr>
            <p:cNvSpPr/>
            <p:nvPr/>
          </p:nvSpPr>
          <p:spPr>
            <a:xfrm>
              <a:off x="2926080" y="2275230"/>
              <a:ext cx="6786880" cy="3489968"/>
            </a:xfrm>
            <a:prstGeom prst="roundRect">
              <a:avLst>
                <a:gd name="adj" fmla="val 4440"/>
              </a:avLst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A11850D7-7267-6A8B-4AA4-EB90F9C7BC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7"/>
          <a:stretch>
            <a:fillRect/>
          </a:stretch>
        </p:blipFill>
        <p:spPr>
          <a:xfrm rot="20078972" flipH="1" flipV="1">
            <a:off x="8065424" y="4254363"/>
            <a:ext cx="4338694" cy="3352323"/>
          </a:xfrm>
          <a:custGeom>
            <a:avLst/>
            <a:gdLst>
              <a:gd name="connsiteX0" fmla="*/ 0 w 4338694"/>
              <a:gd name="connsiteY0" fmla="*/ 3352323 h 3352323"/>
              <a:gd name="connsiteX1" fmla="*/ 0 w 4338694"/>
              <a:gd name="connsiteY1" fmla="*/ 1683687 h 3352323"/>
              <a:gd name="connsiteX2" fmla="*/ 797690 w 4338694"/>
              <a:gd name="connsiteY2" fmla="*/ 0 h 3352323"/>
              <a:gd name="connsiteX3" fmla="*/ 4338694 w 4338694"/>
              <a:gd name="connsiteY3" fmla="*/ 1677642 h 3352323"/>
              <a:gd name="connsiteX4" fmla="*/ 4338694 w 4338694"/>
              <a:gd name="connsiteY4" fmla="*/ 3352323 h 335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8694" h="3352323">
                <a:moveTo>
                  <a:pt x="0" y="3352323"/>
                </a:moveTo>
                <a:lnTo>
                  <a:pt x="0" y="1683687"/>
                </a:lnTo>
                <a:lnTo>
                  <a:pt x="797690" y="0"/>
                </a:lnTo>
                <a:lnTo>
                  <a:pt x="4338694" y="1677642"/>
                </a:lnTo>
                <a:lnTo>
                  <a:pt x="4338694" y="3352323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4277093" y="-169387"/>
            <a:ext cx="3604260" cy="2057677"/>
            <a:chOff x="4293866" y="1706928"/>
            <a:chExt cx="3604260" cy="205767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4293866" y="1706928"/>
              <a:ext cx="3604260" cy="2057677"/>
              <a:chOff x="4293866" y="1881538"/>
              <a:chExt cx="3604260" cy="2057677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4293866" y="1881538"/>
                <a:ext cx="3604260" cy="2057677"/>
              </a:xfrm>
              <a:prstGeom prst="rect">
                <a:avLst/>
              </a:prstGeom>
              <a:effectLst/>
            </p:spPr>
          </p:pic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840432" y="2765705"/>
                <a:ext cx="2483405" cy="737740"/>
              </a:xfrm>
              <a:prstGeom prst="rect">
                <a:avLst/>
              </a:prstGeom>
              <a:noFill/>
              <a:effectLst/>
            </p:spPr>
            <p:txBody>
              <a:bodyPr wrap="square" lIns="42977" tIns="21488" rIns="42977" bIns="21488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4512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</a:rPr>
                  <a:t>写作背景</a:t>
                </a: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966556" y="3454367"/>
              <a:ext cx="2402316" cy="245913"/>
            </a:xfrm>
            <a:prstGeom prst="rect">
              <a:avLst/>
            </a:prstGeom>
            <a:noFill/>
            <a:effectLst/>
          </p:spPr>
          <p:txBody>
            <a:bodyPr wrap="square" lIns="42977" tIns="21488" rIns="42977" bIns="21488" rtlCol="0">
              <a:noAutofit/>
            </a:bodyPr>
            <a:lstStyle/>
            <a:p>
              <a:pPr algn="dist"/>
              <a:r>
                <a:rPr lang="en-US" altLang="zh-CN" sz="1316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ea"/>
                </a:rPr>
                <a:t>XIE  ZUO  BEI  JING</a:t>
              </a:r>
              <a:endParaRPr lang="zh-CN" altLang="en-US" sz="1316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11850D7-7267-6A8B-4AA4-EB90F9C7BC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7"/>
          <a:stretch>
            <a:fillRect/>
          </a:stretch>
        </p:blipFill>
        <p:spPr>
          <a:xfrm rot="1521028" flipV="1">
            <a:off x="-241594" y="4254363"/>
            <a:ext cx="4338694" cy="3352323"/>
          </a:xfrm>
          <a:custGeom>
            <a:avLst/>
            <a:gdLst>
              <a:gd name="connsiteX0" fmla="*/ 0 w 4338694"/>
              <a:gd name="connsiteY0" fmla="*/ 3352323 h 3352323"/>
              <a:gd name="connsiteX1" fmla="*/ 0 w 4338694"/>
              <a:gd name="connsiteY1" fmla="*/ 1683687 h 3352323"/>
              <a:gd name="connsiteX2" fmla="*/ 797690 w 4338694"/>
              <a:gd name="connsiteY2" fmla="*/ 0 h 3352323"/>
              <a:gd name="connsiteX3" fmla="*/ 4338694 w 4338694"/>
              <a:gd name="connsiteY3" fmla="*/ 1677642 h 3352323"/>
              <a:gd name="connsiteX4" fmla="*/ 4338694 w 4338694"/>
              <a:gd name="connsiteY4" fmla="*/ 3352323 h 335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8694" h="3352323">
                <a:moveTo>
                  <a:pt x="0" y="3352323"/>
                </a:moveTo>
                <a:lnTo>
                  <a:pt x="0" y="1683687"/>
                </a:lnTo>
                <a:lnTo>
                  <a:pt x="797690" y="0"/>
                </a:lnTo>
                <a:lnTo>
                  <a:pt x="4338694" y="1677642"/>
                </a:lnTo>
                <a:lnTo>
                  <a:pt x="4338694" y="3352323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32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861364" y="315459"/>
            <a:ext cx="6697729" cy="4378036"/>
            <a:chOff x="2091726" y="572036"/>
            <a:chExt cx="7668650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2091726" y="572036"/>
              <a:ext cx="7668650" cy="4378036"/>
              <a:chOff x="2091726" y="746646"/>
              <a:chExt cx="7668650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2091726" y="746646"/>
                <a:ext cx="7668650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3947714" y="2604916"/>
                <a:ext cx="3514465" cy="15696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解题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426193" y="4231832"/>
              <a:ext cx="2999716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JIE  TI</a:t>
              </a:r>
              <a:endParaRPr lang="zh-CN" altLang="en-US" sz="280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0B3ECEC0-24D5-4167-8E3A-314BFD93F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29000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3179307" y="1078251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5926963" y="4560865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42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20646" y="609925"/>
            <a:ext cx="6359752" cy="5763360"/>
            <a:chOff x="4280190" y="502921"/>
            <a:chExt cx="6359752" cy="5763360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589917A7-6696-4C45-9FC2-094E82AD8A9C}"/>
                </a:ext>
              </a:extLst>
            </p:cNvPr>
            <p:cNvGrpSpPr/>
            <p:nvPr/>
          </p:nvGrpSpPr>
          <p:grpSpPr>
            <a:xfrm>
              <a:off x="4280190" y="502921"/>
              <a:ext cx="6359752" cy="5763360"/>
              <a:chOff x="4280190" y="502921"/>
              <a:chExt cx="6359752" cy="5763360"/>
            </a:xfrm>
            <a:effectLst>
              <a:outerShdw blurRad="203200" dist="76200" dir="18900000" algn="bl" rotWithShape="0">
                <a:srgbClr val="E6BC54">
                  <a:alpha val="67000"/>
                </a:srgbClr>
              </a:outerShdw>
            </a:effectLst>
          </p:grpSpPr>
          <p:sp>
            <p:nvSpPr>
              <p:cNvPr id="48" name="缺角矩形 47">
                <a:extLst>
                  <a:ext uri="{FF2B5EF4-FFF2-40B4-BE49-F238E27FC236}">
                    <a16:creationId xmlns:a16="http://schemas.microsoft.com/office/drawing/2014/main" id="{5E776549-D7EA-4E38-B568-2D39962FB6E4}"/>
                  </a:ext>
                </a:extLst>
              </p:cNvPr>
              <p:cNvSpPr/>
              <p:nvPr/>
            </p:nvSpPr>
            <p:spPr>
              <a:xfrm>
                <a:off x="4280190" y="502921"/>
                <a:ext cx="6300512" cy="1596242"/>
              </a:xfrm>
              <a:prstGeom prst="plaque">
                <a:avLst>
                  <a:gd name="adj" fmla="val 14559"/>
                </a:avLst>
              </a:prstGeom>
              <a:pattFill prst="pct20">
                <a:fgClr>
                  <a:schemeClr val="accent2"/>
                </a:fgClr>
                <a:bgClr>
                  <a:srgbClr val="F6F6F4"/>
                </a:bgClr>
              </a:pattFill>
              <a:ln w="35909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9553" tIns="39776" rIns="79553" bIns="39776" rtlCol="0" anchor="ctr">
                <a:noAutofit/>
              </a:bodyPr>
              <a:lstStyle/>
              <a:p>
                <a:pPr algn="ctr"/>
                <a:endParaRPr lang="zh-CN" altLang="en-US" sz="156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4E6595F-EF5F-4FDC-9C37-87C952608CA5}"/>
                  </a:ext>
                </a:extLst>
              </p:cNvPr>
              <p:cNvSpPr txBox="1"/>
              <p:nvPr/>
            </p:nvSpPr>
            <p:spPr>
              <a:xfrm>
                <a:off x="4624907" y="643489"/>
                <a:ext cx="5804147" cy="1204387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txBody>
              <a:bodyPr wrap="square" lIns="79553" tIns="39776" rIns="79553" bIns="39776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sz="2088" b="0">
                    <a:latin typeface="+mn-ea"/>
                    <a:cs typeface="华文楷体" panose="02000000000000000000" charset="-122"/>
                  </a:rPr>
                  <a:t>桂枝香，词牌名，又名“疏帘淡月”“桂枝香慢”。此调为北宋新声，</a:t>
                </a:r>
                <a:r>
                  <a:rPr lang="zh-CN" sz="2088" b="0">
                    <a:solidFill>
                      <a:schemeClr val="accent1"/>
                    </a:solidFill>
                    <a:latin typeface="+mn-ea"/>
                    <a:cs typeface="华文楷体" panose="02000000000000000000" charset="-122"/>
                  </a:rPr>
                  <a:t>王安石《桂枝香</a:t>
                </a:r>
                <a:r>
                  <a:rPr lang="en-US" altLang="zh-CN" sz="2088" b="0">
                    <a:solidFill>
                      <a:schemeClr val="accent1"/>
                    </a:solidFill>
                    <a:latin typeface="+mn-ea"/>
                    <a:cs typeface="华文楷体" panose="02000000000000000000" charset="-122"/>
                  </a:rPr>
                  <a:t>·</a:t>
                </a:r>
                <a:r>
                  <a:rPr lang="zh-CN" altLang="en-US" sz="2088" b="0">
                    <a:solidFill>
                      <a:schemeClr val="accent1"/>
                    </a:solidFill>
                    <a:latin typeface="+mn-ea"/>
                    <a:cs typeface="华文楷体" panose="02000000000000000000" charset="-122"/>
                  </a:rPr>
                  <a:t>金陵怀古</a:t>
                </a:r>
                <a:r>
                  <a:rPr lang="zh-CN" sz="2088" b="0">
                    <a:solidFill>
                      <a:schemeClr val="accent1"/>
                    </a:solidFill>
                    <a:latin typeface="+mn-ea"/>
                    <a:cs typeface="华文楷体" panose="02000000000000000000" charset="-122"/>
                  </a:rPr>
                  <a:t>》</a:t>
                </a:r>
                <a:r>
                  <a:rPr lang="zh-CN" sz="2088" b="0">
                    <a:latin typeface="+mn-ea"/>
                    <a:cs typeface="华文楷体" panose="02000000000000000000" charset="-122"/>
                  </a:rPr>
                  <a:t>为创调之作。</a:t>
                </a:r>
                <a:endParaRPr lang="zh-CN" altLang="en-US" sz="2088">
                  <a:latin typeface="+mn-ea"/>
                  <a:cs typeface="华文楷体" panose="02000000000000000000" charset="-122"/>
                </a:endParaRPr>
              </a:p>
            </p:txBody>
          </p:sp>
          <p:sp>
            <p:nvSpPr>
              <p:cNvPr id="49" name="缺角矩形 48">
                <a:extLst>
                  <a:ext uri="{FF2B5EF4-FFF2-40B4-BE49-F238E27FC236}">
                    <a16:creationId xmlns:a16="http://schemas.microsoft.com/office/drawing/2014/main" id="{2E162DAE-38FC-4C7D-92D1-838DCD550643}"/>
                  </a:ext>
                </a:extLst>
              </p:cNvPr>
              <p:cNvSpPr/>
              <p:nvPr/>
            </p:nvSpPr>
            <p:spPr>
              <a:xfrm>
                <a:off x="4339428" y="2326871"/>
                <a:ext cx="6300514" cy="2412441"/>
              </a:xfrm>
              <a:prstGeom prst="plaque">
                <a:avLst>
                  <a:gd name="adj" fmla="val 10189"/>
                </a:avLst>
              </a:prstGeom>
              <a:pattFill prst="pct20">
                <a:fgClr>
                  <a:schemeClr val="accent2"/>
                </a:fgClr>
                <a:bgClr>
                  <a:srgbClr val="F6F6F4"/>
                </a:bgClr>
              </a:pattFill>
              <a:ln w="35909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9553" tIns="39776" rIns="79553" bIns="39776" rtlCol="0" anchor="ctr">
                <a:noAutofit/>
              </a:bodyPr>
              <a:lstStyle/>
              <a:p>
                <a:pPr algn="ctr"/>
                <a:endParaRPr lang="zh-CN" altLang="en-US" sz="156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689BC9B-BB97-4302-A70A-B0E1F7FBC540}"/>
                  </a:ext>
                </a:extLst>
              </p:cNvPr>
              <p:cNvSpPr txBox="1"/>
              <p:nvPr/>
            </p:nvSpPr>
            <p:spPr>
              <a:xfrm>
                <a:off x="4641640" y="2525650"/>
                <a:ext cx="5915501" cy="1974994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txBody>
              <a:bodyPr wrap="square" lIns="79553" tIns="39776" rIns="79553" bIns="39776">
                <a:no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400" b="0">
                    <a:latin typeface="+mn-ea"/>
                    <a:cs typeface="华文楷体" panose="02000000000000000000" charset="-122"/>
                  </a:defRPr>
                </a:lvl1pPr>
              </a:lstStyle>
              <a:p>
                <a:r>
                  <a:rPr lang="zh-CN" altLang="en-US" sz="2088"/>
                  <a:t>据毛先舒</a:t>
                </a:r>
                <a:r>
                  <a:rPr lang="en-US" altLang="zh-CN" sz="2088"/>
                  <a:t>《</a:t>
                </a:r>
                <a:r>
                  <a:rPr lang="zh-CN" altLang="en-US" sz="2088"/>
                  <a:t>填词名解</a:t>
                </a:r>
                <a:r>
                  <a:rPr lang="en-US" altLang="zh-CN" sz="2088"/>
                  <a:t>》</a:t>
                </a:r>
                <a:r>
                  <a:rPr lang="zh-CN" altLang="en-US" sz="2088"/>
                  <a:t>记载</a:t>
                </a:r>
                <a:r>
                  <a:rPr lang="en-US" altLang="zh-CN" sz="2088"/>
                  <a:t>:《</a:t>
                </a:r>
                <a:r>
                  <a:rPr lang="zh-CN" altLang="en-US" sz="2088"/>
                  <a:t>桂枝香</a:t>
                </a:r>
                <a:r>
                  <a:rPr lang="en-US" altLang="zh-CN" sz="2088"/>
                  <a:t>》</a:t>
                </a:r>
                <a:r>
                  <a:rPr lang="zh-CN" altLang="en-US" sz="2088"/>
                  <a:t>这个词牌名出自唐朝人裴思谦，裴到长安参加殿试后，和同伴们到风月场所的平康里花天酒地纸醉金迷时，有黄门来报喜说他高中状元，他欣喜作诗，诗歌里有</a:t>
                </a:r>
                <a:r>
                  <a:rPr lang="en-US" sz="2088"/>
                  <a:t>“</a:t>
                </a:r>
                <a:r>
                  <a:rPr lang="zh-CN" altLang="en-US" sz="2088"/>
                  <a:t>夜来新惹桂枝香”的句子。</a:t>
                </a:r>
              </a:p>
            </p:txBody>
          </p:sp>
          <p:sp>
            <p:nvSpPr>
              <p:cNvPr id="63" name="缺角矩形 62">
                <a:extLst>
                  <a:ext uri="{FF2B5EF4-FFF2-40B4-BE49-F238E27FC236}">
                    <a16:creationId xmlns:a16="http://schemas.microsoft.com/office/drawing/2014/main" id="{ADA48029-9ADA-4391-8306-6A8F4C8F935A}"/>
                  </a:ext>
                </a:extLst>
              </p:cNvPr>
              <p:cNvSpPr/>
              <p:nvPr/>
            </p:nvSpPr>
            <p:spPr>
              <a:xfrm>
                <a:off x="4280190" y="4967021"/>
                <a:ext cx="6300512" cy="1299260"/>
              </a:xfrm>
              <a:prstGeom prst="plaque">
                <a:avLst>
                  <a:gd name="adj" fmla="val 14559"/>
                </a:avLst>
              </a:prstGeom>
              <a:pattFill prst="pct20">
                <a:fgClr>
                  <a:schemeClr val="accent2"/>
                </a:fgClr>
                <a:bgClr>
                  <a:srgbClr val="F6F6F4"/>
                </a:bgClr>
              </a:pattFill>
              <a:ln w="35909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9553" tIns="39776" rIns="79553" bIns="39776" rtlCol="0" anchor="ctr">
                <a:noAutofit/>
              </a:bodyPr>
              <a:lstStyle/>
              <a:p>
                <a:pPr algn="ctr"/>
                <a:endParaRPr lang="zh-CN" altLang="en-US" sz="156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1E83878-8C9C-45CA-A68B-F44BB0A04819}"/>
                  </a:ext>
                </a:extLst>
              </p:cNvPr>
              <p:cNvSpPr txBox="1"/>
              <p:nvPr/>
            </p:nvSpPr>
            <p:spPr>
              <a:xfrm>
                <a:off x="4785494" y="5182480"/>
                <a:ext cx="5643559" cy="836832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txBody>
              <a:bodyPr wrap="square" lIns="79553" tIns="39776" rIns="79553" bIns="39776">
                <a:no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088" b="0">
                    <a:latin typeface="+mn-ea"/>
                    <a:cs typeface="华文楷体" panose="02000000000000000000" charset="-122"/>
                  </a:defRPr>
                </a:lvl1pPr>
              </a:lstStyle>
              <a:p>
                <a:r>
                  <a:rPr lang="zh-CN" altLang="en-US"/>
                  <a:t>这一词牌的词作的代表作有刘辰翁</a:t>
                </a:r>
                <a:r>
                  <a:rPr lang="en-US" altLang="zh-CN"/>
                  <a:t>《</a:t>
                </a:r>
                <a:r>
                  <a:rPr lang="zh-CN" altLang="en-US"/>
                  <a:t>桂枝香</a:t>
                </a:r>
                <a:r>
                  <a:rPr lang="en-US" altLang="zh-CN"/>
                  <a:t>·</a:t>
                </a:r>
                <a:r>
                  <a:rPr lang="zh-CN" altLang="en-US"/>
                  <a:t>吹箫人去</a:t>
                </a:r>
                <a:r>
                  <a:rPr lang="en-US" altLang="zh-CN"/>
                  <a:t>》</a:t>
                </a:r>
                <a:r>
                  <a:rPr lang="zh-CN" altLang="en-US"/>
                  <a:t>等。</a:t>
                </a:r>
              </a:p>
            </p:txBody>
          </p:sp>
        </p:grp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8AA92C5F-8339-447E-BD1B-2FC53499436D}"/>
                </a:ext>
              </a:extLst>
            </p:cNvPr>
            <p:cNvSpPr/>
            <p:nvPr/>
          </p:nvSpPr>
          <p:spPr>
            <a:xfrm>
              <a:off x="6115050" y="1924720"/>
              <a:ext cx="121920" cy="57322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41A5D481-12E0-48ED-B507-8FA7FF1A5DE8}"/>
                </a:ext>
              </a:extLst>
            </p:cNvPr>
            <p:cNvSpPr/>
            <p:nvPr/>
          </p:nvSpPr>
          <p:spPr>
            <a:xfrm>
              <a:off x="6115050" y="4553212"/>
              <a:ext cx="121920" cy="57322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E7ACA503-62D0-4E8C-8D09-3176E5FBBD9F}"/>
                </a:ext>
              </a:extLst>
            </p:cNvPr>
            <p:cNvSpPr/>
            <p:nvPr/>
          </p:nvSpPr>
          <p:spPr>
            <a:xfrm>
              <a:off x="8673055" y="1924720"/>
              <a:ext cx="121920" cy="57322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DD2CC588-48B5-4146-B984-7AE333CABBCD}"/>
                </a:ext>
              </a:extLst>
            </p:cNvPr>
            <p:cNvSpPr/>
            <p:nvPr/>
          </p:nvSpPr>
          <p:spPr>
            <a:xfrm>
              <a:off x="8673055" y="4576185"/>
              <a:ext cx="121920" cy="57322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7AA962C-FE88-41E8-B5CE-66E6A8D69F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769" y1="9689" x2="48769" y2="9689"/>
                        <a14:foregroundMark x1="41692" y1="21453" x2="41692" y2="21453"/>
                        <a14:foregroundMark x1="48769" y1="25029" x2="48769" y2="25029"/>
                        <a14:foregroundMark x1="51846" y1="28720" x2="51846" y2="28720"/>
                        <a14:foregroundMark x1="51692" y1="25375" x2="51692" y2="25375"/>
                        <a14:foregroundMark x1="88923" y1="68858" x2="88923" y2="68858"/>
                        <a14:foregroundMark x1="84308" y1="78085" x2="84308" y2="78085"/>
                        <a14:foregroundMark x1="76923" y1="58824" x2="76923" y2="58824"/>
                        <a14:foregroundMark x1="88000" y1="88120" x2="88000" y2="88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87727">
            <a:off x="559386" y="643489"/>
            <a:ext cx="1834826" cy="244737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7CD848-5005-4413-B0FC-33AF2D1BC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0"/>
          <a:stretch>
            <a:fillRect/>
          </a:stretch>
        </p:blipFill>
        <p:spPr>
          <a:xfrm rot="20078972" flipH="1" flipV="1">
            <a:off x="8450309" y="4421557"/>
            <a:ext cx="4338694" cy="3020461"/>
          </a:xfrm>
          <a:custGeom>
            <a:avLst/>
            <a:gdLst>
              <a:gd name="connsiteX0" fmla="*/ 0 w 4338694"/>
              <a:gd name="connsiteY0" fmla="*/ 3020461 h 3020461"/>
              <a:gd name="connsiteX1" fmla="*/ 0 w 4338694"/>
              <a:gd name="connsiteY1" fmla="*/ 2416696 h 3020461"/>
              <a:gd name="connsiteX2" fmla="*/ 1144972 w 4338694"/>
              <a:gd name="connsiteY2" fmla="*/ 0 h 3020461"/>
              <a:gd name="connsiteX3" fmla="*/ 4338694 w 4338694"/>
              <a:gd name="connsiteY3" fmla="*/ 1513108 h 3020461"/>
              <a:gd name="connsiteX4" fmla="*/ 4338694 w 4338694"/>
              <a:gd name="connsiteY4" fmla="*/ 3020461 h 302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8694" h="3020461">
                <a:moveTo>
                  <a:pt x="0" y="3020461"/>
                </a:moveTo>
                <a:lnTo>
                  <a:pt x="0" y="2416696"/>
                </a:lnTo>
                <a:lnTo>
                  <a:pt x="1144972" y="0"/>
                </a:lnTo>
                <a:lnTo>
                  <a:pt x="4338694" y="1513108"/>
                </a:lnTo>
                <a:lnTo>
                  <a:pt x="4338694" y="3020461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41C06A86-E982-48DB-BD0A-B6B21E50B2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552" y="5010343"/>
            <a:ext cx="2792372" cy="1520151"/>
          </a:xfrm>
          <a:prstGeom prst="rect">
            <a:avLst/>
          </a:prstGeom>
        </p:spPr>
      </p:pic>
      <p:pic>
        <p:nvPicPr>
          <p:cNvPr id="43" name="图片 42" descr="f66d044ded2132e0b1a7d0dabd2c00d2381e0208179b3-EUySc0">
            <a:extLst>
              <a:ext uri="{FF2B5EF4-FFF2-40B4-BE49-F238E27FC236}">
                <a16:creationId xmlns:a16="http://schemas.microsoft.com/office/drawing/2014/main" id="{E70A58F2-3D8E-4321-ABB2-FDB2531F9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32" y="4052328"/>
            <a:ext cx="1543785" cy="280688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9CA21DE-3305-BAC1-9997-6F585C172A00}"/>
              </a:ext>
            </a:extLst>
          </p:cNvPr>
          <p:cNvGrpSpPr/>
          <p:nvPr/>
        </p:nvGrpSpPr>
        <p:grpSpPr>
          <a:xfrm>
            <a:off x="549943" y="1471820"/>
            <a:ext cx="2362565" cy="2807139"/>
            <a:chOff x="549943" y="1471820"/>
            <a:chExt cx="2362565" cy="2807139"/>
          </a:xfrm>
          <a:effectLst>
            <a:outerShdw blurRad="177800" dist="114300" dir="5400000" algn="t" rotWithShape="0">
              <a:schemeClr val="accent4">
                <a:lumMod val="50000"/>
                <a:alpha val="28000"/>
              </a:schemeClr>
            </a:outerShdw>
          </a:effectLst>
        </p:grpSpPr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AF3411C0-429D-F1F8-16BD-2D0F0525CF8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305164" y="1471820"/>
              <a:ext cx="1153849" cy="1162297"/>
            </a:xfrm>
            <a:custGeom>
              <a:avLst/>
              <a:gdLst/>
              <a:ahLst/>
              <a:cxnLst/>
              <a:rect l="l" t="t" r="r" b="b"/>
              <a:pathLst>
                <a:path w="801320" h="807187">
                  <a:moveTo>
                    <a:pt x="569976" y="610210"/>
                  </a:moveTo>
                  <a:lnTo>
                    <a:pt x="570815" y="615239"/>
                  </a:lnTo>
                  <a:cubicBezTo>
                    <a:pt x="570815" y="615798"/>
                    <a:pt x="570675" y="616356"/>
                    <a:pt x="570395" y="616915"/>
                  </a:cubicBezTo>
                  <a:cubicBezTo>
                    <a:pt x="570116" y="617474"/>
                    <a:pt x="569976" y="618033"/>
                    <a:pt x="569976" y="618592"/>
                  </a:cubicBezTo>
                  <a:lnTo>
                    <a:pt x="581711" y="621944"/>
                  </a:lnTo>
                  <a:lnTo>
                    <a:pt x="581711" y="613562"/>
                  </a:lnTo>
                  <a:cubicBezTo>
                    <a:pt x="580593" y="613562"/>
                    <a:pt x="576682" y="612445"/>
                    <a:pt x="569976" y="610210"/>
                  </a:cubicBezTo>
                  <a:close/>
                  <a:moveTo>
                    <a:pt x="517170" y="418262"/>
                  </a:moveTo>
                  <a:cubicBezTo>
                    <a:pt x="532257" y="418262"/>
                    <a:pt x="549859" y="420916"/>
                    <a:pt x="569976" y="426225"/>
                  </a:cubicBezTo>
                  <a:cubicBezTo>
                    <a:pt x="590093" y="431533"/>
                    <a:pt x="602107" y="437540"/>
                    <a:pt x="606019" y="444246"/>
                  </a:cubicBezTo>
                  <a:cubicBezTo>
                    <a:pt x="609372" y="448158"/>
                    <a:pt x="611048" y="456260"/>
                    <a:pt x="611048" y="468554"/>
                  </a:cubicBezTo>
                  <a:cubicBezTo>
                    <a:pt x="611048" y="478612"/>
                    <a:pt x="610350" y="490207"/>
                    <a:pt x="608953" y="503339"/>
                  </a:cubicBezTo>
                  <a:cubicBezTo>
                    <a:pt x="607556" y="516471"/>
                    <a:pt x="606578" y="525551"/>
                    <a:pt x="606019" y="530581"/>
                  </a:cubicBezTo>
                  <a:cubicBezTo>
                    <a:pt x="633400" y="528345"/>
                    <a:pt x="657149" y="524434"/>
                    <a:pt x="677266" y="518846"/>
                  </a:cubicBezTo>
                  <a:cubicBezTo>
                    <a:pt x="680060" y="518287"/>
                    <a:pt x="685229" y="517169"/>
                    <a:pt x="692773" y="515493"/>
                  </a:cubicBezTo>
                  <a:cubicBezTo>
                    <a:pt x="700316" y="513817"/>
                    <a:pt x="709397" y="512420"/>
                    <a:pt x="720014" y="511302"/>
                  </a:cubicBezTo>
                  <a:cubicBezTo>
                    <a:pt x="725602" y="516890"/>
                    <a:pt x="733565" y="531978"/>
                    <a:pt x="743903" y="556565"/>
                  </a:cubicBezTo>
                  <a:cubicBezTo>
                    <a:pt x="754241" y="581152"/>
                    <a:pt x="758851" y="594563"/>
                    <a:pt x="757733" y="596798"/>
                  </a:cubicBezTo>
                  <a:cubicBezTo>
                    <a:pt x="753821" y="599592"/>
                    <a:pt x="746557" y="600989"/>
                    <a:pt x="735940" y="600989"/>
                  </a:cubicBezTo>
                  <a:cubicBezTo>
                    <a:pt x="730352" y="600989"/>
                    <a:pt x="721411" y="600431"/>
                    <a:pt x="709117" y="599313"/>
                  </a:cubicBezTo>
                  <a:cubicBezTo>
                    <a:pt x="697941" y="598195"/>
                    <a:pt x="689839" y="597637"/>
                    <a:pt x="684810" y="597637"/>
                  </a:cubicBezTo>
                  <a:cubicBezTo>
                    <a:pt x="678104" y="594284"/>
                    <a:pt x="669443" y="592607"/>
                    <a:pt x="658825" y="592607"/>
                  </a:cubicBezTo>
                  <a:cubicBezTo>
                    <a:pt x="651002" y="592607"/>
                    <a:pt x="641363" y="593306"/>
                    <a:pt x="629908" y="594703"/>
                  </a:cubicBezTo>
                  <a:cubicBezTo>
                    <a:pt x="618452" y="596100"/>
                    <a:pt x="610489" y="597078"/>
                    <a:pt x="606019" y="597637"/>
                  </a:cubicBezTo>
                  <a:lnTo>
                    <a:pt x="606857" y="677266"/>
                  </a:lnTo>
                  <a:cubicBezTo>
                    <a:pt x="606857" y="693471"/>
                    <a:pt x="606578" y="704926"/>
                    <a:pt x="606019" y="711632"/>
                  </a:cubicBezTo>
                  <a:cubicBezTo>
                    <a:pt x="628930" y="712191"/>
                    <a:pt x="650863" y="710235"/>
                    <a:pt x="671818" y="705764"/>
                  </a:cubicBezTo>
                  <a:cubicBezTo>
                    <a:pt x="692773" y="701294"/>
                    <a:pt x="715823" y="694030"/>
                    <a:pt x="740969" y="683971"/>
                  </a:cubicBezTo>
                  <a:cubicBezTo>
                    <a:pt x="743763" y="686206"/>
                    <a:pt x="752145" y="692633"/>
                    <a:pt x="766115" y="703250"/>
                  </a:cubicBezTo>
                  <a:cubicBezTo>
                    <a:pt x="780085" y="713867"/>
                    <a:pt x="789445" y="723925"/>
                    <a:pt x="794195" y="733425"/>
                  </a:cubicBezTo>
                  <a:cubicBezTo>
                    <a:pt x="798945" y="742925"/>
                    <a:pt x="801320" y="753821"/>
                    <a:pt x="801320" y="766115"/>
                  </a:cubicBezTo>
                  <a:cubicBezTo>
                    <a:pt x="801320" y="768909"/>
                    <a:pt x="800761" y="775335"/>
                    <a:pt x="799643" y="785393"/>
                  </a:cubicBezTo>
                  <a:lnTo>
                    <a:pt x="493700" y="787070"/>
                  </a:lnTo>
                  <a:cubicBezTo>
                    <a:pt x="465760" y="794334"/>
                    <a:pt x="443548" y="799363"/>
                    <a:pt x="427063" y="802157"/>
                  </a:cubicBezTo>
                  <a:cubicBezTo>
                    <a:pt x="410579" y="804951"/>
                    <a:pt x="391719" y="806628"/>
                    <a:pt x="370485" y="807187"/>
                  </a:cubicBezTo>
                  <a:cubicBezTo>
                    <a:pt x="359867" y="798805"/>
                    <a:pt x="350088" y="788187"/>
                    <a:pt x="341148" y="775335"/>
                  </a:cubicBezTo>
                  <a:cubicBezTo>
                    <a:pt x="332207" y="762483"/>
                    <a:pt x="325362" y="750608"/>
                    <a:pt x="320612" y="739711"/>
                  </a:cubicBezTo>
                  <a:cubicBezTo>
                    <a:pt x="315862" y="728815"/>
                    <a:pt x="314325" y="723087"/>
                    <a:pt x="316002" y="722528"/>
                  </a:cubicBezTo>
                  <a:cubicBezTo>
                    <a:pt x="348971" y="725322"/>
                    <a:pt x="377749" y="726719"/>
                    <a:pt x="402336" y="726719"/>
                  </a:cubicBezTo>
                  <a:cubicBezTo>
                    <a:pt x="413512" y="726719"/>
                    <a:pt x="434747" y="725602"/>
                    <a:pt x="466039" y="723367"/>
                  </a:cubicBezTo>
                  <a:cubicBezTo>
                    <a:pt x="482803" y="721690"/>
                    <a:pt x="502361" y="720014"/>
                    <a:pt x="524713" y="718337"/>
                  </a:cubicBezTo>
                  <a:cubicBezTo>
                    <a:pt x="524155" y="714426"/>
                    <a:pt x="523316" y="701015"/>
                    <a:pt x="522199" y="678104"/>
                  </a:cubicBezTo>
                  <a:cubicBezTo>
                    <a:pt x="521081" y="640664"/>
                    <a:pt x="519964" y="621386"/>
                    <a:pt x="518846" y="620268"/>
                  </a:cubicBezTo>
                  <a:cubicBezTo>
                    <a:pt x="505435" y="621944"/>
                    <a:pt x="483223" y="624459"/>
                    <a:pt x="452209" y="627812"/>
                  </a:cubicBezTo>
                  <a:cubicBezTo>
                    <a:pt x="421196" y="631165"/>
                    <a:pt x="397586" y="633400"/>
                    <a:pt x="381381" y="634517"/>
                  </a:cubicBezTo>
                  <a:cubicBezTo>
                    <a:pt x="367970" y="618871"/>
                    <a:pt x="352603" y="594004"/>
                    <a:pt x="335280" y="559918"/>
                  </a:cubicBezTo>
                  <a:cubicBezTo>
                    <a:pt x="336398" y="559359"/>
                    <a:pt x="338074" y="558241"/>
                    <a:pt x="340309" y="556565"/>
                  </a:cubicBezTo>
                  <a:cubicBezTo>
                    <a:pt x="342545" y="554888"/>
                    <a:pt x="346177" y="553771"/>
                    <a:pt x="351206" y="553212"/>
                  </a:cubicBezTo>
                  <a:cubicBezTo>
                    <a:pt x="360147" y="559359"/>
                    <a:pt x="382219" y="562432"/>
                    <a:pt x="417424" y="562432"/>
                  </a:cubicBezTo>
                  <a:cubicBezTo>
                    <a:pt x="435864" y="562432"/>
                    <a:pt x="454584" y="561594"/>
                    <a:pt x="473583" y="559918"/>
                  </a:cubicBezTo>
                  <a:cubicBezTo>
                    <a:pt x="492582" y="558241"/>
                    <a:pt x="505435" y="556565"/>
                    <a:pt x="512140" y="554888"/>
                  </a:cubicBezTo>
                  <a:cubicBezTo>
                    <a:pt x="512699" y="553771"/>
                    <a:pt x="513677" y="551256"/>
                    <a:pt x="515074" y="547345"/>
                  </a:cubicBezTo>
                  <a:cubicBezTo>
                    <a:pt x="516471" y="543433"/>
                    <a:pt x="517170" y="537286"/>
                    <a:pt x="517170" y="528904"/>
                  </a:cubicBezTo>
                  <a:cubicBezTo>
                    <a:pt x="516611" y="527228"/>
                    <a:pt x="515773" y="521360"/>
                    <a:pt x="514655" y="511302"/>
                  </a:cubicBezTo>
                  <a:cubicBezTo>
                    <a:pt x="510743" y="471068"/>
                    <a:pt x="505714" y="441452"/>
                    <a:pt x="499567" y="422453"/>
                  </a:cubicBezTo>
                  <a:cubicBezTo>
                    <a:pt x="501244" y="419659"/>
                    <a:pt x="507111" y="418262"/>
                    <a:pt x="517170" y="418262"/>
                  </a:cubicBezTo>
                  <a:close/>
                  <a:moveTo>
                    <a:pt x="560756" y="237210"/>
                  </a:moveTo>
                  <a:cubicBezTo>
                    <a:pt x="560756" y="255651"/>
                    <a:pt x="561455" y="270319"/>
                    <a:pt x="562852" y="281216"/>
                  </a:cubicBezTo>
                  <a:cubicBezTo>
                    <a:pt x="564249" y="292113"/>
                    <a:pt x="568020" y="300634"/>
                    <a:pt x="574167" y="306781"/>
                  </a:cubicBezTo>
                  <a:cubicBezTo>
                    <a:pt x="574167" y="289458"/>
                    <a:pt x="573469" y="275069"/>
                    <a:pt x="572072" y="263614"/>
                  </a:cubicBezTo>
                  <a:cubicBezTo>
                    <a:pt x="570675" y="252158"/>
                    <a:pt x="566903" y="243357"/>
                    <a:pt x="560756" y="237210"/>
                  </a:cubicBezTo>
                  <a:close/>
                  <a:moveTo>
                    <a:pt x="132436" y="207035"/>
                  </a:moveTo>
                  <a:cubicBezTo>
                    <a:pt x="134671" y="211506"/>
                    <a:pt x="137605" y="217513"/>
                    <a:pt x="141237" y="225057"/>
                  </a:cubicBezTo>
                  <a:cubicBezTo>
                    <a:pt x="144869" y="232600"/>
                    <a:pt x="147244" y="236372"/>
                    <a:pt x="148362" y="236372"/>
                  </a:cubicBezTo>
                  <a:cubicBezTo>
                    <a:pt x="149479" y="236372"/>
                    <a:pt x="150038" y="233578"/>
                    <a:pt x="150038" y="227990"/>
                  </a:cubicBezTo>
                  <a:lnTo>
                    <a:pt x="150038" y="217932"/>
                  </a:lnTo>
                  <a:lnTo>
                    <a:pt x="145847" y="207035"/>
                  </a:lnTo>
                  <a:close/>
                  <a:moveTo>
                    <a:pt x="203683" y="3353"/>
                  </a:moveTo>
                  <a:cubicBezTo>
                    <a:pt x="228270" y="3353"/>
                    <a:pt x="242519" y="8382"/>
                    <a:pt x="246431" y="18440"/>
                  </a:cubicBezTo>
                  <a:cubicBezTo>
                    <a:pt x="248107" y="22352"/>
                    <a:pt x="248946" y="27381"/>
                    <a:pt x="248946" y="33528"/>
                  </a:cubicBezTo>
                  <a:cubicBezTo>
                    <a:pt x="248946" y="37439"/>
                    <a:pt x="247549" y="47777"/>
                    <a:pt x="244755" y="64541"/>
                  </a:cubicBezTo>
                  <a:cubicBezTo>
                    <a:pt x="244196" y="67335"/>
                    <a:pt x="243637" y="70129"/>
                    <a:pt x="243078" y="72923"/>
                  </a:cubicBezTo>
                  <a:cubicBezTo>
                    <a:pt x="242519" y="75717"/>
                    <a:pt x="242240" y="78791"/>
                    <a:pt x="242240" y="82143"/>
                  </a:cubicBezTo>
                  <a:lnTo>
                    <a:pt x="243917" y="115671"/>
                  </a:lnTo>
                  <a:lnTo>
                    <a:pt x="243078" y="132435"/>
                  </a:lnTo>
                  <a:lnTo>
                    <a:pt x="240564" y="160096"/>
                  </a:lnTo>
                  <a:cubicBezTo>
                    <a:pt x="243358" y="159537"/>
                    <a:pt x="246431" y="159398"/>
                    <a:pt x="249784" y="159677"/>
                  </a:cubicBezTo>
                  <a:cubicBezTo>
                    <a:pt x="253137" y="159956"/>
                    <a:pt x="256210" y="160096"/>
                    <a:pt x="259004" y="160096"/>
                  </a:cubicBezTo>
                  <a:cubicBezTo>
                    <a:pt x="262916" y="160655"/>
                    <a:pt x="268783" y="160934"/>
                    <a:pt x="276606" y="160934"/>
                  </a:cubicBezTo>
                  <a:cubicBezTo>
                    <a:pt x="282753" y="160934"/>
                    <a:pt x="286665" y="160655"/>
                    <a:pt x="288341" y="160096"/>
                  </a:cubicBezTo>
                  <a:cubicBezTo>
                    <a:pt x="297282" y="164008"/>
                    <a:pt x="303010" y="169037"/>
                    <a:pt x="305524" y="175184"/>
                  </a:cubicBezTo>
                  <a:cubicBezTo>
                    <a:pt x="308039" y="181330"/>
                    <a:pt x="310693" y="191668"/>
                    <a:pt x="313487" y="206197"/>
                  </a:cubicBezTo>
                  <a:lnTo>
                    <a:pt x="316840" y="227990"/>
                  </a:lnTo>
                  <a:lnTo>
                    <a:pt x="288341" y="227152"/>
                  </a:lnTo>
                  <a:cubicBezTo>
                    <a:pt x="282753" y="226593"/>
                    <a:pt x="274092" y="226314"/>
                    <a:pt x="262357" y="226314"/>
                  </a:cubicBezTo>
                  <a:cubicBezTo>
                    <a:pt x="252298" y="226314"/>
                    <a:pt x="242240" y="227152"/>
                    <a:pt x="232182" y="228828"/>
                  </a:cubicBezTo>
                  <a:lnTo>
                    <a:pt x="233858" y="264033"/>
                  </a:lnTo>
                  <a:cubicBezTo>
                    <a:pt x="246711" y="273533"/>
                    <a:pt x="254254" y="278841"/>
                    <a:pt x="256489" y="279959"/>
                  </a:cubicBezTo>
                  <a:cubicBezTo>
                    <a:pt x="281635" y="298399"/>
                    <a:pt x="301473" y="313766"/>
                    <a:pt x="316002" y="326060"/>
                  </a:cubicBezTo>
                  <a:cubicBezTo>
                    <a:pt x="330530" y="338353"/>
                    <a:pt x="337795" y="348412"/>
                    <a:pt x="337795" y="356235"/>
                  </a:cubicBezTo>
                  <a:cubicBezTo>
                    <a:pt x="337795" y="361264"/>
                    <a:pt x="335699" y="371183"/>
                    <a:pt x="331508" y="385991"/>
                  </a:cubicBezTo>
                  <a:cubicBezTo>
                    <a:pt x="327317" y="400799"/>
                    <a:pt x="321869" y="413931"/>
                    <a:pt x="315163" y="425386"/>
                  </a:cubicBezTo>
                  <a:cubicBezTo>
                    <a:pt x="308458" y="436842"/>
                    <a:pt x="301473" y="441452"/>
                    <a:pt x="294208" y="439217"/>
                  </a:cubicBezTo>
                  <a:cubicBezTo>
                    <a:pt x="280238" y="424688"/>
                    <a:pt x="259842" y="379705"/>
                    <a:pt x="233020" y="304267"/>
                  </a:cubicBezTo>
                  <a:lnTo>
                    <a:pt x="233858" y="394792"/>
                  </a:lnTo>
                  <a:cubicBezTo>
                    <a:pt x="234976" y="494259"/>
                    <a:pt x="235534" y="566344"/>
                    <a:pt x="235534" y="611048"/>
                  </a:cubicBezTo>
                  <a:cubicBezTo>
                    <a:pt x="235534" y="669722"/>
                    <a:pt x="234696" y="704926"/>
                    <a:pt x="233020" y="716661"/>
                  </a:cubicBezTo>
                  <a:lnTo>
                    <a:pt x="231344" y="735940"/>
                  </a:lnTo>
                  <a:cubicBezTo>
                    <a:pt x="230226" y="758292"/>
                    <a:pt x="228270" y="775335"/>
                    <a:pt x="225476" y="787070"/>
                  </a:cubicBezTo>
                  <a:cubicBezTo>
                    <a:pt x="222682" y="798805"/>
                    <a:pt x="217373" y="804672"/>
                    <a:pt x="209550" y="804672"/>
                  </a:cubicBezTo>
                  <a:cubicBezTo>
                    <a:pt x="202845" y="804672"/>
                    <a:pt x="191529" y="798106"/>
                    <a:pt x="175603" y="784974"/>
                  </a:cubicBezTo>
                  <a:cubicBezTo>
                    <a:pt x="159677" y="771842"/>
                    <a:pt x="142774" y="755777"/>
                    <a:pt x="124892" y="736778"/>
                  </a:cubicBezTo>
                  <a:cubicBezTo>
                    <a:pt x="134392" y="724484"/>
                    <a:pt x="142355" y="711213"/>
                    <a:pt x="148781" y="696963"/>
                  </a:cubicBezTo>
                  <a:cubicBezTo>
                    <a:pt x="155207" y="682714"/>
                    <a:pt x="158141" y="669442"/>
                    <a:pt x="157582" y="657149"/>
                  </a:cubicBezTo>
                  <a:cubicBezTo>
                    <a:pt x="157023" y="640385"/>
                    <a:pt x="157582" y="614959"/>
                    <a:pt x="159258" y="580873"/>
                  </a:cubicBezTo>
                  <a:cubicBezTo>
                    <a:pt x="160376" y="547345"/>
                    <a:pt x="160935" y="521919"/>
                    <a:pt x="160935" y="504596"/>
                  </a:cubicBezTo>
                  <a:cubicBezTo>
                    <a:pt x="160935" y="473304"/>
                    <a:pt x="159258" y="450952"/>
                    <a:pt x="155905" y="437540"/>
                  </a:cubicBezTo>
                  <a:cubicBezTo>
                    <a:pt x="155347" y="447040"/>
                    <a:pt x="148501" y="464363"/>
                    <a:pt x="135370" y="489509"/>
                  </a:cubicBezTo>
                  <a:cubicBezTo>
                    <a:pt x="122238" y="514655"/>
                    <a:pt x="104077" y="540918"/>
                    <a:pt x="80887" y="568300"/>
                  </a:cubicBezTo>
                  <a:cubicBezTo>
                    <a:pt x="57696" y="595681"/>
                    <a:pt x="30734" y="618592"/>
                    <a:pt x="0" y="637032"/>
                  </a:cubicBezTo>
                  <a:cubicBezTo>
                    <a:pt x="15647" y="610210"/>
                    <a:pt x="34925" y="570535"/>
                    <a:pt x="57836" y="518008"/>
                  </a:cubicBezTo>
                  <a:cubicBezTo>
                    <a:pt x="80747" y="465480"/>
                    <a:pt x="101143" y="413791"/>
                    <a:pt x="119025" y="362941"/>
                  </a:cubicBezTo>
                  <a:cubicBezTo>
                    <a:pt x="136906" y="312090"/>
                    <a:pt x="147244" y="274650"/>
                    <a:pt x="150038" y="250622"/>
                  </a:cubicBezTo>
                  <a:cubicBezTo>
                    <a:pt x="145009" y="251739"/>
                    <a:pt x="136767" y="253416"/>
                    <a:pt x="125311" y="255651"/>
                  </a:cubicBezTo>
                  <a:cubicBezTo>
                    <a:pt x="113856" y="257886"/>
                    <a:pt x="103658" y="259004"/>
                    <a:pt x="94717" y="259004"/>
                  </a:cubicBezTo>
                  <a:cubicBezTo>
                    <a:pt x="86894" y="259004"/>
                    <a:pt x="81306" y="258445"/>
                    <a:pt x="77953" y="257327"/>
                  </a:cubicBezTo>
                  <a:cubicBezTo>
                    <a:pt x="76276" y="255651"/>
                    <a:pt x="72924" y="251879"/>
                    <a:pt x="67894" y="246012"/>
                  </a:cubicBezTo>
                  <a:cubicBezTo>
                    <a:pt x="62865" y="240144"/>
                    <a:pt x="58674" y="232600"/>
                    <a:pt x="55321" y="223380"/>
                  </a:cubicBezTo>
                  <a:cubicBezTo>
                    <a:pt x="51969" y="214160"/>
                    <a:pt x="49454" y="202844"/>
                    <a:pt x="47778" y="189433"/>
                  </a:cubicBezTo>
                  <a:cubicBezTo>
                    <a:pt x="60630" y="187757"/>
                    <a:pt x="74321" y="186918"/>
                    <a:pt x="88849" y="186918"/>
                  </a:cubicBezTo>
                  <a:cubicBezTo>
                    <a:pt x="107849" y="186360"/>
                    <a:pt x="122377" y="185102"/>
                    <a:pt x="132436" y="183147"/>
                  </a:cubicBezTo>
                  <a:cubicBezTo>
                    <a:pt x="142494" y="181191"/>
                    <a:pt x="148920" y="177139"/>
                    <a:pt x="151714" y="170993"/>
                  </a:cubicBezTo>
                  <a:lnTo>
                    <a:pt x="150038" y="113995"/>
                  </a:lnTo>
                  <a:cubicBezTo>
                    <a:pt x="149479" y="101143"/>
                    <a:pt x="147803" y="90525"/>
                    <a:pt x="145009" y="82143"/>
                  </a:cubicBezTo>
                  <a:cubicBezTo>
                    <a:pt x="141656" y="69850"/>
                    <a:pt x="139700" y="62306"/>
                    <a:pt x="139141" y="59512"/>
                  </a:cubicBezTo>
                  <a:lnTo>
                    <a:pt x="121539" y="43586"/>
                  </a:lnTo>
                  <a:cubicBezTo>
                    <a:pt x="118745" y="32410"/>
                    <a:pt x="126429" y="22911"/>
                    <a:pt x="144590" y="15087"/>
                  </a:cubicBezTo>
                  <a:cubicBezTo>
                    <a:pt x="162751" y="7264"/>
                    <a:pt x="182449" y="3353"/>
                    <a:pt x="203683" y="3353"/>
                  </a:cubicBezTo>
                  <a:close/>
                  <a:moveTo>
                    <a:pt x="528066" y="0"/>
                  </a:moveTo>
                  <a:cubicBezTo>
                    <a:pt x="540360" y="0"/>
                    <a:pt x="552933" y="978"/>
                    <a:pt x="565785" y="2934"/>
                  </a:cubicBezTo>
                  <a:cubicBezTo>
                    <a:pt x="578638" y="4889"/>
                    <a:pt x="588696" y="7264"/>
                    <a:pt x="595961" y="10058"/>
                  </a:cubicBezTo>
                  <a:cubicBezTo>
                    <a:pt x="602666" y="21793"/>
                    <a:pt x="606019" y="34087"/>
                    <a:pt x="606019" y="46939"/>
                  </a:cubicBezTo>
                  <a:cubicBezTo>
                    <a:pt x="606019" y="52527"/>
                    <a:pt x="604901" y="62585"/>
                    <a:pt x="602666" y="77114"/>
                  </a:cubicBezTo>
                  <a:cubicBezTo>
                    <a:pt x="599872" y="99466"/>
                    <a:pt x="598475" y="115951"/>
                    <a:pt x="598475" y="126568"/>
                  </a:cubicBezTo>
                  <a:cubicBezTo>
                    <a:pt x="609651" y="126009"/>
                    <a:pt x="623342" y="123215"/>
                    <a:pt x="639547" y="118186"/>
                  </a:cubicBezTo>
                  <a:cubicBezTo>
                    <a:pt x="641782" y="117627"/>
                    <a:pt x="646951" y="116230"/>
                    <a:pt x="655054" y="113995"/>
                  </a:cubicBezTo>
                  <a:cubicBezTo>
                    <a:pt x="663156" y="111760"/>
                    <a:pt x="671957" y="110363"/>
                    <a:pt x="681457" y="109804"/>
                  </a:cubicBezTo>
                  <a:cubicBezTo>
                    <a:pt x="687045" y="116510"/>
                    <a:pt x="695427" y="123774"/>
                    <a:pt x="706603" y="131597"/>
                  </a:cubicBezTo>
                  <a:cubicBezTo>
                    <a:pt x="715544" y="138303"/>
                    <a:pt x="722110" y="144170"/>
                    <a:pt x="726301" y="149199"/>
                  </a:cubicBezTo>
                  <a:cubicBezTo>
                    <a:pt x="730492" y="154229"/>
                    <a:pt x="732587" y="160375"/>
                    <a:pt x="732587" y="167640"/>
                  </a:cubicBezTo>
                  <a:cubicBezTo>
                    <a:pt x="732587" y="176581"/>
                    <a:pt x="729514" y="186360"/>
                    <a:pt x="723367" y="196977"/>
                  </a:cubicBezTo>
                  <a:lnTo>
                    <a:pt x="690677" y="196139"/>
                  </a:lnTo>
                  <a:cubicBezTo>
                    <a:pt x="669443" y="195021"/>
                    <a:pt x="653237" y="194462"/>
                    <a:pt x="642061" y="194462"/>
                  </a:cubicBezTo>
                  <a:cubicBezTo>
                    <a:pt x="616915" y="194462"/>
                    <a:pt x="603225" y="196418"/>
                    <a:pt x="600990" y="200330"/>
                  </a:cubicBezTo>
                  <a:cubicBezTo>
                    <a:pt x="598196" y="205918"/>
                    <a:pt x="596799" y="216255"/>
                    <a:pt x="596799" y="231343"/>
                  </a:cubicBezTo>
                  <a:cubicBezTo>
                    <a:pt x="596799" y="239725"/>
                    <a:pt x="597358" y="252298"/>
                    <a:pt x="598475" y="269062"/>
                  </a:cubicBezTo>
                  <a:lnTo>
                    <a:pt x="599313" y="302590"/>
                  </a:lnTo>
                  <a:cubicBezTo>
                    <a:pt x="599313" y="310972"/>
                    <a:pt x="599034" y="316560"/>
                    <a:pt x="598475" y="319354"/>
                  </a:cubicBezTo>
                  <a:lnTo>
                    <a:pt x="617754" y="319354"/>
                  </a:lnTo>
                  <a:cubicBezTo>
                    <a:pt x="620548" y="317119"/>
                    <a:pt x="637032" y="313626"/>
                    <a:pt x="667207" y="308877"/>
                  </a:cubicBezTo>
                  <a:cubicBezTo>
                    <a:pt x="697383" y="304127"/>
                    <a:pt x="716102" y="301752"/>
                    <a:pt x="723367" y="301752"/>
                  </a:cubicBezTo>
                  <a:cubicBezTo>
                    <a:pt x="726161" y="305664"/>
                    <a:pt x="730911" y="311531"/>
                    <a:pt x="737616" y="319354"/>
                  </a:cubicBezTo>
                  <a:cubicBezTo>
                    <a:pt x="748233" y="330530"/>
                    <a:pt x="756336" y="340589"/>
                    <a:pt x="761924" y="349529"/>
                  </a:cubicBezTo>
                  <a:cubicBezTo>
                    <a:pt x="767512" y="358470"/>
                    <a:pt x="770585" y="369367"/>
                    <a:pt x="771144" y="382219"/>
                  </a:cubicBezTo>
                  <a:cubicBezTo>
                    <a:pt x="762203" y="391160"/>
                    <a:pt x="742925" y="395630"/>
                    <a:pt x="713309" y="395630"/>
                  </a:cubicBezTo>
                  <a:cubicBezTo>
                    <a:pt x="700456" y="395630"/>
                    <a:pt x="678942" y="394513"/>
                    <a:pt x="648767" y="392278"/>
                  </a:cubicBezTo>
                  <a:cubicBezTo>
                    <a:pt x="618592" y="390042"/>
                    <a:pt x="596799" y="388925"/>
                    <a:pt x="583388" y="388925"/>
                  </a:cubicBezTo>
                  <a:cubicBezTo>
                    <a:pt x="566623" y="388925"/>
                    <a:pt x="553492" y="390042"/>
                    <a:pt x="543992" y="392278"/>
                  </a:cubicBezTo>
                  <a:cubicBezTo>
                    <a:pt x="535051" y="395630"/>
                    <a:pt x="519684" y="398424"/>
                    <a:pt x="497891" y="400660"/>
                  </a:cubicBezTo>
                  <a:cubicBezTo>
                    <a:pt x="482803" y="401777"/>
                    <a:pt x="471907" y="403174"/>
                    <a:pt x="465201" y="404851"/>
                  </a:cubicBezTo>
                  <a:cubicBezTo>
                    <a:pt x="456819" y="404851"/>
                    <a:pt x="447320" y="406806"/>
                    <a:pt x="436702" y="410718"/>
                  </a:cubicBezTo>
                  <a:cubicBezTo>
                    <a:pt x="423291" y="415188"/>
                    <a:pt x="410159" y="417703"/>
                    <a:pt x="397307" y="418262"/>
                  </a:cubicBezTo>
                  <a:cubicBezTo>
                    <a:pt x="392278" y="410439"/>
                    <a:pt x="384455" y="399263"/>
                    <a:pt x="373837" y="384734"/>
                  </a:cubicBezTo>
                  <a:cubicBezTo>
                    <a:pt x="363220" y="369646"/>
                    <a:pt x="356235" y="358330"/>
                    <a:pt x="352882" y="350787"/>
                  </a:cubicBezTo>
                  <a:cubicBezTo>
                    <a:pt x="349530" y="343243"/>
                    <a:pt x="347574" y="332765"/>
                    <a:pt x="347015" y="319354"/>
                  </a:cubicBezTo>
                  <a:cubicBezTo>
                    <a:pt x="357073" y="331089"/>
                    <a:pt x="379705" y="336956"/>
                    <a:pt x="414909" y="336956"/>
                  </a:cubicBezTo>
                  <a:cubicBezTo>
                    <a:pt x="447320" y="336956"/>
                    <a:pt x="478612" y="333045"/>
                    <a:pt x="508788" y="325222"/>
                  </a:cubicBezTo>
                  <a:lnTo>
                    <a:pt x="510464" y="284150"/>
                  </a:lnTo>
                  <a:cubicBezTo>
                    <a:pt x="511582" y="249504"/>
                    <a:pt x="512699" y="225755"/>
                    <a:pt x="513817" y="212903"/>
                  </a:cubicBezTo>
                  <a:cubicBezTo>
                    <a:pt x="498729" y="212903"/>
                    <a:pt x="481686" y="213461"/>
                    <a:pt x="462687" y="214579"/>
                  </a:cubicBezTo>
                  <a:lnTo>
                    <a:pt x="423291" y="215417"/>
                  </a:lnTo>
                  <a:cubicBezTo>
                    <a:pt x="404292" y="215417"/>
                    <a:pt x="391300" y="213322"/>
                    <a:pt x="384315" y="209131"/>
                  </a:cubicBezTo>
                  <a:cubicBezTo>
                    <a:pt x="377330" y="204940"/>
                    <a:pt x="371602" y="196418"/>
                    <a:pt x="367132" y="183566"/>
                  </a:cubicBezTo>
                  <a:cubicBezTo>
                    <a:pt x="369926" y="183007"/>
                    <a:pt x="367132" y="176860"/>
                    <a:pt x="358750" y="165125"/>
                  </a:cubicBezTo>
                  <a:cubicBezTo>
                    <a:pt x="358191" y="164008"/>
                    <a:pt x="356515" y="161074"/>
                    <a:pt x="353721" y="156324"/>
                  </a:cubicBezTo>
                  <a:cubicBezTo>
                    <a:pt x="350927" y="151574"/>
                    <a:pt x="349250" y="147942"/>
                    <a:pt x="348691" y="145428"/>
                  </a:cubicBezTo>
                  <a:cubicBezTo>
                    <a:pt x="348133" y="142913"/>
                    <a:pt x="348971" y="141656"/>
                    <a:pt x="351206" y="141656"/>
                  </a:cubicBezTo>
                  <a:cubicBezTo>
                    <a:pt x="366294" y="149479"/>
                    <a:pt x="386131" y="153390"/>
                    <a:pt x="410718" y="153390"/>
                  </a:cubicBezTo>
                  <a:cubicBezTo>
                    <a:pt x="421894" y="153390"/>
                    <a:pt x="444526" y="151435"/>
                    <a:pt x="478612" y="147523"/>
                  </a:cubicBezTo>
                  <a:cubicBezTo>
                    <a:pt x="495935" y="145288"/>
                    <a:pt x="507670" y="143891"/>
                    <a:pt x="513817" y="143332"/>
                  </a:cubicBezTo>
                  <a:lnTo>
                    <a:pt x="512140" y="109804"/>
                  </a:lnTo>
                  <a:cubicBezTo>
                    <a:pt x="510464" y="93040"/>
                    <a:pt x="509347" y="72923"/>
                    <a:pt x="508788" y="49454"/>
                  </a:cubicBezTo>
                  <a:cubicBezTo>
                    <a:pt x="505994" y="46660"/>
                    <a:pt x="502361" y="43027"/>
                    <a:pt x="497891" y="38557"/>
                  </a:cubicBezTo>
                  <a:cubicBezTo>
                    <a:pt x="493421" y="34087"/>
                    <a:pt x="489788" y="30175"/>
                    <a:pt x="486994" y="26822"/>
                  </a:cubicBezTo>
                  <a:cubicBezTo>
                    <a:pt x="481406" y="21793"/>
                    <a:pt x="478612" y="17602"/>
                    <a:pt x="478612" y="14249"/>
                  </a:cubicBezTo>
                  <a:cubicBezTo>
                    <a:pt x="478612" y="9220"/>
                    <a:pt x="483223" y="5588"/>
                    <a:pt x="492443" y="3353"/>
                  </a:cubicBezTo>
                  <a:cubicBezTo>
                    <a:pt x="501663" y="1117"/>
                    <a:pt x="513537" y="0"/>
                    <a:pt x="528066" y="0"/>
                  </a:cubicBezTo>
                  <a:close/>
                </a:path>
              </a:pathLst>
            </a:custGeom>
            <a:gradFill>
              <a:gsLst>
                <a:gs pos="51712">
                  <a:schemeClr val="accent1"/>
                </a:gs>
                <a:gs pos="88000">
                  <a:schemeClr val="accent1">
                    <a:lumMod val="75000"/>
                  </a:schemeClr>
                </a:gs>
                <a:gs pos="25000">
                  <a:schemeClr val="accent4">
                    <a:lumMod val="75000"/>
                  </a:schemeClr>
                </a:gs>
                <a:gs pos="6000">
                  <a:schemeClr val="accent2"/>
                </a:gs>
              </a:gsLst>
              <a:lin ang="2700000" scaled="1"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>
                <a:defRPr sz="6600" spc="300"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gradFill>
                    <a:gsLst>
                      <a:gs pos="16000">
                        <a:srgbClr val="D69D42"/>
                      </a:gs>
                      <a:gs pos="100000">
                        <a:srgbClr val="B15736"/>
                      </a:gs>
                    </a:gsLst>
                    <a:lin ang="5400000" scaled="1"/>
                  </a:gradFill>
                  <a:effectLst>
                    <a:outerShdw blurRad="114300" dist="63500" dir="5400000" algn="t" rotWithShape="0">
                      <a:schemeClr val="accent2">
                        <a:lumMod val="50000"/>
                        <a:alpha val="35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endParaRPr lang="zh-CN" altLang="en-US">
                <a:gradFill>
                  <a:gsLst>
                    <a:gs pos="88000">
                      <a:srgbClr val="A44032"/>
                    </a:gs>
                    <a:gs pos="25000">
                      <a:srgbClr val="D09240"/>
                    </a:gs>
                    <a:gs pos="47000">
                      <a:srgbClr val="C1763B"/>
                    </a:gs>
                    <a:gs pos="6000">
                      <a:srgbClr val="E4B846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CCCABDE6-A580-8958-62F2-4D59148CA78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929055" y="2711139"/>
              <a:ext cx="983453" cy="983620"/>
            </a:xfrm>
            <a:custGeom>
              <a:avLst/>
              <a:gdLst/>
              <a:ahLst/>
              <a:cxnLst/>
              <a:rect l="l" t="t" r="r" b="b"/>
              <a:pathLst>
                <a:path w="789584" h="789718">
                  <a:moveTo>
                    <a:pt x="579196" y="356235"/>
                  </a:moveTo>
                  <a:cubicBezTo>
                    <a:pt x="559079" y="356235"/>
                    <a:pt x="535330" y="359867"/>
                    <a:pt x="507949" y="367132"/>
                  </a:cubicBezTo>
                  <a:cubicBezTo>
                    <a:pt x="480568" y="374396"/>
                    <a:pt x="459333" y="382499"/>
                    <a:pt x="444246" y="391440"/>
                  </a:cubicBezTo>
                  <a:cubicBezTo>
                    <a:pt x="449275" y="402057"/>
                    <a:pt x="453606" y="411137"/>
                    <a:pt x="457238" y="418681"/>
                  </a:cubicBezTo>
                  <a:cubicBezTo>
                    <a:pt x="460870" y="426225"/>
                    <a:pt x="463804" y="432791"/>
                    <a:pt x="466039" y="438379"/>
                  </a:cubicBezTo>
                  <a:cubicBezTo>
                    <a:pt x="477215" y="462966"/>
                    <a:pt x="486295" y="481546"/>
                    <a:pt x="493280" y="494119"/>
                  </a:cubicBezTo>
                  <a:cubicBezTo>
                    <a:pt x="500265" y="506692"/>
                    <a:pt x="507111" y="516331"/>
                    <a:pt x="513816" y="523037"/>
                  </a:cubicBezTo>
                  <a:cubicBezTo>
                    <a:pt x="533374" y="498450"/>
                    <a:pt x="549999" y="473443"/>
                    <a:pt x="563689" y="448018"/>
                  </a:cubicBezTo>
                  <a:cubicBezTo>
                    <a:pt x="577380" y="422593"/>
                    <a:pt x="586460" y="392278"/>
                    <a:pt x="590931" y="357073"/>
                  </a:cubicBezTo>
                  <a:close/>
                  <a:moveTo>
                    <a:pt x="632841" y="302590"/>
                  </a:moveTo>
                  <a:lnTo>
                    <a:pt x="632841" y="305105"/>
                  </a:lnTo>
                  <a:cubicBezTo>
                    <a:pt x="631164" y="307899"/>
                    <a:pt x="630326" y="311531"/>
                    <a:pt x="630326" y="316002"/>
                  </a:cubicBezTo>
                  <a:cubicBezTo>
                    <a:pt x="635914" y="318796"/>
                    <a:pt x="640385" y="320193"/>
                    <a:pt x="643737" y="320193"/>
                  </a:cubicBezTo>
                  <a:lnTo>
                    <a:pt x="643737" y="309296"/>
                  </a:lnTo>
                  <a:cubicBezTo>
                    <a:pt x="639826" y="306502"/>
                    <a:pt x="636194" y="304267"/>
                    <a:pt x="632841" y="302590"/>
                  </a:cubicBezTo>
                  <a:close/>
                  <a:moveTo>
                    <a:pt x="126568" y="204521"/>
                  </a:moveTo>
                  <a:cubicBezTo>
                    <a:pt x="138862" y="223520"/>
                    <a:pt x="146685" y="233020"/>
                    <a:pt x="150038" y="233020"/>
                  </a:cubicBezTo>
                  <a:cubicBezTo>
                    <a:pt x="152273" y="233020"/>
                    <a:pt x="153390" y="230226"/>
                    <a:pt x="153390" y="224638"/>
                  </a:cubicBezTo>
                  <a:lnTo>
                    <a:pt x="153390" y="215417"/>
                  </a:lnTo>
                  <a:lnTo>
                    <a:pt x="149199" y="204521"/>
                  </a:lnTo>
                  <a:close/>
                  <a:moveTo>
                    <a:pt x="534771" y="60350"/>
                  </a:moveTo>
                  <a:cubicBezTo>
                    <a:pt x="537007" y="74320"/>
                    <a:pt x="538404" y="85496"/>
                    <a:pt x="538962" y="93878"/>
                  </a:cubicBezTo>
                  <a:cubicBezTo>
                    <a:pt x="541198" y="92761"/>
                    <a:pt x="542734" y="92202"/>
                    <a:pt x="543572" y="92202"/>
                  </a:cubicBezTo>
                  <a:cubicBezTo>
                    <a:pt x="544411" y="92202"/>
                    <a:pt x="545389" y="91923"/>
                    <a:pt x="546506" y="91364"/>
                  </a:cubicBezTo>
                  <a:cubicBezTo>
                    <a:pt x="547624" y="89129"/>
                    <a:pt x="548183" y="84379"/>
                    <a:pt x="548183" y="77114"/>
                  </a:cubicBezTo>
                  <a:cubicBezTo>
                    <a:pt x="547065" y="76556"/>
                    <a:pt x="545668" y="74181"/>
                    <a:pt x="543992" y="69990"/>
                  </a:cubicBezTo>
                  <a:cubicBezTo>
                    <a:pt x="542315" y="65799"/>
                    <a:pt x="540639" y="63144"/>
                    <a:pt x="538962" y="62027"/>
                  </a:cubicBezTo>
                  <a:cubicBezTo>
                    <a:pt x="538404" y="61468"/>
                    <a:pt x="537845" y="61049"/>
                    <a:pt x="537286" y="60770"/>
                  </a:cubicBezTo>
                  <a:cubicBezTo>
                    <a:pt x="536727" y="60490"/>
                    <a:pt x="535889" y="60350"/>
                    <a:pt x="534771" y="60350"/>
                  </a:cubicBezTo>
                  <a:close/>
                  <a:moveTo>
                    <a:pt x="204521" y="5029"/>
                  </a:moveTo>
                  <a:cubicBezTo>
                    <a:pt x="215697" y="5029"/>
                    <a:pt x="225056" y="6287"/>
                    <a:pt x="232600" y="8801"/>
                  </a:cubicBezTo>
                  <a:cubicBezTo>
                    <a:pt x="240144" y="11316"/>
                    <a:pt x="245034" y="15088"/>
                    <a:pt x="247269" y="20117"/>
                  </a:cubicBezTo>
                  <a:cubicBezTo>
                    <a:pt x="248945" y="23470"/>
                    <a:pt x="249783" y="28219"/>
                    <a:pt x="249783" y="34366"/>
                  </a:cubicBezTo>
                  <a:cubicBezTo>
                    <a:pt x="249783" y="41072"/>
                    <a:pt x="248805" y="49454"/>
                    <a:pt x="246850" y="59512"/>
                  </a:cubicBezTo>
                  <a:cubicBezTo>
                    <a:pt x="244894" y="69571"/>
                    <a:pt x="243637" y="77114"/>
                    <a:pt x="243078" y="82144"/>
                  </a:cubicBezTo>
                  <a:lnTo>
                    <a:pt x="244754" y="114833"/>
                  </a:lnTo>
                  <a:lnTo>
                    <a:pt x="243916" y="131597"/>
                  </a:lnTo>
                  <a:lnTo>
                    <a:pt x="241401" y="158420"/>
                  </a:lnTo>
                  <a:cubicBezTo>
                    <a:pt x="244195" y="157861"/>
                    <a:pt x="247408" y="157721"/>
                    <a:pt x="251041" y="158001"/>
                  </a:cubicBezTo>
                  <a:cubicBezTo>
                    <a:pt x="254673" y="158280"/>
                    <a:pt x="258165" y="158420"/>
                    <a:pt x="261518" y="158420"/>
                  </a:cubicBezTo>
                  <a:cubicBezTo>
                    <a:pt x="265430" y="158979"/>
                    <a:pt x="271577" y="159258"/>
                    <a:pt x="279959" y="159258"/>
                  </a:cubicBezTo>
                  <a:cubicBezTo>
                    <a:pt x="286105" y="159258"/>
                    <a:pt x="290017" y="158979"/>
                    <a:pt x="291693" y="158420"/>
                  </a:cubicBezTo>
                  <a:cubicBezTo>
                    <a:pt x="301193" y="162331"/>
                    <a:pt x="307340" y="167361"/>
                    <a:pt x="310134" y="173507"/>
                  </a:cubicBezTo>
                  <a:cubicBezTo>
                    <a:pt x="312928" y="179654"/>
                    <a:pt x="315722" y="189992"/>
                    <a:pt x="318516" y="204521"/>
                  </a:cubicBezTo>
                  <a:lnTo>
                    <a:pt x="321869" y="224638"/>
                  </a:lnTo>
                  <a:lnTo>
                    <a:pt x="291693" y="223799"/>
                  </a:lnTo>
                  <a:cubicBezTo>
                    <a:pt x="285547" y="223241"/>
                    <a:pt x="276326" y="222961"/>
                    <a:pt x="264033" y="222961"/>
                  </a:cubicBezTo>
                  <a:cubicBezTo>
                    <a:pt x="252298" y="222961"/>
                    <a:pt x="241401" y="223799"/>
                    <a:pt x="231343" y="225476"/>
                  </a:cubicBezTo>
                  <a:cubicBezTo>
                    <a:pt x="231343" y="227711"/>
                    <a:pt x="231483" y="232042"/>
                    <a:pt x="231762" y="238468"/>
                  </a:cubicBezTo>
                  <a:cubicBezTo>
                    <a:pt x="232041" y="244894"/>
                    <a:pt x="232181" y="255092"/>
                    <a:pt x="232181" y="269062"/>
                  </a:cubicBezTo>
                  <a:cubicBezTo>
                    <a:pt x="252298" y="284150"/>
                    <a:pt x="276047" y="305245"/>
                    <a:pt x="303428" y="332346"/>
                  </a:cubicBezTo>
                  <a:cubicBezTo>
                    <a:pt x="330809" y="359448"/>
                    <a:pt x="344500" y="378308"/>
                    <a:pt x="344500" y="388925"/>
                  </a:cubicBezTo>
                  <a:cubicBezTo>
                    <a:pt x="344500" y="397307"/>
                    <a:pt x="342684" y="408343"/>
                    <a:pt x="339052" y="422034"/>
                  </a:cubicBezTo>
                  <a:cubicBezTo>
                    <a:pt x="335419" y="435724"/>
                    <a:pt x="330670" y="447739"/>
                    <a:pt x="324802" y="458076"/>
                  </a:cubicBezTo>
                  <a:cubicBezTo>
                    <a:pt x="318935" y="468414"/>
                    <a:pt x="312648" y="473583"/>
                    <a:pt x="305943" y="473583"/>
                  </a:cubicBezTo>
                  <a:cubicBezTo>
                    <a:pt x="302590" y="473583"/>
                    <a:pt x="299796" y="472466"/>
                    <a:pt x="297561" y="470230"/>
                  </a:cubicBezTo>
                  <a:cubicBezTo>
                    <a:pt x="290855" y="464084"/>
                    <a:pt x="282333" y="448717"/>
                    <a:pt x="271996" y="424129"/>
                  </a:cubicBezTo>
                  <a:cubicBezTo>
                    <a:pt x="261658" y="399542"/>
                    <a:pt x="248386" y="366852"/>
                    <a:pt x="232181" y="326060"/>
                  </a:cubicBezTo>
                  <a:lnTo>
                    <a:pt x="232181" y="333604"/>
                  </a:lnTo>
                  <a:lnTo>
                    <a:pt x="233019" y="347015"/>
                  </a:lnTo>
                  <a:cubicBezTo>
                    <a:pt x="233019" y="366573"/>
                    <a:pt x="233578" y="398145"/>
                    <a:pt x="234696" y="441732"/>
                  </a:cubicBezTo>
                  <a:cubicBezTo>
                    <a:pt x="235813" y="515493"/>
                    <a:pt x="236372" y="568579"/>
                    <a:pt x="236372" y="600990"/>
                  </a:cubicBezTo>
                  <a:cubicBezTo>
                    <a:pt x="236372" y="649605"/>
                    <a:pt x="234975" y="683692"/>
                    <a:pt x="232181" y="703250"/>
                  </a:cubicBezTo>
                  <a:lnTo>
                    <a:pt x="230505" y="722529"/>
                  </a:lnTo>
                  <a:cubicBezTo>
                    <a:pt x="229387" y="743204"/>
                    <a:pt x="227431" y="759270"/>
                    <a:pt x="224637" y="770725"/>
                  </a:cubicBezTo>
                  <a:cubicBezTo>
                    <a:pt x="221843" y="782180"/>
                    <a:pt x="216814" y="788467"/>
                    <a:pt x="209550" y="789585"/>
                  </a:cubicBezTo>
                  <a:cubicBezTo>
                    <a:pt x="202844" y="790702"/>
                    <a:pt x="191808" y="784835"/>
                    <a:pt x="176441" y="771982"/>
                  </a:cubicBezTo>
                  <a:cubicBezTo>
                    <a:pt x="161074" y="759130"/>
                    <a:pt x="144729" y="742925"/>
                    <a:pt x="127406" y="723367"/>
                  </a:cubicBezTo>
                  <a:cubicBezTo>
                    <a:pt x="137465" y="711632"/>
                    <a:pt x="145707" y="698780"/>
                    <a:pt x="152133" y="684810"/>
                  </a:cubicBezTo>
                  <a:cubicBezTo>
                    <a:pt x="158559" y="670840"/>
                    <a:pt x="161493" y="657708"/>
                    <a:pt x="160934" y="645414"/>
                  </a:cubicBezTo>
                  <a:lnTo>
                    <a:pt x="162611" y="576682"/>
                  </a:lnTo>
                  <a:cubicBezTo>
                    <a:pt x="162611" y="568300"/>
                    <a:pt x="163030" y="555308"/>
                    <a:pt x="163868" y="537705"/>
                  </a:cubicBezTo>
                  <a:cubicBezTo>
                    <a:pt x="164706" y="520103"/>
                    <a:pt x="165125" y="504876"/>
                    <a:pt x="165125" y="492024"/>
                  </a:cubicBezTo>
                  <a:cubicBezTo>
                    <a:pt x="165125" y="460731"/>
                    <a:pt x="163169" y="437261"/>
                    <a:pt x="159258" y="421615"/>
                  </a:cubicBezTo>
                  <a:cubicBezTo>
                    <a:pt x="158699" y="431673"/>
                    <a:pt x="151993" y="448856"/>
                    <a:pt x="139141" y="473164"/>
                  </a:cubicBezTo>
                  <a:cubicBezTo>
                    <a:pt x="126289" y="497472"/>
                    <a:pt x="107988" y="523177"/>
                    <a:pt x="84239" y="550278"/>
                  </a:cubicBezTo>
                  <a:cubicBezTo>
                    <a:pt x="60490" y="577380"/>
                    <a:pt x="32410" y="599872"/>
                    <a:pt x="0" y="617754"/>
                  </a:cubicBezTo>
                  <a:cubicBezTo>
                    <a:pt x="17323" y="590372"/>
                    <a:pt x="36741" y="552374"/>
                    <a:pt x="58255" y="503758"/>
                  </a:cubicBezTo>
                  <a:cubicBezTo>
                    <a:pt x="79768" y="455143"/>
                    <a:pt x="97790" y="407226"/>
                    <a:pt x="112319" y="360007"/>
                  </a:cubicBezTo>
                  <a:cubicBezTo>
                    <a:pt x="126847" y="312788"/>
                    <a:pt x="133274" y="276606"/>
                    <a:pt x="131597" y="251460"/>
                  </a:cubicBezTo>
                  <a:cubicBezTo>
                    <a:pt x="127127" y="252019"/>
                    <a:pt x="119164" y="252997"/>
                    <a:pt x="107708" y="254394"/>
                  </a:cubicBezTo>
                  <a:cubicBezTo>
                    <a:pt x="96253" y="255791"/>
                    <a:pt x="85496" y="256489"/>
                    <a:pt x="75438" y="256489"/>
                  </a:cubicBezTo>
                  <a:cubicBezTo>
                    <a:pt x="65938" y="256489"/>
                    <a:pt x="57556" y="255651"/>
                    <a:pt x="50292" y="253975"/>
                  </a:cubicBezTo>
                  <a:cubicBezTo>
                    <a:pt x="49174" y="252298"/>
                    <a:pt x="45961" y="248666"/>
                    <a:pt x="40652" y="243078"/>
                  </a:cubicBezTo>
                  <a:cubicBezTo>
                    <a:pt x="35344" y="237490"/>
                    <a:pt x="30873" y="229946"/>
                    <a:pt x="27241" y="220447"/>
                  </a:cubicBezTo>
                  <a:cubicBezTo>
                    <a:pt x="23609" y="210947"/>
                    <a:pt x="20955" y="199771"/>
                    <a:pt x="19278" y="186919"/>
                  </a:cubicBezTo>
                  <a:cubicBezTo>
                    <a:pt x="24866" y="186360"/>
                    <a:pt x="32969" y="185801"/>
                    <a:pt x="43586" y="185242"/>
                  </a:cubicBezTo>
                  <a:cubicBezTo>
                    <a:pt x="54203" y="184683"/>
                    <a:pt x="62306" y="184404"/>
                    <a:pt x="67894" y="184404"/>
                  </a:cubicBezTo>
                  <a:cubicBezTo>
                    <a:pt x="93040" y="184404"/>
                    <a:pt x="113157" y="183426"/>
                    <a:pt x="128244" y="181470"/>
                  </a:cubicBezTo>
                  <a:cubicBezTo>
                    <a:pt x="143332" y="179515"/>
                    <a:pt x="152273" y="175463"/>
                    <a:pt x="155067" y="169316"/>
                  </a:cubicBezTo>
                  <a:lnTo>
                    <a:pt x="153390" y="113995"/>
                  </a:lnTo>
                  <a:cubicBezTo>
                    <a:pt x="152273" y="100025"/>
                    <a:pt x="150317" y="89129"/>
                    <a:pt x="147523" y="81305"/>
                  </a:cubicBezTo>
                  <a:cubicBezTo>
                    <a:pt x="144729" y="74041"/>
                    <a:pt x="142773" y="67335"/>
                    <a:pt x="141656" y="61189"/>
                  </a:cubicBezTo>
                  <a:lnTo>
                    <a:pt x="122377" y="45263"/>
                  </a:lnTo>
                  <a:cubicBezTo>
                    <a:pt x="119583" y="34087"/>
                    <a:pt x="127266" y="24587"/>
                    <a:pt x="145427" y="16764"/>
                  </a:cubicBezTo>
                  <a:cubicBezTo>
                    <a:pt x="163588" y="8941"/>
                    <a:pt x="183286" y="5029"/>
                    <a:pt x="204521" y="5029"/>
                  </a:cubicBezTo>
                  <a:close/>
                  <a:moveTo>
                    <a:pt x="512978" y="0"/>
                  </a:moveTo>
                  <a:cubicBezTo>
                    <a:pt x="526948" y="0"/>
                    <a:pt x="538404" y="978"/>
                    <a:pt x="547344" y="2934"/>
                  </a:cubicBezTo>
                  <a:cubicBezTo>
                    <a:pt x="556285" y="4890"/>
                    <a:pt x="562991" y="8382"/>
                    <a:pt x="567461" y="13411"/>
                  </a:cubicBezTo>
                  <a:cubicBezTo>
                    <a:pt x="571373" y="52527"/>
                    <a:pt x="573329" y="81864"/>
                    <a:pt x="573329" y="101422"/>
                  </a:cubicBezTo>
                  <a:cubicBezTo>
                    <a:pt x="573329" y="108687"/>
                    <a:pt x="572770" y="120142"/>
                    <a:pt x="571652" y="135788"/>
                  </a:cubicBezTo>
                  <a:cubicBezTo>
                    <a:pt x="576123" y="137465"/>
                    <a:pt x="581431" y="138303"/>
                    <a:pt x="587578" y="138303"/>
                  </a:cubicBezTo>
                  <a:cubicBezTo>
                    <a:pt x="598195" y="138303"/>
                    <a:pt x="611048" y="136766"/>
                    <a:pt x="626135" y="133693"/>
                  </a:cubicBezTo>
                  <a:cubicBezTo>
                    <a:pt x="641223" y="130620"/>
                    <a:pt x="650164" y="128804"/>
                    <a:pt x="652958" y="128245"/>
                  </a:cubicBezTo>
                  <a:cubicBezTo>
                    <a:pt x="673633" y="123774"/>
                    <a:pt x="685089" y="121818"/>
                    <a:pt x="687324" y="122377"/>
                  </a:cubicBezTo>
                  <a:cubicBezTo>
                    <a:pt x="723087" y="153111"/>
                    <a:pt x="740969" y="177140"/>
                    <a:pt x="740969" y="194462"/>
                  </a:cubicBezTo>
                  <a:cubicBezTo>
                    <a:pt x="740969" y="200609"/>
                    <a:pt x="738454" y="205918"/>
                    <a:pt x="733425" y="210388"/>
                  </a:cubicBezTo>
                  <a:lnTo>
                    <a:pt x="699897" y="208712"/>
                  </a:lnTo>
                  <a:cubicBezTo>
                    <a:pt x="666369" y="206477"/>
                    <a:pt x="638429" y="205359"/>
                    <a:pt x="616077" y="205359"/>
                  </a:cubicBezTo>
                  <a:cubicBezTo>
                    <a:pt x="596519" y="205359"/>
                    <a:pt x="582549" y="206477"/>
                    <a:pt x="574167" y="208712"/>
                  </a:cubicBezTo>
                  <a:cubicBezTo>
                    <a:pt x="574726" y="209829"/>
                    <a:pt x="574865" y="222402"/>
                    <a:pt x="574586" y="246431"/>
                  </a:cubicBezTo>
                  <a:cubicBezTo>
                    <a:pt x="574306" y="270459"/>
                    <a:pt x="574167" y="283032"/>
                    <a:pt x="574167" y="284150"/>
                  </a:cubicBezTo>
                  <a:cubicBezTo>
                    <a:pt x="580872" y="283591"/>
                    <a:pt x="587438" y="282334"/>
                    <a:pt x="593864" y="280378"/>
                  </a:cubicBezTo>
                  <a:cubicBezTo>
                    <a:pt x="600291" y="278422"/>
                    <a:pt x="604621" y="277165"/>
                    <a:pt x="606857" y="276606"/>
                  </a:cubicBezTo>
                  <a:cubicBezTo>
                    <a:pt x="609651" y="267665"/>
                    <a:pt x="614680" y="261239"/>
                    <a:pt x="621944" y="257327"/>
                  </a:cubicBezTo>
                  <a:cubicBezTo>
                    <a:pt x="629209" y="253416"/>
                    <a:pt x="639267" y="251460"/>
                    <a:pt x="652119" y="251460"/>
                  </a:cubicBezTo>
                  <a:cubicBezTo>
                    <a:pt x="657149" y="255930"/>
                    <a:pt x="664692" y="261519"/>
                    <a:pt x="674751" y="268224"/>
                  </a:cubicBezTo>
                  <a:cubicBezTo>
                    <a:pt x="686486" y="274930"/>
                    <a:pt x="695007" y="282054"/>
                    <a:pt x="700316" y="289598"/>
                  </a:cubicBezTo>
                  <a:cubicBezTo>
                    <a:pt x="705624" y="297142"/>
                    <a:pt x="708558" y="309017"/>
                    <a:pt x="709117" y="325222"/>
                  </a:cubicBezTo>
                  <a:cubicBezTo>
                    <a:pt x="699059" y="349809"/>
                    <a:pt x="691794" y="368249"/>
                    <a:pt x="687324" y="380543"/>
                  </a:cubicBezTo>
                  <a:lnTo>
                    <a:pt x="652119" y="470230"/>
                  </a:lnTo>
                  <a:cubicBezTo>
                    <a:pt x="645973" y="484759"/>
                    <a:pt x="634797" y="503200"/>
                    <a:pt x="618591" y="525552"/>
                  </a:cubicBezTo>
                  <a:cubicBezTo>
                    <a:pt x="611886" y="535051"/>
                    <a:pt x="605320" y="544970"/>
                    <a:pt x="598894" y="555308"/>
                  </a:cubicBezTo>
                  <a:cubicBezTo>
                    <a:pt x="592467" y="565645"/>
                    <a:pt x="587578" y="575285"/>
                    <a:pt x="584225" y="584226"/>
                  </a:cubicBezTo>
                  <a:cubicBezTo>
                    <a:pt x="594842" y="595402"/>
                    <a:pt x="607695" y="605600"/>
                    <a:pt x="622782" y="614820"/>
                  </a:cubicBezTo>
                  <a:cubicBezTo>
                    <a:pt x="637870" y="624040"/>
                    <a:pt x="658825" y="635915"/>
                    <a:pt x="685647" y="650443"/>
                  </a:cubicBezTo>
                  <a:cubicBezTo>
                    <a:pt x="707441" y="661619"/>
                    <a:pt x="723925" y="670560"/>
                    <a:pt x="735101" y="677266"/>
                  </a:cubicBezTo>
                  <a:cubicBezTo>
                    <a:pt x="738454" y="678942"/>
                    <a:pt x="744042" y="680898"/>
                    <a:pt x="751865" y="683133"/>
                  </a:cubicBezTo>
                  <a:cubicBezTo>
                    <a:pt x="763600" y="686486"/>
                    <a:pt x="772680" y="690258"/>
                    <a:pt x="779107" y="694449"/>
                  </a:cubicBezTo>
                  <a:cubicBezTo>
                    <a:pt x="785533" y="698640"/>
                    <a:pt x="789025" y="704926"/>
                    <a:pt x="789584" y="713308"/>
                  </a:cubicBezTo>
                  <a:cubicBezTo>
                    <a:pt x="773938" y="718896"/>
                    <a:pt x="755218" y="730352"/>
                    <a:pt x="733425" y="747675"/>
                  </a:cubicBezTo>
                  <a:cubicBezTo>
                    <a:pt x="717778" y="759968"/>
                    <a:pt x="703808" y="769328"/>
                    <a:pt x="691515" y="775754"/>
                  </a:cubicBezTo>
                  <a:cubicBezTo>
                    <a:pt x="679221" y="782180"/>
                    <a:pt x="664972" y="785673"/>
                    <a:pt x="648767" y="786232"/>
                  </a:cubicBezTo>
                  <a:lnTo>
                    <a:pt x="632003" y="773659"/>
                  </a:lnTo>
                  <a:cubicBezTo>
                    <a:pt x="607974" y="755777"/>
                    <a:pt x="587159" y="737896"/>
                    <a:pt x="569557" y="720014"/>
                  </a:cubicBezTo>
                  <a:cubicBezTo>
                    <a:pt x="551954" y="702132"/>
                    <a:pt x="535610" y="678663"/>
                    <a:pt x="520522" y="649605"/>
                  </a:cubicBezTo>
                  <a:lnTo>
                    <a:pt x="492861" y="668046"/>
                  </a:lnTo>
                  <a:cubicBezTo>
                    <a:pt x="473862" y="679780"/>
                    <a:pt x="456539" y="691515"/>
                    <a:pt x="440893" y="703250"/>
                  </a:cubicBezTo>
                  <a:cubicBezTo>
                    <a:pt x="419100" y="715544"/>
                    <a:pt x="388366" y="728536"/>
                    <a:pt x="348691" y="742226"/>
                  </a:cubicBezTo>
                  <a:cubicBezTo>
                    <a:pt x="309016" y="755917"/>
                    <a:pt x="275768" y="764997"/>
                    <a:pt x="248945" y="769468"/>
                  </a:cubicBezTo>
                  <a:cubicBezTo>
                    <a:pt x="264592" y="763321"/>
                    <a:pt x="290157" y="746836"/>
                    <a:pt x="325640" y="720014"/>
                  </a:cubicBezTo>
                  <a:cubicBezTo>
                    <a:pt x="361124" y="693192"/>
                    <a:pt x="393814" y="666090"/>
                    <a:pt x="423710" y="638709"/>
                  </a:cubicBezTo>
                  <a:cubicBezTo>
                    <a:pt x="453606" y="611327"/>
                    <a:pt x="469112" y="593446"/>
                    <a:pt x="470230" y="585064"/>
                  </a:cubicBezTo>
                  <a:cubicBezTo>
                    <a:pt x="455142" y="566065"/>
                    <a:pt x="443827" y="548881"/>
                    <a:pt x="436283" y="533514"/>
                  </a:cubicBezTo>
                  <a:cubicBezTo>
                    <a:pt x="428739" y="518147"/>
                    <a:pt x="422732" y="500825"/>
                    <a:pt x="418262" y="481546"/>
                  </a:cubicBezTo>
                  <a:cubicBezTo>
                    <a:pt x="413791" y="462267"/>
                    <a:pt x="408203" y="432232"/>
                    <a:pt x="401498" y="391440"/>
                  </a:cubicBezTo>
                  <a:cubicBezTo>
                    <a:pt x="399821" y="387528"/>
                    <a:pt x="397307" y="384175"/>
                    <a:pt x="393954" y="381381"/>
                  </a:cubicBezTo>
                  <a:cubicBezTo>
                    <a:pt x="390601" y="378587"/>
                    <a:pt x="385851" y="375514"/>
                    <a:pt x="379704" y="372161"/>
                  </a:cubicBezTo>
                  <a:cubicBezTo>
                    <a:pt x="371322" y="368249"/>
                    <a:pt x="364896" y="364058"/>
                    <a:pt x="360426" y="359588"/>
                  </a:cubicBezTo>
                  <a:cubicBezTo>
                    <a:pt x="355955" y="355118"/>
                    <a:pt x="353441" y="348412"/>
                    <a:pt x="352882" y="339471"/>
                  </a:cubicBezTo>
                  <a:cubicBezTo>
                    <a:pt x="355117" y="337795"/>
                    <a:pt x="366293" y="335280"/>
                    <a:pt x="386410" y="331927"/>
                  </a:cubicBezTo>
                  <a:cubicBezTo>
                    <a:pt x="415468" y="327457"/>
                    <a:pt x="450672" y="320751"/>
                    <a:pt x="492023" y="311811"/>
                  </a:cubicBezTo>
                  <a:lnTo>
                    <a:pt x="490347" y="291694"/>
                  </a:lnTo>
                  <a:cubicBezTo>
                    <a:pt x="487553" y="268224"/>
                    <a:pt x="486156" y="247548"/>
                    <a:pt x="486156" y="229667"/>
                  </a:cubicBezTo>
                  <a:cubicBezTo>
                    <a:pt x="473862" y="230784"/>
                    <a:pt x="455981" y="234696"/>
                    <a:pt x="432511" y="241402"/>
                  </a:cubicBezTo>
                  <a:cubicBezTo>
                    <a:pt x="428599" y="242519"/>
                    <a:pt x="420916" y="244335"/>
                    <a:pt x="409460" y="246850"/>
                  </a:cubicBezTo>
                  <a:cubicBezTo>
                    <a:pt x="398005" y="249365"/>
                    <a:pt x="387528" y="251181"/>
                    <a:pt x="378028" y="252298"/>
                  </a:cubicBezTo>
                  <a:cubicBezTo>
                    <a:pt x="373558" y="248387"/>
                    <a:pt x="368668" y="244196"/>
                    <a:pt x="363359" y="239725"/>
                  </a:cubicBezTo>
                  <a:cubicBezTo>
                    <a:pt x="358051" y="235255"/>
                    <a:pt x="354000" y="230365"/>
                    <a:pt x="351206" y="225057"/>
                  </a:cubicBezTo>
                  <a:cubicBezTo>
                    <a:pt x="348412" y="219748"/>
                    <a:pt x="345059" y="212344"/>
                    <a:pt x="341147" y="202844"/>
                  </a:cubicBezTo>
                  <a:cubicBezTo>
                    <a:pt x="340030" y="200050"/>
                    <a:pt x="337375" y="195301"/>
                    <a:pt x="333184" y="188595"/>
                  </a:cubicBezTo>
                  <a:cubicBezTo>
                    <a:pt x="328993" y="181889"/>
                    <a:pt x="326898" y="177140"/>
                    <a:pt x="326898" y="174346"/>
                  </a:cubicBezTo>
                  <a:cubicBezTo>
                    <a:pt x="326898" y="169875"/>
                    <a:pt x="331089" y="167361"/>
                    <a:pt x="339471" y="166802"/>
                  </a:cubicBezTo>
                  <a:cubicBezTo>
                    <a:pt x="341706" y="170155"/>
                    <a:pt x="350367" y="171831"/>
                    <a:pt x="365455" y="171831"/>
                  </a:cubicBezTo>
                  <a:cubicBezTo>
                    <a:pt x="387248" y="171831"/>
                    <a:pt x="425805" y="167640"/>
                    <a:pt x="481127" y="159258"/>
                  </a:cubicBezTo>
                  <a:cubicBezTo>
                    <a:pt x="483921" y="146406"/>
                    <a:pt x="485318" y="130480"/>
                    <a:pt x="485318" y="111481"/>
                  </a:cubicBezTo>
                  <a:cubicBezTo>
                    <a:pt x="485318" y="80747"/>
                    <a:pt x="481965" y="60071"/>
                    <a:pt x="475259" y="49454"/>
                  </a:cubicBezTo>
                  <a:cubicBezTo>
                    <a:pt x="473024" y="44983"/>
                    <a:pt x="470509" y="40373"/>
                    <a:pt x="467715" y="35624"/>
                  </a:cubicBezTo>
                  <a:cubicBezTo>
                    <a:pt x="464921" y="30874"/>
                    <a:pt x="462826" y="26124"/>
                    <a:pt x="461429" y="21374"/>
                  </a:cubicBezTo>
                  <a:cubicBezTo>
                    <a:pt x="460032" y="16624"/>
                    <a:pt x="459054" y="9779"/>
                    <a:pt x="458495" y="838"/>
                  </a:cubicBezTo>
                  <a:close/>
                </a:path>
              </a:pathLst>
            </a:custGeom>
            <a:gradFill>
              <a:gsLst>
                <a:gs pos="51712">
                  <a:schemeClr val="accent1"/>
                </a:gs>
                <a:gs pos="88000">
                  <a:schemeClr val="accent1">
                    <a:lumMod val="75000"/>
                  </a:schemeClr>
                </a:gs>
                <a:gs pos="25000">
                  <a:schemeClr val="accent4">
                    <a:lumMod val="75000"/>
                  </a:schemeClr>
                </a:gs>
                <a:gs pos="6000">
                  <a:schemeClr val="accent2"/>
                </a:gs>
              </a:gsLst>
              <a:lin ang="2700000" scaled="1"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>
                <a:defRPr sz="6600" spc="300"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gradFill>
                    <a:gsLst>
                      <a:gs pos="88000">
                        <a:srgbClr val="A44032"/>
                      </a:gs>
                      <a:gs pos="25000">
                        <a:srgbClr val="D09240"/>
                      </a:gs>
                      <a:gs pos="47000">
                        <a:srgbClr val="C1763B"/>
                      </a:gs>
                      <a:gs pos="6000">
                        <a:srgbClr val="E4B846"/>
                      </a:gs>
                    </a:gsLst>
                    <a:lin ang="2700000" scaled="1"/>
                  </a:gradFill>
                  <a:effectLst>
                    <a:outerShdw blurRad="114300" dist="63500" dir="5400000" algn="t" rotWithShape="0">
                      <a:schemeClr val="accent2">
                        <a:lumMod val="50000"/>
                        <a:alpha val="35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endParaRPr lang="zh-CN" altLang="en-US"/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3BF7B494-48B0-003D-EB5F-E059E755A721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49943" y="2885515"/>
              <a:ext cx="1374516" cy="1393444"/>
            </a:xfrm>
            <a:custGeom>
              <a:avLst/>
              <a:gdLst/>
              <a:ahLst/>
              <a:cxnLst/>
              <a:rect l="l" t="t" r="r" b="b"/>
              <a:pathLst>
                <a:path w="791261" h="802157">
                  <a:moveTo>
                    <a:pt x="424129" y="624459"/>
                  </a:moveTo>
                  <a:cubicBezTo>
                    <a:pt x="340868" y="626135"/>
                    <a:pt x="286385" y="630047"/>
                    <a:pt x="260680" y="636194"/>
                  </a:cubicBezTo>
                  <a:lnTo>
                    <a:pt x="260680" y="700735"/>
                  </a:lnTo>
                  <a:cubicBezTo>
                    <a:pt x="261798" y="702411"/>
                    <a:pt x="262775" y="703948"/>
                    <a:pt x="263614" y="705345"/>
                  </a:cubicBezTo>
                  <a:cubicBezTo>
                    <a:pt x="264452" y="706742"/>
                    <a:pt x="266268" y="708279"/>
                    <a:pt x="269062" y="709955"/>
                  </a:cubicBezTo>
                  <a:cubicBezTo>
                    <a:pt x="279679" y="702691"/>
                    <a:pt x="301612" y="697941"/>
                    <a:pt x="334861" y="695706"/>
                  </a:cubicBezTo>
                  <a:cubicBezTo>
                    <a:pt x="368109" y="693471"/>
                    <a:pt x="410718" y="692353"/>
                    <a:pt x="462686" y="692353"/>
                  </a:cubicBezTo>
                  <a:cubicBezTo>
                    <a:pt x="472745" y="692353"/>
                    <a:pt x="486994" y="692074"/>
                    <a:pt x="505434" y="691515"/>
                  </a:cubicBezTo>
                  <a:cubicBezTo>
                    <a:pt x="523875" y="690956"/>
                    <a:pt x="538124" y="690397"/>
                    <a:pt x="548183" y="689838"/>
                  </a:cubicBezTo>
                  <a:lnTo>
                    <a:pt x="549021" y="668883"/>
                  </a:lnTo>
                  <a:cubicBezTo>
                    <a:pt x="549021" y="661619"/>
                    <a:pt x="549580" y="646811"/>
                    <a:pt x="550697" y="624459"/>
                  </a:cubicBezTo>
                  <a:lnTo>
                    <a:pt x="442569" y="624459"/>
                  </a:lnTo>
                  <a:close/>
                  <a:moveTo>
                    <a:pt x="461560" y="488199"/>
                  </a:moveTo>
                  <a:cubicBezTo>
                    <a:pt x="452182" y="488513"/>
                    <a:pt x="425596" y="491185"/>
                    <a:pt x="381800" y="496214"/>
                  </a:cubicBezTo>
                  <a:cubicBezTo>
                    <a:pt x="323405" y="502920"/>
                    <a:pt x="284150" y="507670"/>
                    <a:pt x="264033" y="510464"/>
                  </a:cubicBezTo>
                  <a:cubicBezTo>
                    <a:pt x="265709" y="512699"/>
                    <a:pt x="266547" y="515213"/>
                    <a:pt x="266547" y="518007"/>
                  </a:cubicBezTo>
                  <a:cubicBezTo>
                    <a:pt x="266547" y="520243"/>
                    <a:pt x="265569" y="525132"/>
                    <a:pt x="263614" y="532676"/>
                  </a:cubicBezTo>
                  <a:cubicBezTo>
                    <a:pt x="261658" y="540220"/>
                    <a:pt x="260680" y="553212"/>
                    <a:pt x="260680" y="571652"/>
                  </a:cubicBezTo>
                  <a:lnTo>
                    <a:pt x="364617" y="565785"/>
                  </a:lnTo>
                  <a:cubicBezTo>
                    <a:pt x="464642" y="560756"/>
                    <a:pt x="526669" y="556844"/>
                    <a:pt x="550697" y="554050"/>
                  </a:cubicBezTo>
                  <a:lnTo>
                    <a:pt x="551535" y="520522"/>
                  </a:lnTo>
                  <a:cubicBezTo>
                    <a:pt x="551535" y="511022"/>
                    <a:pt x="550418" y="502640"/>
                    <a:pt x="548183" y="495376"/>
                  </a:cubicBezTo>
                  <a:cubicBezTo>
                    <a:pt x="543712" y="492582"/>
                    <a:pt x="538543" y="490766"/>
                    <a:pt x="532676" y="489928"/>
                  </a:cubicBezTo>
                  <a:cubicBezTo>
                    <a:pt x="526808" y="489089"/>
                    <a:pt x="514375" y="488670"/>
                    <a:pt x="495376" y="488670"/>
                  </a:cubicBezTo>
                  <a:lnTo>
                    <a:pt x="465201" y="488670"/>
                  </a:lnTo>
                  <a:cubicBezTo>
                    <a:pt x="465899" y="488251"/>
                    <a:pt x="464686" y="488094"/>
                    <a:pt x="461560" y="488199"/>
                  </a:cubicBezTo>
                  <a:close/>
                  <a:moveTo>
                    <a:pt x="594284" y="472745"/>
                  </a:moveTo>
                  <a:lnTo>
                    <a:pt x="591769" y="483641"/>
                  </a:lnTo>
                  <a:cubicBezTo>
                    <a:pt x="593445" y="499288"/>
                    <a:pt x="594563" y="509346"/>
                    <a:pt x="595122" y="513816"/>
                  </a:cubicBezTo>
                  <a:cubicBezTo>
                    <a:pt x="598475" y="514934"/>
                    <a:pt x="600570" y="517029"/>
                    <a:pt x="601408" y="520103"/>
                  </a:cubicBezTo>
                  <a:cubicBezTo>
                    <a:pt x="602246" y="523176"/>
                    <a:pt x="602666" y="528066"/>
                    <a:pt x="602666" y="534771"/>
                  </a:cubicBezTo>
                  <a:cubicBezTo>
                    <a:pt x="602666" y="538124"/>
                    <a:pt x="603224" y="544271"/>
                    <a:pt x="604342" y="553212"/>
                  </a:cubicBezTo>
                  <a:lnTo>
                    <a:pt x="606018" y="553212"/>
                  </a:lnTo>
                  <a:lnTo>
                    <a:pt x="606018" y="538962"/>
                  </a:lnTo>
                  <a:cubicBezTo>
                    <a:pt x="607695" y="532816"/>
                    <a:pt x="608533" y="524713"/>
                    <a:pt x="608533" y="514655"/>
                  </a:cubicBezTo>
                  <a:lnTo>
                    <a:pt x="607695" y="486156"/>
                  </a:lnTo>
                  <a:cubicBezTo>
                    <a:pt x="607136" y="485038"/>
                    <a:pt x="606298" y="482943"/>
                    <a:pt x="605180" y="479869"/>
                  </a:cubicBezTo>
                  <a:cubicBezTo>
                    <a:pt x="604063" y="476796"/>
                    <a:pt x="602666" y="474421"/>
                    <a:pt x="600989" y="472745"/>
                  </a:cubicBezTo>
                  <a:close/>
                  <a:moveTo>
                    <a:pt x="386410" y="302590"/>
                  </a:moveTo>
                  <a:cubicBezTo>
                    <a:pt x="380822" y="312648"/>
                    <a:pt x="378028" y="321030"/>
                    <a:pt x="378028" y="327736"/>
                  </a:cubicBezTo>
                  <a:cubicBezTo>
                    <a:pt x="378028" y="333883"/>
                    <a:pt x="379425" y="339750"/>
                    <a:pt x="382219" y="345338"/>
                  </a:cubicBezTo>
                  <a:lnTo>
                    <a:pt x="384734" y="341147"/>
                  </a:lnTo>
                  <a:cubicBezTo>
                    <a:pt x="388086" y="336677"/>
                    <a:pt x="389763" y="328854"/>
                    <a:pt x="389763" y="317678"/>
                  </a:cubicBezTo>
                  <a:cubicBezTo>
                    <a:pt x="389763" y="310413"/>
                    <a:pt x="388645" y="305384"/>
                    <a:pt x="386410" y="302590"/>
                  </a:cubicBezTo>
                  <a:close/>
                  <a:moveTo>
                    <a:pt x="414909" y="196138"/>
                  </a:moveTo>
                  <a:cubicBezTo>
                    <a:pt x="411556" y="197815"/>
                    <a:pt x="407644" y="199212"/>
                    <a:pt x="403174" y="200329"/>
                  </a:cubicBezTo>
                  <a:lnTo>
                    <a:pt x="404850" y="202844"/>
                  </a:lnTo>
                  <a:lnTo>
                    <a:pt x="414909" y="206197"/>
                  </a:lnTo>
                  <a:close/>
                  <a:moveTo>
                    <a:pt x="507111" y="0"/>
                  </a:moveTo>
                  <a:cubicBezTo>
                    <a:pt x="532257" y="0"/>
                    <a:pt x="559917" y="6566"/>
                    <a:pt x="590093" y="19697"/>
                  </a:cubicBezTo>
                  <a:cubicBezTo>
                    <a:pt x="620268" y="32829"/>
                    <a:pt x="644017" y="47777"/>
                    <a:pt x="661340" y="64541"/>
                  </a:cubicBezTo>
                  <a:lnTo>
                    <a:pt x="655472" y="84658"/>
                  </a:lnTo>
                  <a:lnTo>
                    <a:pt x="632003" y="92202"/>
                  </a:lnTo>
                  <a:cubicBezTo>
                    <a:pt x="587299" y="107289"/>
                    <a:pt x="555168" y="116789"/>
                    <a:pt x="535610" y="120700"/>
                  </a:cubicBezTo>
                  <a:lnTo>
                    <a:pt x="455142" y="128244"/>
                  </a:lnTo>
                  <a:lnTo>
                    <a:pt x="455142" y="154228"/>
                  </a:lnTo>
                  <a:cubicBezTo>
                    <a:pt x="455142" y="159816"/>
                    <a:pt x="455282" y="166522"/>
                    <a:pt x="455561" y="174345"/>
                  </a:cubicBezTo>
                  <a:cubicBezTo>
                    <a:pt x="455841" y="182168"/>
                    <a:pt x="455701" y="190830"/>
                    <a:pt x="455142" y="200329"/>
                  </a:cubicBezTo>
                  <a:lnTo>
                    <a:pt x="503758" y="196138"/>
                  </a:lnTo>
                  <a:cubicBezTo>
                    <a:pt x="547344" y="193903"/>
                    <a:pt x="585063" y="188874"/>
                    <a:pt x="616915" y="181051"/>
                  </a:cubicBezTo>
                  <a:cubicBezTo>
                    <a:pt x="621944" y="179933"/>
                    <a:pt x="635774" y="177139"/>
                    <a:pt x="658406" y="172669"/>
                  </a:cubicBezTo>
                  <a:cubicBezTo>
                    <a:pt x="681037" y="168198"/>
                    <a:pt x="703529" y="165684"/>
                    <a:pt x="725881" y="165125"/>
                  </a:cubicBezTo>
                  <a:cubicBezTo>
                    <a:pt x="728116" y="167919"/>
                    <a:pt x="735101" y="175323"/>
                    <a:pt x="746836" y="187337"/>
                  </a:cubicBezTo>
                  <a:cubicBezTo>
                    <a:pt x="758571" y="199352"/>
                    <a:pt x="768070" y="211505"/>
                    <a:pt x="775335" y="223799"/>
                  </a:cubicBezTo>
                  <a:cubicBezTo>
                    <a:pt x="782599" y="236093"/>
                    <a:pt x="785114" y="245872"/>
                    <a:pt x="782879" y="253136"/>
                  </a:cubicBezTo>
                  <a:cubicBezTo>
                    <a:pt x="782320" y="256489"/>
                    <a:pt x="781621" y="258724"/>
                    <a:pt x="780783" y="259842"/>
                  </a:cubicBezTo>
                  <a:cubicBezTo>
                    <a:pt x="779945" y="260959"/>
                    <a:pt x="777849" y="262636"/>
                    <a:pt x="774497" y="264871"/>
                  </a:cubicBezTo>
                  <a:cubicBezTo>
                    <a:pt x="769467" y="268224"/>
                    <a:pt x="762203" y="269900"/>
                    <a:pt x="752703" y="269900"/>
                  </a:cubicBezTo>
                  <a:cubicBezTo>
                    <a:pt x="744880" y="269900"/>
                    <a:pt x="735660" y="268922"/>
                    <a:pt x="725043" y="266966"/>
                  </a:cubicBezTo>
                  <a:cubicBezTo>
                    <a:pt x="714426" y="265011"/>
                    <a:pt x="706882" y="263753"/>
                    <a:pt x="702411" y="263195"/>
                  </a:cubicBezTo>
                  <a:cubicBezTo>
                    <a:pt x="650443" y="261518"/>
                    <a:pt x="612724" y="260680"/>
                    <a:pt x="589254" y="260680"/>
                  </a:cubicBezTo>
                  <a:cubicBezTo>
                    <a:pt x="566344" y="260680"/>
                    <a:pt x="538124" y="261518"/>
                    <a:pt x="504596" y="263195"/>
                  </a:cubicBezTo>
                  <a:cubicBezTo>
                    <a:pt x="521919" y="278282"/>
                    <a:pt x="540918" y="289877"/>
                    <a:pt x="561594" y="297980"/>
                  </a:cubicBezTo>
                  <a:cubicBezTo>
                    <a:pt x="582269" y="306082"/>
                    <a:pt x="608533" y="314045"/>
                    <a:pt x="640385" y="321869"/>
                  </a:cubicBezTo>
                  <a:cubicBezTo>
                    <a:pt x="668883" y="328574"/>
                    <a:pt x="692353" y="335559"/>
                    <a:pt x="710793" y="342824"/>
                  </a:cubicBezTo>
                  <a:cubicBezTo>
                    <a:pt x="719734" y="343941"/>
                    <a:pt x="733984" y="346735"/>
                    <a:pt x="753542" y="351206"/>
                  </a:cubicBezTo>
                  <a:cubicBezTo>
                    <a:pt x="770306" y="355676"/>
                    <a:pt x="782879" y="358470"/>
                    <a:pt x="791261" y="359588"/>
                  </a:cubicBezTo>
                  <a:cubicBezTo>
                    <a:pt x="778967" y="382498"/>
                    <a:pt x="766115" y="401777"/>
                    <a:pt x="752703" y="417423"/>
                  </a:cubicBezTo>
                  <a:cubicBezTo>
                    <a:pt x="739292" y="433070"/>
                    <a:pt x="726999" y="444246"/>
                    <a:pt x="715823" y="450951"/>
                  </a:cubicBezTo>
                  <a:cubicBezTo>
                    <a:pt x="659384" y="424129"/>
                    <a:pt x="616636" y="402475"/>
                    <a:pt x="587578" y="385991"/>
                  </a:cubicBezTo>
                  <a:cubicBezTo>
                    <a:pt x="558520" y="369506"/>
                    <a:pt x="535470" y="354139"/>
                    <a:pt x="518426" y="339890"/>
                  </a:cubicBezTo>
                  <a:cubicBezTo>
                    <a:pt x="501383" y="325640"/>
                    <a:pt x="479730" y="305105"/>
                    <a:pt x="453466" y="278282"/>
                  </a:cubicBezTo>
                  <a:lnTo>
                    <a:pt x="453466" y="433349"/>
                  </a:lnTo>
                  <a:cubicBezTo>
                    <a:pt x="458495" y="430555"/>
                    <a:pt x="464642" y="428599"/>
                    <a:pt x="471906" y="427482"/>
                  </a:cubicBezTo>
                  <a:cubicBezTo>
                    <a:pt x="479171" y="426364"/>
                    <a:pt x="486295" y="425666"/>
                    <a:pt x="493280" y="425386"/>
                  </a:cubicBezTo>
                  <a:cubicBezTo>
                    <a:pt x="500265" y="425107"/>
                    <a:pt x="504876" y="424967"/>
                    <a:pt x="507111" y="424967"/>
                  </a:cubicBezTo>
                  <a:cubicBezTo>
                    <a:pt x="523875" y="424967"/>
                    <a:pt x="536448" y="423850"/>
                    <a:pt x="544830" y="421614"/>
                  </a:cubicBezTo>
                  <a:cubicBezTo>
                    <a:pt x="571093" y="417703"/>
                    <a:pt x="592328" y="415747"/>
                    <a:pt x="608533" y="415747"/>
                  </a:cubicBezTo>
                  <a:cubicBezTo>
                    <a:pt x="617474" y="422453"/>
                    <a:pt x="624459" y="427202"/>
                    <a:pt x="629488" y="429996"/>
                  </a:cubicBezTo>
                  <a:cubicBezTo>
                    <a:pt x="642340" y="437820"/>
                    <a:pt x="651840" y="445084"/>
                    <a:pt x="657987" y="451790"/>
                  </a:cubicBezTo>
                  <a:cubicBezTo>
                    <a:pt x="664134" y="458495"/>
                    <a:pt x="667486" y="467715"/>
                    <a:pt x="668045" y="479450"/>
                  </a:cubicBezTo>
                  <a:cubicBezTo>
                    <a:pt x="665251" y="486156"/>
                    <a:pt x="662876" y="500545"/>
                    <a:pt x="660920" y="522617"/>
                  </a:cubicBezTo>
                  <a:cubicBezTo>
                    <a:pt x="658965" y="544690"/>
                    <a:pt x="657707" y="564667"/>
                    <a:pt x="657149" y="582549"/>
                  </a:cubicBezTo>
                  <a:cubicBezTo>
                    <a:pt x="656590" y="613842"/>
                    <a:pt x="652678" y="657009"/>
                    <a:pt x="645414" y="712051"/>
                  </a:cubicBezTo>
                  <a:cubicBezTo>
                    <a:pt x="638149" y="767092"/>
                    <a:pt x="630047" y="796010"/>
                    <a:pt x="621106" y="798804"/>
                  </a:cubicBezTo>
                  <a:cubicBezTo>
                    <a:pt x="617194" y="801040"/>
                    <a:pt x="613283" y="802157"/>
                    <a:pt x="609371" y="802157"/>
                  </a:cubicBezTo>
                  <a:cubicBezTo>
                    <a:pt x="597636" y="802157"/>
                    <a:pt x="585762" y="796709"/>
                    <a:pt x="573748" y="785812"/>
                  </a:cubicBezTo>
                  <a:cubicBezTo>
                    <a:pt x="561733" y="774916"/>
                    <a:pt x="549021" y="761924"/>
                    <a:pt x="535610" y="746836"/>
                  </a:cubicBezTo>
                  <a:cubicBezTo>
                    <a:pt x="515493" y="751865"/>
                    <a:pt x="473303" y="754380"/>
                    <a:pt x="409041" y="754380"/>
                  </a:cubicBezTo>
                  <a:cubicBezTo>
                    <a:pt x="342544" y="754380"/>
                    <a:pt x="300634" y="757174"/>
                    <a:pt x="283311" y="762762"/>
                  </a:cubicBezTo>
                  <a:cubicBezTo>
                    <a:pt x="279400" y="763321"/>
                    <a:pt x="276047" y="763740"/>
                    <a:pt x="273253" y="764019"/>
                  </a:cubicBezTo>
                  <a:cubicBezTo>
                    <a:pt x="270459" y="764298"/>
                    <a:pt x="267386" y="764718"/>
                    <a:pt x="264033" y="765276"/>
                  </a:cubicBezTo>
                  <a:cubicBezTo>
                    <a:pt x="261239" y="766394"/>
                    <a:pt x="258445" y="771423"/>
                    <a:pt x="255651" y="780364"/>
                  </a:cubicBezTo>
                  <a:cubicBezTo>
                    <a:pt x="252857" y="789305"/>
                    <a:pt x="249504" y="794613"/>
                    <a:pt x="245592" y="796290"/>
                  </a:cubicBezTo>
                  <a:cubicBezTo>
                    <a:pt x="240004" y="795731"/>
                    <a:pt x="230086" y="795172"/>
                    <a:pt x="215836" y="794613"/>
                  </a:cubicBezTo>
                  <a:cubicBezTo>
                    <a:pt x="201587" y="794055"/>
                    <a:pt x="189852" y="789724"/>
                    <a:pt x="180632" y="781621"/>
                  </a:cubicBezTo>
                  <a:cubicBezTo>
                    <a:pt x="171412" y="773519"/>
                    <a:pt x="164008" y="760247"/>
                    <a:pt x="158420" y="741807"/>
                  </a:cubicBezTo>
                  <a:cubicBezTo>
                    <a:pt x="164566" y="693750"/>
                    <a:pt x="167640" y="649605"/>
                    <a:pt x="167640" y="609371"/>
                  </a:cubicBezTo>
                  <a:cubicBezTo>
                    <a:pt x="167640" y="543433"/>
                    <a:pt x="159817" y="490626"/>
                    <a:pt x="144170" y="450951"/>
                  </a:cubicBezTo>
                  <a:lnTo>
                    <a:pt x="168478" y="440055"/>
                  </a:lnTo>
                  <a:cubicBezTo>
                    <a:pt x="174066" y="448437"/>
                    <a:pt x="182588" y="454304"/>
                    <a:pt x="194043" y="457657"/>
                  </a:cubicBezTo>
                  <a:cubicBezTo>
                    <a:pt x="205498" y="461010"/>
                    <a:pt x="219888" y="462686"/>
                    <a:pt x="237210" y="462686"/>
                  </a:cubicBezTo>
                  <a:cubicBezTo>
                    <a:pt x="249504" y="462686"/>
                    <a:pt x="266827" y="461569"/>
                    <a:pt x="289179" y="459333"/>
                  </a:cubicBezTo>
                  <a:cubicBezTo>
                    <a:pt x="294767" y="459333"/>
                    <a:pt x="302590" y="458914"/>
                    <a:pt x="312648" y="458076"/>
                  </a:cubicBezTo>
                  <a:cubicBezTo>
                    <a:pt x="322707" y="457238"/>
                    <a:pt x="330530" y="457098"/>
                    <a:pt x="336118" y="457657"/>
                  </a:cubicBezTo>
                  <a:cubicBezTo>
                    <a:pt x="344500" y="450951"/>
                    <a:pt x="350647" y="445084"/>
                    <a:pt x="354558" y="440055"/>
                  </a:cubicBezTo>
                  <a:cubicBezTo>
                    <a:pt x="354000" y="436143"/>
                    <a:pt x="354279" y="425805"/>
                    <a:pt x="355397" y="409041"/>
                  </a:cubicBezTo>
                  <a:lnTo>
                    <a:pt x="356235" y="367131"/>
                  </a:lnTo>
                  <a:cubicBezTo>
                    <a:pt x="356235" y="348132"/>
                    <a:pt x="355117" y="332765"/>
                    <a:pt x="352882" y="321030"/>
                  </a:cubicBezTo>
                  <a:cubicBezTo>
                    <a:pt x="335000" y="341147"/>
                    <a:pt x="302590" y="364198"/>
                    <a:pt x="255651" y="390182"/>
                  </a:cubicBezTo>
                  <a:cubicBezTo>
                    <a:pt x="208712" y="416166"/>
                    <a:pt x="160375" y="438518"/>
                    <a:pt x="110642" y="457238"/>
                  </a:cubicBezTo>
                  <a:cubicBezTo>
                    <a:pt x="60909" y="475958"/>
                    <a:pt x="24028" y="485318"/>
                    <a:pt x="0" y="485318"/>
                  </a:cubicBezTo>
                  <a:cubicBezTo>
                    <a:pt x="1676" y="484200"/>
                    <a:pt x="10617" y="477774"/>
                    <a:pt x="26822" y="466039"/>
                  </a:cubicBezTo>
                  <a:cubicBezTo>
                    <a:pt x="96113" y="417423"/>
                    <a:pt x="150317" y="377609"/>
                    <a:pt x="189433" y="346595"/>
                  </a:cubicBezTo>
                  <a:cubicBezTo>
                    <a:pt x="228549" y="315582"/>
                    <a:pt x="251739" y="290855"/>
                    <a:pt x="259004" y="272415"/>
                  </a:cubicBezTo>
                  <a:cubicBezTo>
                    <a:pt x="247828" y="274091"/>
                    <a:pt x="236931" y="275348"/>
                    <a:pt x="226314" y="276187"/>
                  </a:cubicBezTo>
                  <a:cubicBezTo>
                    <a:pt x="215697" y="277025"/>
                    <a:pt x="206197" y="278003"/>
                    <a:pt x="197815" y="279120"/>
                  </a:cubicBezTo>
                  <a:cubicBezTo>
                    <a:pt x="159817" y="282473"/>
                    <a:pt x="134671" y="285267"/>
                    <a:pt x="122377" y="287502"/>
                  </a:cubicBezTo>
                  <a:cubicBezTo>
                    <a:pt x="120142" y="288061"/>
                    <a:pt x="112039" y="290157"/>
                    <a:pt x="98069" y="293789"/>
                  </a:cubicBezTo>
                  <a:cubicBezTo>
                    <a:pt x="84099" y="297421"/>
                    <a:pt x="70409" y="299237"/>
                    <a:pt x="56997" y="299237"/>
                  </a:cubicBezTo>
                  <a:cubicBezTo>
                    <a:pt x="49733" y="299237"/>
                    <a:pt x="43586" y="298399"/>
                    <a:pt x="38557" y="296723"/>
                  </a:cubicBezTo>
                  <a:cubicBezTo>
                    <a:pt x="32410" y="294487"/>
                    <a:pt x="24447" y="282333"/>
                    <a:pt x="14668" y="260261"/>
                  </a:cubicBezTo>
                  <a:cubicBezTo>
                    <a:pt x="4889" y="238188"/>
                    <a:pt x="0" y="222681"/>
                    <a:pt x="0" y="213741"/>
                  </a:cubicBezTo>
                  <a:cubicBezTo>
                    <a:pt x="7264" y="219887"/>
                    <a:pt x="16205" y="223659"/>
                    <a:pt x="26822" y="225056"/>
                  </a:cubicBezTo>
                  <a:cubicBezTo>
                    <a:pt x="37439" y="226453"/>
                    <a:pt x="59791" y="227152"/>
                    <a:pt x="93878" y="227152"/>
                  </a:cubicBezTo>
                  <a:cubicBezTo>
                    <a:pt x="140817" y="222123"/>
                    <a:pt x="192227" y="218770"/>
                    <a:pt x="248107" y="217093"/>
                  </a:cubicBezTo>
                  <a:cubicBezTo>
                    <a:pt x="255930" y="216535"/>
                    <a:pt x="270599" y="215696"/>
                    <a:pt x="292112" y="214579"/>
                  </a:cubicBezTo>
                  <a:cubicBezTo>
                    <a:pt x="313626" y="213461"/>
                    <a:pt x="329692" y="212204"/>
                    <a:pt x="340309" y="210807"/>
                  </a:cubicBezTo>
                  <a:cubicBezTo>
                    <a:pt x="350926" y="209410"/>
                    <a:pt x="357073" y="207873"/>
                    <a:pt x="358749" y="206197"/>
                  </a:cubicBezTo>
                  <a:cubicBezTo>
                    <a:pt x="357073" y="202285"/>
                    <a:pt x="356235" y="195021"/>
                    <a:pt x="356235" y="184404"/>
                  </a:cubicBezTo>
                  <a:cubicBezTo>
                    <a:pt x="355676" y="170434"/>
                    <a:pt x="353580" y="159956"/>
                    <a:pt x="349948" y="152971"/>
                  </a:cubicBezTo>
                  <a:cubicBezTo>
                    <a:pt x="346316" y="145986"/>
                    <a:pt x="337236" y="142494"/>
                    <a:pt x="322707" y="142494"/>
                  </a:cubicBezTo>
                  <a:cubicBezTo>
                    <a:pt x="316560" y="142494"/>
                    <a:pt x="311810" y="142773"/>
                    <a:pt x="308457" y="143332"/>
                  </a:cubicBezTo>
                  <a:lnTo>
                    <a:pt x="319354" y="139979"/>
                  </a:lnTo>
                  <a:lnTo>
                    <a:pt x="318516" y="139979"/>
                  </a:lnTo>
                  <a:cubicBezTo>
                    <a:pt x="318516" y="140538"/>
                    <a:pt x="310693" y="140817"/>
                    <a:pt x="295046" y="140817"/>
                  </a:cubicBezTo>
                  <a:cubicBezTo>
                    <a:pt x="265430" y="140817"/>
                    <a:pt x="221843" y="139560"/>
                    <a:pt x="164287" y="137045"/>
                  </a:cubicBezTo>
                  <a:cubicBezTo>
                    <a:pt x="106731" y="134531"/>
                    <a:pt x="66776" y="132156"/>
                    <a:pt x="44424" y="129921"/>
                  </a:cubicBezTo>
                  <a:cubicBezTo>
                    <a:pt x="56718" y="125450"/>
                    <a:pt x="104495" y="115671"/>
                    <a:pt x="187757" y="100584"/>
                  </a:cubicBezTo>
                  <a:cubicBezTo>
                    <a:pt x="316281" y="76555"/>
                    <a:pt x="389483" y="61188"/>
                    <a:pt x="407365" y="54483"/>
                  </a:cubicBezTo>
                  <a:lnTo>
                    <a:pt x="430835" y="46939"/>
                  </a:lnTo>
                  <a:cubicBezTo>
                    <a:pt x="446481" y="42468"/>
                    <a:pt x="459333" y="38138"/>
                    <a:pt x="469392" y="33947"/>
                  </a:cubicBezTo>
                  <a:cubicBezTo>
                    <a:pt x="479450" y="29756"/>
                    <a:pt x="486994" y="24587"/>
                    <a:pt x="492023" y="18440"/>
                  </a:cubicBezTo>
                  <a:cubicBezTo>
                    <a:pt x="488112" y="16764"/>
                    <a:pt x="485457" y="15087"/>
                    <a:pt x="484060" y="13411"/>
                  </a:cubicBezTo>
                  <a:cubicBezTo>
                    <a:pt x="482663" y="11734"/>
                    <a:pt x="481685" y="8382"/>
                    <a:pt x="481127" y="3352"/>
                  </a:cubicBezTo>
                  <a:cubicBezTo>
                    <a:pt x="487832" y="1117"/>
                    <a:pt x="496494" y="0"/>
                    <a:pt x="507111" y="0"/>
                  </a:cubicBezTo>
                  <a:close/>
                </a:path>
              </a:pathLst>
            </a:custGeom>
            <a:gradFill>
              <a:gsLst>
                <a:gs pos="51712">
                  <a:schemeClr val="accent1"/>
                </a:gs>
                <a:gs pos="88000">
                  <a:schemeClr val="accent1">
                    <a:lumMod val="75000"/>
                  </a:schemeClr>
                </a:gs>
                <a:gs pos="25000">
                  <a:schemeClr val="accent4">
                    <a:lumMod val="75000"/>
                  </a:schemeClr>
                </a:gs>
                <a:gs pos="6000">
                  <a:schemeClr val="accent2"/>
                </a:gs>
              </a:gsLst>
              <a:lin ang="2700000" scaled="1"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>
                <a:defRPr sz="6600" spc="300"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gradFill>
                    <a:gsLst>
                      <a:gs pos="88000">
                        <a:srgbClr val="A44032"/>
                      </a:gs>
                      <a:gs pos="25000">
                        <a:srgbClr val="D09240"/>
                      </a:gs>
                      <a:gs pos="47000">
                        <a:srgbClr val="C1763B"/>
                      </a:gs>
                      <a:gs pos="6000">
                        <a:srgbClr val="E4B846"/>
                      </a:gs>
                    </a:gsLst>
                    <a:lin ang="2700000" scaled="1"/>
                  </a:gradFill>
                  <a:effectLst>
                    <a:outerShdw blurRad="114300" dist="63500" dir="5400000" algn="t" rotWithShape="0">
                      <a:schemeClr val="accent2">
                        <a:lumMod val="50000"/>
                        <a:alpha val="35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endParaRPr lang="zh-CN" altLang="en-US"/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C8B586B9-BA77-4DBD-88D2-AA26C44F7E18}"/>
              </a:ext>
            </a:extLst>
          </p:cNvPr>
          <p:cNvSpPr txBox="1"/>
          <p:nvPr/>
        </p:nvSpPr>
        <p:spPr>
          <a:xfrm>
            <a:off x="2276861" y="3745000"/>
            <a:ext cx="906017" cy="14202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000">
                <a:solidFill>
                  <a:schemeClr val="accent2">
                    <a:lumMod val="75000"/>
                  </a:schemeClr>
                </a:solidFill>
                <a:latin typeface="+mn-ea"/>
              </a:rPr>
              <a:t>WEI </a:t>
            </a:r>
          </a:p>
          <a:p>
            <a:pPr algn="r">
              <a:lnSpc>
                <a:spcPct val="150000"/>
              </a:lnSpc>
            </a:pPr>
            <a:r>
              <a:rPr lang="en-US" altLang="zh-CN" sz="2000">
                <a:solidFill>
                  <a:schemeClr val="accent2">
                    <a:lumMod val="75000"/>
                  </a:schemeClr>
                </a:solidFill>
                <a:latin typeface="+mn-ea"/>
              </a:rPr>
              <a:t>ZHI </a:t>
            </a:r>
          </a:p>
          <a:p>
            <a:pPr algn="r">
              <a:lnSpc>
                <a:spcPct val="150000"/>
              </a:lnSpc>
            </a:pPr>
            <a:r>
              <a:rPr lang="en-US" altLang="zh-CN" sz="2000">
                <a:solidFill>
                  <a:schemeClr val="accent2">
                    <a:lumMod val="75000"/>
                  </a:schemeClr>
                </a:solidFill>
                <a:latin typeface="+mn-ea"/>
              </a:rPr>
              <a:t>XIANG</a:t>
            </a:r>
            <a:endParaRPr lang="zh-CN" altLang="en-US" sz="200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6536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>
            <a:extLst>
              <a:ext uri="{FF2B5EF4-FFF2-40B4-BE49-F238E27FC236}">
                <a16:creationId xmlns:a16="http://schemas.microsoft.com/office/drawing/2014/main" id="{41C06A86-E982-48DB-BD0A-B6B21E50B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5" y="5206730"/>
            <a:ext cx="2792372" cy="152015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07AA962C-FE88-41E8-B5CE-66E6A8D69F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769" y1="9689" x2="48769" y2="9689"/>
                        <a14:foregroundMark x1="41692" y1="21453" x2="41692" y2="21453"/>
                        <a14:foregroundMark x1="48769" y1="25029" x2="48769" y2="25029"/>
                        <a14:foregroundMark x1="51846" y1="28720" x2="51846" y2="28720"/>
                        <a14:foregroundMark x1="51692" y1="25375" x2="51692" y2="25375"/>
                        <a14:foregroundMark x1="88923" y1="68858" x2="88923" y2="68858"/>
                        <a14:foregroundMark x1="84308" y1="78085" x2="84308" y2="78085"/>
                        <a14:foregroundMark x1="76923" y1="58824" x2="76923" y2="58824"/>
                        <a14:foregroundMark x1="88000" y1="88120" x2="88000" y2="88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87727">
            <a:off x="553682" y="720991"/>
            <a:ext cx="2171514" cy="2896469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4C643506-BCE8-4504-891D-31F780B3A7D6}"/>
              </a:ext>
            </a:extLst>
          </p:cNvPr>
          <p:cNvSpPr txBox="1"/>
          <p:nvPr/>
        </p:nvSpPr>
        <p:spPr>
          <a:xfrm>
            <a:off x="2055360" y="1522916"/>
            <a:ext cx="788836" cy="414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>
                <a:solidFill>
                  <a:schemeClr val="accent2"/>
                </a:solidFill>
                <a:latin typeface="+mn-ea"/>
                <a:ea typeface="+mn-ea"/>
              </a:rPr>
              <a:t>JIN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EEBBC5E-3A7F-4F88-9972-9E4C54E0C0AC}"/>
              </a:ext>
            </a:extLst>
          </p:cNvPr>
          <p:cNvSpPr txBox="1"/>
          <p:nvPr/>
        </p:nvSpPr>
        <p:spPr>
          <a:xfrm>
            <a:off x="2133600" y="2642082"/>
            <a:ext cx="882286" cy="414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>
                <a:latin typeface="+mn-ea"/>
                <a:ea typeface="+mn-ea"/>
              </a:rPr>
              <a:t>LING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27BE134-7D3A-42D4-9BAB-42356072771A}"/>
              </a:ext>
            </a:extLst>
          </p:cNvPr>
          <p:cNvSpPr txBox="1"/>
          <p:nvPr/>
        </p:nvSpPr>
        <p:spPr>
          <a:xfrm>
            <a:off x="650240" y="3704786"/>
            <a:ext cx="887829" cy="414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2000">
                <a:solidFill>
                  <a:schemeClr val="accent2"/>
                </a:solidFill>
                <a:latin typeface="+mn-ea"/>
              </a:rPr>
              <a:t>HUAI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CD5DF15-48A4-44D2-A4F0-CB1EECB4423F}"/>
              </a:ext>
            </a:extLst>
          </p:cNvPr>
          <p:cNvSpPr txBox="1"/>
          <p:nvPr/>
        </p:nvSpPr>
        <p:spPr>
          <a:xfrm>
            <a:off x="856305" y="4504603"/>
            <a:ext cx="580305" cy="414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>
                <a:latin typeface="+mn-ea"/>
                <a:ea typeface="+mn-ea"/>
              </a:rPr>
              <a:t>GU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C828CC3-74F0-428B-AB36-6A34B0EB1B69}"/>
              </a:ext>
            </a:extLst>
          </p:cNvPr>
          <p:cNvGrpSpPr/>
          <p:nvPr/>
        </p:nvGrpSpPr>
        <p:grpSpPr>
          <a:xfrm>
            <a:off x="3227314" y="1272493"/>
            <a:ext cx="7168145" cy="3869841"/>
            <a:chOff x="3190070" y="1518053"/>
            <a:chExt cx="7168145" cy="3869841"/>
          </a:xfrm>
        </p:grpSpPr>
        <p:sp>
          <p:nvSpPr>
            <p:cNvPr id="49" name="缺角矩形 48">
              <a:extLst>
                <a:ext uri="{FF2B5EF4-FFF2-40B4-BE49-F238E27FC236}">
                  <a16:creationId xmlns:a16="http://schemas.microsoft.com/office/drawing/2014/main" id="{2E162DAE-38FC-4C7D-92D1-838DCD550643}"/>
                </a:ext>
              </a:extLst>
            </p:cNvPr>
            <p:cNvSpPr/>
            <p:nvPr/>
          </p:nvSpPr>
          <p:spPr>
            <a:xfrm>
              <a:off x="3190070" y="1518053"/>
              <a:ext cx="7104320" cy="3869841"/>
            </a:xfrm>
            <a:prstGeom prst="plaque">
              <a:avLst>
                <a:gd name="adj" fmla="val 10189"/>
              </a:avLst>
            </a:prstGeom>
            <a:pattFill prst="openDmnd">
              <a:fgClr>
                <a:schemeClr val="accent2"/>
              </a:fgClr>
              <a:bgClr>
                <a:srgbClr val="F6F6F4"/>
              </a:bgClr>
            </a:pattFill>
            <a:ln w="42373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873" tIns="46936" rIns="93873" bIns="46936" rtlCol="0" anchor="ctr">
              <a:noAutofit/>
            </a:bodyPr>
            <a:lstStyle/>
            <a:p>
              <a:pPr algn="ctr"/>
              <a:endParaRPr lang="zh-CN" altLang="en-US" sz="1848">
                <a:latin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1E83878-8C9C-45CA-A68B-F44BB0A04819}"/>
                </a:ext>
              </a:extLst>
            </p:cNvPr>
            <p:cNvSpPr txBox="1"/>
            <p:nvPr/>
          </p:nvSpPr>
          <p:spPr>
            <a:xfrm>
              <a:off x="3698816" y="4446127"/>
              <a:ext cx="6659399" cy="511230"/>
            </a:xfrm>
            <a:prstGeom prst="rect">
              <a:avLst/>
            </a:prstGeom>
            <a:noFill/>
            <a:ln w="9525">
              <a:noFill/>
            </a:ln>
            <a:effectLst/>
          </p:spPr>
          <p:txBody>
            <a:bodyPr wrap="square" lIns="93873" tIns="46936" rIns="93873" bIns="46936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088" b="0">
                  <a:latin typeface="+mn-ea"/>
                  <a:cs typeface="华文楷体" panose="02000000000000000000" charset="-122"/>
                </a:defRPr>
              </a:lvl1pPr>
            </a:lstStyle>
            <a:p>
              <a:r>
                <a:rPr lang="zh-CN" altLang="en-US" sz="2464"/>
                <a:t>怀念古代遗迹、感慨兴衰。</a:t>
              </a: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05633CF-6FC9-49C5-9269-DBE9A8EC269D}"/>
                </a:ext>
              </a:extLst>
            </p:cNvPr>
            <p:cNvGrpSpPr/>
            <p:nvPr/>
          </p:nvGrpSpPr>
          <p:grpSpPr>
            <a:xfrm>
              <a:off x="3770704" y="1823285"/>
              <a:ext cx="1455866" cy="573425"/>
              <a:chOff x="3349307" y="1135836"/>
              <a:chExt cx="1455866" cy="573425"/>
            </a:xfrm>
          </p:grpSpPr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B2CB91CA-046E-4E13-B86C-546E8CA2D911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349307" y="1186529"/>
                <a:ext cx="1194387" cy="511230"/>
              </a:xfrm>
              <a:prstGeom prst="roundRect">
                <a:avLst>
                  <a:gd name="adj" fmla="val 14908"/>
                </a:avLst>
              </a:prstGeom>
              <a:solidFill>
                <a:schemeClr val="accent1">
                  <a:lumMod val="75000"/>
                </a:schemeClr>
              </a:solidFill>
              <a:ln w="14986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899" tIns="53950" rIns="107899" bIns="53950" rtlCol="0" anchor="ctr">
                <a:noAutofit/>
              </a:bodyPr>
              <a:lstStyle/>
              <a:p>
                <a:pPr algn="ctr"/>
                <a:endParaRPr lang="zh-CN" altLang="en-US" sz="2124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689BC9B-BB97-4302-A70A-B0E1F7FBC540}"/>
                  </a:ext>
                </a:extLst>
              </p:cNvPr>
              <p:cNvSpPr txBox="1"/>
              <p:nvPr/>
            </p:nvSpPr>
            <p:spPr>
              <a:xfrm>
                <a:off x="3450970" y="1135836"/>
                <a:ext cx="1354203" cy="573425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txBody>
              <a:bodyPr wrap="square" lIns="93873" tIns="46936" rIns="93873" bIns="46936">
                <a:no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400" b="0">
                    <a:latin typeface="+mn-ea"/>
                    <a:cs typeface="华文楷体" panose="02000000000000000000" charset="-122"/>
                  </a:defRPr>
                </a:lvl1pPr>
              </a:lstStyle>
              <a:p>
                <a:r>
                  <a:rPr lang="zh-CN" altLang="en-US" sz="2832" b="1">
                    <a:solidFill>
                      <a:schemeClr val="bg1"/>
                    </a:solidFill>
                  </a:rPr>
                  <a:t>金陵</a:t>
                </a:r>
                <a:endParaRPr lang="en-US" altLang="zh-CN" sz="2832" b="1">
                  <a:solidFill>
                    <a:srgbClr val="A44032"/>
                  </a:solidFill>
                </a:endParaRPr>
              </a:p>
            </p:txBody>
          </p:sp>
        </p:grp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6FB2BB96-1FCA-485E-9EFC-1281A22C9CE5}"/>
                </a:ext>
              </a:extLst>
            </p:cNvPr>
            <p:cNvSpPr txBox="1"/>
            <p:nvPr/>
          </p:nvSpPr>
          <p:spPr>
            <a:xfrm>
              <a:off x="3569230" y="2504240"/>
              <a:ext cx="6656805" cy="966185"/>
            </a:xfrm>
            <a:prstGeom prst="rect">
              <a:avLst/>
            </a:prstGeom>
            <a:noFill/>
            <a:ln w="9525">
              <a:noFill/>
            </a:ln>
            <a:effectLst/>
          </p:spPr>
          <p:txBody>
            <a:bodyPr wrap="square" lIns="93873" tIns="46936" rIns="93873" bIns="46936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>
                  <a:latin typeface="+mn-ea"/>
                  <a:cs typeface="华文楷体" panose="02000000000000000000" charset="-122"/>
                </a:defRPr>
              </a:lvl1pPr>
            </a:lstStyle>
            <a:p>
              <a:r>
                <a:rPr lang="zh-CN" altLang="en-US" sz="2464"/>
                <a:t>亦称建康，今江苏省会南京，为“三国的东吴、东晋，南朝的宋、齐、梁、陈”六朝古都。</a:t>
              </a:r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76A083D8-0742-4B8A-950F-0DBADD78DA9C}"/>
                </a:ext>
              </a:extLst>
            </p:cNvPr>
            <p:cNvGrpSpPr/>
            <p:nvPr/>
          </p:nvGrpSpPr>
          <p:grpSpPr>
            <a:xfrm>
              <a:off x="3799186" y="3791309"/>
              <a:ext cx="1455867" cy="573425"/>
              <a:chOff x="3353651" y="1436043"/>
              <a:chExt cx="1455867" cy="573425"/>
            </a:xfrm>
          </p:grpSpPr>
          <p:sp>
            <p:nvSpPr>
              <p:cNvPr id="78" name="矩形: 圆角 77">
                <a:extLst>
                  <a:ext uri="{FF2B5EF4-FFF2-40B4-BE49-F238E27FC236}">
                    <a16:creationId xmlns:a16="http://schemas.microsoft.com/office/drawing/2014/main" id="{B28B47A1-13EB-4E58-A82F-E9D9C2040915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3353651" y="1486735"/>
                <a:ext cx="1194387" cy="511230"/>
              </a:xfrm>
              <a:prstGeom prst="roundRect">
                <a:avLst>
                  <a:gd name="adj" fmla="val 14908"/>
                </a:avLst>
              </a:prstGeom>
              <a:solidFill>
                <a:schemeClr val="accent1">
                  <a:lumMod val="75000"/>
                </a:schemeClr>
              </a:solidFill>
              <a:ln w="14986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899" tIns="53950" rIns="107899" bIns="53950" rtlCol="0" anchor="ctr">
                <a:noAutofit/>
              </a:bodyPr>
              <a:lstStyle/>
              <a:p>
                <a:pPr algn="ctr"/>
                <a:endParaRPr lang="zh-CN" altLang="en-US" sz="2124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6707B71D-A89E-4923-9CD4-9D85908103E6}"/>
                  </a:ext>
                </a:extLst>
              </p:cNvPr>
              <p:cNvSpPr txBox="1"/>
              <p:nvPr/>
            </p:nvSpPr>
            <p:spPr>
              <a:xfrm>
                <a:off x="3455315" y="1436043"/>
                <a:ext cx="1354203" cy="573425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txBody>
              <a:bodyPr wrap="square" lIns="93873" tIns="46936" rIns="93873" bIns="46936">
                <a:no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400" b="0">
                    <a:latin typeface="+mn-ea"/>
                    <a:cs typeface="华文楷体" panose="02000000000000000000" charset="-122"/>
                  </a:defRPr>
                </a:lvl1pPr>
              </a:lstStyle>
              <a:p>
                <a:r>
                  <a:rPr lang="zh-CN" altLang="en-US" sz="2832" b="1">
                    <a:solidFill>
                      <a:schemeClr val="bg1"/>
                    </a:solidFill>
                  </a:rPr>
                  <a:t>怀古</a:t>
                </a:r>
                <a:endParaRPr lang="en-US" altLang="zh-CN" sz="2832" b="1">
                  <a:solidFill>
                    <a:srgbClr val="A44032"/>
                  </a:solidFill>
                </a:endParaRPr>
              </a:p>
            </p:txBody>
          </p:sp>
        </p:grp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E07CD848-5005-4413-B0FC-33AF2D1BC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8" t="11538"/>
          <a:stretch>
            <a:fillRect/>
          </a:stretch>
        </p:blipFill>
        <p:spPr>
          <a:xfrm rot="20993674" flipH="1" flipV="1">
            <a:off x="8010945" y="2256059"/>
            <a:ext cx="4646490" cy="4894486"/>
          </a:xfrm>
          <a:custGeom>
            <a:avLst/>
            <a:gdLst>
              <a:gd name="connsiteX0" fmla="*/ 0 w 4646490"/>
              <a:gd name="connsiteY0" fmla="*/ 4894486 h 4894486"/>
              <a:gd name="connsiteX1" fmla="*/ 872320 w 4646490"/>
              <a:gd name="connsiteY1" fmla="*/ 0 h 4894486"/>
              <a:gd name="connsiteX2" fmla="*/ 4646490 w 4646490"/>
              <a:gd name="connsiteY2" fmla="*/ 672652 h 4894486"/>
              <a:gd name="connsiteX3" fmla="*/ 4646490 w 4646490"/>
              <a:gd name="connsiteY3" fmla="*/ 4894486 h 48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6490" h="4894486">
                <a:moveTo>
                  <a:pt x="0" y="4894486"/>
                </a:moveTo>
                <a:lnTo>
                  <a:pt x="872320" y="0"/>
                </a:lnTo>
                <a:lnTo>
                  <a:pt x="4646490" y="672652"/>
                </a:lnTo>
                <a:lnTo>
                  <a:pt x="4646490" y="4894486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grpSp>
        <p:nvGrpSpPr>
          <p:cNvPr id="81" name="组合 80">
            <a:extLst>
              <a:ext uri="{FF2B5EF4-FFF2-40B4-BE49-F238E27FC236}">
                <a16:creationId xmlns:a16="http://schemas.microsoft.com/office/drawing/2014/main" id="{413CBC63-2A74-440D-AF50-32EB0AF2839F}"/>
              </a:ext>
            </a:extLst>
          </p:cNvPr>
          <p:cNvGrpSpPr/>
          <p:nvPr/>
        </p:nvGrpSpPr>
        <p:grpSpPr>
          <a:xfrm flipH="1">
            <a:off x="9598063" y="240652"/>
            <a:ext cx="1821430" cy="1928573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C387131B-BD3C-49F1-A73B-713661B6B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FC92787D-64F5-4DCA-96D7-8791BE52D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2DF766C0-56A0-445E-BC31-6642FFF954AF}"/>
              </a:ext>
            </a:extLst>
          </p:cNvPr>
          <p:cNvSpPr txBox="1"/>
          <p:nvPr/>
        </p:nvSpPr>
        <p:spPr>
          <a:xfrm>
            <a:off x="4446670" y="5203231"/>
            <a:ext cx="4891083" cy="77104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楷体" panose="02010609060101010101" charset="-122"/>
              </a:rPr>
              <a:t>选自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楷体" panose="02010609060101010101" charset="-122"/>
              </a:rPr>
              <a:t>《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楷体" panose="02010609060101010101" charset="-122"/>
              </a:rPr>
              <a:t>临川先生文集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楷体" panose="02010609060101010101" charset="-122"/>
              </a:rPr>
              <a:t>》</a:t>
            </a:r>
            <a:endParaRPr lang="zh-CN" altLang="en-US" sz="400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楷体" panose="02010609060101010101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3E72CB5-74E8-432A-B656-0987CA0E3E4D}"/>
              </a:ext>
            </a:extLst>
          </p:cNvPr>
          <p:cNvCxnSpPr/>
          <p:nvPr/>
        </p:nvCxnSpPr>
        <p:spPr>
          <a:xfrm>
            <a:off x="5323961" y="6019312"/>
            <a:ext cx="2450876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  <a:alpha val="0"/>
                  </a:schemeClr>
                </a:gs>
                <a:gs pos="4500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9B3E8CCE-4D26-8129-73BE-BC13D244888D}"/>
              </a:ext>
            </a:extLst>
          </p:cNvPr>
          <p:cNvSpPr txBox="1"/>
          <p:nvPr/>
        </p:nvSpPr>
        <p:spPr>
          <a:xfrm>
            <a:off x="1436610" y="1806317"/>
            <a:ext cx="1200329" cy="3644587"/>
          </a:xfrm>
          <a:prstGeom prst="rect">
            <a:avLst/>
          </a:prstGeom>
          <a:noFill/>
        </p:spPr>
        <p:txBody>
          <a:bodyPr vert="eaVert" wrap="none" rtlCol="0">
            <a:noAutofit/>
          </a:bodyPr>
          <a:lstStyle/>
          <a:p>
            <a:r>
              <a:rPr lang="zh-CN" altLang="en-US" sz="6600" spc="3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6000">
                      <a:schemeClr val="accent2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114300" dist="63500" dir="5400000" algn="t" rotWithShape="0">
                    <a:schemeClr val="accent2">
                      <a:lumMod val="50000"/>
                      <a:alpha val="35000"/>
                    </a:schemeClr>
                  </a:outerShdw>
                </a:effectLst>
                <a:latin typeface="+mj-ea"/>
                <a:ea typeface="+mj-ea"/>
              </a:rPr>
              <a:t>金陵怀古</a:t>
            </a:r>
          </a:p>
        </p:txBody>
      </p:sp>
    </p:spTree>
    <p:extLst>
      <p:ext uri="{BB962C8B-B14F-4D97-AF65-F5344CB8AC3E}">
        <p14:creationId xmlns:p14="http://schemas.microsoft.com/office/powerpoint/2010/main" val="385086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171966" y="173446"/>
            <a:ext cx="8044610" cy="4657736"/>
            <a:chOff x="937775" y="552817"/>
            <a:chExt cx="9210777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937775" y="552817"/>
              <a:ext cx="9210777" cy="4378036"/>
              <a:chOff x="937775" y="727427"/>
              <a:chExt cx="9210777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937775" y="727427"/>
                <a:ext cx="9210777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2199005" y="2565537"/>
                <a:ext cx="6688316" cy="14754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初读正音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2337961" y="4350998"/>
              <a:ext cx="6460933" cy="49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Chu  Du  Zheng  Ying</a:t>
              </a:r>
              <a:endParaRPr lang="zh-CN" altLang="en-US" sz="280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29000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2967869" y="1120899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6267900" y="4905693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B587B8-FD99-481E-AA90-2653E1C42C17}"/>
              </a:ext>
            </a:extLst>
          </p:cNvPr>
          <p:cNvGrpSpPr/>
          <p:nvPr/>
        </p:nvGrpSpPr>
        <p:grpSpPr>
          <a:xfrm flipH="1">
            <a:off x="9319705" y="963271"/>
            <a:ext cx="1783497" cy="1888407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88672B4-10CC-4C5D-B031-B67B2F93A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28A10B4-6DCE-4879-A0E1-59796D726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7F3D5405-F68F-4AF8-A925-F9128A1A7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052" r="54553"/>
          <a:stretch>
            <a:fillRect/>
          </a:stretch>
        </p:blipFill>
        <p:spPr>
          <a:xfrm rot="19947481" flipH="1">
            <a:off x="474883" y="-998223"/>
            <a:ext cx="4446616" cy="6398103"/>
          </a:xfrm>
          <a:custGeom>
            <a:avLst/>
            <a:gdLst>
              <a:gd name="connsiteX0" fmla="*/ 3598060 w 4446616"/>
              <a:gd name="connsiteY0" fmla="*/ 0 h 6398103"/>
              <a:gd name="connsiteX1" fmla="*/ 0 w 4446616"/>
              <a:gd name="connsiteY1" fmla="*/ 1876383 h 6398103"/>
              <a:gd name="connsiteX2" fmla="*/ 0 w 4446616"/>
              <a:gd name="connsiteY2" fmla="*/ 4242539 h 6398103"/>
              <a:gd name="connsiteX3" fmla="*/ 203252 w 4446616"/>
              <a:gd name="connsiteY3" fmla="*/ 4532300 h 6398103"/>
              <a:gd name="connsiteX4" fmla="*/ 816154 w 4446616"/>
              <a:gd name="connsiteY4" fmla="*/ 5358286 h 6398103"/>
              <a:gd name="connsiteX5" fmla="*/ 1518910 w 4446616"/>
              <a:gd name="connsiteY5" fmla="*/ 6296570 h 6398103"/>
              <a:gd name="connsiteX6" fmla="*/ 1596045 w 4446616"/>
              <a:gd name="connsiteY6" fmla="*/ 6398103 h 6398103"/>
              <a:gd name="connsiteX7" fmla="*/ 1898222 w 4446616"/>
              <a:gd name="connsiteY7" fmla="*/ 6398103 h 6398103"/>
              <a:gd name="connsiteX8" fmla="*/ 1867203 w 4446616"/>
              <a:gd name="connsiteY8" fmla="*/ 6234079 h 6398103"/>
              <a:gd name="connsiteX9" fmla="*/ 1698956 w 4446616"/>
              <a:gd name="connsiteY9" fmla="*/ 4621646 h 6398103"/>
              <a:gd name="connsiteX10" fmla="*/ 2894526 w 4446616"/>
              <a:gd name="connsiteY10" fmla="*/ 2727540 h 6398103"/>
              <a:gd name="connsiteX11" fmla="*/ 4363049 w 4446616"/>
              <a:gd name="connsiteY11" fmla="*/ 1680859 h 6398103"/>
              <a:gd name="connsiteX12" fmla="*/ 4446616 w 4446616"/>
              <a:gd name="connsiteY12" fmla="*/ 1627149 h 639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46616" h="6398103">
                <a:moveTo>
                  <a:pt x="3598060" y="0"/>
                </a:moveTo>
                <a:lnTo>
                  <a:pt x="0" y="1876383"/>
                </a:lnTo>
                <a:lnTo>
                  <a:pt x="0" y="4242539"/>
                </a:lnTo>
                <a:lnTo>
                  <a:pt x="203252" y="4532300"/>
                </a:lnTo>
                <a:cubicBezTo>
                  <a:pt x="399876" y="4806524"/>
                  <a:pt x="606520" y="5083637"/>
                  <a:pt x="816154" y="5358286"/>
                </a:cubicBezTo>
                <a:cubicBezTo>
                  <a:pt x="1025786" y="5632934"/>
                  <a:pt x="1264125" y="5956840"/>
                  <a:pt x="1518910" y="6296570"/>
                </a:cubicBezTo>
                <a:lnTo>
                  <a:pt x="1596045" y="6398103"/>
                </a:lnTo>
                <a:lnTo>
                  <a:pt x="1898222" y="6398103"/>
                </a:lnTo>
                <a:lnTo>
                  <a:pt x="1867203" y="6234079"/>
                </a:lnTo>
                <a:cubicBezTo>
                  <a:pt x="1759215" y="5599668"/>
                  <a:pt x="1722689" y="4991857"/>
                  <a:pt x="1698956" y="4621646"/>
                </a:cubicBezTo>
                <a:cubicBezTo>
                  <a:pt x="1635664" y="3634419"/>
                  <a:pt x="2306913" y="3317732"/>
                  <a:pt x="2894526" y="2727540"/>
                </a:cubicBezTo>
                <a:cubicBezTo>
                  <a:pt x="3261785" y="2358668"/>
                  <a:pt x="3831935" y="2016263"/>
                  <a:pt x="4363049" y="1680859"/>
                </a:cubicBezTo>
                <a:lnTo>
                  <a:pt x="4446616" y="1627149"/>
                </a:lnTo>
                <a:close/>
              </a:path>
            </a:pathLst>
          </a:cu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B3BF2CC-F5AE-4B22-BF78-EBDA72B05721}"/>
              </a:ext>
            </a:extLst>
          </p:cNvPr>
          <p:cNvGrpSpPr/>
          <p:nvPr/>
        </p:nvGrpSpPr>
        <p:grpSpPr>
          <a:xfrm>
            <a:off x="2043990" y="2549615"/>
            <a:ext cx="9674860" cy="2361567"/>
            <a:chOff x="2420264" y="1970118"/>
            <a:chExt cx="9674860" cy="2361567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CF29919-FC46-4956-835E-56C63928731B}"/>
                </a:ext>
              </a:extLst>
            </p:cNvPr>
            <p:cNvSpPr txBox="1"/>
            <p:nvPr/>
          </p:nvSpPr>
          <p:spPr>
            <a:xfrm>
              <a:off x="2420264" y="2877697"/>
              <a:ext cx="9674860" cy="14539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300000"/>
                </a:lnSpc>
              </a:pPr>
              <a:r>
                <a:rPr lang="zh-CN" sz="3600" b="0">
                  <a:latin typeface="+mn-ea"/>
                  <a:cs typeface="楷体" panose="02010609060101010101" charset="-122"/>
                </a:rPr>
                <a:t>斜</a:t>
              </a:r>
              <a:r>
                <a:rPr lang="zh-CN" sz="3600" b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楷体" panose="02010609060101010101" charset="-122"/>
                </a:rPr>
                <a:t>矗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(</a:t>
              </a:r>
              <a:r>
                <a:rPr lang="en-US" sz="3600" b="0" err="1">
                  <a:latin typeface="+mn-ea"/>
                  <a:cs typeface="楷体" panose="02010609060101010101" charset="-122"/>
                </a:rPr>
                <a:t>chù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)      </a:t>
              </a:r>
              <a:r>
                <a:rPr lang="zh-CN" sz="3600" b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楷体" panose="02010609060101010101" charset="-122"/>
                </a:rPr>
                <a:t>鹭</a:t>
              </a:r>
              <a:r>
                <a:rPr lang="zh-CN" sz="3600" b="0">
                  <a:latin typeface="+mn-ea"/>
                  <a:cs typeface="楷体" panose="02010609060101010101" charset="-122"/>
                </a:rPr>
                <a:t>起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(</a:t>
              </a:r>
              <a:r>
                <a:rPr lang="en-US" sz="3600" b="0" err="1">
                  <a:latin typeface="+mn-ea"/>
                  <a:cs typeface="楷体" panose="02010609060101010101" charset="-122"/>
                </a:rPr>
                <a:t>lù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)    </a:t>
              </a:r>
              <a:r>
                <a:rPr lang="zh-CN" sz="3600" b="0">
                  <a:latin typeface="+mn-ea"/>
                  <a:cs typeface="楷体" panose="02010609060101010101" charset="-122"/>
                </a:rPr>
                <a:t>漫</a:t>
              </a:r>
              <a:r>
                <a:rPr lang="zh-CN" sz="3600" b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楷体" panose="02010609060101010101" charset="-122"/>
                </a:rPr>
                <a:t>嗟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(</a:t>
              </a:r>
              <a:r>
                <a:rPr lang="en-US" sz="3600" b="0" err="1">
                  <a:latin typeface="+mn-ea"/>
                  <a:cs typeface="楷体" panose="02010609060101010101" charset="-122"/>
                </a:rPr>
                <a:t>jiē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)  </a:t>
              </a:r>
              <a:endParaRPr lang="zh-CN" altLang="en-US" sz="3600">
                <a:latin typeface="+mn-ea"/>
                <a:cs typeface="楷体" panose="02010609060101010101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CA8E0C2-69B3-4767-8AEB-4B283401330F}"/>
                </a:ext>
              </a:extLst>
            </p:cNvPr>
            <p:cNvSpPr txBox="1"/>
            <p:nvPr/>
          </p:nvSpPr>
          <p:spPr>
            <a:xfrm>
              <a:off x="2420264" y="1970118"/>
              <a:ext cx="9674860" cy="14539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300000"/>
                </a:lnSpc>
              </a:pPr>
              <a:r>
                <a:rPr lang="zh-CN" sz="3600" b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楷体" panose="02010609060101010101" charset="-122"/>
                </a:rPr>
                <a:t>澄</a:t>
              </a:r>
              <a:r>
                <a:rPr lang="zh-CN" sz="3600" b="0">
                  <a:latin typeface="+mn-ea"/>
                  <a:cs typeface="楷体" panose="02010609060101010101" charset="-122"/>
                </a:rPr>
                <a:t>江(chénɡ)　　如</a:t>
              </a:r>
              <a:r>
                <a:rPr lang="zh-CN" sz="3600" b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楷体" panose="02010609060101010101" charset="-122"/>
                </a:rPr>
                <a:t>簇</a:t>
              </a:r>
              <a:r>
                <a:rPr lang="zh-CN" sz="3600" b="0">
                  <a:latin typeface="+mn-ea"/>
                  <a:cs typeface="楷体" panose="02010609060101010101" charset="-122"/>
                </a:rPr>
                <a:t>(cù)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    </a:t>
              </a:r>
              <a:r>
                <a:rPr lang="zh-CN" sz="3600" b="0">
                  <a:latin typeface="+mn-ea"/>
                  <a:cs typeface="楷体" panose="02010609060101010101" charset="-122"/>
                </a:rPr>
                <a:t>去</a:t>
              </a:r>
              <a:r>
                <a:rPr lang="zh-CN" sz="3600" b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楷体" panose="02010609060101010101" charset="-122"/>
                </a:rPr>
                <a:t>棹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(</a:t>
              </a:r>
              <a:r>
                <a:rPr lang="en-US" sz="3600" b="0" err="1">
                  <a:latin typeface="+mn-ea"/>
                  <a:cs typeface="楷体" panose="02010609060101010101" charset="-122"/>
                </a:rPr>
                <a:t>zhào</a:t>
              </a:r>
              <a:r>
                <a:rPr lang="en-US" sz="3600" b="0">
                  <a:latin typeface="+mn-ea"/>
                  <a:cs typeface="楷体" panose="02010609060101010101" charset="-122"/>
                </a:rPr>
                <a:t>)</a:t>
              </a:r>
              <a:endParaRPr lang="zh-CN" altLang="en-US" sz="3600">
                <a:latin typeface="+mn-ea"/>
                <a:cs typeface="楷体" panose="02010609060101010101" charset="-122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F9A37C8-F169-4BFB-9B07-619877117D74}"/>
              </a:ext>
            </a:extLst>
          </p:cNvPr>
          <p:cNvSpPr/>
          <p:nvPr/>
        </p:nvSpPr>
        <p:spPr>
          <a:xfrm>
            <a:off x="8926960" y="4774584"/>
            <a:ext cx="2792372" cy="1520151"/>
          </a:xfrm>
          <a:prstGeom prst="rect">
            <a:avLst/>
          </a:prstGeom>
          <a:blipFill dpi="0" rotWithShape="1">
            <a:blip r:embed="rId7">
              <a:alphaModFix amt="3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3719080" y="-32195"/>
            <a:ext cx="4563707" cy="2642333"/>
            <a:chOff x="2930526" y="1500007"/>
            <a:chExt cx="5225271" cy="2483658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2930526" y="1500007"/>
              <a:ext cx="5225271" cy="2483658"/>
              <a:chOff x="2930526" y="1674617"/>
              <a:chExt cx="5225271" cy="2483658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2930526" y="1674617"/>
                <a:ext cx="5225271" cy="2483658"/>
              </a:xfrm>
              <a:prstGeom prst="rect">
                <a:avLst/>
              </a:prstGeom>
              <a:effectLst/>
            </p:spPr>
          </p:pic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3646022" y="2717377"/>
                <a:ext cx="3794280" cy="836995"/>
              </a:xfrm>
              <a:prstGeom prst="rect">
                <a:avLst/>
              </a:prstGeom>
              <a:noFill/>
              <a:effectLst/>
            </p:spPr>
            <p:txBody>
              <a:bodyPr wrap="square" lIns="51874" tIns="25937" rIns="51874" bIns="25937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5446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</a:rPr>
                  <a:t>初读正音</a:t>
                </a: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3724851" y="3654713"/>
              <a:ext cx="3665287" cy="278998"/>
            </a:xfrm>
            <a:prstGeom prst="rect">
              <a:avLst/>
            </a:prstGeom>
            <a:noFill/>
            <a:effectLst/>
          </p:spPr>
          <p:txBody>
            <a:bodyPr wrap="square" lIns="51874" tIns="25937" rIns="51874" bIns="25937" rtlCol="0">
              <a:noAutofit/>
            </a:bodyPr>
            <a:lstStyle/>
            <a:p>
              <a:pPr algn="dist"/>
              <a:r>
                <a:rPr lang="en-US" altLang="zh-CN" sz="1588">
                  <a:solidFill>
                    <a:schemeClr val="accent1"/>
                  </a:solidFill>
                  <a:latin typeface="+mn-ea"/>
                </a:rPr>
                <a:t>Chu  Du  Zheng  Ying</a:t>
              </a:r>
              <a:endParaRPr lang="zh-CN" altLang="en-US" sz="1588">
                <a:solidFill>
                  <a:schemeClr val="accent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13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EF475696-96C2-BF9F-0E2A-72A45B685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7374619" y="3188161"/>
            <a:ext cx="3282070" cy="1873738"/>
          </a:xfrm>
          <a:prstGeom prst="rect">
            <a:avLst/>
          </a:prstGeom>
          <a:effectLst/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508B244-EFAA-093A-27BB-DE7C2CFC33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7374619" y="2229296"/>
            <a:ext cx="3282070" cy="1873738"/>
          </a:xfrm>
          <a:prstGeom prst="rect">
            <a:avLst/>
          </a:prstGeom>
          <a:effectLst/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EBC0154-68FA-B16D-D546-CF554E035A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4426200" y="2229296"/>
            <a:ext cx="3282070" cy="1873738"/>
          </a:xfrm>
          <a:prstGeom prst="rect">
            <a:avLst/>
          </a:prstGeom>
          <a:effectLst/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D9E9F57-F7CA-50F2-A730-925CAEDF6D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4426200" y="3188161"/>
            <a:ext cx="3282070" cy="1873738"/>
          </a:xfrm>
          <a:prstGeom prst="rect">
            <a:avLst/>
          </a:prstGeom>
          <a:effectLst/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FAF97C7-F2BD-DC13-3588-9339FE4C4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1477784" y="2229296"/>
            <a:ext cx="3282070" cy="1873738"/>
          </a:xfrm>
          <a:prstGeom prst="rect">
            <a:avLst/>
          </a:prstGeom>
          <a:effectLst/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C3294CA4-2FB9-5D0D-1679-700CDC5A2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07"/>
          <a:stretch>
            <a:fillRect/>
          </a:stretch>
        </p:blipFill>
        <p:spPr>
          <a:xfrm rot="3909434">
            <a:off x="85878" y="-1179384"/>
            <a:ext cx="5659902" cy="6242672"/>
          </a:xfrm>
          <a:custGeom>
            <a:avLst/>
            <a:gdLst>
              <a:gd name="connsiteX0" fmla="*/ 0 w 6461669"/>
              <a:gd name="connsiteY0" fmla="*/ 5703425 h 7126993"/>
              <a:gd name="connsiteX1" fmla="*/ 0 w 6461669"/>
              <a:gd name="connsiteY1" fmla="*/ 2884898 h 7126993"/>
              <a:gd name="connsiteX2" fmla="*/ 107785 w 6461669"/>
              <a:gd name="connsiteY2" fmla="*/ 2855380 h 7126993"/>
              <a:gd name="connsiteX3" fmla="*/ 2026847 w 6461669"/>
              <a:gd name="connsiteY3" fmla="*/ 2499458 h 7126993"/>
              <a:gd name="connsiteX4" fmla="*/ 2328257 w 6461669"/>
              <a:gd name="connsiteY4" fmla="*/ 2633057 h 7126993"/>
              <a:gd name="connsiteX5" fmla="*/ 2654629 w 6461669"/>
              <a:gd name="connsiteY5" fmla="*/ 2407846 h 7126993"/>
              <a:gd name="connsiteX6" fmla="*/ 3374483 w 6461669"/>
              <a:gd name="connsiteY6" fmla="*/ 2546606 h 7126993"/>
              <a:gd name="connsiteX7" fmla="*/ 3875059 w 6461669"/>
              <a:gd name="connsiteY7" fmla="*/ 2283025 h 7126993"/>
              <a:gd name="connsiteX8" fmla="*/ 5765408 w 6461669"/>
              <a:gd name="connsiteY8" fmla="*/ 105 h 7126993"/>
              <a:gd name="connsiteX9" fmla="*/ 6362803 w 6461669"/>
              <a:gd name="connsiteY9" fmla="*/ 164556 h 7126993"/>
              <a:gd name="connsiteX10" fmla="*/ 6461669 w 6461669"/>
              <a:gd name="connsiteY10" fmla="*/ 218309 h 7126993"/>
              <a:gd name="connsiteX11" fmla="*/ 6461669 w 6461669"/>
              <a:gd name="connsiteY11" fmla="*/ 7126993 h 7126993"/>
              <a:gd name="connsiteX12" fmla="*/ 1054053 w 6461669"/>
              <a:gd name="connsiteY12" fmla="*/ 7126993 h 7126993"/>
              <a:gd name="connsiteX13" fmla="*/ 1003111 w 6461669"/>
              <a:gd name="connsiteY13" fmla="*/ 7059939 h 7126993"/>
              <a:gd name="connsiteX14" fmla="*/ 539000 w 6461669"/>
              <a:gd name="connsiteY14" fmla="*/ 6440282 h 7126993"/>
              <a:gd name="connsiteX15" fmla="*/ 134231 w 6461669"/>
              <a:gd name="connsiteY15" fmla="*/ 5894788 h 712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61669" h="7126993">
                <a:moveTo>
                  <a:pt x="0" y="5703425"/>
                </a:moveTo>
                <a:lnTo>
                  <a:pt x="0" y="2884898"/>
                </a:lnTo>
                <a:lnTo>
                  <a:pt x="107785" y="2855380"/>
                </a:lnTo>
                <a:cubicBezTo>
                  <a:pt x="788133" y="2679825"/>
                  <a:pt x="1690346" y="2555854"/>
                  <a:pt x="2026847" y="2499458"/>
                </a:cubicBezTo>
                <a:cubicBezTo>
                  <a:pt x="2516303" y="2417426"/>
                  <a:pt x="2223627" y="2648325"/>
                  <a:pt x="2328257" y="2633057"/>
                </a:cubicBezTo>
                <a:cubicBezTo>
                  <a:pt x="2432887" y="2617788"/>
                  <a:pt x="2480258" y="2422255"/>
                  <a:pt x="2654629" y="2407846"/>
                </a:cubicBezTo>
                <a:cubicBezTo>
                  <a:pt x="2829000" y="2393438"/>
                  <a:pt x="3171078" y="2567409"/>
                  <a:pt x="3374483" y="2546606"/>
                </a:cubicBezTo>
                <a:cubicBezTo>
                  <a:pt x="3577888" y="2525802"/>
                  <a:pt x="3476571" y="2707442"/>
                  <a:pt x="3875059" y="2283025"/>
                </a:cubicBezTo>
                <a:cubicBezTo>
                  <a:pt x="4273546" y="1858608"/>
                  <a:pt x="5092913" y="11793"/>
                  <a:pt x="5765408" y="105"/>
                </a:cubicBezTo>
                <a:cubicBezTo>
                  <a:pt x="5933531" y="-2817"/>
                  <a:pt x="6142116" y="55636"/>
                  <a:pt x="6362803" y="164556"/>
                </a:cubicBezTo>
                <a:lnTo>
                  <a:pt x="6461669" y="218309"/>
                </a:lnTo>
                <a:lnTo>
                  <a:pt x="6461669" y="7126993"/>
                </a:lnTo>
                <a:lnTo>
                  <a:pt x="1054053" y="7126993"/>
                </a:lnTo>
                <a:lnTo>
                  <a:pt x="1003111" y="7059939"/>
                </a:lnTo>
                <a:cubicBezTo>
                  <a:pt x="834847" y="6835576"/>
                  <a:pt x="677445" y="6621664"/>
                  <a:pt x="539000" y="6440282"/>
                </a:cubicBezTo>
                <a:cubicBezTo>
                  <a:pt x="400555" y="6258900"/>
                  <a:pt x="264084" y="6075889"/>
                  <a:pt x="134231" y="5894788"/>
                </a:cubicBez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CE7C1B8-AD32-4051-8139-7F7FBD66D2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1477784" y="3188161"/>
            <a:ext cx="3282070" cy="1873738"/>
          </a:xfrm>
          <a:prstGeom prst="rect">
            <a:avLst/>
          </a:prstGeom>
          <a:effectLst/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B34A0C80-DAAC-FB48-7C1B-D66A168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7374619" y="4135874"/>
            <a:ext cx="3282070" cy="1873738"/>
          </a:xfrm>
          <a:prstGeom prst="rect">
            <a:avLst/>
          </a:prstGeom>
          <a:effectLst/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DE17100C-EF22-9F18-BCB2-DBA93C4D3551}"/>
              </a:ext>
            </a:extLst>
          </p:cNvPr>
          <p:cNvSpPr txBox="1"/>
          <p:nvPr/>
        </p:nvSpPr>
        <p:spPr>
          <a:xfrm>
            <a:off x="7895119" y="4916047"/>
            <a:ext cx="2241066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衔接高考</a:t>
            </a: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28EBEAA4-2DCD-9DAB-2DC7-7A987F343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4426200" y="4135874"/>
            <a:ext cx="3282070" cy="1873738"/>
          </a:xfrm>
          <a:prstGeom prst="rect">
            <a:avLst/>
          </a:prstGeom>
          <a:effectLst/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E1A608D4-972B-5818-CE29-0B4F07C413D5}"/>
              </a:ext>
            </a:extLst>
          </p:cNvPr>
          <p:cNvSpPr txBox="1"/>
          <p:nvPr/>
        </p:nvSpPr>
        <p:spPr>
          <a:xfrm>
            <a:off x="4878715" y="4916047"/>
            <a:ext cx="2309053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文章主旨</a:t>
            </a: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B6C3C70E-95B7-04AB-BAC4-2FEA71A943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1477784" y="4135874"/>
            <a:ext cx="3282070" cy="1873738"/>
          </a:xfrm>
          <a:prstGeom prst="rect">
            <a:avLst/>
          </a:prstGeom>
          <a:effectLst/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BA4C6937-F89F-BA2A-5BC5-6E955D399543}"/>
              </a:ext>
            </a:extLst>
          </p:cNvPr>
          <p:cNvSpPr txBox="1"/>
          <p:nvPr/>
        </p:nvSpPr>
        <p:spPr>
          <a:xfrm>
            <a:off x="2045022" y="4916047"/>
            <a:ext cx="2090547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文本探究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21C9C98B-D635-C71A-2C69-3AAB9F2FBB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1477784" y="1281582"/>
            <a:ext cx="3282070" cy="1873738"/>
          </a:xfrm>
          <a:prstGeom prst="rect">
            <a:avLst/>
          </a:prstGeom>
          <a:effectLst/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424B840B-7134-B640-C2C8-E3B899F2DAFF}"/>
              </a:ext>
            </a:extLst>
          </p:cNvPr>
          <p:cNvSpPr txBox="1"/>
          <p:nvPr/>
        </p:nvSpPr>
        <p:spPr>
          <a:xfrm>
            <a:off x="2045022" y="2061755"/>
            <a:ext cx="2090547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9600" spc="-1590">
                <a:gradFill flip="none" rotWithShape="1">
                  <a:gsLst>
                    <a:gs pos="88000">
                      <a:srgbClr val="A44032"/>
                    </a:gs>
                    <a:gs pos="25000">
                      <a:srgbClr val="D09240"/>
                    </a:gs>
                    <a:gs pos="47000">
                      <a:srgbClr val="C1763B"/>
                    </a:gs>
                    <a:gs pos="6000">
                      <a:srgbClr val="E4B846"/>
                    </a:gs>
                  </a:gsLst>
                  <a:lin ang="2700000" scaled="1"/>
                  <a:tileRect/>
                </a:gra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4109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素养目标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D760FFFF-6C17-1902-571F-5A453D04A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4426200" y="1281582"/>
            <a:ext cx="3282070" cy="1873738"/>
          </a:xfrm>
          <a:prstGeom prst="rect">
            <a:avLst/>
          </a:prstGeom>
          <a:effectLst/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F628FCFF-D27E-625A-B869-B1AD101BE4BE}"/>
              </a:ext>
            </a:extLst>
          </p:cNvPr>
          <p:cNvSpPr txBox="1"/>
          <p:nvPr/>
        </p:nvSpPr>
        <p:spPr>
          <a:xfrm>
            <a:off x="4878715" y="2061755"/>
            <a:ext cx="2309053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教学导入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24FE694-03EF-A4B1-E469-610438E0F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/>
        </p:blipFill>
        <p:spPr>
          <a:xfrm>
            <a:off x="7374619" y="1281582"/>
            <a:ext cx="3282070" cy="1873738"/>
          </a:xfrm>
          <a:prstGeom prst="rect">
            <a:avLst/>
          </a:prstGeom>
          <a:effectLst/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45D68AC9-AB08-C4FE-D09F-A100F272966E}"/>
              </a:ext>
            </a:extLst>
          </p:cNvPr>
          <p:cNvSpPr txBox="1"/>
          <p:nvPr/>
        </p:nvSpPr>
        <p:spPr>
          <a:xfrm>
            <a:off x="7827131" y="2061755"/>
            <a:ext cx="2309053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学法指导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416BC2F-AB2E-B772-C41A-741DD8BB5B73}"/>
              </a:ext>
            </a:extLst>
          </p:cNvPr>
          <p:cNvSpPr txBox="1"/>
          <p:nvPr/>
        </p:nvSpPr>
        <p:spPr>
          <a:xfrm>
            <a:off x="2045022" y="3009470"/>
            <a:ext cx="2090547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作者简介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74F7AF5-A1E0-74F0-E28E-896642F05C28}"/>
              </a:ext>
            </a:extLst>
          </p:cNvPr>
          <p:cNvSpPr txBox="1"/>
          <p:nvPr/>
        </p:nvSpPr>
        <p:spPr>
          <a:xfrm>
            <a:off x="4878715" y="3009470"/>
            <a:ext cx="2309053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写作背景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20E81DC-DB7A-ED75-FCD7-FC0D827FB466}"/>
              </a:ext>
            </a:extLst>
          </p:cNvPr>
          <p:cNvSpPr txBox="1"/>
          <p:nvPr/>
        </p:nvSpPr>
        <p:spPr>
          <a:xfrm>
            <a:off x="8241405" y="3009470"/>
            <a:ext cx="1561130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解题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8784B1E-30C8-D1BC-E188-B4213488C4D1}"/>
              </a:ext>
            </a:extLst>
          </p:cNvPr>
          <p:cNvSpPr txBox="1"/>
          <p:nvPr/>
        </p:nvSpPr>
        <p:spPr>
          <a:xfrm>
            <a:off x="2045022" y="3968332"/>
            <a:ext cx="2090547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初读正音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9B4BE04-595F-46E7-8C71-815C9631783D}"/>
              </a:ext>
            </a:extLst>
          </p:cNvPr>
          <p:cNvSpPr txBox="1"/>
          <p:nvPr/>
        </p:nvSpPr>
        <p:spPr>
          <a:xfrm>
            <a:off x="4878715" y="3968332"/>
            <a:ext cx="2309053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初读文本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97FACB7-8008-F791-96AB-8AA7BE0174F7}"/>
              </a:ext>
            </a:extLst>
          </p:cNvPr>
          <p:cNvSpPr txBox="1"/>
          <p:nvPr/>
        </p:nvSpPr>
        <p:spPr>
          <a:xfrm>
            <a:off x="7827131" y="3968332"/>
            <a:ext cx="2309053" cy="671793"/>
          </a:xfrm>
          <a:prstGeom prst="rect">
            <a:avLst/>
          </a:prstGeom>
          <a:noFill/>
          <a:effectLst/>
        </p:spPr>
        <p:txBody>
          <a:bodyPr wrap="square" lIns="39135" tIns="19568" rIns="39135" bIns="19568" rtlCol="0">
            <a:noAutofit/>
          </a:bodyPr>
          <a:lstStyle>
            <a:defPPr>
              <a:defRPr lang="zh-CN"/>
            </a:defPPr>
            <a:lvl1pPr algn="dist">
              <a:defRPr sz="4109" spc="-159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5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整体感知</a:t>
            </a: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C62ACB3F-F7A8-33E0-D500-601156B1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0" t="74317" r="3035" b="16210"/>
          <a:stretch>
            <a:fillRect/>
          </a:stretch>
        </p:blipFill>
        <p:spPr>
          <a:xfrm rot="9351443">
            <a:off x="9438716" y="3234214"/>
            <a:ext cx="2881275" cy="3027735"/>
          </a:xfrm>
          <a:custGeom>
            <a:avLst/>
            <a:gdLst>
              <a:gd name="connsiteX0" fmla="*/ 163942 w 1067342"/>
              <a:gd name="connsiteY0" fmla="*/ 1060216 h 1121597"/>
              <a:gd name="connsiteX1" fmla="*/ 2040 w 1067342"/>
              <a:gd name="connsiteY1" fmla="*/ 853673 h 1121597"/>
              <a:gd name="connsiteX2" fmla="*/ 298463 w 1067342"/>
              <a:gd name="connsiteY2" fmla="*/ 22538 h 1121597"/>
              <a:gd name="connsiteX3" fmla="*/ 993383 w 1067342"/>
              <a:gd name="connsiteY3" fmla="*/ 283274 h 1121597"/>
              <a:gd name="connsiteX4" fmla="*/ 983576 w 1067342"/>
              <a:gd name="connsiteY4" fmla="*/ 786245 h 1121597"/>
              <a:gd name="connsiteX5" fmla="*/ 427813 w 1067342"/>
              <a:gd name="connsiteY5" fmla="*/ 1120616 h 1121597"/>
              <a:gd name="connsiteX6" fmla="*/ 163942 w 1067342"/>
              <a:gd name="connsiteY6" fmla="*/ 1060216 h 112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342" h="1121597">
                <a:moveTo>
                  <a:pt x="163942" y="1060216"/>
                </a:moveTo>
                <a:cubicBezTo>
                  <a:pt x="79883" y="1014876"/>
                  <a:pt x="12819" y="945180"/>
                  <a:pt x="2040" y="853673"/>
                </a:cubicBezTo>
                <a:cubicBezTo>
                  <a:pt x="-19519" y="670661"/>
                  <a:pt x="133238" y="117604"/>
                  <a:pt x="298463" y="22538"/>
                </a:cubicBezTo>
                <a:cubicBezTo>
                  <a:pt x="463687" y="-72529"/>
                  <a:pt x="879198" y="155990"/>
                  <a:pt x="993383" y="283274"/>
                </a:cubicBezTo>
                <a:cubicBezTo>
                  <a:pt x="1107569" y="410559"/>
                  <a:pt x="1077838" y="646688"/>
                  <a:pt x="983576" y="786245"/>
                </a:cubicBezTo>
                <a:cubicBezTo>
                  <a:pt x="889314" y="925802"/>
                  <a:pt x="585332" y="1108770"/>
                  <a:pt x="427813" y="1120616"/>
                </a:cubicBezTo>
                <a:cubicBezTo>
                  <a:pt x="349053" y="1126538"/>
                  <a:pt x="248000" y="1105556"/>
                  <a:pt x="163942" y="1060216"/>
                </a:cubicBezTo>
                <a:close/>
              </a:path>
            </a:pathLst>
          </a:cu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A1D0EAF3-1D14-D5BE-4244-4502B645A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706" r="83390" b="16214"/>
          <a:stretch>
            <a:fillRect/>
          </a:stretch>
        </p:blipFill>
        <p:spPr>
          <a:xfrm rot="9351443">
            <a:off x="10626312" y="5545398"/>
            <a:ext cx="1650363" cy="1584334"/>
          </a:xfrm>
          <a:custGeom>
            <a:avLst/>
            <a:gdLst>
              <a:gd name="connsiteX0" fmla="*/ 134742 w 873207"/>
              <a:gd name="connsiteY0" fmla="*/ 832502 h 838271"/>
              <a:gd name="connsiteX1" fmla="*/ 107191 w 873207"/>
              <a:gd name="connsiteY1" fmla="*/ 819855 h 838271"/>
              <a:gd name="connsiteX2" fmla="*/ 68543 w 873207"/>
              <a:gd name="connsiteY2" fmla="*/ 28799 h 838271"/>
              <a:gd name="connsiteX3" fmla="*/ 734325 w 873207"/>
              <a:gd name="connsiteY3" fmla="*/ 213055 h 838271"/>
              <a:gd name="connsiteX4" fmla="*/ 821387 w 873207"/>
              <a:gd name="connsiteY4" fmla="*/ 556497 h 838271"/>
              <a:gd name="connsiteX5" fmla="*/ 134742 w 873207"/>
              <a:gd name="connsiteY5" fmla="*/ 832502 h 8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3207" h="838271">
                <a:moveTo>
                  <a:pt x="134742" y="832502"/>
                </a:moveTo>
                <a:cubicBezTo>
                  <a:pt x="124277" y="829528"/>
                  <a:pt x="115032" y="825351"/>
                  <a:pt x="107191" y="819855"/>
                </a:cubicBezTo>
                <a:cubicBezTo>
                  <a:pt x="-18284" y="731904"/>
                  <a:pt x="-36767" y="131693"/>
                  <a:pt x="68543" y="28799"/>
                </a:cubicBezTo>
                <a:cubicBezTo>
                  <a:pt x="173855" y="-74094"/>
                  <a:pt x="608850" y="125104"/>
                  <a:pt x="734325" y="213055"/>
                </a:cubicBezTo>
                <a:cubicBezTo>
                  <a:pt x="859798" y="301004"/>
                  <a:pt x="925908" y="455363"/>
                  <a:pt x="821387" y="556497"/>
                </a:cubicBezTo>
                <a:cubicBezTo>
                  <a:pt x="723399" y="651310"/>
                  <a:pt x="291708" y="877116"/>
                  <a:pt x="134742" y="832502"/>
                </a:cubicBezTo>
                <a:close/>
              </a:path>
            </a:pathLst>
          </a:cu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4E53F1E9-CA3C-A5F3-250A-C74CCE178302}"/>
              </a:ext>
            </a:extLst>
          </p:cNvPr>
          <p:cNvSpPr txBox="1"/>
          <p:nvPr/>
        </p:nvSpPr>
        <p:spPr>
          <a:xfrm>
            <a:off x="4743149" y="321704"/>
            <a:ext cx="2031325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7200">
                <a:gradFill flip="none" rotWithShape="1">
                  <a:gsLst>
                    <a:gs pos="89000">
                      <a:schemeClr val="accent1"/>
                    </a:gs>
                    <a:gs pos="47000">
                      <a:schemeClr val="accent1">
                        <a:lumMod val="60000"/>
                        <a:lumOff val="40000"/>
                      </a:schemeClr>
                    </a:gs>
                    <a:gs pos="6000">
                      <a:schemeClr val="accent2"/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目录</a:t>
            </a: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FB5417C-1424-B1DB-294E-15018B21A4EE}"/>
              </a:ext>
            </a:extLst>
          </p:cNvPr>
          <p:cNvGrpSpPr/>
          <p:nvPr/>
        </p:nvGrpSpPr>
        <p:grpSpPr>
          <a:xfrm>
            <a:off x="6889761" y="850645"/>
            <a:ext cx="1820886" cy="177232"/>
            <a:chOff x="6889761" y="850645"/>
            <a:chExt cx="1820886" cy="177232"/>
          </a:xfrm>
        </p:grpSpPr>
        <p:sp>
          <p:nvSpPr>
            <p:cNvPr id="75" name="菱形 74">
              <a:extLst>
                <a:ext uri="{FF2B5EF4-FFF2-40B4-BE49-F238E27FC236}">
                  <a16:creationId xmlns:a16="http://schemas.microsoft.com/office/drawing/2014/main" id="{C9089DB4-A306-5C76-4AA9-DE4DB30A2E82}"/>
                </a:ext>
              </a:extLst>
            </p:cNvPr>
            <p:cNvSpPr/>
            <p:nvPr/>
          </p:nvSpPr>
          <p:spPr>
            <a:xfrm>
              <a:off x="6889761" y="850645"/>
              <a:ext cx="177232" cy="177232"/>
            </a:xfrm>
            <a:prstGeom prst="diamond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76" name="菱形 75">
              <a:extLst>
                <a:ext uri="{FF2B5EF4-FFF2-40B4-BE49-F238E27FC236}">
                  <a16:creationId xmlns:a16="http://schemas.microsoft.com/office/drawing/2014/main" id="{F50709C0-2A34-3101-2C59-610371D6A4F7}"/>
                </a:ext>
              </a:extLst>
            </p:cNvPr>
            <p:cNvSpPr/>
            <p:nvPr/>
          </p:nvSpPr>
          <p:spPr>
            <a:xfrm>
              <a:off x="6996869" y="869137"/>
              <a:ext cx="140248" cy="140248"/>
            </a:xfrm>
            <a:prstGeom prst="diamond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F1540170-F10B-275A-A4EE-30EADC0E6ABC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>
              <a:off x="7137117" y="939261"/>
              <a:ext cx="1573530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2">
                      <a:lumMod val="75000"/>
                      <a:alpha val="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DB2792FC-81D3-F1D3-E014-311AAE4A7B8E}"/>
              </a:ext>
            </a:extLst>
          </p:cNvPr>
          <p:cNvGrpSpPr/>
          <p:nvPr/>
        </p:nvGrpSpPr>
        <p:grpSpPr>
          <a:xfrm flipH="1">
            <a:off x="2869939" y="850645"/>
            <a:ext cx="1820886" cy="177232"/>
            <a:chOff x="6889761" y="850645"/>
            <a:chExt cx="1820886" cy="177232"/>
          </a:xfrm>
        </p:grpSpPr>
        <p:sp>
          <p:nvSpPr>
            <p:cNvPr id="82" name="菱形 81">
              <a:extLst>
                <a:ext uri="{FF2B5EF4-FFF2-40B4-BE49-F238E27FC236}">
                  <a16:creationId xmlns:a16="http://schemas.microsoft.com/office/drawing/2014/main" id="{D514070A-6F46-1F85-306B-5276C7696C4A}"/>
                </a:ext>
              </a:extLst>
            </p:cNvPr>
            <p:cNvSpPr/>
            <p:nvPr/>
          </p:nvSpPr>
          <p:spPr>
            <a:xfrm>
              <a:off x="6889761" y="850645"/>
              <a:ext cx="177232" cy="177232"/>
            </a:xfrm>
            <a:prstGeom prst="diamond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83" name="菱形 82">
              <a:extLst>
                <a:ext uri="{FF2B5EF4-FFF2-40B4-BE49-F238E27FC236}">
                  <a16:creationId xmlns:a16="http://schemas.microsoft.com/office/drawing/2014/main" id="{14E67CA2-A597-CE42-8F4D-45D9A513031E}"/>
                </a:ext>
              </a:extLst>
            </p:cNvPr>
            <p:cNvSpPr/>
            <p:nvPr/>
          </p:nvSpPr>
          <p:spPr>
            <a:xfrm>
              <a:off x="6996869" y="869137"/>
              <a:ext cx="140248" cy="140248"/>
            </a:xfrm>
            <a:prstGeom prst="diamond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8AB3D10E-273B-C365-01DA-78C1B20DF33F}"/>
                </a:ext>
              </a:extLst>
            </p:cNvPr>
            <p:cNvCxnSpPr>
              <a:cxnSpLocks/>
              <a:stCxn id="83" idx="3"/>
            </p:cNvCxnSpPr>
            <p:nvPr/>
          </p:nvCxnSpPr>
          <p:spPr>
            <a:xfrm>
              <a:off x="7137117" y="939261"/>
              <a:ext cx="1573530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2">
                      <a:lumMod val="75000"/>
                      <a:alpha val="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图片 84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34292244-D67B-FDB0-1816-66B54E008D2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5585638" y="5865246"/>
            <a:ext cx="3453744" cy="10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43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171966" y="173446"/>
            <a:ext cx="8044610" cy="4657736"/>
            <a:chOff x="937775" y="552817"/>
            <a:chExt cx="9210777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937775" y="552817"/>
              <a:ext cx="9210777" cy="4378036"/>
              <a:chOff x="937775" y="727427"/>
              <a:chExt cx="9210777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937775" y="727427"/>
                <a:ext cx="9210777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2196310" y="2633259"/>
                <a:ext cx="6722127" cy="14754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初读文本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2378580" y="4347944"/>
              <a:ext cx="6722126" cy="49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CHU  DU  WEN  BEN</a:t>
              </a:r>
              <a:endParaRPr lang="zh-CN" altLang="en-US" sz="280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29000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2967869" y="1120899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6267900" y="4905693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0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>
            <a:extLst>
              <a:ext uri="{FF2B5EF4-FFF2-40B4-BE49-F238E27FC236}">
                <a16:creationId xmlns:a16="http://schemas.microsoft.com/office/drawing/2014/main" id="{84A323CF-D523-4371-B6BE-5EBE41C319F6}"/>
              </a:ext>
            </a:extLst>
          </p:cNvPr>
          <p:cNvGrpSpPr/>
          <p:nvPr/>
        </p:nvGrpSpPr>
        <p:grpSpPr>
          <a:xfrm>
            <a:off x="696409" y="649604"/>
            <a:ext cx="10799182" cy="6447223"/>
            <a:chOff x="678290" y="709381"/>
            <a:chExt cx="10799182" cy="6447223"/>
          </a:xfrm>
          <a:effectLst>
            <a:outerShdw blurRad="152400" dist="50800" dir="5400000" algn="ctr" rotWithShape="0">
              <a:srgbClr val="D0C16A">
                <a:alpha val="83000"/>
              </a:srgbClr>
            </a:outerShdw>
          </a:effectLst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654258F2-8447-4F7F-A381-8C32854B500A}"/>
                </a:ext>
              </a:extLst>
            </p:cNvPr>
            <p:cNvGrpSpPr/>
            <p:nvPr/>
          </p:nvGrpSpPr>
          <p:grpSpPr>
            <a:xfrm>
              <a:off x="678290" y="709381"/>
              <a:ext cx="10799182" cy="6447223"/>
              <a:chOff x="519316" y="709471"/>
              <a:chExt cx="10799182" cy="6447223"/>
            </a:xfrm>
          </p:grpSpPr>
          <p:pic>
            <p:nvPicPr>
              <p:cNvPr id="4" name="图片 3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    <a:extLst>
                  <a:ext uri="{FF2B5EF4-FFF2-40B4-BE49-F238E27FC236}">
                    <a16:creationId xmlns:a16="http://schemas.microsoft.com/office/drawing/2014/main" id="{DB5D2E49-5315-4E0E-B5D9-13249E4D5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013982" y="-1785195"/>
                <a:ext cx="5809849" cy="10799182"/>
              </a:xfrm>
              <a:prstGeom prst="rect">
                <a:avLst/>
              </a:prstGeom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E018679-5B3B-489C-8517-73B8B4282358}"/>
                  </a:ext>
                </a:extLst>
              </p:cNvPr>
              <p:cNvSpPr txBox="1"/>
              <p:nvPr/>
            </p:nvSpPr>
            <p:spPr>
              <a:xfrm>
                <a:off x="9665661" y="1892099"/>
                <a:ext cx="1514261" cy="2814232"/>
              </a:xfrm>
              <a:prstGeom prst="rect">
                <a:avLst/>
              </a:prstGeom>
              <a:noFill/>
            </p:spPr>
            <p:txBody>
              <a:bodyPr vert="eaVert" wrap="none" rtlCol="0" anchor="t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7200" spc="-150">
                    <a:gradFill flip="none" rotWithShape="1">
                      <a:gsLst>
                        <a:gs pos="80000">
                          <a:schemeClr val="accent1">
                            <a:lumMod val="75000"/>
                          </a:schemeClr>
                        </a:gs>
                        <a:gs pos="51000">
                          <a:schemeClr val="tx1">
                            <a:lumMod val="75000"/>
                            <a:lumOff val="25000"/>
                          </a:schemeClr>
                        </a:gs>
                        <a:gs pos="24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8900000" scaled="1"/>
                      <a:tileRect/>
                    </a:gradFill>
                    <a:effectLst>
                      <a:outerShdw blurRad="165100" dist="50800" dir="5400000" algn="ctr" rotWithShape="0">
                        <a:schemeClr val="bg1">
                          <a:lumMod val="75000"/>
                          <a:alpha val="73000"/>
                        </a:schemeClr>
                      </a:outerShdw>
                    </a:effectLst>
                    <a:latin typeface="江西拙楷" panose="02010600040101010101" pitchFamily="2" charset="-122"/>
                    <a:ea typeface="江西拙楷" panose="02010600040101010101" pitchFamily="2" charset="-122"/>
                    <a:cs typeface="汉仪行楷简" panose="02010609000101010101" charset="-122"/>
                    <a:sym typeface="+mn-ea"/>
                  </a:rPr>
                  <a:t>桂枝香</a:t>
                </a:r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3B3EE2A-4239-4647-91D1-71FAAFB91250}"/>
                  </a:ext>
                </a:extLst>
              </p:cNvPr>
              <p:cNvGrpSpPr/>
              <p:nvPr/>
            </p:nvGrpSpPr>
            <p:grpSpPr>
              <a:xfrm>
                <a:off x="1546695" y="1466936"/>
                <a:ext cx="7487200" cy="4173532"/>
                <a:chOff x="1347741" y="1470577"/>
                <a:chExt cx="7303382" cy="4173532"/>
              </a:xfrm>
            </p:grpSpPr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F5635531-B210-4191-95B5-7F9055EEE6E2}"/>
                    </a:ext>
                  </a:extLst>
                </p:cNvPr>
                <p:cNvSpPr txBox="1"/>
                <p:nvPr/>
              </p:nvSpPr>
              <p:spPr>
                <a:xfrm>
                  <a:off x="4940400" y="1470577"/>
                  <a:ext cx="3710723" cy="4143920"/>
                </a:xfrm>
                <a:prstGeom prst="rect">
                  <a:avLst/>
                </a:prstGeom>
                <a:noFill/>
              </p:spPr>
              <p:txBody>
                <a:bodyPr vert="eaVert" wrap="square" rtlCol="0" anchor="ctr" anchorCtr="0">
                  <a:no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zh-CN" altLang="en-US" sz="2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  <a:cs typeface="汉仪行楷简" panose="02010609000101010101" charset="-122"/>
                      <a:sym typeface="+mn-ea"/>
                    </a:rPr>
                    <a:t>登临送目，正故国晚秋，天气初肃。千里澄江似练，翠峰如簇。归帆去棹残阳里，背西风，酒旗斜矗。彩舟云淡，星河鹭起，画图难足。</a:t>
                  </a:r>
                </a:p>
              </p:txBody>
            </p:sp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346DF24-9335-4D70-93C4-C0821AE45EC6}"/>
                    </a:ext>
                  </a:extLst>
                </p:cNvPr>
                <p:cNvSpPr txBox="1"/>
                <p:nvPr/>
              </p:nvSpPr>
              <p:spPr>
                <a:xfrm>
                  <a:off x="1347741" y="1500189"/>
                  <a:ext cx="3710723" cy="4143920"/>
                </a:xfrm>
                <a:prstGeom prst="rect">
                  <a:avLst/>
                </a:prstGeom>
                <a:noFill/>
              </p:spPr>
              <p:txBody>
                <a:bodyPr vert="eaVert" wrap="square" bIns="72000" rtlCol="0" anchor="ctr" anchorCtr="0">
                  <a:no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zh-CN" altLang="en-US" sz="2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  <a:cs typeface="汉仪行楷简" panose="02010609000101010101" charset="-122"/>
                      <a:sym typeface="+mn-ea"/>
                    </a:rPr>
                    <a:t>念往昔，繁华竞逐，叹门外楼头，悲恨相续。千古凭高对此，谩嗟荣辱。六朝旧事随流水，但寒烟衰草凝绿。至今商女，时时犹唱，后庭遗曲。</a:t>
                  </a:r>
                </a:p>
              </p:txBody>
            </p:sp>
          </p:grp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021FE379-1FB3-4B15-88B1-C75862EEE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570731" y="1485988"/>
                <a:ext cx="1595756" cy="1602349"/>
              </a:xfrm>
              <a:prstGeom prst="rect">
                <a:avLst/>
              </a:prstGeom>
              <a:effectLst>
                <a:outerShdw blurRad="88900" dist="63500" dir="13500000" algn="br" rotWithShape="0">
                  <a:srgbClr val="A44032">
                    <a:alpha val="29000"/>
                  </a:srgbClr>
                </a:outerShdw>
              </a:effectLst>
            </p:spPr>
          </p:pic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C5F195EA-4693-4DCA-ACE5-74822A620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2019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A403C959-B93C-4650-A0C0-7B1AACB31B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8572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74C025B6-269A-4EE5-91B1-3AE38B1B95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25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D5329570-8CAE-4119-9EFC-562468B62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1678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53E3964E-D077-42DC-88A6-8784662D0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8231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B939A4EE-EE56-42BD-9CC1-C79508515C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4784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AD91B86A-9D5D-4C00-9544-47269851F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337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0674C1EB-425B-4343-9C7D-CF876F86C9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7890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E88DDBD6-FF8A-4A39-ADD3-EAA7C8C9D9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4443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340E10D4-C82F-44DB-AF52-C2005741B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0996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12FDC3EF-9ECA-4A95-8017-7A5D7A83F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7549" y="1505239"/>
                <a:ext cx="0" cy="4126538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F521F01-46C1-479F-A35E-123CEB61AA54}"/>
                  </a:ext>
                </a:extLst>
              </p:cNvPr>
              <p:cNvSpPr txBox="1"/>
              <p:nvPr/>
            </p:nvSpPr>
            <p:spPr>
              <a:xfrm>
                <a:off x="9033717" y="3012774"/>
                <a:ext cx="1071062" cy="4143920"/>
              </a:xfrm>
              <a:prstGeom prst="rect">
                <a:avLst/>
              </a:prstGeom>
              <a:noFill/>
            </p:spPr>
            <p:txBody>
              <a:bodyPr vert="eaVert" wrap="square" rtlCol="0" anchor="t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4800" spc="-150">
                    <a:gradFill flip="none" rotWithShape="1">
                      <a:gsLst>
                        <a:gs pos="80000">
                          <a:schemeClr val="accent1">
                            <a:lumMod val="60000"/>
                            <a:lumOff val="40000"/>
                          </a:schemeClr>
                        </a:gs>
                        <a:gs pos="51000">
                          <a:schemeClr val="tx1">
                            <a:lumMod val="75000"/>
                            <a:lumOff val="25000"/>
                          </a:schemeClr>
                        </a:gs>
                        <a:gs pos="24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8900000" scaled="1"/>
                      <a:tileRect/>
                    </a:gradFill>
                    <a:effectLst>
                      <a:outerShdw blurRad="165100" dist="50800" dir="5400000" algn="ctr" rotWithShape="0">
                        <a:schemeClr val="bg1">
                          <a:lumMod val="75000"/>
                          <a:alpha val="73000"/>
                        </a:schemeClr>
                      </a:outerShdw>
                    </a:effectLst>
                    <a:latin typeface="江西拙楷" panose="02010600040101010101" pitchFamily="2" charset="-122"/>
                    <a:ea typeface="江西拙楷" panose="02010600040101010101" pitchFamily="2" charset="-122"/>
                    <a:cs typeface="汉仪行楷简" panose="02010609000101010101" charset="-122"/>
                    <a:sym typeface="+mn-ea"/>
                  </a:rPr>
                  <a:t>金陵怀古</a:t>
                </a:r>
                <a:endParaRPr lang="zh-CN" altLang="en-US" sz="4400" spc="-150">
                  <a:gradFill flip="none" rotWithShape="1">
                    <a:gsLst>
                      <a:gs pos="80000">
                        <a:schemeClr val="accent1">
                          <a:lumMod val="60000"/>
                          <a:lumOff val="40000"/>
                        </a:schemeClr>
                      </a:gs>
                      <a:gs pos="51000">
                        <a:schemeClr val="tx1">
                          <a:lumMod val="75000"/>
                          <a:lumOff val="25000"/>
                        </a:schemeClr>
                      </a:gs>
                      <a:gs pos="24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18900000" scaled="1"/>
                    <a:tileRect/>
                  </a:gradFill>
                  <a:effectLst>
                    <a:outerShdw blurRad="165100" dist="50800" dir="5400000" algn="ctr" rotWithShape="0">
                      <a:schemeClr val="bg1">
                        <a:lumMod val="75000"/>
                        <a:alpha val="73000"/>
                      </a:schemeClr>
                    </a:outerShdw>
                  </a:effectLst>
                  <a:latin typeface="江西拙楷" panose="02010600040101010101" pitchFamily="2" charset="-122"/>
                  <a:ea typeface="江西拙楷" panose="02010600040101010101" pitchFamily="2" charset="-122"/>
                  <a:cs typeface="汉仪行楷简" panose="02010609000101010101" charset="-122"/>
                  <a:sym typeface="+mn-ea"/>
                </a:endParaRPr>
              </a:p>
            </p:txBody>
          </p:sp>
        </p:grpSp>
        <p:sp>
          <p:nvSpPr>
            <p:cNvPr id="41" name="圆: 空心 40">
              <a:extLst>
                <a:ext uri="{FF2B5EF4-FFF2-40B4-BE49-F238E27FC236}">
                  <a16:creationId xmlns:a16="http://schemas.microsoft.com/office/drawing/2014/main" id="{D71093BD-4EF0-42CC-AE43-F2A8F5BA4B11}"/>
                </a:ext>
              </a:extLst>
            </p:cNvPr>
            <p:cNvSpPr/>
            <p:nvPr/>
          </p:nvSpPr>
          <p:spPr>
            <a:xfrm>
              <a:off x="10256494" y="4927544"/>
              <a:ext cx="412090" cy="412090"/>
            </a:xfrm>
            <a:prstGeom prst="donut">
              <a:avLst>
                <a:gd name="adj" fmla="val 17930"/>
              </a:avLst>
            </a:prstGeom>
            <a:noFill/>
            <a:ln w="22225">
              <a:solidFill>
                <a:srgbClr val="A440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A030ABCF-8298-4695-A82D-558CBD473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175"/>
          <a:stretch/>
        </p:blipFill>
        <p:spPr>
          <a:xfrm>
            <a:off x="5254574" y="-144786"/>
            <a:ext cx="2410066" cy="18045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B2F6FBE-39B1-4D47-AFC8-36A56AABC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2" t="63718"/>
          <a:stretch>
            <a:fillRect/>
          </a:stretch>
        </p:blipFill>
        <p:spPr>
          <a:xfrm rot="3747280">
            <a:off x="8568816" y="-220853"/>
            <a:ext cx="4925679" cy="3447794"/>
          </a:xfrm>
          <a:custGeom>
            <a:avLst/>
            <a:gdLst>
              <a:gd name="connsiteX0" fmla="*/ 0 w 4925679"/>
              <a:gd name="connsiteY0" fmla="*/ 3195670 h 3447794"/>
              <a:gd name="connsiteX1" fmla="*/ 1666775 w 4925679"/>
              <a:gd name="connsiteY1" fmla="*/ 0 h 3447794"/>
              <a:gd name="connsiteX2" fmla="*/ 4925679 w 4925679"/>
              <a:gd name="connsiteY2" fmla="*/ 1699757 h 3447794"/>
              <a:gd name="connsiteX3" fmla="*/ 4925679 w 4925679"/>
              <a:gd name="connsiteY3" fmla="*/ 3447794 h 3447794"/>
              <a:gd name="connsiteX4" fmla="*/ 189043 w 4925679"/>
              <a:gd name="connsiteY4" fmla="*/ 3447794 h 3447794"/>
              <a:gd name="connsiteX5" fmla="*/ 144421 w 4925679"/>
              <a:gd name="connsiteY5" fmla="*/ 3389060 h 3447794"/>
              <a:gd name="connsiteX6" fmla="*/ 35777 w 4925679"/>
              <a:gd name="connsiteY6" fmla="*/ 3243686 h 344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5679" h="3447794">
                <a:moveTo>
                  <a:pt x="0" y="3195670"/>
                </a:moveTo>
                <a:lnTo>
                  <a:pt x="1666775" y="0"/>
                </a:lnTo>
                <a:lnTo>
                  <a:pt x="4925679" y="1699757"/>
                </a:lnTo>
                <a:lnTo>
                  <a:pt x="4925679" y="3447794"/>
                </a:lnTo>
                <a:lnTo>
                  <a:pt x="189043" y="3447794"/>
                </a:lnTo>
                <a:lnTo>
                  <a:pt x="144421" y="3389060"/>
                </a:lnTo>
                <a:cubicBezTo>
                  <a:pt x="107575" y="3339929"/>
                  <a:pt x="71323" y="3291370"/>
                  <a:pt x="35777" y="3243686"/>
                </a:cubicBezTo>
                <a:close/>
              </a:path>
            </a:pathLst>
          </a:cu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DF4062-3F2E-4E90-9071-FCC52063CAE2}"/>
              </a:ext>
            </a:extLst>
          </p:cNvPr>
          <p:cNvGrpSpPr/>
          <p:nvPr/>
        </p:nvGrpSpPr>
        <p:grpSpPr>
          <a:xfrm>
            <a:off x="9629702" y="-170627"/>
            <a:ext cx="2363434" cy="2050013"/>
            <a:chOff x="9119297" y="2096552"/>
            <a:chExt cx="1993767" cy="172936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B6B0F815-ECD6-4593-B44B-640AF932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CFD37C27-F26B-4D13-9C7A-17934F473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8CE2CC13-54E4-4EC2-AD2A-8DA529BDE6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8341" b="55690"/>
          <a:stretch>
            <a:fillRect/>
          </a:stretch>
        </p:blipFill>
        <p:spPr>
          <a:xfrm>
            <a:off x="7099148" y="4097216"/>
            <a:ext cx="5092852" cy="2760785"/>
          </a:xfrm>
          <a:custGeom>
            <a:avLst/>
            <a:gdLst>
              <a:gd name="connsiteX0" fmla="*/ 0 w 5092852"/>
              <a:gd name="connsiteY0" fmla="*/ 0 h 2760785"/>
              <a:gd name="connsiteX1" fmla="*/ 5092852 w 5092852"/>
              <a:gd name="connsiteY1" fmla="*/ 0 h 2760785"/>
              <a:gd name="connsiteX2" fmla="*/ 5092852 w 5092852"/>
              <a:gd name="connsiteY2" fmla="*/ 2760785 h 2760785"/>
              <a:gd name="connsiteX3" fmla="*/ 0 w 5092852"/>
              <a:gd name="connsiteY3" fmla="*/ 2760785 h 276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852" h="2760785">
                <a:moveTo>
                  <a:pt x="0" y="0"/>
                </a:moveTo>
                <a:lnTo>
                  <a:pt x="5092852" y="0"/>
                </a:lnTo>
                <a:lnTo>
                  <a:pt x="5092852" y="2760785"/>
                </a:lnTo>
                <a:lnTo>
                  <a:pt x="0" y="276078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9088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171966" y="173446"/>
            <a:ext cx="8044610" cy="4657736"/>
            <a:chOff x="937775" y="552817"/>
            <a:chExt cx="9210777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937775" y="552817"/>
              <a:ext cx="9210777" cy="4378036"/>
              <a:chOff x="937775" y="727427"/>
              <a:chExt cx="9210777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937775" y="727427"/>
                <a:ext cx="9210777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2433251" y="2575284"/>
                <a:ext cx="6219825" cy="14754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整体感知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2378580" y="4329959"/>
              <a:ext cx="6722126" cy="49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ZHENG  TI  GAN  ZHI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29000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2967869" y="1120899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6267900" y="4905693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0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>
            <a:extLst>
              <a:ext uri="{FF2B5EF4-FFF2-40B4-BE49-F238E27FC236}">
                <a16:creationId xmlns:a16="http://schemas.microsoft.com/office/drawing/2014/main" id="{1669CB72-D80A-4E5E-A632-8D6143C000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8153" flipH="1">
            <a:off x="9112393" y="1076102"/>
            <a:ext cx="2257233" cy="2390009"/>
          </a:xfrm>
          <a:prstGeom prst="rect">
            <a:avLst/>
          </a:prstGeom>
        </p:spPr>
      </p:pic>
      <p:grpSp>
        <p:nvGrpSpPr>
          <p:cNvPr id="69" name="组合 68">
            <a:extLst>
              <a:ext uri="{FF2B5EF4-FFF2-40B4-BE49-F238E27FC236}">
                <a16:creationId xmlns:a16="http://schemas.microsoft.com/office/drawing/2014/main" id="{29E6EA22-17E9-4E73-9C0F-A7CCB835E207}"/>
              </a:ext>
            </a:extLst>
          </p:cNvPr>
          <p:cNvGrpSpPr/>
          <p:nvPr/>
        </p:nvGrpSpPr>
        <p:grpSpPr>
          <a:xfrm>
            <a:off x="1105149" y="907065"/>
            <a:ext cx="9030724" cy="5219415"/>
            <a:chOff x="1304711" y="893876"/>
            <a:chExt cx="9030724" cy="5219415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8D67B80-4F6A-4BF0-823D-1AC99EF86B67}"/>
                </a:ext>
              </a:extLst>
            </p:cNvPr>
            <p:cNvSpPr txBox="1"/>
            <p:nvPr/>
          </p:nvSpPr>
          <p:spPr>
            <a:xfrm>
              <a:off x="3199468" y="893876"/>
              <a:ext cx="6604583" cy="58477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>
                <a:defRPr sz="3200">
                  <a:latin typeface="华文楷体" panose="02000000000000000000" charset="-122"/>
                  <a:ea typeface="华文楷体" panose="02000000000000000000" charset="-122"/>
                </a:defRPr>
              </a:lvl1pPr>
            </a:lstStyle>
            <a:p>
              <a:r>
                <a:rPr lang="zh-CN" altLang="en-US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</a:rPr>
                <a:t> 各用一句话概括上片和下片的内容</a:t>
              </a:r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995E2F4-A9B6-4730-BFE5-42A687B42701}"/>
                </a:ext>
              </a:extLst>
            </p:cNvPr>
            <p:cNvGrpSpPr/>
            <p:nvPr/>
          </p:nvGrpSpPr>
          <p:grpSpPr>
            <a:xfrm>
              <a:off x="2947293" y="1979172"/>
              <a:ext cx="7388142" cy="1895018"/>
              <a:chOff x="3273181" y="2271726"/>
              <a:chExt cx="7388142" cy="189501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41EB754D-8136-4832-BF9B-1865C15A17E9}"/>
                  </a:ext>
                </a:extLst>
              </p:cNvPr>
              <p:cNvGrpSpPr/>
              <p:nvPr/>
            </p:nvGrpSpPr>
            <p:grpSpPr>
              <a:xfrm>
                <a:off x="3273181" y="2271726"/>
                <a:ext cx="7388142" cy="1895018"/>
                <a:chOff x="3157435" y="1533982"/>
                <a:chExt cx="7388142" cy="1895018"/>
              </a:xfrm>
            </p:grpSpPr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21CA243E-F82C-42B8-8E50-70CE27A0FCE9}"/>
                    </a:ext>
                  </a:extLst>
                </p:cNvPr>
                <p:cNvGrpSpPr/>
                <p:nvPr/>
              </p:nvGrpSpPr>
              <p:grpSpPr>
                <a:xfrm>
                  <a:off x="3157435" y="1533982"/>
                  <a:ext cx="7367183" cy="1895018"/>
                  <a:chOff x="3522643" y="1787723"/>
                  <a:chExt cx="7367183" cy="1895018"/>
                </a:xfrm>
              </p:grpSpPr>
              <p:sp>
                <p:nvSpPr>
                  <p:cNvPr id="9" name="任意多边形: 形状 8">
                    <a:extLst>
                      <a:ext uri="{FF2B5EF4-FFF2-40B4-BE49-F238E27FC236}">
                        <a16:creationId xmlns:a16="http://schemas.microsoft.com/office/drawing/2014/main" id="{856E661A-E5C1-4798-AA89-6B9CE0A1B6BA}"/>
                      </a:ext>
                    </a:extLst>
                  </p:cNvPr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 rot="5400000" flipV="1">
                    <a:off x="5981909" y="-671543"/>
                    <a:ext cx="1895018" cy="6813550"/>
                  </a:xfrm>
                  <a:custGeom>
                    <a:avLst/>
                    <a:gdLst>
                      <a:gd name="connsiteX0" fmla="*/ 0 w 5039292"/>
                      <a:gd name="connsiteY0" fmla="*/ 1739900 h 3479800"/>
                      <a:gd name="connsiteX1" fmla="*/ 114559 w 5039292"/>
                      <a:gd name="connsiteY1" fmla="*/ 2677314 h 3479800"/>
                      <a:gd name="connsiteX2" fmla="*/ 116114 w 5039292"/>
                      <a:gd name="connsiteY2" fmla="*/ 2698469 h 3479800"/>
                      <a:gd name="connsiteX3" fmla="*/ 116114 w 5039292"/>
                      <a:gd name="connsiteY3" fmla="*/ 3290847 h 3479800"/>
                      <a:gd name="connsiteX4" fmla="*/ 305067 w 5039292"/>
                      <a:gd name="connsiteY4" fmla="*/ 3479800 h 3479800"/>
                      <a:gd name="connsiteX5" fmla="*/ 4724133 w 5039292"/>
                      <a:gd name="connsiteY5" fmla="*/ 3479800 h 3479800"/>
                      <a:gd name="connsiteX6" fmla="*/ 4913086 w 5039292"/>
                      <a:gd name="connsiteY6" fmla="*/ 3290847 h 3479800"/>
                      <a:gd name="connsiteX7" fmla="*/ 4913086 w 5039292"/>
                      <a:gd name="connsiteY7" fmla="*/ 2965450 h 3479800"/>
                      <a:gd name="connsiteX8" fmla="*/ 5039292 w 5039292"/>
                      <a:gd name="connsiteY8" fmla="*/ 1739900 h 3479800"/>
                      <a:gd name="connsiteX9" fmla="*/ 4913086 w 5039292"/>
                      <a:gd name="connsiteY9" fmla="*/ 514350 h 3479800"/>
                      <a:gd name="connsiteX10" fmla="*/ 4913086 w 5039292"/>
                      <a:gd name="connsiteY10" fmla="*/ 188953 h 3479800"/>
                      <a:gd name="connsiteX11" fmla="*/ 4724133 w 5039292"/>
                      <a:gd name="connsiteY11" fmla="*/ 0 h 3479800"/>
                      <a:gd name="connsiteX12" fmla="*/ 305067 w 5039292"/>
                      <a:gd name="connsiteY12" fmla="*/ 0 h 3479800"/>
                      <a:gd name="connsiteX13" fmla="*/ 116114 w 5039292"/>
                      <a:gd name="connsiteY13" fmla="*/ 188953 h 3479800"/>
                      <a:gd name="connsiteX14" fmla="*/ 116114 w 5039292"/>
                      <a:gd name="connsiteY14" fmla="*/ 781331 h 3479800"/>
                      <a:gd name="connsiteX15" fmla="*/ 114559 w 5039292"/>
                      <a:gd name="connsiteY15" fmla="*/ 802486 h 3479800"/>
                      <a:gd name="connsiteX16" fmla="*/ 0 w 5039292"/>
                      <a:gd name="connsiteY16" fmla="*/ 1739900 h 347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039292" h="3479800">
                        <a:moveTo>
                          <a:pt x="0" y="1739900"/>
                        </a:moveTo>
                        <a:cubicBezTo>
                          <a:pt x="0" y="2237780"/>
                          <a:pt x="83316" y="2331132"/>
                          <a:pt x="114559" y="2677314"/>
                        </a:cubicBezTo>
                        <a:lnTo>
                          <a:pt x="116114" y="2698469"/>
                        </a:lnTo>
                        <a:lnTo>
                          <a:pt x="116114" y="3290847"/>
                        </a:lnTo>
                        <a:cubicBezTo>
                          <a:pt x="116114" y="3395203"/>
                          <a:pt x="200711" y="3479800"/>
                          <a:pt x="305067" y="3479800"/>
                        </a:cubicBezTo>
                        <a:lnTo>
                          <a:pt x="4724133" y="3479800"/>
                        </a:lnTo>
                        <a:cubicBezTo>
                          <a:pt x="4828489" y="3479800"/>
                          <a:pt x="4913086" y="3395203"/>
                          <a:pt x="4913086" y="3290847"/>
                        </a:cubicBezTo>
                        <a:lnTo>
                          <a:pt x="4913086" y="2965450"/>
                        </a:lnTo>
                        <a:cubicBezTo>
                          <a:pt x="4913086" y="2352675"/>
                          <a:pt x="5039292" y="2352675"/>
                          <a:pt x="5039292" y="1739900"/>
                        </a:cubicBezTo>
                        <a:cubicBezTo>
                          <a:pt x="5039292" y="1127125"/>
                          <a:pt x="4913086" y="1127125"/>
                          <a:pt x="4913086" y="514350"/>
                        </a:cubicBezTo>
                        <a:lnTo>
                          <a:pt x="4913086" y="188953"/>
                        </a:lnTo>
                        <a:cubicBezTo>
                          <a:pt x="4913086" y="84597"/>
                          <a:pt x="4828489" y="0"/>
                          <a:pt x="4724133" y="0"/>
                        </a:cubicBezTo>
                        <a:lnTo>
                          <a:pt x="305067" y="0"/>
                        </a:lnTo>
                        <a:cubicBezTo>
                          <a:pt x="200711" y="0"/>
                          <a:pt x="116114" y="84597"/>
                          <a:pt x="116114" y="188953"/>
                        </a:cubicBezTo>
                        <a:lnTo>
                          <a:pt x="116114" y="781331"/>
                        </a:lnTo>
                        <a:lnTo>
                          <a:pt x="114559" y="802486"/>
                        </a:lnTo>
                        <a:cubicBezTo>
                          <a:pt x="83316" y="1148668"/>
                          <a:pt x="0" y="1242020"/>
                          <a:pt x="0" y="1739900"/>
                        </a:cubicBezTo>
                        <a:close/>
                      </a:path>
                    </a:pathLst>
                  </a:custGeom>
                  <a:pattFill prst="dotGrid">
                    <a:fgClr>
                      <a:schemeClr val="accent2">
                        <a:lumMod val="75000"/>
                      </a:schemeClr>
                    </a:fgClr>
                    <a:bgClr>
                      <a:srgbClr val="F6F6F4"/>
                    </a:bgClr>
                  </a:pattFill>
                  <a:ln w="38100" cap="rnd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35000">
                          <a:schemeClr val="accent2">
                            <a:lumMod val="75000"/>
                          </a:schemeClr>
                        </a:gs>
                        <a:gs pos="15000">
                          <a:schemeClr val="accent2">
                            <a:lumMod val="7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85000">
                          <a:schemeClr val="accent2">
                            <a:lumMod val="75000"/>
                          </a:schemeClr>
                        </a:gs>
                        <a:gs pos="65000">
                          <a:schemeClr val="accent2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round/>
                  </a:ln>
                  <a:effectLst>
                    <a:innerShdw blurRad="76200" dist="25400" dir="13500000">
                      <a:prstClr val="black">
                        <a:alpha val="37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" name="文本框 6">
                    <a:extLst>
                      <a:ext uri="{FF2B5EF4-FFF2-40B4-BE49-F238E27FC236}">
                        <a16:creationId xmlns:a16="http://schemas.microsoft.com/office/drawing/2014/main" id="{A66A9E47-F1A8-4E6E-AB42-A781DB0B613E}"/>
                      </a:ext>
                    </a:extLst>
                  </p:cNvPr>
                  <p:cNvSpPr txBox="1"/>
                  <p:nvPr/>
                </p:nvSpPr>
                <p:spPr>
                  <a:xfrm>
                    <a:off x="4076276" y="2810737"/>
                    <a:ext cx="681355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r>
                      <a: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登高望远，金陵晚秋，雄伟壮丽</a:t>
                    </a:r>
                  </a:p>
                </p:txBody>
              </p:sp>
            </p:grpSp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32F53384-111D-4679-B47B-5F811A0B8671}"/>
                    </a:ext>
                  </a:extLst>
                </p:cNvPr>
                <p:cNvGrpSpPr/>
                <p:nvPr/>
              </p:nvGrpSpPr>
              <p:grpSpPr>
                <a:xfrm>
                  <a:off x="3259540" y="1612657"/>
                  <a:ext cx="7286037" cy="1699346"/>
                  <a:chOff x="3624748" y="1841716"/>
                  <a:chExt cx="7286037" cy="1699346"/>
                </a:xfrm>
              </p:grpSpPr>
              <p:sp>
                <p:nvSpPr>
                  <p:cNvPr id="12" name="任意多边形: 形状 11">
                    <a:extLst>
                      <a:ext uri="{FF2B5EF4-FFF2-40B4-BE49-F238E27FC236}">
                        <a16:creationId xmlns:a16="http://schemas.microsoft.com/office/drawing/2014/main" id="{FC3A018F-7689-450F-882D-137D7521EE36}"/>
                      </a:ext>
                    </a:extLst>
                  </p:cNvPr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 rot="5400000" flipV="1">
                    <a:off x="6086632" y="-575999"/>
                    <a:ext cx="1655177" cy="6578945"/>
                  </a:xfrm>
                  <a:custGeom>
                    <a:avLst/>
                    <a:gdLst>
                      <a:gd name="connsiteX0" fmla="*/ 0 w 5039292"/>
                      <a:gd name="connsiteY0" fmla="*/ 1739900 h 3479800"/>
                      <a:gd name="connsiteX1" fmla="*/ 114559 w 5039292"/>
                      <a:gd name="connsiteY1" fmla="*/ 2677314 h 3479800"/>
                      <a:gd name="connsiteX2" fmla="*/ 116114 w 5039292"/>
                      <a:gd name="connsiteY2" fmla="*/ 2698469 h 3479800"/>
                      <a:gd name="connsiteX3" fmla="*/ 116114 w 5039292"/>
                      <a:gd name="connsiteY3" fmla="*/ 3290847 h 3479800"/>
                      <a:gd name="connsiteX4" fmla="*/ 305067 w 5039292"/>
                      <a:gd name="connsiteY4" fmla="*/ 3479800 h 3479800"/>
                      <a:gd name="connsiteX5" fmla="*/ 4724133 w 5039292"/>
                      <a:gd name="connsiteY5" fmla="*/ 3479800 h 3479800"/>
                      <a:gd name="connsiteX6" fmla="*/ 4913086 w 5039292"/>
                      <a:gd name="connsiteY6" fmla="*/ 3290847 h 3479800"/>
                      <a:gd name="connsiteX7" fmla="*/ 4913086 w 5039292"/>
                      <a:gd name="connsiteY7" fmla="*/ 2965450 h 3479800"/>
                      <a:gd name="connsiteX8" fmla="*/ 5039292 w 5039292"/>
                      <a:gd name="connsiteY8" fmla="*/ 1739900 h 3479800"/>
                      <a:gd name="connsiteX9" fmla="*/ 4913086 w 5039292"/>
                      <a:gd name="connsiteY9" fmla="*/ 514350 h 3479800"/>
                      <a:gd name="connsiteX10" fmla="*/ 4913086 w 5039292"/>
                      <a:gd name="connsiteY10" fmla="*/ 188953 h 3479800"/>
                      <a:gd name="connsiteX11" fmla="*/ 4724133 w 5039292"/>
                      <a:gd name="connsiteY11" fmla="*/ 0 h 3479800"/>
                      <a:gd name="connsiteX12" fmla="*/ 305067 w 5039292"/>
                      <a:gd name="connsiteY12" fmla="*/ 0 h 3479800"/>
                      <a:gd name="connsiteX13" fmla="*/ 116114 w 5039292"/>
                      <a:gd name="connsiteY13" fmla="*/ 188953 h 3479800"/>
                      <a:gd name="connsiteX14" fmla="*/ 116114 w 5039292"/>
                      <a:gd name="connsiteY14" fmla="*/ 781331 h 3479800"/>
                      <a:gd name="connsiteX15" fmla="*/ 114559 w 5039292"/>
                      <a:gd name="connsiteY15" fmla="*/ 802486 h 3479800"/>
                      <a:gd name="connsiteX16" fmla="*/ 0 w 5039292"/>
                      <a:gd name="connsiteY16" fmla="*/ 1739900 h 347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039292" h="3479800">
                        <a:moveTo>
                          <a:pt x="0" y="1739900"/>
                        </a:moveTo>
                        <a:cubicBezTo>
                          <a:pt x="0" y="2237780"/>
                          <a:pt x="83316" y="2331132"/>
                          <a:pt x="114559" y="2677314"/>
                        </a:cubicBezTo>
                        <a:lnTo>
                          <a:pt x="116114" y="2698469"/>
                        </a:lnTo>
                        <a:lnTo>
                          <a:pt x="116114" y="3290847"/>
                        </a:lnTo>
                        <a:cubicBezTo>
                          <a:pt x="116114" y="3395203"/>
                          <a:pt x="200711" y="3479800"/>
                          <a:pt x="305067" y="3479800"/>
                        </a:cubicBezTo>
                        <a:lnTo>
                          <a:pt x="4724133" y="3479800"/>
                        </a:lnTo>
                        <a:cubicBezTo>
                          <a:pt x="4828489" y="3479800"/>
                          <a:pt x="4913086" y="3395203"/>
                          <a:pt x="4913086" y="3290847"/>
                        </a:cubicBezTo>
                        <a:lnTo>
                          <a:pt x="4913086" y="2965450"/>
                        </a:lnTo>
                        <a:cubicBezTo>
                          <a:pt x="4913086" y="2352675"/>
                          <a:pt x="5039292" y="2352675"/>
                          <a:pt x="5039292" y="1739900"/>
                        </a:cubicBezTo>
                        <a:cubicBezTo>
                          <a:pt x="5039292" y="1127125"/>
                          <a:pt x="4913086" y="1127125"/>
                          <a:pt x="4913086" y="514350"/>
                        </a:cubicBezTo>
                        <a:lnTo>
                          <a:pt x="4913086" y="188953"/>
                        </a:lnTo>
                        <a:cubicBezTo>
                          <a:pt x="4913086" y="84597"/>
                          <a:pt x="4828489" y="0"/>
                          <a:pt x="4724133" y="0"/>
                        </a:cubicBezTo>
                        <a:lnTo>
                          <a:pt x="305067" y="0"/>
                        </a:lnTo>
                        <a:cubicBezTo>
                          <a:pt x="200711" y="0"/>
                          <a:pt x="116114" y="84597"/>
                          <a:pt x="116114" y="188953"/>
                        </a:cubicBezTo>
                        <a:lnTo>
                          <a:pt x="116114" y="781331"/>
                        </a:lnTo>
                        <a:lnTo>
                          <a:pt x="114559" y="802486"/>
                        </a:lnTo>
                        <a:cubicBezTo>
                          <a:pt x="83316" y="1148668"/>
                          <a:pt x="0" y="1242020"/>
                          <a:pt x="0" y="1739900"/>
                        </a:cubicBezTo>
                        <a:close/>
                      </a:path>
                    </a:pathLst>
                  </a:custGeom>
                  <a:pattFill prst="dotGrid">
                    <a:fgClr>
                      <a:schemeClr val="accent2">
                        <a:lumMod val="75000"/>
                      </a:schemeClr>
                    </a:fgClr>
                    <a:bgClr>
                      <a:srgbClr val="F6F6F4"/>
                    </a:bgClr>
                  </a:pattFill>
                  <a:ln w="25400" cap="rnd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35000">
                          <a:schemeClr val="accent2">
                            <a:lumMod val="75000"/>
                          </a:schemeClr>
                        </a:gs>
                        <a:gs pos="15000">
                          <a:schemeClr val="accent2">
                            <a:lumMod val="7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85000">
                          <a:schemeClr val="accent2">
                            <a:lumMod val="75000"/>
                          </a:schemeClr>
                        </a:gs>
                        <a:gs pos="65000">
                          <a:schemeClr val="accent2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prstDash val="dash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B7CB9F1F-E810-4C76-9FC6-37CD6237F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988714" y="1841716"/>
                    <a:ext cx="2176792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r>
                      <a:rPr lang="zh-CN" altLang="en-US" sz="6600">
                        <a:solidFill>
                          <a:schemeClr val="accent1">
                            <a:lumMod val="75000"/>
                          </a:schemeClr>
                        </a:solidFill>
                        <a:latin typeface="+mj-ea"/>
                        <a:ea typeface="+mj-ea"/>
                      </a:rPr>
                      <a:t>上阕</a:t>
                    </a:r>
                    <a:endParaRPr lang="zh-CN" altLang="en-US" sz="6000">
                      <a:solidFill>
                        <a:schemeClr val="accent1">
                          <a:lumMod val="75000"/>
                        </a:schemeClr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1DCF9501-5890-46DD-A519-53449B402A57}"/>
                      </a:ext>
                    </a:extLst>
                  </p:cNvPr>
                  <p:cNvSpPr txBox="1"/>
                  <p:nvPr/>
                </p:nvSpPr>
                <p:spPr>
                  <a:xfrm>
                    <a:off x="4097235" y="2812388"/>
                    <a:ext cx="681355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r>
                      <a:rPr lang="zh-CN" altLang="en-US" sz="3200">
                        <a:latin typeface="+mn-ea"/>
                      </a:rPr>
                      <a:t>登高望远，金陵晚秋，雄伟壮丽</a:t>
                    </a:r>
                  </a:p>
                </p:txBody>
              </p:sp>
            </p:grp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FBDEB646-441A-4536-8905-B1BA7CB2DA53}"/>
                  </a:ext>
                </a:extLst>
              </p:cNvPr>
              <p:cNvGrpSpPr/>
              <p:nvPr/>
            </p:nvGrpSpPr>
            <p:grpSpPr>
              <a:xfrm>
                <a:off x="7576643" y="2872526"/>
                <a:ext cx="1345073" cy="180116"/>
                <a:chOff x="7482629" y="2802180"/>
                <a:chExt cx="1345073" cy="180116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3565A7A9-07BA-4322-89F0-EAF553C14FF5}"/>
                    </a:ext>
                  </a:extLst>
                </p:cNvPr>
                <p:cNvCxnSpPr/>
                <p:nvPr/>
              </p:nvCxnSpPr>
              <p:spPr>
                <a:xfrm>
                  <a:off x="7662397" y="2893516"/>
                  <a:ext cx="1165305" cy="0"/>
                </a:xfrm>
                <a:prstGeom prst="line">
                  <a:avLst/>
                </a:prstGeom>
                <a:ln w="34925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图文框 19">
                  <a:extLst>
                    <a:ext uri="{FF2B5EF4-FFF2-40B4-BE49-F238E27FC236}">
                      <a16:creationId xmlns:a16="http://schemas.microsoft.com/office/drawing/2014/main" id="{90DCF625-68B2-4E07-8B6C-E94077BD9937}"/>
                    </a:ext>
                  </a:extLst>
                </p:cNvPr>
                <p:cNvSpPr/>
                <p:nvPr/>
              </p:nvSpPr>
              <p:spPr>
                <a:xfrm rot="2761262">
                  <a:off x="7482629" y="2802180"/>
                  <a:ext cx="180116" cy="180116"/>
                </a:xfrm>
                <a:prstGeom prst="frame">
                  <a:avLst>
                    <a:gd name="adj1" fmla="val 19869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BDB3762E-6312-4B1D-8B00-ED0F6F4FF46E}"/>
                  </a:ext>
                </a:extLst>
              </p:cNvPr>
              <p:cNvGrpSpPr/>
              <p:nvPr/>
            </p:nvGrpSpPr>
            <p:grpSpPr>
              <a:xfrm flipH="1">
                <a:off x="4424863" y="2827682"/>
                <a:ext cx="1345075" cy="180116"/>
                <a:chOff x="7482629" y="2802180"/>
                <a:chExt cx="1345075" cy="180116"/>
              </a:xfrm>
            </p:grpSpPr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A6ED9806-460D-48AF-BABB-B1AC942CC057}"/>
                    </a:ext>
                  </a:extLst>
                </p:cNvPr>
                <p:cNvCxnSpPr/>
                <p:nvPr/>
              </p:nvCxnSpPr>
              <p:spPr>
                <a:xfrm>
                  <a:off x="7662399" y="2893516"/>
                  <a:ext cx="1165305" cy="0"/>
                </a:xfrm>
                <a:prstGeom prst="line">
                  <a:avLst/>
                </a:prstGeom>
                <a:ln w="34925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图文框 35">
                  <a:extLst>
                    <a:ext uri="{FF2B5EF4-FFF2-40B4-BE49-F238E27FC236}">
                      <a16:creationId xmlns:a16="http://schemas.microsoft.com/office/drawing/2014/main" id="{94EF8B58-E66B-479C-BAD3-ED3FD6422A53}"/>
                    </a:ext>
                  </a:extLst>
                </p:cNvPr>
                <p:cNvSpPr/>
                <p:nvPr/>
              </p:nvSpPr>
              <p:spPr>
                <a:xfrm rot="2761262">
                  <a:off x="7482629" y="2802180"/>
                  <a:ext cx="180116" cy="180116"/>
                </a:xfrm>
                <a:prstGeom prst="frame">
                  <a:avLst>
                    <a:gd name="adj1" fmla="val 19869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6BE7F99-44DA-428B-9C14-4B5A80F1BC7E}"/>
                </a:ext>
              </a:extLst>
            </p:cNvPr>
            <p:cNvGrpSpPr/>
            <p:nvPr/>
          </p:nvGrpSpPr>
          <p:grpSpPr>
            <a:xfrm>
              <a:off x="2926334" y="4205562"/>
              <a:ext cx="7388142" cy="1907729"/>
              <a:chOff x="3273181" y="2259015"/>
              <a:chExt cx="7388142" cy="1907729"/>
            </a:xfrm>
          </p:grpSpPr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82463435-D514-4568-8B35-ADA232675395}"/>
                  </a:ext>
                </a:extLst>
              </p:cNvPr>
              <p:cNvGrpSpPr/>
              <p:nvPr/>
            </p:nvGrpSpPr>
            <p:grpSpPr>
              <a:xfrm>
                <a:off x="3273181" y="2259015"/>
                <a:ext cx="7388142" cy="1907729"/>
                <a:chOff x="3157435" y="1521271"/>
                <a:chExt cx="7388142" cy="1907729"/>
              </a:xfrm>
            </p:grpSpPr>
            <p:grpSp>
              <p:nvGrpSpPr>
                <p:cNvPr id="46" name="组合 45">
                  <a:extLst>
                    <a:ext uri="{FF2B5EF4-FFF2-40B4-BE49-F238E27FC236}">
                      <a16:creationId xmlns:a16="http://schemas.microsoft.com/office/drawing/2014/main" id="{FA1BCDFC-CC36-43B1-8FC1-FB83F2675A5C}"/>
                    </a:ext>
                  </a:extLst>
                </p:cNvPr>
                <p:cNvGrpSpPr/>
                <p:nvPr/>
              </p:nvGrpSpPr>
              <p:grpSpPr>
                <a:xfrm>
                  <a:off x="3157435" y="1521271"/>
                  <a:ext cx="7367183" cy="1907729"/>
                  <a:chOff x="3522643" y="1775012"/>
                  <a:chExt cx="7367183" cy="1907729"/>
                </a:xfrm>
              </p:grpSpPr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285184D7-BF5F-45FF-93B1-A38690370AC0}"/>
                      </a:ext>
                    </a:extLst>
                  </p:cNvPr>
                  <p:cNvSpPr/>
                  <p:nvPr>
                    <p:custDataLst>
                      <p:tags r:id="rId2"/>
                    </p:custDataLst>
                  </p:nvPr>
                </p:nvSpPr>
                <p:spPr>
                  <a:xfrm rot="5400000" flipV="1">
                    <a:off x="5981909" y="-671543"/>
                    <a:ext cx="1895018" cy="6813550"/>
                  </a:xfrm>
                  <a:custGeom>
                    <a:avLst/>
                    <a:gdLst>
                      <a:gd name="connsiteX0" fmla="*/ 0 w 5039292"/>
                      <a:gd name="connsiteY0" fmla="*/ 1739900 h 3479800"/>
                      <a:gd name="connsiteX1" fmla="*/ 114559 w 5039292"/>
                      <a:gd name="connsiteY1" fmla="*/ 2677314 h 3479800"/>
                      <a:gd name="connsiteX2" fmla="*/ 116114 w 5039292"/>
                      <a:gd name="connsiteY2" fmla="*/ 2698469 h 3479800"/>
                      <a:gd name="connsiteX3" fmla="*/ 116114 w 5039292"/>
                      <a:gd name="connsiteY3" fmla="*/ 3290847 h 3479800"/>
                      <a:gd name="connsiteX4" fmla="*/ 305067 w 5039292"/>
                      <a:gd name="connsiteY4" fmla="*/ 3479800 h 3479800"/>
                      <a:gd name="connsiteX5" fmla="*/ 4724133 w 5039292"/>
                      <a:gd name="connsiteY5" fmla="*/ 3479800 h 3479800"/>
                      <a:gd name="connsiteX6" fmla="*/ 4913086 w 5039292"/>
                      <a:gd name="connsiteY6" fmla="*/ 3290847 h 3479800"/>
                      <a:gd name="connsiteX7" fmla="*/ 4913086 w 5039292"/>
                      <a:gd name="connsiteY7" fmla="*/ 2965450 h 3479800"/>
                      <a:gd name="connsiteX8" fmla="*/ 5039292 w 5039292"/>
                      <a:gd name="connsiteY8" fmla="*/ 1739900 h 3479800"/>
                      <a:gd name="connsiteX9" fmla="*/ 4913086 w 5039292"/>
                      <a:gd name="connsiteY9" fmla="*/ 514350 h 3479800"/>
                      <a:gd name="connsiteX10" fmla="*/ 4913086 w 5039292"/>
                      <a:gd name="connsiteY10" fmla="*/ 188953 h 3479800"/>
                      <a:gd name="connsiteX11" fmla="*/ 4724133 w 5039292"/>
                      <a:gd name="connsiteY11" fmla="*/ 0 h 3479800"/>
                      <a:gd name="connsiteX12" fmla="*/ 305067 w 5039292"/>
                      <a:gd name="connsiteY12" fmla="*/ 0 h 3479800"/>
                      <a:gd name="connsiteX13" fmla="*/ 116114 w 5039292"/>
                      <a:gd name="connsiteY13" fmla="*/ 188953 h 3479800"/>
                      <a:gd name="connsiteX14" fmla="*/ 116114 w 5039292"/>
                      <a:gd name="connsiteY14" fmla="*/ 781331 h 3479800"/>
                      <a:gd name="connsiteX15" fmla="*/ 114559 w 5039292"/>
                      <a:gd name="connsiteY15" fmla="*/ 802486 h 3479800"/>
                      <a:gd name="connsiteX16" fmla="*/ 0 w 5039292"/>
                      <a:gd name="connsiteY16" fmla="*/ 1739900 h 347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039292" h="3479800">
                        <a:moveTo>
                          <a:pt x="0" y="1739900"/>
                        </a:moveTo>
                        <a:cubicBezTo>
                          <a:pt x="0" y="2237780"/>
                          <a:pt x="83316" y="2331132"/>
                          <a:pt x="114559" y="2677314"/>
                        </a:cubicBezTo>
                        <a:lnTo>
                          <a:pt x="116114" y="2698469"/>
                        </a:lnTo>
                        <a:lnTo>
                          <a:pt x="116114" y="3290847"/>
                        </a:lnTo>
                        <a:cubicBezTo>
                          <a:pt x="116114" y="3395203"/>
                          <a:pt x="200711" y="3479800"/>
                          <a:pt x="305067" y="3479800"/>
                        </a:cubicBezTo>
                        <a:lnTo>
                          <a:pt x="4724133" y="3479800"/>
                        </a:lnTo>
                        <a:cubicBezTo>
                          <a:pt x="4828489" y="3479800"/>
                          <a:pt x="4913086" y="3395203"/>
                          <a:pt x="4913086" y="3290847"/>
                        </a:cubicBezTo>
                        <a:lnTo>
                          <a:pt x="4913086" y="2965450"/>
                        </a:lnTo>
                        <a:cubicBezTo>
                          <a:pt x="4913086" y="2352675"/>
                          <a:pt x="5039292" y="2352675"/>
                          <a:pt x="5039292" y="1739900"/>
                        </a:cubicBezTo>
                        <a:cubicBezTo>
                          <a:pt x="5039292" y="1127125"/>
                          <a:pt x="4913086" y="1127125"/>
                          <a:pt x="4913086" y="514350"/>
                        </a:cubicBezTo>
                        <a:lnTo>
                          <a:pt x="4913086" y="188953"/>
                        </a:lnTo>
                        <a:cubicBezTo>
                          <a:pt x="4913086" y="84597"/>
                          <a:pt x="4828489" y="0"/>
                          <a:pt x="4724133" y="0"/>
                        </a:cubicBezTo>
                        <a:lnTo>
                          <a:pt x="305067" y="0"/>
                        </a:lnTo>
                        <a:cubicBezTo>
                          <a:pt x="200711" y="0"/>
                          <a:pt x="116114" y="84597"/>
                          <a:pt x="116114" y="188953"/>
                        </a:cubicBezTo>
                        <a:lnTo>
                          <a:pt x="116114" y="781331"/>
                        </a:lnTo>
                        <a:lnTo>
                          <a:pt x="114559" y="802486"/>
                        </a:lnTo>
                        <a:cubicBezTo>
                          <a:pt x="83316" y="1148668"/>
                          <a:pt x="0" y="1242020"/>
                          <a:pt x="0" y="1739900"/>
                        </a:cubicBezTo>
                        <a:close/>
                      </a:path>
                    </a:pathLst>
                  </a:custGeom>
                  <a:pattFill prst="dotGrid">
                    <a:fgClr>
                      <a:schemeClr val="accent2">
                        <a:lumMod val="75000"/>
                      </a:schemeClr>
                    </a:fgClr>
                    <a:bgClr>
                      <a:srgbClr val="F6F6F4"/>
                    </a:bgClr>
                  </a:pattFill>
                  <a:ln w="38100" cap="rnd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35000">
                          <a:schemeClr val="accent2">
                            <a:lumMod val="75000"/>
                          </a:schemeClr>
                        </a:gs>
                        <a:gs pos="15000">
                          <a:schemeClr val="accent2">
                            <a:lumMod val="7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85000">
                          <a:schemeClr val="accent2">
                            <a:lumMod val="75000"/>
                          </a:schemeClr>
                        </a:gs>
                        <a:gs pos="65000">
                          <a:schemeClr val="accent2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round/>
                  </a:ln>
                  <a:effectLst>
                    <a:innerShdw blurRad="76200" dist="25400" dir="13500000">
                      <a:prstClr val="black">
                        <a:alpha val="37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D33BC806-35F8-43E7-8576-33B2CE1461BF}"/>
                      </a:ext>
                    </a:extLst>
                  </p:cNvPr>
                  <p:cNvSpPr txBox="1"/>
                  <p:nvPr/>
                </p:nvSpPr>
                <p:spPr>
                  <a:xfrm>
                    <a:off x="6249705" y="1775012"/>
                    <a:ext cx="2176792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r>
                      <a:rPr lang="zh-CN" altLang="en-US" sz="6600">
                        <a:solidFill>
                          <a:srgbClr val="C00000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上阕</a:t>
                    </a:r>
                    <a:endParaRPr lang="zh-CN" altLang="en-US" sz="60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3" name="文本框 52">
                    <a:extLst>
                      <a:ext uri="{FF2B5EF4-FFF2-40B4-BE49-F238E27FC236}">
                        <a16:creationId xmlns:a16="http://schemas.microsoft.com/office/drawing/2014/main" id="{36646662-FA1C-41B7-93E7-0DFE8D3275D0}"/>
                      </a:ext>
                    </a:extLst>
                  </p:cNvPr>
                  <p:cNvSpPr txBox="1"/>
                  <p:nvPr/>
                </p:nvSpPr>
                <p:spPr>
                  <a:xfrm>
                    <a:off x="4076276" y="2810737"/>
                    <a:ext cx="681355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r>
                      <a: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登高望远，金陵晚秋，雄伟壮丽</a:t>
                    </a:r>
                  </a:p>
                </p:txBody>
              </p:sp>
            </p:grpSp>
            <p:grpSp>
              <p:nvGrpSpPr>
                <p:cNvPr id="47" name="组合 46">
                  <a:extLst>
                    <a:ext uri="{FF2B5EF4-FFF2-40B4-BE49-F238E27FC236}">
                      <a16:creationId xmlns:a16="http://schemas.microsoft.com/office/drawing/2014/main" id="{A0CBCBEF-E578-4774-8F3E-ECF7F77988B4}"/>
                    </a:ext>
                  </a:extLst>
                </p:cNvPr>
                <p:cNvGrpSpPr/>
                <p:nvPr/>
              </p:nvGrpSpPr>
              <p:grpSpPr>
                <a:xfrm>
                  <a:off x="3259540" y="1612657"/>
                  <a:ext cx="7286037" cy="1699346"/>
                  <a:chOff x="3624748" y="1841716"/>
                  <a:chExt cx="7286037" cy="1699346"/>
                </a:xfrm>
              </p:grpSpPr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41FAE48D-E624-4591-8138-9001C67D8AFC}"/>
                      </a:ext>
                    </a:extLst>
                  </p:cNvPr>
                  <p:cNvSpPr/>
                  <p:nvPr>
                    <p:custDataLst>
                      <p:tags r:id="rId1"/>
                    </p:custDataLst>
                  </p:nvPr>
                </p:nvSpPr>
                <p:spPr>
                  <a:xfrm rot="5400000" flipV="1">
                    <a:off x="6086632" y="-575999"/>
                    <a:ext cx="1655177" cy="6578945"/>
                  </a:xfrm>
                  <a:custGeom>
                    <a:avLst/>
                    <a:gdLst>
                      <a:gd name="connsiteX0" fmla="*/ 0 w 5039292"/>
                      <a:gd name="connsiteY0" fmla="*/ 1739900 h 3479800"/>
                      <a:gd name="connsiteX1" fmla="*/ 114559 w 5039292"/>
                      <a:gd name="connsiteY1" fmla="*/ 2677314 h 3479800"/>
                      <a:gd name="connsiteX2" fmla="*/ 116114 w 5039292"/>
                      <a:gd name="connsiteY2" fmla="*/ 2698469 h 3479800"/>
                      <a:gd name="connsiteX3" fmla="*/ 116114 w 5039292"/>
                      <a:gd name="connsiteY3" fmla="*/ 3290847 h 3479800"/>
                      <a:gd name="connsiteX4" fmla="*/ 305067 w 5039292"/>
                      <a:gd name="connsiteY4" fmla="*/ 3479800 h 3479800"/>
                      <a:gd name="connsiteX5" fmla="*/ 4724133 w 5039292"/>
                      <a:gd name="connsiteY5" fmla="*/ 3479800 h 3479800"/>
                      <a:gd name="connsiteX6" fmla="*/ 4913086 w 5039292"/>
                      <a:gd name="connsiteY6" fmla="*/ 3290847 h 3479800"/>
                      <a:gd name="connsiteX7" fmla="*/ 4913086 w 5039292"/>
                      <a:gd name="connsiteY7" fmla="*/ 2965450 h 3479800"/>
                      <a:gd name="connsiteX8" fmla="*/ 5039292 w 5039292"/>
                      <a:gd name="connsiteY8" fmla="*/ 1739900 h 3479800"/>
                      <a:gd name="connsiteX9" fmla="*/ 4913086 w 5039292"/>
                      <a:gd name="connsiteY9" fmla="*/ 514350 h 3479800"/>
                      <a:gd name="connsiteX10" fmla="*/ 4913086 w 5039292"/>
                      <a:gd name="connsiteY10" fmla="*/ 188953 h 3479800"/>
                      <a:gd name="connsiteX11" fmla="*/ 4724133 w 5039292"/>
                      <a:gd name="connsiteY11" fmla="*/ 0 h 3479800"/>
                      <a:gd name="connsiteX12" fmla="*/ 305067 w 5039292"/>
                      <a:gd name="connsiteY12" fmla="*/ 0 h 3479800"/>
                      <a:gd name="connsiteX13" fmla="*/ 116114 w 5039292"/>
                      <a:gd name="connsiteY13" fmla="*/ 188953 h 3479800"/>
                      <a:gd name="connsiteX14" fmla="*/ 116114 w 5039292"/>
                      <a:gd name="connsiteY14" fmla="*/ 781331 h 3479800"/>
                      <a:gd name="connsiteX15" fmla="*/ 114559 w 5039292"/>
                      <a:gd name="connsiteY15" fmla="*/ 802486 h 3479800"/>
                      <a:gd name="connsiteX16" fmla="*/ 0 w 5039292"/>
                      <a:gd name="connsiteY16" fmla="*/ 1739900 h 347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039292" h="3479800">
                        <a:moveTo>
                          <a:pt x="0" y="1739900"/>
                        </a:moveTo>
                        <a:cubicBezTo>
                          <a:pt x="0" y="2237780"/>
                          <a:pt x="83316" y="2331132"/>
                          <a:pt x="114559" y="2677314"/>
                        </a:cubicBezTo>
                        <a:lnTo>
                          <a:pt x="116114" y="2698469"/>
                        </a:lnTo>
                        <a:lnTo>
                          <a:pt x="116114" y="3290847"/>
                        </a:lnTo>
                        <a:cubicBezTo>
                          <a:pt x="116114" y="3395203"/>
                          <a:pt x="200711" y="3479800"/>
                          <a:pt x="305067" y="3479800"/>
                        </a:cubicBezTo>
                        <a:lnTo>
                          <a:pt x="4724133" y="3479800"/>
                        </a:lnTo>
                        <a:cubicBezTo>
                          <a:pt x="4828489" y="3479800"/>
                          <a:pt x="4913086" y="3395203"/>
                          <a:pt x="4913086" y="3290847"/>
                        </a:cubicBezTo>
                        <a:lnTo>
                          <a:pt x="4913086" y="2965450"/>
                        </a:lnTo>
                        <a:cubicBezTo>
                          <a:pt x="4913086" y="2352675"/>
                          <a:pt x="5039292" y="2352675"/>
                          <a:pt x="5039292" y="1739900"/>
                        </a:cubicBezTo>
                        <a:cubicBezTo>
                          <a:pt x="5039292" y="1127125"/>
                          <a:pt x="4913086" y="1127125"/>
                          <a:pt x="4913086" y="514350"/>
                        </a:cubicBezTo>
                        <a:lnTo>
                          <a:pt x="4913086" y="188953"/>
                        </a:lnTo>
                        <a:cubicBezTo>
                          <a:pt x="4913086" y="84597"/>
                          <a:pt x="4828489" y="0"/>
                          <a:pt x="4724133" y="0"/>
                        </a:cubicBezTo>
                        <a:lnTo>
                          <a:pt x="305067" y="0"/>
                        </a:lnTo>
                        <a:cubicBezTo>
                          <a:pt x="200711" y="0"/>
                          <a:pt x="116114" y="84597"/>
                          <a:pt x="116114" y="188953"/>
                        </a:cubicBezTo>
                        <a:lnTo>
                          <a:pt x="116114" y="781331"/>
                        </a:lnTo>
                        <a:lnTo>
                          <a:pt x="114559" y="802486"/>
                        </a:lnTo>
                        <a:cubicBezTo>
                          <a:pt x="83316" y="1148668"/>
                          <a:pt x="0" y="1242020"/>
                          <a:pt x="0" y="1739900"/>
                        </a:cubicBezTo>
                        <a:close/>
                      </a:path>
                    </a:pathLst>
                  </a:custGeom>
                  <a:pattFill prst="dotGrid">
                    <a:fgClr>
                      <a:schemeClr val="accent2">
                        <a:lumMod val="75000"/>
                      </a:schemeClr>
                    </a:fgClr>
                    <a:bgClr>
                      <a:srgbClr val="F6F6F4"/>
                    </a:bgClr>
                  </a:pattFill>
                  <a:ln w="25400" cap="rnd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35000">
                          <a:schemeClr val="accent2">
                            <a:lumMod val="75000"/>
                          </a:schemeClr>
                        </a:gs>
                        <a:gs pos="15000">
                          <a:schemeClr val="accent2">
                            <a:lumMod val="7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85000">
                          <a:schemeClr val="accent2">
                            <a:lumMod val="75000"/>
                          </a:schemeClr>
                        </a:gs>
                        <a:gs pos="65000">
                          <a:schemeClr val="accent2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prstDash val="dash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9" name="文本框 48">
                    <a:extLst>
                      <a:ext uri="{FF2B5EF4-FFF2-40B4-BE49-F238E27FC236}">
                        <a16:creationId xmlns:a16="http://schemas.microsoft.com/office/drawing/2014/main" id="{0D48E54E-A8DD-433C-A4ED-0311B0991081}"/>
                      </a:ext>
                    </a:extLst>
                  </p:cNvPr>
                  <p:cNvSpPr txBox="1"/>
                  <p:nvPr/>
                </p:nvSpPr>
                <p:spPr>
                  <a:xfrm>
                    <a:off x="5988714" y="1841716"/>
                    <a:ext cx="2176792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r>
                      <a:rPr lang="zh-CN" altLang="en-US" sz="6600">
                        <a:solidFill>
                          <a:schemeClr val="accent1">
                            <a:lumMod val="75000"/>
                          </a:schemeClr>
                        </a:solidFill>
                        <a:latin typeface="+mj-ea"/>
                        <a:ea typeface="+mj-ea"/>
                      </a:rPr>
                      <a:t>下阕</a:t>
                    </a:r>
                  </a:p>
                </p:txBody>
              </p:sp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FC96A505-9642-4EF2-9BAE-DEB5A4682968}"/>
                      </a:ext>
                    </a:extLst>
                  </p:cNvPr>
                  <p:cNvSpPr txBox="1"/>
                  <p:nvPr/>
                </p:nvSpPr>
                <p:spPr>
                  <a:xfrm>
                    <a:off x="4097235" y="2854299"/>
                    <a:ext cx="681355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r>
                      <a:rPr lang="zh-CN" altLang="en-US" sz="3200">
                        <a:latin typeface="+mn-ea"/>
                      </a:rPr>
                      <a:t>怀古抒情，借六朝旧事告诫世人</a:t>
                    </a:r>
                  </a:p>
                </p:txBody>
              </p:sp>
            </p:grpSp>
          </p:grpSp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B2663112-97D8-471C-B9DF-09852545A233}"/>
                  </a:ext>
                </a:extLst>
              </p:cNvPr>
              <p:cNvGrpSpPr/>
              <p:nvPr/>
            </p:nvGrpSpPr>
            <p:grpSpPr>
              <a:xfrm>
                <a:off x="7576643" y="2872526"/>
                <a:ext cx="1345074" cy="180116"/>
                <a:chOff x="7482629" y="2802180"/>
                <a:chExt cx="1345074" cy="180116"/>
              </a:xfrm>
            </p:grpSpPr>
            <p:cxnSp>
              <p:nvCxnSpPr>
                <p:cNvPr id="44" name="直接连接符 43">
                  <a:extLst>
                    <a:ext uri="{FF2B5EF4-FFF2-40B4-BE49-F238E27FC236}">
                      <a16:creationId xmlns:a16="http://schemas.microsoft.com/office/drawing/2014/main" id="{3F74D6C1-9914-47E9-BD2C-C25ABFB9843E}"/>
                    </a:ext>
                  </a:extLst>
                </p:cNvPr>
                <p:cNvCxnSpPr/>
                <p:nvPr/>
              </p:nvCxnSpPr>
              <p:spPr>
                <a:xfrm>
                  <a:off x="7662398" y="2903676"/>
                  <a:ext cx="1165305" cy="0"/>
                </a:xfrm>
                <a:prstGeom prst="line">
                  <a:avLst/>
                </a:prstGeom>
                <a:ln w="34925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图文框 44">
                  <a:extLst>
                    <a:ext uri="{FF2B5EF4-FFF2-40B4-BE49-F238E27FC236}">
                      <a16:creationId xmlns:a16="http://schemas.microsoft.com/office/drawing/2014/main" id="{9D5BBD43-8517-454F-BC1E-81393833466F}"/>
                    </a:ext>
                  </a:extLst>
                </p:cNvPr>
                <p:cNvSpPr/>
                <p:nvPr/>
              </p:nvSpPr>
              <p:spPr>
                <a:xfrm rot="2761262">
                  <a:off x="7482629" y="2802180"/>
                  <a:ext cx="180116" cy="180116"/>
                </a:xfrm>
                <a:prstGeom prst="frame">
                  <a:avLst>
                    <a:gd name="adj1" fmla="val 19869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9BD25F3B-4359-4ADD-8726-61579C174800}"/>
                  </a:ext>
                </a:extLst>
              </p:cNvPr>
              <p:cNvGrpSpPr/>
              <p:nvPr/>
            </p:nvGrpSpPr>
            <p:grpSpPr>
              <a:xfrm flipH="1">
                <a:off x="4424864" y="2827682"/>
                <a:ext cx="1345074" cy="180116"/>
                <a:chOff x="7482629" y="2802180"/>
                <a:chExt cx="1345074" cy="180116"/>
              </a:xfrm>
            </p:grpSpPr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D84CD422-A110-4BCD-864D-2D7CE930AD7B}"/>
                    </a:ext>
                  </a:extLst>
                </p:cNvPr>
                <p:cNvCxnSpPr/>
                <p:nvPr/>
              </p:nvCxnSpPr>
              <p:spPr>
                <a:xfrm>
                  <a:off x="7662398" y="2903676"/>
                  <a:ext cx="1165305" cy="0"/>
                </a:xfrm>
                <a:prstGeom prst="line">
                  <a:avLst/>
                </a:prstGeom>
                <a:ln w="34925">
                  <a:gradFill flip="none" rotWithShape="1"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图文框 42">
                  <a:extLst>
                    <a:ext uri="{FF2B5EF4-FFF2-40B4-BE49-F238E27FC236}">
                      <a16:creationId xmlns:a16="http://schemas.microsoft.com/office/drawing/2014/main" id="{988355AB-22E3-49BB-8BF2-544310212ECE}"/>
                    </a:ext>
                  </a:extLst>
                </p:cNvPr>
                <p:cNvSpPr/>
                <p:nvPr/>
              </p:nvSpPr>
              <p:spPr>
                <a:xfrm rot="2761262">
                  <a:off x="7482629" y="2802180"/>
                  <a:ext cx="180116" cy="180116"/>
                </a:xfrm>
                <a:prstGeom prst="frame">
                  <a:avLst>
                    <a:gd name="adj1" fmla="val 19869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051594DD-4487-4EFE-B6FB-D4540C9A7A8F}"/>
                </a:ext>
              </a:extLst>
            </p:cNvPr>
            <p:cNvCxnSpPr>
              <a:cxnSpLocks/>
            </p:cNvCxnSpPr>
            <p:nvPr/>
          </p:nvCxnSpPr>
          <p:spPr>
            <a:xfrm>
              <a:off x="4681628" y="1595966"/>
              <a:ext cx="3331548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0C0C0">
                      <a:alpha val="2000"/>
                    </a:srgbClr>
                  </a:gs>
                  <a:gs pos="53000">
                    <a:srgbClr val="C0C0C0"/>
                  </a:gs>
                  <a:gs pos="100000">
                    <a:srgbClr val="C0C0C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3D136290-FEDD-4298-9ECD-6E02A5B32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711" y="3486427"/>
              <a:ext cx="1222665" cy="815109"/>
            </a:xfrm>
            <a:prstGeom prst="rect">
              <a:avLst/>
            </a:prstGeom>
          </p:spPr>
        </p:pic>
      </p:grpSp>
      <p:pic>
        <p:nvPicPr>
          <p:cNvPr id="56" name="图片 55">
            <a:extLst>
              <a:ext uri="{FF2B5EF4-FFF2-40B4-BE49-F238E27FC236}">
                <a16:creationId xmlns:a16="http://schemas.microsoft.com/office/drawing/2014/main" id="{01AA2686-2B67-475D-B246-44BCD0ACC5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362" t="21427" r="10394" b="48888"/>
          <a:stretch/>
        </p:blipFill>
        <p:spPr>
          <a:xfrm>
            <a:off x="2" y="4474723"/>
            <a:ext cx="5243208" cy="2383278"/>
          </a:xfrm>
          <a:custGeom>
            <a:avLst/>
            <a:gdLst>
              <a:gd name="connsiteX0" fmla="*/ 0 w 6078461"/>
              <a:gd name="connsiteY0" fmla="*/ 0 h 4103481"/>
              <a:gd name="connsiteX1" fmla="*/ 6078461 w 6078461"/>
              <a:gd name="connsiteY1" fmla="*/ 0 h 4103481"/>
              <a:gd name="connsiteX2" fmla="*/ 6078461 w 6078461"/>
              <a:gd name="connsiteY2" fmla="*/ 4103481 h 4103481"/>
              <a:gd name="connsiteX3" fmla="*/ 0 w 6078461"/>
              <a:gd name="connsiteY3" fmla="*/ 4103481 h 410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8461" h="4103481">
                <a:moveTo>
                  <a:pt x="0" y="0"/>
                </a:moveTo>
                <a:lnTo>
                  <a:pt x="6078461" y="0"/>
                </a:lnTo>
                <a:lnTo>
                  <a:pt x="6078461" y="4103481"/>
                </a:lnTo>
                <a:lnTo>
                  <a:pt x="0" y="4103481"/>
                </a:lnTo>
                <a:close/>
              </a:path>
            </a:pathLst>
          </a:cu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354FC2A3-7B9C-4123-9F06-8D8CCF0775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3276" b="51188"/>
          <a:stretch>
            <a:fillRect/>
          </a:stretch>
        </p:blipFill>
        <p:spPr>
          <a:xfrm flipH="1">
            <a:off x="6026208" y="2939182"/>
            <a:ext cx="6165793" cy="3918819"/>
          </a:xfrm>
          <a:custGeom>
            <a:avLst/>
            <a:gdLst>
              <a:gd name="connsiteX0" fmla="*/ 6165793 w 6165793"/>
              <a:gd name="connsiteY0" fmla="*/ 0 h 3918819"/>
              <a:gd name="connsiteX1" fmla="*/ 0 w 6165793"/>
              <a:gd name="connsiteY1" fmla="*/ 0 h 3918819"/>
              <a:gd name="connsiteX2" fmla="*/ 0 w 6165793"/>
              <a:gd name="connsiteY2" fmla="*/ 3918819 h 3918819"/>
              <a:gd name="connsiteX3" fmla="*/ 6165793 w 6165793"/>
              <a:gd name="connsiteY3" fmla="*/ 3918819 h 391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5793" h="3918819">
                <a:moveTo>
                  <a:pt x="6165793" y="0"/>
                </a:moveTo>
                <a:lnTo>
                  <a:pt x="0" y="0"/>
                </a:lnTo>
                <a:lnTo>
                  <a:pt x="0" y="3918819"/>
                </a:lnTo>
                <a:lnTo>
                  <a:pt x="6165793" y="39188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5530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29000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171966" y="173446"/>
            <a:ext cx="8044610" cy="4657736"/>
            <a:chOff x="937775" y="552817"/>
            <a:chExt cx="9210777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937775" y="552817"/>
              <a:ext cx="9210777" cy="4378036"/>
              <a:chOff x="937775" y="727427"/>
              <a:chExt cx="9210777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937775" y="727427"/>
                <a:ext cx="9210777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2247487" y="2601496"/>
                <a:ext cx="6605753" cy="14754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文本探究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2407585" y="4317995"/>
              <a:ext cx="6605752" cy="49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WEN  BEN  TAN  JIU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2967869" y="1120899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6267900" y="4905693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11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2D65757A-7D4E-4E86-B530-4359B2BFBF56}"/>
              </a:ext>
            </a:extLst>
          </p:cNvPr>
          <p:cNvSpPr/>
          <p:nvPr/>
        </p:nvSpPr>
        <p:spPr>
          <a:xfrm>
            <a:off x="6000152" y="3669212"/>
            <a:ext cx="4328652" cy="1931494"/>
          </a:xfrm>
          <a:prstGeom prst="roundRect">
            <a:avLst>
              <a:gd name="adj" fmla="val 0"/>
            </a:avLst>
          </a:prstGeom>
          <a:pattFill prst="pct5">
            <a:fgClr>
              <a:srgbClr val="D0C16A"/>
            </a:fgClr>
            <a:bgClr>
              <a:srgbClr val="F6F3E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5E727E0-3DEB-4393-A967-2CF2F32BD4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0800000">
            <a:off x="0" y="-1"/>
            <a:ext cx="4192345" cy="4547236"/>
          </a:xfrm>
          <a:custGeom>
            <a:avLst/>
            <a:gdLst>
              <a:gd name="connsiteX0" fmla="*/ 497200 w 4192345"/>
              <a:gd name="connsiteY0" fmla="*/ 4547236 h 4547236"/>
              <a:gd name="connsiteX1" fmla="*/ 0 w 4192345"/>
              <a:gd name="connsiteY1" fmla="*/ 4547236 h 4547236"/>
              <a:gd name="connsiteX2" fmla="*/ 0 w 4192345"/>
              <a:gd name="connsiteY2" fmla="*/ 3848528 h 4547236"/>
              <a:gd name="connsiteX3" fmla="*/ 661138 w 4192345"/>
              <a:gd name="connsiteY3" fmla="*/ 3238240 h 4547236"/>
              <a:gd name="connsiteX4" fmla="*/ 940057 w 4192345"/>
              <a:gd name="connsiteY4" fmla="*/ 2279225 h 4547236"/>
              <a:gd name="connsiteX5" fmla="*/ 10329 w 4192345"/>
              <a:gd name="connsiteY5" fmla="*/ 2279225 h 4547236"/>
              <a:gd name="connsiteX6" fmla="*/ 10329 w 4192345"/>
              <a:gd name="connsiteY6" fmla="*/ 0 h 4547236"/>
              <a:gd name="connsiteX7" fmla="*/ 1859454 w 4192345"/>
              <a:gd name="connsiteY7" fmla="*/ 0 h 4547236"/>
              <a:gd name="connsiteX8" fmla="*/ 1859454 w 4192345"/>
              <a:gd name="connsiteY8" fmla="*/ 2192043 h 4547236"/>
              <a:gd name="connsiteX9" fmla="*/ 1404920 w 4192345"/>
              <a:gd name="connsiteY9" fmla="*/ 3711526 h 4547236"/>
              <a:gd name="connsiteX10" fmla="*/ 594637 w 4192345"/>
              <a:gd name="connsiteY10" fmla="*/ 4494813 h 4547236"/>
              <a:gd name="connsiteX11" fmla="*/ 3215108 w 4192345"/>
              <a:gd name="connsiteY11" fmla="*/ 4547236 h 4547236"/>
              <a:gd name="connsiteX12" fmla="*/ 2716871 w 4192345"/>
              <a:gd name="connsiteY12" fmla="*/ 4547236 h 4547236"/>
              <a:gd name="connsiteX13" fmla="*/ 2716871 w 4192345"/>
              <a:gd name="connsiteY13" fmla="*/ 3848528 h 4547236"/>
              <a:gd name="connsiteX14" fmla="*/ 3378009 w 4192345"/>
              <a:gd name="connsiteY14" fmla="*/ 3238240 h 4547236"/>
              <a:gd name="connsiteX15" fmla="*/ 3667260 w 4192345"/>
              <a:gd name="connsiteY15" fmla="*/ 2279225 h 4547236"/>
              <a:gd name="connsiteX16" fmla="*/ 2727200 w 4192345"/>
              <a:gd name="connsiteY16" fmla="*/ 2279225 h 4547236"/>
              <a:gd name="connsiteX17" fmla="*/ 2727200 w 4192345"/>
              <a:gd name="connsiteY17" fmla="*/ 0 h 4547236"/>
              <a:gd name="connsiteX18" fmla="*/ 4192345 w 4192345"/>
              <a:gd name="connsiteY18" fmla="*/ 0 h 4547236"/>
              <a:gd name="connsiteX19" fmla="*/ 4192345 w 4192345"/>
              <a:gd name="connsiteY19" fmla="*/ 3603596 h 4547236"/>
              <a:gd name="connsiteX20" fmla="*/ 4132123 w 4192345"/>
              <a:gd name="connsiteY20" fmla="*/ 3711526 h 4547236"/>
              <a:gd name="connsiteX21" fmla="*/ 3312961 w 4192345"/>
              <a:gd name="connsiteY21" fmla="*/ 4494813 h 454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92345" h="4547236">
                <a:moveTo>
                  <a:pt x="497200" y="4547236"/>
                </a:moveTo>
                <a:lnTo>
                  <a:pt x="0" y="4547236"/>
                </a:lnTo>
                <a:lnTo>
                  <a:pt x="0" y="3848528"/>
                </a:lnTo>
                <a:cubicBezTo>
                  <a:pt x="268587" y="3732283"/>
                  <a:pt x="488967" y="3528853"/>
                  <a:pt x="661138" y="3238240"/>
                </a:cubicBezTo>
                <a:cubicBezTo>
                  <a:pt x="833309" y="2955933"/>
                  <a:pt x="926284" y="2636262"/>
                  <a:pt x="940057" y="2279225"/>
                </a:cubicBezTo>
                <a:lnTo>
                  <a:pt x="10329" y="2279225"/>
                </a:lnTo>
                <a:lnTo>
                  <a:pt x="10329" y="0"/>
                </a:lnTo>
                <a:lnTo>
                  <a:pt x="1859454" y="0"/>
                </a:lnTo>
                <a:lnTo>
                  <a:pt x="1859454" y="2192043"/>
                </a:lnTo>
                <a:cubicBezTo>
                  <a:pt x="1852569" y="2756659"/>
                  <a:pt x="1701059" y="3263150"/>
                  <a:pt x="1404920" y="3711526"/>
                </a:cubicBezTo>
                <a:cubicBezTo>
                  <a:pt x="1172488" y="4048842"/>
                  <a:pt x="902394" y="4309938"/>
                  <a:pt x="594637" y="4494813"/>
                </a:cubicBezTo>
                <a:close/>
                <a:moveTo>
                  <a:pt x="3215108" y="4547236"/>
                </a:moveTo>
                <a:lnTo>
                  <a:pt x="2716871" y="4547236"/>
                </a:lnTo>
                <a:lnTo>
                  <a:pt x="2716871" y="3848528"/>
                </a:lnTo>
                <a:cubicBezTo>
                  <a:pt x="2985458" y="3732283"/>
                  <a:pt x="3205838" y="3528853"/>
                  <a:pt x="3378009" y="3238240"/>
                </a:cubicBezTo>
                <a:cubicBezTo>
                  <a:pt x="3550184" y="2955933"/>
                  <a:pt x="3646600" y="2636262"/>
                  <a:pt x="3667260" y="2279225"/>
                </a:cubicBezTo>
                <a:lnTo>
                  <a:pt x="2727200" y="2279225"/>
                </a:lnTo>
                <a:lnTo>
                  <a:pt x="2727200" y="0"/>
                </a:lnTo>
                <a:lnTo>
                  <a:pt x="4192345" y="0"/>
                </a:lnTo>
                <a:lnTo>
                  <a:pt x="4192345" y="3603596"/>
                </a:lnTo>
                <a:lnTo>
                  <a:pt x="4132123" y="3711526"/>
                </a:lnTo>
                <a:cubicBezTo>
                  <a:pt x="3895386" y="4048842"/>
                  <a:pt x="3622332" y="4309938"/>
                  <a:pt x="3312961" y="4494813"/>
                </a:cubicBezTo>
                <a:close/>
              </a:path>
            </a:pathLst>
          </a:custGeom>
          <a:solidFill>
            <a:srgbClr val="C0C0C0">
              <a:alpha val="34000"/>
            </a:srgbClr>
          </a:solidFill>
          <a:ln w="26003">
            <a:noFill/>
          </a:ln>
          <a:effectLst/>
        </p:spPr>
        <p:txBody>
          <a:bodyPr rot="0" spcFirstLastPara="0" vertOverflow="overflow" horzOverflow="overflow" vert="horz" wrap="square" lIns="83210" tIns="41605" rIns="83210" bIns="41605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defRPr sz="2400">
                <a:gradFill>
                  <a:gsLst>
                    <a:gs pos="100000">
                      <a:srgbClr val="A44032"/>
                    </a:gs>
                    <a:gs pos="0">
                      <a:srgbClr val="A44032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行楷简" panose="02010609000101010101" charset="-122"/>
              </a:defRPr>
            </a:lvl1pPr>
          </a:lstStyle>
          <a:p>
            <a:endParaRPr lang="en-US" altLang="zh-CN" sz="21749" b="1">
              <a:ln w="26003">
                <a:solidFill>
                  <a:schemeClr val="bg1">
                    <a:lumMod val="65000"/>
                  </a:schemeClr>
                </a:solidFill>
              </a:ln>
              <a:noFill/>
              <a:effectLst/>
              <a:sym typeface="+mn-ea"/>
            </a:endParaRPr>
          </a:p>
        </p:txBody>
      </p:sp>
      <p:pic>
        <p:nvPicPr>
          <p:cNvPr id="2" name="图片 1" descr="摄图网_400505381_鸟（非企业商用）">
            <a:extLst>
              <a:ext uri="{FF2B5EF4-FFF2-40B4-BE49-F238E27FC236}">
                <a16:creationId xmlns:a16="http://schemas.microsoft.com/office/drawing/2014/main" id="{F3B2AA27-C001-4CC2-86FA-1A089124E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872" y="-364357"/>
            <a:ext cx="2545638" cy="25456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E912AFC-C43E-4375-9F63-A675D8CFED80}"/>
              </a:ext>
            </a:extLst>
          </p:cNvPr>
          <p:cNvSpPr txBox="1"/>
          <p:nvPr/>
        </p:nvSpPr>
        <p:spPr>
          <a:xfrm>
            <a:off x="6109775" y="3875433"/>
            <a:ext cx="4051045" cy="13968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>
                <a:latin typeface="+mn-ea"/>
              </a:rPr>
              <a:t>把全词置于一个凭栏远眺的角度，一片秋色肃杀的气氛之中，气势已是不凡。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CFED68F-32B1-4FA1-A96F-D504E2093AEC}"/>
              </a:ext>
            </a:extLst>
          </p:cNvPr>
          <p:cNvSpPr txBox="1"/>
          <p:nvPr/>
        </p:nvSpPr>
        <p:spPr>
          <a:xfrm>
            <a:off x="6000152" y="5600706"/>
            <a:ext cx="3413114" cy="58477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3200" spc="-3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汉仪行楷简" panose="02010609000101010101" charset="-122"/>
                <a:sym typeface="+mn-ea"/>
              </a:rPr>
              <a:t>萧索</a:t>
            </a:r>
            <a:r>
              <a:rPr lang="zh-CN" altLang="en-US" sz="3200" spc="-300">
                <a:solidFill>
                  <a:srgbClr val="CC0000"/>
                </a:solidFill>
                <a:latin typeface="+mj-ea"/>
                <a:ea typeface="+mj-ea"/>
                <a:cs typeface="汉仪行楷简" panose="02010609000101010101" charset="-122"/>
                <a:sym typeface="+mn-ea"/>
              </a:rPr>
              <a:t>，</a:t>
            </a:r>
            <a:r>
              <a:rPr lang="zh-CN" altLang="en-US" sz="3200" spc="-300">
                <a:latin typeface="+mj-ea"/>
                <a:ea typeface="+mj-ea"/>
                <a:cs typeface="汉仪行楷简" panose="02010609000101010101" charset="-122"/>
                <a:sym typeface="+mn-ea"/>
              </a:rPr>
              <a:t>以“</a:t>
            </a:r>
            <a:r>
              <a:rPr lang="zh-CN" altLang="en-US" sz="3200" spc="-3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汉仪行楷简" panose="02010609000101010101" charset="-122"/>
                <a:sym typeface="+mn-ea"/>
              </a:rPr>
              <a:t>悲情</a:t>
            </a:r>
            <a:r>
              <a:rPr lang="zh-CN" altLang="en-US" sz="3200" spc="-300">
                <a:latin typeface="+mj-ea"/>
                <a:ea typeface="+mj-ea"/>
                <a:cs typeface="汉仪行楷简" panose="02010609000101010101" charset="-122"/>
                <a:sym typeface="+mn-ea"/>
              </a:rPr>
              <a:t>”为基调</a:t>
            </a:r>
            <a:endParaRPr lang="zh-CN" altLang="en-US" sz="3200" spc="-300">
              <a:latin typeface="+mj-ea"/>
              <a:ea typeface="+mj-ea"/>
              <a:cs typeface="汉仪行楷简" panose="02010609000101010101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6574B1C-5808-4FF8-B32A-150DEB5E6FE4}"/>
              </a:ext>
            </a:extLst>
          </p:cNvPr>
          <p:cNvGrpSpPr/>
          <p:nvPr/>
        </p:nvGrpSpPr>
        <p:grpSpPr>
          <a:xfrm>
            <a:off x="5970972" y="2062038"/>
            <a:ext cx="4328652" cy="1342492"/>
            <a:chOff x="6479566" y="2153982"/>
            <a:chExt cx="4328652" cy="1342492"/>
          </a:xfrm>
        </p:grpSpPr>
        <p:sp>
          <p:nvSpPr>
            <p:cNvPr id="13" name="对话气泡: 矩形 12">
              <a:extLst>
                <a:ext uri="{FF2B5EF4-FFF2-40B4-BE49-F238E27FC236}">
                  <a16:creationId xmlns:a16="http://schemas.microsoft.com/office/drawing/2014/main" id="{2E0EF12D-3E53-4400-B212-CF4D19DD274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479566" y="2153982"/>
              <a:ext cx="4328652" cy="1342492"/>
            </a:xfrm>
            <a:prstGeom prst="wedgeRectCallout">
              <a:avLst>
                <a:gd name="adj1" fmla="val -72016"/>
                <a:gd name="adj2" fmla="val -46703"/>
              </a:avLst>
            </a:prstGeom>
            <a:pattFill prst="dotDmnd">
              <a:fgClr>
                <a:schemeClr val="accent2"/>
              </a:fgClr>
              <a:bgClr>
                <a:srgbClr val="F6F6F4"/>
              </a:bgClr>
            </a:pattFill>
            <a:ln w="26003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889" tIns="37445" rIns="74889" bIns="37445" rtlCol="0" anchor="ctr">
              <a:noAutofit/>
            </a:bodyPr>
            <a:lstStyle/>
            <a:p>
              <a:pPr algn="ctr"/>
              <a:endParaRPr lang="zh-CN" altLang="en-US" sz="1474">
                <a:latin typeface="+mn-ea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B63FFCD-BB11-449D-9DE9-FBE7B99D6698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718625" y="2257793"/>
              <a:ext cx="4089593" cy="1073139"/>
            </a:xfrm>
            <a:prstGeom prst="rect">
              <a:avLst/>
            </a:prstGeom>
            <a:noFill/>
            <a:effectLst/>
          </p:spPr>
          <p:txBody>
            <a:bodyPr wrap="square" lIns="74889" tIns="37445" rIns="74889" bIns="37445" rtlCol="0" anchor="t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62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这三句告诉我们什么信息？给你怎样的感觉？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58EE328F-0441-4116-AD44-9FD77CC07A98}"/>
              </a:ext>
            </a:extLst>
          </p:cNvPr>
          <p:cNvGrpSpPr/>
          <p:nvPr/>
        </p:nvGrpSpPr>
        <p:grpSpPr>
          <a:xfrm>
            <a:off x="1621288" y="4045385"/>
            <a:ext cx="3163773" cy="2080429"/>
            <a:chOff x="1556742" y="3865279"/>
            <a:chExt cx="3163773" cy="2080429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5DC5736-1C48-4328-9776-482BB29A184A}"/>
                </a:ext>
              </a:extLst>
            </p:cNvPr>
            <p:cNvGrpSpPr/>
            <p:nvPr/>
          </p:nvGrpSpPr>
          <p:grpSpPr>
            <a:xfrm>
              <a:off x="1556742" y="3865279"/>
              <a:ext cx="3163773" cy="630942"/>
              <a:chOff x="2889131" y="3863445"/>
              <a:chExt cx="3163773" cy="630942"/>
            </a:xfrm>
            <a:effectLst>
              <a:outerShdw blurRad="114300" dist="88900" dir="5400000" sx="97000" sy="97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91402E46-8B20-4E5A-A2FE-FBE3B95EDF9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2889131" y="3907446"/>
                <a:ext cx="3026308" cy="56464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3017">
                <a:solidFill>
                  <a:srgbClr val="A4403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4981" tIns="37490" rIns="74981" bIns="37490" rtlCol="0" anchor="ctr">
                <a:noAutofit/>
              </a:bodyPr>
              <a:lstStyle/>
              <a:p>
                <a:pPr algn="ctr"/>
                <a:endParaRPr lang="zh-CN" altLang="en-US" sz="147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1" name="Rounded Rectangle 19+">
                <a:extLst>
                  <a:ext uri="{FF2B5EF4-FFF2-40B4-BE49-F238E27FC236}">
                    <a16:creationId xmlns:a16="http://schemas.microsoft.com/office/drawing/2014/main" id="{2836B307-AF8B-4BE8-87D4-8F94427DDCF9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2889131" y="3907446"/>
                <a:ext cx="1334088" cy="56464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3017">
                <a:solidFill>
                  <a:srgbClr val="A4403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4981" tIns="37490" rIns="74981" bIns="37490" rtlCol="0" anchor="ctr">
                <a:noAutofit/>
              </a:bodyPr>
              <a:lstStyle/>
              <a:p>
                <a:pPr algn="ctr"/>
                <a:endParaRPr lang="zh-CN" altLang="en-US" sz="147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7EB9EBE-3652-48FC-A873-B1DF18A2954A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258446" y="3948115"/>
                <a:ext cx="1794458" cy="479516"/>
              </a:xfrm>
              <a:prstGeom prst="rect">
                <a:avLst/>
              </a:prstGeom>
              <a:noFill/>
              <a:effectLst/>
            </p:spPr>
            <p:txBody>
              <a:bodyPr wrap="square" lIns="74981" tIns="37490" rIns="74981" bIns="37490" rtlCol="0" anchor="t">
                <a:noAutofit/>
              </a:bodyPr>
              <a:lstStyle/>
              <a:p>
                <a:r>
                  <a:rPr lang="zh-CN" altLang="en-US" sz="2624">
                    <a:solidFill>
                      <a:schemeClr val="accent1">
                        <a:lumMod val="75000"/>
                      </a:schemeClr>
                    </a:solidFill>
                    <a:latin typeface="+mn-ea"/>
                  </a:rPr>
                  <a:t>点名地点</a:t>
                </a: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77DD32C-3123-4779-AE88-70C29ADB0E38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023153" y="3863445"/>
                <a:ext cx="1437010" cy="630942"/>
              </a:xfrm>
              <a:prstGeom prst="rect">
                <a:avLst/>
              </a:prstGeom>
              <a:noFill/>
              <a:ln w="31750">
                <a:noFill/>
              </a:ln>
              <a:effectLst/>
            </p:spPr>
            <p:txBody>
              <a:bodyPr wrap="square" lIns="74981" tIns="37490" rIns="74981" bIns="37490" rtlCol="0" anchor="t">
                <a:noAutofit/>
              </a:bodyPr>
              <a:lstStyle/>
              <a:p>
                <a:r>
                  <a:rPr lang="zh-CN" altLang="en-US" sz="3608">
                    <a:solidFill>
                      <a:schemeClr val="accent4"/>
                    </a:solidFill>
                    <a:latin typeface="+mj-ea"/>
                    <a:ea typeface="+mj-ea"/>
                  </a:rPr>
                  <a:t>故国</a:t>
                </a:r>
                <a:endParaRPr lang="en-US" altLang="zh-CN" sz="3608">
                  <a:solidFill>
                    <a:schemeClr val="accent4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201FA1D9-6A52-4B95-B3B5-3B8B700ED9CA}"/>
                </a:ext>
              </a:extLst>
            </p:cNvPr>
            <p:cNvGrpSpPr/>
            <p:nvPr/>
          </p:nvGrpSpPr>
          <p:grpSpPr>
            <a:xfrm>
              <a:off x="1556742" y="4554528"/>
              <a:ext cx="3163773" cy="630942"/>
              <a:chOff x="2889131" y="3864198"/>
              <a:chExt cx="3163773" cy="630942"/>
            </a:xfrm>
            <a:effectLst>
              <a:outerShdw blurRad="114300" dist="88900" dir="5400000" sx="97000" sy="97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64C94462-EE23-4AD4-A3B5-0D9F387AB3E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2889131" y="3907446"/>
                <a:ext cx="3026308" cy="56464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3017">
                <a:solidFill>
                  <a:srgbClr val="A4403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4981" tIns="37490" rIns="74981" bIns="37490" rtlCol="0" anchor="ctr">
                <a:noAutofit/>
              </a:bodyPr>
              <a:lstStyle/>
              <a:p>
                <a:pPr algn="ctr"/>
                <a:endParaRPr lang="zh-CN" altLang="en-US" sz="147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" name="Rounded Rectangle 19+">
                <a:extLst>
                  <a:ext uri="{FF2B5EF4-FFF2-40B4-BE49-F238E27FC236}">
                    <a16:creationId xmlns:a16="http://schemas.microsoft.com/office/drawing/2014/main" id="{82C8C8B0-F9F0-4450-B809-9731DEF5734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889131" y="3907446"/>
                <a:ext cx="1334088" cy="56464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3017">
                <a:solidFill>
                  <a:srgbClr val="A4403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4981" tIns="37490" rIns="74981" bIns="37490" rtlCol="0" anchor="ctr">
                <a:noAutofit/>
              </a:bodyPr>
              <a:lstStyle/>
              <a:p>
                <a:pPr algn="ctr"/>
                <a:endParaRPr lang="zh-CN" altLang="en-US" sz="147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B6680F3-8B95-4EDE-8BCF-D8CD6C1FFB51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258446" y="3948115"/>
                <a:ext cx="1794458" cy="479516"/>
              </a:xfrm>
              <a:prstGeom prst="rect">
                <a:avLst/>
              </a:prstGeom>
              <a:noFill/>
              <a:effectLst/>
            </p:spPr>
            <p:txBody>
              <a:bodyPr wrap="square" lIns="74981" tIns="37490" rIns="74981" bIns="37490" rtlCol="0" anchor="t">
                <a:noAutofit/>
              </a:bodyPr>
              <a:lstStyle/>
              <a:p>
                <a:r>
                  <a:rPr lang="zh-CN" altLang="en-US" sz="2624">
                    <a:solidFill>
                      <a:schemeClr val="accent1">
                        <a:lumMod val="75000"/>
                      </a:schemeClr>
                    </a:solidFill>
                    <a:latin typeface="+mn-ea"/>
                  </a:rPr>
                  <a:t>点名时令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2FE3C6E-723D-48B8-86A4-DD53934ACDA6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061138" y="3864198"/>
                <a:ext cx="1437010" cy="630942"/>
              </a:xfrm>
              <a:prstGeom prst="rect">
                <a:avLst/>
              </a:prstGeom>
              <a:noFill/>
              <a:ln w="31750">
                <a:noFill/>
              </a:ln>
              <a:effectLst/>
            </p:spPr>
            <p:txBody>
              <a:bodyPr wrap="square" lIns="74981" tIns="37490" rIns="74981" bIns="37490" rtlCol="0" anchor="t">
                <a:noAutofit/>
              </a:bodyPr>
              <a:lstStyle/>
              <a:p>
                <a:r>
                  <a:rPr lang="zh-CN" altLang="en-US" sz="3608">
                    <a:solidFill>
                      <a:schemeClr val="accent4"/>
                    </a:solidFill>
                    <a:latin typeface="+mj-ea"/>
                    <a:ea typeface="+mj-ea"/>
                  </a:rPr>
                  <a:t>晚秋</a:t>
                </a:r>
                <a:endParaRPr lang="en-US" altLang="zh-CN" sz="3608">
                  <a:solidFill>
                    <a:schemeClr val="accent4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706FC535-0766-4D04-B65F-C3F68211E834}"/>
                </a:ext>
              </a:extLst>
            </p:cNvPr>
            <p:cNvGrpSpPr/>
            <p:nvPr/>
          </p:nvGrpSpPr>
          <p:grpSpPr>
            <a:xfrm>
              <a:off x="1556742" y="5314766"/>
              <a:ext cx="3163773" cy="630942"/>
              <a:chOff x="2889131" y="3844176"/>
              <a:chExt cx="3163773" cy="630942"/>
            </a:xfrm>
            <a:effectLst>
              <a:outerShdw blurRad="114300" dist="88900" dir="5400000" sx="97000" sy="97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FAAEA369-B719-49CD-93D7-9B9E752E086E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2889131" y="3907446"/>
                <a:ext cx="3026308" cy="56464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3017">
                <a:solidFill>
                  <a:srgbClr val="A4403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4981" tIns="37490" rIns="74981" bIns="37490" rtlCol="0" anchor="ctr">
                <a:noAutofit/>
              </a:bodyPr>
              <a:lstStyle/>
              <a:p>
                <a:pPr algn="ctr"/>
                <a:endParaRPr lang="zh-CN" altLang="en-US" sz="147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3" name="Rounded Rectangle 19+">
                <a:extLst>
                  <a:ext uri="{FF2B5EF4-FFF2-40B4-BE49-F238E27FC236}">
                    <a16:creationId xmlns:a16="http://schemas.microsoft.com/office/drawing/2014/main" id="{51B40263-914B-41E9-BE70-2D70FCBE0D8A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2889131" y="3907446"/>
                <a:ext cx="1334088" cy="56464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3017">
                <a:solidFill>
                  <a:srgbClr val="A4403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4981" tIns="37490" rIns="74981" bIns="37490" rtlCol="0" anchor="ctr">
                <a:noAutofit/>
              </a:bodyPr>
              <a:lstStyle/>
              <a:p>
                <a:pPr algn="ctr"/>
                <a:endParaRPr lang="zh-CN" altLang="en-US" sz="147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C6BF9C0-67E3-461F-A225-1ED4B0024F7A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258446" y="3948115"/>
                <a:ext cx="1794458" cy="479516"/>
              </a:xfrm>
              <a:prstGeom prst="rect">
                <a:avLst/>
              </a:prstGeom>
              <a:noFill/>
              <a:effectLst/>
            </p:spPr>
            <p:txBody>
              <a:bodyPr wrap="square" lIns="74981" tIns="37490" rIns="74981" bIns="37490" rtlCol="0" anchor="t">
                <a:noAutofit/>
              </a:bodyPr>
              <a:lstStyle/>
              <a:p>
                <a:r>
                  <a:rPr lang="zh-CN" altLang="en-US" sz="2624">
                    <a:solidFill>
                      <a:schemeClr val="accent1">
                        <a:lumMod val="75000"/>
                      </a:schemeClr>
                    </a:solidFill>
                    <a:latin typeface="+mn-ea"/>
                  </a:rPr>
                  <a:t>点明天气</a:t>
                </a: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E20C06E-A2C6-4F3B-84C5-24CB1D64A520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023153" y="3844176"/>
                <a:ext cx="1437010" cy="630942"/>
              </a:xfrm>
              <a:prstGeom prst="rect">
                <a:avLst/>
              </a:prstGeom>
              <a:noFill/>
              <a:ln w="31750">
                <a:noFill/>
              </a:ln>
              <a:effectLst/>
            </p:spPr>
            <p:txBody>
              <a:bodyPr wrap="square" lIns="74981" tIns="37490" rIns="74981" bIns="37490" rtlCol="0" anchor="t">
                <a:noAutofit/>
              </a:bodyPr>
              <a:lstStyle/>
              <a:p>
                <a:r>
                  <a:rPr lang="zh-CN" altLang="en-US" sz="3608">
                    <a:solidFill>
                      <a:schemeClr val="accent4"/>
                    </a:solidFill>
                    <a:latin typeface="+mj-ea"/>
                    <a:ea typeface="+mj-ea"/>
                  </a:rPr>
                  <a:t>初肃</a:t>
                </a:r>
                <a:endParaRPr lang="en-US" altLang="zh-CN" sz="3608">
                  <a:solidFill>
                    <a:schemeClr val="accent4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9C95265-096A-4D19-A10D-1D84291E62F4}"/>
              </a:ext>
            </a:extLst>
          </p:cNvPr>
          <p:cNvGrpSpPr/>
          <p:nvPr/>
        </p:nvGrpSpPr>
        <p:grpSpPr>
          <a:xfrm>
            <a:off x="1455750" y="815029"/>
            <a:ext cx="4948924" cy="2839262"/>
            <a:chOff x="-1394114" y="863534"/>
            <a:chExt cx="4948924" cy="2839262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C22C2AA-FF03-41AD-85DF-87CF658CA6B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94114" y="876484"/>
              <a:ext cx="4948924" cy="2826312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54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江西拙楷" panose="02010600040101010101" pitchFamily="2" charset="-122"/>
                  <a:ea typeface="江西拙楷" panose="02010600040101010101" pitchFamily="2" charset="-122"/>
                  <a:cs typeface="汉仪行楷简" panose="02010609000101010101" charset="-122"/>
                  <a:sym typeface="+mn-ea"/>
                </a:rPr>
                <a:t>登临送目，</a:t>
              </a:r>
              <a:endParaRPr lang="en-US" altLang="zh-CN" sz="5400" spc="-150">
                <a:ln w="152400">
                  <a:solidFill>
                    <a:schemeClr val="bg1"/>
                  </a:solidFill>
                </a:ln>
                <a:noFill/>
                <a:effectLst>
                  <a:outerShdw blurRad="190500" dist="76200" dir="18900000" algn="bl" rotWithShape="0">
                    <a:srgbClr val="59221B">
                      <a:alpha val="36000"/>
                    </a:srgbClr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汉仪行楷简" panose="02010609000101010101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54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江西拙楷" panose="02010600040101010101" pitchFamily="2" charset="-122"/>
                  <a:ea typeface="江西拙楷" panose="02010600040101010101" pitchFamily="2" charset="-122"/>
                  <a:cs typeface="汉仪行楷简" panose="02010609000101010101" charset="-122"/>
                  <a:sym typeface="+mn-ea"/>
                </a:rPr>
                <a:t>正故国晚秋，</a:t>
              </a:r>
              <a:endParaRPr lang="en-US" altLang="zh-CN" sz="5400" spc="-150">
                <a:ln w="152400">
                  <a:solidFill>
                    <a:schemeClr val="bg1"/>
                  </a:solidFill>
                </a:ln>
                <a:noFill/>
                <a:effectLst>
                  <a:outerShdw blurRad="190500" dist="76200" dir="18900000" algn="bl" rotWithShape="0">
                    <a:srgbClr val="59221B">
                      <a:alpha val="36000"/>
                    </a:srgbClr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汉仪行楷简" panose="02010609000101010101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54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江西拙楷" panose="02010600040101010101" pitchFamily="2" charset="-122"/>
                  <a:ea typeface="江西拙楷" panose="02010600040101010101" pitchFamily="2" charset="-122"/>
                  <a:cs typeface="汉仪行楷简" panose="02010609000101010101" charset="-122"/>
                  <a:sym typeface="+mn-ea"/>
                </a:rPr>
                <a:t>天气初肃。</a:t>
              </a:r>
              <a:endParaRPr lang="zh-CN" altLang="en-US" sz="5400" spc="-150">
                <a:ln w="152400">
                  <a:solidFill>
                    <a:schemeClr val="bg1"/>
                  </a:solidFill>
                </a:ln>
                <a:noFill/>
                <a:effectLst>
                  <a:outerShdw blurRad="190500" dist="76200" dir="18900000" algn="bl" rotWithShape="0">
                    <a:srgbClr val="59221B">
                      <a:alpha val="36000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C9A7DD1-31F4-4F17-BAC3-30B1E9A315B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394114" y="863534"/>
              <a:ext cx="4948924" cy="2826312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54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登临送目，</a:t>
              </a:r>
              <a:endParaRPr lang="en-US" altLang="zh-CN" sz="5400" spc="-150">
                <a:effectLst/>
                <a:latin typeface="+mj-ea"/>
                <a:ea typeface="+mj-ea"/>
                <a:cs typeface="汉仪行楷简" panose="02010609000101010101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54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正故国晚秋，</a:t>
              </a:r>
              <a:endParaRPr lang="en-US" altLang="zh-CN" sz="5400" spc="-150">
                <a:effectLst/>
                <a:latin typeface="+mj-ea"/>
                <a:ea typeface="+mj-ea"/>
                <a:cs typeface="汉仪行楷简" panose="02010609000101010101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54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天气初肃。</a:t>
              </a:r>
              <a:endParaRPr lang="zh-CN" altLang="en-US" sz="5400" spc="-150">
                <a:effectLst/>
                <a:latin typeface="+mj-ea"/>
                <a:ea typeface="+mj-ea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64B22C03-C6DC-42F7-8451-C22BE503C6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99" r="63076" b="13969"/>
          <a:stretch>
            <a:fillRect/>
          </a:stretch>
        </p:blipFill>
        <p:spPr>
          <a:xfrm rot="416995">
            <a:off x="8644255" y="2357607"/>
            <a:ext cx="3612772" cy="4736370"/>
          </a:xfrm>
          <a:custGeom>
            <a:avLst/>
            <a:gdLst>
              <a:gd name="connsiteX0" fmla="*/ 3194569 w 3612772"/>
              <a:gd name="connsiteY0" fmla="*/ 6228 h 4736370"/>
              <a:gd name="connsiteX1" fmla="*/ 3271960 w 3612772"/>
              <a:gd name="connsiteY1" fmla="*/ 0 h 4736370"/>
              <a:gd name="connsiteX2" fmla="*/ 3612772 w 3612772"/>
              <a:gd name="connsiteY2" fmla="*/ 2795895 h 4736370"/>
              <a:gd name="connsiteX3" fmla="*/ 3417142 w 3612772"/>
              <a:gd name="connsiteY3" fmla="*/ 2929427 h 4736370"/>
              <a:gd name="connsiteX4" fmla="*/ 2894527 w 3612772"/>
              <a:gd name="connsiteY4" fmla="*/ 3360615 h 4736370"/>
              <a:gd name="connsiteX5" fmla="*/ 1829848 w 3612772"/>
              <a:gd name="connsiteY5" fmla="*/ 4496833 h 4736370"/>
              <a:gd name="connsiteX6" fmla="*/ 1822627 w 3612772"/>
              <a:gd name="connsiteY6" fmla="*/ 4514196 h 4736370"/>
              <a:gd name="connsiteX7" fmla="*/ 0 w 3612772"/>
              <a:gd name="connsiteY7" fmla="*/ 4736370 h 4736370"/>
              <a:gd name="connsiteX8" fmla="*/ 0 w 3612772"/>
              <a:gd name="connsiteY8" fmla="*/ 607804 h 4736370"/>
              <a:gd name="connsiteX9" fmla="*/ 163209 w 3612772"/>
              <a:gd name="connsiteY9" fmla="*/ 563108 h 4736370"/>
              <a:gd name="connsiteX10" fmla="*/ 3069049 w 3612772"/>
              <a:gd name="connsiteY10" fmla="*/ 24172 h 4736370"/>
              <a:gd name="connsiteX11" fmla="*/ 3194569 w 3612772"/>
              <a:gd name="connsiteY11" fmla="*/ 6228 h 473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12772" h="4736370">
                <a:moveTo>
                  <a:pt x="3194569" y="6228"/>
                </a:moveTo>
                <a:lnTo>
                  <a:pt x="3271960" y="0"/>
                </a:lnTo>
                <a:lnTo>
                  <a:pt x="3612772" y="2795895"/>
                </a:lnTo>
                <a:lnTo>
                  <a:pt x="3417142" y="2929427"/>
                </a:lnTo>
                <a:cubicBezTo>
                  <a:pt x="3220796" y="3069752"/>
                  <a:pt x="3041431" y="3213066"/>
                  <a:pt x="2894527" y="3360615"/>
                </a:cubicBezTo>
                <a:cubicBezTo>
                  <a:pt x="2490543" y="3766371"/>
                  <a:pt x="2047027" y="4042855"/>
                  <a:pt x="1829848" y="4496833"/>
                </a:cubicBezTo>
                <a:lnTo>
                  <a:pt x="1822627" y="4514196"/>
                </a:lnTo>
                <a:lnTo>
                  <a:pt x="0" y="4736370"/>
                </a:lnTo>
                <a:lnTo>
                  <a:pt x="0" y="607804"/>
                </a:lnTo>
                <a:lnTo>
                  <a:pt x="163209" y="563108"/>
                </a:lnTo>
                <a:cubicBezTo>
                  <a:pt x="1193390" y="297283"/>
                  <a:pt x="2559519" y="109567"/>
                  <a:pt x="3069049" y="24172"/>
                </a:cubicBezTo>
                <a:cubicBezTo>
                  <a:pt x="3115370" y="16409"/>
                  <a:pt x="3157065" y="10497"/>
                  <a:pt x="3194569" y="6228"/>
                </a:cubicBezTo>
                <a:close/>
              </a:path>
            </a:pathLst>
          </a:cu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7BEFCDB4-7873-4B54-8F72-ED983C46B331}"/>
              </a:ext>
            </a:extLst>
          </p:cNvPr>
          <p:cNvGrpSpPr/>
          <p:nvPr/>
        </p:nvGrpSpPr>
        <p:grpSpPr>
          <a:xfrm flipH="1">
            <a:off x="7844951" y="1118535"/>
            <a:ext cx="1783497" cy="1888407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646CB04-92A5-4A43-87C7-E9B3ADA5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57EFC688-AA16-4415-9C24-456DC914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035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46626E85-5ABB-47B3-9553-320B9D5F4AE3}"/>
              </a:ext>
            </a:extLst>
          </p:cNvPr>
          <p:cNvGrpSpPr/>
          <p:nvPr/>
        </p:nvGrpSpPr>
        <p:grpSpPr>
          <a:xfrm>
            <a:off x="8446308" y="3712584"/>
            <a:ext cx="2609058" cy="2762530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6521834-E389-4052-AD30-D7A13CC5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8352CB-17CA-49AC-8F45-D60202F9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8D72DE7-9C83-4A71-8ED0-9E04CD3F2495}"/>
              </a:ext>
            </a:extLst>
          </p:cNvPr>
          <p:cNvGrpSpPr/>
          <p:nvPr/>
        </p:nvGrpSpPr>
        <p:grpSpPr>
          <a:xfrm>
            <a:off x="-382153" y="266933"/>
            <a:ext cx="3030002" cy="3208235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4692011-7C57-49F1-8C6B-E95E1AF2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34502CF2-7F5A-48FD-B160-24ECF8EBD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BD1CD87-5CD0-4A85-BBAA-C1C5B46CBC3B}"/>
              </a:ext>
            </a:extLst>
          </p:cNvPr>
          <p:cNvGrpSpPr/>
          <p:nvPr/>
        </p:nvGrpSpPr>
        <p:grpSpPr>
          <a:xfrm>
            <a:off x="1708102" y="1659378"/>
            <a:ext cx="9048751" cy="4323039"/>
            <a:chOff x="1496660" y="1317116"/>
            <a:chExt cx="9048751" cy="3977329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7EFB889A-F94D-4125-915C-7C28001AE96D}"/>
                </a:ext>
              </a:extLst>
            </p:cNvPr>
            <p:cNvGrpSpPr/>
            <p:nvPr/>
          </p:nvGrpSpPr>
          <p:grpSpPr>
            <a:xfrm>
              <a:off x="1496660" y="1317116"/>
              <a:ext cx="9048751" cy="3977329"/>
              <a:chOff x="1665945" y="1447800"/>
              <a:chExt cx="9105902" cy="4752908"/>
            </a:xfrm>
            <a:effectLst>
              <a:outerShdw blurRad="215900" dist="177800" dir="5400000" sx="97000" sy="97000" algn="t" rotWithShape="0">
                <a:prstClr val="black">
                  <a:alpha val="27000"/>
                </a:prstClr>
              </a:outerShdw>
            </a:effectLst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E3E15238-ED13-4A5D-9F82-884729AE872F}"/>
                  </a:ext>
                </a:extLst>
              </p:cNvPr>
              <p:cNvGrpSpPr/>
              <p:nvPr/>
            </p:nvGrpSpPr>
            <p:grpSpPr>
              <a:xfrm>
                <a:off x="1665945" y="1447800"/>
                <a:ext cx="9105902" cy="4752908"/>
                <a:chOff x="1196975" y="914400"/>
                <a:chExt cx="3822700" cy="5039292"/>
              </a:xfrm>
            </p:grpSpPr>
            <p:sp>
              <p:nvSpPr>
                <p:cNvPr id="16" name="矩形: 圆角 15">
                  <a:extLst>
                    <a:ext uri="{FF2B5EF4-FFF2-40B4-BE49-F238E27FC236}">
                      <a16:creationId xmlns:a16="http://schemas.microsoft.com/office/drawing/2014/main" id="{0A28C902-1CA6-47FA-AA10-0A2AD33BA52E}"/>
                    </a:ext>
                  </a:extLst>
                </p:cNvPr>
                <p:cNvSpPr/>
                <p:nvPr/>
              </p:nvSpPr>
              <p:spPr>
                <a:xfrm>
                  <a:off x="1368425" y="1030514"/>
                  <a:ext cx="3479800" cy="4796972"/>
                </a:xfrm>
                <a:prstGeom prst="roundRect">
                  <a:avLst>
                    <a:gd name="adj" fmla="val 5430"/>
                  </a:avLst>
                </a:prstGeom>
                <a:pattFill prst="dotGrid">
                  <a:fgClr>
                    <a:srgbClr val="A48332"/>
                  </a:fgClr>
                  <a:bgClr>
                    <a:srgbClr val="F6F3E2"/>
                  </a:bgClr>
                </a:pattFill>
                <a:ln w="38100" cap="rnd">
                  <a:solidFill>
                    <a:srgbClr val="C0C0C0"/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7" name="矩形: 圆角 16">
                  <a:extLst>
                    <a:ext uri="{FF2B5EF4-FFF2-40B4-BE49-F238E27FC236}">
                      <a16:creationId xmlns:a16="http://schemas.microsoft.com/office/drawing/2014/main" id="{A1218343-1658-4972-9D87-23DBB6FF545B}"/>
                    </a:ext>
                  </a:extLst>
                </p:cNvPr>
                <p:cNvSpPr/>
                <p:nvPr/>
              </p:nvSpPr>
              <p:spPr>
                <a:xfrm>
                  <a:off x="1196975" y="1219200"/>
                  <a:ext cx="3822700" cy="4419600"/>
                </a:xfrm>
                <a:prstGeom prst="roundRect">
                  <a:avLst>
                    <a:gd name="adj" fmla="val 4183"/>
                  </a:avLst>
                </a:prstGeom>
                <a:pattFill prst="dotGrid">
                  <a:fgClr>
                    <a:srgbClr val="C0C0C0"/>
                  </a:fgClr>
                  <a:bgClr>
                    <a:srgbClr val="F6F6F4"/>
                  </a:bgClr>
                </a:pattFill>
                <a:ln w="38100" cap="rnd">
                  <a:solidFill>
                    <a:srgbClr val="C0C0C0"/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" name="PA-任意多边形 15">
                  <a:extLst>
                    <a:ext uri="{FF2B5EF4-FFF2-40B4-BE49-F238E27FC236}">
                      <a16:creationId xmlns:a16="http://schemas.microsoft.com/office/drawing/2014/main" id="{517FE662-9BAB-4C83-93A9-10C3A2B7545C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 rot="16200000">
                  <a:off x="3045222" y="-248047"/>
                  <a:ext cx="126206" cy="2451100"/>
                </a:xfrm>
                <a:custGeom>
                  <a:avLst/>
                  <a:gdLst>
                    <a:gd name="connsiteX0" fmla="*/ 0 w 3048000"/>
                    <a:gd name="connsiteY0" fmla="*/ 0 h 6858000"/>
                    <a:gd name="connsiteX1" fmla="*/ 3048000 w 3048000"/>
                    <a:gd name="connsiteY1" fmla="*/ 3429000 h 6858000"/>
                    <a:gd name="connsiteX2" fmla="*/ 0 w 3048000"/>
                    <a:gd name="connsiteY2" fmla="*/ 6858000 h 6858000"/>
                    <a:gd name="connsiteX3" fmla="*/ 0 w 3048000"/>
                    <a:gd name="connsiteY3" fmla="*/ 0 h 685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8000" h="6858000">
                      <a:moveTo>
                        <a:pt x="0" y="0"/>
                      </a:moveTo>
                      <a:cubicBezTo>
                        <a:pt x="0" y="1714500"/>
                        <a:pt x="3048000" y="1714500"/>
                        <a:pt x="3048000" y="3429000"/>
                      </a:cubicBezTo>
                      <a:cubicBezTo>
                        <a:pt x="3048000" y="5143500"/>
                        <a:pt x="0" y="5143500"/>
                        <a:pt x="0" y="68580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pattFill prst="shingle">
                  <a:fgClr>
                    <a:srgbClr val="A48332"/>
                  </a:fgClr>
                  <a:bgClr>
                    <a:srgbClr val="F6F6F4"/>
                  </a:bgClr>
                </a:pattFill>
                <a:ln w="38100" cap="rnd">
                  <a:solidFill>
                    <a:srgbClr val="C0C0C0"/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9" name="PA-任意多边形 15">
                  <a:extLst>
                    <a:ext uri="{FF2B5EF4-FFF2-40B4-BE49-F238E27FC236}">
                      <a16:creationId xmlns:a16="http://schemas.microsoft.com/office/drawing/2014/main" id="{37A62BA4-D79E-44A9-9C41-FD63C018F6F2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 rot="5400000" flipV="1">
                  <a:off x="3045222" y="4665039"/>
                  <a:ext cx="126206" cy="2451100"/>
                </a:xfrm>
                <a:custGeom>
                  <a:avLst/>
                  <a:gdLst>
                    <a:gd name="connsiteX0" fmla="*/ 0 w 3048000"/>
                    <a:gd name="connsiteY0" fmla="*/ 0 h 6858000"/>
                    <a:gd name="connsiteX1" fmla="*/ 3048000 w 3048000"/>
                    <a:gd name="connsiteY1" fmla="*/ 3429000 h 6858000"/>
                    <a:gd name="connsiteX2" fmla="*/ 0 w 3048000"/>
                    <a:gd name="connsiteY2" fmla="*/ 6858000 h 6858000"/>
                    <a:gd name="connsiteX3" fmla="*/ 0 w 3048000"/>
                    <a:gd name="connsiteY3" fmla="*/ 0 h 685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8000" h="6858000">
                      <a:moveTo>
                        <a:pt x="0" y="0"/>
                      </a:moveTo>
                      <a:cubicBezTo>
                        <a:pt x="0" y="1714500"/>
                        <a:pt x="3048000" y="1714500"/>
                        <a:pt x="3048000" y="3429000"/>
                      </a:cubicBezTo>
                      <a:cubicBezTo>
                        <a:pt x="3048000" y="5143500"/>
                        <a:pt x="0" y="5143500"/>
                        <a:pt x="0" y="68580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pattFill prst="shingle">
                  <a:fgClr>
                    <a:srgbClr val="A48332"/>
                  </a:fgClr>
                  <a:bgClr>
                    <a:srgbClr val="F6F3E2"/>
                  </a:bgClr>
                </a:pattFill>
                <a:ln w="38100" cap="rnd">
                  <a:solidFill>
                    <a:srgbClr val="C0C0C0"/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1D45536-E796-4A40-A190-2B679F8A7AA2}"/>
                  </a:ext>
                </a:extLst>
              </p:cNvPr>
              <p:cNvSpPr txBox="1"/>
              <p:nvPr/>
            </p:nvSpPr>
            <p:spPr>
              <a:xfrm>
                <a:off x="2601290" y="3725012"/>
                <a:ext cx="7474974" cy="1191312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</p:spPr>
            <p:txBody>
              <a:bodyPr wrap="square" rtlCol="0" anchor="t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汉仪行楷简" panose="02010609000101010101" charset="-122"/>
                    <a:sym typeface="+mn-ea"/>
                  </a:rPr>
                  <a:t>千里澄江似练，翠峰如簇。归帆去棹残阳里，背西风，酒旗斜矗。彩舟云淡，星河鹭起，画图难足。</a:t>
                </a:r>
                <a:endPara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6F7C3B2-1065-4171-806B-0A34DE485828}"/>
                  </a:ext>
                </a:extLst>
              </p:cNvPr>
              <p:cNvSpPr txBox="1"/>
              <p:nvPr/>
            </p:nvSpPr>
            <p:spPr>
              <a:xfrm>
                <a:off x="2741470" y="2305943"/>
                <a:ext cx="7888091" cy="1194837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t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800" spc="300">
                    <a:latin typeface="+mn-ea"/>
                  </a:rPr>
                  <a:t>上阙中作者抓住了哪些意象？</a:t>
                </a:r>
                <a:endParaRPr lang="en-US" altLang="zh-CN" sz="2800" spc="300">
                  <a:latin typeface="+mn-ea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2800" spc="300">
                    <a:latin typeface="+mn-ea"/>
                  </a:rPr>
                  <a:t>描绘了怎样的金陵图景？营造了怎样的意境？</a:t>
                </a:r>
              </a:p>
            </p:txBody>
          </p:sp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294A6458-A94C-4E18-8628-D5EB0A5CA5D3}"/>
                </a:ext>
              </a:extLst>
            </p:cNvPr>
            <p:cNvSpPr/>
            <p:nvPr/>
          </p:nvSpPr>
          <p:spPr>
            <a:xfrm>
              <a:off x="2400752" y="2021501"/>
              <a:ext cx="71311" cy="98981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DCF9E26A-AAFC-4A5F-BF73-8B4C29A380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92" t="22935" r="9999" b="50121"/>
          <a:stretch/>
        </p:blipFill>
        <p:spPr>
          <a:xfrm>
            <a:off x="0" y="3892136"/>
            <a:ext cx="5862596" cy="2965865"/>
          </a:xfrm>
          <a:custGeom>
            <a:avLst/>
            <a:gdLst>
              <a:gd name="connsiteX0" fmla="*/ 0 w 5862596"/>
              <a:gd name="connsiteY0" fmla="*/ 0 h 2965865"/>
              <a:gd name="connsiteX1" fmla="*/ 5862596 w 5862596"/>
              <a:gd name="connsiteY1" fmla="*/ 0 h 2965865"/>
              <a:gd name="connsiteX2" fmla="*/ 5862596 w 5862596"/>
              <a:gd name="connsiteY2" fmla="*/ 2965865 h 2965865"/>
              <a:gd name="connsiteX3" fmla="*/ 0 w 5862596"/>
              <a:gd name="connsiteY3" fmla="*/ 2965865 h 296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2596" h="2965865">
                <a:moveTo>
                  <a:pt x="0" y="0"/>
                </a:moveTo>
                <a:lnTo>
                  <a:pt x="5862596" y="0"/>
                </a:lnTo>
                <a:lnTo>
                  <a:pt x="5862596" y="2965865"/>
                </a:lnTo>
                <a:lnTo>
                  <a:pt x="0" y="2965865"/>
                </a:lnTo>
                <a:close/>
              </a:path>
            </a:pathLst>
          </a:cu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D670656-434F-40D0-BFD0-646EBCC0B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92" r="65465" b="12989"/>
          <a:stretch>
            <a:fillRect/>
          </a:stretch>
        </p:blipFill>
        <p:spPr>
          <a:xfrm rot="416995">
            <a:off x="8885185" y="2212784"/>
            <a:ext cx="3378981" cy="4865667"/>
          </a:xfrm>
          <a:custGeom>
            <a:avLst/>
            <a:gdLst>
              <a:gd name="connsiteX0" fmla="*/ 3022232 w 3378981"/>
              <a:gd name="connsiteY0" fmla="*/ 0 h 4865667"/>
              <a:gd name="connsiteX1" fmla="*/ 3378981 w 3378981"/>
              <a:gd name="connsiteY1" fmla="*/ 2926634 h 4865667"/>
              <a:gd name="connsiteX2" fmla="*/ 3137294 w 3378981"/>
              <a:gd name="connsiteY2" fmla="*/ 3110489 h 4865667"/>
              <a:gd name="connsiteX3" fmla="*/ 2894527 w 3378981"/>
              <a:gd name="connsiteY3" fmla="*/ 3328792 h 4865667"/>
              <a:gd name="connsiteX4" fmla="*/ 1776430 w 3378981"/>
              <a:gd name="connsiteY4" fmla="*/ 4593453 h 4865667"/>
              <a:gd name="connsiteX5" fmla="*/ 1758775 w 3378981"/>
              <a:gd name="connsiteY5" fmla="*/ 4653147 h 4865667"/>
              <a:gd name="connsiteX6" fmla="*/ 15345 w 3378981"/>
              <a:gd name="connsiteY6" fmla="*/ 4865667 h 4865667"/>
              <a:gd name="connsiteX7" fmla="*/ 0 w 3378981"/>
              <a:gd name="connsiteY7" fmla="*/ 4843791 h 4865667"/>
              <a:gd name="connsiteX8" fmla="*/ 0 w 3378981"/>
              <a:gd name="connsiteY8" fmla="*/ 575981 h 4865667"/>
              <a:gd name="connsiteX9" fmla="*/ 163209 w 3378981"/>
              <a:gd name="connsiteY9" fmla="*/ 531284 h 4865667"/>
              <a:gd name="connsiteX10" fmla="*/ 2963765 w 3378981"/>
              <a:gd name="connsiteY10" fmla="*/ 9554 h 48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78981" h="4865667">
                <a:moveTo>
                  <a:pt x="3022232" y="0"/>
                </a:moveTo>
                <a:lnTo>
                  <a:pt x="3378981" y="2926634"/>
                </a:lnTo>
                <a:lnTo>
                  <a:pt x="3137294" y="3110489"/>
                </a:lnTo>
                <a:cubicBezTo>
                  <a:pt x="3049546" y="3182302"/>
                  <a:pt x="2967979" y="3255017"/>
                  <a:pt x="2894527" y="3328792"/>
                </a:cubicBezTo>
                <a:cubicBezTo>
                  <a:pt x="2453816" y="3771436"/>
                  <a:pt x="1966061" y="4060233"/>
                  <a:pt x="1776430" y="4593453"/>
                </a:cubicBezTo>
                <a:lnTo>
                  <a:pt x="1758775" y="4653147"/>
                </a:lnTo>
                <a:lnTo>
                  <a:pt x="15345" y="4865667"/>
                </a:lnTo>
                <a:lnTo>
                  <a:pt x="0" y="4843791"/>
                </a:lnTo>
                <a:lnTo>
                  <a:pt x="0" y="575981"/>
                </a:lnTo>
                <a:lnTo>
                  <a:pt x="163209" y="531284"/>
                </a:lnTo>
                <a:cubicBezTo>
                  <a:pt x="1129003" y="282074"/>
                  <a:pt x="2390065" y="101514"/>
                  <a:pt x="2963765" y="9554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4267717" y="-351476"/>
            <a:ext cx="3539628" cy="2049404"/>
            <a:chOff x="3593428" y="3493563"/>
            <a:chExt cx="4052738" cy="1926336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3593428" y="3493563"/>
              <a:ext cx="4052738" cy="1926336"/>
              <a:chOff x="3593428" y="3668173"/>
              <a:chExt cx="4052738" cy="19263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3593428" y="3668173"/>
                <a:ext cx="4052738" cy="1926336"/>
              </a:xfrm>
              <a:prstGeom prst="rect">
                <a:avLst/>
              </a:prstGeom>
              <a:effectLst/>
            </p:spPr>
          </p:pic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169701" y="4492763"/>
                <a:ext cx="2906528" cy="649177"/>
              </a:xfrm>
              <a:prstGeom prst="rect">
                <a:avLst/>
              </a:prstGeom>
              <a:noFill/>
              <a:effectLst/>
            </p:spPr>
            <p:txBody>
              <a:bodyPr wrap="square" lIns="40234" tIns="20117" rIns="40234" bIns="20117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4224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</a:rPr>
                  <a:t>文本探究</a:t>
                </a:r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240144" y="5150242"/>
              <a:ext cx="2906528" cy="216392"/>
            </a:xfrm>
            <a:prstGeom prst="rect">
              <a:avLst/>
            </a:prstGeom>
            <a:noFill/>
            <a:effectLst/>
          </p:spPr>
          <p:txBody>
            <a:bodyPr wrap="square" lIns="40234" tIns="20117" rIns="40234" bIns="20117" rtlCol="0">
              <a:noAutofit/>
            </a:bodyPr>
            <a:lstStyle/>
            <a:p>
              <a:pPr algn="dist"/>
              <a:r>
                <a:rPr lang="en-US" altLang="zh-CN" sz="1232">
                  <a:solidFill>
                    <a:schemeClr val="accent1"/>
                  </a:solidFill>
                  <a:latin typeface="+mn-ea"/>
                </a:rPr>
                <a:t>WEN  BEN  TAN  JIU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1065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46626E85-5ABB-47B3-9553-320B9D5F4AE3}"/>
              </a:ext>
            </a:extLst>
          </p:cNvPr>
          <p:cNvGrpSpPr/>
          <p:nvPr/>
        </p:nvGrpSpPr>
        <p:grpSpPr>
          <a:xfrm>
            <a:off x="8446308" y="3712584"/>
            <a:ext cx="2609058" cy="2762530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6521834-E389-4052-AD30-D7A13CC5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8352CB-17CA-49AC-8F45-D60202F9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8D72DE7-9C83-4A71-8ED0-9E04CD3F2495}"/>
              </a:ext>
            </a:extLst>
          </p:cNvPr>
          <p:cNvGrpSpPr/>
          <p:nvPr/>
        </p:nvGrpSpPr>
        <p:grpSpPr>
          <a:xfrm>
            <a:off x="-248328" y="-102109"/>
            <a:ext cx="3030002" cy="3208235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4692011-7C57-49F1-8C6B-E95E1AF2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34502CF2-7F5A-48FD-B160-24ECF8EBD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6482142-B861-46E9-9805-5D16AECC2CB5}"/>
              </a:ext>
            </a:extLst>
          </p:cNvPr>
          <p:cNvGrpSpPr/>
          <p:nvPr/>
        </p:nvGrpSpPr>
        <p:grpSpPr>
          <a:xfrm>
            <a:off x="1759244" y="1794076"/>
            <a:ext cx="8861742" cy="4190034"/>
            <a:chOff x="1833266" y="1282728"/>
            <a:chExt cx="9048751" cy="475290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8C78522-B42B-4309-A6C9-5D9D9E3261BF}"/>
                </a:ext>
              </a:extLst>
            </p:cNvPr>
            <p:cNvGrpSpPr/>
            <p:nvPr/>
          </p:nvGrpSpPr>
          <p:grpSpPr>
            <a:xfrm>
              <a:off x="1833266" y="1282728"/>
              <a:ext cx="9048751" cy="4752908"/>
              <a:chOff x="1571624" y="1196589"/>
              <a:chExt cx="9048751" cy="4752908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7EFB889A-F94D-4125-915C-7C28001AE96D}"/>
                  </a:ext>
                </a:extLst>
              </p:cNvPr>
              <p:cNvGrpSpPr/>
              <p:nvPr/>
            </p:nvGrpSpPr>
            <p:grpSpPr>
              <a:xfrm>
                <a:off x="1571624" y="1196589"/>
                <a:ext cx="9048751" cy="4752908"/>
                <a:chOff x="1665945" y="1447800"/>
                <a:chExt cx="9105902" cy="4752908"/>
              </a:xfrm>
              <a:effectLst>
                <a:outerShdw blurRad="215900" dist="177800" dir="5400000" sx="97000" sy="97000" algn="t" rotWithShape="0">
                  <a:prstClr val="black">
                    <a:alpha val="27000"/>
                  </a:prstClr>
                </a:outerShdw>
              </a:effectLst>
            </p:grpSpPr>
            <p:grpSp>
              <p:nvGrpSpPr>
                <p:cNvPr id="4" name="组合 3">
                  <a:extLst>
                    <a:ext uri="{FF2B5EF4-FFF2-40B4-BE49-F238E27FC236}">
                      <a16:creationId xmlns:a16="http://schemas.microsoft.com/office/drawing/2014/main" id="{E3E15238-ED13-4A5D-9F82-884729AE872F}"/>
                    </a:ext>
                  </a:extLst>
                </p:cNvPr>
                <p:cNvGrpSpPr/>
                <p:nvPr/>
              </p:nvGrpSpPr>
              <p:grpSpPr>
                <a:xfrm>
                  <a:off x="1665945" y="1447800"/>
                  <a:ext cx="9105902" cy="4752908"/>
                  <a:chOff x="1196975" y="914400"/>
                  <a:chExt cx="3822700" cy="5039292"/>
                </a:xfrm>
              </p:grpSpPr>
              <p:sp>
                <p:nvSpPr>
                  <p:cNvPr id="16" name="矩形: 圆角 15">
                    <a:extLst>
                      <a:ext uri="{FF2B5EF4-FFF2-40B4-BE49-F238E27FC236}">
                        <a16:creationId xmlns:a16="http://schemas.microsoft.com/office/drawing/2014/main" id="{0A28C902-1CA6-47FA-AA10-0A2AD33BA52E}"/>
                      </a:ext>
                    </a:extLst>
                  </p:cNvPr>
                  <p:cNvSpPr/>
                  <p:nvPr/>
                </p:nvSpPr>
                <p:spPr>
                  <a:xfrm>
                    <a:off x="1368425" y="1030514"/>
                    <a:ext cx="3479800" cy="4796972"/>
                  </a:xfrm>
                  <a:prstGeom prst="roundRect">
                    <a:avLst>
                      <a:gd name="adj" fmla="val 5430"/>
                    </a:avLst>
                  </a:prstGeom>
                  <a:pattFill prst="dotGrid">
                    <a:fgClr>
                      <a:srgbClr val="A48332"/>
                    </a:fgClr>
                    <a:bgClr>
                      <a:srgbClr val="F6F6F4"/>
                    </a:bgClr>
                  </a:pattFill>
                  <a:ln w="38100" cap="rnd">
                    <a:solidFill>
                      <a:srgbClr val="C0C0C0"/>
                    </a:solidFill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7" name="矩形: 圆角 16">
                    <a:extLst>
                      <a:ext uri="{FF2B5EF4-FFF2-40B4-BE49-F238E27FC236}">
                        <a16:creationId xmlns:a16="http://schemas.microsoft.com/office/drawing/2014/main" id="{A1218343-1658-4972-9D87-23DBB6FF545B}"/>
                      </a:ext>
                    </a:extLst>
                  </p:cNvPr>
                  <p:cNvSpPr/>
                  <p:nvPr/>
                </p:nvSpPr>
                <p:spPr>
                  <a:xfrm>
                    <a:off x="1196975" y="1129675"/>
                    <a:ext cx="3822700" cy="4419600"/>
                  </a:xfrm>
                  <a:prstGeom prst="roundRect">
                    <a:avLst>
                      <a:gd name="adj" fmla="val 4183"/>
                    </a:avLst>
                  </a:prstGeom>
                  <a:pattFill prst="dotGrid">
                    <a:fgClr>
                      <a:srgbClr val="C0C0C0"/>
                    </a:fgClr>
                    <a:bgClr>
                      <a:srgbClr val="F6F6F4"/>
                    </a:bgClr>
                  </a:pattFill>
                  <a:ln w="38100" cap="rnd">
                    <a:solidFill>
                      <a:srgbClr val="C0C0C0"/>
                    </a:solidFill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8" name="PA-任意多边形 15">
                    <a:extLst>
                      <a:ext uri="{FF2B5EF4-FFF2-40B4-BE49-F238E27FC236}">
                        <a16:creationId xmlns:a16="http://schemas.microsoft.com/office/drawing/2014/main" id="{517FE662-9BAB-4C83-93A9-10C3A2B7545C}"/>
                      </a:ext>
                    </a:extLst>
                  </p:cNvPr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 rot="16200000">
                    <a:off x="3045222" y="-248047"/>
                    <a:ext cx="126206" cy="2451100"/>
                  </a:xfrm>
                  <a:custGeom>
                    <a:avLst/>
                    <a:gdLst>
                      <a:gd name="connsiteX0" fmla="*/ 0 w 3048000"/>
                      <a:gd name="connsiteY0" fmla="*/ 0 h 6858000"/>
                      <a:gd name="connsiteX1" fmla="*/ 3048000 w 3048000"/>
                      <a:gd name="connsiteY1" fmla="*/ 3429000 h 6858000"/>
                      <a:gd name="connsiteX2" fmla="*/ 0 w 3048000"/>
                      <a:gd name="connsiteY2" fmla="*/ 6858000 h 6858000"/>
                      <a:gd name="connsiteX3" fmla="*/ 0 w 3048000"/>
                      <a:gd name="connsiteY3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000" h="6858000">
                        <a:moveTo>
                          <a:pt x="0" y="0"/>
                        </a:moveTo>
                        <a:cubicBezTo>
                          <a:pt x="0" y="1714500"/>
                          <a:pt x="3048000" y="1714500"/>
                          <a:pt x="3048000" y="3429000"/>
                        </a:cubicBezTo>
                        <a:cubicBezTo>
                          <a:pt x="3048000" y="5143500"/>
                          <a:pt x="0" y="5143500"/>
                          <a:pt x="0" y="68580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pattFill prst="shingle">
                    <a:fgClr>
                      <a:srgbClr val="A48332"/>
                    </a:fgClr>
                    <a:bgClr>
                      <a:srgbClr val="F6F6F4"/>
                    </a:bgClr>
                  </a:pattFill>
                  <a:ln w="38100" cap="rnd">
                    <a:solidFill>
                      <a:srgbClr val="C0C0C0"/>
                    </a:solidFill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9" name="PA-任意多边形 15">
                    <a:extLst>
                      <a:ext uri="{FF2B5EF4-FFF2-40B4-BE49-F238E27FC236}">
                        <a16:creationId xmlns:a16="http://schemas.microsoft.com/office/drawing/2014/main" id="{37A62BA4-D79E-44A9-9C41-FD63C018F6F2}"/>
                      </a:ext>
                    </a:extLst>
                  </p:cNvPr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 rot="5400000" flipV="1">
                    <a:off x="3045222" y="4665039"/>
                    <a:ext cx="126206" cy="2451100"/>
                  </a:xfrm>
                  <a:custGeom>
                    <a:avLst/>
                    <a:gdLst>
                      <a:gd name="connsiteX0" fmla="*/ 0 w 3048000"/>
                      <a:gd name="connsiteY0" fmla="*/ 0 h 6858000"/>
                      <a:gd name="connsiteX1" fmla="*/ 3048000 w 3048000"/>
                      <a:gd name="connsiteY1" fmla="*/ 3429000 h 6858000"/>
                      <a:gd name="connsiteX2" fmla="*/ 0 w 3048000"/>
                      <a:gd name="connsiteY2" fmla="*/ 6858000 h 6858000"/>
                      <a:gd name="connsiteX3" fmla="*/ 0 w 3048000"/>
                      <a:gd name="connsiteY3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8000" h="6858000">
                        <a:moveTo>
                          <a:pt x="0" y="0"/>
                        </a:moveTo>
                        <a:cubicBezTo>
                          <a:pt x="0" y="1714500"/>
                          <a:pt x="3048000" y="1714500"/>
                          <a:pt x="3048000" y="3429000"/>
                        </a:cubicBezTo>
                        <a:cubicBezTo>
                          <a:pt x="3048000" y="5143500"/>
                          <a:pt x="0" y="5143500"/>
                          <a:pt x="0" y="68580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pattFill prst="shingle">
                    <a:fgClr>
                      <a:srgbClr val="A48332"/>
                    </a:fgClr>
                    <a:bgClr>
                      <a:srgbClr val="F6F6F4"/>
                    </a:bgClr>
                  </a:pattFill>
                  <a:ln w="38100" cap="rnd">
                    <a:solidFill>
                      <a:srgbClr val="C0C0C0"/>
                    </a:solidFill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solidFill>
                        <a:schemeClr val="lt1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6F7C3B2-1065-4171-806B-0A34DE485828}"/>
                    </a:ext>
                  </a:extLst>
                </p:cNvPr>
                <p:cNvSpPr txBox="1"/>
                <p:nvPr/>
              </p:nvSpPr>
              <p:spPr>
                <a:xfrm>
                  <a:off x="2497389" y="1979415"/>
                  <a:ext cx="7888089" cy="1232765"/>
                </a:xfrm>
                <a:prstGeom prst="rect">
                  <a:avLst/>
                </a:prstGeom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t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2800" spc="300">
                      <a:latin typeface="+mn-ea"/>
                    </a:rPr>
                    <a:t>上阙中作者抓住了哪些意象？</a:t>
                  </a:r>
                  <a:endParaRPr lang="en-US" altLang="zh-CN" sz="2800" spc="300">
                    <a:latin typeface="+mn-ea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zh-CN" altLang="en-US" sz="2800" spc="300">
                      <a:latin typeface="+mn-ea"/>
                    </a:rPr>
                    <a:t>描绘了怎样的金陵图景？营造了怎样的意境？</a:t>
                  </a:r>
                </a:p>
              </p:txBody>
            </p:sp>
          </p:grpSp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15B237CC-1E97-4643-AFD0-08EE72419464}"/>
                  </a:ext>
                </a:extLst>
              </p:cNvPr>
              <p:cNvGrpSpPr/>
              <p:nvPr/>
            </p:nvGrpSpPr>
            <p:grpSpPr>
              <a:xfrm>
                <a:off x="2384583" y="3411856"/>
                <a:ext cx="4930555" cy="1407407"/>
                <a:chOff x="2467573" y="3429826"/>
                <a:chExt cx="4930555" cy="1487322"/>
              </a:xfrm>
            </p:grpSpPr>
            <p:sp>
              <p:nvSpPr>
                <p:cNvPr id="2" name="矩形: 圆角 1">
                  <a:extLst>
                    <a:ext uri="{FF2B5EF4-FFF2-40B4-BE49-F238E27FC236}">
                      <a16:creationId xmlns:a16="http://schemas.microsoft.com/office/drawing/2014/main" id="{FD5AF896-4C47-4DE5-A536-509B6996F80D}"/>
                    </a:ext>
                  </a:extLst>
                </p:cNvPr>
                <p:cNvSpPr/>
                <p:nvPr/>
              </p:nvSpPr>
              <p:spPr>
                <a:xfrm>
                  <a:off x="2467573" y="3435675"/>
                  <a:ext cx="4810344" cy="1481473"/>
                </a:xfrm>
                <a:prstGeom prst="roundRect">
                  <a:avLst>
                    <a:gd name="adj" fmla="val 6129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A6FD844-6B6B-493D-B64E-11D25C91DE3A}"/>
                    </a:ext>
                  </a:extLst>
                </p:cNvPr>
                <p:cNvSpPr txBox="1"/>
                <p:nvPr/>
              </p:nvSpPr>
              <p:spPr>
                <a:xfrm>
                  <a:off x="2577843" y="3429826"/>
                  <a:ext cx="4820285" cy="136494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400" b="1">
                      <a:solidFill>
                        <a:schemeClr val="tx1"/>
                      </a:solidFill>
                      <a:latin typeface="+mn-ea"/>
                      <a:sym typeface="+mn-ea"/>
                    </a:rPr>
                    <a:t>澄江、翠峰、帆棹、残阳、西风、酒旗、彩舟、淡云、星河、起鹭</a:t>
                  </a: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08B856F-8CDF-4737-9C15-08B098B69131}"/>
                  </a:ext>
                </a:extLst>
              </p:cNvPr>
              <p:cNvGrpSpPr/>
              <p:nvPr/>
            </p:nvGrpSpPr>
            <p:grpSpPr>
              <a:xfrm>
                <a:off x="7736617" y="3316615"/>
                <a:ext cx="2114127" cy="737361"/>
                <a:chOff x="7736617" y="3316615"/>
                <a:chExt cx="2114127" cy="737361"/>
              </a:xfrm>
            </p:grpSpPr>
            <p:sp>
              <p:nvSpPr>
                <p:cNvPr id="5" name="矩形: 圆角 4">
                  <a:extLst>
                    <a:ext uri="{FF2B5EF4-FFF2-40B4-BE49-F238E27FC236}">
                      <a16:creationId xmlns:a16="http://schemas.microsoft.com/office/drawing/2014/main" id="{5EDE7967-7441-44D1-A21A-FD63A988FFB5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736617" y="3485454"/>
                  <a:ext cx="1841902" cy="56042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3432"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4981" tIns="37490" rIns="74981" bIns="37490" rtlCol="0" anchor="ctr">
                  <a:noAutofit/>
                </a:bodyPr>
                <a:lstStyle/>
                <a:p>
                  <a:pPr algn="ctr"/>
                  <a:endParaRPr lang="zh-CN" altLang="en-US" sz="1476">
                    <a:latin typeface="+mn-ea"/>
                  </a:endParaRPr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1AC110F-7A77-480D-9838-C1052769CA09}"/>
                    </a:ext>
                  </a:extLst>
                </p:cNvPr>
                <p:cNvSpPr txBox="1"/>
                <p:nvPr/>
              </p:nvSpPr>
              <p:spPr>
                <a:xfrm>
                  <a:off x="7842925" y="3316615"/>
                  <a:ext cx="2007819" cy="7373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4981" tIns="37490" rIns="74981" bIns="37490" rtlCol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800">
                      <a:latin typeface="+mn-ea"/>
                    </a:rPr>
                    <a:t>雄伟壮阔</a:t>
                  </a:r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99F7B443-68FA-459B-A109-3E0A012B75A7}"/>
                  </a:ext>
                </a:extLst>
              </p:cNvPr>
              <p:cNvGrpSpPr/>
              <p:nvPr/>
            </p:nvGrpSpPr>
            <p:grpSpPr>
              <a:xfrm>
                <a:off x="7736617" y="4067222"/>
                <a:ext cx="2115835" cy="737361"/>
                <a:chOff x="7736617" y="3308515"/>
                <a:chExt cx="2115835" cy="737361"/>
              </a:xfrm>
            </p:grpSpPr>
            <p:sp>
              <p:nvSpPr>
                <p:cNvPr id="37" name="矩形: 圆角 36">
                  <a:extLst>
                    <a:ext uri="{FF2B5EF4-FFF2-40B4-BE49-F238E27FC236}">
                      <a16:creationId xmlns:a16="http://schemas.microsoft.com/office/drawing/2014/main" id="{90240118-C85F-422F-9670-75E2F4515CBB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7736617" y="3485454"/>
                  <a:ext cx="1841902" cy="56042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3432"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4981" tIns="37490" rIns="74981" bIns="37490" rtlCol="0" anchor="ctr">
                  <a:noAutofit/>
                </a:bodyPr>
                <a:lstStyle/>
                <a:p>
                  <a:pPr algn="ctr"/>
                  <a:endParaRPr lang="zh-CN" altLang="en-US" sz="1476">
                    <a:latin typeface="+mn-ea"/>
                  </a:endParaRPr>
                </a:p>
              </p:txBody>
            </p:sp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420C1937-E14D-422A-A66F-7B009BEE014F}"/>
                    </a:ext>
                  </a:extLst>
                </p:cNvPr>
                <p:cNvSpPr txBox="1"/>
                <p:nvPr/>
              </p:nvSpPr>
              <p:spPr>
                <a:xfrm>
                  <a:off x="7844633" y="3308515"/>
                  <a:ext cx="2007819" cy="7373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4981" tIns="37490" rIns="74981" bIns="37490" rtlCol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800">
                      <a:latin typeface="+mn-ea"/>
                    </a:rPr>
                    <a:t>繁华热闹</a:t>
                  </a:r>
                </a:p>
              </p:txBody>
            </p:sp>
          </p:grp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D6A46E7-F8FF-447E-A208-FDF74C59EB8E}"/>
                </a:ext>
              </a:extLst>
            </p:cNvPr>
            <p:cNvSpPr/>
            <p:nvPr/>
          </p:nvSpPr>
          <p:spPr>
            <a:xfrm>
              <a:off x="2561279" y="1958922"/>
              <a:ext cx="76316" cy="10098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DCF9E26A-AAFC-4A5F-BF73-8B4C29A380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85" t="22311" r="7837" b="41449"/>
          <a:stretch/>
        </p:blipFill>
        <p:spPr>
          <a:xfrm rot="1279849">
            <a:off x="-744361" y="4777499"/>
            <a:ext cx="6282541" cy="2909517"/>
          </a:xfrm>
          <a:custGeom>
            <a:avLst/>
            <a:gdLst>
              <a:gd name="connsiteX0" fmla="*/ 0 w 6282541"/>
              <a:gd name="connsiteY0" fmla="*/ 0 h 2909517"/>
              <a:gd name="connsiteX1" fmla="*/ 6282541 w 6282541"/>
              <a:gd name="connsiteY1" fmla="*/ 0 h 2909517"/>
              <a:gd name="connsiteX2" fmla="*/ 6282541 w 6282541"/>
              <a:gd name="connsiteY2" fmla="*/ 899844 h 2909517"/>
              <a:gd name="connsiteX3" fmla="*/ 1136177 w 6282541"/>
              <a:gd name="connsiteY3" fmla="*/ 2909517 h 290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2541" h="2909517">
                <a:moveTo>
                  <a:pt x="0" y="0"/>
                </a:moveTo>
                <a:lnTo>
                  <a:pt x="6282541" y="0"/>
                </a:lnTo>
                <a:lnTo>
                  <a:pt x="6282541" y="899844"/>
                </a:lnTo>
                <a:lnTo>
                  <a:pt x="1136177" y="2909517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D670656-434F-40D0-BFD0-646EBCC0B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71" r="65265" b="16842"/>
          <a:stretch>
            <a:fillRect/>
          </a:stretch>
        </p:blipFill>
        <p:spPr>
          <a:xfrm rot="416995">
            <a:off x="8135714" y="1907360"/>
            <a:ext cx="4190605" cy="5223365"/>
          </a:xfrm>
          <a:custGeom>
            <a:avLst/>
            <a:gdLst>
              <a:gd name="connsiteX0" fmla="*/ 3752444 w 4190605"/>
              <a:gd name="connsiteY0" fmla="*/ 0 h 5223365"/>
              <a:gd name="connsiteX1" fmla="*/ 4190605 w 4190605"/>
              <a:gd name="connsiteY1" fmla="*/ 3594513 h 5223365"/>
              <a:gd name="connsiteX2" fmla="*/ 3868422 w 4190605"/>
              <a:gd name="connsiteY2" fmla="*/ 3839603 h 5223365"/>
              <a:gd name="connsiteX3" fmla="*/ 3569079 w 4190605"/>
              <a:gd name="connsiteY3" fmla="*/ 4108780 h 5223365"/>
              <a:gd name="connsiteX4" fmla="*/ 2763651 w 4190605"/>
              <a:gd name="connsiteY4" fmla="*/ 4846590 h 5223365"/>
              <a:gd name="connsiteX5" fmla="*/ 2721080 w 4190605"/>
              <a:gd name="connsiteY5" fmla="*/ 4891672 h 5223365"/>
              <a:gd name="connsiteX6" fmla="*/ 0 w 4190605"/>
              <a:gd name="connsiteY6" fmla="*/ 5223365 h 5223365"/>
              <a:gd name="connsiteX7" fmla="*/ 0 w 4190605"/>
              <a:gd name="connsiteY7" fmla="*/ 714443 h 5223365"/>
              <a:gd name="connsiteX8" fmla="*/ 201243 w 4190605"/>
              <a:gd name="connsiteY8" fmla="*/ 659331 h 5223365"/>
              <a:gd name="connsiteX9" fmla="*/ 3654452 w 4190605"/>
              <a:gd name="connsiteY9" fmla="*/ 16013 h 52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90605" h="5223365">
                <a:moveTo>
                  <a:pt x="3752444" y="0"/>
                </a:moveTo>
                <a:lnTo>
                  <a:pt x="4190605" y="3594513"/>
                </a:lnTo>
                <a:lnTo>
                  <a:pt x="3868422" y="3839603"/>
                </a:lnTo>
                <a:cubicBezTo>
                  <a:pt x="3760224" y="3928152"/>
                  <a:pt x="3659648" y="4017813"/>
                  <a:pt x="3569079" y="4108780"/>
                </a:cubicBezTo>
                <a:cubicBezTo>
                  <a:pt x="3297372" y="4381680"/>
                  <a:pt x="3011162" y="4607155"/>
                  <a:pt x="2763651" y="4846590"/>
                </a:cubicBezTo>
                <a:lnTo>
                  <a:pt x="2721080" y="4891672"/>
                </a:lnTo>
                <a:lnTo>
                  <a:pt x="0" y="5223365"/>
                </a:lnTo>
                <a:lnTo>
                  <a:pt x="0" y="714443"/>
                </a:lnTo>
                <a:lnTo>
                  <a:pt x="201243" y="659331"/>
                </a:lnTo>
                <a:cubicBezTo>
                  <a:pt x="1392113" y="352042"/>
                  <a:pt x="2947056" y="129404"/>
                  <a:pt x="3654452" y="16013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4311749" y="-322129"/>
            <a:ext cx="3539628" cy="2049404"/>
            <a:chOff x="3593428" y="3493563"/>
            <a:chExt cx="4052738" cy="1926336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3593428" y="3493563"/>
              <a:ext cx="4052738" cy="1926336"/>
              <a:chOff x="3593428" y="3668173"/>
              <a:chExt cx="4052738" cy="19263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3593428" y="3668173"/>
                <a:ext cx="4052738" cy="1926336"/>
              </a:xfrm>
              <a:prstGeom prst="rect">
                <a:avLst/>
              </a:prstGeom>
              <a:effectLst/>
            </p:spPr>
          </p:pic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169701" y="4492763"/>
                <a:ext cx="2906528" cy="649177"/>
              </a:xfrm>
              <a:prstGeom prst="rect">
                <a:avLst/>
              </a:prstGeom>
              <a:noFill/>
              <a:effectLst/>
            </p:spPr>
            <p:txBody>
              <a:bodyPr wrap="square" lIns="40234" tIns="20117" rIns="40234" bIns="20117" rtlCol="0">
                <a:noAutofit/>
              </a:bodyPr>
              <a:lstStyle>
                <a:defPPr>
                  <a:defRPr lang="zh-CN"/>
                </a:defPPr>
                <a:lvl1pPr algn="dist">
                  <a:defRPr sz="4224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文本探究</a:t>
                </a:r>
              </a:p>
            </p:txBody>
          </p: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240144" y="5150242"/>
              <a:ext cx="2906528" cy="216392"/>
            </a:xfrm>
            <a:prstGeom prst="rect">
              <a:avLst/>
            </a:prstGeom>
            <a:noFill/>
            <a:effectLst/>
          </p:spPr>
          <p:txBody>
            <a:bodyPr wrap="square" lIns="40234" tIns="20117" rIns="40234" bIns="20117" rtlCol="0">
              <a:noAutofit/>
            </a:bodyPr>
            <a:lstStyle/>
            <a:p>
              <a:pPr algn="dist"/>
              <a:r>
                <a:rPr lang="en-US" altLang="zh-CN" sz="1232">
                  <a:solidFill>
                    <a:schemeClr val="accent1"/>
                  </a:solidFill>
                  <a:latin typeface="+mn-ea"/>
                </a:rPr>
                <a:t>WEN  BEN  TAN  JIU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9293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>
            <a:extLst>
              <a:ext uri="{FF2B5EF4-FFF2-40B4-BE49-F238E27FC236}">
                <a16:creationId xmlns:a16="http://schemas.microsoft.com/office/drawing/2014/main" id="{3FF47B96-04A1-433C-9498-391340215A2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0800000">
            <a:off x="-1" y="0"/>
            <a:ext cx="4251494" cy="4266841"/>
          </a:xfrm>
          <a:custGeom>
            <a:avLst/>
            <a:gdLst>
              <a:gd name="connsiteX0" fmla="*/ 908196 w 4251494"/>
              <a:gd name="connsiteY0" fmla="*/ 4266841 h 4266841"/>
              <a:gd name="connsiteX1" fmla="*/ 0 w 4251494"/>
              <a:gd name="connsiteY1" fmla="*/ 4266841 h 4266841"/>
              <a:gd name="connsiteX2" fmla="*/ 0 w 4251494"/>
              <a:gd name="connsiteY2" fmla="*/ 3848528 h 4266841"/>
              <a:gd name="connsiteX3" fmla="*/ 661138 w 4251494"/>
              <a:gd name="connsiteY3" fmla="*/ 3238240 h 4266841"/>
              <a:gd name="connsiteX4" fmla="*/ 940057 w 4251494"/>
              <a:gd name="connsiteY4" fmla="*/ 2279225 h 4266841"/>
              <a:gd name="connsiteX5" fmla="*/ 10328 w 4251494"/>
              <a:gd name="connsiteY5" fmla="*/ 2279225 h 4266841"/>
              <a:gd name="connsiteX6" fmla="*/ 10329 w 4251494"/>
              <a:gd name="connsiteY6" fmla="*/ 0 h 4266841"/>
              <a:gd name="connsiteX7" fmla="*/ 1859453 w 4251494"/>
              <a:gd name="connsiteY7" fmla="*/ 0 h 4266841"/>
              <a:gd name="connsiteX8" fmla="*/ 1859453 w 4251494"/>
              <a:gd name="connsiteY8" fmla="*/ 2192043 h 4266841"/>
              <a:gd name="connsiteX9" fmla="*/ 1404920 w 4251494"/>
              <a:gd name="connsiteY9" fmla="*/ 3711526 h 4266841"/>
              <a:gd name="connsiteX10" fmla="*/ 945867 w 4251494"/>
              <a:gd name="connsiteY10" fmla="*/ 4236377 h 4266841"/>
              <a:gd name="connsiteX11" fmla="*/ 3628784 w 4251494"/>
              <a:gd name="connsiteY11" fmla="*/ 4266841 h 4266841"/>
              <a:gd name="connsiteX12" fmla="*/ 2716871 w 4251494"/>
              <a:gd name="connsiteY12" fmla="*/ 4266841 h 4266841"/>
              <a:gd name="connsiteX13" fmla="*/ 2716871 w 4251494"/>
              <a:gd name="connsiteY13" fmla="*/ 3848528 h 4266841"/>
              <a:gd name="connsiteX14" fmla="*/ 3378009 w 4251494"/>
              <a:gd name="connsiteY14" fmla="*/ 3238240 h 4266841"/>
              <a:gd name="connsiteX15" fmla="*/ 3667260 w 4251494"/>
              <a:gd name="connsiteY15" fmla="*/ 2279225 h 4266841"/>
              <a:gd name="connsiteX16" fmla="*/ 2727200 w 4251494"/>
              <a:gd name="connsiteY16" fmla="*/ 2279225 h 4266841"/>
              <a:gd name="connsiteX17" fmla="*/ 2727200 w 4251494"/>
              <a:gd name="connsiteY17" fmla="*/ 0 h 4266841"/>
              <a:gd name="connsiteX18" fmla="*/ 4251494 w 4251494"/>
              <a:gd name="connsiteY18" fmla="*/ 0 h 4266841"/>
              <a:gd name="connsiteX19" fmla="*/ 4251494 w 4251494"/>
              <a:gd name="connsiteY19" fmla="*/ 3509413 h 4266841"/>
              <a:gd name="connsiteX20" fmla="*/ 4234134 w 4251494"/>
              <a:gd name="connsiteY20" fmla="*/ 3543386 h 4266841"/>
              <a:gd name="connsiteX21" fmla="*/ 4132123 w 4251494"/>
              <a:gd name="connsiteY21" fmla="*/ 3711526 h 4266841"/>
              <a:gd name="connsiteX22" fmla="*/ 3666774 w 4251494"/>
              <a:gd name="connsiteY22" fmla="*/ 4236377 h 426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1494" h="4266841">
                <a:moveTo>
                  <a:pt x="908196" y="4266841"/>
                </a:moveTo>
                <a:lnTo>
                  <a:pt x="0" y="4266841"/>
                </a:lnTo>
                <a:lnTo>
                  <a:pt x="0" y="3848528"/>
                </a:lnTo>
                <a:cubicBezTo>
                  <a:pt x="268586" y="3732283"/>
                  <a:pt x="488967" y="3528853"/>
                  <a:pt x="661138" y="3238240"/>
                </a:cubicBezTo>
                <a:cubicBezTo>
                  <a:pt x="833309" y="2955933"/>
                  <a:pt x="926284" y="2636262"/>
                  <a:pt x="940057" y="2279225"/>
                </a:cubicBezTo>
                <a:lnTo>
                  <a:pt x="10328" y="2279225"/>
                </a:lnTo>
                <a:lnTo>
                  <a:pt x="10329" y="0"/>
                </a:lnTo>
                <a:lnTo>
                  <a:pt x="1859453" y="0"/>
                </a:lnTo>
                <a:lnTo>
                  <a:pt x="1859453" y="2192043"/>
                </a:lnTo>
                <a:cubicBezTo>
                  <a:pt x="1852569" y="2756659"/>
                  <a:pt x="1701059" y="3263150"/>
                  <a:pt x="1404920" y="3711526"/>
                </a:cubicBezTo>
                <a:cubicBezTo>
                  <a:pt x="1265461" y="3913916"/>
                  <a:pt x="1112443" y="4088866"/>
                  <a:pt x="945867" y="4236377"/>
                </a:cubicBezTo>
                <a:close/>
                <a:moveTo>
                  <a:pt x="3628784" y="4266841"/>
                </a:moveTo>
                <a:lnTo>
                  <a:pt x="2716871" y="4266841"/>
                </a:lnTo>
                <a:lnTo>
                  <a:pt x="2716871" y="3848528"/>
                </a:lnTo>
                <a:cubicBezTo>
                  <a:pt x="2985458" y="3732283"/>
                  <a:pt x="3205838" y="3528853"/>
                  <a:pt x="3378009" y="3238240"/>
                </a:cubicBezTo>
                <a:cubicBezTo>
                  <a:pt x="3550184" y="2955933"/>
                  <a:pt x="3646599" y="2636262"/>
                  <a:pt x="3667260" y="2279225"/>
                </a:cubicBezTo>
                <a:lnTo>
                  <a:pt x="2727200" y="2279225"/>
                </a:lnTo>
                <a:lnTo>
                  <a:pt x="2727200" y="0"/>
                </a:lnTo>
                <a:lnTo>
                  <a:pt x="4251494" y="0"/>
                </a:lnTo>
                <a:lnTo>
                  <a:pt x="4251494" y="3509413"/>
                </a:lnTo>
                <a:lnTo>
                  <a:pt x="4234134" y="3543386"/>
                </a:lnTo>
                <a:cubicBezTo>
                  <a:pt x="4202283" y="3600470"/>
                  <a:pt x="4168279" y="3656517"/>
                  <a:pt x="4132123" y="3711526"/>
                </a:cubicBezTo>
                <a:cubicBezTo>
                  <a:pt x="3990081" y="3913916"/>
                  <a:pt x="3834965" y="4088866"/>
                  <a:pt x="3666774" y="4236377"/>
                </a:cubicBezTo>
                <a:close/>
              </a:path>
            </a:pathLst>
          </a:custGeom>
          <a:solidFill>
            <a:srgbClr val="C0C0C0">
              <a:alpha val="35000"/>
            </a:srgbClr>
          </a:solidFill>
          <a:ln w="26003">
            <a:noFill/>
          </a:ln>
          <a:effectLst/>
        </p:spPr>
        <p:txBody>
          <a:bodyPr rot="0" spcFirstLastPara="0" vertOverflow="overflow" horzOverflow="overflow" vert="horz" wrap="square" lIns="83210" tIns="41605" rIns="83210" bIns="41605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defRPr sz="2400">
                <a:gradFill>
                  <a:gsLst>
                    <a:gs pos="100000">
                      <a:srgbClr val="A44032"/>
                    </a:gs>
                    <a:gs pos="0">
                      <a:srgbClr val="A44032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行楷简" panose="02010609000101010101" charset="-122"/>
              </a:defRPr>
            </a:lvl1pPr>
          </a:lstStyle>
          <a:p>
            <a:endParaRPr lang="en-US" altLang="zh-CN" sz="21749" b="1">
              <a:ln w="26003">
                <a:solidFill>
                  <a:schemeClr val="bg1">
                    <a:lumMod val="65000"/>
                  </a:schemeClr>
                </a:solidFill>
              </a:ln>
              <a:noFill/>
              <a:effectLst/>
              <a:sym typeface="+mn-ea"/>
            </a:endParaRPr>
          </a:p>
        </p:txBody>
      </p:sp>
      <p:pic>
        <p:nvPicPr>
          <p:cNvPr id="2" name="图片 1" descr="摄图网_400505381_鸟（非企业商用）">
            <a:extLst>
              <a:ext uri="{FF2B5EF4-FFF2-40B4-BE49-F238E27FC236}">
                <a16:creationId xmlns:a16="http://schemas.microsoft.com/office/drawing/2014/main" id="{F3B2AA27-C001-4CC2-86FA-1A089124E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4273" y="-186366"/>
            <a:ext cx="2545638" cy="254563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6574B1C-5808-4FF8-B32A-150DEB5E6FE4}"/>
              </a:ext>
            </a:extLst>
          </p:cNvPr>
          <p:cNvGrpSpPr/>
          <p:nvPr/>
        </p:nvGrpSpPr>
        <p:grpSpPr>
          <a:xfrm>
            <a:off x="6339911" y="1798650"/>
            <a:ext cx="4307441" cy="1733797"/>
            <a:chOff x="6417764" y="2174447"/>
            <a:chExt cx="4307441" cy="1335914"/>
          </a:xfrm>
          <a:effectLst>
            <a:outerShdw blurRad="215900" dist="63500" dir="5400000" sx="98000" sy="98000" algn="t" rotWithShape="0">
              <a:prstClr val="black">
                <a:alpha val="34000"/>
              </a:prstClr>
            </a:outerShdw>
          </a:effectLst>
        </p:grpSpPr>
        <p:sp>
          <p:nvSpPr>
            <p:cNvPr id="13" name="对话气泡: 矩形 12">
              <a:extLst>
                <a:ext uri="{FF2B5EF4-FFF2-40B4-BE49-F238E27FC236}">
                  <a16:creationId xmlns:a16="http://schemas.microsoft.com/office/drawing/2014/main" id="{2E0EF12D-3E53-4400-B212-CF4D19DD274A}"/>
                </a:ext>
              </a:extLst>
            </p:cNvPr>
            <p:cNvSpPr/>
            <p:nvPr/>
          </p:nvSpPr>
          <p:spPr>
            <a:xfrm>
              <a:off x="6417764" y="2174447"/>
              <a:ext cx="4307441" cy="1335914"/>
            </a:xfrm>
            <a:prstGeom prst="plaque">
              <a:avLst>
                <a:gd name="adj" fmla="val 12187"/>
              </a:avLst>
            </a:prstGeom>
            <a:pattFill prst="dotDmnd">
              <a:fgClr>
                <a:schemeClr val="accent2">
                  <a:lumMod val="75000"/>
                </a:schemeClr>
              </a:fgClr>
              <a:bgClr>
                <a:srgbClr val="F6F3E2"/>
              </a:bgClr>
            </a:pattFill>
            <a:ln w="2587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522" tIns="37261" rIns="74522" bIns="37261" rtlCol="0" anchor="ctr">
              <a:noAutofit/>
            </a:bodyPr>
            <a:lstStyle/>
            <a:p>
              <a:pPr algn="ctr"/>
              <a:endParaRPr lang="zh-CN" altLang="en-US" sz="1467">
                <a:latin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B63FFCD-BB11-449D-9DE9-FBE7B99D6698}"/>
                </a:ext>
              </a:extLst>
            </p:cNvPr>
            <p:cNvSpPr txBox="1"/>
            <p:nvPr/>
          </p:nvSpPr>
          <p:spPr>
            <a:xfrm>
              <a:off x="6723826" y="2324879"/>
              <a:ext cx="3917208" cy="1008799"/>
            </a:xfrm>
            <a:prstGeom prst="rect">
              <a:avLst/>
            </a:prstGeom>
            <a:noFill/>
            <a:effectLst/>
          </p:spPr>
          <p:txBody>
            <a:bodyPr wrap="square" lIns="74522" tIns="37261" rIns="74522" bIns="37261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488" spc="3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化用诗句：余霞散成绮，澄江静如练。谢朓</a:t>
              </a:r>
              <a:r>
                <a:rPr lang="en-US" altLang="zh-CN" sz="2488" spc="3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《</a:t>
              </a:r>
              <a:r>
                <a:rPr lang="zh-CN" altLang="en-US" sz="2488" spc="3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晚登三山还望京邑</a:t>
              </a:r>
              <a:r>
                <a:rPr lang="en-US" altLang="zh-CN" sz="2488" spc="3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》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9C95265-096A-4D19-A10D-1D84291E62F4}"/>
              </a:ext>
            </a:extLst>
          </p:cNvPr>
          <p:cNvGrpSpPr/>
          <p:nvPr/>
        </p:nvGrpSpPr>
        <p:grpSpPr>
          <a:xfrm>
            <a:off x="1172268" y="1516017"/>
            <a:ext cx="4952951" cy="2053767"/>
            <a:chOff x="-1398141" y="868623"/>
            <a:chExt cx="4952951" cy="2053767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C22C2AA-FF03-41AD-85DF-87CF658CA6B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-1394114" y="876484"/>
              <a:ext cx="4948924" cy="2045906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千里澄江似练，翠峰如簇。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C9A7DD1-31F4-4F17-BAC3-30B1E9A315B2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-1398141" y="868623"/>
              <a:ext cx="4948924" cy="2045906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千里澄江似练，翠峰如簇。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5AB2A27-3461-41D8-AC88-572235576747}"/>
              </a:ext>
            </a:extLst>
          </p:cNvPr>
          <p:cNvGrpSpPr/>
          <p:nvPr/>
        </p:nvGrpSpPr>
        <p:grpSpPr>
          <a:xfrm>
            <a:off x="1539331" y="3771403"/>
            <a:ext cx="3913332" cy="2137824"/>
            <a:chOff x="1377819" y="4196938"/>
            <a:chExt cx="3913332" cy="2137824"/>
          </a:xfrm>
          <a:effectLst>
            <a:outerShdw blurRad="215900" dist="63500" dir="5400000" sx="98000" sy="98000" algn="t" rotWithShape="0">
              <a:prstClr val="black">
                <a:alpha val="34000"/>
              </a:prstClr>
            </a:outerShdw>
          </a:effectLst>
        </p:grpSpPr>
        <p:sp>
          <p:nvSpPr>
            <p:cNvPr id="16" name="缺角矩形 15">
              <a:extLst>
                <a:ext uri="{FF2B5EF4-FFF2-40B4-BE49-F238E27FC236}">
                  <a16:creationId xmlns:a16="http://schemas.microsoft.com/office/drawing/2014/main" id="{3D9E464A-6A39-4980-B2FB-45E91C91AD9C}"/>
                </a:ext>
              </a:extLst>
            </p:cNvPr>
            <p:cNvSpPr/>
            <p:nvPr/>
          </p:nvSpPr>
          <p:spPr>
            <a:xfrm>
              <a:off x="1377819" y="4196938"/>
              <a:ext cx="3913332" cy="2137824"/>
            </a:xfrm>
            <a:prstGeom prst="plaque">
              <a:avLst>
                <a:gd name="adj" fmla="val 14784"/>
              </a:avLst>
            </a:prstGeom>
            <a:pattFill prst="dotDmnd">
              <a:fgClr>
                <a:schemeClr val="accent2"/>
              </a:fgClr>
              <a:bgClr>
                <a:srgbClr val="F6F3E2"/>
              </a:bgClr>
            </a:pattFill>
            <a:ln w="265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39" tIns="42520" rIns="85039" bIns="42520" rtlCol="0" anchor="ctr">
              <a:noAutofit/>
            </a:bodyPr>
            <a:lstStyle/>
            <a:p>
              <a:pPr algn="ctr"/>
              <a:endParaRPr lang="zh-CN" altLang="en-US" sz="1674">
                <a:latin typeface="微软雅黑" panose="020B0503020204020204" pitchFamily="34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9836487-1DD6-47E3-B9A2-846079F3ABD0}"/>
                </a:ext>
              </a:extLst>
            </p:cNvPr>
            <p:cNvSpPr txBox="1"/>
            <p:nvPr/>
          </p:nvSpPr>
          <p:spPr>
            <a:xfrm>
              <a:off x="1913235" y="4333691"/>
              <a:ext cx="2829793" cy="543841"/>
            </a:xfrm>
            <a:prstGeom prst="rect">
              <a:avLst/>
            </a:prstGeom>
            <a:noFill/>
            <a:effectLst/>
          </p:spPr>
          <p:txBody>
            <a:bodyPr wrap="square" lIns="85039" tIns="42520" rIns="85039" bIns="42520" rtlCol="0" anchor="t">
              <a:noAutofit/>
            </a:bodyPr>
            <a:lstStyle/>
            <a:p>
              <a:r>
                <a:rPr lang="zh-CN" altLang="en-US" sz="2976">
                  <a:latin typeface="+mj-ea"/>
                  <a:ea typeface="+mj-ea"/>
                </a:rPr>
                <a:t>运用比喻的手法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27DF8E9-9469-403C-9E01-C00B13B5CD8C}"/>
                </a:ext>
              </a:extLst>
            </p:cNvPr>
            <p:cNvGrpSpPr/>
            <p:nvPr/>
          </p:nvGrpSpPr>
          <p:grpSpPr>
            <a:xfrm>
              <a:off x="2084116" y="4904263"/>
              <a:ext cx="1109705" cy="564451"/>
              <a:chOff x="2896085" y="5280390"/>
              <a:chExt cx="1109705" cy="564451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903F7213-2015-4366-AB68-9F2F570F99D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896085" y="5340823"/>
                <a:ext cx="1109705" cy="48340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23622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039" tIns="42520" rIns="85039" bIns="42520" rtlCol="0" anchor="ctr">
                <a:noAutofit/>
              </a:bodyPr>
              <a:lstStyle/>
              <a:p>
                <a:pPr algn="ctr"/>
                <a:endParaRPr lang="zh-CN" altLang="en-US" sz="1674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4D00E5B-00F4-4F19-A947-7BD58E81E8F7}"/>
                  </a:ext>
                </a:extLst>
              </p:cNvPr>
              <p:cNvSpPr txBox="1"/>
              <p:nvPr/>
            </p:nvSpPr>
            <p:spPr>
              <a:xfrm>
                <a:off x="2997401" y="5280390"/>
                <a:ext cx="1000191" cy="564451"/>
              </a:xfrm>
              <a:prstGeom prst="rect">
                <a:avLst/>
              </a:prstGeom>
              <a:noFill/>
              <a:effectLst/>
            </p:spPr>
            <p:txBody>
              <a:bodyPr wrap="square" lIns="85039" tIns="42520" rIns="85039" bIns="42520" rtlCol="0" anchor="t">
                <a:noAutofit/>
              </a:bodyPr>
              <a:lstStyle/>
              <a:p>
                <a:r>
                  <a:rPr lang="zh-CN" altLang="en-US" sz="2976">
                    <a:solidFill>
                      <a:schemeClr val="accent1">
                        <a:lumMod val="75000"/>
                      </a:schemeClr>
                    </a:solidFill>
                    <a:latin typeface="+mn-ea"/>
                  </a:rPr>
                  <a:t>贴切</a:t>
                </a: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4642AE9E-AAC7-4F66-BA9C-BEE6E3DEFEB1}"/>
                </a:ext>
              </a:extLst>
            </p:cNvPr>
            <p:cNvGrpSpPr/>
            <p:nvPr/>
          </p:nvGrpSpPr>
          <p:grpSpPr>
            <a:xfrm>
              <a:off x="2092640" y="5557648"/>
              <a:ext cx="1109705" cy="564451"/>
              <a:chOff x="2892647" y="5188566"/>
              <a:chExt cx="1109705" cy="564451"/>
            </a:xfrm>
          </p:grpSpPr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B75B1458-8B3B-4546-BB03-00E02D5BB0EC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2892647" y="5228533"/>
                <a:ext cx="1109705" cy="483407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23622">
                <a:solidFill>
                  <a:schemeClr val="tx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039" tIns="42520" rIns="85039" bIns="42520" rtlCol="0" anchor="ctr">
                <a:noAutofit/>
              </a:bodyPr>
              <a:lstStyle/>
              <a:p>
                <a:pPr algn="ctr"/>
                <a:endParaRPr lang="zh-CN" altLang="en-US" sz="1674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F73AFE86-0CE4-488B-B415-F595B39A1648}"/>
                  </a:ext>
                </a:extLst>
              </p:cNvPr>
              <p:cNvSpPr txBox="1"/>
              <p:nvPr/>
            </p:nvSpPr>
            <p:spPr>
              <a:xfrm>
                <a:off x="2993637" y="5188566"/>
                <a:ext cx="1000191" cy="564451"/>
              </a:xfrm>
              <a:prstGeom prst="rect">
                <a:avLst/>
              </a:prstGeom>
              <a:noFill/>
              <a:effectLst/>
            </p:spPr>
            <p:txBody>
              <a:bodyPr wrap="square" lIns="85039" tIns="42520" rIns="85039" bIns="42520" rtlCol="0" anchor="t">
                <a:noAutofit/>
              </a:bodyPr>
              <a:lstStyle/>
              <a:p>
                <a:r>
                  <a:rPr lang="zh-CN" altLang="en-US" sz="2976">
                    <a:solidFill>
                      <a:srgbClr val="F6F3E2"/>
                    </a:solidFill>
                    <a:latin typeface="+mn-ea"/>
                  </a:rPr>
                  <a:t>形象</a:t>
                </a: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4E8255C0-3F22-4B0F-8E1B-D31B18581A78}"/>
                </a:ext>
              </a:extLst>
            </p:cNvPr>
            <p:cNvGrpSpPr/>
            <p:nvPr/>
          </p:nvGrpSpPr>
          <p:grpSpPr>
            <a:xfrm>
              <a:off x="3527411" y="4904263"/>
              <a:ext cx="1109705" cy="564451"/>
              <a:chOff x="2746148" y="5243313"/>
              <a:chExt cx="1109705" cy="564451"/>
            </a:xfrm>
          </p:grpSpPr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C67A5E0F-EF35-47C5-BD3B-3C2B5C8D15A4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2746148" y="5287718"/>
                <a:ext cx="1109705" cy="48340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23622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039" tIns="42520" rIns="85039" bIns="42520" rtlCol="0" anchor="ctr">
                <a:noAutofit/>
              </a:bodyPr>
              <a:lstStyle/>
              <a:p>
                <a:pPr algn="ctr"/>
                <a:endParaRPr lang="zh-CN" altLang="en-US" sz="1674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94BC43E4-41D0-49FB-94C6-E290FE49791E}"/>
                  </a:ext>
                </a:extLst>
              </p:cNvPr>
              <p:cNvSpPr txBox="1"/>
              <p:nvPr/>
            </p:nvSpPr>
            <p:spPr>
              <a:xfrm>
                <a:off x="2847463" y="5243313"/>
                <a:ext cx="1000191" cy="564451"/>
              </a:xfrm>
              <a:prstGeom prst="rect">
                <a:avLst/>
              </a:prstGeom>
              <a:noFill/>
              <a:effectLst/>
            </p:spPr>
            <p:txBody>
              <a:bodyPr wrap="square" lIns="85039" tIns="42520" rIns="85039" bIns="42520" rtlCol="0" anchor="t">
                <a:noAutofit/>
              </a:bodyPr>
              <a:lstStyle/>
              <a:p>
                <a:r>
                  <a:rPr lang="zh-CN" altLang="en-US" sz="2976">
                    <a:solidFill>
                      <a:schemeClr val="accent1">
                        <a:lumMod val="75000"/>
                      </a:schemeClr>
                    </a:solidFill>
                    <a:latin typeface="+mn-ea"/>
                  </a:rPr>
                  <a:t>逼真</a:t>
                </a: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98ED1253-ED17-468D-8E27-604B65EA1D3A}"/>
                </a:ext>
              </a:extLst>
            </p:cNvPr>
            <p:cNvGrpSpPr/>
            <p:nvPr/>
          </p:nvGrpSpPr>
          <p:grpSpPr>
            <a:xfrm>
              <a:off x="3527411" y="5547261"/>
              <a:ext cx="1109705" cy="564451"/>
              <a:chOff x="2787450" y="5202961"/>
              <a:chExt cx="1109705" cy="564451"/>
            </a:xfrm>
          </p:grpSpPr>
          <p:sp>
            <p:nvSpPr>
              <p:cNvPr id="49" name="矩形: 圆角 48">
                <a:extLst>
                  <a:ext uri="{FF2B5EF4-FFF2-40B4-BE49-F238E27FC236}">
                    <a16:creationId xmlns:a16="http://schemas.microsoft.com/office/drawing/2014/main" id="{D07A89C4-1A51-4A73-B2BF-6DC0C2B9F38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2787450" y="5242927"/>
                <a:ext cx="1109705" cy="483407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23622">
                <a:solidFill>
                  <a:schemeClr val="tx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039" tIns="42520" rIns="85039" bIns="42520" rtlCol="0" anchor="ctr">
                <a:noAutofit/>
              </a:bodyPr>
              <a:lstStyle/>
              <a:p>
                <a:pPr algn="ctr"/>
                <a:endParaRPr lang="zh-CN" altLang="en-US" sz="1674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3D721CE-AF69-4738-B7F1-DB0C5A11258E}"/>
                  </a:ext>
                </a:extLst>
              </p:cNvPr>
              <p:cNvSpPr txBox="1"/>
              <p:nvPr/>
            </p:nvSpPr>
            <p:spPr>
              <a:xfrm>
                <a:off x="2888440" y="5202961"/>
                <a:ext cx="1000191" cy="564451"/>
              </a:xfrm>
              <a:prstGeom prst="rect">
                <a:avLst/>
              </a:prstGeom>
              <a:noFill/>
              <a:effectLst/>
            </p:spPr>
            <p:txBody>
              <a:bodyPr wrap="square" lIns="85039" tIns="42520" rIns="85039" bIns="42520" rtlCol="0" anchor="t">
                <a:noAutofit/>
              </a:bodyPr>
              <a:lstStyle/>
              <a:p>
                <a:r>
                  <a:rPr lang="zh-CN" altLang="en-US" sz="2976">
                    <a:solidFill>
                      <a:srgbClr val="F6F3E2"/>
                    </a:solidFill>
                    <a:latin typeface="+mn-ea"/>
                  </a:rPr>
                  <a:t>明丽</a:t>
                </a: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BEFCDB4-7873-4B54-8F72-ED983C46B331}"/>
              </a:ext>
            </a:extLst>
          </p:cNvPr>
          <p:cNvGrpSpPr/>
          <p:nvPr/>
        </p:nvGrpSpPr>
        <p:grpSpPr>
          <a:xfrm>
            <a:off x="-517775" y="-45872"/>
            <a:ext cx="2609058" cy="2762530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646CB04-92A5-4A43-87C7-E9B3ADA5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57EFC688-AA16-4415-9C24-456DC914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A9C33C0-D01C-4C28-BEAF-FB569C05A76A}"/>
              </a:ext>
            </a:extLst>
          </p:cNvPr>
          <p:cNvGrpSpPr/>
          <p:nvPr/>
        </p:nvGrpSpPr>
        <p:grpSpPr>
          <a:xfrm>
            <a:off x="6509633" y="3962473"/>
            <a:ext cx="4015598" cy="1833750"/>
            <a:chOff x="6509018" y="4518507"/>
            <a:chExt cx="4015598" cy="1675055"/>
          </a:xfrm>
          <a:effectLst>
            <a:outerShdw blurRad="254000" dist="139700" dir="5400000" sx="98000" sy="98000" algn="t" rotWithShape="0">
              <a:prstClr val="black">
                <a:alpha val="34000"/>
              </a:prstClr>
            </a:outerShdw>
          </a:effectLst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2D65757A-7D4E-4E86-B530-4359B2BFBF5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09018" y="4536464"/>
              <a:ext cx="4015598" cy="1657098"/>
            </a:xfrm>
            <a:prstGeom prst="roundRect">
              <a:avLst>
                <a:gd name="adj" fmla="val 0"/>
              </a:avLst>
            </a:prstGeom>
            <a:pattFill prst="pct20">
              <a:fgClr>
                <a:schemeClr val="accent2"/>
              </a:fgClr>
              <a:bgClr>
                <a:srgbClr val="F6F3E2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55FE9534-0335-4A55-B393-FBB5EBA7DA30}"/>
                </a:ext>
              </a:extLst>
            </p:cNvPr>
            <p:cNvSpPr txBox="1"/>
            <p:nvPr/>
          </p:nvSpPr>
          <p:spPr>
            <a:xfrm>
              <a:off x="6762667" y="4757795"/>
              <a:ext cx="2060818" cy="10121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rtlCol="0">
              <a:noAutofit/>
            </a:bodyPr>
            <a:lstStyle/>
            <a:p>
              <a:r>
                <a:rPr lang="zh-CN" altLang="en-US" sz="660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远景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EB4806CA-A0AF-4165-BB1D-BF384DBD8BA1}"/>
                </a:ext>
              </a:extLst>
            </p:cNvPr>
            <p:cNvSpPr txBox="1"/>
            <p:nvPr/>
          </p:nvSpPr>
          <p:spPr>
            <a:xfrm>
              <a:off x="8612865" y="4757082"/>
              <a:ext cx="1905582" cy="10121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rtlCol="0">
              <a:noAutofit/>
            </a:bodyPr>
            <a:lstStyle>
              <a:defPPr>
                <a:defRPr lang="zh-CN"/>
              </a:defPPr>
              <a:lvl1pPr>
                <a:defRPr sz="6600">
                  <a:gradFill>
                    <a:gsLst>
                      <a:gs pos="80000">
                        <a:srgbClr val="A44032"/>
                      </a:gs>
                      <a:gs pos="51000">
                        <a:schemeClr val="tx1">
                          <a:lumMod val="75000"/>
                          <a:lumOff val="25000"/>
                        </a:schemeClr>
                      </a:gs>
                      <a:gs pos="24000">
                        <a:srgbClr val="A44032"/>
                      </a:gs>
                    </a:gsLst>
                    <a:lin ang="18900000" scaled="1"/>
                  </a:gradFill>
                  <a:latin typeface="汉仪行楷简" panose="02010609000101010101" charset="-122"/>
                  <a:ea typeface="汉仪行楷简" panose="02010609000101010101" charset="-122"/>
                </a:defRPr>
              </a:lvl1pPr>
            </a:lstStyle>
            <a:p>
              <a:r>
                <a:rPr lang="zh-CN" altLang="en-US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静景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F395152-8090-4B5A-84BB-ACCCA7B92C2B}"/>
                </a:ext>
              </a:extLst>
            </p:cNvPr>
            <p:cNvSpPr/>
            <p:nvPr/>
          </p:nvSpPr>
          <p:spPr>
            <a:xfrm>
              <a:off x="6509018" y="4518507"/>
              <a:ext cx="4015598" cy="509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64B22C03-C6DC-42F7-8451-C22BE503C6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242" r="63877" b="13326"/>
          <a:stretch>
            <a:fillRect/>
          </a:stretch>
        </p:blipFill>
        <p:spPr>
          <a:xfrm rot="416995">
            <a:off x="8721985" y="2254760"/>
            <a:ext cx="3534400" cy="4834837"/>
          </a:xfrm>
          <a:custGeom>
            <a:avLst/>
            <a:gdLst>
              <a:gd name="connsiteX0" fmla="*/ 3187942 w 3534400"/>
              <a:gd name="connsiteY0" fmla="*/ 0 h 4834837"/>
              <a:gd name="connsiteX1" fmla="*/ 3534400 w 3534400"/>
              <a:gd name="connsiteY1" fmla="*/ 2842213 h 4834837"/>
              <a:gd name="connsiteX2" fmla="*/ 3417142 w 3534400"/>
              <a:gd name="connsiteY2" fmla="*/ 2922251 h 4834837"/>
              <a:gd name="connsiteX3" fmla="*/ 2894527 w 3534400"/>
              <a:gd name="connsiteY3" fmla="*/ 3353439 h 4834837"/>
              <a:gd name="connsiteX4" fmla="*/ 1776430 w 3534400"/>
              <a:gd name="connsiteY4" fmla="*/ 4618100 h 4834837"/>
              <a:gd name="connsiteX5" fmla="*/ 1776370 w 3534400"/>
              <a:gd name="connsiteY5" fmla="*/ 4618302 h 4834837"/>
              <a:gd name="connsiteX6" fmla="*/ 0 w 3534400"/>
              <a:gd name="connsiteY6" fmla="*/ 4834837 h 4834837"/>
              <a:gd name="connsiteX7" fmla="*/ 0 w 3534400"/>
              <a:gd name="connsiteY7" fmla="*/ 600628 h 4834837"/>
              <a:gd name="connsiteX8" fmla="*/ 163209 w 3534400"/>
              <a:gd name="connsiteY8" fmla="*/ 555932 h 4834837"/>
              <a:gd name="connsiteX9" fmla="*/ 3069049 w 3534400"/>
              <a:gd name="connsiteY9" fmla="*/ 16996 h 483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4400" h="4834837">
                <a:moveTo>
                  <a:pt x="3187942" y="0"/>
                </a:moveTo>
                <a:lnTo>
                  <a:pt x="3534400" y="2842213"/>
                </a:lnTo>
                <a:lnTo>
                  <a:pt x="3417142" y="2922251"/>
                </a:lnTo>
                <a:cubicBezTo>
                  <a:pt x="3220796" y="3062576"/>
                  <a:pt x="3041431" y="3205890"/>
                  <a:pt x="2894527" y="3353439"/>
                </a:cubicBezTo>
                <a:cubicBezTo>
                  <a:pt x="2453816" y="3796082"/>
                  <a:pt x="1966061" y="4084880"/>
                  <a:pt x="1776430" y="4618100"/>
                </a:cubicBezTo>
                <a:lnTo>
                  <a:pt x="1776370" y="4618302"/>
                </a:lnTo>
                <a:lnTo>
                  <a:pt x="0" y="4834837"/>
                </a:lnTo>
                <a:lnTo>
                  <a:pt x="0" y="600628"/>
                </a:lnTo>
                <a:lnTo>
                  <a:pt x="163209" y="555932"/>
                </a:lnTo>
                <a:cubicBezTo>
                  <a:pt x="1193390" y="290107"/>
                  <a:pt x="2559519" y="102391"/>
                  <a:pt x="3069049" y="16996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856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>
            <a:extLst>
              <a:ext uri="{FF2B5EF4-FFF2-40B4-BE49-F238E27FC236}">
                <a16:creationId xmlns:a16="http://schemas.microsoft.com/office/drawing/2014/main" id="{41D7D3DD-88AA-49ED-A4BF-53EDB419FC8B}"/>
              </a:ext>
            </a:extLst>
          </p:cNvPr>
          <p:cNvGrpSpPr/>
          <p:nvPr/>
        </p:nvGrpSpPr>
        <p:grpSpPr>
          <a:xfrm rot="19498750">
            <a:off x="2339569" y="3934688"/>
            <a:ext cx="4584462" cy="1909463"/>
            <a:chOff x="-9995532" y="-3168513"/>
            <a:chExt cx="2497150" cy="1562204"/>
          </a:xfrm>
          <a:solidFill>
            <a:schemeClr val="bg1">
              <a:lumMod val="75000"/>
              <a:alpha val="45000"/>
            </a:schemeClr>
          </a:solidFill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56A349DA-F611-4C7F-B087-6A4368808F00}"/>
                </a:ext>
              </a:extLst>
            </p:cNvPr>
            <p:cNvSpPr txBox="1"/>
            <p:nvPr/>
          </p:nvSpPr>
          <p:spPr>
            <a:xfrm>
              <a:off x="-8930394" y="-2462368"/>
              <a:ext cx="63118" cy="67229"/>
            </a:xfrm>
            <a:custGeom>
              <a:avLst/>
              <a:gdLst/>
              <a:ahLst/>
              <a:cxnLst/>
              <a:rect l="l" t="t" r="r" b="b"/>
              <a:pathLst>
                <a:path w="63118" h="67229">
                  <a:moveTo>
                    <a:pt x="11834" y="0"/>
                  </a:moveTo>
                  <a:cubicBezTo>
                    <a:pt x="19149" y="6821"/>
                    <a:pt x="29176" y="16848"/>
                    <a:pt x="41914" y="30080"/>
                  </a:cubicBezTo>
                  <a:cubicBezTo>
                    <a:pt x="54653" y="43312"/>
                    <a:pt x="61721" y="54325"/>
                    <a:pt x="63118" y="63119"/>
                  </a:cubicBezTo>
                  <a:cubicBezTo>
                    <a:pt x="62461" y="66406"/>
                    <a:pt x="59831" y="67721"/>
                    <a:pt x="55229" y="67064"/>
                  </a:cubicBezTo>
                  <a:cubicBezTo>
                    <a:pt x="51202" y="58681"/>
                    <a:pt x="45449" y="50791"/>
                    <a:pt x="37970" y="43394"/>
                  </a:cubicBezTo>
                  <a:cubicBezTo>
                    <a:pt x="30491" y="35997"/>
                    <a:pt x="21779" y="32053"/>
                    <a:pt x="11834" y="31559"/>
                  </a:cubicBezTo>
                  <a:cubicBezTo>
                    <a:pt x="9615" y="31724"/>
                    <a:pt x="7150" y="31395"/>
                    <a:pt x="4438" y="30573"/>
                  </a:cubicBezTo>
                  <a:cubicBezTo>
                    <a:pt x="1726" y="29751"/>
                    <a:pt x="246" y="27450"/>
                    <a:pt x="0" y="23669"/>
                  </a:cubicBezTo>
                  <a:cubicBezTo>
                    <a:pt x="0" y="15779"/>
                    <a:pt x="3944" y="7890"/>
                    <a:pt x="118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4A7DBE76-1640-4B5E-B982-F487F734FC07}"/>
                </a:ext>
              </a:extLst>
            </p:cNvPr>
            <p:cNvSpPr txBox="1"/>
            <p:nvPr/>
          </p:nvSpPr>
          <p:spPr>
            <a:xfrm>
              <a:off x="-8421497" y="-2071861"/>
              <a:ext cx="19725" cy="15820"/>
            </a:xfrm>
            <a:custGeom>
              <a:avLst/>
              <a:gdLst/>
              <a:ahLst/>
              <a:cxnLst/>
              <a:rect l="l" t="t" r="r" b="b"/>
              <a:pathLst>
                <a:path w="19725" h="15820">
                  <a:moveTo>
                    <a:pt x="0" y="41"/>
                  </a:moveTo>
                  <a:lnTo>
                    <a:pt x="7890" y="41"/>
                  </a:lnTo>
                  <a:cubicBezTo>
                    <a:pt x="10110" y="-124"/>
                    <a:pt x="12575" y="205"/>
                    <a:pt x="15287" y="1027"/>
                  </a:cubicBezTo>
                  <a:cubicBezTo>
                    <a:pt x="17999" y="1849"/>
                    <a:pt x="19478" y="4150"/>
                    <a:pt x="19725" y="7931"/>
                  </a:cubicBezTo>
                  <a:cubicBezTo>
                    <a:pt x="19068" y="12533"/>
                    <a:pt x="16438" y="15163"/>
                    <a:pt x="11835" y="15820"/>
                  </a:cubicBezTo>
                  <a:cubicBezTo>
                    <a:pt x="7890" y="15656"/>
                    <a:pt x="4932" y="14012"/>
                    <a:pt x="2959" y="10889"/>
                  </a:cubicBezTo>
                  <a:cubicBezTo>
                    <a:pt x="987" y="7766"/>
                    <a:pt x="0" y="4150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4ED0038E-4888-4AA6-965D-DBFC37761CC5}"/>
                </a:ext>
              </a:extLst>
            </p:cNvPr>
            <p:cNvSpPr txBox="1"/>
            <p:nvPr/>
          </p:nvSpPr>
          <p:spPr>
            <a:xfrm>
              <a:off x="-8350529" y="-2036316"/>
              <a:ext cx="11896" cy="15780"/>
            </a:xfrm>
            <a:custGeom>
              <a:avLst/>
              <a:gdLst/>
              <a:ahLst/>
              <a:cxnLst/>
              <a:rect l="l" t="t" r="r" b="b"/>
              <a:pathLst>
                <a:path w="11896" h="15780">
                  <a:moveTo>
                    <a:pt x="40" y="0"/>
                  </a:moveTo>
                  <a:lnTo>
                    <a:pt x="11875" y="3945"/>
                  </a:lnTo>
                  <a:cubicBezTo>
                    <a:pt x="11957" y="6164"/>
                    <a:pt x="11793" y="8630"/>
                    <a:pt x="11382" y="11342"/>
                  </a:cubicBezTo>
                  <a:cubicBezTo>
                    <a:pt x="10971" y="14054"/>
                    <a:pt x="9820" y="15533"/>
                    <a:pt x="7930" y="15780"/>
                  </a:cubicBezTo>
                  <a:cubicBezTo>
                    <a:pt x="4149" y="15369"/>
                    <a:pt x="1848" y="13232"/>
                    <a:pt x="1026" y="9369"/>
                  </a:cubicBezTo>
                  <a:cubicBezTo>
                    <a:pt x="205" y="5507"/>
                    <a:pt x="-124" y="2384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437D1ED-0DF0-41E7-B65F-07F17179E163}"/>
                </a:ext>
              </a:extLst>
            </p:cNvPr>
            <p:cNvSpPr txBox="1"/>
            <p:nvPr/>
          </p:nvSpPr>
          <p:spPr>
            <a:xfrm>
              <a:off x="-8338654" y="-2008742"/>
              <a:ext cx="110458" cy="47380"/>
            </a:xfrm>
            <a:custGeom>
              <a:avLst/>
              <a:gdLst/>
              <a:ahLst/>
              <a:cxnLst/>
              <a:rect l="l" t="t" r="r" b="b"/>
              <a:pathLst>
                <a:path w="110458" h="47380">
                  <a:moveTo>
                    <a:pt x="27615" y="41"/>
                  </a:moveTo>
                  <a:lnTo>
                    <a:pt x="74954" y="41"/>
                  </a:lnTo>
                  <a:cubicBezTo>
                    <a:pt x="79145" y="5876"/>
                    <a:pt x="84570" y="9985"/>
                    <a:pt x="91227" y="12369"/>
                  </a:cubicBezTo>
                  <a:cubicBezTo>
                    <a:pt x="97884" y="14752"/>
                    <a:pt x="104294" y="15902"/>
                    <a:pt x="110458" y="15820"/>
                  </a:cubicBezTo>
                  <a:lnTo>
                    <a:pt x="98623" y="47380"/>
                  </a:lnTo>
                  <a:cubicBezTo>
                    <a:pt x="81940" y="46065"/>
                    <a:pt x="68954" y="40805"/>
                    <a:pt x="59667" y="31600"/>
                  </a:cubicBezTo>
                  <a:cubicBezTo>
                    <a:pt x="50380" y="22395"/>
                    <a:pt x="38381" y="17135"/>
                    <a:pt x="23670" y="15820"/>
                  </a:cubicBezTo>
                  <a:cubicBezTo>
                    <a:pt x="20958" y="15985"/>
                    <a:pt x="16519" y="15656"/>
                    <a:pt x="10356" y="14834"/>
                  </a:cubicBezTo>
                  <a:cubicBezTo>
                    <a:pt x="4191" y="14012"/>
                    <a:pt x="740" y="11711"/>
                    <a:pt x="0" y="7930"/>
                  </a:cubicBezTo>
                  <a:cubicBezTo>
                    <a:pt x="904" y="4150"/>
                    <a:pt x="5013" y="1849"/>
                    <a:pt x="12328" y="1027"/>
                  </a:cubicBezTo>
                  <a:cubicBezTo>
                    <a:pt x="19642" y="205"/>
                    <a:pt x="24738" y="-124"/>
                    <a:pt x="27615" y="4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0F122B39-F0E5-44F3-B525-3103224100EF}"/>
                </a:ext>
              </a:extLst>
            </p:cNvPr>
            <p:cNvSpPr txBox="1"/>
            <p:nvPr/>
          </p:nvSpPr>
          <p:spPr>
            <a:xfrm>
              <a:off x="-8642418" y="-1846959"/>
              <a:ext cx="272204" cy="122320"/>
            </a:xfrm>
            <a:custGeom>
              <a:avLst/>
              <a:gdLst/>
              <a:ahLst/>
              <a:cxnLst/>
              <a:rect l="l" t="t" r="r" b="b"/>
              <a:pathLst>
                <a:path w="272204" h="122320">
                  <a:moveTo>
                    <a:pt x="4" y="0"/>
                  </a:moveTo>
                  <a:cubicBezTo>
                    <a:pt x="29673" y="3041"/>
                    <a:pt x="58110" y="6822"/>
                    <a:pt x="85313" y="11342"/>
                  </a:cubicBezTo>
                  <a:cubicBezTo>
                    <a:pt x="112517" y="15862"/>
                    <a:pt x="137994" y="26546"/>
                    <a:pt x="161746" y="43394"/>
                  </a:cubicBezTo>
                  <a:cubicBezTo>
                    <a:pt x="161664" y="41175"/>
                    <a:pt x="161829" y="38710"/>
                    <a:pt x="162240" y="35998"/>
                  </a:cubicBezTo>
                  <a:cubicBezTo>
                    <a:pt x="162650" y="33286"/>
                    <a:pt x="163801" y="31806"/>
                    <a:pt x="165691" y="31560"/>
                  </a:cubicBezTo>
                  <a:cubicBezTo>
                    <a:pt x="167828" y="32628"/>
                    <a:pt x="170458" y="37395"/>
                    <a:pt x="173581" y="45860"/>
                  </a:cubicBezTo>
                  <a:cubicBezTo>
                    <a:pt x="176704" y="54325"/>
                    <a:pt x="179334" y="60078"/>
                    <a:pt x="181471" y="63119"/>
                  </a:cubicBezTo>
                  <a:lnTo>
                    <a:pt x="209086" y="98624"/>
                  </a:lnTo>
                  <a:cubicBezTo>
                    <a:pt x="218619" y="97884"/>
                    <a:pt x="231112" y="98377"/>
                    <a:pt x="246562" y="100103"/>
                  </a:cubicBezTo>
                  <a:cubicBezTo>
                    <a:pt x="262013" y="101829"/>
                    <a:pt x="270561" y="109226"/>
                    <a:pt x="272204" y="122293"/>
                  </a:cubicBezTo>
                  <a:cubicBezTo>
                    <a:pt x="261849" y="122540"/>
                    <a:pt x="246070" y="121060"/>
                    <a:pt x="224865" y="117855"/>
                  </a:cubicBezTo>
                  <a:cubicBezTo>
                    <a:pt x="203661" y="114650"/>
                    <a:pt x="191826" y="108239"/>
                    <a:pt x="189361" y="98624"/>
                  </a:cubicBezTo>
                  <a:lnTo>
                    <a:pt x="118352" y="82844"/>
                  </a:lnTo>
                  <a:cubicBezTo>
                    <a:pt x="114161" y="76844"/>
                    <a:pt x="108736" y="72077"/>
                    <a:pt x="102079" y="68544"/>
                  </a:cubicBezTo>
                  <a:cubicBezTo>
                    <a:pt x="95422" y="65009"/>
                    <a:pt x="89012" y="63201"/>
                    <a:pt x="82848" y="63119"/>
                  </a:cubicBezTo>
                  <a:lnTo>
                    <a:pt x="55233" y="51284"/>
                  </a:lnTo>
                  <a:cubicBezTo>
                    <a:pt x="43892" y="51449"/>
                    <a:pt x="36988" y="49147"/>
                    <a:pt x="34522" y="44381"/>
                  </a:cubicBezTo>
                  <a:cubicBezTo>
                    <a:pt x="32057" y="39614"/>
                    <a:pt x="31070" y="31395"/>
                    <a:pt x="31564" y="19725"/>
                  </a:cubicBezTo>
                  <a:lnTo>
                    <a:pt x="15784" y="23670"/>
                  </a:lnTo>
                  <a:cubicBezTo>
                    <a:pt x="9948" y="23423"/>
                    <a:pt x="5839" y="20957"/>
                    <a:pt x="3456" y="16273"/>
                  </a:cubicBezTo>
                  <a:cubicBezTo>
                    <a:pt x="1072" y="11588"/>
                    <a:pt x="-78" y="616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5384EF12-2F63-4532-9BD3-D13682241EEF}"/>
                </a:ext>
              </a:extLst>
            </p:cNvPr>
            <p:cNvSpPr txBox="1"/>
            <p:nvPr/>
          </p:nvSpPr>
          <p:spPr>
            <a:xfrm>
              <a:off x="-9995532" y="-3168513"/>
              <a:ext cx="2497150" cy="1562204"/>
            </a:xfrm>
            <a:custGeom>
              <a:avLst/>
              <a:gdLst/>
              <a:ahLst/>
              <a:cxnLst/>
              <a:rect l="l" t="t" r="r" b="b"/>
              <a:pathLst>
                <a:path w="2497150" h="1562204">
                  <a:moveTo>
                    <a:pt x="189362" y="0"/>
                  </a:moveTo>
                  <a:lnTo>
                    <a:pt x="264315" y="0"/>
                  </a:lnTo>
                  <a:cubicBezTo>
                    <a:pt x="276808" y="12492"/>
                    <a:pt x="291272" y="19067"/>
                    <a:pt x="307710" y="19725"/>
                  </a:cubicBezTo>
                  <a:lnTo>
                    <a:pt x="323489" y="31559"/>
                  </a:lnTo>
                  <a:cubicBezTo>
                    <a:pt x="327763" y="31559"/>
                    <a:pt x="332037" y="32546"/>
                    <a:pt x="336310" y="34518"/>
                  </a:cubicBezTo>
                  <a:cubicBezTo>
                    <a:pt x="340584" y="36491"/>
                    <a:pt x="342885" y="39449"/>
                    <a:pt x="343214" y="43394"/>
                  </a:cubicBezTo>
                  <a:lnTo>
                    <a:pt x="343214" y="47339"/>
                  </a:lnTo>
                  <a:lnTo>
                    <a:pt x="370828" y="71009"/>
                  </a:lnTo>
                  <a:lnTo>
                    <a:pt x="441838" y="78899"/>
                  </a:lnTo>
                  <a:lnTo>
                    <a:pt x="465507" y="110458"/>
                  </a:lnTo>
                  <a:lnTo>
                    <a:pt x="512846" y="110458"/>
                  </a:lnTo>
                  <a:cubicBezTo>
                    <a:pt x="517120" y="125005"/>
                    <a:pt x="534215" y="147195"/>
                    <a:pt x="564130" y="177029"/>
                  </a:cubicBezTo>
                  <a:cubicBezTo>
                    <a:pt x="594046" y="206863"/>
                    <a:pt x="611141" y="228067"/>
                    <a:pt x="615415" y="240641"/>
                  </a:cubicBezTo>
                  <a:cubicBezTo>
                    <a:pt x="654864" y="283378"/>
                    <a:pt x="690368" y="328087"/>
                    <a:pt x="721928" y="374769"/>
                  </a:cubicBezTo>
                  <a:cubicBezTo>
                    <a:pt x="724722" y="388659"/>
                    <a:pt x="735900" y="396384"/>
                    <a:pt x="755460" y="397946"/>
                  </a:cubicBezTo>
                  <a:cubicBezTo>
                    <a:pt x="775020" y="399507"/>
                    <a:pt x="786198" y="406246"/>
                    <a:pt x="788992" y="418163"/>
                  </a:cubicBezTo>
                  <a:lnTo>
                    <a:pt x="856056" y="469448"/>
                  </a:lnTo>
                  <a:cubicBezTo>
                    <a:pt x="860823" y="483173"/>
                    <a:pt x="879890" y="506021"/>
                    <a:pt x="913258" y="537991"/>
                  </a:cubicBezTo>
                  <a:cubicBezTo>
                    <a:pt x="946625" y="569961"/>
                    <a:pt x="965692" y="587878"/>
                    <a:pt x="970459" y="591741"/>
                  </a:cubicBezTo>
                  <a:cubicBezTo>
                    <a:pt x="980897" y="599877"/>
                    <a:pt x="990595" y="610233"/>
                    <a:pt x="999553" y="622807"/>
                  </a:cubicBezTo>
                  <a:cubicBezTo>
                    <a:pt x="1008511" y="635382"/>
                    <a:pt x="1013278" y="648696"/>
                    <a:pt x="1013853" y="662749"/>
                  </a:cubicBezTo>
                  <a:lnTo>
                    <a:pt x="1076972" y="666695"/>
                  </a:lnTo>
                  <a:cubicBezTo>
                    <a:pt x="1076808" y="670639"/>
                    <a:pt x="1077137" y="673598"/>
                    <a:pt x="1077959" y="675570"/>
                  </a:cubicBezTo>
                  <a:cubicBezTo>
                    <a:pt x="1078780" y="677543"/>
                    <a:pt x="1081082" y="678529"/>
                    <a:pt x="1084862" y="678529"/>
                  </a:cubicBezTo>
                  <a:cubicBezTo>
                    <a:pt x="1090698" y="678365"/>
                    <a:pt x="1095793" y="676721"/>
                    <a:pt x="1100149" y="673598"/>
                  </a:cubicBezTo>
                  <a:cubicBezTo>
                    <a:pt x="1104505" y="670475"/>
                    <a:pt x="1108614" y="666859"/>
                    <a:pt x="1112477" y="662749"/>
                  </a:cubicBezTo>
                  <a:lnTo>
                    <a:pt x="1179541" y="710089"/>
                  </a:lnTo>
                  <a:lnTo>
                    <a:pt x="1163761" y="737703"/>
                  </a:lnTo>
                  <a:lnTo>
                    <a:pt x="1179541" y="765318"/>
                  </a:lnTo>
                  <a:cubicBezTo>
                    <a:pt x="1173541" y="765564"/>
                    <a:pt x="1168774" y="768030"/>
                    <a:pt x="1165240" y="772715"/>
                  </a:cubicBezTo>
                  <a:cubicBezTo>
                    <a:pt x="1161706" y="777399"/>
                    <a:pt x="1159898" y="782823"/>
                    <a:pt x="1159816" y="788987"/>
                  </a:cubicBezTo>
                  <a:lnTo>
                    <a:pt x="1179541" y="824492"/>
                  </a:lnTo>
                  <a:cubicBezTo>
                    <a:pt x="1186034" y="822437"/>
                    <a:pt x="1192773" y="822602"/>
                    <a:pt x="1199758" y="824985"/>
                  </a:cubicBezTo>
                  <a:cubicBezTo>
                    <a:pt x="1206744" y="827368"/>
                    <a:pt x="1210525" y="832464"/>
                    <a:pt x="1211100" y="840272"/>
                  </a:cubicBezTo>
                  <a:lnTo>
                    <a:pt x="1242660" y="856051"/>
                  </a:lnTo>
                  <a:cubicBezTo>
                    <a:pt x="1259919" y="857202"/>
                    <a:pt x="1269781" y="861804"/>
                    <a:pt x="1272247" y="869859"/>
                  </a:cubicBezTo>
                  <a:cubicBezTo>
                    <a:pt x="1274712" y="877913"/>
                    <a:pt x="1284575" y="882515"/>
                    <a:pt x="1301834" y="883666"/>
                  </a:cubicBezTo>
                  <a:cubicBezTo>
                    <a:pt x="1302245" y="891391"/>
                    <a:pt x="1305368" y="896651"/>
                    <a:pt x="1311203" y="899446"/>
                  </a:cubicBezTo>
                  <a:cubicBezTo>
                    <a:pt x="1317038" y="902240"/>
                    <a:pt x="1323120" y="903555"/>
                    <a:pt x="1329448" y="903391"/>
                  </a:cubicBezTo>
                  <a:lnTo>
                    <a:pt x="1333393" y="903391"/>
                  </a:lnTo>
                  <a:lnTo>
                    <a:pt x="1297889" y="871831"/>
                  </a:lnTo>
                  <a:lnTo>
                    <a:pt x="1289999" y="840272"/>
                  </a:lnTo>
                  <a:lnTo>
                    <a:pt x="1254495" y="816602"/>
                  </a:lnTo>
                  <a:cubicBezTo>
                    <a:pt x="1248906" y="816684"/>
                    <a:pt x="1239372" y="815534"/>
                    <a:pt x="1225894" y="813150"/>
                  </a:cubicBezTo>
                  <a:cubicBezTo>
                    <a:pt x="1212415" y="810767"/>
                    <a:pt x="1204854" y="806657"/>
                    <a:pt x="1203210" y="800822"/>
                  </a:cubicBezTo>
                  <a:cubicBezTo>
                    <a:pt x="1203704" y="796713"/>
                    <a:pt x="1206662" y="792111"/>
                    <a:pt x="1212086" y="787015"/>
                  </a:cubicBezTo>
                  <a:cubicBezTo>
                    <a:pt x="1217511" y="781919"/>
                    <a:pt x="1222442" y="777317"/>
                    <a:pt x="1226880" y="773208"/>
                  </a:cubicBezTo>
                  <a:cubicBezTo>
                    <a:pt x="1226880" y="765318"/>
                    <a:pt x="1230825" y="761373"/>
                    <a:pt x="1238715" y="761373"/>
                  </a:cubicBezTo>
                  <a:cubicBezTo>
                    <a:pt x="1248824" y="761784"/>
                    <a:pt x="1259179" y="764907"/>
                    <a:pt x="1269781" y="770742"/>
                  </a:cubicBezTo>
                  <a:cubicBezTo>
                    <a:pt x="1280383" y="776577"/>
                    <a:pt x="1289752" y="782659"/>
                    <a:pt x="1297889" y="788987"/>
                  </a:cubicBezTo>
                  <a:cubicBezTo>
                    <a:pt x="1306108" y="789316"/>
                    <a:pt x="1313340" y="792604"/>
                    <a:pt x="1319586" y="798850"/>
                  </a:cubicBezTo>
                  <a:cubicBezTo>
                    <a:pt x="1325832" y="805096"/>
                    <a:pt x="1329120" y="812328"/>
                    <a:pt x="1329448" y="820547"/>
                  </a:cubicBezTo>
                  <a:cubicBezTo>
                    <a:pt x="1328791" y="832382"/>
                    <a:pt x="1326161" y="844217"/>
                    <a:pt x="1321558" y="856051"/>
                  </a:cubicBezTo>
                  <a:cubicBezTo>
                    <a:pt x="1332982" y="858928"/>
                    <a:pt x="1343666" y="864023"/>
                    <a:pt x="1353611" y="871338"/>
                  </a:cubicBezTo>
                  <a:cubicBezTo>
                    <a:pt x="1363556" y="878653"/>
                    <a:pt x="1375226" y="882762"/>
                    <a:pt x="1388622" y="883666"/>
                  </a:cubicBezTo>
                  <a:cubicBezTo>
                    <a:pt x="1390842" y="883584"/>
                    <a:pt x="1393307" y="883748"/>
                    <a:pt x="1396019" y="884159"/>
                  </a:cubicBezTo>
                  <a:cubicBezTo>
                    <a:pt x="1398731" y="884570"/>
                    <a:pt x="1400211" y="885721"/>
                    <a:pt x="1400457" y="887611"/>
                  </a:cubicBezTo>
                  <a:cubicBezTo>
                    <a:pt x="1398320" y="892953"/>
                    <a:pt x="1389773" y="897062"/>
                    <a:pt x="1374815" y="899939"/>
                  </a:cubicBezTo>
                  <a:cubicBezTo>
                    <a:pt x="1359858" y="902816"/>
                    <a:pt x="1351310" y="907911"/>
                    <a:pt x="1349173" y="915226"/>
                  </a:cubicBezTo>
                  <a:cubicBezTo>
                    <a:pt x="1351885" y="925088"/>
                    <a:pt x="1364213" y="932978"/>
                    <a:pt x="1386157" y="938895"/>
                  </a:cubicBezTo>
                  <a:cubicBezTo>
                    <a:pt x="1408100" y="944812"/>
                    <a:pt x="1423387" y="948758"/>
                    <a:pt x="1432017" y="950730"/>
                  </a:cubicBezTo>
                  <a:lnTo>
                    <a:pt x="1459632" y="982289"/>
                  </a:lnTo>
                  <a:cubicBezTo>
                    <a:pt x="1489218" y="993549"/>
                    <a:pt x="1504012" y="1007521"/>
                    <a:pt x="1504012" y="1024204"/>
                  </a:cubicBezTo>
                  <a:cubicBezTo>
                    <a:pt x="1504012" y="1040888"/>
                    <a:pt x="1512888" y="1051901"/>
                    <a:pt x="1530640" y="1057243"/>
                  </a:cubicBezTo>
                  <a:cubicBezTo>
                    <a:pt x="1530558" y="1059462"/>
                    <a:pt x="1530722" y="1061928"/>
                    <a:pt x="1531133" y="1064640"/>
                  </a:cubicBezTo>
                  <a:cubicBezTo>
                    <a:pt x="1531544" y="1067352"/>
                    <a:pt x="1532695" y="1068832"/>
                    <a:pt x="1534585" y="1069078"/>
                  </a:cubicBezTo>
                  <a:cubicBezTo>
                    <a:pt x="1540420" y="1068749"/>
                    <a:pt x="1545516" y="1066448"/>
                    <a:pt x="1549872" y="1062174"/>
                  </a:cubicBezTo>
                  <a:cubicBezTo>
                    <a:pt x="1554228" y="1057901"/>
                    <a:pt x="1558337" y="1053627"/>
                    <a:pt x="1562200" y="1049353"/>
                  </a:cubicBezTo>
                  <a:cubicBezTo>
                    <a:pt x="1577979" y="1055846"/>
                    <a:pt x="1593759" y="1062585"/>
                    <a:pt x="1609539" y="1069571"/>
                  </a:cubicBezTo>
                  <a:cubicBezTo>
                    <a:pt x="1625318" y="1076557"/>
                    <a:pt x="1641098" y="1080338"/>
                    <a:pt x="1656878" y="1080913"/>
                  </a:cubicBezTo>
                  <a:lnTo>
                    <a:pt x="1680548" y="1112472"/>
                  </a:lnTo>
                  <a:cubicBezTo>
                    <a:pt x="1698300" y="1108856"/>
                    <a:pt x="1718025" y="1107212"/>
                    <a:pt x="1739722" y="1107541"/>
                  </a:cubicBezTo>
                  <a:cubicBezTo>
                    <a:pt x="1761419" y="1107870"/>
                    <a:pt x="1773254" y="1120033"/>
                    <a:pt x="1775226" y="1144032"/>
                  </a:cubicBezTo>
                  <a:cubicBezTo>
                    <a:pt x="1794129" y="1146004"/>
                    <a:pt x="1805635" y="1153894"/>
                    <a:pt x="1809744" y="1167701"/>
                  </a:cubicBezTo>
                  <a:cubicBezTo>
                    <a:pt x="1813854" y="1181509"/>
                    <a:pt x="1827332" y="1189399"/>
                    <a:pt x="1850180" y="1191371"/>
                  </a:cubicBezTo>
                  <a:cubicBezTo>
                    <a:pt x="1879274" y="1203781"/>
                    <a:pt x="1906888" y="1216438"/>
                    <a:pt x="1933024" y="1229341"/>
                  </a:cubicBezTo>
                  <a:cubicBezTo>
                    <a:pt x="1959159" y="1242244"/>
                    <a:pt x="1986773" y="1251943"/>
                    <a:pt x="2015867" y="1258435"/>
                  </a:cubicBezTo>
                  <a:cubicBezTo>
                    <a:pt x="2023018" y="1261805"/>
                    <a:pt x="2028442" y="1268873"/>
                    <a:pt x="2032140" y="1279639"/>
                  </a:cubicBezTo>
                  <a:cubicBezTo>
                    <a:pt x="2035839" y="1290406"/>
                    <a:pt x="2042249" y="1296487"/>
                    <a:pt x="2051372" y="1297885"/>
                  </a:cubicBezTo>
                  <a:cubicBezTo>
                    <a:pt x="2053344" y="1297638"/>
                    <a:pt x="2055317" y="1296159"/>
                    <a:pt x="2057289" y="1293446"/>
                  </a:cubicBezTo>
                  <a:cubicBezTo>
                    <a:pt x="2059262" y="1290734"/>
                    <a:pt x="2061234" y="1288269"/>
                    <a:pt x="2063206" y="1286050"/>
                  </a:cubicBezTo>
                  <a:cubicBezTo>
                    <a:pt x="2067316" y="1289912"/>
                    <a:pt x="2070932" y="1294022"/>
                    <a:pt x="2074055" y="1298378"/>
                  </a:cubicBezTo>
                  <a:cubicBezTo>
                    <a:pt x="2077178" y="1302734"/>
                    <a:pt x="2078822" y="1307829"/>
                    <a:pt x="2078986" y="1313664"/>
                  </a:cubicBezTo>
                  <a:cubicBezTo>
                    <a:pt x="2077918" y="1319171"/>
                    <a:pt x="2072165" y="1321965"/>
                    <a:pt x="2061727" y="1322047"/>
                  </a:cubicBezTo>
                  <a:cubicBezTo>
                    <a:pt x="2051290" y="1322129"/>
                    <a:pt x="2042578" y="1321965"/>
                    <a:pt x="2035592" y="1321554"/>
                  </a:cubicBezTo>
                  <a:cubicBezTo>
                    <a:pt x="2029428" y="1321883"/>
                    <a:pt x="2024004" y="1321226"/>
                    <a:pt x="2019319" y="1319582"/>
                  </a:cubicBezTo>
                  <a:cubicBezTo>
                    <a:pt x="2014634" y="1317938"/>
                    <a:pt x="2012169" y="1313336"/>
                    <a:pt x="2011922" y="1305774"/>
                  </a:cubicBezTo>
                  <a:cubicBezTo>
                    <a:pt x="1994252" y="1304459"/>
                    <a:pt x="1970419" y="1298213"/>
                    <a:pt x="1940420" y="1287036"/>
                  </a:cubicBezTo>
                  <a:cubicBezTo>
                    <a:pt x="1910422" y="1275859"/>
                    <a:pt x="1885602" y="1267640"/>
                    <a:pt x="1865960" y="1262380"/>
                  </a:cubicBezTo>
                  <a:cubicBezTo>
                    <a:pt x="1880014" y="1268215"/>
                    <a:pt x="1894314" y="1275283"/>
                    <a:pt x="1908861" y="1283584"/>
                  </a:cubicBezTo>
                  <a:cubicBezTo>
                    <a:pt x="1923408" y="1291885"/>
                    <a:pt x="1936722" y="1301912"/>
                    <a:pt x="1948803" y="1313664"/>
                  </a:cubicBezTo>
                  <a:cubicBezTo>
                    <a:pt x="1948968" y="1317445"/>
                    <a:pt x="1950611" y="1319746"/>
                    <a:pt x="1953735" y="1320568"/>
                  </a:cubicBezTo>
                  <a:cubicBezTo>
                    <a:pt x="1956858" y="1321390"/>
                    <a:pt x="1960474" y="1321719"/>
                    <a:pt x="1964583" y="1321554"/>
                  </a:cubicBezTo>
                  <a:cubicBezTo>
                    <a:pt x="1973459" y="1320732"/>
                    <a:pt x="1983322" y="1320404"/>
                    <a:pt x="1994170" y="1320568"/>
                  </a:cubicBezTo>
                  <a:cubicBezTo>
                    <a:pt x="2005019" y="1320732"/>
                    <a:pt x="2010936" y="1326321"/>
                    <a:pt x="2011922" y="1337334"/>
                  </a:cubicBezTo>
                  <a:cubicBezTo>
                    <a:pt x="2024004" y="1337087"/>
                    <a:pt x="2040276" y="1339553"/>
                    <a:pt x="2060741" y="1344731"/>
                  </a:cubicBezTo>
                  <a:cubicBezTo>
                    <a:pt x="2081205" y="1349908"/>
                    <a:pt x="2092547" y="1359278"/>
                    <a:pt x="2094766" y="1372838"/>
                  </a:cubicBezTo>
                  <a:lnTo>
                    <a:pt x="2138160" y="1376783"/>
                  </a:lnTo>
                  <a:cubicBezTo>
                    <a:pt x="2137503" y="1381386"/>
                    <a:pt x="2138818" y="1384016"/>
                    <a:pt x="2142105" y="1384673"/>
                  </a:cubicBezTo>
                  <a:cubicBezTo>
                    <a:pt x="2147941" y="1384098"/>
                    <a:pt x="2152050" y="1381303"/>
                    <a:pt x="2154433" y="1376290"/>
                  </a:cubicBezTo>
                  <a:cubicBezTo>
                    <a:pt x="2156817" y="1371277"/>
                    <a:pt x="2157967" y="1367496"/>
                    <a:pt x="2157885" y="1364948"/>
                  </a:cubicBezTo>
                  <a:cubicBezTo>
                    <a:pt x="2154598" y="1360182"/>
                    <a:pt x="2141448" y="1352949"/>
                    <a:pt x="2118436" y="1343251"/>
                  </a:cubicBezTo>
                  <a:cubicBezTo>
                    <a:pt x="2095424" y="1333553"/>
                    <a:pt x="2082274" y="1326321"/>
                    <a:pt x="2078986" y="1321554"/>
                  </a:cubicBezTo>
                  <a:lnTo>
                    <a:pt x="2086876" y="1321554"/>
                  </a:lnTo>
                  <a:lnTo>
                    <a:pt x="2122380" y="1309719"/>
                  </a:lnTo>
                  <a:lnTo>
                    <a:pt x="2169720" y="1321554"/>
                  </a:lnTo>
                  <a:lnTo>
                    <a:pt x="2193390" y="1353114"/>
                  </a:lnTo>
                  <a:lnTo>
                    <a:pt x="2236784" y="1353114"/>
                  </a:lnTo>
                  <a:lnTo>
                    <a:pt x="2240729" y="1361003"/>
                  </a:lnTo>
                  <a:cubicBezTo>
                    <a:pt x="2240071" y="1366674"/>
                    <a:pt x="2236455" y="1370126"/>
                    <a:pt x="2229880" y="1371359"/>
                  </a:cubicBezTo>
                  <a:cubicBezTo>
                    <a:pt x="2223305" y="1372592"/>
                    <a:pt x="2217717" y="1373085"/>
                    <a:pt x="2213114" y="1372838"/>
                  </a:cubicBezTo>
                  <a:cubicBezTo>
                    <a:pt x="2208183" y="1372674"/>
                    <a:pt x="2201279" y="1373003"/>
                    <a:pt x="2192403" y="1373824"/>
                  </a:cubicBezTo>
                  <a:cubicBezTo>
                    <a:pt x="2183527" y="1374646"/>
                    <a:pt x="2178596" y="1376948"/>
                    <a:pt x="2177610" y="1380728"/>
                  </a:cubicBezTo>
                  <a:cubicBezTo>
                    <a:pt x="2177856" y="1382947"/>
                    <a:pt x="2179336" y="1385413"/>
                    <a:pt x="2182048" y="1388125"/>
                  </a:cubicBezTo>
                  <a:cubicBezTo>
                    <a:pt x="2184760" y="1390837"/>
                    <a:pt x="2187225" y="1392316"/>
                    <a:pt x="2189444" y="1392563"/>
                  </a:cubicBezTo>
                  <a:cubicBezTo>
                    <a:pt x="2190431" y="1428150"/>
                    <a:pt x="2197334" y="1441793"/>
                    <a:pt x="2210155" y="1433492"/>
                  </a:cubicBezTo>
                  <a:cubicBezTo>
                    <a:pt x="2222976" y="1425191"/>
                    <a:pt x="2235797" y="1429958"/>
                    <a:pt x="2248618" y="1447792"/>
                  </a:cubicBezTo>
                  <a:cubicBezTo>
                    <a:pt x="2264398" y="1448450"/>
                    <a:pt x="2280178" y="1451080"/>
                    <a:pt x="2295958" y="1455682"/>
                  </a:cubicBezTo>
                  <a:cubicBezTo>
                    <a:pt x="2311738" y="1460285"/>
                    <a:pt x="2327517" y="1462914"/>
                    <a:pt x="2343297" y="1463572"/>
                  </a:cubicBezTo>
                  <a:lnTo>
                    <a:pt x="2359077" y="1479352"/>
                  </a:lnTo>
                  <a:cubicBezTo>
                    <a:pt x="2398526" y="1480009"/>
                    <a:pt x="2437975" y="1482639"/>
                    <a:pt x="2477425" y="1487242"/>
                  </a:cubicBezTo>
                  <a:cubicBezTo>
                    <a:pt x="2479973" y="1489461"/>
                    <a:pt x="2483753" y="1492912"/>
                    <a:pt x="2488767" y="1497597"/>
                  </a:cubicBezTo>
                  <a:cubicBezTo>
                    <a:pt x="2493780" y="1502282"/>
                    <a:pt x="2496575" y="1506719"/>
                    <a:pt x="2497150" y="1510911"/>
                  </a:cubicBezTo>
                  <a:cubicBezTo>
                    <a:pt x="2495752" y="1513952"/>
                    <a:pt x="2489671" y="1515760"/>
                    <a:pt x="2478904" y="1516335"/>
                  </a:cubicBezTo>
                  <a:cubicBezTo>
                    <a:pt x="2468138" y="1516911"/>
                    <a:pt x="2461070" y="1521678"/>
                    <a:pt x="2457700" y="1530636"/>
                  </a:cubicBezTo>
                  <a:cubicBezTo>
                    <a:pt x="2420305" y="1529156"/>
                    <a:pt x="2384637" y="1523239"/>
                    <a:pt x="2350694" y="1512884"/>
                  </a:cubicBezTo>
                  <a:cubicBezTo>
                    <a:pt x="2316751" y="1502528"/>
                    <a:pt x="2284041" y="1496611"/>
                    <a:pt x="2252564" y="1495131"/>
                  </a:cubicBezTo>
                  <a:lnTo>
                    <a:pt x="2236784" y="1479352"/>
                  </a:lnTo>
                  <a:lnTo>
                    <a:pt x="2134216" y="1479352"/>
                  </a:lnTo>
                  <a:lnTo>
                    <a:pt x="2094766" y="1447792"/>
                  </a:lnTo>
                  <a:lnTo>
                    <a:pt x="1929079" y="1447792"/>
                  </a:lnTo>
                  <a:lnTo>
                    <a:pt x="1858070" y="1420178"/>
                  </a:lnTo>
                  <a:cubicBezTo>
                    <a:pt x="1851824" y="1420260"/>
                    <a:pt x="1845577" y="1419109"/>
                    <a:pt x="1839331" y="1416726"/>
                  </a:cubicBezTo>
                  <a:cubicBezTo>
                    <a:pt x="1833085" y="1414342"/>
                    <a:pt x="1828811" y="1410233"/>
                    <a:pt x="1826510" y="1404398"/>
                  </a:cubicBezTo>
                  <a:lnTo>
                    <a:pt x="1787061" y="1404398"/>
                  </a:lnTo>
                  <a:lnTo>
                    <a:pt x="1767336" y="1384673"/>
                  </a:lnTo>
                  <a:cubicBezTo>
                    <a:pt x="1755419" y="1385084"/>
                    <a:pt x="1739804" y="1383276"/>
                    <a:pt x="1720490" y="1379249"/>
                  </a:cubicBezTo>
                  <a:cubicBezTo>
                    <a:pt x="1701176" y="1375222"/>
                    <a:pt x="1690492" y="1366510"/>
                    <a:pt x="1688438" y="1353114"/>
                  </a:cubicBezTo>
                  <a:lnTo>
                    <a:pt x="1625318" y="1353114"/>
                  </a:lnTo>
                  <a:cubicBezTo>
                    <a:pt x="1626633" y="1366263"/>
                    <a:pt x="1631893" y="1371523"/>
                    <a:pt x="1641098" y="1368893"/>
                  </a:cubicBezTo>
                  <a:cubicBezTo>
                    <a:pt x="1650303" y="1366263"/>
                    <a:pt x="1655563" y="1371523"/>
                    <a:pt x="1656878" y="1384673"/>
                  </a:cubicBezTo>
                  <a:cubicBezTo>
                    <a:pt x="1670028" y="1384016"/>
                    <a:pt x="1684164" y="1385331"/>
                    <a:pt x="1699286" y="1388618"/>
                  </a:cubicBezTo>
                  <a:cubicBezTo>
                    <a:pt x="1714408" y="1391906"/>
                    <a:pt x="1722627" y="1401111"/>
                    <a:pt x="1723942" y="1416233"/>
                  </a:cubicBezTo>
                  <a:lnTo>
                    <a:pt x="1747612" y="1447792"/>
                  </a:lnTo>
                  <a:cubicBezTo>
                    <a:pt x="1757556" y="1447957"/>
                    <a:pt x="1765282" y="1450586"/>
                    <a:pt x="1770788" y="1455682"/>
                  </a:cubicBezTo>
                  <a:cubicBezTo>
                    <a:pt x="1776294" y="1460778"/>
                    <a:pt x="1779089" y="1467352"/>
                    <a:pt x="1779171" y="1475407"/>
                  </a:cubicBezTo>
                  <a:lnTo>
                    <a:pt x="1779171" y="1479352"/>
                  </a:lnTo>
                  <a:cubicBezTo>
                    <a:pt x="1788869" y="1480009"/>
                    <a:pt x="1798074" y="1482639"/>
                    <a:pt x="1806786" y="1487242"/>
                  </a:cubicBezTo>
                  <a:cubicBezTo>
                    <a:pt x="1815497" y="1491844"/>
                    <a:pt x="1824702" y="1494474"/>
                    <a:pt x="1834400" y="1495131"/>
                  </a:cubicBezTo>
                  <a:cubicBezTo>
                    <a:pt x="1860946" y="1496611"/>
                    <a:pt x="1871959" y="1502528"/>
                    <a:pt x="1867439" y="1512884"/>
                  </a:cubicBezTo>
                  <a:cubicBezTo>
                    <a:pt x="1862919" y="1523239"/>
                    <a:pt x="1872945" y="1529156"/>
                    <a:pt x="1897519" y="1530636"/>
                  </a:cubicBezTo>
                  <a:lnTo>
                    <a:pt x="1917244" y="1530636"/>
                  </a:lnTo>
                  <a:cubicBezTo>
                    <a:pt x="1917819" y="1542306"/>
                    <a:pt x="1916669" y="1550525"/>
                    <a:pt x="1913792" y="1555292"/>
                  </a:cubicBezTo>
                  <a:cubicBezTo>
                    <a:pt x="1910915" y="1560058"/>
                    <a:pt x="1902861" y="1562360"/>
                    <a:pt x="1889629" y="1562195"/>
                  </a:cubicBezTo>
                  <a:cubicBezTo>
                    <a:pt x="1880014" y="1561127"/>
                    <a:pt x="1859796" y="1556360"/>
                    <a:pt x="1828976" y="1547895"/>
                  </a:cubicBezTo>
                  <a:cubicBezTo>
                    <a:pt x="1798156" y="1539430"/>
                    <a:pt x="1778924" y="1533677"/>
                    <a:pt x="1771281" y="1530636"/>
                  </a:cubicBezTo>
                  <a:cubicBezTo>
                    <a:pt x="1753693" y="1529978"/>
                    <a:pt x="1736599" y="1527348"/>
                    <a:pt x="1719997" y="1522746"/>
                  </a:cubicBezTo>
                  <a:cubicBezTo>
                    <a:pt x="1703395" y="1518144"/>
                    <a:pt x="1686301" y="1515514"/>
                    <a:pt x="1668713" y="1514856"/>
                  </a:cubicBezTo>
                  <a:cubicBezTo>
                    <a:pt x="1651043" y="1497433"/>
                    <a:pt x="1625236" y="1490858"/>
                    <a:pt x="1591294" y="1495131"/>
                  </a:cubicBezTo>
                  <a:cubicBezTo>
                    <a:pt x="1557350" y="1499405"/>
                    <a:pt x="1538448" y="1488885"/>
                    <a:pt x="1534585" y="1463572"/>
                  </a:cubicBezTo>
                  <a:lnTo>
                    <a:pt x="1483301" y="1459627"/>
                  </a:lnTo>
                  <a:lnTo>
                    <a:pt x="1463576" y="1447792"/>
                  </a:lnTo>
                  <a:cubicBezTo>
                    <a:pt x="1463740" y="1451655"/>
                    <a:pt x="1464398" y="1454778"/>
                    <a:pt x="1465549" y="1457161"/>
                  </a:cubicBezTo>
                  <a:cubicBezTo>
                    <a:pt x="1466699" y="1459545"/>
                    <a:pt x="1467357" y="1461682"/>
                    <a:pt x="1467521" y="1463572"/>
                  </a:cubicBezTo>
                  <a:lnTo>
                    <a:pt x="1491191" y="1479352"/>
                  </a:lnTo>
                  <a:cubicBezTo>
                    <a:pt x="1503519" y="1480338"/>
                    <a:pt x="1516340" y="1486255"/>
                    <a:pt x="1529654" y="1497104"/>
                  </a:cubicBezTo>
                  <a:cubicBezTo>
                    <a:pt x="1542968" y="1507953"/>
                    <a:pt x="1553817" y="1517815"/>
                    <a:pt x="1562200" y="1526691"/>
                  </a:cubicBezTo>
                  <a:lnTo>
                    <a:pt x="1601649" y="1530636"/>
                  </a:lnTo>
                  <a:cubicBezTo>
                    <a:pt x="1603539" y="1533019"/>
                    <a:pt x="1605676" y="1536142"/>
                    <a:pt x="1608059" y="1540005"/>
                  </a:cubicBezTo>
                  <a:cubicBezTo>
                    <a:pt x="1610443" y="1543868"/>
                    <a:pt x="1613566" y="1546005"/>
                    <a:pt x="1617429" y="1546416"/>
                  </a:cubicBezTo>
                  <a:cubicBezTo>
                    <a:pt x="1621209" y="1545758"/>
                    <a:pt x="1623510" y="1542142"/>
                    <a:pt x="1624332" y="1535567"/>
                  </a:cubicBezTo>
                  <a:cubicBezTo>
                    <a:pt x="1625154" y="1528992"/>
                    <a:pt x="1625483" y="1523404"/>
                    <a:pt x="1625318" y="1518801"/>
                  </a:cubicBezTo>
                  <a:lnTo>
                    <a:pt x="1641098" y="1514856"/>
                  </a:lnTo>
                  <a:cubicBezTo>
                    <a:pt x="1645208" y="1515020"/>
                    <a:pt x="1648824" y="1516664"/>
                    <a:pt x="1651947" y="1519787"/>
                  </a:cubicBezTo>
                  <a:cubicBezTo>
                    <a:pt x="1655070" y="1522910"/>
                    <a:pt x="1656714" y="1526526"/>
                    <a:pt x="1656878" y="1530636"/>
                  </a:cubicBezTo>
                  <a:lnTo>
                    <a:pt x="1605594" y="1562195"/>
                  </a:lnTo>
                  <a:cubicBezTo>
                    <a:pt x="1589732" y="1561949"/>
                    <a:pt x="1574117" y="1559483"/>
                    <a:pt x="1558748" y="1554799"/>
                  </a:cubicBezTo>
                  <a:cubicBezTo>
                    <a:pt x="1543379" y="1550114"/>
                    <a:pt x="1528750" y="1544690"/>
                    <a:pt x="1514860" y="1538526"/>
                  </a:cubicBezTo>
                  <a:cubicBezTo>
                    <a:pt x="1511080" y="1524883"/>
                    <a:pt x="1493985" y="1514692"/>
                    <a:pt x="1463576" y="1507953"/>
                  </a:cubicBezTo>
                  <a:cubicBezTo>
                    <a:pt x="1433167" y="1501213"/>
                    <a:pt x="1412128" y="1496939"/>
                    <a:pt x="1400457" y="1495131"/>
                  </a:cubicBezTo>
                  <a:cubicBezTo>
                    <a:pt x="1403252" y="1474503"/>
                    <a:pt x="1391746" y="1461517"/>
                    <a:pt x="1365939" y="1456175"/>
                  </a:cubicBezTo>
                  <a:cubicBezTo>
                    <a:pt x="1340132" y="1450833"/>
                    <a:pt x="1318764" y="1446724"/>
                    <a:pt x="1301834" y="1443847"/>
                  </a:cubicBezTo>
                  <a:cubicBezTo>
                    <a:pt x="1299697" y="1432423"/>
                    <a:pt x="1289177" y="1424698"/>
                    <a:pt x="1270274" y="1420671"/>
                  </a:cubicBezTo>
                  <a:cubicBezTo>
                    <a:pt x="1251372" y="1416644"/>
                    <a:pt x="1236907" y="1413849"/>
                    <a:pt x="1226880" y="1412288"/>
                  </a:cubicBezTo>
                  <a:lnTo>
                    <a:pt x="1128256" y="1384673"/>
                  </a:lnTo>
                  <a:cubicBezTo>
                    <a:pt x="1128503" y="1380564"/>
                    <a:pt x="1128010" y="1376948"/>
                    <a:pt x="1126777" y="1373824"/>
                  </a:cubicBezTo>
                  <a:cubicBezTo>
                    <a:pt x="1125544" y="1370701"/>
                    <a:pt x="1122092" y="1369058"/>
                    <a:pt x="1116422" y="1368893"/>
                  </a:cubicBezTo>
                  <a:cubicBezTo>
                    <a:pt x="1110258" y="1369469"/>
                    <a:pt x="1104834" y="1369304"/>
                    <a:pt x="1100149" y="1368400"/>
                  </a:cubicBezTo>
                  <a:cubicBezTo>
                    <a:pt x="1095464" y="1367496"/>
                    <a:pt x="1092999" y="1362401"/>
                    <a:pt x="1092752" y="1353114"/>
                  </a:cubicBezTo>
                  <a:cubicBezTo>
                    <a:pt x="1084780" y="1352949"/>
                    <a:pt x="1077055" y="1351306"/>
                    <a:pt x="1069576" y="1348182"/>
                  </a:cubicBezTo>
                  <a:cubicBezTo>
                    <a:pt x="1062097" y="1345059"/>
                    <a:pt x="1055358" y="1341443"/>
                    <a:pt x="1049358" y="1337334"/>
                  </a:cubicBezTo>
                  <a:cubicBezTo>
                    <a:pt x="1020182" y="1333307"/>
                    <a:pt x="992732" y="1321636"/>
                    <a:pt x="967007" y="1302323"/>
                  </a:cubicBezTo>
                  <a:cubicBezTo>
                    <a:pt x="941283" y="1283009"/>
                    <a:pt x="914819" y="1268380"/>
                    <a:pt x="887615" y="1258435"/>
                  </a:cubicBezTo>
                  <a:cubicBezTo>
                    <a:pt x="885232" y="1253504"/>
                    <a:pt x="874219" y="1246600"/>
                    <a:pt x="854576" y="1237724"/>
                  </a:cubicBezTo>
                  <a:cubicBezTo>
                    <a:pt x="834934" y="1228848"/>
                    <a:pt x="820962" y="1223917"/>
                    <a:pt x="812662" y="1222931"/>
                  </a:cubicBezTo>
                  <a:cubicBezTo>
                    <a:pt x="796882" y="1222931"/>
                    <a:pt x="788992" y="1215041"/>
                    <a:pt x="788992" y="1199261"/>
                  </a:cubicBezTo>
                  <a:cubicBezTo>
                    <a:pt x="767706" y="1189399"/>
                    <a:pt x="748146" y="1178550"/>
                    <a:pt x="730311" y="1166715"/>
                  </a:cubicBezTo>
                  <a:cubicBezTo>
                    <a:pt x="712476" y="1154880"/>
                    <a:pt x="693902" y="1142059"/>
                    <a:pt x="674589" y="1128252"/>
                  </a:cubicBezTo>
                  <a:lnTo>
                    <a:pt x="631194" y="1128252"/>
                  </a:lnTo>
                  <a:cubicBezTo>
                    <a:pt x="631934" y="1116417"/>
                    <a:pt x="631441" y="1107541"/>
                    <a:pt x="629715" y="1101624"/>
                  </a:cubicBezTo>
                  <a:cubicBezTo>
                    <a:pt x="627989" y="1095706"/>
                    <a:pt x="620592" y="1092748"/>
                    <a:pt x="607525" y="1092748"/>
                  </a:cubicBezTo>
                  <a:lnTo>
                    <a:pt x="595690" y="1092748"/>
                  </a:lnTo>
                  <a:cubicBezTo>
                    <a:pt x="593060" y="1077708"/>
                    <a:pt x="582540" y="1069325"/>
                    <a:pt x="564130" y="1067599"/>
                  </a:cubicBezTo>
                  <a:cubicBezTo>
                    <a:pt x="545721" y="1065873"/>
                    <a:pt x="535201" y="1054531"/>
                    <a:pt x="532571" y="1033574"/>
                  </a:cubicBezTo>
                  <a:lnTo>
                    <a:pt x="481287" y="1029629"/>
                  </a:lnTo>
                  <a:cubicBezTo>
                    <a:pt x="484985" y="1019684"/>
                    <a:pt x="484492" y="1011959"/>
                    <a:pt x="479808" y="1006452"/>
                  </a:cubicBezTo>
                  <a:cubicBezTo>
                    <a:pt x="475123" y="1000946"/>
                    <a:pt x="467726" y="998151"/>
                    <a:pt x="457617" y="998069"/>
                  </a:cubicBezTo>
                  <a:cubicBezTo>
                    <a:pt x="449563" y="988207"/>
                    <a:pt x="440029" y="979331"/>
                    <a:pt x="429016" y="971441"/>
                  </a:cubicBezTo>
                  <a:cubicBezTo>
                    <a:pt x="418004" y="963551"/>
                    <a:pt x="406497" y="956647"/>
                    <a:pt x="394498" y="950730"/>
                  </a:cubicBezTo>
                  <a:lnTo>
                    <a:pt x="370828" y="915226"/>
                  </a:lnTo>
                  <a:cubicBezTo>
                    <a:pt x="334256" y="910294"/>
                    <a:pt x="291026" y="884652"/>
                    <a:pt x="241139" y="838299"/>
                  </a:cubicBezTo>
                  <a:cubicBezTo>
                    <a:pt x="191252" y="791946"/>
                    <a:pt x="152953" y="754469"/>
                    <a:pt x="126242" y="725869"/>
                  </a:cubicBezTo>
                  <a:cubicBezTo>
                    <a:pt x="109805" y="723238"/>
                    <a:pt x="97313" y="712719"/>
                    <a:pt x="88766" y="694309"/>
                  </a:cubicBezTo>
                  <a:cubicBezTo>
                    <a:pt x="80218" y="675899"/>
                    <a:pt x="67726" y="665380"/>
                    <a:pt x="51289" y="662749"/>
                  </a:cubicBezTo>
                  <a:lnTo>
                    <a:pt x="43399" y="627245"/>
                  </a:lnTo>
                  <a:cubicBezTo>
                    <a:pt x="33619" y="625930"/>
                    <a:pt x="26551" y="618698"/>
                    <a:pt x="22195" y="605548"/>
                  </a:cubicBezTo>
                  <a:cubicBezTo>
                    <a:pt x="17839" y="592398"/>
                    <a:pt x="15702" y="581221"/>
                    <a:pt x="15784" y="572016"/>
                  </a:cubicBezTo>
                  <a:cubicBezTo>
                    <a:pt x="9949" y="567824"/>
                    <a:pt x="5840" y="562400"/>
                    <a:pt x="3456" y="555743"/>
                  </a:cubicBezTo>
                  <a:cubicBezTo>
                    <a:pt x="1073" y="549086"/>
                    <a:pt x="-78" y="542675"/>
                    <a:pt x="4" y="536511"/>
                  </a:cubicBezTo>
                  <a:lnTo>
                    <a:pt x="3949" y="465503"/>
                  </a:lnTo>
                  <a:cubicBezTo>
                    <a:pt x="13319" y="465009"/>
                    <a:pt x="21208" y="463037"/>
                    <a:pt x="27619" y="459585"/>
                  </a:cubicBezTo>
                  <a:cubicBezTo>
                    <a:pt x="34030" y="456133"/>
                    <a:pt x="41919" y="454161"/>
                    <a:pt x="51289" y="453668"/>
                  </a:cubicBezTo>
                  <a:cubicBezTo>
                    <a:pt x="60987" y="441093"/>
                    <a:pt x="68219" y="425807"/>
                    <a:pt x="72986" y="407808"/>
                  </a:cubicBezTo>
                  <a:cubicBezTo>
                    <a:pt x="77753" y="389809"/>
                    <a:pt x="81040" y="373536"/>
                    <a:pt x="82848" y="358989"/>
                  </a:cubicBezTo>
                  <a:cubicBezTo>
                    <a:pt x="91067" y="361126"/>
                    <a:pt x="98299" y="360798"/>
                    <a:pt x="104545" y="358003"/>
                  </a:cubicBezTo>
                  <a:cubicBezTo>
                    <a:pt x="110792" y="355209"/>
                    <a:pt x="114079" y="348963"/>
                    <a:pt x="114408" y="339265"/>
                  </a:cubicBezTo>
                  <a:cubicBezTo>
                    <a:pt x="118517" y="339511"/>
                    <a:pt x="122133" y="339018"/>
                    <a:pt x="125256" y="337785"/>
                  </a:cubicBezTo>
                  <a:cubicBezTo>
                    <a:pt x="128379" y="336552"/>
                    <a:pt x="130023" y="333101"/>
                    <a:pt x="130187" y="327430"/>
                  </a:cubicBezTo>
                  <a:cubicBezTo>
                    <a:pt x="129776" y="323321"/>
                    <a:pt x="129612" y="319704"/>
                    <a:pt x="129694" y="316581"/>
                  </a:cubicBezTo>
                  <a:cubicBezTo>
                    <a:pt x="129776" y="313458"/>
                    <a:pt x="132571" y="311814"/>
                    <a:pt x="138077" y="311650"/>
                  </a:cubicBezTo>
                  <a:cubicBezTo>
                    <a:pt x="146378" y="305815"/>
                    <a:pt x="155418" y="299733"/>
                    <a:pt x="165199" y="293405"/>
                  </a:cubicBezTo>
                  <a:cubicBezTo>
                    <a:pt x="174979" y="287076"/>
                    <a:pt x="183033" y="280008"/>
                    <a:pt x="189362" y="272201"/>
                  </a:cubicBezTo>
                  <a:cubicBezTo>
                    <a:pt x="189608" y="267927"/>
                    <a:pt x="189115" y="263653"/>
                    <a:pt x="187882" y="259380"/>
                  </a:cubicBezTo>
                  <a:cubicBezTo>
                    <a:pt x="186649" y="255106"/>
                    <a:pt x="183198" y="252805"/>
                    <a:pt x="177527" y="252476"/>
                  </a:cubicBezTo>
                  <a:cubicBezTo>
                    <a:pt x="171527" y="246312"/>
                    <a:pt x="166760" y="238915"/>
                    <a:pt x="163226" y="230286"/>
                  </a:cubicBezTo>
                  <a:cubicBezTo>
                    <a:pt x="159692" y="221656"/>
                    <a:pt x="157884" y="213273"/>
                    <a:pt x="157802" y="205137"/>
                  </a:cubicBezTo>
                  <a:cubicBezTo>
                    <a:pt x="157638" y="201028"/>
                    <a:pt x="157966" y="197411"/>
                    <a:pt x="158788" y="194288"/>
                  </a:cubicBezTo>
                  <a:cubicBezTo>
                    <a:pt x="159610" y="191165"/>
                    <a:pt x="161911" y="189521"/>
                    <a:pt x="165692" y="189357"/>
                  </a:cubicBezTo>
                  <a:cubicBezTo>
                    <a:pt x="173335" y="190179"/>
                    <a:pt x="180732" y="193466"/>
                    <a:pt x="187882" y="199219"/>
                  </a:cubicBezTo>
                  <a:cubicBezTo>
                    <a:pt x="195032" y="204972"/>
                    <a:pt x="203415" y="208260"/>
                    <a:pt x="213031" y="209082"/>
                  </a:cubicBezTo>
                  <a:cubicBezTo>
                    <a:pt x="218702" y="208588"/>
                    <a:pt x="222154" y="205630"/>
                    <a:pt x="223387" y="200206"/>
                  </a:cubicBezTo>
                  <a:cubicBezTo>
                    <a:pt x="224619" y="194781"/>
                    <a:pt x="225112" y="189850"/>
                    <a:pt x="224866" y="185412"/>
                  </a:cubicBezTo>
                  <a:cubicBezTo>
                    <a:pt x="224537" y="175632"/>
                    <a:pt x="221250" y="168564"/>
                    <a:pt x="215004" y="164208"/>
                  </a:cubicBezTo>
                  <a:cubicBezTo>
                    <a:pt x="208757" y="159852"/>
                    <a:pt x="201525" y="157715"/>
                    <a:pt x="193306" y="157797"/>
                  </a:cubicBezTo>
                  <a:lnTo>
                    <a:pt x="189362" y="157797"/>
                  </a:lnTo>
                  <a:lnTo>
                    <a:pt x="197251" y="110458"/>
                  </a:lnTo>
                  <a:cubicBezTo>
                    <a:pt x="201854" y="110705"/>
                    <a:pt x="207442" y="110212"/>
                    <a:pt x="214017" y="108979"/>
                  </a:cubicBezTo>
                  <a:cubicBezTo>
                    <a:pt x="220592" y="107746"/>
                    <a:pt x="224208" y="104294"/>
                    <a:pt x="224866" y="98623"/>
                  </a:cubicBezTo>
                  <a:cubicBezTo>
                    <a:pt x="224126" y="90569"/>
                    <a:pt x="219688" y="83008"/>
                    <a:pt x="211552" y="75940"/>
                  </a:cubicBezTo>
                  <a:cubicBezTo>
                    <a:pt x="203415" y="68872"/>
                    <a:pt x="196018" y="63283"/>
                    <a:pt x="189362" y="59174"/>
                  </a:cubicBezTo>
                  <a:lnTo>
                    <a:pt x="189362" y="0"/>
                  </a:lnTo>
                  <a:close/>
                  <a:moveTo>
                    <a:pt x="1076972" y="706144"/>
                  </a:moveTo>
                  <a:cubicBezTo>
                    <a:pt x="1069082" y="714034"/>
                    <a:pt x="1065138" y="721923"/>
                    <a:pt x="1065138" y="729813"/>
                  </a:cubicBezTo>
                  <a:cubicBezTo>
                    <a:pt x="1065384" y="733594"/>
                    <a:pt x="1066864" y="735895"/>
                    <a:pt x="1069576" y="736717"/>
                  </a:cubicBezTo>
                  <a:cubicBezTo>
                    <a:pt x="1072288" y="737539"/>
                    <a:pt x="1074753" y="737868"/>
                    <a:pt x="1076972" y="737703"/>
                  </a:cubicBezTo>
                  <a:cubicBezTo>
                    <a:pt x="1086917" y="738197"/>
                    <a:pt x="1095629" y="742141"/>
                    <a:pt x="1103108" y="749538"/>
                  </a:cubicBezTo>
                  <a:cubicBezTo>
                    <a:pt x="1110587" y="756935"/>
                    <a:pt x="1116340" y="764825"/>
                    <a:pt x="1120367" y="773208"/>
                  </a:cubicBezTo>
                  <a:cubicBezTo>
                    <a:pt x="1124969" y="773865"/>
                    <a:pt x="1127599" y="772550"/>
                    <a:pt x="1128256" y="769263"/>
                  </a:cubicBezTo>
                  <a:cubicBezTo>
                    <a:pt x="1126859" y="760469"/>
                    <a:pt x="1119791" y="749456"/>
                    <a:pt x="1107052" y="736224"/>
                  </a:cubicBezTo>
                  <a:cubicBezTo>
                    <a:pt x="1094314" y="722992"/>
                    <a:pt x="1084287" y="712965"/>
                    <a:pt x="1076972" y="706144"/>
                  </a:cubicBezTo>
                  <a:close/>
                  <a:moveTo>
                    <a:pt x="1574034" y="1096693"/>
                  </a:moveTo>
                  <a:cubicBezTo>
                    <a:pt x="1574034" y="1100802"/>
                    <a:pt x="1575021" y="1104418"/>
                    <a:pt x="1576993" y="1107541"/>
                  </a:cubicBezTo>
                  <a:cubicBezTo>
                    <a:pt x="1578966" y="1110664"/>
                    <a:pt x="1581924" y="1112308"/>
                    <a:pt x="1585869" y="1112472"/>
                  </a:cubicBezTo>
                  <a:cubicBezTo>
                    <a:pt x="1590472" y="1111815"/>
                    <a:pt x="1593102" y="1109185"/>
                    <a:pt x="1593759" y="1104583"/>
                  </a:cubicBezTo>
                  <a:cubicBezTo>
                    <a:pt x="1593512" y="1100802"/>
                    <a:pt x="1592033" y="1098501"/>
                    <a:pt x="1589321" y="1097679"/>
                  </a:cubicBezTo>
                  <a:cubicBezTo>
                    <a:pt x="1586609" y="1096857"/>
                    <a:pt x="1584144" y="1096528"/>
                    <a:pt x="1581924" y="1096693"/>
                  </a:cubicBezTo>
                  <a:lnTo>
                    <a:pt x="1574034" y="1096693"/>
                  </a:lnTo>
                  <a:close/>
                  <a:moveTo>
                    <a:pt x="1645043" y="1132197"/>
                  </a:moveTo>
                  <a:cubicBezTo>
                    <a:pt x="1644879" y="1134581"/>
                    <a:pt x="1645208" y="1137704"/>
                    <a:pt x="1646029" y="1141566"/>
                  </a:cubicBezTo>
                  <a:cubicBezTo>
                    <a:pt x="1646851" y="1145429"/>
                    <a:pt x="1649152" y="1147566"/>
                    <a:pt x="1652933" y="1147977"/>
                  </a:cubicBezTo>
                  <a:cubicBezTo>
                    <a:pt x="1654823" y="1147730"/>
                    <a:pt x="1655974" y="1146251"/>
                    <a:pt x="1656385" y="1143539"/>
                  </a:cubicBezTo>
                  <a:cubicBezTo>
                    <a:pt x="1656796" y="1140827"/>
                    <a:pt x="1656960" y="1138361"/>
                    <a:pt x="1656878" y="1136142"/>
                  </a:cubicBezTo>
                  <a:lnTo>
                    <a:pt x="1645043" y="1132197"/>
                  </a:lnTo>
                  <a:close/>
                  <a:moveTo>
                    <a:pt x="1684493" y="1159812"/>
                  </a:moveTo>
                  <a:cubicBezTo>
                    <a:pt x="1681616" y="1159647"/>
                    <a:pt x="1676520" y="1159976"/>
                    <a:pt x="1669206" y="1160798"/>
                  </a:cubicBezTo>
                  <a:cubicBezTo>
                    <a:pt x="1661891" y="1161620"/>
                    <a:pt x="1657782" y="1163921"/>
                    <a:pt x="1656878" y="1167701"/>
                  </a:cubicBezTo>
                  <a:cubicBezTo>
                    <a:pt x="1657618" y="1171482"/>
                    <a:pt x="1661069" y="1173783"/>
                    <a:pt x="1667234" y="1174605"/>
                  </a:cubicBezTo>
                  <a:cubicBezTo>
                    <a:pt x="1673397" y="1175427"/>
                    <a:pt x="1677836" y="1175756"/>
                    <a:pt x="1680548" y="1175591"/>
                  </a:cubicBezTo>
                  <a:cubicBezTo>
                    <a:pt x="1695259" y="1176906"/>
                    <a:pt x="1707258" y="1182166"/>
                    <a:pt x="1716545" y="1191371"/>
                  </a:cubicBezTo>
                  <a:cubicBezTo>
                    <a:pt x="1725832" y="1200576"/>
                    <a:pt x="1738818" y="1205836"/>
                    <a:pt x="1755501" y="1207151"/>
                  </a:cubicBezTo>
                  <a:lnTo>
                    <a:pt x="1767336" y="1175591"/>
                  </a:lnTo>
                  <a:cubicBezTo>
                    <a:pt x="1761172" y="1175673"/>
                    <a:pt x="1754762" y="1174523"/>
                    <a:pt x="1748105" y="1172140"/>
                  </a:cubicBezTo>
                  <a:cubicBezTo>
                    <a:pt x="1741448" y="1169756"/>
                    <a:pt x="1736023" y="1165647"/>
                    <a:pt x="1731832" y="1159812"/>
                  </a:cubicBezTo>
                  <a:lnTo>
                    <a:pt x="1684493" y="1159812"/>
                  </a:lnTo>
                  <a:close/>
                  <a:moveTo>
                    <a:pt x="1353118" y="1321554"/>
                  </a:moveTo>
                  <a:cubicBezTo>
                    <a:pt x="1353036" y="1327718"/>
                    <a:pt x="1354186" y="1333142"/>
                    <a:pt x="1356570" y="1337827"/>
                  </a:cubicBezTo>
                  <a:cubicBezTo>
                    <a:pt x="1358953" y="1342511"/>
                    <a:pt x="1363062" y="1344977"/>
                    <a:pt x="1368898" y="1345224"/>
                  </a:cubicBezTo>
                  <a:lnTo>
                    <a:pt x="1384678" y="1341279"/>
                  </a:lnTo>
                  <a:cubicBezTo>
                    <a:pt x="1384184" y="1352949"/>
                    <a:pt x="1385171" y="1361168"/>
                    <a:pt x="1387636" y="1365935"/>
                  </a:cubicBezTo>
                  <a:cubicBezTo>
                    <a:pt x="1390102" y="1370701"/>
                    <a:pt x="1397006" y="1373003"/>
                    <a:pt x="1408347" y="1372838"/>
                  </a:cubicBezTo>
                  <a:lnTo>
                    <a:pt x="1435962" y="1384673"/>
                  </a:lnTo>
                  <a:cubicBezTo>
                    <a:pt x="1442126" y="1384755"/>
                    <a:pt x="1448536" y="1386563"/>
                    <a:pt x="1455193" y="1390098"/>
                  </a:cubicBezTo>
                  <a:cubicBezTo>
                    <a:pt x="1461850" y="1393631"/>
                    <a:pt x="1467275" y="1398398"/>
                    <a:pt x="1471466" y="1404398"/>
                  </a:cubicBezTo>
                  <a:lnTo>
                    <a:pt x="1542475" y="1420178"/>
                  </a:lnTo>
                  <a:cubicBezTo>
                    <a:pt x="1544940" y="1429793"/>
                    <a:pt x="1556775" y="1436204"/>
                    <a:pt x="1577979" y="1439409"/>
                  </a:cubicBezTo>
                  <a:cubicBezTo>
                    <a:pt x="1599184" y="1442614"/>
                    <a:pt x="1614963" y="1444094"/>
                    <a:pt x="1625318" y="1443847"/>
                  </a:cubicBezTo>
                  <a:cubicBezTo>
                    <a:pt x="1623675" y="1430780"/>
                    <a:pt x="1615127" y="1423383"/>
                    <a:pt x="1599676" y="1421657"/>
                  </a:cubicBezTo>
                  <a:cubicBezTo>
                    <a:pt x="1584226" y="1419931"/>
                    <a:pt x="1571733" y="1419438"/>
                    <a:pt x="1562200" y="1420178"/>
                  </a:cubicBezTo>
                  <a:lnTo>
                    <a:pt x="1534585" y="1384673"/>
                  </a:lnTo>
                  <a:cubicBezTo>
                    <a:pt x="1532448" y="1381632"/>
                    <a:pt x="1529818" y="1375879"/>
                    <a:pt x="1526695" y="1367414"/>
                  </a:cubicBezTo>
                  <a:cubicBezTo>
                    <a:pt x="1523572" y="1358949"/>
                    <a:pt x="1520942" y="1354182"/>
                    <a:pt x="1518805" y="1353114"/>
                  </a:cubicBezTo>
                  <a:cubicBezTo>
                    <a:pt x="1516915" y="1353360"/>
                    <a:pt x="1515764" y="1354840"/>
                    <a:pt x="1515354" y="1357552"/>
                  </a:cubicBezTo>
                  <a:cubicBezTo>
                    <a:pt x="1514943" y="1360264"/>
                    <a:pt x="1514778" y="1362729"/>
                    <a:pt x="1514860" y="1364948"/>
                  </a:cubicBezTo>
                  <a:cubicBezTo>
                    <a:pt x="1491108" y="1348100"/>
                    <a:pt x="1465631" y="1337416"/>
                    <a:pt x="1438427" y="1332896"/>
                  </a:cubicBezTo>
                  <a:cubicBezTo>
                    <a:pt x="1411224" y="1328376"/>
                    <a:pt x="1382787" y="1324595"/>
                    <a:pt x="1353118" y="132155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1094881-8B26-408A-B614-42940046BC86}"/>
                </a:ext>
              </a:extLst>
            </p:cNvPr>
            <p:cNvSpPr txBox="1"/>
            <p:nvPr/>
          </p:nvSpPr>
          <p:spPr>
            <a:xfrm>
              <a:off x="-9076357" y="-2714844"/>
              <a:ext cx="177522" cy="173577"/>
            </a:xfrm>
            <a:custGeom>
              <a:avLst/>
              <a:gdLst/>
              <a:ahLst/>
              <a:cxnLst/>
              <a:rect l="l" t="t" r="r" b="b"/>
              <a:pathLst>
                <a:path w="177522" h="173577">
                  <a:moveTo>
                    <a:pt x="0" y="0"/>
                  </a:moveTo>
                  <a:lnTo>
                    <a:pt x="31559" y="3945"/>
                  </a:lnTo>
                  <a:cubicBezTo>
                    <a:pt x="32381" y="14876"/>
                    <a:pt x="35669" y="22601"/>
                    <a:pt x="41422" y="27121"/>
                  </a:cubicBezTo>
                  <a:cubicBezTo>
                    <a:pt x="47175" y="31642"/>
                    <a:pt x="50462" y="38381"/>
                    <a:pt x="51284" y="47339"/>
                  </a:cubicBezTo>
                  <a:cubicBezTo>
                    <a:pt x="69119" y="57448"/>
                    <a:pt x="85720" y="69776"/>
                    <a:pt x="101089" y="84323"/>
                  </a:cubicBezTo>
                  <a:cubicBezTo>
                    <a:pt x="116458" y="98870"/>
                    <a:pt x="130101" y="114156"/>
                    <a:pt x="142018" y="130183"/>
                  </a:cubicBezTo>
                  <a:cubicBezTo>
                    <a:pt x="145223" y="132155"/>
                    <a:pt x="151633" y="134128"/>
                    <a:pt x="161249" y="136100"/>
                  </a:cubicBezTo>
                  <a:cubicBezTo>
                    <a:pt x="170865" y="138073"/>
                    <a:pt x="176289" y="140045"/>
                    <a:pt x="177522" y="142018"/>
                  </a:cubicBezTo>
                  <a:cubicBezTo>
                    <a:pt x="177193" y="146209"/>
                    <a:pt x="174892" y="150647"/>
                    <a:pt x="170619" y="155332"/>
                  </a:cubicBezTo>
                  <a:cubicBezTo>
                    <a:pt x="166345" y="160016"/>
                    <a:pt x="162071" y="163468"/>
                    <a:pt x="157797" y="165687"/>
                  </a:cubicBezTo>
                  <a:cubicBezTo>
                    <a:pt x="158455" y="170289"/>
                    <a:pt x="157140" y="172920"/>
                    <a:pt x="153853" y="173577"/>
                  </a:cubicBezTo>
                  <a:cubicBezTo>
                    <a:pt x="143168" y="169221"/>
                    <a:pt x="119170" y="151304"/>
                    <a:pt x="81857" y="119827"/>
                  </a:cubicBezTo>
                  <a:cubicBezTo>
                    <a:pt x="44545" y="88350"/>
                    <a:pt x="22519" y="69447"/>
                    <a:pt x="15779" y="6311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C578C533-7FF0-4FC0-95D3-42F7EC31E807}"/>
                </a:ext>
              </a:extLst>
            </p:cNvPr>
            <p:cNvSpPr txBox="1"/>
            <p:nvPr/>
          </p:nvSpPr>
          <p:spPr>
            <a:xfrm>
              <a:off x="-8595074" y="-2265122"/>
              <a:ext cx="51285" cy="27614"/>
            </a:xfrm>
            <a:custGeom>
              <a:avLst/>
              <a:gdLst/>
              <a:ahLst/>
              <a:cxnLst/>
              <a:rect l="l" t="t" r="r" b="b"/>
              <a:pathLst>
                <a:path w="51285" h="27614">
                  <a:moveTo>
                    <a:pt x="0" y="0"/>
                  </a:moveTo>
                  <a:lnTo>
                    <a:pt x="51285" y="19724"/>
                  </a:lnTo>
                  <a:cubicBezTo>
                    <a:pt x="50627" y="24327"/>
                    <a:pt x="47997" y="26957"/>
                    <a:pt x="43395" y="27614"/>
                  </a:cubicBezTo>
                  <a:cubicBezTo>
                    <a:pt x="36902" y="26957"/>
                    <a:pt x="29176" y="23341"/>
                    <a:pt x="20218" y="16766"/>
                  </a:cubicBezTo>
                  <a:cubicBezTo>
                    <a:pt x="11260" y="10191"/>
                    <a:pt x="4521" y="460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7255EAD2-F040-4DCB-A086-4B20EA3A65D0}"/>
                </a:ext>
              </a:extLst>
            </p:cNvPr>
            <p:cNvSpPr txBox="1"/>
            <p:nvPr/>
          </p:nvSpPr>
          <p:spPr>
            <a:xfrm>
              <a:off x="-8508285" y="-2202003"/>
              <a:ext cx="106513" cy="59174"/>
            </a:xfrm>
            <a:custGeom>
              <a:avLst/>
              <a:gdLst/>
              <a:ahLst/>
              <a:cxnLst/>
              <a:rect l="l" t="t" r="r" b="b"/>
              <a:pathLst>
                <a:path w="106513" h="59174">
                  <a:moveTo>
                    <a:pt x="0" y="0"/>
                  </a:moveTo>
                  <a:cubicBezTo>
                    <a:pt x="17012" y="5999"/>
                    <a:pt x="36244" y="13725"/>
                    <a:pt x="57694" y="23176"/>
                  </a:cubicBezTo>
                  <a:cubicBezTo>
                    <a:pt x="79145" y="32628"/>
                    <a:pt x="95418" y="43312"/>
                    <a:pt x="106513" y="55229"/>
                  </a:cubicBezTo>
                  <a:lnTo>
                    <a:pt x="74954" y="59174"/>
                  </a:lnTo>
                  <a:lnTo>
                    <a:pt x="15780" y="3155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87D7698A-A4E7-4409-9276-14D1DE26F73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558423" y="-13364"/>
            <a:ext cx="4586657" cy="4745271"/>
          </a:xfrm>
          <a:custGeom>
            <a:avLst/>
            <a:gdLst/>
            <a:ahLst/>
            <a:cxnLst/>
            <a:rect l="l" t="t" r="r" b="b"/>
            <a:pathLst>
              <a:path w="1349083" h="1157659">
                <a:moveTo>
                  <a:pt x="802157" y="0"/>
                </a:moveTo>
                <a:lnTo>
                  <a:pt x="1349083" y="0"/>
                </a:lnTo>
                <a:lnTo>
                  <a:pt x="1349083" y="534772"/>
                </a:lnTo>
                <a:cubicBezTo>
                  <a:pt x="1345032" y="674541"/>
                  <a:pt x="1300467" y="798106"/>
                  <a:pt x="1215390" y="905466"/>
                </a:cubicBezTo>
                <a:cubicBezTo>
                  <a:pt x="1103979" y="1037133"/>
                  <a:pt x="965222" y="1121197"/>
                  <a:pt x="799119" y="1157659"/>
                </a:cubicBezTo>
                <a:lnTo>
                  <a:pt x="799119" y="938889"/>
                </a:lnTo>
                <a:cubicBezTo>
                  <a:pt x="878119" y="910530"/>
                  <a:pt x="942940" y="860901"/>
                  <a:pt x="993581" y="790003"/>
                </a:cubicBezTo>
                <a:cubicBezTo>
                  <a:pt x="1044223" y="721131"/>
                  <a:pt x="1072582" y="643144"/>
                  <a:pt x="1078659" y="556041"/>
                </a:cubicBezTo>
                <a:lnTo>
                  <a:pt x="802157" y="556041"/>
                </a:lnTo>
                <a:close/>
                <a:moveTo>
                  <a:pt x="3038" y="0"/>
                </a:moveTo>
                <a:lnTo>
                  <a:pt x="546925" y="0"/>
                </a:lnTo>
                <a:lnTo>
                  <a:pt x="546925" y="534772"/>
                </a:lnTo>
                <a:cubicBezTo>
                  <a:pt x="544900" y="672516"/>
                  <a:pt x="500336" y="796080"/>
                  <a:pt x="413232" y="905466"/>
                </a:cubicBezTo>
                <a:cubicBezTo>
                  <a:pt x="303847" y="1037133"/>
                  <a:pt x="166103" y="1121197"/>
                  <a:pt x="0" y="1157659"/>
                </a:cubicBezTo>
                <a:lnTo>
                  <a:pt x="0" y="938889"/>
                </a:lnTo>
                <a:cubicBezTo>
                  <a:pt x="79000" y="910530"/>
                  <a:pt x="143821" y="860901"/>
                  <a:pt x="194462" y="790003"/>
                </a:cubicBezTo>
                <a:cubicBezTo>
                  <a:pt x="245103" y="721131"/>
                  <a:pt x="272450" y="643144"/>
                  <a:pt x="276501" y="556041"/>
                </a:cubicBezTo>
                <a:lnTo>
                  <a:pt x="3038" y="556041"/>
                </a:lnTo>
                <a:close/>
              </a:path>
            </a:pathLst>
          </a:custGeom>
          <a:solidFill>
            <a:srgbClr val="C0C0C0">
              <a:alpha val="35000"/>
            </a:srgbClr>
          </a:solidFill>
          <a:ln w="26003">
            <a:noFill/>
          </a:ln>
          <a:effectLst/>
        </p:spPr>
        <p:txBody>
          <a:bodyPr rot="0" spcFirstLastPara="0" vertOverflow="overflow" horzOverflow="overflow" vert="horz" wrap="square" lIns="83210" tIns="41605" rIns="83210" bIns="41605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defRPr sz="2400">
                <a:gradFill>
                  <a:gsLst>
                    <a:gs pos="100000">
                      <a:srgbClr val="A44032"/>
                    </a:gs>
                    <a:gs pos="0">
                      <a:srgbClr val="A44032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行楷简" panose="02010609000101010101" charset="-122"/>
              </a:defRPr>
            </a:lvl1pPr>
          </a:lstStyle>
          <a:p>
            <a:endParaRPr lang="en-US" altLang="zh-CN" sz="21749" b="1">
              <a:ln w="26003">
                <a:solidFill>
                  <a:schemeClr val="bg1">
                    <a:lumMod val="65000"/>
                  </a:schemeClr>
                </a:solidFill>
              </a:ln>
              <a:noFill/>
              <a:effectLst/>
              <a:sym typeface="+mn-ea"/>
            </a:endParaRPr>
          </a:p>
        </p:txBody>
      </p:sp>
      <p:pic>
        <p:nvPicPr>
          <p:cNvPr id="2" name="图片 1" descr="摄图网_400505381_鸟（非企业商用）">
            <a:extLst>
              <a:ext uri="{FF2B5EF4-FFF2-40B4-BE49-F238E27FC236}">
                <a16:creationId xmlns:a16="http://schemas.microsoft.com/office/drawing/2014/main" id="{F3B2AA27-C001-4CC2-86FA-1A089124E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4273" y="-186366"/>
            <a:ext cx="2545638" cy="25456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4B22C03-C6DC-42F7-8451-C22BE503C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83" r="59454" b="14411"/>
          <a:stretch>
            <a:fillRect/>
          </a:stretch>
        </p:blipFill>
        <p:spPr>
          <a:xfrm rot="416995">
            <a:off x="8736158" y="2975091"/>
            <a:ext cx="3493540" cy="4109369"/>
          </a:xfrm>
          <a:custGeom>
            <a:avLst/>
            <a:gdLst>
              <a:gd name="connsiteX0" fmla="*/ 2813190 w 3493540"/>
              <a:gd name="connsiteY0" fmla="*/ 7775 h 4109369"/>
              <a:gd name="connsiteX1" fmla="*/ 3104563 w 3493540"/>
              <a:gd name="connsiteY1" fmla="*/ 201720 h 4109369"/>
              <a:gd name="connsiteX2" fmla="*/ 3198724 w 3493540"/>
              <a:gd name="connsiteY2" fmla="*/ 148910 h 4109369"/>
              <a:gd name="connsiteX3" fmla="*/ 3231902 w 3493540"/>
              <a:gd name="connsiteY3" fmla="*/ 113791 h 4109369"/>
              <a:gd name="connsiteX4" fmla="*/ 3493540 w 3493540"/>
              <a:gd name="connsiteY4" fmla="*/ 2260167 h 4109369"/>
              <a:gd name="connsiteX5" fmla="*/ 3278057 w 3493540"/>
              <a:gd name="connsiteY5" fmla="*/ 2398469 h 4109369"/>
              <a:gd name="connsiteX6" fmla="*/ 2548967 w 3493540"/>
              <a:gd name="connsiteY6" fmla="*/ 2961702 h 4109369"/>
              <a:gd name="connsiteX7" fmla="*/ 1668320 w 3493540"/>
              <a:gd name="connsiteY7" fmla="*/ 3856915 h 4109369"/>
              <a:gd name="connsiteX8" fmla="*/ 1639926 w 3493540"/>
              <a:gd name="connsiteY8" fmla="*/ 3909466 h 4109369"/>
              <a:gd name="connsiteX9" fmla="*/ 0 w 3493540"/>
              <a:gd name="connsiteY9" fmla="*/ 4109369 h 4109369"/>
              <a:gd name="connsiteX10" fmla="*/ 0 w 3493540"/>
              <a:gd name="connsiteY10" fmla="*/ 537532 h 4109369"/>
              <a:gd name="connsiteX11" fmla="*/ 143724 w 3493540"/>
              <a:gd name="connsiteY11" fmla="*/ 498171 h 4109369"/>
              <a:gd name="connsiteX12" fmla="*/ 2702654 w 3493540"/>
              <a:gd name="connsiteY12" fmla="*/ 23576 h 4109369"/>
              <a:gd name="connsiteX13" fmla="*/ 2813190 w 3493540"/>
              <a:gd name="connsiteY13" fmla="*/ 7775 h 41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93540" h="4109369">
                <a:moveTo>
                  <a:pt x="2813190" y="7775"/>
                </a:moveTo>
                <a:cubicBezTo>
                  <a:pt x="3308596" y="-48605"/>
                  <a:pt x="2973767" y="220806"/>
                  <a:pt x="3104563" y="201720"/>
                </a:cubicBezTo>
                <a:cubicBezTo>
                  <a:pt x="3139443" y="196630"/>
                  <a:pt x="3169549" y="176517"/>
                  <a:pt x="3198724" y="148910"/>
                </a:cubicBezTo>
                <a:lnTo>
                  <a:pt x="3231902" y="113791"/>
                </a:lnTo>
                <a:lnTo>
                  <a:pt x="3493540" y="2260167"/>
                </a:lnTo>
                <a:lnTo>
                  <a:pt x="3278057" y="2398469"/>
                </a:lnTo>
                <a:cubicBezTo>
                  <a:pt x="3001385" y="2580291"/>
                  <a:pt x="2743016" y="2766801"/>
                  <a:pt x="2548967" y="2961702"/>
                </a:cubicBezTo>
                <a:cubicBezTo>
                  <a:pt x="2225554" y="3286534"/>
                  <a:pt x="1873370" y="3517284"/>
                  <a:pt x="1668320" y="3856915"/>
                </a:cubicBezTo>
                <a:lnTo>
                  <a:pt x="1639926" y="3909466"/>
                </a:lnTo>
                <a:lnTo>
                  <a:pt x="0" y="4109369"/>
                </a:lnTo>
                <a:lnTo>
                  <a:pt x="0" y="537532"/>
                </a:lnTo>
                <a:lnTo>
                  <a:pt x="143724" y="498171"/>
                </a:lnTo>
                <a:cubicBezTo>
                  <a:pt x="1050920" y="264082"/>
                  <a:pt x="2253955" y="98776"/>
                  <a:pt x="2702654" y="23576"/>
                </a:cubicBezTo>
                <a:cubicBezTo>
                  <a:pt x="2743445" y="16740"/>
                  <a:pt x="2780163" y="11533"/>
                  <a:pt x="2813190" y="777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ABA58C8-DD9A-436A-8EDA-8227FE67094A}"/>
              </a:ext>
            </a:extLst>
          </p:cNvPr>
          <p:cNvGrpSpPr/>
          <p:nvPr/>
        </p:nvGrpSpPr>
        <p:grpSpPr>
          <a:xfrm>
            <a:off x="1454077" y="1651622"/>
            <a:ext cx="5095233" cy="2572590"/>
            <a:chOff x="649674" y="2603776"/>
            <a:chExt cx="5666051" cy="1921289"/>
          </a:xfrm>
          <a:effectLst>
            <a:outerShdw blurRad="152400" dist="114300" dir="5400000" algn="t" rotWithShape="0">
              <a:prstClr val="black">
                <a:alpha val="18000"/>
              </a:prstClr>
            </a:outerShdw>
          </a:effectLst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A2C445E-7719-4EB9-90B2-96746C16115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49674" y="2603776"/>
              <a:ext cx="5653084" cy="1921289"/>
            </a:xfrm>
            <a:prstGeom prst="roundRect">
              <a:avLst>
                <a:gd name="adj" fmla="val 4315"/>
              </a:avLst>
            </a:prstGeom>
            <a:pattFill prst="pct10">
              <a:fgClr>
                <a:srgbClr val="E6BC54"/>
              </a:fgClr>
              <a:bgClr>
                <a:srgbClr val="F6F6F4"/>
              </a:bgClr>
            </a:pattFill>
            <a:ln w="11557">
              <a:solidFill>
                <a:srgbClr val="A4833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210" tIns="41605" rIns="83210" bIns="41605" rtlCol="0" anchor="ctr">
              <a:noAutofit/>
            </a:bodyPr>
            <a:lstStyle/>
            <a:p>
              <a:pPr algn="ctr"/>
              <a:endParaRPr lang="zh-CN" altLang="en-US" sz="1638">
                <a:latin typeface="+mn-ea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8DA2546B-D0A7-4BDF-8AE5-927A152C35CC}"/>
                </a:ext>
              </a:extLst>
            </p:cNvPr>
            <p:cNvSpPr txBox="1"/>
            <p:nvPr/>
          </p:nvSpPr>
          <p:spPr>
            <a:xfrm>
              <a:off x="878229" y="2611534"/>
              <a:ext cx="5437496" cy="1792491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548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北宋饮酒成风，皇帝为增加财政收入，获取酒税，鼓励人们饮酒取乐。船与酒反应北宋城市商业经济发展繁荣。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9C95265-096A-4D19-A10D-1D84291E62F4}"/>
              </a:ext>
            </a:extLst>
          </p:cNvPr>
          <p:cNvGrpSpPr/>
          <p:nvPr/>
        </p:nvGrpSpPr>
        <p:grpSpPr>
          <a:xfrm>
            <a:off x="7221435" y="1086453"/>
            <a:ext cx="4282781" cy="2785504"/>
            <a:chOff x="-1407627" y="854839"/>
            <a:chExt cx="4962437" cy="2785504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C22C2AA-FF03-41AD-85DF-87CF658CA6B6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-1394114" y="876484"/>
              <a:ext cx="4948924" cy="2763859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54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归帆去棹残阳里，背西风，酒旗斜矗。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C9A7DD1-31F4-4F17-BAC3-30B1E9A315B2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-1407627" y="854839"/>
              <a:ext cx="4948924" cy="2763859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54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归帆去棹残阳里，背西风，酒旗斜矗。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821094F-819F-45ED-9991-080C363ABDE9}"/>
              </a:ext>
            </a:extLst>
          </p:cNvPr>
          <p:cNvGrpSpPr/>
          <p:nvPr/>
        </p:nvGrpSpPr>
        <p:grpSpPr>
          <a:xfrm>
            <a:off x="7414045" y="4056341"/>
            <a:ext cx="3003294" cy="1759965"/>
            <a:chOff x="7198271" y="4257988"/>
            <a:chExt cx="3003294" cy="1759965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73E62ECB-ED2D-4BE6-869F-053C31CBD017}"/>
                </a:ext>
              </a:extLst>
            </p:cNvPr>
            <p:cNvSpPr txBox="1"/>
            <p:nvPr/>
          </p:nvSpPr>
          <p:spPr>
            <a:xfrm>
              <a:off x="7198271" y="4257988"/>
              <a:ext cx="3003294" cy="161428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残阳、西风：</a:t>
              </a:r>
              <a:endParaRPr lang="en-US" altLang="zh-CN" sz="2800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点出黄昏，具有秋日景物的特点</a:t>
              </a: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AFE0188-BEC9-42C6-AA80-16A74CAFA598}"/>
                </a:ext>
              </a:extLst>
            </p:cNvPr>
            <p:cNvCxnSpPr>
              <a:cxnSpLocks/>
            </p:cNvCxnSpPr>
            <p:nvPr/>
          </p:nvCxnSpPr>
          <p:spPr>
            <a:xfrm>
              <a:off x="7323723" y="6017953"/>
              <a:ext cx="238198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69B35FC-B38C-4064-BF2E-27A06B1FE16E}"/>
              </a:ext>
            </a:extLst>
          </p:cNvPr>
          <p:cNvGrpSpPr/>
          <p:nvPr/>
        </p:nvGrpSpPr>
        <p:grpSpPr>
          <a:xfrm>
            <a:off x="2600704" y="5017308"/>
            <a:ext cx="4299078" cy="722967"/>
            <a:chOff x="2574758" y="4957431"/>
            <a:chExt cx="4299078" cy="722967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FF70696-0ABF-4160-A024-5057D29DFA2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574758" y="4971736"/>
              <a:ext cx="2365761" cy="6694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9553" tIns="39776" rIns="79553" bIns="39776" rtlCol="0">
              <a:noAutofit/>
            </a:bodyPr>
            <a:lstStyle/>
            <a:p>
              <a:r>
                <a:rPr lang="zh-CN" altLang="en-US" sz="3828">
                  <a:solidFill>
                    <a:schemeClr val="accent1">
                      <a:lumMod val="75000"/>
                    </a:schemeClr>
                  </a:solidFill>
                  <a:effectLst>
                    <a:outerShdw blurRad="143637" dist="55245" dir="2700004" algn="tl">
                      <a:srgbClr val="A44032">
                        <a:alpha val="37000"/>
                      </a:srgbClr>
                    </a:outerShdw>
                  </a:effectLst>
                  <a:latin typeface="+mj-ea"/>
                  <a:ea typeface="+mj-ea"/>
                </a:rPr>
                <a:t>远近结合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CBF535FE-1AD9-4EF8-B0E7-33726F2BEDED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067743" y="4957431"/>
              <a:ext cx="1806093" cy="7229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9553" tIns="39776" rIns="79553" bIns="39776" rtlCol="0">
              <a:noAutofit/>
            </a:bodyPr>
            <a:lstStyle/>
            <a:p>
              <a:r>
                <a:rPr lang="zh-CN" altLang="en-US" sz="4176">
                  <a:solidFill>
                    <a:schemeClr val="accent1">
                      <a:lumMod val="75000"/>
                    </a:schemeClr>
                  </a:solidFill>
                  <a:effectLst>
                    <a:outerShdw blurRad="143637" dist="55245" dir="2700004" algn="tl">
                      <a:srgbClr val="A44032">
                        <a:alpha val="37000"/>
                      </a:srgbClr>
                    </a:outerShdw>
                  </a:effectLst>
                  <a:latin typeface="+mj-ea"/>
                  <a:ea typeface="+mj-ea"/>
                </a:rPr>
                <a:t>动景</a:t>
              </a: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F61AF731-F29F-4ED1-B180-5CBA2B99C756}"/>
                </a:ext>
              </a:extLst>
            </p:cNvPr>
            <p:cNvGrpSpPr/>
            <p:nvPr/>
          </p:nvGrpSpPr>
          <p:grpSpPr>
            <a:xfrm>
              <a:off x="4687891" y="5204915"/>
              <a:ext cx="346396" cy="330700"/>
              <a:chOff x="4592969" y="5175166"/>
              <a:chExt cx="418197" cy="399249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DE28411-DBA6-48D1-BCEA-795C80551F8A}"/>
                  </a:ext>
                </a:extLst>
              </p:cNvPr>
              <p:cNvCxnSpPr/>
              <p:nvPr/>
            </p:nvCxnSpPr>
            <p:spPr>
              <a:xfrm>
                <a:off x="4611921" y="5175166"/>
                <a:ext cx="399245" cy="399247"/>
              </a:xfrm>
              <a:prstGeom prst="line">
                <a:avLst/>
              </a:prstGeom>
              <a:ln w="19336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310D384A-A3CE-41CF-BE82-1FC7CB1C0F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2969" y="5175168"/>
                <a:ext cx="399245" cy="399247"/>
              </a:xfrm>
              <a:prstGeom prst="line">
                <a:avLst/>
              </a:prstGeom>
              <a:ln w="19336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BEFCDB4-7873-4B54-8F72-ED983C46B331}"/>
              </a:ext>
            </a:extLst>
          </p:cNvPr>
          <p:cNvGrpSpPr/>
          <p:nvPr/>
        </p:nvGrpSpPr>
        <p:grpSpPr>
          <a:xfrm>
            <a:off x="-55355" y="4176749"/>
            <a:ext cx="2270525" cy="2404084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646CB04-92A5-4A43-87C7-E9B3ADA5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57EFC688-AA16-4415-9C24-456DC914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15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8E28F9B-6453-41CD-9834-241611B7C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37234"/>
          <a:stretch>
            <a:fillRect/>
          </a:stretch>
        </p:blipFill>
        <p:spPr>
          <a:xfrm rot="5706297">
            <a:off x="6913667" y="-536489"/>
            <a:ext cx="5066638" cy="5964517"/>
          </a:xfrm>
          <a:custGeom>
            <a:avLst/>
            <a:gdLst>
              <a:gd name="connsiteX0" fmla="*/ 344229 w 5066638"/>
              <a:gd name="connsiteY0" fmla="*/ 5964517 h 5964517"/>
              <a:gd name="connsiteX1" fmla="*/ 0 w 5066638"/>
              <a:gd name="connsiteY1" fmla="*/ 2111270 h 5964517"/>
              <a:gd name="connsiteX2" fmla="*/ 217175 w 5066638"/>
              <a:gd name="connsiteY2" fmla="*/ 2069735 h 5964517"/>
              <a:gd name="connsiteX3" fmla="*/ 1182091 w 5066638"/>
              <a:gd name="connsiteY3" fmla="*/ 1911169 h 5964517"/>
              <a:gd name="connsiteX4" fmla="*/ 1446102 w 5066638"/>
              <a:gd name="connsiteY4" fmla="*/ 2028191 h 5964517"/>
              <a:gd name="connsiteX5" fmla="*/ 1731977 w 5066638"/>
              <a:gd name="connsiteY5" fmla="*/ 1830924 h 5964517"/>
              <a:gd name="connsiteX6" fmla="*/ 2362512 w 5066638"/>
              <a:gd name="connsiteY6" fmla="*/ 1952467 h 5964517"/>
              <a:gd name="connsiteX7" fmla="*/ 2800976 w 5066638"/>
              <a:gd name="connsiteY7" fmla="*/ 1721591 h 5964517"/>
              <a:gd name="connsiteX8" fmla="*/ 3882020 w 5066638"/>
              <a:gd name="connsiteY8" fmla="*/ 115383 h 5964517"/>
              <a:gd name="connsiteX9" fmla="*/ 3891420 w 5066638"/>
              <a:gd name="connsiteY9" fmla="*/ 104988 h 5964517"/>
              <a:gd name="connsiteX10" fmla="*/ 5066638 w 5066638"/>
              <a:gd name="connsiteY10" fmla="*/ 0 h 5964517"/>
              <a:gd name="connsiteX11" fmla="*/ 5066638 w 5066638"/>
              <a:gd name="connsiteY11" fmla="*/ 5964517 h 5964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638" h="5964517">
                <a:moveTo>
                  <a:pt x="344229" y="5964517"/>
                </a:moveTo>
                <a:lnTo>
                  <a:pt x="0" y="2111270"/>
                </a:lnTo>
                <a:lnTo>
                  <a:pt x="217175" y="2069735"/>
                </a:lnTo>
                <a:cubicBezTo>
                  <a:pt x="620094" y="1996038"/>
                  <a:pt x="997873" y="1942043"/>
                  <a:pt x="1182091" y="1911169"/>
                </a:cubicBezTo>
                <a:cubicBezTo>
                  <a:pt x="1610815" y="1839315"/>
                  <a:pt x="1354454" y="2041565"/>
                  <a:pt x="1446102" y="2028191"/>
                </a:cubicBezTo>
                <a:cubicBezTo>
                  <a:pt x="1537749" y="2014817"/>
                  <a:pt x="1579243" y="1843545"/>
                  <a:pt x="1731977" y="1830924"/>
                </a:cubicBezTo>
                <a:cubicBezTo>
                  <a:pt x="1884712" y="1818304"/>
                  <a:pt x="2184345" y="1970689"/>
                  <a:pt x="2362512" y="1952467"/>
                </a:cubicBezTo>
                <a:cubicBezTo>
                  <a:pt x="2540678" y="1934244"/>
                  <a:pt x="2451932" y="2093346"/>
                  <a:pt x="2800976" y="1721591"/>
                </a:cubicBezTo>
                <a:cubicBezTo>
                  <a:pt x="3040942" y="1466009"/>
                  <a:pt x="3455157" y="621543"/>
                  <a:pt x="3882020" y="115383"/>
                </a:cubicBezTo>
                <a:lnTo>
                  <a:pt x="3891420" y="104988"/>
                </a:lnTo>
                <a:lnTo>
                  <a:pt x="5066638" y="0"/>
                </a:lnTo>
                <a:lnTo>
                  <a:pt x="5066638" y="5964517"/>
                </a:ln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2320949" y="3555024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57C66E1-0E00-4816-BB4D-BC02F3E2A637}"/>
              </a:ext>
            </a:extLst>
          </p:cNvPr>
          <p:cNvGrpSpPr/>
          <p:nvPr/>
        </p:nvGrpSpPr>
        <p:grpSpPr>
          <a:xfrm>
            <a:off x="2202401" y="265483"/>
            <a:ext cx="7668650" cy="4378036"/>
            <a:chOff x="2261674" y="721359"/>
            <a:chExt cx="7668650" cy="4378036"/>
          </a:xfrm>
          <a:effectLst>
            <a:outerShdw blurRad="177800" dist="50800" dir="18900000" algn="bl" rotWithShape="0">
              <a:srgbClr val="936F15">
                <a:alpha val="33000"/>
              </a:srgb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2282BC0-0865-42BD-8938-04CAA884D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556"/>
            <a:stretch/>
          </p:blipFill>
          <p:spPr>
            <a:xfrm>
              <a:off x="2261674" y="721359"/>
              <a:ext cx="7668650" cy="4378036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64F900F-BC3C-4799-B6F4-34420E558FE0}"/>
                </a:ext>
              </a:extLst>
            </p:cNvPr>
            <p:cNvSpPr txBox="1"/>
            <p:nvPr/>
          </p:nvSpPr>
          <p:spPr>
            <a:xfrm>
              <a:off x="3412073" y="2550760"/>
              <a:ext cx="5364480" cy="15696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9600" spc="-1590">
                  <a:gradFill flip="none" rotWithShape="1">
                    <a:gsLst>
                      <a:gs pos="88000">
                        <a:schemeClr val="accent1"/>
                      </a:gs>
                      <a:gs pos="47000">
                        <a:schemeClr val="accent1">
                          <a:lumMod val="60000"/>
                          <a:lumOff val="40000"/>
                        </a:schemeClr>
                      </a:gs>
                      <a:gs pos="6000">
                        <a:schemeClr val="accent2"/>
                      </a:gs>
                    </a:gsLst>
                    <a:lin ang="2700000" scaled="1"/>
                    <a:tileRect/>
                  </a:gradFill>
                  <a:latin typeface="江西拙楷" panose="02010600040101010101" pitchFamily="2" charset="-122"/>
                  <a:ea typeface="江西拙楷" panose="02010600040101010101" pitchFamily="2" charset="-122"/>
                </a:rPr>
                <a:t>素养目标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2C38540-959B-4871-BB5D-0355652DB57A}"/>
              </a:ext>
            </a:extLst>
          </p:cNvPr>
          <p:cNvSpPr txBox="1"/>
          <p:nvPr/>
        </p:nvSpPr>
        <p:spPr>
          <a:xfrm>
            <a:off x="3718135" y="3965068"/>
            <a:ext cx="48302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+mn-ea"/>
              </a:rPr>
              <a:t>SU  YANG  MU  BAO </a:t>
            </a:r>
            <a:endParaRPr lang="zh-CN" altLang="en-US" sz="280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5695398" y="876644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3179307" y="1078251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5926963" y="4560865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2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>
            <a:extLst>
              <a:ext uri="{FF2B5EF4-FFF2-40B4-BE49-F238E27FC236}">
                <a16:creationId xmlns:a16="http://schemas.microsoft.com/office/drawing/2014/main" id="{41D7D3DD-88AA-49ED-A4BF-53EDB419FC8B}"/>
              </a:ext>
            </a:extLst>
          </p:cNvPr>
          <p:cNvGrpSpPr/>
          <p:nvPr/>
        </p:nvGrpSpPr>
        <p:grpSpPr>
          <a:xfrm rot="19498750">
            <a:off x="2339569" y="3934688"/>
            <a:ext cx="4584462" cy="1909463"/>
            <a:chOff x="-9995532" y="-3168513"/>
            <a:chExt cx="2497150" cy="1562204"/>
          </a:xfrm>
          <a:solidFill>
            <a:schemeClr val="bg1">
              <a:lumMod val="75000"/>
              <a:alpha val="45000"/>
            </a:schemeClr>
          </a:solidFill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56A349DA-F611-4C7F-B087-6A4368808F00}"/>
                </a:ext>
              </a:extLst>
            </p:cNvPr>
            <p:cNvSpPr txBox="1"/>
            <p:nvPr/>
          </p:nvSpPr>
          <p:spPr>
            <a:xfrm>
              <a:off x="-8930394" y="-2462368"/>
              <a:ext cx="63118" cy="67229"/>
            </a:xfrm>
            <a:custGeom>
              <a:avLst/>
              <a:gdLst/>
              <a:ahLst/>
              <a:cxnLst/>
              <a:rect l="l" t="t" r="r" b="b"/>
              <a:pathLst>
                <a:path w="63118" h="67229">
                  <a:moveTo>
                    <a:pt x="11834" y="0"/>
                  </a:moveTo>
                  <a:cubicBezTo>
                    <a:pt x="19149" y="6821"/>
                    <a:pt x="29176" y="16848"/>
                    <a:pt x="41914" y="30080"/>
                  </a:cubicBezTo>
                  <a:cubicBezTo>
                    <a:pt x="54653" y="43312"/>
                    <a:pt x="61721" y="54325"/>
                    <a:pt x="63118" y="63119"/>
                  </a:cubicBezTo>
                  <a:cubicBezTo>
                    <a:pt x="62461" y="66406"/>
                    <a:pt x="59831" y="67721"/>
                    <a:pt x="55229" y="67064"/>
                  </a:cubicBezTo>
                  <a:cubicBezTo>
                    <a:pt x="51202" y="58681"/>
                    <a:pt x="45449" y="50791"/>
                    <a:pt x="37970" y="43394"/>
                  </a:cubicBezTo>
                  <a:cubicBezTo>
                    <a:pt x="30491" y="35997"/>
                    <a:pt x="21779" y="32053"/>
                    <a:pt x="11834" y="31559"/>
                  </a:cubicBezTo>
                  <a:cubicBezTo>
                    <a:pt x="9615" y="31724"/>
                    <a:pt x="7150" y="31395"/>
                    <a:pt x="4438" y="30573"/>
                  </a:cubicBezTo>
                  <a:cubicBezTo>
                    <a:pt x="1726" y="29751"/>
                    <a:pt x="246" y="27450"/>
                    <a:pt x="0" y="23669"/>
                  </a:cubicBezTo>
                  <a:cubicBezTo>
                    <a:pt x="0" y="15779"/>
                    <a:pt x="3944" y="7890"/>
                    <a:pt x="118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4A7DBE76-1640-4B5E-B982-F487F734FC07}"/>
                </a:ext>
              </a:extLst>
            </p:cNvPr>
            <p:cNvSpPr txBox="1"/>
            <p:nvPr/>
          </p:nvSpPr>
          <p:spPr>
            <a:xfrm>
              <a:off x="-8421497" y="-2071861"/>
              <a:ext cx="19725" cy="15820"/>
            </a:xfrm>
            <a:custGeom>
              <a:avLst/>
              <a:gdLst/>
              <a:ahLst/>
              <a:cxnLst/>
              <a:rect l="l" t="t" r="r" b="b"/>
              <a:pathLst>
                <a:path w="19725" h="15820">
                  <a:moveTo>
                    <a:pt x="0" y="41"/>
                  </a:moveTo>
                  <a:lnTo>
                    <a:pt x="7890" y="41"/>
                  </a:lnTo>
                  <a:cubicBezTo>
                    <a:pt x="10110" y="-124"/>
                    <a:pt x="12575" y="205"/>
                    <a:pt x="15287" y="1027"/>
                  </a:cubicBezTo>
                  <a:cubicBezTo>
                    <a:pt x="17999" y="1849"/>
                    <a:pt x="19478" y="4150"/>
                    <a:pt x="19725" y="7931"/>
                  </a:cubicBezTo>
                  <a:cubicBezTo>
                    <a:pt x="19068" y="12533"/>
                    <a:pt x="16438" y="15163"/>
                    <a:pt x="11835" y="15820"/>
                  </a:cubicBezTo>
                  <a:cubicBezTo>
                    <a:pt x="7890" y="15656"/>
                    <a:pt x="4932" y="14012"/>
                    <a:pt x="2959" y="10889"/>
                  </a:cubicBezTo>
                  <a:cubicBezTo>
                    <a:pt x="987" y="7766"/>
                    <a:pt x="0" y="4150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4ED0038E-4888-4AA6-965D-DBFC37761CC5}"/>
                </a:ext>
              </a:extLst>
            </p:cNvPr>
            <p:cNvSpPr txBox="1"/>
            <p:nvPr/>
          </p:nvSpPr>
          <p:spPr>
            <a:xfrm>
              <a:off x="-8350529" y="-2036316"/>
              <a:ext cx="11896" cy="15780"/>
            </a:xfrm>
            <a:custGeom>
              <a:avLst/>
              <a:gdLst/>
              <a:ahLst/>
              <a:cxnLst/>
              <a:rect l="l" t="t" r="r" b="b"/>
              <a:pathLst>
                <a:path w="11896" h="15780">
                  <a:moveTo>
                    <a:pt x="40" y="0"/>
                  </a:moveTo>
                  <a:lnTo>
                    <a:pt x="11875" y="3945"/>
                  </a:lnTo>
                  <a:cubicBezTo>
                    <a:pt x="11957" y="6164"/>
                    <a:pt x="11793" y="8630"/>
                    <a:pt x="11382" y="11342"/>
                  </a:cubicBezTo>
                  <a:cubicBezTo>
                    <a:pt x="10971" y="14054"/>
                    <a:pt x="9820" y="15533"/>
                    <a:pt x="7930" y="15780"/>
                  </a:cubicBezTo>
                  <a:cubicBezTo>
                    <a:pt x="4149" y="15369"/>
                    <a:pt x="1848" y="13232"/>
                    <a:pt x="1026" y="9369"/>
                  </a:cubicBezTo>
                  <a:cubicBezTo>
                    <a:pt x="205" y="5507"/>
                    <a:pt x="-124" y="2384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437D1ED-0DF0-41E7-B65F-07F17179E163}"/>
                </a:ext>
              </a:extLst>
            </p:cNvPr>
            <p:cNvSpPr txBox="1"/>
            <p:nvPr/>
          </p:nvSpPr>
          <p:spPr>
            <a:xfrm>
              <a:off x="-8338654" y="-2008742"/>
              <a:ext cx="110458" cy="47380"/>
            </a:xfrm>
            <a:custGeom>
              <a:avLst/>
              <a:gdLst/>
              <a:ahLst/>
              <a:cxnLst/>
              <a:rect l="l" t="t" r="r" b="b"/>
              <a:pathLst>
                <a:path w="110458" h="47380">
                  <a:moveTo>
                    <a:pt x="27615" y="41"/>
                  </a:moveTo>
                  <a:lnTo>
                    <a:pt x="74954" y="41"/>
                  </a:lnTo>
                  <a:cubicBezTo>
                    <a:pt x="79145" y="5876"/>
                    <a:pt x="84570" y="9985"/>
                    <a:pt x="91227" y="12369"/>
                  </a:cubicBezTo>
                  <a:cubicBezTo>
                    <a:pt x="97884" y="14752"/>
                    <a:pt x="104294" y="15902"/>
                    <a:pt x="110458" y="15820"/>
                  </a:cubicBezTo>
                  <a:lnTo>
                    <a:pt x="98623" y="47380"/>
                  </a:lnTo>
                  <a:cubicBezTo>
                    <a:pt x="81940" y="46065"/>
                    <a:pt x="68954" y="40805"/>
                    <a:pt x="59667" y="31600"/>
                  </a:cubicBezTo>
                  <a:cubicBezTo>
                    <a:pt x="50380" y="22395"/>
                    <a:pt x="38381" y="17135"/>
                    <a:pt x="23670" y="15820"/>
                  </a:cubicBezTo>
                  <a:cubicBezTo>
                    <a:pt x="20958" y="15985"/>
                    <a:pt x="16519" y="15656"/>
                    <a:pt x="10356" y="14834"/>
                  </a:cubicBezTo>
                  <a:cubicBezTo>
                    <a:pt x="4191" y="14012"/>
                    <a:pt x="740" y="11711"/>
                    <a:pt x="0" y="7930"/>
                  </a:cubicBezTo>
                  <a:cubicBezTo>
                    <a:pt x="904" y="4150"/>
                    <a:pt x="5013" y="1849"/>
                    <a:pt x="12328" y="1027"/>
                  </a:cubicBezTo>
                  <a:cubicBezTo>
                    <a:pt x="19642" y="205"/>
                    <a:pt x="24738" y="-124"/>
                    <a:pt x="27615" y="4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0F122B39-F0E5-44F3-B525-3103224100EF}"/>
                </a:ext>
              </a:extLst>
            </p:cNvPr>
            <p:cNvSpPr txBox="1"/>
            <p:nvPr/>
          </p:nvSpPr>
          <p:spPr>
            <a:xfrm>
              <a:off x="-8642418" y="-1846959"/>
              <a:ext cx="272204" cy="122320"/>
            </a:xfrm>
            <a:custGeom>
              <a:avLst/>
              <a:gdLst/>
              <a:ahLst/>
              <a:cxnLst/>
              <a:rect l="l" t="t" r="r" b="b"/>
              <a:pathLst>
                <a:path w="272204" h="122320">
                  <a:moveTo>
                    <a:pt x="4" y="0"/>
                  </a:moveTo>
                  <a:cubicBezTo>
                    <a:pt x="29673" y="3041"/>
                    <a:pt x="58110" y="6822"/>
                    <a:pt x="85313" y="11342"/>
                  </a:cubicBezTo>
                  <a:cubicBezTo>
                    <a:pt x="112517" y="15862"/>
                    <a:pt x="137994" y="26546"/>
                    <a:pt x="161746" y="43394"/>
                  </a:cubicBezTo>
                  <a:cubicBezTo>
                    <a:pt x="161664" y="41175"/>
                    <a:pt x="161829" y="38710"/>
                    <a:pt x="162240" y="35998"/>
                  </a:cubicBezTo>
                  <a:cubicBezTo>
                    <a:pt x="162650" y="33286"/>
                    <a:pt x="163801" y="31806"/>
                    <a:pt x="165691" y="31560"/>
                  </a:cubicBezTo>
                  <a:cubicBezTo>
                    <a:pt x="167828" y="32628"/>
                    <a:pt x="170458" y="37395"/>
                    <a:pt x="173581" y="45860"/>
                  </a:cubicBezTo>
                  <a:cubicBezTo>
                    <a:pt x="176704" y="54325"/>
                    <a:pt x="179334" y="60078"/>
                    <a:pt x="181471" y="63119"/>
                  </a:cubicBezTo>
                  <a:lnTo>
                    <a:pt x="209086" y="98624"/>
                  </a:lnTo>
                  <a:cubicBezTo>
                    <a:pt x="218619" y="97884"/>
                    <a:pt x="231112" y="98377"/>
                    <a:pt x="246562" y="100103"/>
                  </a:cubicBezTo>
                  <a:cubicBezTo>
                    <a:pt x="262013" y="101829"/>
                    <a:pt x="270561" y="109226"/>
                    <a:pt x="272204" y="122293"/>
                  </a:cubicBezTo>
                  <a:cubicBezTo>
                    <a:pt x="261849" y="122540"/>
                    <a:pt x="246070" y="121060"/>
                    <a:pt x="224865" y="117855"/>
                  </a:cubicBezTo>
                  <a:cubicBezTo>
                    <a:pt x="203661" y="114650"/>
                    <a:pt x="191826" y="108239"/>
                    <a:pt x="189361" y="98624"/>
                  </a:cubicBezTo>
                  <a:lnTo>
                    <a:pt x="118352" y="82844"/>
                  </a:lnTo>
                  <a:cubicBezTo>
                    <a:pt x="114161" y="76844"/>
                    <a:pt x="108736" y="72077"/>
                    <a:pt x="102079" y="68544"/>
                  </a:cubicBezTo>
                  <a:cubicBezTo>
                    <a:pt x="95422" y="65009"/>
                    <a:pt x="89012" y="63201"/>
                    <a:pt x="82848" y="63119"/>
                  </a:cubicBezTo>
                  <a:lnTo>
                    <a:pt x="55233" y="51284"/>
                  </a:lnTo>
                  <a:cubicBezTo>
                    <a:pt x="43892" y="51449"/>
                    <a:pt x="36988" y="49147"/>
                    <a:pt x="34522" y="44381"/>
                  </a:cubicBezTo>
                  <a:cubicBezTo>
                    <a:pt x="32057" y="39614"/>
                    <a:pt x="31070" y="31395"/>
                    <a:pt x="31564" y="19725"/>
                  </a:cubicBezTo>
                  <a:lnTo>
                    <a:pt x="15784" y="23670"/>
                  </a:lnTo>
                  <a:cubicBezTo>
                    <a:pt x="9948" y="23423"/>
                    <a:pt x="5839" y="20957"/>
                    <a:pt x="3456" y="16273"/>
                  </a:cubicBezTo>
                  <a:cubicBezTo>
                    <a:pt x="1072" y="11588"/>
                    <a:pt x="-78" y="616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5384EF12-2F63-4532-9BD3-D13682241EEF}"/>
                </a:ext>
              </a:extLst>
            </p:cNvPr>
            <p:cNvSpPr txBox="1"/>
            <p:nvPr/>
          </p:nvSpPr>
          <p:spPr>
            <a:xfrm>
              <a:off x="-9995532" y="-3168513"/>
              <a:ext cx="2497150" cy="1562204"/>
            </a:xfrm>
            <a:custGeom>
              <a:avLst/>
              <a:gdLst/>
              <a:ahLst/>
              <a:cxnLst/>
              <a:rect l="l" t="t" r="r" b="b"/>
              <a:pathLst>
                <a:path w="2497150" h="1562204">
                  <a:moveTo>
                    <a:pt x="189362" y="0"/>
                  </a:moveTo>
                  <a:lnTo>
                    <a:pt x="264315" y="0"/>
                  </a:lnTo>
                  <a:cubicBezTo>
                    <a:pt x="276808" y="12492"/>
                    <a:pt x="291272" y="19067"/>
                    <a:pt x="307710" y="19725"/>
                  </a:cubicBezTo>
                  <a:lnTo>
                    <a:pt x="323489" y="31559"/>
                  </a:lnTo>
                  <a:cubicBezTo>
                    <a:pt x="327763" y="31559"/>
                    <a:pt x="332037" y="32546"/>
                    <a:pt x="336310" y="34518"/>
                  </a:cubicBezTo>
                  <a:cubicBezTo>
                    <a:pt x="340584" y="36491"/>
                    <a:pt x="342885" y="39449"/>
                    <a:pt x="343214" y="43394"/>
                  </a:cubicBezTo>
                  <a:lnTo>
                    <a:pt x="343214" y="47339"/>
                  </a:lnTo>
                  <a:lnTo>
                    <a:pt x="370828" y="71009"/>
                  </a:lnTo>
                  <a:lnTo>
                    <a:pt x="441838" y="78899"/>
                  </a:lnTo>
                  <a:lnTo>
                    <a:pt x="465507" y="110458"/>
                  </a:lnTo>
                  <a:lnTo>
                    <a:pt x="512846" y="110458"/>
                  </a:lnTo>
                  <a:cubicBezTo>
                    <a:pt x="517120" y="125005"/>
                    <a:pt x="534215" y="147195"/>
                    <a:pt x="564130" y="177029"/>
                  </a:cubicBezTo>
                  <a:cubicBezTo>
                    <a:pt x="594046" y="206863"/>
                    <a:pt x="611141" y="228067"/>
                    <a:pt x="615415" y="240641"/>
                  </a:cubicBezTo>
                  <a:cubicBezTo>
                    <a:pt x="654864" y="283378"/>
                    <a:pt x="690368" y="328087"/>
                    <a:pt x="721928" y="374769"/>
                  </a:cubicBezTo>
                  <a:cubicBezTo>
                    <a:pt x="724722" y="388659"/>
                    <a:pt x="735900" y="396384"/>
                    <a:pt x="755460" y="397946"/>
                  </a:cubicBezTo>
                  <a:cubicBezTo>
                    <a:pt x="775020" y="399507"/>
                    <a:pt x="786198" y="406246"/>
                    <a:pt x="788992" y="418163"/>
                  </a:cubicBezTo>
                  <a:lnTo>
                    <a:pt x="856056" y="469448"/>
                  </a:lnTo>
                  <a:cubicBezTo>
                    <a:pt x="860823" y="483173"/>
                    <a:pt x="879890" y="506021"/>
                    <a:pt x="913258" y="537991"/>
                  </a:cubicBezTo>
                  <a:cubicBezTo>
                    <a:pt x="946625" y="569961"/>
                    <a:pt x="965692" y="587878"/>
                    <a:pt x="970459" y="591741"/>
                  </a:cubicBezTo>
                  <a:cubicBezTo>
                    <a:pt x="980897" y="599877"/>
                    <a:pt x="990595" y="610233"/>
                    <a:pt x="999553" y="622807"/>
                  </a:cubicBezTo>
                  <a:cubicBezTo>
                    <a:pt x="1008511" y="635382"/>
                    <a:pt x="1013278" y="648696"/>
                    <a:pt x="1013853" y="662749"/>
                  </a:cubicBezTo>
                  <a:lnTo>
                    <a:pt x="1076972" y="666695"/>
                  </a:lnTo>
                  <a:cubicBezTo>
                    <a:pt x="1076808" y="670639"/>
                    <a:pt x="1077137" y="673598"/>
                    <a:pt x="1077959" y="675570"/>
                  </a:cubicBezTo>
                  <a:cubicBezTo>
                    <a:pt x="1078780" y="677543"/>
                    <a:pt x="1081082" y="678529"/>
                    <a:pt x="1084862" y="678529"/>
                  </a:cubicBezTo>
                  <a:cubicBezTo>
                    <a:pt x="1090698" y="678365"/>
                    <a:pt x="1095793" y="676721"/>
                    <a:pt x="1100149" y="673598"/>
                  </a:cubicBezTo>
                  <a:cubicBezTo>
                    <a:pt x="1104505" y="670475"/>
                    <a:pt x="1108614" y="666859"/>
                    <a:pt x="1112477" y="662749"/>
                  </a:cubicBezTo>
                  <a:lnTo>
                    <a:pt x="1179541" y="710089"/>
                  </a:lnTo>
                  <a:lnTo>
                    <a:pt x="1163761" y="737703"/>
                  </a:lnTo>
                  <a:lnTo>
                    <a:pt x="1179541" y="765318"/>
                  </a:lnTo>
                  <a:cubicBezTo>
                    <a:pt x="1173541" y="765564"/>
                    <a:pt x="1168774" y="768030"/>
                    <a:pt x="1165240" y="772715"/>
                  </a:cubicBezTo>
                  <a:cubicBezTo>
                    <a:pt x="1161706" y="777399"/>
                    <a:pt x="1159898" y="782823"/>
                    <a:pt x="1159816" y="788987"/>
                  </a:cubicBezTo>
                  <a:lnTo>
                    <a:pt x="1179541" y="824492"/>
                  </a:lnTo>
                  <a:cubicBezTo>
                    <a:pt x="1186034" y="822437"/>
                    <a:pt x="1192773" y="822602"/>
                    <a:pt x="1199758" y="824985"/>
                  </a:cubicBezTo>
                  <a:cubicBezTo>
                    <a:pt x="1206744" y="827368"/>
                    <a:pt x="1210525" y="832464"/>
                    <a:pt x="1211100" y="840272"/>
                  </a:cubicBezTo>
                  <a:lnTo>
                    <a:pt x="1242660" y="856051"/>
                  </a:lnTo>
                  <a:cubicBezTo>
                    <a:pt x="1259919" y="857202"/>
                    <a:pt x="1269781" y="861804"/>
                    <a:pt x="1272247" y="869859"/>
                  </a:cubicBezTo>
                  <a:cubicBezTo>
                    <a:pt x="1274712" y="877913"/>
                    <a:pt x="1284575" y="882515"/>
                    <a:pt x="1301834" y="883666"/>
                  </a:cubicBezTo>
                  <a:cubicBezTo>
                    <a:pt x="1302245" y="891391"/>
                    <a:pt x="1305368" y="896651"/>
                    <a:pt x="1311203" y="899446"/>
                  </a:cubicBezTo>
                  <a:cubicBezTo>
                    <a:pt x="1317038" y="902240"/>
                    <a:pt x="1323120" y="903555"/>
                    <a:pt x="1329448" y="903391"/>
                  </a:cubicBezTo>
                  <a:lnTo>
                    <a:pt x="1333393" y="903391"/>
                  </a:lnTo>
                  <a:lnTo>
                    <a:pt x="1297889" y="871831"/>
                  </a:lnTo>
                  <a:lnTo>
                    <a:pt x="1289999" y="840272"/>
                  </a:lnTo>
                  <a:lnTo>
                    <a:pt x="1254495" y="816602"/>
                  </a:lnTo>
                  <a:cubicBezTo>
                    <a:pt x="1248906" y="816684"/>
                    <a:pt x="1239372" y="815534"/>
                    <a:pt x="1225894" y="813150"/>
                  </a:cubicBezTo>
                  <a:cubicBezTo>
                    <a:pt x="1212415" y="810767"/>
                    <a:pt x="1204854" y="806657"/>
                    <a:pt x="1203210" y="800822"/>
                  </a:cubicBezTo>
                  <a:cubicBezTo>
                    <a:pt x="1203704" y="796713"/>
                    <a:pt x="1206662" y="792111"/>
                    <a:pt x="1212086" y="787015"/>
                  </a:cubicBezTo>
                  <a:cubicBezTo>
                    <a:pt x="1217511" y="781919"/>
                    <a:pt x="1222442" y="777317"/>
                    <a:pt x="1226880" y="773208"/>
                  </a:cubicBezTo>
                  <a:cubicBezTo>
                    <a:pt x="1226880" y="765318"/>
                    <a:pt x="1230825" y="761373"/>
                    <a:pt x="1238715" y="761373"/>
                  </a:cubicBezTo>
                  <a:cubicBezTo>
                    <a:pt x="1248824" y="761784"/>
                    <a:pt x="1259179" y="764907"/>
                    <a:pt x="1269781" y="770742"/>
                  </a:cubicBezTo>
                  <a:cubicBezTo>
                    <a:pt x="1280383" y="776577"/>
                    <a:pt x="1289752" y="782659"/>
                    <a:pt x="1297889" y="788987"/>
                  </a:cubicBezTo>
                  <a:cubicBezTo>
                    <a:pt x="1306108" y="789316"/>
                    <a:pt x="1313340" y="792604"/>
                    <a:pt x="1319586" y="798850"/>
                  </a:cubicBezTo>
                  <a:cubicBezTo>
                    <a:pt x="1325832" y="805096"/>
                    <a:pt x="1329120" y="812328"/>
                    <a:pt x="1329448" y="820547"/>
                  </a:cubicBezTo>
                  <a:cubicBezTo>
                    <a:pt x="1328791" y="832382"/>
                    <a:pt x="1326161" y="844217"/>
                    <a:pt x="1321558" y="856051"/>
                  </a:cubicBezTo>
                  <a:cubicBezTo>
                    <a:pt x="1332982" y="858928"/>
                    <a:pt x="1343666" y="864023"/>
                    <a:pt x="1353611" y="871338"/>
                  </a:cubicBezTo>
                  <a:cubicBezTo>
                    <a:pt x="1363556" y="878653"/>
                    <a:pt x="1375226" y="882762"/>
                    <a:pt x="1388622" y="883666"/>
                  </a:cubicBezTo>
                  <a:cubicBezTo>
                    <a:pt x="1390842" y="883584"/>
                    <a:pt x="1393307" y="883748"/>
                    <a:pt x="1396019" y="884159"/>
                  </a:cubicBezTo>
                  <a:cubicBezTo>
                    <a:pt x="1398731" y="884570"/>
                    <a:pt x="1400211" y="885721"/>
                    <a:pt x="1400457" y="887611"/>
                  </a:cubicBezTo>
                  <a:cubicBezTo>
                    <a:pt x="1398320" y="892953"/>
                    <a:pt x="1389773" y="897062"/>
                    <a:pt x="1374815" y="899939"/>
                  </a:cubicBezTo>
                  <a:cubicBezTo>
                    <a:pt x="1359858" y="902816"/>
                    <a:pt x="1351310" y="907911"/>
                    <a:pt x="1349173" y="915226"/>
                  </a:cubicBezTo>
                  <a:cubicBezTo>
                    <a:pt x="1351885" y="925088"/>
                    <a:pt x="1364213" y="932978"/>
                    <a:pt x="1386157" y="938895"/>
                  </a:cubicBezTo>
                  <a:cubicBezTo>
                    <a:pt x="1408100" y="944812"/>
                    <a:pt x="1423387" y="948758"/>
                    <a:pt x="1432017" y="950730"/>
                  </a:cubicBezTo>
                  <a:lnTo>
                    <a:pt x="1459632" y="982289"/>
                  </a:lnTo>
                  <a:cubicBezTo>
                    <a:pt x="1489218" y="993549"/>
                    <a:pt x="1504012" y="1007521"/>
                    <a:pt x="1504012" y="1024204"/>
                  </a:cubicBezTo>
                  <a:cubicBezTo>
                    <a:pt x="1504012" y="1040888"/>
                    <a:pt x="1512888" y="1051901"/>
                    <a:pt x="1530640" y="1057243"/>
                  </a:cubicBezTo>
                  <a:cubicBezTo>
                    <a:pt x="1530558" y="1059462"/>
                    <a:pt x="1530722" y="1061928"/>
                    <a:pt x="1531133" y="1064640"/>
                  </a:cubicBezTo>
                  <a:cubicBezTo>
                    <a:pt x="1531544" y="1067352"/>
                    <a:pt x="1532695" y="1068832"/>
                    <a:pt x="1534585" y="1069078"/>
                  </a:cubicBezTo>
                  <a:cubicBezTo>
                    <a:pt x="1540420" y="1068749"/>
                    <a:pt x="1545516" y="1066448"/>
                    <a:pt x="1549872" y="1062174"/>
                  </a:cubicBezTo>
                  <a:cubicBezTo>
                    <a:pt x="1554228" y="1057901"/>
                    <a:pt x="1558337" y="1053627"/>
                    <a:pt x="1562200" y="1049353"/>
                  </a:cubicBezTo>
                  <a:cubicBezTo>
                    <a:pt x="1577979" y="1055846"/>
                    <a:pt x="1593759" y="1062585"/>
                    <a:pt x="1609539" y="1069571"/>
                  </a:cubicBezTo>
                  <a:cubicBezTo>
                    <a:pt x="1625318" y="1076557"/>
                    <a:pt x="1641098" y="1080338"/>
                    <a:pt x="1656878" y="1080913"/>
                  </a:cubicBezTo>
                  <a:lnTo>
                    <a:pt x="1680548" y="1112472"/>
                  </a:lnTo>
                  <a:cubicBezTo>
                    <a:pt x="1698300" y="1108856"/>
                    <a:pt x="1718025" y="1107212"/>
                    <a:pt x="1739722" y="1107541"/>
                  </a:cubicBezTo>
                  <a:cubicBezTo>
                    <a:pt x="1761419" y="1107870"/>
                    <a:pt x="1773254" y="1120033"/>
                    <a:pt x="1775226" y="1144032"/>
                  </a:cubicBezTo>
                  <a:cubicBezTo>
                    <a:pt x="1794129" y="1146004"/>
                    <a:pt x="1805635" y="1153894"/>
                    <a:pt x="1809744" y="1167701"/>
                  </a:cubicBezTo>
                  <a:cubicBezTo>
                    <a:pt x="1813854" y="1181509"/>
                    <a:pt x="1827332" y="1189399"/>
                    <a:pt x="1850180" y="1191371"/>
                  </a:cubicBezTo>
                  <a:cubicBezTo>
                    <a:pt x="1879274" y="1203781"/>
                    <a:pt x="1906888" y="1216438"/>
                    <a:pt x="1933024" y="1229341"/>
                  </a:cubicBezTo>
                  <a:cubicBezTo>
                    <a:pt x="1959159" y="1242244"/>
                    <a:pt x="1986773" y="1251943"/>
                    <a:pt x="2015867" y="1258435"/>
                  </a:cubicBezTo>
                  <a:cubicBezTo>
                    <a:pt x="2023018" y="1261805"/>
                    <a:pt x="2028442" y="1268873"/>
                    <a:pt x="2032140" y="1279639"/>
                  </a:cubicBezTo>
                  <a:cubicBezTo>
                    <a:pt x="2035839" y="1290406"/>
                    <a:pt x="2042249" y="1296487"/>
                    <a:pt x="2051372" y="1297885"/>
                  </a:cubicBezTo>
                  <a:cubicBezTo>
                    <a:pt x="2053344" y="1297638"/>
                    <a:pt x="2055317" y="1296159"/>
                    <a:pt x="2057289" y="1293446"/>
                  </a:cubicBezTo>
                  <a:cubicBezTo>
                    <a:pt x="2059262" y="1290734"/>
                    <a:pt x="2061234" y="1288269"/>
                    <a:pt x="2063206" y="1286050"/>
                  </a:cubicBezTo>
                  <a:cubicBezTo>
                    <a:pt x="2067316" y="1289912"/>
                    <a:pt x="2070932" y="1294022"/>
                    <a:pt x="2074055" y="1298378"/>
                  </a:cubicBezTo>
                  <a:cubicBezTo>
                    <a:pt x="2077178" y="1302734"/>
                    <a:pt x="2078822" y="1307829"/>
                    <a:pt x="2078986" y="1313664"/>
                  </a:cubicBezTo>
                  <a:cubicBezTo>
                    <a:pt x="2077918" y="1319171"/>
                    <a:pt x="2072165" y="1321965"/>
                    <a:pt x="2061727" y="1322047"/>
                  </a:cubicBezTo>
                  <a:cubicBezTo>
                    <a:pt x="2051290" y="1322129"/>
                    <a:pt x="2042578" y="1321965"/>
                    <a:pt x="2035592" y="1321554"/>
                  </a:cubicBezTo>
                  <a:cubicBezTo>
                    <a:pt x="2029428" y="1321883"/>
                    <a:pt x="2024004" y="1321226"/>
                    <a:pt x="2019319" y="1319582"/>
                  </a:cubicBezTo>
                  <a:cubicBezTo>
                    <a:pt x="2014634" y="1317938"/>
                    <a:pt x="2012169" y="1313336"/>
                    <a:pt x="2011922" y="1305774"/>
                  </a:cubicBezTo>
                  <a:cubicBezTo>
                    <a:pt x="1994252" y="1304459"/>
                    <a:pt x="1970419" y="1298213"/>
                    <a:pt x="1940420" y="1287036"/>
                  </a:cubicBezTo>
                  <a:cubicBezTo>
                    <a:pt x="1910422" y="1275859"/>
                    <a:pt x="1885602" y="1267640"/>
                    <a:pt x="1865960" y="1262380"/>
                  </a:cubicBezTo>
                  <a:cubicBezTo>
                    <a:pt x="1880014" y="1268215"/>
                    <a:pt x="1894314" y="1275283"/>
                    <a:pt x="1908861" y="1283584"/>
                  </a:cubicBezTo>
                  <a:cubicBezTo>
                    <a:pt x="1923408" y="1291885"/>
                    <a:pt x="1936722" y="1301912"/>
                    <a:pt x="1948803" y="1313664"/>
                  </a:cubicBezTo>
                  <a:cubicBezTo>
                    <a:pt x="1948968" y="1317445"/>
                    <a:pt x="1950611" y="1319746"/>
                    <a:pt x="1953735" y="1320568"/>
                  </a:cubicBezTo>
                  <a:cubicBezTo>
                    <a:pt x="1956858" y="1321390"/>
                    <a:pt x="1960474" y="1321719"/>
                    <a:pt x="1964583" y="1321554"/>
                  </a:cubicBezTo>
                  <a:cubicBezTo>
                    <a:pt x="1973459" y="1320732"/>
                    <a:pt x="1983322" y="1320404"/>
                    <a:pt x="1994170" y="1320568"/>
                  </a:cubicBezTo>
                  <a:cubicBezTo>
                    <a:pt x="2005019" y="1320732"/>
                    <a:pt x="2010936" y="1326321"/>
                    <a:pt x="2011922" y="1337334"/>
                  </a:cubicBezTo>
                  <a:cubicBezTo>
                    <a:pt x="2024004" y="1337087"/>
                    <a:pt x="2040276" y="1339553"/>
                    <a:pt x="2060741" y="1344731"/>
                  </a:cubicBezTo>
                  <a:cubicBezTo>
                    <a:pt x="2081205" y="1349908"/>
                    <a:pt x="2092547" y="1359278"/>
                    <a:pt x="2094766" y="1372838"/>
                  </a:cubicBezTo>
                  <a:lnTo>
                    <a:pt x="2138160" y="1376783"/>
                  </a:lnTo>
                  <a:cubicBezTo>
                    <a:pt x="2137503" y="1381386"/>
                    <a:pt x="2138818" y="1384016"/>
                    <a:pt x="2142105" y="1384673"/>
                  </a:cubicBezTo>
                  <a:cubicBezTo>
                    <a:pt x="2147941" y="1384098"/>
                    <a:pt x="2152050" y="1381303"/>
                    <a:pt x="2154433" y="1376290"/>
                  </a:cubicBezTo>
                  <a:cubicBezTo>
                    <a:pt x="2156817" y="1371277"/>
                    <a:pt x="2157967" y="1367496"/>
                    <a:pt x="2157885" y="1364948"/>
                  </a:cubicBezTo>
                  <a:cubicBezTo>
                    <a:pt x="2154598" y="1360182"/>
                    <a:pt x="2141448" y="1352949"/>
                    <a:pt x="2118436" y="1343251"/>
                  </a:cubicBezTo>
                  <a:cubicBezTo>
                    <a:pt x="2095424" y="1333553"/>
                    <a:pt x="2082274" y="1326321"/>
                    <a:pt x="2078986" y="1321554"/>
                  </a:cubicBezTo>
                  <a:lnTo>
                    <a:pt x="2086876" y="1321554"/>
                  </a:lnTo>
                  <a:lnTo>
                    <a:pt x="2122380" y="1309719"/>
                  </a:lnTo>
                  <a:lnTo>
                    <a:pt x="2169720" y="1321554"/>
                  </a:lnTo>
                  <a:lnTo>
                    <a:pt x="2193390" y="1353114"/>
                  </a:lnTo>
                  <a:lnTo>
                    <a:pt x="2236784" y="1353114"/>
                  </a:lnTo>
                  <a:lnTo>
                    <a:pt x="2240729" y="1361003"/>
                  </a:lnTo>
                  <a:cubicBezTo>
                    <a:pt x="2240071" y="1366674"/>
                    <a:pt x="2236455" y="1370126"/>
                    <a:pt x="2229880" y="1371359"/>
                  </a:cubicBezTo>
                  <a:cubicBezTo>
                    <a:pt x="2223305" y="1372592"/>
                    <a:pt x="2217717" y="1373085"/>
                    <a:pt x="2213114" y="1372838"/>
                  </a:cubicBezTo>
                  <a:cubicBezTo>
                    <a:pt x="2208183" y="1372674"/>
                    <a:pt x="2201279" y="1373003"/>
                    <a:pt x="2192403" y="1373824"/>
                  </a:cubicBezTo>
                  <a:cubicBezTo>
                    <a:pt x="2183527" y="1374646"/>
                    <a:pt x="2178596" y="1376948"/>
                    <a:pt x="2177610" y="1380728"/>
                  </a:cubicBezTo>
                  <a:cubicBezTo>
                    <a:pt x="2177856" y="1382947"/>
                    <a:pt x="2179336" y="1385413"/>
                    <a:pt x="2182048" y="1388125"/>
                  </a:cubicBezTo>
                  <a:cubicBezTo>
                    <a:pt x="2184760" y="1390837"/>
                    <a:pt x="2187225" y="1392316"/>
                    <a:pt x="2189444" y="1392563"/>
                  </a:cubicBezTo>
                  <a:cubicBezTo>
                    <a:pt x="2190431" y="1428150"/>
                    <a:pt x="2197334" y="1441793"/>
                    <a:pt x="2210155" y="1433492"/>
                  </a:cubicBezTo>
                  <a:cubicBezTo>
                    <a:pt x="2222976" y="1425191"/>
                    <a:pt x="2235797" y="1429958"/>
                    <a:pt x="2248618" y="1447792"/>
                  </a:cubicBezTo>
                  <a:cubicBezTo>
                    <a:pt x="2264398" y="1448450"/>
                    <a:pt x="2280178" y="1451080"/>
                    <a:pt x="2295958" y="1455682"/>
                  </a:cubicBezTo>
                  <a:cubicBezTo>
                    <a:pt x="2311738" y="1460285"/>
                    <a:pt x="2327517" y="1462914"/>
                    <a:pt x="2343297" y="1463572"/>
                  </a:cubicBezTo>
                  <a:lnTo>
                    <a:pt x="2359077" y="1479352"/>
                  </a:lnTo>
                  <a:cubicBezTo>
                    <a:pt x="2398526" y="1480009"/>
                    <a:pt x="2437975" y="1482639"/>
                    <a:pt x="2477425" y="1487242"/>
                  </a:cubicBezTo>
                  <a:cubicBezTo>
                    <a:pt x="2479973" y="1489461"/>
                    <a:pt x="2483753" y="1492912"/>
                    <a:pt x="2488767" y="1497597"/>
                  </a:cubicBezTo>
                  <a:cubicBezTo>
                    <a:pt x="2493780" y="1502282"/>
                    <a:pt x="2496575" y="1506719"/>
                    <a:pt x="2497150" y="1510911"/>
                  </a:cubicBezTo>
                  <a:cubicBezTo>
                    <a:pt x="2495752" y="1513952"/>
                    <a:pt x="2489671" y="1515760"/>
                    <a:pt x="2478904" y="1516335"/>
                  </a:cubicBezTo>
                  <a:cubicBezTo>
                    <a:pt x="2468138" y="1516911"/>
                    <a:pt x="2461070" y="1521678"/>
                    <a:pt x="2457700" y="1530636"/>
                  </a:cubicBezTo>
                  <a:cubicBezTo>
                    <a:pt x="2420305" y="1529156"/>
                    <a:pt x="2384637" y="1523239"/>
                    <a:pt x="2350694" y="1512884"/>
                  </a:cubicBezTo>
                  <a:cubicBezTo>
                    <a:pt x="2316751" y="1502528"/>
                    <a:pt x="2284041" y="1496611"/>
                    <a:pt x="2252564" y="1495131"/>
                  </a:cubicBezTo>
                  <a:lnTo>
                    <a:pt x="2236784" y="1479352"/>
                  </a:lnTo>
                  <a:lnTo>
                    <a:pt x="2134216" y="1479352"/>
                  </a:lnTo>
                  <a:lnTo>
                    <a:pt x="2094766" y="1447792"/>
                  </a:lnTo>
                  <a:lnTo>
                    <a:pt x="1929079" y="1447792"/>
                  </a:lnTo>
                  <a:lnTo>
                    <a:pt x="1858070" y="1420178"/>
                  </a:lnTo>
                  <a:cubicBezTo>
                    <a:pt x="1851824" y="1420260"/>
                    <a:pt x="1845577" y="1419109"/>
                    <a:pt x="1839331" y="1416726"/>
                  </a:cubicBezTo>
                  <a:cubicBezTo>
                    <a:pt x="1833085" y="1414342"/>
                    <a:pt x="1828811" y="1410233"/>
                    <a:pt x="1826510" y="1404398"/>
                  </a:cubicBezTo>
                  <a:lnTo>
                    <a:pt x="1787061" y="1404398"/>
                  </a:lnTo>
                  <a:lnTo>
                    <a:pt x="1767336" y="1384673"/>
                  </a:lnTo>
                  <a:cubicBezTo>
                    <a:pt x="1755419" y="1385084"/>
                    <a:pt x="1739804" y="1383276"/>
                    <a:pt x="1720490" y="1379249"/>
                  </a:cubicBezTo>
                  <a:cubicBezTo>
                    <a:pt x="1701176" y="1375222"/>
                    <a:pt x="1690492" y="1366510"/>
                    <a:pt x="1688438" y="1353114"/>
                  </a:cubicBezTo>
                  <a:lnTo>
                    <a:pt x="1625318" y="1353114"/>
                  </a:lnTo>
                  <a:cubicBezTo>
                    <a:pt x="1626633" y="1366263"/>
                    <a:pt x="1631893" y="1371523"/>
                    <a:pt x="1641098" y="1368893"/>
                  </a:cubicBezTo>
                  <a:cubicBezTo>
                    <a:pt x="1650303" y="1366263"/>
                    <a:pt x="1655563" y="1371523"/>
                    <a:pt x="1656878" y="1384673"/>
                  </a:cubicBezTo>
                  <a:cubicBezTo>
                    <a:pt x="1670028" y="1384016"/>
                    <a:pt x="1684164" y="1385331"/>
                    <a:pt x="1699286" y="1388618"/>
                  </a:cubicBezTo>
                  <a:cubicBezTo>
                    <a:pt x="1714408" y="1391906"/>
                    <a:pt x="1722627" y="1401111"/>
                    <a:pt x="1723942" y="1416233"/>
                  </a:cubicBezTo>
                  <a:lnTo>
                    <a:pt x="1747612" y="1447792"/>
                  </a:lnTo>
                  <a:cubicBezTo>
                    <a:pt x="1757556" y="1447957"/>
                    <a:pt x="1765282" y="1450586"/>
                    <a:pt x="1770788" y="1455682"/>
                  </a:cubicBezTo>
                  <a:cubicBezTo>
                    <a:pt x="1776294" y="1460778"/>
                    <a:pt x="1779089" y="1467352"/>
                    <a:pt x="1779171" y="1475407"/>
                  </a:cubicBezTo>
                  <a:lnTo>
                    <a:pt x="1779171" y="1479352"/>
                  </a:lnTo>
                  <a:cubicBezTo>
                    <a:pt x="1788869" y="1480009"/>
                    <a:pt x="1798074" y="1482639"/>
                    <a:pt x="1806786" y="1487242"/>
                  </a:cubicBezTo>
                  <a:cubicBezTo>
                    <a:pt x="1815497" y="1491844"/>
                    <a:pt x="1824702" y="1494474"/>
                    <a:pt x="1834400" y="1495131"/>
                  </a:cubicBezTo>
                  <a:cubicBezTo>
                    <a:pt x="1860946" y="1496611"/>
                    <a:pt x="1871959" y="1502528"/>
                    <a:pt x="1867439" y="1512884"/>
                  </a:cubicBezTo>
                  <a:cubicBezTo>
                    <a:pt x="1862919" y="1523239"/>
                    <a:pt x="1872945" y="1529156"/>
                    <a:pt x="1897519" y="1530636"/>
                  </a:cubicBezTo>
                  <a:lnTo>
                    <a:pt x="1917244" y="1530636"/>
                  </a:lnTo>
                  <a:cubicBezTo>
                    <a:pt x="1917819" y="1542306"/>
                    <a:pt x="1916669" y="1550525"/>
                    <a:pt x="1913792" y="1555292"/>
                  </a:cubicBezTo>
                  <a:cubicBezTo>
                    <a:pt x="1910915" y="1560058"/>
                    <a:pt x="1902861" y="1562360"/>
                    <a:pt x="1889629" y="1562195"/>
                  </a:cubicBezTo>
                  <a:cubicBezTo>
                    <a:pt x="1880014" y="1561127"/>
                    <a:pt x="1859796" y="1556360"/>
                    <a:pt x="1828976" y="1547895"/>
                  </a:cubicBezTo>
                  <a:cubicBezTo>
                    <a:pt x="1798156" y="1539430"/>
                    <a:pt x="1778924" y="1533677"/>
                    <a:pt x="1771281" y="1530636"/>
                  </a:cubicBezTo>
                  <a:cubicBezTo>
                    <a:pt x="1753693" y="1529978"/>
                    <a:pt x="1736599" y="1527348"/>
                    <a:pt x="1719997" y="1522746"/>
                  </a:cubicBezTo>
                  <a:cubicBezTo>
                    <a:pt x="1703395" y="1518144"/>
                    <a:pt x="1686301" y="1515514"/>
                    <a:pt x="1668713" y="1514856"/>
                  </a:cubicBezTo>
                  <a:cubicBezTo>
                    <a:pt x="1651043" y="1497433"/>
                    <a:pt x="1625236" y="1490858"/>
                    <a:pt x="1591294" y="1495131"/>
                  </a:cubicBezTo>
                  <a:cubicBezTo>
                    <a:pt x="1557350" y="1499405"/>
                    <a:pt x="1538448" y="1488885"/>
                    <a:pt x="1534585" y="1463572"/>
                  </a:cubicBezTo>
                  <a:lnTo>
                    <a:pt x="1483301" y="1459627"/>
                  </a:lnTo>
                  <a:lnTo>
                    <a:pt x="1463576" y="1447792"/>
                  </a:lnTo>
                  <a:cubicBezTo>
                    <a:pt x="1463740" y="1451655"/>
                    <a:pt x="1464398" y="1454778"/>
                    <a:pt x="1465549" y="1457161"/>
                  </a:cubicBezTo>
                  <a:cubicBezTo>
                    <a:pt x="1466699" y="1459545"/>
                    <a:pt x="1467357" y="1461682"/>
                    <a:pt x="1467521" y="1463572"/>
                  </a:cubicBezTo>
                  <a:lnTo>
                    <a:pt x="1491191" y="1479352"/>
                  </a:lnTo>
                  <a:cubicBezTo>
                    <a:pt x="1503519" y="1480338"/>
                    <a:pt x="1516340" y="1486255"/>
                    <a:pt x="1529654" y="1497104"/>
                  </a:cubicBezTo>
                  <a:cubicBezTo>
                    <a:pt x="1542968" y="1507953"/>
                    <a:pt x="1553817" y="1517815"/>
                    <a:pt x="1562200" y="1526691"/>
                  </a:cubicBezTo>
                  <a:lnTo>
                    <a:pt x="1601649" y="1530636"/>
                  </a:lnTo>
                  <a:cubicBezTo>
                    <a:pt x="1603539" y="1533019"/>
                    <a:pt x="1605676" y="1536142"/>
                    <a:pt x="1608059" y="1540005"/>
                  </a:cubicBezTo>
                  <a:cubicBezTo>
                    <a:pt x="1610443" y="1543868"/>
                    <a:pt x="1613566" y="1546005"/>
                    <a:pt x="1617429" y="1546416"/>
                  </a:cubicBezTo>
                  <a:cubicBezTo>
                    <a:pt x="1621209" y="1545758"/>
                    <a:pt x="1623510" y="1542142"/>
                    <a:pt x="1624332" y="1535567"/>
                  </a:cubicBezTo>
                  <a:cubicBezTo>
                    <a:pt x="1625154" y="1528992"/>
                    <a:pt x="1625483" y="1523404"/>
                    <a:pt x="1625318" y="1518801"/>
                  </a:cubicBezTo>
                  <a:lnTo>
                    <a:pt x="1641098" y="1514856"/>
                  </a:lnTo>
                  <a:cubicBezTo>
                    <a:pt x="1645208" y="1515020"/>
                    <a:pt x="1648824" y="1516664"/>
                    <a:pt x="1651947" y="1519787"/>
                  </a:cubicBezTo>
                  <a:cubicBezTo>
                    <a:pt x="1655070" y="1522910"/>
                    <a:pt x="1656714" y="1526526"/>
                    <a:pt x="1656878" y="1530636"/>
                  </a:cubicBezTo>
                  <a:lnTo>
                    <a:pt x="1605594" y="1562195"/>
                  </a:lnTo>
                  <a:cubicBezTo>
                    <a:pt x="1589732" y="1561949"/>
                    <a:pt x="1574117" y="1559483"/>
                    <a:pt x="1558748" y="1554799"/>
                  </a:cubicBezTo>
                  <a:cubicBezTo>
                    <a:pt x="1543379" y="1550114"/>
                    <a:pt x="1528750" y="1544690"/>
                    <a:pt x="1514860" y="1538526"/>
                  </a:cubicBezTo>
                  <a:cubicBezTo>
                    <a:pt x="1511080" y="1524883"/>
                    <a:pt x="1493985" y="1514692"/>
                    <a:pt x="1463576" y="1507953"/>
                  </a:cubicBezTo>
                  <a:cubicBezTo>
                    <a:pt x="1433167" y="1501213"/>
                    <a:pt x="1412128" y="1496939"/>
                    <a:pt x="1400457" y="1495131"/>
                  </a:cubicBezTo>
                  <a:cubicBezTo>
                    <a:pt x="1403252" y="1474503"/>
                    <a:pt x="1391746" y="1461517"/>
                    <a:pt x="1365939" y="1456175"/>
                  </a:cubicBezTo>
                  <a:cubicBezTo>
                    <a:pt x="1340132" y="1450833"/>
                    <a:pt x="1318764" y="1446724"/>
                    <a:pt x="1301834" y="1443847"/>
                  </a:cubicBezTo>
                  <a:cubicBezTo>
                    <a:pt x="1299697" y="1432423"/>
                    <a:pt x="1289177" y="1424698"/>
                    <a:pt x="1270274" y="1420671"/>
                  </a:cubicBezTo>
                  <a:cubicBezTo>
                    <a:pt x="1251372" y="1416644"/>
                    <a:pt x="1236907" y="1413849"/>
                    <a:pt x="1226880" y="1412288"/>
                  </a:cubicBezTo>
                  <a:lnTo>
                    <a:pt x="1128256" y="1384673"/>
                  </a:lnTo>
                  <a:cubicBezTo>
                    <a:pt x="1128503" y="1380564"/>
                    <a:pt x="1128010" y="1376948"/>
                    <a:pt x="1126777" y="1373824"/>
                  </a:cubicBezTo>
                  <a:cubicBezTo>
                    <a:pt x="1125544" y="1370701"/>
                    <a:pt x="1122092" y="1369058"/>
                    <a:pt x="1116422" y="1368893"/>
                  </a:cubicBezTo>
                  <a:cubicBezTo>
                    <a:pt x="1110258" y="1369469"/>
                    <a:pt x="1104834" y="1369304"/>
                    <a:pt x="1100149" y="1368400"/>
                  </a:cubicBezTo>
                  <a:cubicBezTo>
                    <a:pt x="1095464" y="1367496"/>
                    <a:pt x="1092999" y="1362401"/>
                    <a:pt x="1092752" y="1353114"/>
                  </a:cubicBezTo>
                  <a:cubicBezTo>
                    <a:pt x="1084780" y="1352949"/>
                    <a:pt x="1077055" y="1351306"/>
                    <a:pt x="1069576" y="1348182"/>
                  </a:cubicBezTo>
                  <a:cubicBezTo>
                    <a:pt x="1062097" y="1345059"/>
                    <a:pt x="1055358" y="1341443"/>
                    <a:pt x="1049358" y="1337334"/>
                  </a:cubicBezTo>
                  <a:cubicBezTo>
                    <a:pt x="1020182" y="1333307"/>
                    <a:pt x="992732" y="1321636"/>
                    <a:pt x="967007" y="1302323"/>
                  </a:cubicBezTo>
                  <a:cubicBezTo>
                    <a:pt x="941283" y="1283009"/>
                    <a:pt x="914819" y="1268380"/>
                    <a:pt x="887615" y="1258435"/>
                  </a:cubicBezTo>
                  <a:cubicBezTo>
                    <a:pt x="885232" y="1253504"/>
                    <a:pt x="874219" y="1246600"/>
                    <a:pt x="854576" y="1237724"/>
                  </a:cubicBezTo>
                  <a:cubicBezTo>
                    <a:pt x="834934" y="1228848"/>
                    <a:pt x="820962" y="1223917"/>
                    <a:pt x="812662" y="1222931"/>
                  </a:cubicBezTo>
                  <a:cubicBezTo>
                    <a:pt x="796882" y="1222931"/>
                    <a:pt x="788992" y="1215041"/>
                    <a:pt x="788992" y="1199261"/>
                  </a:cubicBezTo>
                  <a:cubicBezTo>
                    <a:pt x="767706" y="1189399"/>
                    <a:pt x="748146" y="1178550"/>
                    <a:pt x="730311" y="1166715"/>
                  </a:cubicBezTo>
                  <a:cubicBezTo>
                    <a:pt x="712476" y="1154880"/>
                    <a:pt x="693902" y="1142059"/>
                    <a:pt x="674589" y="1128252"/>
                  </a:cubicBezTo>
                  <a:lnTo>
                    <a:pt x="631194" y="1128252"/>
                  </a:lnTo>
                  <a:cubicBezTo>
                    <a:pt x="631934" y="1116417"/>
                    <a:pt x="631441" y="1107541"/>
                    <a:pt x="629715" y="1101624"/>
                  </a:cubicBezTo>
                  <a:cubicBezTo>
                    <a:pt x="627989" y="1095706"/>
                    <a:pt x="620592" y="1092748"/>
                    <a:pt x="607525" y="1092748"/>
                  </a:cubicBezTo>
                  <a:lnTo>
                    <a:pt x="595690" y="1092748"/>
                  </a:lnTo>
                  <a:cubicBezTo>
                    <a:pt x="593060" y="1077708"/>
                    <a:pt x="582540" y="1069325"/>
                    <a:pt x="564130" y="1067599"/>
                  </a:cubicBezTo>
                  <a:cubicBezTo>
                    <a:pt x="545721" y="1065873"/>
                    <a:pt x="535201" y="1054531"/>
                    <a:pt x="532571" y="1033574"/>
                  </a:cubicBezTo>
                  <a:lnTo>
                    <a:pt x="481287" y="1029629"/>
                  </a:lnTo>
                  <a:cubicBezTo>
                    <a:pt x="484985" y="1019684"/>
                    <a:pt x="484492" y="1011959"/>
                    <a:pt x="479808" y="1006452"/>
                  </a:cubicBezTo>
                  <a:cubicBezTo>
                    <a:pt x="475123" y="1000946"/>
                    <a:pt x="467726" y="998151"/>
                    <a:pt x="457617" y="998069"/>
                  </a:cubicBezTo>
                  <a:cubicBezTo>
                    <a:pt x="449563" y="988207"/>
                    <a:pt x="440029" y="979331"/>
                    <a:pt x="429016" y="971441"/>
                  </a:cubicBezTo>
                  <a:cubicBezTo>
                    <a:pt x="418004" y="963551"/>
                    <a:pt x="406497" y="956647"/>
                    <a:pt x="394498" y="950730"/>
                  </a:cubicBezTo>
                  <a:lnTo>
                    <a:pt x="370828" y="915226"/>
                  </a:lnTo>
                  <a:cubicBezTo>
                    <a:pt x="334256" y="910294"/>
                    <a:pt x="291026" y="884652"/>
                    <a:pt x="241139" y="838299"/>
                  </a:cubicBezTo>
                  <a:cubicBezTo>
                    <a:pt x="191252" y="791946"/>
                    <a:pt x="152953" y="754469"/>
                    <a:pt x="126242" y="725869"/>
                  </a:cubicBezTo>
                  <a:cubicBezTo>
                    <a:pt x="109805" y="723238"/>
                    <a:pt x="97313" y="712719"/>
                    <a:pt x="88766" y="694309"/>
                  </a:cubicBezTo>
                  <a:cubicBezTo>
                    <a:pt x="80218" y="675899"/>
                    <a:pt x="67726" y="665380"/>
                    <a:pt x="51289" y="662749"/>
                  </a:cubicBezTo>
                  <a:lnTo>
                    <a:pt x="43399" y="627245"/>
                  </a:lnTo>
                  <a:cubicBezTo>
                    <a:pt x="33619" y="625930"/>
                    <a:pt x="26551" y="618698"/>
                    <a:pt x="22195" y="605548"/>
                  </a:cubicBezTo>
                  <a:cubicBezTo>
                    <a:pt x="17839" y="592398"/>
                    <a:pt x="15702" y="581221"/>
                    <a:pt x="15784" y="572016"/>
                  </a:cubicBezTo>
                  <a:cubicBezTo>
                    <a:pt x="9949" y="567824"/>
                    <a:pt x="5840" y="562400"/>
                    <a:pt x="3456" y="555743"/>
                  </a:cubicBezTo>
                  <a:cubicBezTo>
                    <a:pt x="1073" y="549086"/>
                    <a:pt x="-78" y="542675"/>
                    <a:pt x="4" y="536511"/>
                  </a:cubicBezTo>
                  <a:lnTo>
                    <a:pt x="3949" y="465503"/>
                  </a:lnTo>
                  <a:cubicBezTo>
                    <a:pt x="13319" y="465009"/>
                    <a:pt x="21208" y="463037"/>
                    <a:pt x="27619" y="459585"/>
                  </a:cubicBezTo>
                  <a:cubicBezTo>
                    <a:pt x="34030" y="456133"/>
                    <a:pt x="41919" y="454161"/>
                    <a:pt x="51289" y="453668"/>
                  </a:cubicBezTo>
                  <a:cubicBezTo>
                    <a:pt x="60987" y="441093"/>
                    <a:pt x="68219" y="425807"/>
                    <a:pt x="72986" y="407808"/>
                  </a:cubicBezTo>
                  <a:cubicBezTo>
                    <a:pt x="77753" y="389809"/>
                    <a:pt x="81040" y="373536"/>
                    <a:pt x="82848" y="358989"/>
                  </a:cubicBezTo>
                  <a:cubicBezTo>
                    <a:pt x="91067" y="361126"/>
                    <a:pt x="98299" y="360798"/>
                    <a:pt x="104545" y="358003"/>
                  </a:cubicBezTo>
                  <a:cubicBezTo>
                    <a:pt x="110792" y="355209"/>
                    <a:pt x="114079" y="348963"/>
                    <a:pt x="114408" y="339265"/>
                  </a:cubicBezTo>
                  <a:cubicBezTo>
                    <a:pt x="118517" y="339511"/>
                    <a:pt x="122133" y="339018"/>
                    <a:pt x="125256" y="337785"/>
                  </a:cubicBezTo>
                  <a:cubicBezTo>
                    <a:pt x="128379" y="336552"/>
                    <a:pt x="130023" y="333101"/>
                    <a:pt x="130187" y="327430"/>
                  </a:cubicBezTo>
                  <a:cubicBezTo>
                    <a:pt x="129776" y="323321"/>
                    <a:pt x="129612" y="319704"/>
                    <a:pt x="129694" y="316581"/>
                  </a:cubicBezTo>
                  <a:cubicBezTo>
                    <a:pt x="129776" y="313458"/>
                    <a:pt x="132571" y="311814"/>
                    <a:pt x="138077" y="311650"/>
                  </a:cubicBezTo>
                  <a:cubicBezTo>
                    <a:pt x="146378" y="305815"/>
                    <a:pt x="155418" y="299733"/>
                    <a:pt x="165199" y="293405"/>
                  </a:cubicBezTo>
                  <a:cubicBezTo>
                    <a:pt x="174979" y="287076"/>
                    <a:pt x="183033" y="280008"/>
                    <a:pt x="189362" y="272201"/>
                  </a:cubicBezTo>
                  <a:cubicBezTo>
                    <a:pt x="189608" y="267927"/>
                    <a:pt x="189115" y="263653"/>
                    <a:pt x="187882" y="259380"/>
                  </a:cubicBezTo>
                  <a:cubicBezTo>
                    <a:pt x="186649" y="255106"/>
                    <a:pt x="183198" y="252805"/>
                    <a:pt x="177527" y="252476"/>
                  </a:cubicBezTo>
                  <a:cubicBezTo>
                    <a:pt x="171527" y="246312"/>
                    <a:pt x="166760" y="238915"/>
                    <a:pt x="163226" y="230286"/>
                  </a:cubicBezTo>
                  <a:cubicBezTo>
                    <a:pt x="159692" y="221656"/>
                    <a:pt x="157884" y="213273"/>
                    <a:pt x="157802" y="205137"/>
                  </a:cubicBezTo>
                  <a:cubicBezTo>
                    <a:pt x="157638" y="201028"/>
                    <a:pt x="157966" y="197411"/>
                    <a:pt x="158788" y="194288"/>
                  </a:cubicBezTo>
                  <a:cubicBezTo>
                    <a:pt x="159610" y="191165"/>
                    <a:pt x="161911" y="189521"/>
                    <a:pt x="165692" y="189357"/>
                  </a:cubicBezTo>
                  <a:cubicBezTo>
                    <a:pt x="173335" y="190179"/>
                    <a:pt x="180732" y="193466"/>
                    <a:pt x="187882" y="199219"/>
                  </a:cubicBezTo>
                  <a:cubicBezTo>
                    <a:pt x="195032" y="204972"/>
                    <a:pt x="203415" y="208260"/>
                    <a:pt x="213031" y="209082"/>
                  </a:cubicBezTo>
                  <a:cubicBezTo>
                    <a:pt x="218702" y="208588"/>
                    <a:pt x="222154" y="205630"/>
                    <a:pt x="223387" y="200206"/>
                  </a:cubicBezTo>
                  <a:cubicBezTo>
                    <a:pt x="224619" y="194781"/>
                    <a:pt x="225112" y="189850"/>
                    <a:pt x="224866" y="185412"/>
                  </a:cubicBezTo>
                  <a:cubicBezTo>
                    <a:pt x="224537" y="175632"/>
                    <a:pt x="221250" y="168564"/>
                    <a:pt x="215004" y="164208"/>
                  </a:cubicBezTo>
                  <a:cubicBezTo>
                    <a:pt x="208757" y="159852"/>
                    <a:pt x="201525" y="157715"/>
                    <a:pt x="193306" y="157797"/>
                  </a:cubicBezTo>
                  <a:lnTo>
                    <a:pt x="189362" y="157797"/>
                  </a:lnTo>
                  <a:lnTo>
                    <a:pt x="197251" y="110458"/>
                  </a:lnTo>
                  <a:cubicBezTo>
                    <a:pt x="201854" y="110705"/>
                    <a:pt x="207442" y="110212"/>
                    <a:pt x="214017" y="108979"/>
                  </a:cubicBezTo>
                  <a:cubicBezTo>
                    <a:pt x="220592" y="107746"/>
                    <a:pt x="224208" y="104294"/>
                    <a:pt x="224866" y="98623"/>
                  </a:cubicBezTo>
                  <a:cubicBezTo>
                    <a:pt x="224126" y="90569"/>
                    <a:pt x="219688" y="83008"/>
                    <a:pt x="211552" y="75940"/>
                  </a:cubicBezTo>
                  <a:cubicBezTo>
                    <a:pt x="203415" y="68872"/>
                    <a:pt x="196018" y="63283"/>
                    <a:pt x="189362" y="59174"/>
                  </a:cubicBezTo>
                  <a:lnTo>
                    <a:pt x="189362" y="0"/>
                  </a:lnTo>
                  <a:close/>
                  <a:moveTo>
                    <a:pt x="1076972" y="706144"/>
                  </a:moveTo>
                  <a:cubicBezTo>
                    <a:pt x="1069082" y="714034"/>
                    <a:pt x="1065138" y="721923"/>
                    <a:pt x="1065138" y="729813"/>
                  </a:cubicBezTo>
                  <a:cubicBezTo>
                    <a:pt x="1065384" y="733594"/>
                    <a:pt x="1066864" y="735895"/>
                    <a:pt x="1069576" y="736717"/>
                  </a:cubicBezTo>
                  <a:cubicBezTo>
                    <a:pt x="1072288" y="737539"/>
                    <a:pt x="1074753" y="737868"/>
                    <a:pt x="1076972" y="737703"/>
                  </a:cubicBezTo>
                  <a:cubicBezTo>
                    <a:pt x="1086917" y="738197"/>
                    <a:pt x="1095629" y="742141"/>
                    <a:pt x="1103108" y="749538"/>
                  </a:cubicBezTo>
                  <a:cubicBezTo>
                    <a:pt x="1110587" y="756935"/>
                    <a:pt x="1116340" y="764825"/>
                    <a:pt x="1120367" y="773208"/>
                  </a:cubicBezTo>
                  <a:cubicBezTo>
                    <a:pt x="1124969" y="773865"/>
                    <a:pt x="1127599" y="772550"/>
                    <a:pt x="1128256" y="769263"/>
                  </a:cubicBezTo>
                  <a:cubicBezTo>
                    <a:pt x="1126859" y="760469"/>
                    <a:pt x="1119791" y="749456"/>
                    <a:pt x="1107052" y="736224"/>
                  </a:cubicBezTo>
                  <a:cubicBezTo>
                    <a:pt x="1094314" y="722992"/>
                    <a:pt x="1084287" y="712965"/>
                    <a:pt x="1076972" y="706144"/>
                  </a:cubicBezTo>
                  <a:close/>
                  <a:moveTo>
                    <a:pt x="1574034" y="1096693"/>
                  </a:moveTo>
                  <a:cubicBezTo>
                    <a:pt x="1574034" y="1100802"/>
                    <a:pt x="1575021" y="1104418"/>
                    <a:pt x="1576993" y="1107541"/>
                  </a:cubicBezTo>
                  <a:cubicBezTo>
                    <a:pt x="1578966" y="1110664"/>
                    <a:pt x="1581924" y="1112308"/>
                    <a:pt x="1585869" y="1112472"/>
                  </a:cubicBezTo>
                  <a:cubicBezTo>
                    <a:pt x="1590472" y="1111815"/>
                    <a:pt x="1593102" y="1109185"/>
                    <a:pt x="1593759" y="1104583"/>
                  </a:cubicBezTo>
                  <a:cubicBezTo>
                    <a:pt x="1593512" y="1100802"/>
                    <a:pt x="1592033" y="1098501"/>
                    <a:pt x="1589321" y="1097679"/>
                  </a:cubicBezTo>
                  <a:cubicBezTo>
                    <a:pt x="1586609" y="1096857"/>
                    <a:pt x="1584144" y="1096528"/>
                    <a:pt x="1581924" y="1096693"/>
                  </a:cubicBezTo>
                  <a:lnTo>
                    <a:pt x="1574034" y="1096693"/>
                  </a:lnTo>
                  <a:close/>
                  <a:moveTo>
                    <a:pt x="1645043" y="1132197"/>
                  </a:moveTo>
                  <a:cubicBezTo>
                    <a:pt x="1644879" y="1134581"/>
                    <a:pt x="1645208" y="1137704"/>
                    <a:pt x="1646029" y="1141566"/>
                  </a:cubicBezTo>
                  <a:cubicBezTo>
                    <a:pt x="1646851" y="1145429"/>
                    <a:pt x="1649152" y="1147566"/>
                    <a:pt x="1652933" y="1147977"/>
                  </a:cubicBezTo>
                  <a:cubicBezTo>
                    <a:pt x="1654823" y="1147730"/>
                    <a:pt x="1655974" y="1146251"/>
                    <a:pt x="1656385" y="1143539"/>
                  </a:cubicBezTo>
                  <a:cubicBezTo>
                    <a:pt x="1656796" y="1140827"/>
                    <a:pt x="1656960" y="1138361"/>
                    <a:pt x="1656878" y="1136142"/>
                  </a:cubicBezTo>
                  <a:lnTo>
                    <a:pt x="1645043" y="1132197"/>
                  </a:lnTo>
                  <a:close/>
                  <a:moveTo>
                    <a:pt x="1684493" y="1159812"/>
                  </a:moveTo>
                  <a:cubicBezTo>
                    <a:pt x="1681616" y="1159647"/>
                    <a:pt x="1676520" y="1159976"/>
                    <a:pt x="1669206" y="1160798"/>
                  </a:cubicBezTo>
                  <a:cubicBezTo>
                    <a:pt x="1661891" y="1161620"/>
                    <a:pt x="1657782" y="1163921"/>
                    <a:pt x="1656878" y="1167701"/>
                  </a:cubicBezTo>
                  <a:cubicBezTo>
                    <a:pt x="1657618" y="1171482"/>
                    <a:pt x="1661069" y="1173783"/>
                    <a:pt x="1667234" y="1174605"/>
                  </a:cubicBezTo>
                  <a:cubicBezTo>
                    <a:pt x="1673397" y="1175427"/>
                    <a:pt x="1677836" y="1175756"/>
                    <a:pt x="1680548" y="1175591"/>
                  </a:cubicBezTo>
                  <a:cubicBezTo>
                    <a:pt x="1695259" y="1176906"/>
                    <a:pt x="1707258" y="1182166"/>
                    <a:pt x="1716545" y="1191371"/>
                  </a:cubicBezTo>
                  <a:cubicBezTo>
                    <a:pt x="1725832" y="1200576"/>
                    <a:pt x="1738818" y="1205836"/>
                    <a:pt x="1755501" y="1207151"/>
                  </a:cubicBezTo>
                  <a:lnTo>
                    <a:pt x="1767336" y="1175591"/>
                  </a:lnTo>
                  <a:cubicBezTo>
                    <a:pt x="1761172" y="1175673"/>
                    <a:pt x="1754762" y="1174523"/>
                    <a:pt x="1748105" y="1172140"/>
                  </a:cubicBezTo>
                  <a:cubicBezTo>
                    <a:pt x="1741448" y="1169756"/>
                    <a:pt x="1736023" y="1165647"/>
                    <a:pt x="1731832" y="1159812"/>
                  </a:cubicBezTo>
                  <a:lnTo>
                    <a:pt x="1684493" y="1159812"/>
                  </a:lnTo>
                  <a:close/>
                  <a:moveTo>
                    <a:pt x="1353118" y="1321554"/>
                  </a:moveTo>
                  <a:cubicBezTo>
                    <a:pt x="1353036" y="1327718"/>
                    <a:pt x="1354186" y="1333142"/>
                    <a:pt x="1356570" y="1337827"/>
                  </a:cubicBezTo>
                  <a:cubicBezTo>
                    <a:pt x="1358953" y="1342511"/>
                    <a:pt x="1363062" y="1344977"/>
                    <a:pt x="1368898" y="1345224"/>
                  </a:cubicBezTo>
                  <a:lnTo>
                    <a:pt x="1384678" y="1341279"/>
                  </a:lnTo>
                  <a:cubicBezTo>
                    <a:pt x="1384184" y="1352949"/>
                    <a:pt x="1385171" y="1361168"/>
                    <a:pt x="1387636" y="1365935"/>
                  </a:cubicBezTo>
                  <a:cubicBezTo>
                    <a:pt x="1390102" y="1370701"/>
                    <a:pt x="1397006" y="1373003"/>
                    <a:pt x="1408347" y="1372838"/>
                  </a:cubicBezTo>
                  <a:lnTo>
                    <a:pt x="1435962" y="1384673"/>
                  </a:lnTo>
                  <a:cubicBezTo>
                    <a:pt x="1442126" y="1384755"/>
                    <a:pt x="1448536" y="1386563"/>
                    <a:pt x="1455193" y="1390098"/>
                  </a:cubicBezTo>
                  <a:cubicBezTo>
                    <a:pt x="1461850" y="1393631"/>
                    <a:pt x="1467275" y="1398398"/>
                    <a:pt x="1471466" y="1404398"/>
                  </a:cubicBezTo>
                  <a:lnTo>
                    <a:pt x="1542475" y="1420178"/>
                  </a:lnTo>
                  <a:cubicBezTo>
                    <a:pt x="1544940" y="1429793"/>
                    <a:pt x="1556775" y="1436204"/>
                    <a:pt x="1577979" y="1439409"/>
                  </a:cubicBezTo>
                  <a:cubicBezTo>
                    <a:pt x="1599184" y="1442614"/>
                    <a:pt x="1614963" y="1444094"/>
                    <a:pt x="1625318" y="1443847"/>
                  </a:cubicBezTo>
                  <a:cubicBezTo>
                    <a:pt x="1623675" y="1430780"/>
                    <a:pt x="1615127" y="1423383"/>
                    <a:pt x="1599676" y="1421657"/>
                  </a:cubicBezTo>
                  <a:cubicBezTo>
                    <a:pt x="1584226" y="1419931"/>
                    <a:pt x="1571733" y="1419438"/>
                    <a:pt x="1562200" y="1420178"/>
                  </a:cubicBezTo>
                  <a:lnTo>
                    <a:pt x="1534585" y="1384673"/>
                  </a:lnTo>
                  <a:cubicBezTo>
                    <a:pt x="1532448" y="1381632"/>
                    <a:pt x="1529818" y="1375879"/>
                    <a:pt x="1526695" y="1367414"/>
                  </a:cubicBezTo>
                  <a:cubicBezTo>
                    <a:pt x="1523572" y="1358949"/>
                    <a:pt x="1520942" y="1354182"/>
                    <a:pt x="1518805" y="1353114"/>
                  </a:cubicBezTo>
                  <a:cubicBezTo>
                    <a:pt x="1516915" y="1353360"/>
                    <a:pt x="1515764" y="1354840"/>
                    <a:pt x="1515354" y="1357552"/>
                  </a:cubicBezTo>
                  <a:cubicBezTo>
                    <a:pt x="1514943" y="1360264"/>
                    <a:pt x="1514778" y="1362729"/>
                    <a:pt x="1514860" y="1364948"/>
                  </a:cubicBezTo>
                  <a:cubicBezTo>
                    <a:pt x="1491108" y="1348100"/>
                    <a:pt x="1465631" y="1337416"/>
                    <a:pt x="1438427" y="1332896"/>
                  </a:cubicBezTo>
                  <a:cubicBezTo>
                    <a:pt x="1411224" y="1328376"/>
                    <a:pt x="1382787" y="1324595"/>
                    <a:pt x="1353118" y="132155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1094881-8B26-408A-B614-42940046BC86}"/>
                </a:ext>
              </a:extLst>
            </p:cNvPr>
            <p:cNvSpPr txBox="1"/>
            <p:nvPr/>
          </p:nvSpPr>
          <p:spPr>
            <a:xfrm>
              <a:off x="-9076357" y="-2714844"/>
              <a:ext cx="177522" cy="173577"/>
            </a:xfrm>
            <a:custGeom>
              <a:avLst/>
              <a:gdLst/>
              <a:ahLst/>
              <a:cxnLst/>
              <a:rect l="l" t="t" r="r" b="b"/>
              <a:pathLst>
                <a:path w="177522" h="173577">
                  <a:moveTo>
                    <a:pt x="0" y="0"/>
                  </a:moveTo>
                  <a:lnTo>
                    <a:pt x="31559" y="3945"/>
                  </a:lnTo>
                  <a:cubicBezTo>
                    <a:pt x="32381" y="14876"/>
                    <a:pt x="35669" y="22601"/>
                    <a:pt x="41422" y="27121"/>
                  </a:cubicBezTo>
                  <a:cubicBezTo>
                    <a:pt x="47175" y="31642"/>
                    <a:pt x="50462" y="38381"/>
                    <a:pt x="51284" y="47339"/>
                  </a:cubicBezTo>
                  <a:cubicBezTo>
                    <a:pt x="69119" y="57448"/>
                    <a:pt x="85720" y="69776"/>
                    <a:pt x="101089" y="84323"/>
                  </a:cubicBezTo>
                  <a:cubicBezTo>
                    <a:pt x="116458" y="98870"/>
                    <a:pt x="130101" y="114156"/>
                    <a:pt x="142018" y="130183"/>
                  </a:cubicBezTo>
                  <a:cubicBezTo>
                    <a:pt x="145223" y="132155"/>
                    <a:pt x="151633" y="134128"/>
                    <a:pt x="161249" y="136100"/>
                  </a:cubicBezTo>
                  <a:cubicBezTo>
                    <a:pt x="170865" y="138073"/>
                    <a:pt x="176289" y="140045"/>
                    <a:pt x="177522" y="142018"/>
                  </a:cubicBezTo>
                  <a:cubicBezTo>
                    <a:pt x="177193" y="146209"/>
                    <a:pt x="174892" y="150647"/>
                    <a:pt x="170619" y="155332"/>
                  </a:cubicBezTo>
                  <a:cubicBezTo>
                    <a:pt x="166345" y="160016"/>
                    <a:pt x="162071" y="163468"/>
                    <a:pt x="157797" y="165687"/>
                  </a:cubicBezTo>
                  <a:cubicBezTo>
                    <a:pt x="158455" y="170289"/>
                    <a:pt x="157140" y="172920"/>
                    <a:pt x="153853" y="173577"/>
                  </a:cubicBezTo>
                  <a:cubicBezTo>
                    <a:pt x="143168" y="169221"/>
                    <a:pt x="119170" y="151304"/>
                    <a:pt x="81857" y="119827"/>
                  </a:cubicBezTo>
                  <a:cubicBezTo>
                    <a:pt x="44545" y="88350"/>
                    <a:pt x="22519" y="69447"/>
                    <a:pt x="15779" y="6311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C578C533-7FF0-4FC0-95D3-42F7EC31E807}"/>
                </a:ext>
              </a:extLst>
            </p:cNvPr>
            <p:cNvSpPr txBox="1"/>
            <p:nvPr/>
          </p:nvSpPr>
          <p:spPr>
            <a:xfrm>
              <a:off x="-8595074" y="-2265122"/>
              <a:ext cx="51285" cy="27614"/>
            </a:xfrm>
            <a:custGeom>
              <a:avLst/>
              <a:gdLst/>
              <a:ahLst/>
              <a:cxnLst/>
              <a:rect l="l" t="t" r="r" b="b"/>
              <a:pathLst>
                <a:path w="51285" h="27614">
                  <a:moveTo>
                    <a:pt x="0" y="0"/>
                  </a:moveTo>
                  <a:lnTo>
                    <a:pt x="51285" y="19724"/>
                  </a:lnTo>
                  <a:cubicBezTo>
                    <a:pt x="50627" y="24327"/>
                    <a:pt x="47997" y="26957"/>
                    <a:pt x="43395" y="27614"/>
                  </a:cubicBezTo>
                  <a:cubicBezTo>
                    <a:pt x="36902" y="26957"/>
                    <a:pt x="29176" y="23341"/>
                    <a:pt x="20218" y="16766"/>
                  </a:cubicBezTo>
                  <a:cubicBezTo>
                    <a:pt x="11260" y="10191"/>
                    <a:pt x="4521" y="460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7255EAD2-F040-4DCB-A086-4B20EA3A65D0}"/>
                </a:ext>
              </a:extLst>
            </p:cNvPr>
            <p:cNvSpPr txBox="1"/>
            <p:nvPr/>
          </p:nvSpPr>
          <p:spPr>
            <a:xfrm>
              <a:off x="-8508285" y="-2202003"/>
              <a:ext cx="106513" cy="59174"/>
            </a:xfrm>
            <a:custGeom>
              <a:avLst/>
              <a:gdLst/>
              <a:ahLst/>
              <a:cxnLst/>
              <a:rect l="l" t="t" r="r" b="b"/>
              <a:pathLst>
                <a:path w="106513" h="59174">
                  <a:moveTo>
                    <a:pt x="0" y="0"/>
                  </a:moveTo>
                  <a:cubicBezTo>
                    <a:pt x="17012" y="5999"/>
                    <a:pt x="36244" y="13725"/>
                    <a:pt x="57694" y="23176"/>
                  </a:cubicBezTo>
                  <a:cubicBezTo>
                    <a:pt x="79145" y="32628"/>
                    <a:pt x="95418" y="43312"/>
                    <a:pt x="106513" y="55229"/>
                  </a:cubicBezTo>
                  <a:lnTo>
                    <a:pt x="74954" y="59174"/>
                  </a:lnTo>
                  <a:lnTo>
                    <a:pt x="15780" y="3155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7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87D7698A-A4E7-4409-9276-14D1DE26F73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558423" y="-13364"/>
            <a:ext cx="4586657" cy="4745271"/>
          </a:xfrm>
          <a:custGeom>
            <a:avLst/>
            <a:gdLst/>
            <a:ahLst/>
            <a:cxnLst/>
            <a:rect l="l" t="t" r="r" b="b"/>
            <a:pathLst>
              <a:path w="1349083" h="1157659">
                <a:moveTo>
                  <a:pt x="802157" y="0"/>
                </a:moveTo>
                <a:lnTo>
                  <a:pt x="1349083" y="0"/>
                </a:lnTo>
                <a:lnTo>
                  <a:pt x="1349083" y="534772"/>
                </a:lnTo>
                <a:cubicBezTo>
                  <a:pt x="1345032" y="674541"/>
                  <a:pt x="1300467" y="798106"/>
                  <a:pt x="1215390" y="905466"/>
                </a:cubicBezTo>
                <a:cubicBezTo>
                  <a:pt x="1103979" y="1037133"/>
                  <a:pt x="965222" y="1121197"/>
                  <a:pt x="799119" y="1157659"/>
                </a:cubicBezTo>
                <a:lnTo>
                  <a:pt x="799119" y="938889"/>
                </a:lnTo>
                <a:cubicBezTo>
                  <a:pt x="878119" y="910530"/>
                  <a:pt x="942940" y="860901"/>
                  <a:pt x="993581" y="790003"/>
                </a:cubicBezTo>
                <a:cubicBezTo>
                  <a:pt x="1044223" y="721131"/>
                  <a:pt x="1072582" y="643144"/>
                  <a:pt x="1078659" y="556041"/>
                </a:cubicBezTo>
                <a:lnTo>
                  <a:pt x="802157" y="556041"/>
                </a:lnTo>
                <a:close/>
                <a:moveTo>
                  <a:pt x="3038" y="0"/>
                </a:moveTo>
                <a:lnTo>
                  <a:pt x="546925" y="0"/>
                </a:lnTo>
                <a:lnTo>
                  <a:pt x="546925" y="534772"/>
                </a:lnTo>
                <a:cubicBezTo>
                  <a:pt x="544900" y="672516"/>
                  <a:pt x="500336" y="796080"/>
                  <a:pt x="413232" y="905466"/>
                </a:cubicBezTo>
                <a:cubicBezTo>
                  <a:pt x="303847" y="1037133"/>
                  <a:pt x="166103" y="1121197"/>
                  <a:pt x="0" y="1157659"/>
                </a:cubicBezTo>
                <a:lnTo>
                  <a:pt x="0" y="938889"/>
                </a:lnTo>
                <a:cubicBezTo>
                  <a:pt x="79000" y="910530"/>
                  <a:pt x="143821" y="860901"/>
                  <a:pt x="194462" y="790003"/>
                </a:cubicBezTo>
                <a:cubicBezTo>
                  <a:pt x="245103" y="721131"/>
                  <a:pt x="272450" y="643144"/>
                  <a:pt x="276501" y="556041"/>
                </a:cubicBezTo>
                <a:lnTo>
                  <a:pt x="3038" y="556041"/>
                </a:lnTo>
                <a:close/>
              </a:path>
            </a:pathLst>
          </a:custGeom>
          <a:solidFill>
            <a:srgbClr val="C0C0C0">
              <a:alpha val="35000"/>
            </a:srgbClr>
          </a:solidFill>
          <a:ln w="26003">
            <a:noFill/>
          </a:ln>
          <a:effectLst/>
        </p:spPr>
        <p:txBody>
          <a:bodyPr rot="0" spcFirstLastPara="0" vertOverflow="overflow" horzOverflow="overflow" vert="horz" wrap="square" lIns="83210" tIns="41605" rIns="83210" bIns="41605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defRPr sz="2400">
                <a:gradFill>
                  <a:gsLst>
                    <a:gs pos="100000">
                      <a:srgbClr val="A44032"/>
                    </a:gs>
                    <a:gs pos="0">
                      <a:srgbClr val="A44032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行楷简" panose="02010609000101010101" charset="-122"/>
              </a:defRPr>
            </a:lvl1pPr>
          </a:lstStyle>
          <a:p>
            <a:endParaRPr lang="en-US" altLang="zh-CN" sz="21749" b="1">
              <a:ln w="26003">
                <a:solidFill>
                  <a:schemeClr val="bg1">
                    <a:lumMod val="65000"/>
                  </a:schemeClr>
                </a:solidFill>
              </a:ln>
              <a:noFill/>
              <a:effectLst/>
              <a:sym typeface="+mn-ea"/>
            </a:endParaRPr>
          </a:p>
        </p:txBody>
      </p:sp>
      <p:pic>
        <p:nvPicPr>
          <p:cNvPr id="2" name="图片 1" descr="摄图网_400505381_鸟（非企业商用）">
            <a:extLst>
              <a:ext uri="{FF2B5EF4-FFF2-40B4-BE49-F238E27FC236}">
                <a16:creationId xmlns:a16="http://schemas.microsoft.com/office/drawing/2014/main" id="{F3B2AA27-C001-4CC2-86FA-1A089124E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4273" y="-186366"/>
            <a:ext cx="2545638" cy="2545638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64B22C03-C6DC-42F7-8451-C22BE503C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07"/>
          <a:stretch>
            <a:fillRect/>
          </a:stretch>
        </p:blipFill>
        <p:spPr>
          <a:xfrm rot="416995">
            <a:off x="8791427" y="-19759"/>
            <a:ext cx="8616171" cy="9503332"/>
          </a:xfrm>
          <a:custGeom>
            <a:avLst/>
            <a:gdLst>
              <a:gd name="connsiteX0" fmla="*/ 0 w 8122010"/>
              <a:gd name="connsiteY0" fmla="*/ 3626179 h 8958290"/>
              <a:gd name="connsiteX1" fmla="*/ 135481 w 8122010"/>
              <a:gd name="connsiteY1" fmla="*/ 3589076 h 8958290"/>
              <a:gd name="connsiteX2" fmla="*/ 2547650 w 8122010"/>
              <a:gd name="connsiteY2" fmla="*/ 3141700 h 8958290"/>
              <a:gd name="connsiteX3" fmla="*/ 2926508 w 8122010"/>
              <a:gd name="connsiteY3" fmla="*/ 3309627 h 8958290"/>
              <a:gd name="connsiteX4" fmla="*/ 3336742 w 8122010"/>
              <a:gd name="connsiteY4" fmla="*/ 3026548 h 8958290"/>
              <a:gd name="connsiteX5" fmla="*/ 4241564 w 8122010"/>
              <a:gd name="connsiteY5" fmla="*/ 3200962 h 8958290"/>
              <a:gd name="connsiteX6" fmla="*/ 4870765 w 8122010"/>
              <a:gd name="connsiteY6" fmla="*/ 2869653 h 8958290"/>
              <a:gd name="connsiteX7" fmla="*/ 7246843 w 8122010"/>
              <a:gd name="connsiteY7" fmla="*/ 132 h 8958290"/>
              <a:gd name="connsiteX8" fmla="*/ 7997740 w 8122010"/>
              <a:gd name="connsiteY8" fmla="*/ 206839 h 8958290"/>
              <a:gd name="connsiteX9" fmla="*/ 8122010 w 8122010"/>
              <a:gd name="connsiteY9" fmla="*/ 274404 h 8958290"/>
              <a:gd name="connsiteX10" fmla="*/ 8122010 w 8122010"/>
              <a:gd name="connsiteY10" fmla="*/ 1290984 h 8958290"/>
              <a:gd name="connsiteX11" fmla="*/ 8115696 w 8122010"/>
              <a:gd name="connsiteY11" fmla="*/ 1288935 h 8958290"/>
              <a:gd name="connsiteX12" fmla="*/ 5454998 w 8122010"/>
              <a:gd name="connsiteY12" fmla="*/ 3083930 h 8958290"/>
              <a:gd name="connsiteX13" fmla="*/ 5463906 w 8122010"/>
              <a:gd name="connsiteY13" fmla="*/ 3138152 h 8958290"/>
              <a:gd name="connsiteX14" fmla="*/ 5567881 w 8122010"/>
              <a:gd name="connsiteY14" fmla="*/ 3249574 h 8958290"/>
              <a:gd name="connsiteX15" fmla="*/ 4337026 w 8122010"/>
              <a:gd name="connsiteY15" fmla="*/ 4544082 h 8958290"/>
              <a:gd name="connsiteX16" fmla="*/ 2402777 w 8122010"/>
              <a:gd name="connsiteY16" fmla="*/ 5911316 h 8958290"/>
              <a:gd name="connsiteX17" fmla="*/ 1410321 w 8122010"/>
              <a:gd name="connsiteY17" fmla="*/ 7483634 h 8958290"/>
              <a:gd name="connsiteX18" fmla="*/ 1549985 w 8122010"/>
              <a:gd name="connsiteY18" fmla="*/ 8822132 h 8958290"/>
              <a:gd name="connsiteX19" fmla="*/ 1575734 w 8122010"/>
              <a:gd name="connsiteY19" fmla="*/ 8958290 h 8958290"/>
              <a:gd name="connsiteX20" fmla="*/ 1324894 w 8122010"/>
              <a:gd name="connsiteY20" fmla="*/ 8958290 h 8958290"/>
              <a:gd name="connsiteX21" fmla="*/ 1260863 w 8122010"/>
              <a:gd name="connsiteY21" fmla="*/ 8874006 h 8958290"/>
              <a:gd name="connsiteX22" fmla="*/ 677498 w 8122010"/>
              <a:gd name="connsiteY22" fmla="*/ 8095127 h 8958290"/>
              <a:gd name="connsiteX23" fmla="*/ 168722 w 8122010"/>
              <a:gd name="connsiteY23" fmla="*/ 7409467 h 8958290"/>
              <a:gd name="connsiteX24" fmla="*/ 0 w 8122010"/>
              <a:gd name="connsiteY24" fmla="*/ 7168933 h 89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122010" h="8958290">
                <a:moveTo>
                  <a:pt x="0" y="3626179"/>
                </a:moveTo>
                <a:lnTo>
                  <a:pt x="135481" y="3589076"/>
                </a:lnTo>
                <a:cubicBezTo>
                  <a:pt x="990646" y="3368412"/>
                  <a:pt x="2124684" y="3212587"/>
                  <a:pt x="2547650" y="3141700"/>
                </a:cubicBezTo>
                <a:cubicBezTo>
                  <a:pt x="3162873" y="3038589"/>
                  <a:pt x="2794993" y="3328818"/>
                  <a:pt x="2926508" y="3309627"/>
                </a:cubicBezTo>
                <a:cubicBezTo>
                  <a:pt x="3058023" y="3290435"/>
                  <a:pt x="3117566" y="3044659"/>
                  <a:pt x="3336742" y="3026548"/>
                </a:cubicBezTo>
                <a:cubicBezTo>
                  <a:pt x="3555918" y="3008437"/>
                  <a:pt x="3985894" y="3227111"/>
                  <a:pt x="4241564" y="3200962"/>
                </a:cubicBezTo>
                <a:cubicBezTo>
                  <a:pt x="4497235" y="3174813"/>
                  <a:pt x="4369884" y="3403125"/>
                  <a:pt x="4870765" y="2869653"/>
                </a:cubicBezTo>
                <a:cubicBezTo>
                  <a:pt x="5371644" y="2336182"/>
                  <a:pt x="6401549" y="14823"/>
                  <a:pt x="7246843" y="132"/>
                </a:cubicBezTo>
                <a:cubicBezTo>
                  <a:pt x="7458166" y="-3541"/>
                  <a:pt x="7720347" y="69932"/>
                  <a:pt x="7997740" y="206839"/>
                </a:cubicBezTo>
                <a:lnTo>
                  <a:pt x="8122010" y="274404"/>
                </a:lnTo>
                <a:lnTo>
                  <a:pt x="8122010" y="1290984"/>
                </a:lnTo>
                <a:lnTo>
                  <a:pt x="8115696" y="1288935"/>
                </a:lnTo>
                <a:cubicBezTo>
                  <a:pt x="7053464" y="980846"/>
                  <a:pt x="6254231" y="2032388"/>
                  <a:pt x="5454998" y="3083930"/>
                </a:cubicBezTo>
                <a:lnTo>
                  <a:pt x="5463906" y="3138152"/>
                </a:lnTo>
                <a:cubicBezTo>
                  <a:pt x="5609800" y="3076702"/>
                  <a:pt x="5755695" y="3015252"/>
                  <a:pt x="5567881" y="3249574"/>
                </a:cubicBezTo>
                <a:cubicBezTo>
                  <a:pt x="5380068" y="3483896"/>
                  <a:pt x="4864543" y="4100458"/>
                  <a:pt x="4337026" y="4544082"/>
                </a:cubicBezTo>
                <a:cubicBezTo>
                  <a:pt x="3809508" y="4987705"/>
                  <a:pt x="2890562" y="5421390"/>
                  <a:pt x="2402777" y="5911316"/>
                </a:cubicBezTo>
                <a:cubicBezTo>
                  <a:pt x="1914993" y="6401241"/>
                  <a:pt x="1357782" y="6664126"/>
                  <a:pt x="1410321" y="7483634"/>
                </a:cubicBezTo>
                <a:cubicBezTo>
                  <a:pt x="1430023" y="7790950"/>
                  <a:pt x="1460343" y="8295501"/>
                  <a:pt x="1549985" y="8822132"/>
                </a:cubicBezTo>
                <a:lnTo>
                  <a:pt x="1575734" y="8958290"/>
                </a:lnTo>
                <a:lnTo>
                  <a:pt x="1324894" y="8958290"/>
                </a:lnTo>
                <a:lnTo>
                  <a:pt x="1260863" y="8874006"/>
                </a:lnTo>
                <a:cubicBezTo>
                  <a:pt x="1049363" y="8591993"/>
                  <a:pt x="851516" y="8323115"/>
                  <a:pt x="677498" y="8095127"/>
                </a:cubicBezTo>
                <a:cubicBezTo>
                  <a:pt x="503479" y="7867138"/>
                  <a:pt x="331941" y="7637103"/>
                  <a:pt x="168722" y="7409467"/>
                </a:cubicBezTo>
                <a:lnTo>
                  <a:pt x="0" y="7168933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ABA58C8-DD9A-436A-8EDA-8227FE67094A}"/>
              </a:ext>
            </a:extLst>
          </p:cNvPr>
          <p:cNvGrpSpPr/>
          <p:nvPr/>
        </p:nvGrpSpPr>
        <p:grpSpPr>
          <a:xfrm>
            <a:off x="1620592" y="1578541"/>
            <a:ext cx="5095233" cy="2572590"/>
            <a:chOff x="649674" y="2603776"/>
            <a:chExt cx="5666051" cy="1921289"/>
          </a:xfrm>
          <a:effectLst>
            <a:outerShdw blurRad="152400" dist="114300" dir="5400000" algn="t" rotWithShape="0">
              <a:prstClr val="black">
                <a:alpha val="18000"/>
              </a:prstClr>
            </a:outerShdw>
          </a:effectLst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A2C445E-7719-4EB9-90B2-96746C16115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49674" y="2603776"/>
              <a:ext cx="5653084" cy="1921289"/>
            </a:xfrm>
            <a:prstGeom prst="roundRect">
              <a:avLst>
                <a:gd name="adj" fmla="val 4315"/>
              </a:avLst>
            </a:prstGeom>
            <a:pattFill prst="pct10">
              <a:fgClr>
                <a:srgbClr val="E6BC54"/>
              </a:fgClr>
              <a:bgClr>
                <a:srgbClr val="F6F6F4"/>
              </a:bgClr>
            </a:pattFill>
            <a:ln w="11557">
              <a:solidFill>
                <a:srgbClr val="A4833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210" tIns="41605" rIns="83210" bIns="41605" rtlCol="0" anchor="ctr">
              <a:noAutofit/>
            </a:bodyPr>
            <a:lstStyle/>
            <a:p>
              <a:pPr algn="ctr"/>
              <a:endParaRPr lang="zh-CN" altLang="en-US" sz="1638">
                <a:latin typeface="+mn-ea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8DA2546B-D0A7-4BDF-8AE5-927A152C35CC}"/>
                </a:ext>
              </a:extLst>
            </p:cNvPr>
            <p:cNvSpPr txBox="1"/>
            <p:nvPr/>
          </p:nvSpPr>
          <p:spPr>
            <a:xfrm>
              <a:off x="878229" y="2611534"/>
              <a:ext cx="5437496" cy="1792491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548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水天融为一体，与王勃的</a:t>
              </a:r>
              <a:r>
                <a:rPr lang="en-US" altLang="zh-CN" sz="2548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《</a:t>
              </a:r>
              <a:r>
                <a:rPr lang="zh-CN" altLang="en-US" sz="2548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滕王阁序</a:t>
              </a:r>
              <a:r>
                <a:rPr lang="en-US" altLang="zh-CN" sz="2548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》</a:t>
              </a:r>
              <a:r>
                <a:rPr lang="zh-CN" altLang="en-US" sz="2548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，“落霞与孤鹜齐飞，秋水共长天一色”比较，两者展现的雄壮气度与开阔视野不相上下。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9C95265-096A-4D19-A10D-1D84291E62F4}"/>
              </a:ext>
            </a:extLst>
          </p:cNvPr>
          <p:cNvGrpSpPr/>
          <p:nvPr/>
        </p:nvGrpSpPr>
        <p:grpSpPr>
          <a:xfrm>
            <a:off x="7233097" y="1086453"/>
            <a:ext cx="4278293" cy="2785504"/>
            <a:chOff x="-1394114" y="854839"/>
            <a:chExt cx="4957236" cy="2785504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C22C2AA-FF03-41AD-85DF-87CF658CA6B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94114" y="876484"/>
              <a:ext cx="4948924" cy="2763859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54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彩舟云淡，星河鹭起，画图难足。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C9A7DD1-31F4-4F17-BAC3-30B1E9A315B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385802" y="854839"/>
              <a:ext cx="4948924" cy="2763859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54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彩舟云淡，星河鹭起，画图难足。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821094F-819F-45ED-9991-080C363ABDE9}"/>
              </a:ext>
            </a:extLst>
          </p:cNvPr>
          <p:cNvGrpSpPr/>
          <p:nvPr/>
        </p:nvGrpSpPr>
        <p:grpSpPr>
          <a:xfrm>
            <a:off x="7280117" y="4537612"/>
            <a:ext cx="3901335" cy="1223326"/>
            <a:chOff x="7054673" y="4794627"/>
            <a:chExt cx="3901335" cy="1223326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AFE0188-BEC9-42C6-AA80-16A74CAFA598}"/>
                </a:ext>
              </a:extLst>
            </p:cNvPr>
            <p:cNvCxnSpPr>
              <a:cxnSpLocks/>
            </p:cNvCxnSpPr>
            <p:nvPr/>
          </p:nvCxnSpPr>
          <p:spPr>
            <a:xfrm>
              <a:off x="7323723" y="6017953"/>
              <a:ext cx="238198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293229BC-0905-4298-8BA3-F2B8E05C6160}"/>
                </a:ext>
              </a:extLst>
            </p:cNvPr>
            <p:cNvSpPr txBox="1"/>
            <p:nvPr/>
          </p:nvSpPr>
          <p:spPr>
            <a:xfrm>
              <a:off x="7054673" y="4794627"/>
              <a:ext cx="3893320" cy="43845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“彩舟”“星河”色彩对比鲜明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CAA2F3B8-8E93-47A2-BB5C-5425C71BB90A}"/>
                </a:ext>
              </a:extLst>
            </p:cNvPr>
            <p:cNvSpPr txBox="1"/>
            <p:nvPr/>
          </p:nvSpPr>
          <p:spPr>
            <a:xfrm>
              <a:off x="7062688" y="5306566"/>
              <a:ext cx="3893320" cy="4462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“云淡”“鹭起”动静相生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61AF731-F29F-4ED1-B180-5CBA2B99C756}"/>
              </a:ext>
            </a:extLst>
          </p:cNvPr>
          <p:cNvGrpSpPr/>
          <p:nvPr/>
        </p:nvGrpSpPr>
        <p:grpSpPr>
          <a:xfrm>
            <a:off x="4168209" y="5288157"/>
            <a:ext cx="346396" cy="330700"/>
            <a:chOff x="4592969" y="5175166"/>
            <a:chExt cx="418197" cy="399249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0DE28411-DBA6-48D1-BCEA-795C80551F8A}"/>
                </a:ext>
              </a:extLst>
            </p:cNvPr>
            <p:cNvCxnSpPr/>
            <p:nvPr/>
          </p:nvCxnSpPr>
          <p:spPr>
            <a:xfrm>
              <a:off x="4611921" y="5175166"/>
              <a:ext cx="399245" cy="399247"/>
            </a:xfrm>
            <a:prstGeom prst="line">
              <a:avLst/>
            </a:prstGeom>
            <a:ln w="19336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310D384A-A3CE-41CF-BE82-1FC7CB1C0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2969" y="5175168"/>
              <a:ext cx="399245" cy="399247"/>
            </a:xfrm>
            <a:prstGeom prst="line">
              <a:avLst/>
            </a:prstGeom>
            <a:ln w="19336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BEFCDB4-7873-4B54-8F72-ED983C46B331}"/>
              </a:ext>
            </a:extLst>
          </p:cNvPr>
          <p:cNvGrpSpPr/>
          <p:nvPr/>
        </p:nvGrpSpPr>
        <p:grpSpPr>
          <a:xfrm>
            <a:off x="-55355" y="4176749"/>
            <a:ext cx="2270525" cy="2404084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646CB04-92A5-4A43-87C7-E9B3ADA5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57EFC688-AA16-4415-9C24-456DC914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6EEE904B-8B9C-4F15-967A-D4DAD824FC28}"/>
              </a:ext>
            </a:extLst>
          </p:cNvPr>
          <p:cNvSpPr txBox="1"/>
          <p:nvPr/>
        </p:nvSpPr>
        <p:spPr>
          <a:xfrm>
            <a:off x="2098102" y="5052990"/>
            <a:ext cx="2148840" cy="6814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9553" tIns="39776" rIns="79553" bIns="39776" rtlCol="0">
            <a:noAutofit/>
          </a:bodyPr>
          <a:lstStyle>
            <a:defPPr>
              <a:defRPr lang="zh-CN"/>
            </a:defPPr>
            <a:lvl1pPr>
              <a:defRPr sz="3828">
                <a:solidFill>
                  <a:srgbClr val="A44032"/>
                </a:solidFill>
                <a:effectLst>
                  <a:outerShdw blurRad="143637" dist="55245" dir="2700004" algn="tl">
                    <a:srgbClr val="A44032">
                      <a:alpha val="37000"/>
                    </a:srgbClr>
                  </a:outerShdw>
                </a:effectLst>
                <a:latin typeface="汉仪行楷简" panose="02010609000101010101" charset="-122"/>
                <a:ea typeface="汉仪行楷简" panose="02010609000101010101" charset="-122"/>
              </a:defRPr>
            </a:lvl1pPr>
          </a:lstStyle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远近交错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73EA0C5-AF06-41BB-A073-15288C14A9E0}"/>
              </a:ext>
            </a:extLst>
          </p:cNvPr>
          <p:cNvSpPr txBox="1"/>
          <p:nvPr/>
        </p:nvSpPr>
        <p:spPr>
          <a:xfrm>
            <a:off x="4576857" y="5080201"/>
            <a:ext cx="2148840" cy="6814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9553" tIns="39776" rIns="79553" bIns="39776" rtlCol="0">
            <a:noAutofit/>
          </a:bodyPr>
          <a:lstStyle>
            <a:defPPr>
              <a:defRPr lang="zh-CN"/>
            </a:defPPr>
            <a:lvl1pPr>
              <a:defRPr sz="3828">
                <a:solidFill>
                  <a:srgbClr val="A44032"/>
                </a:solidFill>
                <a:effectLst>
                  <a:outerShdw blurRad="143637" dist="55245" dir="2700004" algn="tl">
                    <a:srgbClr val="A44032">
                      <a:alpha val="37000"/>
                    </a:srgbClr>
                  </a:outerShdw>
                </a:effectLst>
                <a:latin typeface="汉仪行楷简" panose="02010609000101010101" charset="-122"/>
                <a:ea typeface="汉仪行楷简" panose="02010609000101010101" charset="-122"/>
              </a:defRPr>
            </a:lvl1pPr>
          </a:lstStyle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动静结合</a:t>
            </a:r>
          </a:p>
        </p:txBody>
      </p:sp>
    </p:spTree>
    <p:extLst>
      <p:ext uri="{BB962C8B-B14F-4D97-AF65-F5344CB8AC3E}">
        <p14:creationId xmlns:p14="http://schemas.microsoft.com/office/powerpoint/2010/main" val="1934023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46626E85-5ABB-47B3-9553-320B9D5F4AE3}"/>
              </a:ext>
            </a:extLst>
          </p:cNvPr>
          <p:cNvGrpSpPr/>
          <p:nvPr/>
        </p:nvGrpSpPr>
        <p:grpSpPr>
          <a:xfrm>
            <a:off x="8446308" y="3712584"/>
            <a:ext cx="2609058" cy="2762530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6521834-E389-4052-AD30-D7A13CC5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8352CB-17CA-49AC-8F45-D60202F9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EFB889A-F94D-4125-915C-7C28001AE96D}"/>
              </a:ext>
            </a:extLst>
          </p:cNvPr>
          <p:cNvGrpSpPr/>
          <p:nvPr/>
        </p:nvGrpSpPr>
        <p:grpSpPr>
          <a:xfrm>
            <a:off x="1452338" y="1277967"/>
            <a:ext cx="9153835" cy="4752908"/>
            <a:chOff x="1665945" y="1447800"/>
            <a:chExt cx="9211650" cy="4752908"/>
          </a:xfrm>
          <a:effectLst>
            <a:outerShdw blurRad="215900" dist="177800" dir="5400000" sx="97000" sy="97000" algn="t" rotWithShape="0">
              <a:prstClr val="black">
                <a:alpha val="27000"/>
              </a:prstClr>
            </a:outerShdw>
          </a:effectLst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3E15238-ED13-4A5D-9F82-884729AE872F}"/>
                </a:ext>
              </a:extLst>
            </p:cNvPr>
            <p:cNvGrpSpPr/>
            <p:nvPr/>
          </p:nvGrpSpPr>
          <p:grpSpPr>
            <a:xfrm>
              <a:off x="1665945" y="1447800"/>
              <a:ext cx="9105902" cy="4752908"/>
              <a:chOff x="1196975" y="914400"/>
              <a:chExt cx="3822700" cy="5039292"/>
            </a:xfrm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0A28C902-1CA6-47FA-AA10-0A2AD33BA52E}"/>
                  </a:ext>
                </a:extLst>
              </p:cNvPr>
              <p:cNvSpPr/>
              <p:nvPr/>
            </p:nvSpPr>
            <p:spPr>
              <a:xfrm>
                <a:off x="1368425" y="1030514"/>
                <a:ext cx="3479800" cy="4796972"/>
              </a:xfrm>
              <a:prstGeom prst="roundRect">
                <a:avLst>
                  <a:gd name="adj" fmla="val 5430"/>
                </a:avLst>
              </a:prstGeom>
              <a:pattFill prst="dotGrid">
                <a:fgClr>
                  <a:srgbClr val="C0C0C0"/>
                </a:fgClr>
                <a:bgClr>
                  <a:srgbClr val="F6F6F4"/>
                </a:bgClr>
              </a:pattFill>
              <a:ln w="38100" cap="rnd">
                <a:solidFill>
                  <a:srgbClr val="C0C0C0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A1218343-1658-4972-9D87-23DBB6FF545B}"/>
                  </a:ext>
                </a:extLst>
              </p:cNvPr>
              <p:cNvSpPr/>
              <p:nvPr/>
            </p:nvSpPr>
            <p:spPr>
              <a:xfrm>
                <a:off x="1196975" y="1219200"/>
                <a:ext cx="3822700" cy="4419600"/>
              </a:xfrm>
              <a:prstGeom prst="roundRect">
                <a:avLst>
                  <a:gd name="adj" fmla="val 4183"/>
                </a:avLst>
              </a:prstGeom>
              <a:pattFill prst="dotGrid">
                <a:fgClr>
                  <a:srgbClr val="C0C0C0"/>
                </a:fgClr>
                <a:bgClr>
                  <a:srgbClr val="F6F6F4"/>
                </a:bgClr>
              </a:pattFill>
              <a:ln w="38100" cap="rnd">
                <a:solidFill>
                  <a:srgbClr val="C0C0C0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PA-任意多边形 15">
                <a:extLst>
                  <a:ext uri="{FF2B5EF4-FFF2-40B4-BE49-F238E27FC236}">
                    <a16:creationId xmlns:a16="http://schemas.microsoft.com/office/drawing/2014/main" id="{517FE662-9BAB-4C83-93A9-10C3A2B7545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6200000">
                <a:off x="3045222" y="-248047"/>
                <a:ext cx="126206" cy="2451100"/>
              </a:xfrm>
              <a:custGeom>
                <a:avLst/>
                <a:gdLst>
                  <a:gd name="connsiteX0" fmla="*/ 0 w 3048000"/>
                  <a:gd name="connsiteY0" fmla="*/ 0 h 6858000"/>
                  <a:gd name="connsiteX1" fmla="*/ 3048000 w 3048000"/>
                  <a:gd name="connsiteY1" fmla="*/ 3429000 h 6858000"/>
                  <a:gd name="connsiteX2" fmla="*/ 0 w 3048000"/>
                  <a:gd name="connsiteY2" fmla="*/ 6858000 h 6858000"/>
                  <a:gd name="connsiteX3" fmla="*/ 0 w 3048000"/>
                  <a:gd name="connsiteY3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0" h="6858000">
                    <a:moveTo>
                      <a:pt x="0" y="0"/>
                    </a:moveTo>
                    <a:cubicBezTo>
                      <a:pt x="0" y="1714500"/>
                      <a:pt x="3048000" y="1714500"/>
                      <a:pt x="3048000" y="3429000"/>
                    </a:cubicBezTo>
                    <a:cubicBezTo>
                      <a:pt x="3048000" y="5143500"/>
                      <a:pt x="0" y="5143500"/>
                      <a:pt x="0" y="6858000"/>
                    </a:cubicBezTo>
                    <a:lnTo>
                      <a:pt x="0" y="0"/>
                    </a:lnTo>
                    <a:close/>
                  </a:path>
                </a:pathLst>
              </a:custGeom>
              <a:pattFill prst="shingle">
                <a:fgClr>
                  <a:srgbClr val="A48332"/>
                </a:fgClr>
                <a:bgClr>
                  <a:srgbClr val="F6F3E2"/>
                </a:bgClr>
              </a:pattFill>
              <a:ln w="38100" cap="rnd">
                <a:solidFill>
                  <a:srgbClr val="C0C0C0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PA-任意多边形 15">
                <a:extLst>
                  <a:ext uri="{FF2B5EF4-FFF2-40B4-BE49-F238E27FC236}">
                    <a16:creationId xmlns:a16="http://schemas.microsoft.com/office/drawing/2014/main" id="{37A62BA4-D79E-44A9-9C41-FD63C018F6F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 rot="5400000" flipV="1">
                <a:off x="3045222" y="4665039"/>
                <a:ext cx="126206" cy="2451100"/>
              </a:xfrm>
              <a:custGeom>
                <a:avLst/>
                <a:gdLst>
                  <a:gd name="connsiteX0" fmla="*/ 0 w 3048000"/>
                  <a:gd name="connsiteY0" fmla="*/ 0 h 6858000"/>
                  <a:gd name="connsiteX1" fmla="*/ 3048000 w 3048000"/>
                  <a:gd name="connsiteY1" fmla="*/ 3429000 h 6858000"/>
                  <a:gd name="connsiteX2" fmla="*/ 0 w 3048000"/>
                  <a:gd name="connsiteY2" fmla="*/ 6858000 h 6858000"/>
                  <a:gd name="connsiteX3" fmla="*/ 0 w 3048000"/>
                  <a:gd name="connsiteY3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0" h="6858000">
                    <a:moveTo>
                      <a:pt x="0" y="0"/>
                    </a:moveTo>
                    <a:cubicBezTo>
                      <a:pt x="0" y="1714500"/>
                      <a:pt x="3048000" y="1714500"/>
                      <a:pt x="3048000" y="3429000"/>
                    </a:cubicBezTo>
                    <a:cubicBezTo>
                      <a:pt x="3048000" y="5143500"/>
                      <a:pt x="0" y="5143500"/>
                      <a:pt x="0" y="6858000"/>
                    </a:cubicBezTo>
                    <a:lnTo>
                      <a:pt x="0" y="0"/>
                    </a:lnTo>
                    <a:close/>
                  </a:path>
                </a:pathLst>
              </a:custGeom>
              <a:pattFill prst="shingle">
                <a:fgClr>
                  <a:srgbClr val="A48332"/>
                </a:fgClr>
                <a:bgClr>
                  <a:srgbClr val="F6F3E2"/>
                </a:bgClr>
              </a:pattFill>
              <a:ln w="38100" cap="rnd">
                <a:solidFill>
                  <a:srgbClr val="C0C0C0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6F7C3B2-1065-4171-806B-0A34DE485828}"/>
                </a:ext>
              </a:extLst>
            </p:cNvPr>
            <p:cNvSpPr txBox="1"/>
            <p:nvPr/>
          </p:nvSpPr>
          <p:spPr>
            <a:xfrm>
              <a:off x="2989505" y="2027989"/>
              <a:ext cx="7888090" cy="1082669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spc="300">
                  <a:latin typeface="+mn-ea"/>
                </a:rPr>
                <a:t>在下阕中，词人怀想的史实是什么？面对的现实又是怎样的？</a:t>
              </a: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7D670656-434F-40D0-BFD0-646EBCC0B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83" r="59586" b="22861"/>
          <a:stretch>
            <a:fillRect/>
          </a:stretch>
        </p:blipFill>
        <p:spPr>
          <a:xfrm rot="416995">
            <a:off x="7473844" y="3125449"/>
            <a:ext cx="4875677" cy="4042385"/>
          </a:xfrm>
          <a:custGeom>
            <a:avLst/>
            <a:gdLst>
              <a:gd name="connsiteX0" fmla="*/ 3939044 w 4875677"/>
              <a:gd name="connsiteY0" fmla="*/ 10886 h 4042385"/>
              <a:gd name="connsiteX1" fmla="*/ 4347028 w 4875677"/>
              <a:gd name="connsiteY1" fmla="*/ 282450 h 4042385"/>
              <a:gd name="connsiteX2" fmla="*/ 4478872 w 4875677"/>
              <a:gd name="connsiteY2" fmla="*/ 208505 h 4042385"/>
              <a:gd name="connsiteX3" fmla="*/ 4510050 w 4875677"/>
              <a:gd name="connsiteY3" fmla="*/ 175503 h 4042385"/>
              <a:gd name="connsiteX4" fmla="*/ 4875677 w 4875677"/>
              <a:gd name="connsiteY4" fmla="*/ 3174967 h 4042385"/>
              <a:gd name="connsiteX5" fmla="*/ 4589956 w 4875677"/>
              <a:gd name="connsiteY5" fmla="*/ 3358350 h 4042385"/>
              <a:gd name="connsiteX6" fmla="*/ 4367847 w 4875677"/>
              <a:gd name="connsiteY6" fmla="*/ 3509956 h 4042385"/>
              <a:gd name="connsiteX7" fmla="*/ 0 w 4875677"/>
              <a:gd name="connsiteY7" fmla="*/ 4042385 h 4042385"/>
              <a:gd name="connsiteX8" fmla="*/ 0 w 4875677"/>
              <a:gd name="connsiteY8" fmla="*/ 752655 h 4042385"/>
              <a:gd name="connsiteX9" fmla="*/ 201244 w 4875677"/>
              <a:gd name="connsiteY9" fmla="*/ 697543 h 4042385"/>
              <a:gd name="connsiteX10" fmla="*/ 3784272 w 4875677"/>
              <a:gd name="connsiteY10" fmla="*/ 33011 h 4042385"/>
              <a:gd name="connsiteX11" fmla="*/ 3939044 w 4875677"/>
              <a:gd name="connsiteY11" fmla="*/ 10886 h 4042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75677" h="4042385">
                <a:moveTo>
                  <a:pt x="3939044" y="10886"/>
                </a:moveTo>
                <a:cubicBezTo>
                  <a:pt x="4632715" y="-68057"/>
                  <a:pt x="4163885" y="309174"/>
                  <a:pt x="4347028" y="282450"/>
                </a:cubicBezTo>
                <a:cubicBezTo>
                  <a:pt x="4395866" y="275323"/>
                  <a:pt x="4438022" y="247160"/>
                  <a:pt x="4478872" y="208505"/>
                </a:cubicBezTo>
                <a:lnTo>
                  <a:pt x="4510050" y="175503"/>
                </a:lnTo>
                <a:lnTo>
                  <a:pt x="4875677" y="3174967"/>
                </a:lnTo>
                <a:lnTo>
                  <a:pt x="4589956" y="3358350"/>
                </a:lnTo>
                <a:lnTo>
                  <a:pt x="4367847" y="3509956"/>
                </a:lnTo>
                <a:lnTo>
                  <a:pt x="0" y="4042385"/>
                </a:lnTo>
                <a:lnTo>
                  <a:pt x="0" y="752655"/>
                </a:lnTo>
                <a:lnTo>
                  <a:pt x="201244" y="697543"/>
                </a:lnTo>
                <a:cubicBezTo>
                  <a:pt x="1471503" y="369769"/>
                  <a:pt x="3156000" y="138307"/>
                  <a:pt x="3784272" y="33011"/>
                </a:cubicBezTo>
                <a:cubicBezTo>
                  <a:pt x="3841388" y="23439"/>
                  <a:pt x="3892799" y="16149"/>
                  <a:pt x="3939044" y="1088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CF9E26A-AAFC-4A5F-BF73-8B4C29A380E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474" b="34949"/>
          <a:stretch>
            <a:fillRect/>
          </a:stretch>
        </p:blipFill>
        <p:spPr>
          <a:xfrm rot="1279849">
            <a:off x="-1210048" y="2454084"/>
            <a:ext cx="7596346" cy="5222548"/>
          </a:xfrm>
          <a:custGeom>
            <a:avLst/>
            <a:gdLst>
              <a:gd name="connsiteX0" fmla="*/ 0 w 7596346"/>
              <a:gd name="connsiteY0" fmla="*/ 0 h 5222548"/>
              <a:gd name="connsiteX1" fmla="*/ 7596346 w 7596346"/>
              <a:gd name="connsiteY1" fmla="*/ 0 h 5222548"/>
              <a:gd name="connsiteX2" fmla="*/ 7596346 w 7596346"/>
              <a:gd name="connsiteY2" fmla="*/ 3052551 h 5222548"/>
              <a:gd name="connsiteX3" fmla="*/ 2039423 w 7596346"/>
              <a:gd name="connsiteY3" fmla="*/ 5222548 h 522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6346" h="5222548">
                <a:moveTo>
                  <a:pt x="0" y="0"/>
                </a:moveTo>
                <a:lnTo>
                  <a:pt x="7596346" y="0"/>
                </a:lnTo>
                <a:lnTo>
                  <a:pt x="7596346" y="3052551"/>
                </a:lnTo>
                <a:lnTo>
                  <a:pt x="2039423" y="5222548"/>
                </a:lnTo>
                <a:close/>
              </a:path>
            </a:pathLst>
          </a:cu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D8D72DE7-9C83-4A71-8ED0-9E04CD3F2495}"/>
              </a:ext>
            </a:extLst>
          </p:cNvPr>
          <p:cNvGrpSpPr/>
          <p:nvPr/>
        </p:nvGrpSpPr>
        <p:grpSpPr>
          <a:xfrm>
            <a:off x="-487152" y="37854"/>
            <a:ext cx="3030002" cy="3208235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4692011-7C57-49F1-8C6B-E95E1AF2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34502CF2-7F5A-48FD-B160-24ECF8EBD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920B820-E35A-4AFD-A9B7-C06157D1563A}"/>
              </a:ext>
            </a:extLst>
          </p:cNvPr>
          <p:cNvGrpSpPr/>
          <p:nvPr/>
        </p:nvGrpSpPr>
        <p:grpSpPr>
          <a:xfrm>
            <a:off x="2948420" y="3088068"/>
            <a:ext cx="10173376" cy="2362551"/>
            <a:chOff x="2747814" y="2996865"/>
            <a:chExt cx="10173376" cy="236255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49D6CBD-63C3-4862-8823-36481192A220}"/>
                </a:ext>
              </a:extLst>
            </p:cNvPr>
            <p:cNvGrpSpPr/>
            <p:nvPr/>
          </p:nvGrpSpPr>
          <p:grpSpPr>
            <a:xfrm>
              <a:off x="2747814" y="2996865"/>
              <a:ext cx="1163033" cy="730970"/>
              <a:chOff x="2638928" y="3000914"/>
              <a:chExt cx="1163033" cy="730970"/>
            </a:xfrm>
          </p:grpSpPr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FD5AF896-4C47-4DE5-A536-509B6996F80D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2638928" y="3200532"/>
                <a:ext cx="1163033" cy="531352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24193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6129" tIns="58064" rIns="116129" bIns="58064" rtlCol="0" anchor="ctr">
                <a:noAutofit/>
              </a:bodyPr>
              <a:lstStyle/>
              <a:p>
                <a:pPr algn="ctr"/>
                <a:endParaRPr lang="zh-CN" altLang="en-US" sz="228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FA24F83D-1577-4E43-B2F4-542B9BED4B2E}"/>
                  </a:ext>
                </a:extLst>
              </p:cNvPr>
              <p:cNvSpPr txBox="1"/>
              <p:nvPr/>
            </p:nvSpPr>
            <p:spPr>
              <a:xfrm>
                <a:off x="2738707" y="3000914"/>
                <a:ext cx="931323" cy="72491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3429"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史实</a:t>
                </a: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46CE0CE-43AA-4938-9626-8E42D1A86F6D}"/>
                </a:ext>
              </a:extLst>
            </p:cNvPr>
            <p:cNvSpPr txBox="1"/>
            <p:nvPr/>
          </p:nvSpPr>
          <p:spPr>
            <a:xfrm>
              <a:off x="4109295" y="4211858"/>
              <a:ext cx="8811895" cy="114755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400">
                  <a:latin typeface="华文楷体" panose="02000000000000000000" charset="-122"/>
                  <a:ea typeface="华文楷体" panose="02000000000000000000" charset="-122"/>
                </a:defRPr>
              </a:lvl1pPr>
            </a:lstStyle>
            <a:p>
              <a:r>
                <a:rPr lang="zh-CN" altLang="en-US">
                  <a:latin typeface="+mn-ea"/>
                  <a:ea typeface="+mn-ea"/>
                </a:rPr>
                <a:t>寒烟衰草凝绿，至今商女，时时犹唱，</a:t>
              </a:r>
              <a:endParaRPr lang="en-US" altLang="zh-CN">
                <a:latin typeface="+mn-ea"/>
                <a:ea typeface="+mn-ea"/>
              </a:endParaRPr>
            </a:p>
            <a:p>
              <a:r>
                <a:rPr lang="zh-CN" altLang="en-US">
                  <a:latin typeface="+mn-ea"/>
                  <a:ea typeface="+mn-ea"/>
                </a:rPr>
                <a:t>《后庭》遗曲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BEBE07D4-AFAA-4B6D-81DB-A876CE2DF429}"/>
                </a:ext>
              </a:extLst>
            </p:cNvPr>
            <p:cNvSpPr txBox="1"/>
            <p:nvPr/>
          </p:nvSpPr>
          <p:spPr>
            <a:xfrm>
              <a:off x="4136948" y="3019351"/>
              <a:ext cx="4948583" cy="114755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+mn-ea"/>
                </a:rPr>
                <a:t>繁华竞逐，门外楼头，悲恨相续，六朝旧事随流水</a:t>
              </a: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9BD32C2-0982-43B6-966B-231B04CC484D}"/>
                </a:ext>
              </a:extLst>
            </p:cNvPr>
            <p:cNvGrpSpPr/>
            <p:nvPr/>
          </p:nvGrpSpPr>
          <p:grpSpPr>
            <a:xfrm>
              <a:off x="2754971" y="4209917"/>
              <a:ext cx="1163033" cy="730970"/>
              <a:chOff x="2638928" y="3000914"/>
              <a:chExt cx="1163033" cy="730970"/>
            </a:xfrm>
          </p:grpSpPr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24529A09-3AA6-4AF1-A03D-E7EA9A2589EE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638928" y="3200532"/>
                <a:ext cx="1163033" cy="531352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24193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6129" tIns="58064" rIns="116129" bIns="58064" rtlCol="0" anchor="ctr">
                <a:noAutofit/>
              </a:bodyPr>
              <a:lstStyle/>
              <a:p>
                <a:pPr algn="ctr"/>
                <a:endParaRPr lang="zh-CN" altLang="en-US" sz="2286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1C9F732-AA7C-4961-8254-F9FFF7156BA2}"/>
                  </a:ext>
                </a:extLst>
              </p:cNvPr>
              <p:cNvSpPr txBox="1"/>
              <p:nvPr/>
            </p:nvSpPr>
            <p:spPr>
              <a:xfrm>
                <a:off x="2738707" y="3000914"/>
                <a:ext cx="931323" cy="72491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3429"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现实</a:t>
                </a:r>
              </a:p>
            </p:txBody>
          </p:sp>
        </p:grp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5BEBFB40-6F14-4940-BCFF-D6E97695FB0E}"/>
              </a:ext>
            </a:extLst>
          </p:cNvPr>
          <p:cNvSpPr/>
          <p:nvPr/>
        </p:nvSpPr>
        <p:spPr>
          <a:xfrm>
            <a:off x="2542850" y="1889965"/>
            <a:ext cx="71311" cy="9898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2064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909D74D7-9D58-1275-D4D5-F00056A7FF43}"/>
              </a:ext>
            </a:extLst>
          </p:cNvPr>
          <p:cNvGrpSpPr/>
          <p:nvPr/>
        </p:nvGrpSpPr>
        <p:grpSpPr>
          <a:xfrm>
            <a:off x="5173888" y="2135595"/>
            <a:ext cx="2003902" cy="3643393"/>
            <a:chOff x="5105037" y="2189278"/>
            <a:chExt cx="2003902" cy="3643393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63C7A9F-582A-5FEC-71F3-DA291B45A42B}"/>
                </a:ext>
              </a:extLst>
            </p:cNvPr>
            <p:cNvSpPr/>
            <p:nvPr/>
          </p:nvSpPr>
          <p:spPr>
            <a:xfrm>
              <a:off x="5105037" y="2244028"/>
              <a:ext cx="2003902" cy="3588643"/>
            </a:xfrm>
            <a:custGeom>
              <a:avLst/>
              <a:gdLst>
                <a:gd name="connsiteX0" fmla="*/ 782088 w 2003902"/>
                <a:gd name="connsiteY0" fmla="*/ 0 h 3588643"/>
                <a:gd name="connsiteX1" fmla="*/ 902044 w 2003902"/>
                <a:gd name="connsiteY1" fmla="*/ 38735 h 3588643"/>
                <a:gd name="connsiteX2" fmla="*/ 935104 w 2003902"/>
                <a:gd name="connsiteY2" fmla="*/ 77470 h 3588643"/>
                <a:gd name="connsiteX3" fmla="*/ 1031056 w 2003902"/>
                <a:gd name="connsiteY3" fmla="*/ 65558 h 3588643"/>
                <a:gd name="connsiteX4" fmla="*/ 1247632 w 2003902"/>
                <a:gd name="connsiteY4" fmla="*/ 80803 h 3588643"/>
                <a:gd name="connsiteX5" fmla="*/ 1331391 w 2003902"/>
                <a:gd name="connsiteY5" fmla="*/ 51276 h 3588643"/>
                <a:gd name="connsiteX6" fmla="*/ 1464686 w 2003902"/>
                <a:gd name="connsiteY6" fmla="*/ 0 h 3588643"/>
                <a:gd name="connsiteX7" fmla="*/ 1530152 w 2003902"/>
                <a:gd name="connsiteY7" fmla="*/ 38100 h 3588643"/>
                <a:gd name="connsiteX8" fmla="*/ 1538490 w 2003902"/>
                <a:gd name="connsiteY8" fmla="*/ 66660 h 3588643"/>
                <a:gd name="connsiteX9" fmla="*/ 1557422 w 2003902"/>
                <a:gd name="connsiteY9" fmla="*/ 101776 h 3588643"/>
                <a:gd name="connsiteX10" fmla="*/ 1497899 w 2003902"/>
                <a:gd name="connsiteY10" fmla="*/ 211693 h 3588643"/>
                <a:gd name="connsiteX11" fmla="*/ 1451453 w 2003902"/>
                <a:gd name="connsiteY11" fmla="*/ 324648 h 3588643"/>
                <a:gd name="connsiteX12" fmla="*/ 1513095 w 2003902"/>
                <a:gd name="connsiteY12" fmla="*/ 293141 h 3588643"/>
                <a:gd name="connsiteX13" fmla="*/ 1727976 w 2003902"/>
                <a:gd name="connsiteY13" fmla="*/ 165100 h 3588643"/>
                <a:gd name="connsiteX14" fmla="*/ 1752402 w 2003902"/>
                <a:gd name="connsiteY14" fmla="*/ 202213 h 3588643"/>
                <a:gd name="connsiteX15" fmla="*/ 1590477 w 2003902"/>
                <a:gd name="connsiteY15" fmla="*/ 390623 h 3588643"/>
                <a:gd name="connsiteX16" fmla="*/ 1523802 w 2003902"/>
                <a:gd name="connsiteY16" fmla="*/ 458326 h 3588643"/>
                <a:gd name="connsiteX17" fmla="*/ 1571427 w 2003902"/>
                <a:gd name="connsiteY17" fmla="*/ 463626 h 3588643"/>
                <a:gd name="connsiteX18" fmla="*/ 1841302 w 2003902"/>
                <a:gd name="connsiteY18" fmla="*/ 502783 h 3588643"/>
                <a:gd name="connsiteX19" fmla="*/ 1686223 w 2003902"/>
                <a:gd name="connsiteY19" fmla="*/ 536057 h 3588643"/>
                <a:gd name="connsiteX20" fmla="*/ 1561902 w 2003902"/>
                <a:gd name="connsiteY20" fmla="*/ 544106 h 3588643"/>
                <a:gd name="connsiteX21" fmla="*/ 1673027 w 2003902"/>
                <a:gd name="connsiteY21" fmla="*/ 586197 h 3588643"/>
                <a:gd name="connsiteX22" fmla="*/ 1784152 w 2003902"/>
                <a:gd name="connsiteY22" fmla="*/ 636067 h 3588643"/>
                <a:gd name="connsiteX23" fmla="*/ 1663987 w 2003902"/>
                <a:gd name="connsiteY23" fmla="*/ 660660 h 3588643"/>
                <a:gd name="connsiteX24" fmla="*/ 1638102 w 2003902"/>
                <a:gd name="connsiteY24" fmla="*/ 673266 h 3588643"/>
                <a:gd name="connsiteX25" fmla="*/ 1597940 w 2003902"/>
                <a:gd name="connsiteY25" fmla="*/ 716613 h 3588643"/>
                <a:gd name="connsiteX26" fmla="*/ 1575715 w 2003902"/>
                <a:gd name="connsiteY26" fmla="*/ 739701 h 3588643"/>
                <a:gd name="connsiteX27" fmla="*/ 1799232 w 2003902"/>
                <a:gd name="connsiteY27" fmla="*/ 778747 h 3588643"/>
                <a:gd name="connsiteX28" fmla="*/ 1957944 w 2003902"/>
                <a:gd name="connsiteY28" fmla="*/ 757769 h 3588643"/>
                <a:gd name="connsiteX29" fmla="*/ 1886101 w 2003902"/>
                <a:gd name="connsiteY29" fmla="*/ 882708 h 3588643"/>
                <a:gd name="connsiteX30" fmla="*/ 1847652 w 2003902"/>
                <a:gd name="connsiteY30" fmla="*/ 876415 h 3588643"/>
                <a:gd name="connsiteX31" fmla="*/ 1845155 w 2003902"/>
                <a:gd name="connsiteY31" fmla="*/ 1000183 h 3588643"/>
                <a:gd name="connsiteX32" fmla="*/ 1840582 w 2003902"/>
                <a:gd name="connsiteY32" fmla="*/ 1505841 h 3588643"/>
                <a:gd name="connsiteX33" fmla="*/ 1815683 w 2003902"/>
                <a:gd name="connsiteY33" fmla="*/ 1917991 h 3588643"/>
                <a:gd name="connsiteX34" fmla="*/ 1758068 w 2003902"/>
                <a:gd name="connsiteY34" fmla="*/ 1932399 h 3588643"/>
                <a:gd name="connsiteX35" fmla="*/ 1723278 w 2003902"/>
                <a:gd name="connsiteY35" fmla="*/ 1916548 h 3588643"/>
                <a:gd name="connsiteX36" fmla="*/ 1725362 w 2003902"/>
                <a:gd name="connsiteY36" fmla="*/ 1729799 h 3588643"/>
                <a:gd name="connsiteX37" fmla="*/ 1770223 w 2003902"/>
                <a:gd name="connsiteY37" fmla="*/ 917122 h 3588643"/>
                <a:gd name="connsiteX38" fmla="*/ 1676202 w 2003902"/>
                <a:gd name="connsiteY38" fmla="*/ 844702 h 3588643"/>
                <a:gd name="connsiteX39" fmla="*/ 1544674 w 2003902"/>
                <a:gd name="connsiteY39" fmla="*/ 793187 h 3588643"/>
                <a:gd name="connsiteX40" fmla="*/ 1484692 w 2003902"/>
                <a:gd name="connsiteY40" fmla="*/ 784713 h 3588643"/>
                <a:gd name="connsiteX41" fmla="*/ 1493678 w 2003902"/>
                <a:gd name="connsiteY41" fmla="*/ 889000 h 3588643"/>
                <a:gd name="connsiteX42" fmla="*/ 1487262 w 2003902"/>
                <a:gd name="connsiteY42" fmla="*/ 1091087 h 3588643"/>
                <a:gd name="connsiteX43" fmla="*/ 1444714 w 2003902"/>
                <a:gd name="connsiteY43" fmla="*/ 1241324 h 3588643"/>
                <a:gd name="connsiteX44" fmla="*/ 1395339 w 2003902"/>
                <a:gd name="connsiteY44" fmla="*/ 1324543 h 3588643"/>
                <a:gd name="connsiteX45" fmla="*/ 1393438 w 2003902"/>
                <a:gd name="connsiteY45" fmla="*/ 1431749 h 3588643"/>
                <a:gd name="connsiteX46" fmla="*/ 1392865 w 2003902"/>
                <a:gd name="connsiteY46" fmla="*/ 1515750 h 3588643"/>
                <a:gd name="connsiteX47" fmla="*/ 1369805 w 2003902"/>
                <a:gd name="connsiteY47" fmla="*/ 1598419 h 3588643"/>
                <a:gd name="connsiteX48" fmla="*/ 1405392 w 2003902"/>
                <a:gd name="connsiteY48" fmla="*/ 1675757 h 3588643"/>
                <a:gd name="connsiteX49" fmla="*/ 1453300 w 2003902"/>
                <a:gd name="connsiteY49" fmla="*/ 1713446 h 3588643"/>
                <a:gd name="connsiteX50" fmla="*/ 1530197 w 2003902"/>
                <a:gd name="connsiteY50" fmla="*/ 1759521 h 3588643"/>
                <a:gd name="connsiteX51" fmla="*/ 1617603 w 2003902"/>
                <a:gd name="connsiteY51" fmla="*/ 1851621 h 3588643"/>
                <a:gd name="connsiteX52" fmla="*/ 1701569 w 2003902"/>
                <a:gd name="connsiteY52" fmla="*/ 2076450 h 3588643"/>
                <a:gd name="connsiteX53" fmla="*/ 1811260 w 2003902"/>
                <a:gd name="connsiteY53" fmla="*/ 2362200 h 3588643"/>
                <a:gd name="connsiteX54" fmla="*/ 1891880 w 2003902"/>
                <a:gd name="connsiteY54" fmla="*/ 2559050 h 3588643"/>
                <a:gd name="connsiteX55" fmla="*/ 1988376 w 2003902"/>
                <a:gd name="connsiteY55" fmla="*/ 2999358 h 3588643"/>
                <a:gd name="connsiteX56" fmla="*/ 1992552 w 2003902"/>
                <a:gd name="connsiteY56" fmla="*/ 3323208 h 3588643"/>
                <a:gd name="connsiteX57" fmla="*/ 1979946 w 2003902"/>
                <a:gd name="connsiteY57" fmla="*/ 3488199 h 3588643"/>
                <a:gd name="connsiteX58" fmla="*/ 1977632 w 2003902"/>
                <a:gd name="connsiteY58" fmla="*/ 3588643 h 3588643"/>
                <a:gd name="connsiteX59" fmla="*/ 0 w 2003902"/>
                <a:gd name="connsiteY59" fmla="*/ 3588643 h 3588643"/>
                <a:gd name="connsiteX60" fmla="*/ 1279 w 2003902"/>
                <a:gd name="connsiteY60" fmla="*/ 3572985 h 3588643"/>
                <a:gd name="connsiteX61" fmla="*/ 6726 w 2003902"/>
                <a:gd name="connsiteY61" fmla="*/ 3429000 h 3588643"/>
                <a:gd name="connsiteX62" fmla="*/ 75421 w 2003902"/>
                <a:gd name="connsiteY62" fmla="*/ 2756973 h 3588643"/>
                <a:gd name="connsiteX63" fmla="*/ 109070 w 2003902"/>
                <a:gd name="connsiteY63" fmla="*/ 2591873 h 3588643"/>
                <a:gd name="connsiteX64" fmla="*/ 131219 w 2003902"/>
                <a:gd name="connsiteY64" fmla="*/ 2516005 h 3588643"/>
                <a:gd name="connsiteX65" fmla="*/ 330003 w 2003902"/>
                <a:gd name="connsiteY65" fmla="*/ 2128655 h 3588643"/>
                <a:gd name="connsiteX66" fmla="*/ 514152 w 2003902"/>
                <a:gd name="connsiteY66" fmla="*/ 1758950 h 3588643"/>
                <a:gd name="connsiteX67" fmla="*/ 584002 w 2003902"/>
                <a:gd name="connsiteY67" fmla="*/ 1723786 h 3588643"/>
                <a:gd name="connsiteX68" fmla="*/ 666552 w 2003902"/>
                <a:gd name="connsiteY68" fmla="*/ 1671765 h 3588643"/>
                <a:gd name="connsiteX69" fmla="*/ 730248 w 2003902"/>
                <a:gd name="connsiteY69" fmla="*/ 1645131 h 3588643"/>
                <a:gd name="connsiteX70" fmla="*/ 781242 w 2003902"/>
                <a:gd name="connsiteY70" fmla="*/ 1635353 h 3588643"/>
                <a:gd name="connsiteX71" fmla="*/ 770801 w 2003902"/>
                <a:gd name="connsiteY71" fmla="*/ 1576501 h 3588643"/>
                <a:gd name="connsiteX72" fmla="*/ 752343 w 2003902"/>
                <a:gd name="connsiteY72" fmla="*/ 1494973 h 3588643"/>
                <a:gd name="connsiteX73" fmla="*/ 760205 w 2003902"/>
                <a:gd name="connsiteY73" fmla="*/ 1428384 h 3588643"/>
                <a:gd name="connsiteX74" fmla="*/ 728039 w 2003902"/>
                <a:gd name="connsiteY74" fmla="*/ 1226724 h 3588643"/>
                <a:gd name="connsiteX75" fmla="*/ 683070 w 2003902"/>
                <a:gd name="connsiteY75" fmla="*/ 1125124 h 3588643"/>
                <a:gd name="connsiteX76" fmla="*/ 678078 w 2003902"/>
                <a:gd name="connsiteY76" fmla="*/ 801514 h 3588643"/>
                <a:gd name="connsiteX77" fmla="*/ 692571 w 2003902"/>
                <a:gd name="connsiteY77" fmla="*/ 764736 h 3588643"/>
                <a:gd name="connsiteX78" fmla="*/ 611171 w 2003902"/>
                <a:gd name="connsiteY78" fmla="*/ 791934 h 3588643"/>
                <a:gd name="connsiteX79" fmla="*/ 477966 w 2003902"/>
                <a:gd name="connsiteY79" fmla="*/ 833557 h 3588643"/>
                <a:gd name="connsiteX80" fmla="*/ 419721 w 2003902"/>
                <a:gd name="connsiteY80" fmla="*/ 841540 h 3588643"/>
                <a:gd name="connsiteX81" fmla="*/ 409787 w 2003902"/>
                <a:gd name="connsiteY81" fmla="*/ 1348903 h 3588643"/>
                <a:gd name="connsiteX82" fmla="*/ 381550 w 2003902"/>
                <a:gd name="connsiteY82" fmla="*/ 1880632 h 3588643"/>
                <a:gd name="connsiteX83" fmla="*/ 307099 w 2003902"/>
                <a:gd name="connsiteY83" fmla="*/ 1870075 h 3588643"/>
                <a:gd name="connsiteX84" fmla="*/ 297281 w 2003902"/>
                <a:gd name="connsiteY84" fmla="*/ 1336797 h 3588643"/>
                <a:gd name="connsiteX85" fmla="*/ 300388 w 2003902"/>
                <a:gd name="connsiteY85" fmla="*/ 838322 h 3588643"/>
                <a:gd name="connsiteX86" fmla="*/ 265756 w 2003902"/>
                <a:gd name="connsiteY86" fmla="*/ 838200 h 3588643"/>
                <a:gd name="connsiteX87" fmla="*/ 208404 w 2003902"/>
                <a:gd name="connsiteY87" fmla="*/ 742206 h 3588643"/>
                <a:gd name="connsiteX88" fmla="*/ 328187 w 2003902"/>
                <a:gd name="connsiteY88" fmla="*/ 673100 h 3588643"/>
                <a:gd name="connsiteX89" fmla="*/ 390219 w 2003902"/>
                <a:gd name="connsiteY89" fmla="*/ 742123 h 3588643"/>
                <a:gd name="connsiteX90" fmla="*/ 501708 w 2003902"/>
                <a:gd name="connsiteY90" fmla="*/ 742127 h 3588643"/>
                <a:gd name="connsiteX91" fmla="*/ 607505 w 2003902"/>
                <a:gd name="connsiteY91" fmla="*/ 705288 h 3588643"/>
                <a:gd name="connsiteX92" fmla="*/ 598010 w 2003902"/>
                <a:gd name="connsiteY92" fmla="*/ 692565 h 3588643"/>
                <a:gd name="connsiteX93" fmla="*/ 564006 w 2003902"/>
                <a:gd name="connsiteY93" fmla="*/ 654802 h 3588643"/>
                <a:gd name="connsiteX94" fmla="*/ 509760 w 2003902"/>
                <a:gd name="connsiteY94" fmla="*/ 637399 h 3588643"/>
                <a:gd name="connsiteX95" fmla="*/ 403027 w 2003902"/>
                <a:gd name="connsiteY95" fmla="*/ 584698 h 3588643"/>
                <a:gd name="connsiteX96" fmla="*/ 507803 w 2003902"/>
                <a:gd name="connsiteY96" fmla="*/ 545651 h 3588643"/>
                <a:gd name="connsiteX97" fmla="*/ 512915 w 2003902"/>
                <a:gd name="connsiteY97" fmla="*/ 495817 h 3588643"/>
                <a:gd name="connsiteX98" fmla="*/ 369500 w 2003902"/>
                <a:gd name="connsiteY98" fmla="*/ 449165 h 3588643"/>
                <a:gd name="connsiteX99" fmla="*/ 522057 w 2003902"/>
                <a:gd name="connsiteY99" fmla="*/ 431800 h 3588643"/>
                <a:gd name="connsiteX100" fmla="*/ 660202 w 2003902"/>
                <a:gd name="connsiteY100" fmla="*/ 424611 h 3588643"/>
                <a:gd name="connsiteX101" fmla="*/ 579293 w 2003902"/>
                <a:gd name="connsiteY101" fmla="*/ 337700 h 3588643"/>
                <a:gd name="connsiteX102" fmla="*/ 474496 w 2003902"/>
                <a:gd name="connsiteY102" fmla="*/ 145526 h 3588643"/>
                <a:gd name="connsiteX103" fmla="*/ 556734 w 2003902"/>
                <a:gd name="connsiteY103" fmla="*/ 153386 h 3588643"/>
                <a:gd name="connsiteX104" fmla="*/ 768696 w 2003902"/>
                <a:gd name="connsiteY104" fmla="*/ 295097 h 3588643"/>
                <a:gd name="connsiteX105" fmla="*/ 735006 w 2003902"/>
                <a:gd name="connsiteY105" fmla="*/ 205637 h 3588643"/>
                <a:gd name="connsiteX106" fmla="*/ 674346 w 2003902"/>
                <a:gd name="connsiteY106" fmla="*/ 72979 h 3588643"/>
                <a:gd name="connsiteX107" fmla="*/ 697619 w 2003902"/>
                <a:gd name="connsiteY107" fmla="*/ 29704 h 3588643"/>
                <a:gd name="connsiteX108" fmla="*/ 711939 w 2003902"/>
                <a:gd name="connsiteY108" fmla="*/ 20179 h 3588643"/>
                <a:gd name="connsiteX109" fmla="*/ 782088 w 2003902"/>
                <a:gd name="connsiteY109" fmla="*/ 0 h 358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003902" h="3588643">
                  <a:moveTo>
                    <a:pt x="782088" y="0"/>
                  </a:moveTo>
                  <a:cubicBezTo>
                    <a:pt x="863263" y="0"/>
                    <a:pt x="871162" y="2550"/>
                    <a:pt x="902044" y="38735"/>
                  </a:cubicBezTo>
                  <a:lnTo>
                    <a:pt x="935104" y="77470"/>
                  </a:lnTo>
                  <a:lnTo>
                    <a:pt x="1031056" y="65558"/>
                  </a:lnTo>
                  <a:cubicBezTo>
                    <a:pt x="1154058" y="50287"/>
                    <a:pt x="1204234" y="53819"/>
                    <a:pt x="1247632" y="80803"/>
                  </a:cubicBezTo>
                  <a:cubicBezTo>
                    <a:pt x="1282520" y="102495"/>
                    <a:pt x="1282743" y="102416"/>
                    <a:pt x="1331391" y="51276"/>
                  </a:cubicBezTo>
                  <a:cubicBezTo>
                    <a:pt x="1378840" y="1398"/>
                    <a:pt x="1382473" y="0"/>
                    <a:pt x="1464686" y="0"/>
                  </a:cubicBezTo>
                  <a:cubicBezTo>
                    <a:pt x="1549784" y="0"/>
                    <a:pt x="1565229" y="8989"/>
                    <a:pt x="1530152" y="38100"/>
                  </a:cubicBezTo>
                  <a:cubicBezTo>
                    <a:pt x="1502649" y="60925"/>
                    <a:pt x="1506746" y="74961"/>
                    <a:pt x="1538490" y="66660"/>
                  </a:cubicBezTo>
                  <a:cubicBezTo>
                    <a:pt x="1563586" y="60097"/>
                    <a:pt x="1565170" y="63036"/>
                    <a:pt x="1557422" y="101776"/>
                  </a:cubicBezTo>
                  <a:cubicBezTo>
                    <a:pt x="1552771" y="125029"/>
                    <a:pt x="1525986" y="174492"/>
                    <a:pt x="1497899" y="211693"/>
                  </a:cubicBezTo>
                  <a:cubicBezTo>
                    <a:pt x="1435138" y="294818"/>
                    <a:pt x="1426768" y="315176"/>
                    <a:pt x="1451453" y="324648"/>
                  </a:cubicBezTo>
                  <a:cubicBezTo>
                    <a:pt x="1462737" y="328978"/>
                    <a:pt x="1488125" y="316001"/>
                    <a:pt x="1513095" y="293141"/>
                  </a:cubicBezTo>
                  <a:cubicBezTo>
                    <a:pt x="1589690" y="223017"/>
                    <a:pt x="1686887" y="165100"/>
                    <a:pt x="1727976" y="165100"/>
                  </a:cubicBezTo>
                  <a:cubicBezTo>
                    <a:pt x="1746505" y="165100"/>
                    <a:pt x="1752402" y="174060"/>
                    <a:pt x="1752402" y="202213"/>
                  </a:cubicBezTo>
                  <a:cubicBezTo>
                    <a:pt x="1752402" y="241959"/>
                    <a:pt x="1714015" y="286625"/>
                    <a:pt x="1590477" y="390623"/>
                  </a:cubicBezTo>
                  <a:cubicBezTo>
                    <a:pt x="1553806" y="421494"/>
                    <a:pt x="1523802" y="451960"/>
                    <a:pt x="1523802" y="458326"/>
                  </a:cubicBezTo>
                  <a:cubicBezTo>
                    <a:pt x="1523802" y="464692"/>
                    <a:pt x="1545233" y="467077"/>
                    <a:pt x="1571427" y="463626"/>
                  </a:cubicBezTo>
                  <a:cubicBezTo>
                    <a:pt x="1643265" y="454162"/>
                    <a:pt x="1841302" y="482896"/>
                    <a:pt x="1841302" y="502783"/>
                  </a:cubicBezTo>
                  <a:cubicBezTo>
                    <a:pt x="1841302" y="532098"/>
                    <a:pt x="1812646" y="538247"/>
                    <a:pt x="1686223" y="536057"/>
                  </a:cubicBezTo>
                  <a:cubicBezTo>
                    <a:pt x="1617846" y="534873"/>
                    <a:pt x="1561902" y="538495"/>
                    <a:pt x="1561902" y="544106"/>
                  </a:cubicBezTo>
                  <a:cubicBezTo>
                    <a:pt x="1561902" y="549718"/>
                    <a:pt x="1611908" y="568658"/>
                    <a:pt x="1673027" y="586197"/>
                  </a:cubicBezTo>
                  <a:cubicBezTo>
                    <a:pt x="1745393" y="606963"/>
                    <a:pt x="1784152" y="624357"/>
                    <a:pt x="1784152" y="636067"/>
                  </a:cubicBezTo>
                  <a:cubicBezTo>
                    <a:pt x="1784152" y="660796"/>
                    <a:pt x="1697412" y="678548"/>
                    <a:pt x="1663987" y="660660"/>
                  </a:cubicBezTo>
                  <a:cubicBezTo>
                    <a:pt x="1641790" y="648780"/>
                    <a:pt x="1638102" y="650576"/>
                    <a:pt x="1638102" y="673266"/>
                  </a:cubicBezTo>
                  <a:cubicBezTo>
                    <a:pt x="1638102" y="690941"/>
                    <a:pt x="1624768" y="705333"/>
                    <a:pt x="1597940" y="716613"/>
                  </a:cubicBezTo>
                  <a:cubicBezTo>
                    <a:pt x="1572307" y="727391"/>
                    <a:pt x="1564267" y="735743"/>
                    <a:pt x="1575715" y="739701"/>
                  </a:cubicBezTo>
                  <a:cubicBezTo>
                    <a:pt x="1788595" y="813305"/>
                    <a:pt x="1796150" y="814625"/>
                    <a:pt x="1799232" y="778747"/>
                  </a:cubicBezTo>
                  <a:cubicBezTo>
                    <a:pt x="1804111" y="721968"/>
                    <a:pt x="1903821" y="708789"/>
                    <a:pt x="1957944" y="757769"/>
                  </a:cubicBezTo>
                  <a:cubicBezTo>
                    <a:pt x="2014500" y="808952"/>
                    <a:pt x="1964693" y="895569"/>
                    <a:pt x="1886101" y="882708"/>
                  </a:cubicBezTo>
                  <a:lnTo>
                    <a:pt x="1847652" y="876415"/>
                  </a:lnTo>
                  <a:lnTo>
                    <a:pt x="1845155" y="1000183"/>
                  </a:lnTo>
                  <a:cubicBezTo>
                    <a:pt x="1843781" y="1068255"/>
                    <a:pt x="1841724" y="1295801"/>
                    <a:pt x="1840582" y="1505841"/>
                  </a:cubicBezTo>
                  <a:cubicBezTo>
                    <a:pt x="1838703" y="1851732"/>
                    <a:pt x="1836355" y="1890584"/>
                    <a:pt x="1815683" y="1917991"/>
                  </a:cubicBezTo>
                  <a:cubicBezTo>
                    <a:pt x="1795089" y="1945292"/>
                    <a:pt x="1789457" y="1946701"/>
                    <a:pt x="1758068" y="1932399"/>
                  </a:cubicBezTo>
                  <a:lnTo>
                    <a:pt x="1723278" y="1916548"/>
                  </a:lnTo>
                  <a:lnTo>
                    <a:pt x="1725362" y="1729799"/>
                  </a:lnTo>
                  <a:cubicBezTo>
                    <a:pt x="1730204" y="1295832"/>
                    <a:pt x="1749444" y="947289"/>
                    <a:pt x="1770223" y="917122"/>
                  </a:cubicBezTo>
                  <a:cubicBezTo>
                    <a:pt x="1793863" y="882803"/>
                    <a:pt x="1789107" y="879139"/>
                    <a:pt x="1676202" y="844702"/>
                  </a:cubicBezTo>
                  <a:cubicBezTo>
                    <a:pt x="1637785" y="832984"/>
                    <a:pt x="1578597" y="809802"/>
                    <a:pt x="1544674" y="793187"/>
                  </a:cubicBezTo>
                  <a:cubicBezTo>
                    <a:pt x="1490160" y="766486"/>
                    <a:pt x="1483192" y="765502"/>
                    <a:pt x="1484692" y="784713"/>
                  </a:cubicBezTo>
                  <a:cubicBezTo>
                    <a:pt x="1485625" y="796669"/>
                    <a:pt x="1489669" y="843598"/>
                    <a:pt x="1493678" y="889000"/>
                  </a:cubicBezTo>
                  <a:cubicBezTo>
                    <a:pt x="1497688" y="934402"/>
                    <a:pt x="1494800" y="1025342"/>
                    <a:pt x="1487262" y="1091087"/>
                  </a:cubicBezTo>
                  <a:cubicBezTo>
                    <a:pt x="1476378" y="1186008"/>
                    <a:pt x="1467616" y="1216946"/>
                    <a:pt x="1444714" y="1241324"/>
                  </a:cubicBezTo>
                  <a:cubicBezTo>
                    <a:pt x="1428851" y="1258209"/>
                    <a:pt x="1406632" y="1295658"/>
                    <a:pt x="1395339" y="1324543"/>
                  </a:cubicBezTo>
                  <a:cubicBezTo>
                    <a:pt x="1376986" y="1371483"/>
                    <a:pt x="1376784" y="1382871"/>
                    <a:pt x="1393438" y="1431749"/>
                  </a:cubicBezTo>
                  <a:cubicBezTo>
                    <a:pt x="1409926" y="1480138"/>
                    <a:pt x="1409861" y="1489811"/>
                    <a:pt x="1392865" y="1515750"/>
                  </a:cubicBezTo>
                  <a:cubicBezTo>
                    <a:pt x="1382301" y="1531873"/>
                    <a:pt x="1371924" y="1569074"/>
                    <a:pt x="1369805" y="1598419"/>
                  </a:cubicBezTo>
                  <a:cubicBezTo>
                    <a:pt x="1366345" y="1646335"/>
                    <a:pt x="1369973" y="1654217"/>
                    <a:pt x="1405392" y="1675757"/>
                  </a:cubicBezTo>
                  <a:cubicBezTo>
                    <a:pt x="1427083" y="1688948"/>
                    <a:pt x="1448642" y="1705908"/>
                    <a:pt x="1453300" y="1713446"/>
                  </a:cubicBezTo>
                  <a:cubicBezTo>
                    <a:pt x="1457959" y="1720984"/>
                    <a:pt x="1492562" y="1741718"/>
                    <a:pt x="1530197" y="1759521"/>
                  </a:cubicBezTo>
                  <a:cubicBezTo>
                    <a:pt x="1591485" y="1788515"/>
                    <a:pt x="1600603" y="1798123"/>
                    <a:pt x="1617603" y="1851621"/>
                  </a:cubicBezTo>
                  <a:cubicBezTo>
                    <a:pt x="1628042" y="1884472"/>
                    <a:pt x="1665827" y="1985645"/>
                    <a:pt x="1701569" y="2076450"/>
                  </a:cubicBezTo>
                  <a:cubicBezTo>
                    <a:pt x="1737312" y="2167255"/>
                    <a:pt x="1786672" y="2295842"/>
                    <a:pt x="1811260" y="2362200"/>
                  </a:cubicBezTo>
                  <a:cubicBezTo>
                    <a:pt x="1835848" y="2428558"/>
                    <a:pt x="1872126" y="2517140"/>
                    <a:pt x="1891880" y="2559050"/>
                  </a:cubicBezTo>
                  <a:cubicBezTo>
                    <a:pt x="1933673" y="2647722"/>
                    <a:pt x="1957879" y="2758174"/>
                    <a:pt x="1988376" y="2999358"/>
                  </a:cubicBezTo>
                  <a:cubicBezTo>
                    <a:pt x="2008096" y="3155311"/>
                    <a:pt x="2008520" y="3188243"/>
                    <a:pt x="1992552" y="3323208"/>
                  </a:cubicBezTo>
                  <a:cubicBezTo>
                    <a:pt x="1987014" y="3370016"/>
                    <a:pt x="1982809" y="3426411"/>
                    <a:pt x="1979946" y="3488199"/>
                  </a:cubicBezTo>
                  <a:lnTo>
                    <a:pt x="1977632" y="3588643"/>
                  </a:lnTo>
                  <a:lnTo>
                    <a:pt x="0" y="3588643"/>
                  </a:lnTo>
                  <a:lnTo>
                    <a:pt x="1279" y="3572985"/>
                  </a:lnTo>
                  <a:cubicBezTo>
                    <a:pt x="4201" y="3524109"/>
                    <a:pt x="5926" y="3477014"/>
                    <a:pt x="6726" y="3429000"/>
                  </a:cubicBezTo>
                  <a:cubicBezTo>
                    <a:pt x="10722" y="3189403"/>
                    <a:pt x="40202" y="2901006"/>
                    <a:pt x="75421" y="2756973"/>
                  </a:cubicBezTo>
                  <a:cubicBezTo>
                    <a:pt x="89796" y="2698191"/>
                    <a:pt x="104937" y="2623896"/>
                    <a:pt x="109070" y="2591873"/>
                  </a:cubicBezTo>
                  <a:cubicBezTo>
                    <a:pt x="113205" y="2559851"/>
                    <a:pt x="123170" y="2525710"/>
                    <a:pt x="131219" y="2516005"/>
                  </a:cubicBezTo>
                  <a:cubicBezTo>
                    <a:pt x="139267" y="2506301"/>
                    <a:pt x="228719" y="2331993"/>
                    <a:pt x="330003" y="2128655"/>
                  </a:cubicBezTo>
                  <a:lnTo>
                    <a:pt x="514152" y="1758950"/>
                  </a:lnTo>
                  <a:lnTo>
                    <a:pt x="584002" y="1723786"/>
                  </a:lnTo>
                  <a:cubicBezTo>
                    <a:pt x="622419" y="1704446"/>
                    <a:pt x="659567" y="1681037"/>
                    <a:pt x="666552" y="1671765"/>
                  </a:cubicBezTo>
                  <a:cubicBezTo>
                    <a:pt x="673537" y="1662494"/>
                    <a:pt x="702200" y="1650509"/>
                    <a:pt x="730248" y="1645131"/>
                  </a:cubicBezTo>
                  <a:lnTo>
                    <a:pt x="781242" y="1635353"/>
                  </a:lnTo>
                  <a:lnTo>
                    <a:pt x="770801" y="1576501"/>
                  </a:lnTo>
                  <a:cubicBezTo>
                    <a:pt x="765059" y="1544133"/>
                    <a:pt x="756753" y="1507445"/>
                    <a:pt x="752343" y="1494973"/>
                  </a:cubicBezTo>
                  <a:cubicBezTo>
                    <a:pt x="747934" y="1482501"/>
                    <a:pt x="751472" y="1452536"/>
                    <a:pt x="760205" y="1428384"/>
                  </a:cubicBezTo>
                  <a:cubicBezTo>
                    <a:pt x="777905" y="1379436"/>
                    <a:pt x="760780" y="1272070"/>
                    <a:pt x="728039" y="1226724"/>
                  </a:cubicBezTo>
                  <a:cubicBezTo>
                    <a:pt x="718419" y="1213399"/>
                    <a:pt x="698184" y="1167679"/>
                    <a:pt x="683070" y="1125124"/>
                  </a:cubicBezTo>
                  <a:cubicBezTo>
                    <a:pt x="648177" y="1026870"/>
                    <a:pt x="645430" y="848822"/>
                    <a:pt x="678078" y="801514"/>
                  </a:cubicBezTo>
                  <a:cubicBezTo>
                    <a:pt x="689592" y="784829"/>
                    <a:pt x="696114" y="768279"/>
                    <a:pt x="692571" y="764736"/>
                  </a:cubicBezTo>
                  <a:cubicBezTo>
                    <a:pt x="689028" y="761193"/>
                    <a:pt x="652398" y="773432"/>
                    <a:pt x="611171" y="791934"/>
                  </a:cubicBezTo>
                  <a:cubicBezTo>
                    <a:pt x="569944" y="810436"/>
                    <a:pt x="510002" y="829166"/>
                    <a:pt x="477966" y="833557"/>
                  </a:cubicBezTo>
                  <a:lnTo>
                    <a:pt x="419721" y="841540"/>
                  </a:lnTo>
                  <a:lnTo>
                    <a:pt x="409787" y="1348903"/>
                  </a:lnTo>
                  <a:cubicBezTo>
                    <a:pt x="401748" y="1759412"/>
                    <a:pt x="396358" y="1860917"/>
                    <a:pt x="381550" y="1880632"/>
                  </a:cubicBezTo>
                  <a:cubicBezTo>
                    <a:pt x="356322" y="1914219"/>
                    <a:pt x="334730" y="1911157"/>
                    <a:pt x="307099" y="1870075"/>
                  </a:cubicBezTo>
                  <a:cubicBezTo>
                    <a:pt x="284645" y="1836690"/>
                    <a:pt x="284212" y="1813179"/>
                    <a:pt x="297281" y="1336797"/>
                  </a:cubicBezTo>
                  <a:cubicBezTo>
                    <a:pt x="304800" y="1062702"/>
                    <a:pt x="306198" y="838388"/>
                    <a:pt x="300388" y="838322"/>
                  </a:cubicBezTo>
                  <a:lnTo>
                    <a:pt x="265756" y="838200"/>
                  </a:lnTo>
                  <a:cubicBezTo>
                    <a:pt x="231580" y="838200"/>
                    <a:pt x="198295" y="782487"/>
                    <a:pt x="208404" y="742206"/>
                  </a:cubicBezTo>
                  <a:cubicBezTo>
                    <a:pt x="216773" y="708861"/>
                    <a:pt x="278759" y="673100"/>
                    <a:pt x="328187" y="673100"/>
                  </a:cubicBezTo>
                  <a:cubicBezTo>
                    <a:pt x="371751" y="673100"/>
                    <a:pt x="401004" y="705651"/>
                    <a:pt x="390219" y="742123"/>
                  </a:cubicBezTo>
                  <a:cubicBezTo>
                    <a:pt x="377936" y="783666"/>
                    <a:pt x="388660" y="783667"/>
                    <a:pt x="501708" y="742127"/>
                  </a:cubicBezTo>
                  <a:cubicBezTo>
                    <a:pt x="550463" y="724212"/>
                    <a:pt x="598071" y="707634"/>
                    <a:pt x="607505" y="705288"/>
                  </a:cubicBezTo>
                  <a:cubicBezTo>
                    <a:pt x="617906" y="702702"/>
                    <a:pt x="614167" y="697693"/>
                    <a:pt x="598010" y="692565"/>
                  </a:cubicBezTo>
                  <a:cubicBezTo>
                    <a:pt x="583354" y="687913"/>
                    <a:pt x="568051" y="670920"/>
                    <a:pt x="564006" y="654802"/>
                  </a:cubicBezTo>
                  <a:cubicBezTo>
                    <a:pt x="557251" y="627890"/>
                    <a:pt x="552821" y="626468"/>
                    <a:pt x="509760" y="637399"/>
                  </a:cubicBezTo>
                  <a:cubicBezTo>
                    <a:pt x="437188" y="655819"/>
                    <a:pt x="370945" y="623111"/>
                    <a:pt x="403027" y="584698"/>
                  </a:cubicBezTo>
                  <a:cubicBezTo>
                    <a:pt x="408266" y="578426"/>
                    <a:pt x="455415" y="560854"/>
                    <a:pt x="507803" y="545651"/>
                  </a:cubicBezTo>
                  <a:cubicBezTo>
                    <a:pt x="650904" y="504121"/>
                    <a:pt x="650997" y="503211"/>
                    <a:pt x="512915" y="495817"/>
                  </a:cubicBezTo>
                  <a:cubicBezTo>
                    <a:pt x="376012" y="488486"/>
                    <a:pt x="345188" y="478459"/>
                    <a:pt x="369500" y="449165"/>
                  </a:cubicBezTo>
                  <a:cubicBezTo>
                    <a:pt x="380073" y="436426"/>
                    <a:pt x="420713" y="431800"/>
                    <a:pt x="522057" y="431800"/>
                  </a:cubicBezTo>
                  <a:cubicBezTo>
                    <a:pt x="598037" y="431800"/>
                    <a:pt x="660202" y="428565"/>
                    <a:pt x="660202" y="424611"/>
                  </a:cubicBezTo>
                  <a:cubicBezTo>
                    <a:pt x="660202" y="420658"/>
                    <a:pt x="623793" y="381548"/>
                    <a:pt x="579293" y="337700"/>
                  </a:cubicBezTo>
                  <a:cubicBezTo>
                    <a:pt x="499992" y="259562"/>
                    <a:pt x="459341" y="185018"/>
                    <a:pt x="474496" y="145526"/>
                  </a:cubicBezTo>
                  <a:cubicBezTo>
                    <a:pt x="484691" y="118957"/>
                    <a:pt x="523790" y="122693"/>
                    <a:pt x="556734" y="153386"/>
                  </a:cubicBezTo>
                  <a:cubicBezTo>
                    <a:pt x="641261" y="232134"/>
                    <a:pt x="750591" y="305229"/>
                    <a:pt x="768696" y="295097"/>
                  </a:cubicBezTo>
                  <a:cubicBezTo>
                    <a:pt x="784636" y="286176"/>
                    <a:pt x="778953" y="271084"/>
                    <a:pt x="735006" y="205637"/>
                  </a:cubicBezTo>
                  <a:cubicBezTo>
                    <a:pt x="703194" y="158261"/>
                    <a:pt x="679038" y="105432"/>
                    <a:pt x="674346" y="72979"/>
                  </a:cubicBezTo>
                  <a:cubicBezTo>
                    <a:pt x="666713" y="20156"/>
                    <a:pt x="667189" y="19268"/>
                    <a:pt x="697619" y="29704"/>
                  </a:cubicBezTo>
                  <a:cubicBezTo>
                    <a:pt x="725057" y="39113"/>
                    <a:pt x="726730" y="38001"/>
                    <a:pt x="711939" y="20179"/>
                  </a:cubicBezTo>
                  <a:cubicBezTo>
                    <a:pt x="696915" y="2075"/>
                    <a:pt x="704126" y="0"/>
                    <a:pt x="78208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7060D787-6825-783F-88ED-8677F41A871A}"/>
                </a:ext>
              </a:extLst>
            </p:cNvPr>
            <p:cNvSpPr/>
            <p:nvPr/>
          </p:nvSpPr>
          <p:spPr>
            <a:xfrm>
              <a:off x="6468309" y="2189278"/>
              <a:ext cx="68307" cy="54749"/>
            </a:xfrm>
            <a:custGeom>
              <a:avLst/>
              <a:gdLst/>
              <a:ahLst/>
              <a:cxnLst/>
              <a:rect l="0" t="0" r="0" b="0"/>
              <a:pathLst>
                <a:path w="68307" h="54749">
                  <a:moveTo>
                    <a:pt x="64402" y="3904"/>
                  </a:moveTo>
                  <a:cubicBezTo>
                    <a:pt x="60497" y="0"/>
                    <a:pt x="44409" y="9842"/>
                    <a:pt x="28651" y="25777"/>
                  </a:cubicBezTo>
                  <a:lnTo>
                    <a:pt x="0" y="54748"/>
                  </a:lnTo>
                  <a:lnTo>
                    <a:pt x="35750" y="32876"/>
                  </a:lnTo>
                  <a:cubicBezTo>
                    <a:pt x="55413" y="20846"/>
                    <a:pt x="68306" y="7809"/>
                    <a:pt x="64402" y="3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A14B1CC-A7C8-BA06-B788-0AF66BAD8516}"/>
                </a:ext>
              </a:extLst>
            </p:cNvPr>
            <p:cNvSpPr/>
            <p:nvPr/>
          </p:nvSpPr>
          <p:spPr>
            <a:xfrm>
              <a:off x="6484865" y="2725417"/>
              <a:ext cx="43181" cy="9695"/>
            </a:xfrm>
            <a:custGeom>
              <a:avLst/>
              <a:gdLst/>
              <a:ahLst/>
              <a:cxnLst/>
              <a:rect l="0" t="0" r="0" b="0"/>
              <a:pathLst>
                <a:path w="43181" h="9695">
                  <a:moveTo>
                    <a:pt x="18256" y="4060"/>
                  </a:moveTo>
                  <a:cubicBezTo>
                    <a:pt x="32226" y="7499"/>
                    <a:pt x="43180" y="9694"/>
                    <a:pt x="42598" y="8936"/>
                  </a:cubicBezTo>
                  <a:cubicBezTo>
                    <a:pt x="42016" y="8179"/>
                    <a:pt x="37729" y="7559"/>
                    <a:pt x="33073" y="7559"/>
                  </a:cubicBezTo>
                  <a:cubicBezTo>
                    <a:pt x="28416" y="7559"/>
                    <a:pt x="17462" y="5364"/>
                    <a:pt x="8731" y="2682"/>
                  </a:cubicBezTo>
                  <a:cubicBezTo>
                    <a:pt x="0" y="0"/>
                    <a:pt x="4286" y="620"/>
                    <a:pt x="18256" y="4060"/>
                  </a:cubicBezTo>
                  <a:close/>
                </a:path>
              </a:pathLst>
            </a:custGeom>
            <a:solidFill>
              <a:srgbClr val="EB5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12572AF-159C-3E3B-B242-D9C75D78A65B}"/>
                </a:ext>
              </a:extLst>
            </p:cNvPr>
            <p:cNvSpPr/>
            <p:nvPr/>
          </p:nvSpPr>
          <p:spPr>
            <a:xfrm>
              <a:off x="5905787" y="3590389"/>
              <a:ext cx="53926" cy="73635"/>
            </a:xfrm>
            <a:custGeom>
              <a:avLst/>
              <a:gdLst/>
              <a:ahLst/>
              <a:cxnLst/>
              <a:rect l="0" t="0" r="0" b="0"/>
              <a:pathLst>
                <a:path w="53926" h="73635">
                  <a:moveTo>
                    <a:pt x="14493" y="26276"/>
                  </a:moveTo>
                  <a:cubicBezTo>
                    <a:pt x="0" y="64042"/>
                    <a:pt x="6773" y="73634"/>
                    <a:pt x="31885" y="50908"/>
                  </a:cubicBezTo>
                  <a:cubicBezTo>
                    <a:pt x="45690" y="38414"/>
                    <a:pt x="53925" y="23241"/>
                    <a:pt x="50185" y="17190"/>
                  </a:cubicBezTo>
                  <a:cubicBezTo>
                    <a:pt x="39561" y="0"/>
                    <a:pt x="22954" y="4227"/>
                    <a:pt x="14493" y="262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73CFD3EB-2630-CD33-8AB2-3A9830D4910A}"/>
                </a:ext>
              </a:extLst>
            </p:cNvPr>
            <p:cNvSpPr/>
            <p:nvPr/>
          </p:nvSpPr>
          <p:spPr>
            <a:xfrm>
              <a:off x="6268171" y="3593573"/>
              <a:ext cx="39370" cy="82507"/>
            </a:xfrm>
            <a:custGeom>
              <a:avLst/>
              <a:gdLst/>
              <a:ahLst/>
              <a:cxnLst/>
              <a:rect l="0" t="0" r="0" b="0"/>
              <a:pathLst>
                <a:path w="39370" h="82507">
                  <a:moveTo>
                    <a:pt x="0" y="32140"/>
                  </a:moveTo>
                  <a:cubicBezTo>
                    <a:pt x="0" y="42344"/>
                    <a:pt x="9121" y="58263"/>
                    <a:pt x="20270" y="67515"/>
                  </a:cubicBezTo>
                  <a:cubicBezTo>
                    <a:pt x="38332" y="82506"/>
                    <a:pt x="39369" y="80363"/>
                    <a:pt x="29795" y="47840"/>
                  </a:cubicBezTo>
                  <a:cubicBezTo>
                    <a:pt x="18596" y="9799"/>
                    <a:pt x="0" y="0"/>
                    <a:pt x="0" y="32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385721-3B25-4318-A6F8-76E0B95AE9A7}"/>
              </a:ext>
            </a:extLst>
          </p:cNvPr>
          <p:cNvGrpSpPr/>
          <p:nvPr/>
        </p:nvGrpSpPr>
        <p:grpSpPr>
          <a:xfrm>
            <a:off x="3202825" y="745620"/>
            <a:ext cx="5988535" cy="1272899"/>
            <a:chOff x="2376726" y="1434434"/>
            <a:chExt cx="5988535" cy="127289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86A6A06-A002-4911-B890-403D019DB99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376726" y="1434434"/>
              <a:ext cx="5988535" cy="1272899"/>
            </a:xfrm>
            <a:prstGeom prst="roundRect">
              <a:avLst>
                <a:gd name="adj" fmla="val 5093"/>
              </a:avLst>
            </a:prstGeom>
            <a:pattFill prst="pct10">
              <a:fgClr>
                <a:srgbClr val="E6BC54"/>
              </a:fgClr>
              <a:bgClr>
                <a:srgbClr val="F6F6F4"/>
              </a:bgClr>
            </a:pattFill>
            <a:ln w="1905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210" tIns="41605" rIns="83210" bIns="41605" rtlCol="0" anchor="ctr">
              <a:noAutofit/>
            </a:bodyPr>
            <a:lstStyle/>
            <a:p>
              <a:pPr algn="ctr"/>
              <a:endParaRPr lang="zh-CN" altLang="en-US" sz="1638">
                <a:latin typeface="微软雅黑" panose="020B0503020204020204" pitchFamily="34" charset="-122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BE1876EF-1CE9-4FD4-A717-F1A39404FB54}"/>
                </a:ext>
              </a:extLst>
            </p:cNvPr>
            <p:cNvSpPr txBox="1"/>
            <p:nvPr/>
          </p:nvSpPr>
          <p:spPr>
            <a:xfrm>
              <a:off x="2595375" y="1488725"/>
              <a:ext cx="5551237" cy="112646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>
                  <a:latin typeface="+mj-ea"/>
                  <a:ea typeface="+mj-ea"/>
                  <a:cs typeface="汉仪行楷简" panose="02010609000101010101" charset="-122"/>
                </a:rPr>
                <a:t>作者忆六朝统治者“繁华竞逐”的典故是什么？结果又是什么？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BCE76C9E-0342-45BE-87CB-EEEDC3F381A6}"/>
              </a:ext>
            </a:extLst>
          </p:cNvPr>
          <p:cNvSpPr txBox="1"/>
          <p:nvPr/>
        </p:nvSpPr>
        <p:spPr>
          <a:xfrm>
            <a:off x="3417048" y="2336823"/>
            <a:ext cx="1467238" cy="7694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4400" b="1">
                <a:solidFill>
                  <a:schemeClr val="accent1">
                    <a:lumMod val="75000"/>
                  </a:schemeClr>
                </a:solidFill>
                <a:latin typeface="+mn-ea"/>
                <a:cs typeface="华文楷体" panose="02000000000000000000" charset="-122"/>
              </a:rPr>
              <a:t>典故</a:t>
            </a:r>
            <a:endParaRPr lang="en-US" altLang="zh-CN" sz="4400" b="1">
              <a:solidFill>
                <a:schemeClr val="accent1">
                  <a:lumMod val="75000"/>
                </a:schemeClr>
              </a:solidFill>
              <a:latin typeface="+mn-ea"/>
              <a:cs typeface="华文楷体" panose="02000000000000000000" charset="-122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44BA3D5-8792-437A-AAF6-BDFDECE65490}"/>
              </a:ext>
            </a:extLst>
          </p:cNvPr>
          <p:cNvGrpSpPr/>
          <p:nvPr/>
        </p:nvGrpSpPr>
        <p:grpSpPr>
          <a:xfrm>
            <a:off x="1568913" y="3160287"/>
            <a:ext cx="3438376" cy="1852161"/>
            <a:chOff x="1568913" y="3160287"/>
            <a:chExt cx="3438376" cy="185216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F95974F-C580-4149-BA79-FFF21FC79C1C}"/>
                </a:ext>
              </a:extLst>
            </p:cNvPr>
            <p:cNvSpPr txBox="1"/>
            <p:nvPr/>
          </p:nvSpPr>
          <p:spPr>
            <a:xfrm>
              <a:off x="1568913" y="3160287"/>
              <a:ext cx="3267824" cy="9536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>
                  <a:latin typeface="+mn-ea"/>
                  <a:cs typeface="华文楷体" panose="02000000000000000000" charset="-122"/>
                </a:rPr>
                <a:t>“门外楼头”，陈后主与宠妃张丽华的例子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030539A-092C-453B-B853-B724BD78CE50}"/>
                </a:ext>
              </a:extLst>
            </p:cNvPr>
            <p:cNvSpPr txBox="1"/>
            <p:nvPr/>
          </p:nvSpPr>
          <p:spPr>
            <a:xfrm>
              <a:off x="1829992" y="4108006"/>
              <a:ext cx="3016808" cy="510011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华文楷体" panose="02000000000000000000" charset="-122"/>
                  <a:sym typeface="+mn-ea"/>
                </a:rPr>
                <a:t>门外韩擒虎，楼头张丽华</a:t>
              </a:r>
              <a:endParaRPr lang="en-US" altLang="zh-CN" sz="2000">
                <a:solidFill>
                  <a:schemeClr val="accent1">
                    <a:lumMod val="75000"/>
                  </a:schemeClr>
                </a:solidFill>
                <a:latin typeface="+mn-ea"/>
                <a:cs typeface="华文楷体" panose="02000000000000000000" charset="-122"/>
                <a:sym typeface="+mn-ea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04475DD-4CAF-4874-8EB0-E4DCDCD1084E}"/>
                </a:ext>
              </a:extLst>
            </p:cNvPr>
            <p:cNvSpPr txBox="1"/>
            <p:nvPr/>
          </p:nvSpPr>
          <p:spPr>
            <a:xfrm>
              <a:off x="2975964" y="4544178"/>
              <a:ext cx="2031325" cy="468270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  <a:sym typeface="+mn-ea"/>
                </a:rPr>
                <a:t>—</a:t>
              </a:r>
              <a:r>
                <a:rPr lang="zh-CN" altLang="en-US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  <a:sym typeface="+mn-ea"/>
                </a:rPr>
                <a:t>杜牧</a:t>
              </a:r>
              <a:r>
                <a:rPr lang="en-US" altLang="zh-CN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  <a:sym typeface="+mn-ea"/>
                </a:rPr>
                <a:t>《</a:t>
              </a:r>
              <a:r>
                <a:rPr lang="zh-CN" altLang="en-US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  <a:sym typeface="+mn-ea"/>
                </a:rPr>
                <a:t>台城曲</a:t>
              </a:r>
              <a:r>
                <a:rPr lang="en-US" altLang="zh-CN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  <a:sym typeface="+mn-ea"/>
                </a:rPr>
                <a:t>》</a:t>
              </a: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6F257C66-19F1-4967-8B36-27FE535C1585}"/>
              </a:ext>
            </a:extLst>
          </p:cNvPr>
          <p:cNvSpPr txBox="1"/>
          <p:nvPr/>
        </p:nvSpPr>
        <p:spPr>
          <a:xfrm>
            <a:off x="7468924" y="2336823"/>
            <a:ext cx="1877437" cy="76944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>
              <a:defRPr sz="4400" b="1">
                <a:solidFill>
                  <a:srgbClr val="A44032"/>
                </a:solidFill>
                <a:latin typeface="华文楷体" panose="02000000000000000000" charset="-122"/>
                <a:ea typeface="华文楷体" panose="02000000000000000000" charset="-122"/>
                <a:cs typeface="华文楷体" panose="02000000000000000000" charset="-122"/>
              </a:defRPr>
            </a:lvl1pPr>
          </a:lstStyle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结果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96174CC-4B34-420F-9899-BA43C9521E82}"/>
              </a:ext>
            </a:extLst>
          </p:cNvPr>
          <p:cNvSpPr txBox="1"/>
          <p:nvPr/>
        </p:nvSpPr>
        <p:spPr>
          <a:xfrm>
            <a:off x="7398047" y="3160287"/>
            <a:ext cx="2761578" cy="184005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400">
                <a:latin typeface="华文楷体" panose="02000000000000000000" charset="-122"/>
                <a:ea typeface="华文楷体" panose="02000000000000000000" charset="-122"/>
                <a:cs typeface="华文楷体" panose="02000000000000000000" charset="-122"/>
              </a:defRPr>
            </a:lvl1pPr>
          </a:lstStyle>
          <a:p>
            <a:pPr algn="l"/>
            <a:r>
              <a:rPr lang="zh-CN" altLang="en-US">
                <a:latin typeface="+mn-ea"/>
                <a:ea typeface="+mn-ea"/>
              </a:rPr>
              <a:t>“悲恨相续”，陈后主和宠妃张丽华的奢靡生活，导致国家灭亡。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308F399-AC3D-4677-8291-163C51606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87" r="62679" b="14863"/>
          <a:stretch>
            <a:fillRect/>
          </a:stretch>
        </p:blipFill>
        <p:spPr>
          <a:xfrm rot="21183005" flipH="1">
            <a:off x="-67904" y="2691523"/>
            <a:ext cx="3494518" cy="4394042"/>
          </a:xfrm>
          <a:custGeom>
            <a:avLst/>
            <a:gdLst>
              <a:gd name="connsiteX0" fmla="*/ 3057195 w 3494518"/>
              <a:gd name="connsiteY0" fmla="*/ 7731 h 4394042"/>
              <a:gd name="connsiteX1" fmla="*/ 2937073 w 3494518"/>
              <a:gd name="connsiteY1" fmla="*/ 24903 h 4394042"/>
              <a:gd name="connsiteX2" fmla="*/ 156190 w 3494518"/>
              <a:gd name="connsiteY2" fmla="*/ 540663 h 4394042"/>
              <a:gd name="connsiteX3" fmla="*/ 0 w 3494518"/>
              <a:gd name="connsiteY3" fmla="*/ 583438 h 4394042"/>
              <a:gd name="connsiteX4" fmla="*/ 0 w 3494518"/>
              <a:gd name="connsiteY4" fmla="*/ 4394042 h 4394042"/>
              <a:gd name="connsiteX5" fmla="*/ 1825834 w 3494518"/>
              <a:gd name="connsiteY5" fmla="*/ 4171478 h 4394042"/>
              <a:gd name="connsiteX6" fmla="*/ 1884480 w 3494518"/>
              <a:gd name="connsiteY6" fmla="*/ 4083335 h 4394042"/>
              <a:gd name="connsiteX7" fmla="*/ 2770055 w 3494518"/>
              <a:gd name="connsiteY7" fmla="*/ 3217871 h 4394042"/>
              <a:gd name="connsiteX8" fmla="*/ 3270197 w 3494518"/>
              <a:gd name="connsiteY8" fmla="*/ 2805225 h 4394042"/>
              <a:gd name="connsiteX9" fmla="*/ 3494518 w 3494518"/>
              <a:gd name="connsiteY9" fmla="*/ 2652109 h 4394042"/>
              <a:gd name="connsiteX10" fmla="*/ 3171249 w 3494518"/>
              <a:gd name="connsiteY10" fmla="*/ 126 h 4394042"/>
              <a:gd name="connsiteX11" fmla="*/ 3153258 w 3494518"/>
              <a:gd name="connsiteY11" fmla="*/ 0 h 4394042"/>
              <a:gd name="connsiteX12" fmla="*/ 3057195 w 3494518"/>
              <a:gd name="connsiteY12" fmla="*/ 7731 h 439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94518" h="4394042">
                <a:moveTo>
                  <a:pt x="3057195" y="7731"/>
                </a:moveTo>
                <a:cubicBezTo>
                  <a:pt x="3021304" y="11816"/>
                  <a:pt x="2981402" y="17474"/>
                  <a:pt x="2937073" y="24903"/>
                </a:cubicBezTo>
                <a:cubicBezTo>
                  <a:pt x="2449454" y="106626"/>
                  <a:pt x="1142072" y="286270"/>
                  <a:pt x="156190" y="540663"/>
                </a:cubicBezTo>
                <a:lnTo>
                  <a:pt x="0" y="583438"/>
                </a:lnTo>
                <a:lnTo>
                  <a:pt x="0" y="4394042"/>
                </a:lnTo>
                <a:lnTo>
                  <a:pt x="1825834" y="4171478"/>
                </a:lnTo>
                <a:lnTo>
                  <a:pt x="1884480" y="4083335"/>
                </a:lnTo>
                <a:cubicBezTo>
                  <a:pt x="2112093" y="3770468"/>
                  <a:pt x="2453736" y="3535578"/>
                  <a:pt x="2770055" y="3217871"/>
                </a:cubicBezTo>
                <a:cubicBezTo>
                  <a:pt x="2910642" y="3076667"/>
                  <a:pt x="3082295" y="2939516"/>
                  <a:pt x="3270197" y="2805225"/>
                </a:cubicBezTo>
                <a:lnTo>
                  <a:pt x="3494518" y="2652109"/>
                </a:lnTo>
                <a:lnTo>
                  <a:pt x="3171249" y="126"/>
                </a:lnTo>
                <a:lnTo>
                  <a:pt x="3153258" y="0"/>
                </a:lnTo>
                <a:cubicBezTo>
                  <a:pt x="3124969" y="1135"/>
                  <a:pt x="3093087" y="3646"/>
                  <a:pt x="3057195" y="773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79EB7F9-76A8-45D9-9F9E-925AD94F0344}"/>
              </a:ext>
            </a:extLst>
          </p:cNvPr>
          <p:cNvGrpSpPr/>
          <p:nvPr/>
        </p:nvGrpSpPr>
        <p:grpSpPr>
          <a:xfrm>
            <a:off x="2182919" y="5252157"/>
            <a:ext cx="8493042" cy="1077581"/>
            <a:chOff x="1795817" y="5050250"/>
            <a:chExt cx="8493042" cy="1077581"/>
          </a:xfrm>
          <a:effectLst>
            <a:outerShdw blurRad="190500" dist="101600" dir="16200000" sx="95000" sy="95000" rotWithShape="0">
              <a:schemeClr val="accent1">
                <a:lumMod val="50000"/>
                <a:alpha val="36000"/>
              </a:schemeClr>
            </a:outerShdw>
          </a:effectLst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ED1FCAF-7A8A-41FB-9442-67DD1202120E}"/>
                </a:ext>
              </a:extLst>
            </p:cNvPr>
            <p:cNvGrpSpPr/>
            <p:nvPr/>
          </p:nvGrpSpPr>
          <p:grpSpPr>
            <a:xfrm>
              <a:off x="1795817" y="5141838"/>
              <a:ext cx="8347011" cy="985993"/>
              <a:chOff x="1795817" y="5141838"/>
              <a:chExt cx="8347011" cy="985993"/>
            </a:xfrm>
          </p:grpSpPr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1399F0D6-A153-4A99-90CE-A3388FEBE3C3}"/>
                  </a:ext>
                </a:extLst>
              </p:cNvPr>
              <p:cNvSpPr/>
              <p:nvPr/>
            </p:nvSpPr>
            <p:spPr>
              <a:xfrm>
                <a:off x="1795817" y="5141838"/>
                <a:ext cx="8347011" cy="985993"/>
              </a:xfrm>
              <a:custGeom>
                <a:avLst/>
                <a:gdLst>
                  <a:gd name="connsiteX0" fmla="*/ 0 w 8368480"/>
                  <a:gd name="connsiteY0" fmla="*/ 633121 h 1266242"/>
                  <a:gd name="connsiteX1" fmla="*/ 0 w 8368480"/>
                  <a:gd name="connsiteY1" fmla="*/ 633122 h 1266242"/>
                  <a:gd name="connsiteX2" fmla="*/ 0 w 8368480"/>
                  <a:gd name="connsiteY2" fmla="*/ 633122 h 1266242"/>
                  <a:gd name="connsiteX3" fmla="*/ 536938 w 8368480"/>
                  <a:gd name="connsiteY3" fmla="*/ 0 h 1266242"/>
                  <a:gd name="connsiteX4" fmla="*/ 7831541 w 8368480"/>
                  <a:gd name="connsiteY4" fmla="*/ 0 h 1266242"/>
                  <a:gd name="connsiteX5" fmla="*/ 7917038 w 8368480"/>
                  <a:gd name="connsiteY5" fmla="*/ 85497 h 1266242"/>
                  <a:gd name="connsiteX6" fmla="*/ 7917038 w 8368480"/>
                  <a:gd name="connsiteY6" fmla="*/ 213776 h 1266242"/>
                  <a:gd name="connsiteX7" fmla="*/ 7949134 w 8368480"/>
                  <a:gd name="connsiteY7" fmla="*/ 213776 h 1266242"/>
                  <a:gd name="connsiteX8" fmla="*/ 8368480 w 8368480"/>
                  <a:gd name="connsiteY8" fmla="*/ 633122 h 1266242"/>
                  <a:gd name="connsiteX9" fmla="*/ 8368479 w 8368480"/>
                  <a:gd name="connsiteY9" fmla="*/ 633122 h 1266242"/>
                  <a:gd name="connsiteX10" fmla="*/ 7949133 w 8368480"/>
                  <a:gd name="connsiteY10" fmla="*/ 1052468 h 1266242"/>
                  <a:gd name="connsiteX11" fmla="*/ 7917038 w 8368480"/>
                  <a:gd name="connsiteY11" fmla="*/ 1052468 h 1266242"/>
                  <a:gd name="connsiteX12" fmla="*/ 7917038 w 8368480"/>
                  <a:gd name="connsiteY12" fmla="*/ 1180745 h 1266242"/>
                  <a:gd name="connsiteX13" fmla="*/ 7831541 w 8368480"/>
                  <a:gd name="connsiteY13" fmla="*/ 1266242 h 1266242"/>
                  <a:gd name="connsiteX14" fmla="*/ 536938 w 8368480"/>
                  <a:gd name="connsiteY14" fmla="*/ 1266242 h 1266242"/>
                  <a:gd name="connsiteX15" fmla="*/ 451441 w 8368480"/>
                  <a:gd name="connsiteY15" fmla="*/ 1180745 h 1266242"/>
                  <a:gd name="connsiteX16" fmla="*/ 451441 w 8368480"/>
                  <a:gd name="connsiteY16" fmla="*/ 1052467 h 1266242"/>
                  <a:gd name="connsiteX17" fmla="*/ 419346 w 8368480"/>
                  <a:gd name="connsiteY17" fmla="*/ 1052467 h 1266242"/>
                  <a:gd name="connsiteX18" fmla="*/ 32954 w 8368480"/>
                  <a:gd name="connsiteY18" fmla="*/ 796349 h 1266242"/>
                  <a:gd name="connsiteX19" fmla="*/ 0 w 8368480"/>
                  <a:gd name="connsiteY19" fmla="*/ 633122 h 1266242"/>
                  <a:gd name="connsiteX20" fmla="*/ 32954 w 8368480"/>
                  <a:gd name="connsiteY20" fmla="*/ 469894 h 1266242"/>
                  <a:gd name="connsiteX21" fmla="*/ 419346 w 8368480"/>
                  <a:gd name="connsiteY21" fmla="*/ 213776 h 1266242"/>
                  <a:gd name="connsiteX22" fmla="*/ 451441 w 8368480"/>
                  <a:gd name="connsiteY22" fmla="*/ 213776 h 1266242"/>
                  <a:gd name="connsiteX23" fmla="*/ 451441 w 8368480"/>
                  <a:gd name="connsiteY23" fmla="*/ 85497 h 1266242"/>
                  <a:gd name="connsiteX24" fmla="*/ 536938 w 8368480"/>
                  <a:gd name="connsiteY24" fmla="*/ 0 h 1266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368480" h="1266242">
                    <a:moveTo>
                      <a:pt x="0" y="633121"/>
                    </a:moveTo>
                    <a:lnTo>
                      <a:pt x="0" y="633122"/>
                    </a:lnTo>
                    <a:lnTo>
                      <a:pt x="0" y="633122"/>
                    </a:lnTo>
                    <a:close/>
                    <a:moveTo>
                      <a:pt x="536938" y="0"/>
                    </a:moveTo>
                    <a:lnTo>
                      <a:pt x="7831541" y="0"/>
                    </a:lnTo>
                    <a:cubicBezTo>
                      <a:pt x="7878760" y="0"/>
                      <a:pt x="7917038" y="38278"/>
                      <a:pt x="7917038" y="85497"/>
                    </a:cubicBezTo>
                    <a:lnTo>
                      <a:pt x="7917038" y="213776"/>
                    </a:lnTo>
                    <a:lnTo>
                      <a:pt x="7949134" y="213776"/>
                    </a:lnTo>
                    <a:cubicBezTo>
                      <a:pt x="8180732" y="213776"/>
                      <a:pt x="8368480" y="401524"/>
                      <a:pt x="8368480" y="633122"/>
                    </a:cubicBezTo>
                    <a:lnTo>
                      <a:pt x="8368479" y="633122"/>
                    </a:lnTo>
                    <a:cubicBezTo>
                      <a:pt x="8368479" y="864720"/>
                      <a:pt x="8180731" y="1052468"/>
                      <a:pt x="7949133" y="1052468"/>
                    </a:cubicBezTo>
                    <a:lnTo>
                      <a:pt x="7917038" y="1052468"/>
                    </a:lnTo>
                    <a:lnTo>
                      <a:pt x="7917038" y="1180745"/>
                    </a:lnTo>
                    <a:cubicBezTo>
                      <a:pt x="7917038" y="1227964"/>
                      <a:pt x="7878760" y="1266242"/>
                      <a:pt x="7831541" y="1266242"/>
                    </a:cubicBezTo>
                    <a:lnTo>
                      <a:pt x="536938" y="1266242"/>
                    </a:lnTo>
                    <a:cubicBezTo>
                      <a:pt x="489719" y="1266242"/>
                      <a:pt x="451441" y="1227964"/>
                      <a:pt x="451441" y="1180745"/>
                    </a:cubicBezTo>
                    <a:lnTo>
                      <a:pt x="451441" y="1052467"/>
                    </a:lnTo>
                    <a:lnTo>
                      <a:pt x="419346" y="1052467"/>
                    </a:lnTo>
                    <a:cubicBezTo>
                      <a:pt x="245647" y="1052467"/>
                      <a:pt x="96615" y="946859"/>
                      <a:pt x="32954" y="796349"/>
                    </a:cubicBezTo>
                    <a:lnTo>
                      <a:pt x="0" y="633122"/>
                    </a:lnTo>
                    <a:lnTo>
                      <a:pt x="32954" y="469894"/>
                    </a:lnTo>
                    <a:cubicBezTo>
                      <a:pt x="96615" y="319385"/>
                      <a:pt x="245647" y="213776"/>
                      <a:pt x="419346" y="213776"/>
                    </a:cubicBezTo>
                    <a:lnTo>
                      <a:pt x="451441" y="213776"/>
                    </a:lnTo>
                    <a:lnTo>
                      <a:pt x="451441" y="85497"/>
                    </a:lnTo>
                    <a:cubicBezTo>
                      <a:pt x="451441" y="38278"/>
                      <a:pt x="489719" y="0"/>
                      <a:pt x="536938" y="0"/>
                    </a:cubicBezTo>
                    <a:close/>
                  </a:path>
                </a:pathLst>
              </a:custGeom>
              <a:pattFill prst="pct60">
                <a:fgClr>
                  <a:srgbClr val="F6F3E2"/>
                </a:fgClr>
                <a:bgClr>
                  <a:schemeClr val="accent4"/>
                </a:bgClr>
              </a:patt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210" tIns="41605" rIns="83210" bIns="41605" rtlCol="0" anchor="ctr">
                <a:noAutofit/>
              </a:bodyPr>
              <a:lstStyle/>
              <a:p>
                <a:pPr algn="ctr"/>
                <a:endParaRPr lang="zh-CN" altLang="en-US" sz="1638">
                  <a:latin typeface="+mn-ea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8AF260C5-7AC9-4CF0-BC3B-A562968D12E2}"/>
                  </a:ext>
                </a:extLst>
              </p:cNvPr>
              <p:cNvSpPr/>
              <p:nvPr/>
            </p:nvSpPr>
            <p:spPr>
              <a:xfrm>
                <a:off x="1941848" y="5258914"/>
                <a:ext cx="8054948" cy="751840"/>
              </a:xfrm>
              <a:custGeom>
                <a:avLst/>
                <a:gdLst>
                  <a:gd name="connsiteX0" fmla="*/ 0 w 8368480"/>
                  <a:gd name="connsiteY0" fmla="*/ 633121 h 1266242"/>
                  <a:gd name="connsiteX1" fmla="*/ 0 w 8368480"/>
                  <a:gd name="connsiteY1" fmla="*/ 633122 h 1266242"/>
                  <a:gd name="connsiteX2" fmla="*/ 0 w 8368480"/>
                  <a:gd name="connsiteY2" fmla="*/ 633122 h 1266242"/>
                  <a:gd name="connsiteX3" fmla="*/ 536938 w 8368480"/>
                  <a:gd name="connsiteY3" fmla="*/ 0 h 1266242"/>
                  <a:gd name="connsiteX4" fmla="*/ 7831541 w 8368480"/>
                  <a:gd name="connsiteY4" fmla="*/ 0 h 1266242"/>
                  <a:gd name="connsiteX5" fmla="*/ 7917038 w 8368480"/>
                  <a:gd name="connsiteY5" fmla="*/ 85497 h 1266242"/>
                  <a:gd name="connsiteX6" fmla="*/ 7917038 w 8368480"/>
                  <a:gd name="connsiteY6" fmla="*/ 213776 h 1266242"/>
                  <a:gd name="connsiteX7" fmla="*/ 7949134 w 8368480"/>
                  <a:gd name="connsiteY7" fmla="*/ 213776 h 1266242"/>
                  <a:gd name="connsiteX8" fmla="*/ 8368480 w 8368480"/>
                  <a:gd name="connsiteY8" fmla="*/ 633122 h 1266242"/>
                  <a:gd name="connsiteX9" fmla="*/ 8368479 w 8368480"/>
                  <a:gd name="connsiteY9" fmla="*/ 633122 h 1266242"/>
                  <a:gd name="connsiteX10" fmla="*/ 7949133 w 8368480"/>
                  <a:gd name="connsiteY10" fmla="*/ 1052468 h 1266242"/>
                  <a:gd name="connsiteX11" fmla="*/ 7917038 w 8368480"/>
                  <a:gd name="connsiteY11" fmla="*/ 1052468 h 1266242"/>
                  <a:gd name="connsiteX12" fmla="*/ 7917038 w 8368480"/>
                  <a:gd name="connsiteY12" fmla="*/ 1180745 h 1266242"/>
                  <a:gd name="connsiteX13" fmla="*/ 7831541 w 8368480"/>
                  <a:gd name="connsiteY13" fmla="*/ 1266242 h 1266242"/>
                  <a:gd name="connsiteX14" fmla="*/ 536938 w 8368480"/>
                  <a:gd name="connsiteY14" fmla="*/ 1266242 h 1266242"/>
                  <a:gd name="connsiteX15" fmla="*/ 451441 w 8368480"/>
                  <a:gd name="connsiteY15" fmla="*/ 1180745 h 1266242"/>
                  <a:gd name="connsiteX16" fmla="*/ 451441 w 8368480"/>
                  <a:gd name="connsiteY16" fmla="*/ 1052467 h 1266242"/>
                  <a:gd name="connsiteX17" fmla="*/ 419346 w 8368480"/>
                  <a:gd name="connsiteY17" fmla="*/ 1052467 h 1266242"/>
                  <a:gd name="connsiteX18" fmla="*/ 32954 w 8368480"/>
                  <a:gd name="connsiteY18" fmla="*/ 796349 h 1266242"/>
                  <a:gd name="connsiteX19" fmla="*/ 0 w 8368480"/>
                  <a:gd name="connsiteY19" fmla="*/ 633122 h 1266242"/>
                  <a:gd name="connsiteX20" fmla="*/ 32954 w 8368480"/>
                  <a:gd name="connsiteY20" fmla="*/ 469894 h 1266242"/>
                  <a:gd name="connsiteX21" fmla="*/ 419346 w 8368480"/>
                  <a:gd name="connsiteY21" fmla="*/ 213776 h 1266242"/>
                  <a:gd name="connsiteX22" fmla="*/ 451441 w 8368480"/>
                  <a:gd name="connsiteY22" fmla="*/ 213776 h 1266242"/>
                  <a:gd name="connsiteX23" fmla="*/ 451441 w 8368480"/>
                  <a:gd name="connsiteY23" fmla="*/ 85497 h 1266242"/>
                  <a:gd name="connsiteX24" fmla="*/ 536938 w 8368480"/>
                  <a:gd name="connsiteY24" fmla="*/ 0 h 1266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368480" h="1266242">
                    <a:moveTo>
                      <a:pt x="0" y="633121"/>
                    </a:moveTo>
                    <a:lnTo>
                      <a:pt x="0" y="633122"/>
                    </a:lnTo>
                    <a:lnTo>
                      <a:pt x="0" y="633122"/>
                    </a:lnTo>
                    <a:close/>
                    <a:moveTo>
                      <a:pt x="536938" y="0"/>
                    </a:moveTo>
                    <a:lnTo>
                      <a:pt x="7831541" y="0"/>
                    </a:lnTo>
                    <a:cubicBezTo>
                      <a:pt x="7878760" y="0"/>
                      <a:pt x="7917038" y="38278"/>
                      <a:pt x="7917038" y="85497"/>
                    </a:cubicBezTo>
                    <a:lnTo>
                      <a:pt x="7917038" y="213776"/>
                    </a:lnTo>
                    <a:lnTo>
                      <a:pt x="7949134" y="213776"/>
                    </a:lnTo>
                    <a:cubicBezTo>
                      <a:pt x="8180732" y="213776"/>
                      <a:pt x="8368480" y="401524"/>
                      <a:pt x="8368480" y="633122"/>
                    </a:cubicBezTo>
                    <a:lnTo>
                      <a:pt x="8368479" y="633122"/>
                    </a:lnTo>
                    <a:cubicBezTo>
                      <a:pt x="8368479" y="864720"/>
                      <a:pt x="8180731" y="1052468"/>
                      <a:pt x="7949133" y="1052468"/>
                    </a:cubicBezTo>
                    <a:lnTo>
                      <a:pt x="7917038" y="1052468"/>
                    </a:lnTo>
                    <a:lnTo>
                      <a:pt x="7917038" y="1180745"/>
                    </a:lnTo>
                    <a:cubicBezTo>
                      <a:pt x="7917038" y="1227964"/>
                      <a:pt x="7878760" y="1266242"/>
                      <a:pt x="7831541" y="1266242"/>
                    </a:cubicBezTo>
                    <a:lnTo>
                      <a:pt x="536938" y="1266242"/>
                    </a:lnTo>
                    <a:cubicBezTo>
                      <a:pt x="489719" y="1266242"/>
                      <a:pt x="451441" y="1227964"/>
                      <a:pt x="451441" y="1180745"/>
                    </a:cubicBezTo>
                    <a:lnTo>
                      <a:pt x="451441" y="1052467"/>
                    </a:lnTo>
                    <a:lnTo>
                      <a:pt x="419346" y="1052467"/>
                    </a:lnTo>
                    <a:cubicBezTo>
                      <a:pt x="245647" y="1052467"/>
                      <a:pt x="96615" y="946859"/>
                      <a:pt x="32954" y="796349"/>
                    </a:cubicBezTo>
                    <a:lnTo>
                      <a:pt x="0" y="633122"/>
                    </a:lnTo>
                    <a:lnTo>
                      <a:pt x="32954" y="469894"/>
                    </a:lnTo>
                    <a:cubicBezTo>
                      <a:pt x="96615" y="319385"/>
                      <a:pt x="245647" y="213776"/>
                      <a:pt x="419346" y="213776"/>
                    </a:cubicBezTo>
                    <a:lnTo>
                      <a:pt x="451441" y="213776"/>
                    </a:lnTo>
                    <a:lnTo>
                      <a:pt x="451441" y="85497"/>
                    </a:lnTo>
                    <a:cubicBezTo>
                      <a:pt x="451441" y="38278"/>
                      <a:pt x="489719" y="0"/>
                      <a:pt x="536938" y="0"/>
                    </a:cubicBezTo>
                    <a:close/>
                  </a:path>
                </a:pathLst>
              </a:custGeom>
              <a:pattFill prst="zigZag">
                <a:fgClr>
                  <a:schemeClr val="accent2">
                    <a:lumMod val="75000"/>
                  </a:schemeClr>
                </a:fgClr>
                <a:bgClr>
                  <a:schemeClr val="accent1">
                    <a:lumMod val="75000"/>
                  </a:schemeClr>
                </a:bgClr>
              </a:patt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210" tIns="41605" rIns="83210" bIns="41605" rtlCol="0" anchor="ctr">
                <a:noAutofit/>
              </a:bodyPr>
              <a:lstStyle/>
              <a:p>
                <a:pPr algn="ctr"/>
                <a:endParaRPr lang="zh-CN" altLang="en-US" sz="1638">
                  <a:latin typeface="+mn-ea"/>
                </a:endParaRPr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9F3B08E-1CD4-4646-9006-806FD8D6D06C}"/>
                </a:ext>
              </a:extLst>
            </p:cNvPr>
            <p:cNvSpPr txBox="1"/>
            <p:nvPr/>
          </p:nvSpPr>
          <p:spPr>
            <a:xfrm>
              <a:off x="2335187" y="5050250"/>
              <a:ext cx="7953672" cy="83869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800" b="1" spc="-150">
                  <a:solidFill>
                    <a:schemeClr val="bg1"/>
                  </a:solidFill>
                  <a:latin typeface="+mn-ea"/>
                  <a:cs typeface="华文楷体" panose="02000000000000000000" charset="-122"/>
                </a:rPr>
                <a:t>统治者的穷奢极欲使得竞逐繁华的国家相继灭亡</a:t>
              </a:r>
            </a:p>
          </p:txBody>
        </p:sp>
      </p:grp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D4E9BDA-3E1E-FEEC-F559-6F9743CBC765}"/>
              </a:ext>
            </a:extLst>
          </p:cNvPr>
          <p:cNvSpPr/>
          <p:nvPr/>
        </p:nvSpPr>
        <p:spPr>
          <a:xfrm>
            <a:off x="5722752" y="9860835"/>
            <a:ext cx="65426" cy="55442"/>
          </a:xfrm>
          <a:custGeom>
            <a:avLst/>
            <a:gdLst/>
            <a:ahLst/>
            <a:cxnLst/>
            <a:rect l="0" t="0" r="0" b="0"/>
            <a:pathLst>
              <a:path w="65426" h="55442">
                <a:moveTo>
                  <a:pt x="18737" y="15395"/>
                </a:moveTo>
                <a:cubicBezTo>
                  <a:pt x="0" y="42994"/>
                  <a:pt x="22362" y="55441"/>
                  <a:pt x="46793" y="31010"/>
                </a:cubicBezTo>
                <a:cubicBezTo>
                  <a:pt x="64986" y="12817"/>
                  <a:pt x="65425" y="8602"/>
                  <a:pt x="49665" y="3386"/>
                </a:cubicBezTo>
                <a:cubicBezTo>
                  <a:pt x="39437" y="0"/>
                  <a:pt x="25520" y="5404"/>
                  <a:pt x="18737" y="15395"/>
                </a:cubicBezTo>
                <a:close/>
              </a:path>
            </a:pathLst>
          </a:custGeom>
          <a:solidFill>
            <a:srgbClr val="FF6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A82DAF6C-C56C-FE0A-84F5-7307AEE1592E}"/>
              </a:ext>
            </a:extLst>
          </p:cNvPr>
          <p:cNvSpPr/>
          <p:nvPr/>
        </p:nvSpPr>
        <p:spPr>
          <a:xfrm>
            <a:off x="7178715" y="9921176"/>
            <a:ext cx="67357" cy="37675"/>
          </a:xfrm>
          <a:custGeom>
            <a:avLst/>
            <a:gdLst/>
            <a:ahLst/>
            <a:cxnLst/>
            <a:rect l="0" t="0" r="0" b="0"/>
            <a:pathLst>
              <a:path w="67357" h="37675">
                <a:moveTo>
                  <a:pt x="617" y="9525"/>
                </a:moveTo>
                <a:cubicBezTo>
                  <a:pt x="0" y="14763"/>
                  <a:pt x="14764" y="23733"/>
                  <a:pt x="33426" y="29459"/>
                </a:cubicBezTo>
                <a:cubicBezTo>
                  <a:pt x="60208" y="37674"/>
                  <a:pt x="67356" y="35668"/>
                  <a:pt x="67356" y="19934"/>
                </a:cubicBezTo>
                <a:cubicBezTo>
                  <a:pt x="67356" y="6966"/>
                  <a:pt x="55890" y="0"/>
                  <a:pt x="34548" y="0"/>
                </a:cubicBezTo>
                <a:cubicBezTo>
                  <a:pt x="16503" y="0"/>
                  <a:pt x="1234" y="4287"/>
                  <a:pt x="617" y="9525"/>
                </a:cubicBezTo>
                <a:close/>
              </a:path>
            </a:pathLst>
          </a:custGeom>
          <a:solidFill>
            <a:srgbClr val="FF6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DA837F61-A9C5-8EBE-D386-75B69DD0EB5E}"/>
              </a:ext>
            </a:extLst>
          </p:cNvPr>
          <p:cNvSpPr/>
          <p:nvPr/>
        </p:nvSpPr>
        <p:spPr>
          <a:xfrm>
            <a:off x="8499487" y="9915159"/>
            <a:ext cx="94184" cy="43244"/>
          </a:xfrm>
          <a:custGeom>
            <a:avLst/>
            <a:gdLst/>
            <a:ahLst/>
            <a:cxnLst/>
            <a:rect l="0" t="0" r="0" b="0"/>
            <a:pathLst>
              <a:path w="94184" h="43244">
                <a:moveTo>
                  <a:pt x="625" y="15533"/>
                </a:moveTo>
                <a:cubicBezTo>
                  <a:pt x="0" y="20777"/>
                  <a:pt x="21092" y="29761"/>
                  <a:pt x="47496" y="35498"/>
                </a:cubicBezTo>
                <a:cubicBezTo>
                  <a:pt x="83143" y="43243"/>
                  <a:pt x="94183" y="41965"/>
                  <a:pt x="90372" y="30533"/>
                </a:cubicBezTo>
                <a:cubicBezTo>
                  <a:pt x="84780" y="13758"/>
                  <a:pt x="2475" y="0"/>
                  <a:pt x="625" y="15533"/>
                </a:cubicBezTo>
                <a:close/>
              </a:path>
            </a:pathLst>
          </a:custGeom>
          <a:solidFill>
            <a:srgbClr val="FF6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303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缺角矩形 17">
            <a:extLst>
              <a:ext uri="{FF2B5EF4-FFF2-40B4-BE49-F238E27FC236}">
                <a16:creationId xmlns:a16="http://schemas.microsoft.com/office/drawing/2014/main" id="{5870FADA-8F1E-4B72-9215-CCDE1F6020E5}"/>
              </a:ext>
            </a:extLst>
          </p:cNvPr>
          <p:cNvSpPr/>
          <p:nvPr/>
        </p:nvSpPr>
        <p:spPr>
          <a:xfrm>
            <a:off x="1307093" y="2822611"/>
            <a:ext cx="9640091" cy="1921032"/>
          </a:xfrm>
          <a:prstGeom prst="plaque">
            <a:avLst>
              <a:gd name="adj" fmla="val 6424"/>
            </a:avLst>
          </a:prstGeom>
          <a:pattFill prst="pct10">
            <a:fgClr>
              <a:schemeClr val="accent4"/>
            </a:fgClr>
            <a:bgClr>
              <a:srgbClr val="F6F6F4"/>
            </a:bgClr>
          </a:pattFill>
          <a:ln w="22479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88" tIns="49094" rIns="98188" bIns="49094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933">
              <a:latin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B80B5C-6FD4-4281-B045-959DD41A92B4}"/>
              </a:ext>
            </a:extLst>
          </p:cNvPr>
          <p:cNvSpPr txBox="1"/>
          <p:nvPr/>
        </p:nvSpPr>
        <p:spPr>
          <a:xfrm>
            <a:off x="1445542" y="2993062"/>
            <a:ext cx="9363192" cy="149842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+mn-ea"/>
              </a:rPr>
              <a:t>批判千古以来文人骚客面对金陵山川</a:t>
            </a:r>
            <a:r>
              <a:rPr lang="zh-CN" altLang="en-US" sz="2400">
                <a:solidFill>
                  <a:schemeClr val="accent1">
                    <a:lumMod val="75000"/>
                  </a:schemeClr>
                </a:solidFill>
                <a:latin typeface="+mn-ea"/>
              </a:rPr>
              <a:t>只知感叹朝代的兴亡，未能跳出荣辱的小圈子，</a:t>
            </a:r>
            <a:r>
              <a:rPr lang="zh-CN" altLang="en-US" sz="2400">
                <a:latin typeface="+mn-ea"/>
              </a:rPr>
              <a:t>站不到应有的高度（变法），很难从六朝相继覆灭中引出历史教训。千古以来人们登高凭吊，不过都是空乏兴亡感慨。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8A8C274-8570-4430-B2C7-215D9E475B6C}"/>
              </a:ext>
            </a:extLst>
          </p:cNvPr>
          <p:cNvGrpSpPr/>
          <p:nvPr/>
        </p:nvGrpSpPr>
        <p:grpSpPr>
          <a:xfrm>
            <a:off x="1582725" y="1091342"/>
            <a:ext cx="5527655" cy="2128609"/>
            <a:chOff x="-1414663" y="863223"/>
            <a:chExt cx="4969473" cy="212860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03CEA18-D012-40E7-B130-8430C6C519A5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394114" y="876484"/>
              <a:ext cx="4948924" cy="2115348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千古凭高对此，谩嗟荣辱。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5786EEC-2E61-4C3B-9033-AC658834295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-1414663" y="863223"/>
              <a:ext cx="4948924" cy="2115348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千古凭高对此，谩嗟荣辱。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81C8B86-CBB6-4AF3-95BB-48A74B88A6F7}"/>
              </a:ext>
            </a:extLst>
          </p:cNvPr>
          <p:cNvGrpSpPr/>
          <p:nvPr/>
        </p:nvGrpSpPr>
        <p:grpSpPr>
          <a:xfrm>
            <a:off x="1725763" y="4603940"/>
            <a:ext cx="7140703" cy="1470006"/>
            <a:chOff x="1460891" y="4817875"/>
            <a:chExt cx="7140703" cy="147000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45ECB33-4C0F-4AD1-95F3-31E0ED0FDF0A}"/>
                </a:ext>
              </a:extLst>
            </p:cNvPr>
            <p:cNvSpPr txBox="1"/>
            <p:nvPr/>
          </p:nvSpPr>
          <p:spPr>
            <a:xfrm>
              <a:off x="7185822" y="5518440"/>
              <a:ext cx="1415772" cy="769441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algn="ctr"/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汉仪行楷简" panose="02010609000101010101" charset="-122"/>
                </a:rPr>
                <a:t>杜牧 </a:t>
              </a:r>
              <a:endPara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汉仪行楷简" panose="02010609000101010101" charset="-122"/>
              </a:endParaRPr>
            </a:p>
            <a:p>
              <a:pPr algn="ctr"/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汉仪行楷简" panose="02010609000101010101" charset="-122"/>
                </a:rPr>
                <a:t>《阿房宫赋》</a:t>
              </a:r>
              <a:endParaRPr lang="zh-CN" altLang="en-US" sz="1600">
                <a:solidFill>
                  <a:schemeClr val="accent1">
                    <a:lumMod val="75000"/>
                  </a:schemeClr>
                </a:solidFill>
                <a:latin typeface="+mn-ea"/>
                <a:cs typeface="汉仪行楷简" panose="02010609000101010101" charset="-122"/>
              </a:endParaRP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58877DB7-806F-4132-8F98-558BF04C149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10800000">
              <a:off x="1460891" y="4817875"/>
              <a:ext cx="1185205" cy="1226192"/>
            </a:xfrm>
            <a:custGeom>
              <a:avLst/>
              <a:gdLst/>
              <a:ahLst/>
              <a:cxnLst/>
              <a:rect l="l" t="t" r="r" b="b"/>
              <a:pathLst>
                <a:path w="1349083" h="1157659">
                  <a:moveTo>
                    <a:pt x="802157" y="0"/>
                  </a:moveTo>
                  <a:lnTo>
                    <a:pt x="1349083" y="0"/>
                  </a:lnTo>
                  <a:lnTo>
                    <a:pt x="1349083" y="534772"/>
                  </a:lnTo>
                  <a:cubicBezTo>
                    <a:pt x="1345032" y="674541"/>
                    <a:pt x="1300467" y="798106"/>
                    <a:pt x="1215390" y="905466"/>
                  </a:cubicBezTo>
                  <a:cubicBezTo>
                    <a:pt x="1103979" y="1037133"/>
                    <a:pt x="965222" y="1121197"/>
                    <a:pt x="799119" y="1157659"/>
                  </a:cubicBezTo>
                  <a:lnTo>
                    <a:pt x="799119" y="938889"/>
                  </a:lnTo>
                  <a:cubicBezTo>
                    <a:pt x="878119" y="910530"/>
                    <a:pt x="942940" y="860901"/>
                    <a:pt x="993581" y="790003"/>
                  </a:cubicBezTo>
                  <a:cubicBezTo>
                    <a:pt x="1044223" y="721131"/>
                    <a:pt x="1072582" y="643144"/>
                    <a:pt x="1078659" y="556041"/>
                  </a:cubicBezTo>
                  <a:lnTo>
                    <a:pt x="802157" y="556041"/>
                  </a:lnTo>
                  <a:close/>
                  <a:moveTo>
                    <a:pt x="3038" y="0"/>
                  </a:moveTo>
                  <a:lnTo>
                    <a:pt x="546925" y="0"/>
                  </a:lnTo>
                  <a:lnTo>
                    <a:pt x="546925" y="534772"/>
                  </a:lnTo>
                  <a:cubicBezTo>
                    <a:pt x="544900" y="672516"/>
                    <a:pt x="500336" y="796080"/>
                    <a:pt x="413232" y="905466"/>
                  </a:cubicBezTo>
                  <a:cubicBezTo>
                    <a:pt x="303847" y="1037133"/>
                    <a:pt x="166103" y="1121197"/>
                    <a:pt x="0" y="1157659"/>
                  </a:cubicBezTo>
                  <a:lnTo>
                    <a:pt x="0" y="938889"/>
                  </a:lnTo>
                  <a:cubicBezTo>
                    <a:pt x="79000" y="910530"/>
                    <a:pt x="143821" y="860901"/>
                    <a:pt x="194462" y="790003"/>
                  </a:cubicBezTo>
                  <a:cubicBezTo>
                    <a:pt x="245103" y="721131"/>
                    <a:pt x="272450" y="643144"/>
                    <a:pt x="276501" y="556041"/>
                  </a:cubicBezTo>
                  <a:lnTo>
                    <a:pt x="3038" y="55604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6003">
              <a:noFill/>
            </a:ln>
            <a:effectLst/>
          </p:spPr>
          <p:txBody>
            <a:bodyPr rot="0" spcFirstLastPara="0" vertOverflow="overflow" horzOverflow="overflow" vert="horz" wrap="square" lIns="83210" tIns="41605" rIns="83210" bIns="4160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20000"/>
                </a:lnSpc>
                <a:defRPr sz="2400">
                  <a:gradFill>
                    <a:gsLst>
                      <a:gs pos="100000">
                        <a:srgbClr val="A44032"/>
                      </a:gs>
                      <a:gs pos="0">
                        <a:srgbClr val="A44032"/>
                      </a:gs>
                    </a:gsLst>
                    <a:lin ang="27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汉仪行楷简" panose="02010609000101010101" charset="-122"/>
                </a:defRPr>
              </a:lvl1pPr>
            </a:lstStyle>
            <a:p>
              <a:endParaRPr lang="en-US" altLang="zh-CN" sz="21749" b="1">
                <a:ln w="26003">
                  <a:solidFill>
                    <a:schemeClr val="bg1">
                      <a:lumMod val="65000"/>
                    </a:schemeClr>
                  </a:solidFill>
                </a:ln>
                <a:noFill/>
                <a:effectLst/>
                <a:sym typeface="+mn-ea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CCC81ED-292B-468C-8BE4-200E79006984}"/>
                </a:ext>
              </a:extLst>
            </p:cNvPr>
            <p:cNvSpPr txBox="1"/>
            <p:nvPr/>
          </p:nvSpPr>
          <p:spPr>
            <a:xfrm>
              <a:off x="1698995" y="5226053"/>
              <a:ext cx="3591048" cy="584775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139700" dist="114300" dir="18900000" algn="bl" rotWithShape="0">
                      <a:schemeClr val="tx1">
                        <a:lumMod val="50000"/>
                        <a:lumOff val="50000"/>
                        <a:alpha val="34000"/>
                      </a:schemeClr>
                    </a:outerShdw>
                  </a:effectLst>
                  <a:uLnTx/>
                  <a:uFillTx/>
                  <a:latin typeface="+mj-ea"/>
                  <a:ea typeface="+mj-ea"/>
                  <a:cs typeface="汉仪行楷简" panose="02010609000101010101" charset="-122"/>
                </a:rPr>
                <a:t>后人哀之而不鉴之，</a:t>
              </a:r>
              <a:endParaRPr lang="zh-CN" altLang="en-US" sz="3200">
                <a:effectLst>
                  <a:outerShdw blurRad="139700" dist="114300" dir="18900000" algn="bl" rotWithShape="0">
                    <a:schemeClr val="tx1">
                      <a:lumMod val="50000"/>
                      <a:lumOff val="50000"/>
                      <a:alpha val="34000"/>
                    </a:schemeClr>
                  </a:outerShdw>
                </a:effectLst>
                <a:latin typeface="+mj-ea"/>
                <a:ea typeface="+mj-ea"/>
                <a:cs typeface="汉仪行楷简" panose="02010609000101010101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34E9F2E-3A4A-4BBA-8C9C-596D702D7F71}"/>
                </a:ext>
              </a:extLst>
            </p:cNvPr>
            <p:cNvSpPr txBox="1"/>
            <p:nvPr/>
          </p:nvSpPr>
          <p:spPr>
            <a:xfrm>
              <a:off x="2376918" y="5696689"/>
              <a:ext cx="4543231" cy="584775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139700" dist="114300" dir="18900000" algn="bl" rotWithShape="0">
                      <a:schemeClr val="tx1">
                        <a:lumMod val="50000"/>
                        <a:lumOff val="50000"/>
                        <a:alpha val="34000"/>
                      </a:schemeClr>
                    </a:outerShdw>
                  </a:effectLst>
                  <a:uLnTx/>
                  <a:uFillTx/>
                  <a:latin typeface="+mj-ea"/>
                  <a:ea typeface="+mj-ea"/>
                  <a:cs typeface="汉仪行楷简" panose="02010609000101010101" charset="-122"/>
                </a:rPr>
                <a:t>亦使后人而复哀后人也。 </a:t>
              </a:r>
              <a:endParaRPr lang="zh-CN" altLang="en-US" sz="3200">
                <a:effectLst>
                  <a:outerShdw blurRad="139700" dist="114300" dir="18900000" algn="bl" rotWithShape="0">
                    <a:schemeClr val="tx1">
                      <a:lumMod val="50000"/>
                      <a:lumOff val="50000"/>
                      <a:alpha val="34000"/>
                    </a:schemeClr>
                  </a:outerShdw>
                </a:effectLst>
                <a:latin typeface="+mj-ea"/>
                <a:ea typeface="+mj-ea"/>
                <a:cs typeface="汉仪行楷简" panose="02010609000101010101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A5EC4DB-5AFB-4303-9E96-3835301AF4D1}"/>
              </a:ext>
            </a:extLst>
          </p:cNvPr>
          <p:cNvGrpSpPr/>
          <p:nvPr/>
        </p:nvGrpSpPr>
        <p:grpSpPr>
          <a:xfrm>
            <a:off x="6971795" y="1405140"/>
            <a:ext cx="3313200" cy="1551516"/>
            <a:chOff x="2016550" y="3415449"/>
            <a:chExt cx="6550457" cy="1551516"/>
          </a:xfrm>
          <a:effectLst>
            <a:outerShdw blurRad="279400" dist="152400" dir="18900000" algn="bl" rotWithShape="0">
              <a:schemeClr val="tx1">
                <a:lumMod val="50000"/>
                <a:lumOff val="50000"/>
                <a:alpha val="34000"/>
              </a:schemeClr>
            </a:outerShdw>
          </a:effectLst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C7B24B-508E-45D8-BB84-9DAAAA96E0F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016550" y="3415449"/>
              <a:ext cx="6550457" cy="1551516"/>
            </a:xfrm>
            <a:prstGeom prst="roundRect">
              <a:avLst>
                <a:gd name="adj" fmla="val 3819"/>
              </a:avLst>
            </a:prstGeom>
            <a:pattFill prst="pct10">
              <a:fgClr>
                <a:schemeClr val="accent4"/>
              </a:fgClr>
              <a:bgClr>
                <a:srgbClr val="F6F3E2"/>
              </a:bgClr>
            </a:pattFill>
            <a:ln w="22479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188" tIns="49094" rIns="98188" bIns="49094" rtlCol="0" anchor="ctr">
              <a:noAutofit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>
                <a:latin typeface="+mn-ea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15BF625-B8B3-424E-B032-B3E61EAB82DC}"/>
                </a:ext>
              </a:extLst>
            </p:cNvPr>
            <p:cNvSpPr txBox="1"/>
            <p:nvPr/>
          </p:nvSpPr>
          <p:spPr>
            <a:xfrm>
              <a:off x="2198216" y="3489118"/>
              <a:ext cx="6187177" cy="1438548"/>
            </a:xfrm>
            <a:prstGeom prst="rect">
              <a:avLst/>
            </a:prstGeom>
            <a:noFill/>
            <a:effectLst/>
          </p:spPr>
          <p:txBody>
            <a:bodyPr wrap="square" lIns="107899" tIns="53950" rIns="107899" bIns="53950" rtlCol="0" anchor="t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>
                  <a:latin typeface="+mn-ea"/>
                  <a:cs typeface="汉仪行楷简" panose="02010609000101010101" charset="-122"/>
                </a:rPr>
                <a:t>面对过去的历史，千古以来的文人骚客是如何做的？</a:t>
              </a:r>
            </a:p>
          </p:txBody>
        </p:sp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A4B3D72-90F4-44E1-8571-864EF8AC6937}"/>
              </a:ext>
            </a:extLst>
          </p:cNvPr>
          <p:cNvCxnSpPr>
            <a:cxnSpLocks/>
          </p:cNvCxnSpPr>
          <p:nvPr/>
        </p:nvCxnSpPr>
        <p:spPr>
          <a:xfrm>
            <a:off x="5011838" y="6197074"/>
            <a:ext cx="46645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7434CD41-1F21-4A86-B014-3A247572B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93" r="57384" b="14941"/>
          <a:stretch>
            <a:fillRect/>
          </a:stretch>
        </p:blipFill>
        <p:spPr>
          <a:xfrm rot="810323" flipH="1">
            <a:off x="-576695" y="2364797"/>
            <a:ext cx="3990373" cy="4490869"/>
          </a:xfrm>
          <a:custGeom>
            <a:avLst/>
            <a:gdLst>
              <a:gd name="connsiteX0" fmla="*/ 3990373 w 3990373"/>
              <a:gd name="connsiteY0" fmla="*/ 12274 h 4490869"/>
              <a:gd name="connsiteX1" fmla="*/ 3952061 w 3990373"/>
              <a:gd name="connsiteY1" fmla="*/ 5112 h 4490869"/>
              <a:gd name="connsiteX2" fmla="*/ 3846782 w 3990373"/>
              <a:gd name="connsiteY2" fmla="*/ 1231 h 4490869"/>
              <a:gd name="connsiteX3" fmla="*/ 3373842 w 3990373"/>
              <a:gd name="connsiteY3" fmla="*/ 327580 h 4490869"/>
              <a:gd name="connsiteX4" fmla="*/ 2937073 w 3990373"/>
              <a:gd name="connsiteY4" fmla="*/ 133984 h 4490869"/>
              <a:gd name="connsiteX5" fmla="*/ 156190 w 3990373"/>
              <a:gd name="connsiteY5" fmla="*/ 649744 h 4490869"/>
              <a:gd name="connsiteX6" fmla="*/ 0 w 3990373"/>
              <a:gd name="connsiteY6" fmla="*/ 692519 h 4490869"/>
              <a:gd name="connsiteX7" fmla="*/ 0 w 3990373"/>
              <a:gd name="connsiteY7" fmla="*/ 4077925 h 4490869"/>
              <a:gd name="connsiteX8" fmla="*/ 1719321 w 3990373"/>
              <a:gd name="connsiteY8" fmla="*/ 4490869 h 4490869"/>
              <a:gd name="connsiteX9" fmla="*/ 1751161 w 3990373"/>
              <a:gd name="connsiteY9" fmla="*/ 4414311 h 4490869"/>
              <a:gd name="connsiteX10" fmla="*/ 2770055 w 3990373"/>
              <a:gd name="connsiteY10" fmla="*/ 3326952 h 4490869"/>
              <a:gd name="connsiteX11" fmla="*/ 3270197 w 3990373"/>
              <a:gd name="connsiteY11" fmla="*/ 2914307 h 4490869"/>
              <a:gd name="connsiteX12" fmla="*/ 3297912 w 3990373"/>
              <a:gd name="connsiteY12" fmla="*/ 2895389 h 4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0373" h="4490869">
                <a:moveTo>
                  <a:pt x="3990373" y="12274"/>
                </a:moveTo>
                <a:lnTo>
                  <a:pt x="3952061" y="5112"/>
                </a:lnTo>
                <a:cubicBezTo>
                  <a:pt x="3913749" y="276"/>
                  <a:pt x="3878367" y="-1379"/>
                  <a:pt x="3846782" y="1231"/>
                </a:cubicBezTo>
                <a:cubicBezTo>
                  <a:pt x="3594104" y="22110"/>
                  <a:pt x="3525459" y="305454"/>
                  <a:pt x="3373842" y="327580"/>
                </a:cubicBezTo>
                <a:cubicBezTo>
                  <a:pt x="3222224" y="349704"/>
                  <a:pt x="3646337" y="15112"/>
                  <a:pt x="2937073" y="133984"/>
                </a:cubicBezTo>
                <a:cubicBezTo>
                  <a:pt x="2449454" y="215707"/>
                  <a:pt x="1142072" y="395351"/>
                  <a:pt x="156190" y="649744"/>
                </a:cubicBezTo>
                <a:lnTo>
                  <a:pt x="0" y="692519"/>
                </a:lnTo>
                <a:lnTo>
                  <a:pt x="0" y="4077925"/>
                </a:lnTo>
                <a:lnTo>
                  <a:pt x="1719321" y="4490869"/>
                </a:lnTo>
                <a:lnTo>
                  <a:pt x="1751161" y="4414311"/>
                </a:lnTo>
                <a:cubicBezTo>
                  <a:pt x="1959000" y="3979855"/>
                  <a:pt x="2383443" y="3715261"/>
                  <a:pt x="2770055" y="3326952"/>
                </a:cubicBezTo>
                <a:cubicBezTo>
                  <a:pt x="2910642" y="3185749"/>
                  <a:pt x="3082295" y="3048597"/>
                  <a:pt x="3270197" y="2914307"/>
                </a:cubicBezTo>
                <a:lnTo>
                  <a:pt x="3297912" y="2895389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3DF406E9-1460-4AD2-98ED-6581B36D3501}"/>
              </a:ext>
            </a:extLst>
          </p:cNvPr>
          <p:cNvGrpSpPr/>
          <p:nvPr/>
        </p:nvGrpSpPr>
        <p:grpSpPr>
          <a:xfrm flipH="1">
            <a:off x="10545934" y="1643346"/>
            <a:ext cx="1828677" cy="1936245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313CDF6-2934-4349-ACB0-C059585C0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0AD336BA-5330-49FE-B416-B0EAE2287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18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817EC7D-34D0-4CBD-8806-AAEA6BC5E6B1}"/>
              </a:ext>
            </a:extLst>
          </p:cNvPr>
          <p:cNvGrpSpPr/>
          <p:nvPr/>
        </p:nvGrpSpPr>
        <p:grpSpPr>
          <a:xfrm>
            <a:off x="2340727" y="928835"/>
            <a:ext cx="5504798" cy="2047570"/>
            <a:chOff x="-1388952" y="782434"/>
            <a:chExt cx="4948924" cy="204757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701CCC7-B36E-40A6-8FD7-B85F2CF2564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88952" y="784098"/>
              <a:ext cx="4948924" cy="2045906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r">
                <a:lnSpc>
                  <a:spcPct val="110000"/>
                </a:lnSpc>
              </a:pPr>
              <a:r>
                <a:rPr lang="zh-CN" altLang="en-US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六朝旧事随流水，但寒烟衰草凝绿。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26AE4C1-B12E-4C7B-80C4-F742FF59D59B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388952" y="782434"/>
              <a:ext cx="4948924" cy="2045906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r">
                <a:lnSpc>
                  <a:spcPct val="110000"/>
                </a:lnSpc>
              </a:pPr>
              <a:r>
                <a:rPr lang="zh-CN" altLang="en-US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六朝旧事随流水，但寒烟衰草凝绿。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7DC8418-1AF6-411F-922B-8FF30E7FC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" r="59336" b="7521"/>
          <a:stretch>
            <a:fillRect/>
          </a:stretch>
        </p:blipFill>
        <p:spPr>
          <a:xfrm flipH="1">
            <a:off x="0" y="0"/>
            <a:ext cx="1955048" cy="6858000"/>
          </a:xfrm>
          <a:custGeom>
            <a:avLst/>
            <a:gdLst>
              <a:gd name="connsiteX0" fmla="*/ 1955048 w 1955048"/>
              <a:gd name="connsiteY0" fmla="*/ 0 h 6858000"/>
              <a:gd name="connsiteX1" fmla="*/ 0 w 1955048"/>
              <a:gd name="connsiteY1" fmla="*/ 0 h 6858000"/>
              <a:gd name="connsiteX2" fmla="*/ 0 w 1955048"/>
              <a:gd name="connsiteY2" fmla="*/ 6858000 h 6858000"/>
              <a:gd name="connsiteX3" fmla="*/ 1955048 w 19550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48" h="6858000">
                <a:moveTo>
                  <a:pt x="1955048" y="0"/>
                </a:moveTo>
                <a:lnTo>
                  <a:pt x="0" y="0"/>
                </a:lnTo>
                <a:lnTo>
                  <a:pt x="0" y="6858000"/>
                </a:lnTo>
                <a:lnTo>
                  <a:pt x="1955048" y="6858000"/>
                </a:lnTo>
                <a:close/>
              </a:path>
            </a:pathLst>
          </a:cu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2D2A464A-3A59-4919-9B75-5F815614BD94}"/>
              </a:ext>
            </a:extLst>
          </p:cNvPr>
          <p:cNvGrpSpPr/>
          <p:nvPr/>
        </p:nvGrpSpPr>
        <p:grpSpPr>
          <a:xfrm>
            <a:off x="6716889" y="3557293"/>
            <a:ext cx="4391473" cy="2430189"/>
            <a:chOff x="661239" y="3267223"/>
            <a:chExt cx="4015598" cy="2430189"/>
          </a:xfrm>
          <a:effectLst>
            <a:outerShdw blurRad="241300" dist="127000" dir="5400000" algn="t" rotWithShape="0">
              <a:prstClr val="black">
                <a:alpha val="24000"/>
              </a:prstClr>
            </a:outerShdw>
          </a:effectLst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70210B1A-8F50-4960-BDC4-E3403752DE5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61239" y="3267223"/>
              <a:ext cx="4015598" cy="2430189"/>
            </a:xfrm>
            <a:prstGeom prst="roundRect">
              <a:avLst>
                <a:gd name="adj" fmla="val 0"/>
              </a:avLst>
            </a:prstGeom>
            <a:pattFill prst="pct20">
              <a:fgClr>
                <a:srgbClr val="D0C16A"/>
              </a:fgClr>
              <a:bgClr>
                <a:srgbClr val="F6F6F4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A3A731F-E53D-4540-98CE-71AEF34E2087}"/>
                </a:ext>
              </a:extLst>
            </p:cNvPr>
            <p:cNvGrpSpPr/>
            <p:nvPr/>
          </p:nvGrpSpPr>
          <p:grpSpPr>
            <a:xfrm>
              <a:off x="661239" y="3267223"/>
              <a:ext cx="4015598" cy="2272309"/>
              <a:chOff x="844324" y="3198117"/>
              <a:chExt cx="4015598" cy="2272309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586CC63-1C4A-4E4E-AEE3-50E9397BFDB0}"/>
                  </a:ext>
                </a:extLst>
              </p:cNvPr>
              <p:cNvSpPr txBox="1"/>
              <p:nvPr/>
            </p:nvSpPr>
            <p:spPr>
              <a:xfrm>
                <a:off x="1016994" y="3339073"/>
                <a:ext cx="3663964" cy="213135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dist"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bg2">
                        <a:lumMod val="25000"/>
                      </a:schemeClr>
                    </a:solidFill>
                    <a:latin typeface="+mn-ea"/>
                    <a:sym typeface="+mn-ea"/>
                  </a:rPr>
                  <a:t>六朝相继覆灭的历史已随着长江水一起逝去</a:t>
                </a:r>
                <a:r>
                  <a:rPr lang="en-US" altLang="zh-CN" sz="2800">
                    <a:solidFill>
                      <a:schemeClr val="bg2">
                        <a:lumMod val="25000"/>
                      </a:schemeClr>
                    </a:solidFill>
                    <a:latin typeface="+mn-ea"/>
                    <a:sym typeface="+mn-ea"/>
                  </a:rPr>
                  <a:t>,</a:t>
                </a:r>
                <a:r>
                  <a:rPr lang="zh-CN" altLang="en-US" sz="2800">
                    <a:solidFill>
                      <a:schemeClr val="bg2">
                        <a:lumMod val="25000"/>
                      </a:schemeClr>
                    </a:solidFill>
                    <a:latin typeface="+mn-ea"/>
                    <a:sym typeface="+mn-ea"/>
                  </a:rPr>
                  <a:t>只有那秋风寒烟中的衰草还一直在苍暗的绿着</a:t>
                </a:r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9A6D5AAD-1A1E-48FD-B90C-DDE2044116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324" y="3198117"/>
                <a:ext cx="4015598" cy="1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1DBE1FF-E2BF-4C12-A008-25709767C7F7}"/>
              </a:ext>
            </a:extLst>
          </p:cNvPr>
          <p:cNvGrpSpPr/>
          <p:nvPr/>
        </p:nvGrpSpPr>
        <p:grpSpPr>
          <a:xfrm>
            <a:off x="8909184" y="1139561"/>
            <a:ext cx="2986174" cy="2289439"/>
            <a:chOff x="569625" y="244309"/>
            <a:chExt cx="2644279" cy="2799825"/>
          </a:xfrm>
          <a:effectLst>
            <a:reflection blurRad="76200" stA="51000" endPos="81000" dir="5400000" sy="-100000" algn="bl" rotWithShape="0"/>
          </a:effectLst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C1D8207-28CE-4CB4-98CA-B0A9DF950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69625" y="244309"/>
              <a:ext cx="2644279" cy="279982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20D7846-344C-4836-8CB3-BB462F38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822" y="431746"/>
              <a:ext cx="817601" cy="545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883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57467CED-7BF4-41C4-A519-F83E7D41D7BB}"/>
              </a:ext>
            </a:extLst>
          </p:cNvPr>
          <p:cNvSpPr/>
          <p:nvPr/>
        </p:nvSpPr>
        <p:spPr>
          <a:xfrm>
            <a:off x="6680085" y="3459376"/>
            <a:ext cx="4377246" cy="1705316"/>
          </a:xfrm>
          <a:custGeom>
            <a:avLst/>
            <a:gdLst>
              <a:gd name="connsiteX0" fmla="*/ 0 w 4377246"/>
              <a:gd name="connsiteY0" fmla="*/ 77122 h 1194208"/>
              <a:gd name="connsiteX1" fmla="*/ 77122 w 4377246"/>
              <a:gd name="connsiteY1" fmla="*/ 0 h 1194208"/>
              <a:gd name="connsiteX2" fmla="*/ 4300124 w 4377246"/>
              <a:gd name="connsiteY2" fmla="*/ 0 h 1194208"/>
              <a:gd name="connsiteX3" fmla="*/ 4377246 w 4377246"/>
              <a:gd name="connsiteY3" fmla="*/ 77122 h 1194208"/>
              <a:gd name="connsiteX4" fmla="*/ 4377246 w 4377246"/>
              <a:gd name="connsiteY4" fmla="*/ 1117086 h 1194208"/>
              <a:gd name="connsiteX5" fmla="*/ 4300124 w 4377246"/>
              <a:gd name="connsiteY5" fmla="*/ 1194208 h 1194208"/>
              <a:gd name="connsiteX6" fmla="*/ 77122 w 4377246"/>
              <a:gd name="connsiteY6" fmla="*/ 1194208 h 1194208"/>
              <a:gd name="connsiteX7" fmla="*/ 0 w 4377246"/>
              <a:gd name="connsiteY7" fmla="*/ 1117086 h 1194208"/>
              <a:gd name="connsiteX8" fmla="*/ 0 w 4377246"/>
              <a:gd name="connsiteY8" fmla="*/ 77122 h 1194208"/>
              <a:gd name="connsiteX0" fmla="*/ 0 w 4377246"/>
              <a:gd name="connsiteY0" fmla="*/ 79110 h 1196196"/>
              <a:gd name="connsiteX1" fmla="*/ 77122 w 4377246"/>
              <a:gd name="connsiteY1" fmla="*/ 1988 h 1196196"/>
              <a:gd name="connsiteX2" fmla="*/ 3652635 w 4377246"/>
              <a:gd name="connsiteY2" fmla="*/ 0 h 1196196"/>
              <a:gd name="connsiteX3" fmla="*/ 4300124 w 4377246"/>
              <a:gd name="connsiteY3" fmla="*/ 1988 h 1196196"/>
              <a:gd name="connsiteX4" fmla="*/ 4377246 w 4377246"/>
              <a:gd name="connsiteY4" fmla="*/ 79110 h 1196196"/>
              <a:gd name="connsiteX5" fmla="*/ 4377246 w 4377246"/>
              <a:gd name="connsiteY5" fmla="*/ 1119074 h 1196196"/>
              <a:gd name="connsiteX6" fmla="*/ 4300124 w 4377246"/>
              <a:gd name="connsiteY6" fmla="*/ 1196196 h 1196196"/>
              <a:gd name="connsiteX7" fmla="*/ 77122 w 4377246"/>
              <a:gd name="connsiteY7" fmla="*/ 1196196 h 1196196"/>
              <a:gd name="connsiteX8" fmla="*/ 0 w 4377246"/>
              <a:gd name="connsiteY8" fmla="*/ 1119074 h 1196196"/>
              <a:gd name="connsiteX9" fmla="*/ 0 w 4377246"/>
              <a:gd name="connsiteY9" fmla="*/ 79110 h 1196196"/>
              <a:gd name="connsiteX0" fmla="*/ 0 w 4377246"/>
              <a:gd name="connsiteY0" fmla="*/ 85206 h 1202292"/>
              <a:gd name="connsiteX1" fmla="*/ 77122 w 4377246"/>
              <a:gd name="connsiteY1" fmla="*/ 8084 h 1202292"/>
              <a:gd name="connsiteX2" fmla="*/ 738747 w 4377246"/>
              <a:gd name="connsiteY2" fmla="*/ 0 h 1202292"/>
              <a:gd name="connsiteX3" fmla="*/ 3652635 w 4377246"/>
              <a:gd name="connsiteY3" fmla="*/ 6096 h 1202292"/>
              <a:gd name="connsiteX4" fmla="*/ 4300124 w 4377246"/>
              <a:gd name="connsiteY4" fmla="*/ 8084 h 1202292"/>
              <a:gd name="connsiteX5" fmla="*/ 4377246 w 4377246"/>
              <a:gd name="connsiteY5" fmla="*/ 85206 h 1202292"/>
              <a:gd name="connsiteX6" fmla="*/ 4377246 w 4377246"/>
              <a:gd name="connsiteY6" fmla="*/ 1125170 h 1202292"/>
              <a:gd name="connsiteX7" fmla="*/ 4300124 w 4377246"/>
              <a:gd name="connsiteY7" fmla="*/ 1202292 h 1202292"/>
              <a:gd name="connsiteX8" fmla="*/ 77122 w 4377246"/>
              <a:gd name="connsiteY8" fmla="*/ 1202292 h 1202292"/>
              <a:gd name="connsiteX9" fmla="*/ 0 w 4377246"/>
              <a:gd name="connsiteY9" fmla="*/ 1125170 h 1202292"/>
              <a:gd name="connsiteX10" fmla="*/ 0 w 4377246"/>
              <a:gd name="connsiteY10" fmla="*/ 85206 h 1202292"/>
              <a:gd name="connsiteX0" fmla="*/ 738747 w 4377246"/>
              <a:gd name="connsiteY0" fmla="*/ 0 h 1202292"/>
              <a:gd name="connsiteX1" fmla="*/ 3652635 w 4377246"/>
              <a:gd name="connsiteY1" fmla="*/ 6096 h 1202292"/>
              <a:gd name="connsiteX2" fmla="*/ 4300124 w 4377246"/>
              <a:gd name="connsiteY2" fmla="*/ 8084 h 1202292"/>
              <a:gd name="connsiteX3" fmla="*/ 4377246 w 4377246"/>
              <a:gd name="connsiteY3" fmla="*/ 85206 h 1202292"/>
              <a:gd name="connsiteX4" fmla="*/ 4377246 w 4377246"/>
              <a:gd name="connsiteY4" fmla="*/ 1125170 h 1202292"/>
              <a:gd name="connsiteX5" fmla="*/ 4300124 w 4377246"/>
              <a:gd name="connsiteY5" fmla="*/ 1202292 h 1202292"/>
              <a:gd name="connsiteX6" fmla="*/ 77122 w 4377246"/>
              <a:gd name="connsiteY6" fmla="*/ 1202292 h 1202292"/>
              <a:gd name="connsiteX7" fmla="*/ 0 w 4377246"/>
              <a:gd name="connsiteY7" fmla="*/ 1125170 h 1202292"/>
              <a:gd name="connsiteX8" fmla="*/ 0 w 4377246"/>
              <a:gd name="connsiteY8" fmla="*/ 85206 h 1202292"/>
              <a:gd name="connsiteX9" fmla="*/ 77122 w 4377246"/>
              <a:gd name="connsiteY9" fmla="*/ 8084 h 1202292"/>
              <a:gd name="connsiteX10" fmla="*/ 830187 w 4377246"/>
              <a:gd name="connsiteY10" fmla="*/ 91440 h 1202292"/>
              <a:gd name="connsiteX0" fmla="*/ 3652635 w 4377246"/>
              <a:gd name="connsiteY0" fmla="*/ 0 h 1196196"/>
              <a:gd name="connsiteX1" fmla="*/ 4300124 w 4377246"/>
              <a:gd name="connsiteY1" fmla="*/ 1988 h 1196196"/>
              <a:gd name="connsiteX2" fmla="*/ 4377246 w 4377246"/>
              <a:gd name="connsiteY2" fmla="*/ 79110 h 1196196"/>
              <a:gd name="connsiteX3" fmla="*/ 4377246 w 4377246"/>
              <a:gd name="connsiteY3" fmla="*/ 1119074 h 1196196"/>
              <a:gd name="connsiteX4" fmla="*/ 4300124 w 4377246"/>
              <a:gd name="connsiteY4" fmla="*/ 1196196 h 1196196"/>
              <a:gd name="connsiteX5" fmla="*/ 77122 w 4377246"/>
              <a:gd name="connsiteY5" fmla="*/ 1196196 h 1196196"/>
              <a:gd name="connsiteX6" fmla="*/ 0 w 4377246"/>
              <a:gd name="connsiteY6" fmla="*/ 1119074 h 1196196"/>
              <a:gd name="connsiteX7" fmla="*/ 0 w 4377246"/>
              <a:gd name="connsiteY7" fmla="*/ 79110 h 1196196"/>
              <a:gd name="connsiteX8" fmla="*/ 77122 w 4377246"/>
              <a:gd name="connsiteY8" fmla="*/ 1988 h 1196196"/>
              <a:gd name="connsiteX9" fmla="*/ 830187 w 4377246"/>
              <a:gd name="connsiteY9" fmla="*/ 85344 h 1196196"/>
              <a:gd name="connsiteX0" fmla="*/ 3652635 w 4377246"/>
              <a:gd name="connsiteY0" fmla="*/ 0 h 1196196"/>
              <a:gd name="connsiteX1" fmla="*/ 4300124 w 4377246"/>
              <a:gd name="connsiteY1" fmla="*/ 1988 h 1196196"/>
              <a:gd name="connsiteX2" fmla="*/ 4377246 w 4377246"/>
              <a:gd name="connsiteY2" fmla="*/ 79110 h 1196196"/>
              <a:gd name="connsiteX3" fmla="*/ 4377246 w 4377246"/>
              <a:gd name="connsiteY3" fmla="*/ 1119074 h 1196196"/>
              <a:gd name="connsiteX4" fmla="*/ 4300124 w 4377246"/>
              <a:gd name="connsiteY4" fmla="*/ 1196196 h 1196196"/>
              <a:gd name="connsiteX5" fmla="*/ 77122 w 4377246"/>
              <a:gd name="connsiteY5" fmla="*/ 1196196 h 1196196"/>
              <a:gd name="connsiteX6" fmla="*/ 0 w 4377246"/>
              <a:gd name="connsiteY6" fmla="*/ 1119074 h 1196196"/>
              <a:gd name="connsiteX7" fmla="*/ 0 w 4377246"/>
              <a:gd name="connsiteY7" fmla="*/ 79110 h 1196196"/>
              <a:gd name="connsiteX8" fmla="*/ 77122 w 4377246"/>
              <a:gd name="connsiteY8" fmla="*/ 1988 h 1196196"/>
              <a:gd name="connsiteX9" fmla="*/ 885051 w 4377246"/>
              <a:gd name="connsiteY9" fmla="*/ 0 h 1196196"/>
              <a:gd name="connsiteX0" fmla="*/ 3652635 w 4377246"/>
              <a:gd name="connsiteY0" fmla="*/ 0 h 1196196"/>
              <a:gd name="connsiteX1" fmla="*/ 4300124 w 4377246"/>
              <a:gd name="connsiteY1" fmla="*/ 1988 h 1196196"/>
              <a:gd name="connsiteX2" fmla="*/ 4377246 w 4377246"/>
              <a:gd name="connsiteY2" fmla="*/ 79110 h 1196196"/>
              <a:gd name="connsiteX3" fmla="*/ 4377246 w 4377246"/>
              <a:gd name="connsiteY3" fmla="*/ 1119074 h 1196196"/>
              <a:gd name="connsiteX4" fmla="*/ 4300124 w 4377246"/>
              <a:gd name="connsiteY4" fmla="*/ 1196196 h 1196196"/>
              <a:gd name="connsiteX5" fmla="*/ 77122 w 4377246"/>
              <a:gd name="connsiteY5" fmla="*/ 1196196 h 1196196"/>
              <a:gd name="connsiteX6" fmla="*/ 0 w 4377246"/>
              <a:gd name="connsiteY6" fmla="*/ 1119074 h 1196196"/>
              <a:gd name="connsiteX7" fmla="*/ 0 w 4377246"/>
              <a:gd name="connsiteY7" fmla="*/ 79110 h 1196196"/>
              <a:gd name="connsiteX8" fmla="*/ 77122 w 4377246"/>
              <a:gd name="connsiteY8" fmla="*/ 1988 h 1196196"/>
              <a:gd name="connsiteX9" fmla="*/ 885051 w 4377246"/>
              <a:gd name="connsiteY9" fmla="*/ 12192 h 1196196"/>
              <a:gd name="connsiteX0" fmla="*/ 3652635 w 4377246"/>
              <a:gd name="connsiteY0" fmla="*/ 7046 h 1203242"/>
              <a:gd name="connsiteX1" fmla="*/ 4300124 w 4377246"/>
              <a:gd name="connsiteY1" fmla="*/ 9034 h 1203242"/>
              <a:gd name="connsiteX2" fmla="*/ 4377246 w 4377246"/>
              <a:gd name="connsiteY2" fmla="*/ 86156 h 1203242"/>
              <a:gd name="connsiteX3" fmla="*/ 4377246 w 4377246"/>
              <a:gd name="connsiteY3" fmla="*/ 1126120 h 1203242"/>
              <a:gd name="connsiteX4" fmla="*/ 4300124 w 4377246"/>
              <a:gd name="connsiteY4" fmla="*/ 1203242 h 1203242"/>
              <a:gd name="connsiteX5" fmla="*/ 77122 w 4377246"/>
              <a:gd name="connsiteY5" fmla="*/ 1203242 h 1203242"/>
              <a:gd name="connsiteX6" fmla="*/ 0 w 4377246"/>
              <a:gd name="connsiteY6" fmla="*/ 1126120 h 1203242"/>
              <a:gd name="connsiteX7" fmla="*/ 0 w 4377246"/>
              <a:gd name="connsiteY7" fmla="*/ 86156 h 1203242"/>
              <a:gd name="connsiteX8" fmla="*/ 77122 w 4377246"/>
              <a:gd name="connsiteY8" fmla="*/ 9034 h 1203242"/>
              <a:gd name="connsiteX9" fmla="*/ 885051 w 4377246"/>
              <a:gd name="connsiteY9" fmla="*/ 0 h 1203242"/>
              <a:gd name="connsiteX0" fmla="*/ 3652635 w 4377246"/>
              <a:gd name="connsiteY0" fmla="*/ 0 h 1196196"/>
              <a:gd name="connsiteX1" fmla="*/ 4300124 w 4377246"/>
              <a:gd name="connsiteY1" fmla="*/ 1988 h 1196196"/>
              <a:gd name="connsiteX2" fmla="*/ 4377246 w 4377246"/>
              <a:gd name="connsiteY2" fmla="*/ 79110 h 1196196"/>
              <a:gd name="connsiteX3" fmla="*/ 4377246 w 4377246"/>
              <a:gd name="connsiteY3" fmla="*/ 1119074 h 1196196"/>
              <a:gd name="connsiteX4" fmla="*/ 4300124 w 4377246"/>
              <a:gd name="connsiteY4" fmla="*/ 1196196 h 1196196"/>
              <a:gd name="connsiteX5" fmla="*/ 77122 w 4377246"/>
              <a:gd name="connsiteY5" fmla="*/ 1196196 h 1196196"/>
              <a:gd name="connsiteX6" fmla="*/ 0 w 4377246"/>
              <a:gd name="connsiteY6" fmla="*/ 1119074 h 1196196"/>
              <a:gd name="connsiteX7" fmla="*/ 0 w 4377246"/>
              <a:gd name="connsiteY7" fmla="*/ 79110 h 1196196"/>
              <a:gd name="connsiteX8" fmla="*/ 77122 w 4377246"/>
              <a:gd name="connsiteY8" fmla="*/ 1988 h 1196196"/>
              <a:gd name="connsiteX9" fmla="*/ 905371 w 4377246"/>
              <a:gd name="connsiteY9" fmla="*/ 8344 h 1196196"/>
              <a:gd name="connsiteX0" fmla="*/ 3652635 w 4377246"/>
              <a:gd name="connsiteY0" fmla="*/ 0 h 1196196"/>
              <a:gd name="connsiteX1" fmla="*/ 4300124 w 4377246"/>
              <a:gd name="connsiteY1" fmla="*/ 1988 h 1196196"/>
              <a:gd name="connsiteX2" fmla="*/ 4377246 w 4377246"/>
              <a:gd name="connsiteY2" fmla="*/ 79110 h 1196196"/>
              <a:gd name="connsiteX3" fmla="*/ 4377246 w 4377246"/>
              <a:gd name="connsiteY3" fmla="*/ 1119074 h 1196196"/>
              <a:gd name="connsiteX4" fmla="*/ 4300124 w 4377246"/>
              <a:gd name="connsiteY4" fmla="*/ 1196196 h 1196196"/>
              <a:gd name="connsiteX5" fmla="*/ 77122 w 4377246"/>
              <a:gd name="connsiteY5" fmla="*/ 1196196 h 1196196"/>
              <a:gd name="connsiteX6" fmla="*/ 0 w 4377246"/>
              <a:gd name="connsiteY6" fmla="*/ 1119074 h 1196196"/>
              <a:gd name="connsiteX7" fmla="*/ 0 w 4377246"/>
              <a:gd name="connsiteY7" fmla="*/ 79110 h 1196196"/>
              <a:gd name="connsiteX8" fmla="*/ 77122 w 4377246"/>
              <a:gd name="connsiteY8" fmla="*/ 1988 h 1196196"/>
              <a:gd name="connsiteX9" fmla="*/ 824091 w 4377246"/>
              <a:gd name="connsiteY9" fmla="*/ 1217 h 11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77246" h="1196196">
                <a:moveTo>
                  <a:pt x="3652635" y="0"/>
                </a:moveTo>
                <a:lnTo>
                  <a:pt x="4300124" y="1988"/>
                </a:lnTo>
                <a:cubicBezTo>
                  <a:pt x="4342717" y="1988"/>
                  <a:pt x="4377246" y="36517"/>
                  <a:pt x="4377246" y="79110"/>
                </a:cubicBezTo>
                <a:lnTo>
                  <a:pt x="4377246" y="1119074"/>
                </a:lnTo>
                <a:cubicBezTo>
                  <a:pt x="4377246" y="1161667"/>
                  <a:pt x="4342717" y="1196196"/>
                  <a:pt x="4300124" y="1196196"/>
                </a:cubicBezTo>
                <a:lnTo>
                  <a:pt x="77122" y="1196196"/>
                </a:lnTo>
                <a:cubicBezTo>
                  <a:pt x="34529" y="1196196"/>
                  <a:pt x="0" y="1161667"/>
                  <a:pt x="0" y="1119074"/>
                </a:cubicBezTo>
                <a:lnTo>
                  <a:pt x="0" y="79110"/>
                </a:lnTo>
                <a:cubicBezTo>
                  <a:pt x="0" y="36517"/>
                  <a:pt x="34529" y="1988"/>
                  <a:pt x="77122" y="1988"/>
                </a:cubicBezTo>
                <a:lnTo>
                  <a:pt x="824091" y="1217"/>
                </a:lnTo>
              </a:path>
            </a:pathLst>
          </a:custGeom>
          <a:noFill/>
          <a:ln w="22225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21E202-1DA8-4540-9CA5-213A56E42AD6}"/>
              </a:ext>
            </a:extLst>
          </p:cNvPr>
          <p:cNvSpPr txBox="1"/>
          <p:nvPr/>
        </p:nvSpPr>
        <p:spPr>
          <a:xfrm>
            <a:off x="1454303" y="5476726"/>
            <a:ext cx="1030922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>
                <a:latin typeface="+mn-ea"/>
              </a:rPr>
              <a:t>表现了词人对国家命运的担忧，透露出奋起变革的主张。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2C339B8-106D-4D25-9A0B-F22CAC55C01C}"/>
              </a:ext>
            </a:extLst>
          </p:cNvPr>
          <p:cNvGrpSpPr/>
          <p:nvPr/>
        </p:nvGrpSpPr>
        <p:grpSpPr>
          <a:xfrm>
            <a:off x="912415" y="729916"/>
            <a:ext cx="6366218" cy="2150533"/>
            <a:chOff x="-1399570" y="748913"/>
            <a:chExt cx="4959542" cy="2150533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D3F145E-824E-44F6-AC0B-E95EE4B2EB11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88952" y="784098"/>
              <a:ext cx="4948924" cy="2115348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至今商女，时时犹唱，</a:t>
              </a:r>
              <a:r>
                <a:rPr lang="en-US" altLang="zh-CN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《</a:t>
              </a:r>
              <a:r>
                <a:rPr lang="zh-CN" altLang="en-US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后庭</a:t>
              </a:r>
              <a:r>
                <a:rPr lang="en-US" altLang="zh-CN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》</a:t>
              </a:r>
              <a:r>
                <a:rPr lang="zh-CN" altLang="en-US" sz="6000" spc="-15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遗曲。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09D0166-383E-47D7-8EA5-D4D00D5178AB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399570" y="748913"/>
              <a:ext cx="4948924" cy="2115348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至今商女，时时犹唱，</a:t>
              </a:r>
              <a:r>
                <a:rPr lang="en-US" altLang="zh-CN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《</a:t>
              </a:r>
              <a:r>
                <a:rPr lang="zh-CN" altLang="en-US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后庭</a:t>
              </a:r>
              <a:r>
                <a:rPr lang="en-US" altLang="zh-CN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》</a:t>
              </a:r>
              <a:r>
                <a:rPr lang="zh-CN" altLang="en-US" sz="6000" spc="-15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遗曲。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B64C5AC-85E2-47F7-9279-0A52CDE5E1C5}"/>
              </a:ext>
            </a:extLst>
          </p:cNvPr>
          <p:cNvGrpSpPr/>
          <p:nvPr/>
        </p:nvGrpSpPr>
        <p:grpSpPr>
          <a:xfrm>
            <a:off x="912415" y="2973800"/>
            <a:ext cx="6074690" cy="2233134"/>
            <a:chOff x="342077" y="2754882"/>
            <a:chExt cx="6074690" cy="2233134"/>
          </a:xfrm>
        </p:grpSpPr>
        <p:sp>
          <p:nvSpPr>
            <p:cNvPr id="13" name="缺角矩形 12">
              <a:extLst>
                <a:ext uri="{FF2B5EF4-FFF2-40B4-BE49-F238E27FC236}">
                  <a16:creationId xmlns:a16="http://schemas.microsoft.com/office/drawing/2014/main" id="{E0971ADD-51E4-4BE8-8BA6-22657155F7D3}"/>
                </a:ext>
              </a:extLst>
            </p:cNvPr>
            <p:cNvSpPr/>
            <p:nvPr/>
          </p:nvSpPr>
          <p:spPr>
            <a:xfrm>
              <a:off x="342077" y="3183055"/>
              <a:ext cx="5485679" cy="1804961"/>
            </a:xfrm>
            <a:prstGeom prst="plaque">
              <a:avLst>
                <a:gd name="adj" fmla="val 11581"/>
              </a:avLst>
            </a:prstGeom>
            <a:pattFill prst="pct10">
              <a:fgClr>
                <a:schemeClr val="accent2">
                  <a:lumMod val="75000"/>
                </a:schemeClr>
              </a:fgClr>
              <a:bgClr>
                <a:srgbClr val="F6F6F4"/>
              </a:bgClr>
            </a:pattFill>
            <a:ln w="22479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188" tIns="49094" rIns="98188" bIns="49094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933">
                <a:latin typeface="+mn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FA62144-CC2E-48DF-826F-E38263EA55CC}"/>
                </a:ext>
              </a:extLst>
            </p:cNvPr>
            <p:cNvSpPr txBox="1"/>
            <p:nvPr/>
          </p:nvSpPr>
          <p:spPr>
            <a:xfrm>
              <a:off x="1069931" y="3256710"/>
              <a:ext cx="3057247" cy="1172629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商女不知亡国恨，</a:t>
              </a:r>
              <a:endPara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>
                <a:lnSpc>
                  <a:spcPct val="130000"/>
                </a:lnSpc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隔江犹唱后庭花。</a:t>
              </a:r>
              <a:endParaRPr lang="zh-CN" altLang="en-US" sz="280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723F939-1D6B-4341-B617-11F18A2A23FB}"/>
                </a:ext>
              </a:extLst>
            </p:cNvPr>
            <p:cNvSpPr txBox="1"/>
            <p:nvPr/>
          </p:nvSpPr>
          <p:spPr>
            <a:xfrm>
              <a:off x="1121458" y="4389887"/>
              <a:ext cx="2044149" cy="463845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杜牧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《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泊秦淮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》 </a:t>
              </a:r>
              <a:endParaRPr lang="zh-CN" altLang="en-US" sz="2000">
                <a:latin typeface="+mn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99868E-5843-4B8C-ACD1-6245FF3C2DFC}"/>
                </a:ext>
              </a:extLst>
            </p:cNvPr>
            <p:cNvSpPr txBox="1"/>
            <p:nvPr/>
          </p:nvSpPr>
          <p:spPr>
            <a:xfrm>
              <a:off x="4353219" y="3242122"/>
              <a:ext cx="2063548" cy="146251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化用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>
                <a:lnSpc>
                  <a:spcPct val="130000"/>
                </a:lnSpc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诗句</a:t>
              </a:r>
              <a:endParaRPr lang="zh-CN" altLang="en-US" sz="3600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7F8211F3-1192-4FD7-9973-8060AF935BE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10800000">
              <a:off x="407104" y="2754882"/>
              <a:ext cx="646597" cy="668958"/>
            </a:xfrm>
            <a:custGeom>
              <a:avLst/>
              <a:gdLst/>
              <a:ahLst/>
              <a:cxnLst/>
              <a:rect l="l" t="t" r="r" b="b"/>
              <a:pathLst>
                <a:path w="1349083" h="1157659">
                  <a:moveTo>
                    <a:pt x="802157" y="0"/>
                  </a:moveTo>
                  <a:lnTo>
                    <a:pt x="1349083" y="0"/>
                  </a:lnTo>
                  <a:lnTo>
                    <a:pt x="1349083" y="534772"/>
                  </a:lnTo>
                  <a:cubicBezTo>
                    <a:pt x="1345032" y="674541"/>
                    <a:pt x="1300467" y="798106"/>
                    <a:pt x="1215390" y="905466"/>
                  </a:cubicBezTo>
                  <a:cubicBezTo>
                    <a:pt x="1103979" y="1037133"/>
                    <a:pt x="965222" y="1121197"/>
                    <a:pt x="799119" y="1157659"/>
                  </a:cubicBezTo>
                  <a:lnTo>
                    <a:pt x="799119" y="938889"/>
                  </a:lnTo>
                  <a:cubicBezTo>
                    <a:pt x="878119" y="910530"/>
                    <a:pt x="942940" y="860901"/>
                    <a:pt x="993581" y="790003"/>
                  </a:cubicBezTo>
                  <a:cubicBezTo>
                    <a:pt x="1044223" y="721131"/>
                    <a:pt x="1072582" y="643144"/>
                    <a:pt x="1078659" y="556041"/>
                  </a:cubicBezTo>
                  <a:lnTo>
                    <a:pt x="802157" y="556041"/>
                  </a:lnTo>
                  <a:close/>
                  <a:moveTo>
                    <a:pt x="3038" y="0"/>
                  </a:moveTo>
                  <a:lnTo>
                    <a:pt x="546925" y="0"/>
                  </a:lnTo>
                  <a:lnTo>
                    <a:pt x="546925" y="534772"/>
                  </a:lnTo>
                  <a:cubicBezTo>
                    <a:pt x="544900" y="672516"/>
                    <a:pt x="500336" y="796080"/>
                    <a:pt x="413232" y="905466"/>
                  </a:cubicBezTo>
                  <a:cubicBezTo>
                    <a:pt x="303847" y="1037133"/>
                    <a:pt x="166103" y="1121197"/>
                    <a:pt x="0" y="1157659"/>
                  </a:cubicBezTo>
                  <a:lnTo>
                    <a:pt x="0" y="938889"/>
                  </a:lnTo>
                  <a:cubicBezTo>
                    <a:pt x="79000" y="910530"/>
                    <a:pt x="143821" y="860901"/>
                    <a:pt x="194462" y="790003"/>
                  </a:cubicBezTo>
                  <a:cubicBezTo>
                    <a:pt x="245103" y="721131"/>
                    <a:pt x="272450" y="643144"/>
                    <a:pt x="276501" y="556041"/>
                  </a:cubicBezTo>
                  <a:lnTo>
                    <a:pt x="3038" y="55604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6003">
              <a:noFill/>
            </a:ln>
            <a:effectLst>
              <a:outerShdw blurRad="114300" dist="76200" dir="18900000" algn="bl" rotWithShape="0">
                <a:srgbClr val="59221B">
                  <a:alpha val="33000"/>
                </a:srgbClr>
              </a:outerShdw>
            </a:effectLst>
          </p:spPr>
          <p:txBody>
            <a:bodyPr rot="0" spcFirstLastPara="0" vertOverflow="overflow" horzOverflow="overflow" vert="horz" wrap="square" lIns="83210" tIns="41605" rIns="83210" bIns="4160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20000"/>
                </a:lnSpc>
                <a:defRPr sz="2400">
                  <a:gradFill>
                    <a:gsLst>
                      <a:gs pos="100000">
                        <a:srgbClr val="A44032"/>
                      </a:gs>
                      <a:gs pos="0">
                        <a:srgbClr val="A44032"/>
                      </a:gs>
                    </a:gsLst>
                    <a:lin ang="27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汉仪行楷简" panose="02010609000101010101" charset="-122"/>
                </a:defRPr>
              </a:lvl1pPr>
            </a:lstStyle>
            <a:p>
              <a:endParaRPr lang="en-US" altLang="zh-CN" sz="21749" b="1">
                <a:ln w="26003">
                  <a:solidFill>
                    <a:schemeClr val="bg1">
                      <a:lumMod val="65000"/>
                    </a:schemeClr>
                  </a:solidFill>
                </a:ln>
                <a:noFill/>
                <a:effectLst/>
                <a:latin typeface="+mn-ea"/>
                <a:ea typeface="+mn-ea"/>
                <a:sym typeface="+mn-ea"/>
              </a:endParaRP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245909A1-E2EE-49D2-8EE2-90DED102A0C3}"/>
                </a:ext>
              </a:extLst>
            </p:cNvPr>
            <p:cNvCxnSpPr/>
            <p:nvPr/>
          </p:nvCxnSpPr>
          <p:spPr>
            <a:xfrm>
              <a:off x="4105068" y="3471022"/>
              <a:ext cx="0" cy="108542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06F2A21-832F-4B6F-93B0-2926D2E5FFB1}"/>
              </a:ext>
            </a:extLst>
          </p:cNvPr>
          <p:cNvSpPr txBox="1"/>
          <p:nvPr/>
        </p:nvSpPr>
        <p:spPr>
          <a:xfrm>
            <a:off x="7205699" y="2924347"/>
            <a:ext cx="2167581" cy="83074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华文楷体" panose="02000000000000000000" charset="-122"/>
              </a:rPr>
              <a:t>“至今” 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latin typeface="+mn-ea"/>
              <a:cs typeface="华文楷体" panose="02000000000000000000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7DE7E0-F7E5-4139-913F-198FD042A59B}"/>
              </a:ext>
            </a:extLst>
          </p:cNvPr>
          <p:cNvSpPr txBox="1"/>
          <p:nvPr/>
        </p:nvSpPr>
        <p:spPr>
          <a:xfrm>
            <a:off x="8564834" y="2917313"/>
            <a:ext cx="2031325" cy="8540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华文楷体" panose="02000000000000000000" charset="-122"/>
              </a:rPr>
              <a:t>“时时”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latin typeface="+mn-ea"/>
              <a:cs typeface="华文楷体" panose="02000000000000000000" charset="-122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DD8D5433-B974-4C49-A1C8-921ED1BE4484}"/>
              </a:ext>
            </a:extLst>
          </p:cNvPr>
          <p:cNvSpPr/>
          <p:nvPr/>
        </p:nvSpPr>
        <p:spPr>
          <a:xfrm>
            <a:off x="6900212" y="3771393"/>
            <a:ext cx="3936993" cy="1220722"/>
          </a:xfrm>
          <a:prstGeom prst="roundRect">
            <a:avLst>
              <a:gd name="adj" fmla="val 7884"/>
            </a:avLst>
          </a:prstGeom>
          <a:pattFill prst="pct10">
            <a:fgClr>
              <a:schemeClr val="accent2"/>
            </a:fgClr>
            <a:bgClr>
              <a:srgbClr val="F6F6F4"/>
            </a:bgClr>
          </a:pattFill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88" tIns="49094" rIns="98188" bIns="49094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933"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D917419-365A-4C7B-9DA0-7C52FDC3EFE4}"/>
              </a:ext>
            </a:extLst>
          </p:cNvPr>
          <p:cNvSpPr txBox="1"/>
          <p:nvPr/>
        </p:nvSpPr>
        <p:spPr>
          <a:xfrm>
            <a:off x="6889503" y="3826196"/>
            <a:ext cx="3825308" cy="97167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0" lang="zh-CN" altLang="en-US" sz="2000" b="0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华文楷体" panose="02000000000000000000" charset="-122"/>
              </a:rPr>
              <a:t>这两个时间副词是直指朝廷积弊的投枪匕首，借六朝事，讽当朝人。</a:t>
            </a:r>
            <a:endParaRPr lang="zh-CN" altLang="en-US" sz="2000" spc="-150">
              <a:latin typeface="+mn-ea"/>
              <a:cs typeface="华文楷体" panose="02000000000000000000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F8D50C8-072C-4B96-AF81-DE4F00F952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958" b="44072"/>
          <a:stretch>
            <a:fillRect/>
          </a:stretch>
        </p:blipFill>
        <p:spPr>
          <a:xfrm rot="1279849">
            <a:off x="-1028710" y="3009922"/>
            <a:ext cx="6191292" cy="4490117"/>
          </a:xfrm>
          <a:custGeom>
            <a:avLst/>
            <a:gdLst>
              <a:gd name="connsiteX0" fmla="*/ 0 w 6191292"/>
              <a:gd name="connsiteY0" fmla="*/ 0 h 4490117"/>
              <a:gd name="connsiteX1" fmla="*/ 6191292 w 6191292"/>
              <a:gd name="connsiteY1" fmla="*/ 0 h 4490117"/>
              <a:gd name="connsiteX2" fmla="*/ 6191292 w 6191292"/>
              <a:gd name="connsiteY2" fmla="*/ 2757108 h 4490117"/>
              <a:gd name="connsiteX3" fmla="*/ 1753407 w 6191292"/>
              <a:gd name="connsiteY3" fmla="*/ 4490117 h 449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292" h="4490117">
                <a:moveTo>
                  <a:pt x="0" y="0"/>
                </a:moveTo>
                <a:lnTo>
                  <a:pt x="6191292" y="0"/>
                </a:lnTo>
                <a:lnTo>
                  <a:pt x="6191292" y="2757108"/>
                </a:lnTo>
                <a:lnTo>
                  <a:pt x="1753407" y="4490117"/>
                </a:lnTo>
                <a:close/>
              </a:path>
            </a:pathLst>
          </a:cu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257C3C54-5FA3-43CA-AE29-AFF01ABD8581}"/>
              </a:ext>
            </a:extLst>
          </p:cNvPr>
          <p:cNvGrpSpPr/>
          <p:nvPr/>
        </p:nvGrpSpPr>
        <p:grpSpPr>
          <a:xfrm>
            <a:off x="7775154" y="1226417"/>
            <a:ext cx="1980382" cy="1518319"/>
            <a:chOff x="569625" y="244309"/>
            <a:chExt cx="2644279" cy="2799825"/>
          </a:xfrm>
          <a:effectLst>
            <a:reflection blurRad="76200" stA="51000" endPos="81000" dir="5400000" sy="-100000" algn="bl" rotWithShape="0"/>
          </a:effectLst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8DBC5D-D7D3-45BB-99B4-4CB493BC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69625" y="244309"/>
              <a:ext cx="2644279" cy="2799825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23F46D02-6786-4CE1-AA5A-E77D0793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822" y="431746"/>
              <a:ext cx="817601" cy="545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1355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171966" y="173446"/>
            <a:ext cx="8044610" cy="4657736"/>
            <a:chOff x="937775" y="552817"/>
            <a:chExt cx="9210777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937775" y="552817"/>
              <a:ext cx="9210777" cy="4378036"/>
              <a:chOff x="937775" y="727427"/>
              <a:chExt cx="9210777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937775" y="727427"/>
                <a:ext cx="9210777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2334974" y="2601496"/>
                <a:ext cx="6427111" cy="14754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文章主旨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2324590" y="4277866"/>
              <a:ext cx="6605752" cy="49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WEN  ZHANG  ZHU  ZHI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29000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2967869" y="1120899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6267900" y="4905693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12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365B4C-0A0D-44DE-9080-5D4A84EEBBB9}"/>
              </a:ext>
            </a:extLst>
          </p:cNvPr>
          <p:cNvGrpSpPr/>
          <p:nvPr/>
        </p:nvGrpSpPr>
        <p:grpSpPr>
          <a:xfrm>
            <a:off x="1519765" y="2107401"/>
            <a:ext cx="9152469" cy="2956386"/>
            <a:chOff x="1627170" y="1950807"/>
            <a:chExt cx="9152469" cy="2956386"/>
          </a:xfrm>
          <a:effectLst>
            <a:outerShdw blurRad="152400" dist="63500" dir="5400000" algn="t" rotWithShape="0">
              <a:srgbClr val="A48332">
                <a:alpha val="33000"/>
              </a:srgbClr>
            </a:outerShdw>
          </a:effectLst>
        </p:grpSpPr>
        <p:sp>
          <p:nvSpPr>
            <p:cNvPr id="13" name="缺角矩形 12">
              <a:extLst>
                <a:ext uri="{FF2B5EF4-FFF2-40B4-BE49-F238E27FC236}">
                  <a16:creationId xmlns:a16="http://schemas.microsoft.com/office/drawing/2014/main" id="{F3FCE0B9-DE30-457B-9608-4B06485A6BD4}"/>
                </a:ext>
              </a:extLst>
            </p:cNvPr>
            <p:cNvSpPr/>
            <p:nvPr/>
          </p:nvSpPr>
          <p:spPr>
            <a:xfrm>
              <a:off x="1627170" y="1950807"/>
              <a:ext cx="9152469" cy="2956386"/>
            </a:xfrm>
            <a:prstGeom prst="plaque">
              <a:avLst>
                <a:gd name="adj" fmla="val 9556"/>
              </a:avLst>
            </a:prstGeom>
            <a:pattFill prst="pct10">
              <a:fgClr>
                <a:schemeClr val="accent2"/>
              </a:fgClr>
              <a:bgClr>
                <a:srgbClr val="F6F6F4"/>
              </a:bgClr>
            </a:pattFill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188" tIns="49094" rIns="98188" bIns="49094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933">
                <a:latin typeface="+mn-ea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2D888282-8259-4042-BB29-7E40C38C7538}"/>
                </a:ext>
              </a:extLst>
            </p:cNvPr>
            <p:cNvSpPr txBox="1"/>
            <p:nvPr/>
          </p:nvSpPr>
          <p:spPr>
            <a:xfrm>
              <a:off x="1959354" y="2130598"/>
              <a:ext cx="8526602" cy="245612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R="0" algn="just" defTabSz="914400" eaLnBrk="0" hangingPunct="0">
                <a:lnSpc>
                  <a:spcPct val="120000"/>
                </a:lnSpc>
                <a:buClrTx/>
                <a:buSzTx/>
                <a:buFontTx/>
                <a:buNone/>
                <a:defRPr/>
              </a:pPr>
              <a:r>
                <a:rPr lang="en-US" altLang="zh-CN" sz="2600" noProof="0">
                  <a:solidFill>
                    <a:schemeClr val="tx1"/>
                  </a:solidFill>
                  <a:latin typeface="+mn-ea"/>
                  <a:cs typeface="华文楷体" panose="02000000000000000000" charset="-122"/>
                  <a:sym typeface="宋体" panose="02010600030101010101" pitchFamily="2" charset="-122"/>
                </a:rPr>
                <a:t>     </a:t>
              </a:r>
              <a:r>
                <a:rPr lang="zh-CN" altLang="en-US" sz="2600" noProof="0">
                  <a:solidFill>
                    <a:schemeClr val="tx1"/>
                  </a:solidFill>
                  <a:latin typeface="+mn-ea"/>
                  <a:cs typeface="华文楷体" panose="02000000000000000000" charset="-122"/>
                  <a:sym typeface="宋体" panose="02010600030101010101" pitchFamily="2" charset="-122"/>
                </a:rPr>
                <a:t>上阕写登高远望之景，虽为深秋，但“天气初肃”，色彩绚丽，风光秀美，画面开阔，气势恢宏；</a:t>
              </a:r>
              <a:endParaRPr lang="en-US" altLang="zh-CN" sz="2600" noProof="0">
                <a:solidFill>
                  <a:schemeClr val="tx1"/>
                </a:solidFill>
                <a:latin typeface="+mn-ea"/>
                <a:cs typeface="华文楷体" panose="02000000000000000000" charset="-122"/>
                <a:sym typeface="宋体" panose="02010600030101010101" pitchFamily="2" charset="-122"/>
              </a:endParaRPr>
            </a:p>
            <a:p>
              <a:pPr marR="0" algn="just" defTabSz="914400" eaLnBrk="0" hangingPunct="0">
                <a:lnSpc>
                  <a:spcPct val="120000"/>
                </a:lnSpc>
                <a:buClrTx/>
                <a:buSzTx/>
                <a:buFontTx/>
                <a:buNone/>
                <a:defRPr/>
              </a:pPr>
              <a:r>
                <a:rPr lang="zh-CN" altLang="en-US" sz="2600" noProof="0">
                  <a:solidFill>
                    <a:schemeClr val="tx1"/>
                  </a:solidFill>
                  <a:latin typeface="+mn-ea"/>
                  <a:cs typeface="华文楷体" panose="02000000000000000000" charset="-122"/>
                  <a:sym typeface="宋体" panose="02010600030101010101" pitchFamily="2" charset="-122"/>
                </a:rPr>
                <a:t>     下阕追古思今，叙议结合，运用典故，写出了六朝的衰亡，借古讽今，表达了作者对国家命运的担忧，透露出居安思危的忧患意识。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998393C-F08B-4880-BE98-F26BBF463A6F}"/>
              </a:ext>
            </a:extLst>
          </p:cNvPr>
          <p:cNvGrpSpPr/>
          <p:nvPr/>
        </p:nvGrpSpPr>
        <p:grpSpPr>
          <a:xfrm>
            <a:off x="2048018" y="5281880"/>
            <a:ext cx="7992559" cy="549463"/>
            <a:chOff x="1987485" y="5272770"/>
            <a:chExt cx="7992559" cy="549463"/>
          </a:xfrm>
          <a:effectLst>
            <a:outerShdw blurRad="165100" dist="127000" dir="5400000" algn="t" rotWithShape="0">
              <a:srgbClr val="A48332">
                <a:alpha val="42000"/>
              </a:srgbClr>
            </a:outerShdw>
          </a:effectLst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BC0F758-2EFB-461A-9409-15DBFA7BADD6}"/>
                </a:ext>
              </a:extLst>
            </p:cNvPr>
            <p:cNvGrpSpPr/>
            <p:nvPr/>
          </p:nvGrpSpPr>
          <p:grpSpPr>
            <a:xfrm>
              <a:off x="1987485" y="5272770"/>
              <a:ext cx="1699260" cy="537250"/>
              <a:chOff x="2438400" y="4997770"/>
              <a:chExt cx="1699260" cy="537250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9AB109D1-FCE1-4711-A747-14F4CC6D672B}"/>
                  </a:ext>
                </a:extLst>
              </p:cNvPr>
              <p:cNvSpPr/>
              <p:nvPr/>
            </p:nvSpPr>
            <p:spPr>
              <a:xfrm>
                <a:off x="2438400" y="5011800"/>
                <a:ext cx="1699260" cy="523220"/>
              </a:xfrm>
              <a:prstGeom prst="roundRect">
                <a:avLst>
                  <a:gd name="adj" fmla="val 7929"/>
                </a:avLst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F9F5C41-BFEF-4A34-B0C1-92F7036D70FF}"/>
                  </a:ext>
                </a:extLst>
              </p:cNvPr>
              <p:cNvSpPr txBox="1"/>
              <p:nvPr/>
            </p:nvSpPr>
            <p:spPr>
              <a:xfrm>
                <a:off x="2471565" y="499777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indent="0">
                  <a:buNone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ea"/>
                    <a:cs typeface="汉仪行楷简" panose="02010609000101010101" charset="-122"/>
                    <a:sym typeface="+mn-ea"/>
                  </a:rPr>
                  <a:t>怀古伤今</a:t>
                </a:r>
                <a:endParaRPr lang="zh-CN" altLang="en-US" sz="2800">
                  <a:latin typeface="+mn-ea"/>
                  <a:cs typeface="汉仪行楷简" panose="02010609000101010101" charset="-122"/>
                  <a:sym typeface="+mn-ea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D086A8E-2B12-4C9E-9C4A-0CD74E4831AA}"/>
                </a:ext>
              </a:extLst>
            </p:cNvPr>
            <p:cNvGrpSpPr/>
            <p:nvPr/>
          </p:nvGrpSpPr>
          <p:grpSpPr>
            <a:xfrm>
              <a:off x="4085251" y="5272770"/>
              <a:ext cx="1699260" cy="537250"/>
              <a:chOff x="2438400" y="4997770"/>
              <a:chExt cx="1699260" cy="537250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17A27A93-518B-4C37-9121-94ED9B31A4F6}"/>
                  </a:ext>
                </a:extLst>
              </p:cNvPr>
              <p:cNvSpPr/>
              <p:nvPr/>
            </p:nvSpPr>
            <p:spPr>
              <a:xfrm>
                <a:off x="2438400" y="5011800"/>
                <a:ext cx="1699260" cy="523220"/>
              </a:xfrm>
              <a:prstGeom prst="roundRect">
                <a:avLst>
                  <a:gd name="adj" fmla="val 7929"/>
                </a:avLst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4F04A9A-C8A0-4729-9617-D0C9178F5B8C}"/>
                  </a:ext>
                </a:extLst>
              </p:cNvPr>
              <p:cNvSpPr txBox="1"/>
              <p:nvPr/>
            </p:nvSpPr>
            <p:spPr>
              <a:xfrm>
                <a:off x="2471565" y="499777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indent="0">
                  <a:buNone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ea"/>
                    <a:cs typeface="汉仪行楷简" panose="02010609000101010101" charset="-122"/>
                    <a:sym typeface="+mn-ea"/>
                  </a:rPr>
                  <a:t>立意高远</a:t>
                </a: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6FD98F5-F49A-43D4-BE60-4C86533D8E9E}"/>
                </a:ext>
              </a:extLst>
            </p:cNvPr>
            <p:cNvGrpSpPr/>
            <p:nvPr/>
          </p:nvGrpSpPr>
          <p:grpSpPr>
            <a:xfrm>
              <a:off x="6183017" y="5272770"/>
              <a:ext cx="1699260" cy="537250"/>
              <a:chOff x="2438400" y="4997770"/>
              <a:chExt cx="1699260" cy="537250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49B3EBAD-9176-43E7-AA75-D1F93B912B0F}"/>
                  </a:ext>
                </a:extLst>
              </p:cNvPr>
              <p:cNvSpPr/>
              <p:nvPr/>
            </p:nvSpPr>
            <p:spPr>
              <a:xfrm>
                <a:off x="2438400" y="5011800"/>
                <a:ext cx="1699260" cy="523220"/>
              </a:xfrm>
              <a:prstGeom prst="roundRect">
                <a:avLst>
                  <a:gd name="adj" fmla="val 7929"/>
                </a:avLst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D1317A7-4C76-4D28-9C64-900EB5A425BC}"/>
                  </a:ext>
                </a:extLst>
              </p:cNvPr>
              <p:cNvSpPr txBox="1"/>
              <p:nvPr/>
            </p:nvSpPr>
            <p:spPr>
              <a:xfrm>
                <a:off x="2471565" y="4997770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indent="0">
                  <a:buNone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ea"/>
                    <a:cs typeface="汉仪行楷简" panose="02010609000101010101" charset="-122"/>
                    <a:sym typeface="+mn-ea"/>
                  </a:rPr>
                  <a:t>奋起变革</a:t>
                </a: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5535142-4EA1-48FC-AE98-7EC5591BE264}"/>
                </a:ext>
              </a:extLst>
            </p:cNvPr>
            <p:cNvGrpSpPr/>
            <p:nvPr/>
          </p:nvGrpSpPr>
          <p:grpSpPr>
            <a:xfrm>
              <a:off x="8280784" y="5286800"/>
              <a:ext cx="1699260" cy="535433"/>
              <a:chOff x="2438400" y="5011800"/>
              <a:chExt cx="1699260" cy="535433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1BC1E34D-EF9C-4964-8C53-51A51E26D718}"/>
                  </a:ext>
                </a:extLst>
              </p:cNvPr>
              <p:cNvSpPr/>
              <p:nvPr/>
            </p:nvSpPr>
            <p:spPr>
              <a:xfrm>
                <a:off x="2438400" y="5011800"/>
                <a:ext cx="1699260" cy="523220"/>
              </a:xfrm>
              <a:prstGeom prst="roundRect">
                <a:avLst>
                  <a:gd name="adj" fmla="val 7929"/>
                </a:avLst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18B3997-7221-439D-86B7-97AA15BE580F}"/>
                  </a:ext>
                </a:extLst>
              </p:cNvPr>
              <p:cNvSpPr txBox="1"/>
              <p:nvPr/>
            </p:nvSpPr>
            <p:spPr>
              <a:xfrm>
                <a:off x="2477551" y="5024013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indent="0">
                  <a:buNone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ea"/>
                    <a:cs typeface="汉仪行楷简" panose="02010609000101010101" charset="-122"/>
                    <a:sym typeface="+mn-ea"/>
                  </a:rPr>
                  <a:t>免蹈覆辙</a:t>
                </a: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F147E23-32AB-4B07-B2CB-CF09FD027EE2}"/>
              </a:ext>
            </a:extLst>
          </p:cNvPr>
          <p:cNvGrpSpPr/>
          <p:nvPr/>
        </p:nvGrpSpPr>
        <p:grpSpPr>
          <a:xfrm flipH="1">
            <a:off x="10189351" y="458889"/>
            <a:ext cx="2033395" cy="2153005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110B47C-6562-44F0-8C69-EF533EEDA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BE79341-A2CB-4382-8074-88886DBD8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30" name="Group 25+">
            <a:extLst>
              <a:ext uri="{FF2B5EF4-FFF2-40B4-BE49-F238E27FC236}">
                <a16:creationId xmlns:a16="http://schemas.microsoft.com/office/drawing/2014/main" id="{FB3C088A-4236-4E51-8770-1F9C052A65EC}"/>
              </a:ext>
            </a:extLst>
          </p:cNvPr>
          <p:cNvGrpSpPr/>
          <p:nvPr/>
        </p:nvGrpSpPr>
        <p:grpSpPr>
          <a:xfrm>
            <a:off x="1643605" y="2234480"/>
            <a:ext cx="8877782" cy="2702228"/>
            <a:chOff x="1632177" y="2041825"/>
            <a:chExt cx="9114726" cy="2774350"/>
          </a:xfrm>
        </p:grpSpPr>
        <p:sp>
          <p:nvSpPr>
            <p:cNvPr id="31" name="缺角矩形 30">
              <a:extLst>
                <a:ext uri="{FF2B5EF4-FFF2-40B4-BE49-F238E27FC236}">
                  <a16:creationId xmlns:a16="http://schemas.microsoft.com/office/drawing/2014/main" id="{C7CD603C-1286-45F6-B4E9-D264F0F1DEEB}"/>
                </a:ext>
              </a:extLst>
            </p:cNvPr>
            <p:cNvSpPr/>
            <p:nvPr/>
          </p:nvSpPr>
          <p:spPr>
            <a:xfrm>
              <a:off x="1632177" y="2041825"/>
              <a:ext cx="9114726" cy="2774350"/>
            </a:xfrm>
            <a:prstGeom prst="plaque">
              <a:avLst>
                <a:gd name="adj" fmla="val 9556"/>
              </a:avLst>
            </a:prstGeom>
            <a:pattFill prst="ltUpDiag">
              <a:fgClr>
                <a:schemeClr val="accent3"/>
              </a:fgClr>
              <a:bgClr>
                <a:srgbClr val="F6F3E2"/>
              </a:bgClr>
            </a:pattFill>
            <a:ln w="158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188" tIns="49094" rIns="98188" bIns="49094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933">
                <a:latin typeface="+mn-ea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7E02F74-3D35-47B6-84D1-7E59B350A08C}"/>
                </a:ext>
              </a:extLst>
            </p:cNvPr>
            <p:cNvSpPr txBox="1"/>
            <p:nvPr/>
          </p:nvSpPr>
          <p:spPr>
            <a:xfrm>
              <a:off x="1971259" y="2084455"/>
              <a:ext cx="8526602" cy="255711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R="0" algn="just" defTabSz="914400" eaLnBrk="0" hangingPunct="0">
                <a:lnSpc>
                  <a:spcPct val="120000"/>
                </a:lnSpc>
                <a:buClrTx/>
                <a:buSzTx/>
                <a:buFontTx/>
                <a:buNone/>
                <a:defRPr/>
              </a:pPr>
              <a:r>
                <a:rPr lang="en-US" altLang="zh-CN" sz="2600" noProof="0">
                  <a:solidFill>
                    <a:schemeClr val="tx1"/>
                  </a:solidFill>
                  <a:latin typeface="+mn-ea"/>
                  <a:cs typeface="华文楷体" panose="02000000000000000000" charset="-122"/>
                  <a:sym typeface="宋体" panose="02010600030101010101" pitchFamily="2" charset="-122"/>
                </a:rPr>
                <a:t>     </a:t>
              </a:r>
              <a:r>
                <a:rPr lang="zh-CN" altLang="en-US" sz="2600" noProof="0">
                  <a:solidFill>
                    <a:schemeClr val="tx1"/>
                  </a:solidFill>
                  <a:latin typeface="+mn-ea"/>
                  <a:cs typeface="华文楷体" panose="02000000000000000000" charset="-122"/>
                  <a:sym typeface="宋体" panose="02010600030101010101" pitchFamily="2" charset="-122"/>
                </a:rPr>
                <a:t>上阕写登高远望之景，虽为深秋，但“天气初肃”，色彩绚丽，风光秀美，画面开阔，气势恢宏；</a:t>
              </a:r>
              <a:endParaRPr lang="en-US" altLang="zh-CN" sz="2600" noProof="0">
                <a:solidFill>
                  <a:schemeClr val="tx1"/>
                </a:solidFill>
                <a:latin typeface="+mn-ea"/>
                <a:cs typeface="华文楷体" panose="02000000000000000000" charset="-122"/>
                <a:sym typeface="宋体" panose="02010600030101010101" pitchFamily="2" charset="-122"/>
              </a:endParaRPr>
            </a:p>
            <a:p>
              <a:pPr marR="0" algn="just" defTabSz="914400" eaLnBrk="0" hangingPunct="0">
                <a:lnSpc>
                  <a:spcPct val="120000"/>
                </a:lnSpc>
                <a:buClrTx/>
                <a:buSzTx/>
                <a:buFontTx/>
                <a:buNone/>
                <a:defRPr/>
              </a:pPr>
              <a:r>
                <a:rPr lang="zh-CN" altLang="en-US" sz="2600" noProof="0">
                  <a:solidFill>
                    <a:schemeClr val="tx1"/>
                  </a:solidFill>
                  <a:latin typeface="+mn-ea"/>
                  <a:cs typeface="华文楷体" panose="02000000000000000000" charset="-122"/>
                  <a:sym typeface="宋体" panose="02010600030101010101" pitchFamily="2" charset="-122"/>
                </a:rPr>
                <a:t>     下阕追古思今，叙议结合，运用典故，写出了六朝的衰亡，借古讽今，表达了作者对国家命运的担忧，透露出居安思危的忧患意识。</a:t>
              </a: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8D9E5A87-639E-495C-9CE3-358A8F8EB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" r="59336" b="7521"/>
          <a:stretch>
            <a:fillRect/>
          </a:stretch>
        </p:blipFill>
        <p:spPr>
          <a:xfrm flipH="1">
            <a:off x="0" y="0"/>
            <a:ext cx="1955048" cy="6858000"/>
          </a:xfrm>
          <a:custGeom>
            <a:avLst/>
            <a:gdLst>
              <a:gd name="connsiteX0" fmla="*/ 1955048 w 1955048"/>
              <a:gd name="connsiteY0" fmla="*/ 0 h 6858000"/>
              <a:gd name="connsiteX1" fmla="*/ 0 w 1955048"/>
              <a:gd name="connsiteY1" fmla="*/ 0 h 6858000"/>
              <a:gd name="connsiteX2" fmla="*/ 0 w 1955048"/>
              <a:gd name="connsiteY2" fmla="*/ 6858000 h 6858000"/>
              <a:gd name="connsiteX3" fmla="*/ 1955048 w 19550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048" h="6858000">
                <a:moveTo>
                  <a:pt x="1955048" y="0"/>
                </a:moveTo>
                <a:lnTo>
                  <a:pt x="0" y="0"/>
                </a:lnTo>
                <a:lnTo>
                  <a:pt x="0" y="6858000"/>
                </a:lnTo>
                <a:lnTo>
                  <a:pt x="1955048" y="6858000"/>
                </a:lnTo>
                <a:close/>
              </a:path>
            </a:pathLst>
          </a:cu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3836400" y="-380937"/>
            <a:ext cx="4183195" cy="2422023"/>
            <a:chOff x="3238840" y="3250487"/>
            <a:chExt cx="4789601" cy="2276579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3238840" y="3250487"/>
              <a:ext cx="4789601" cy="2276579"/>
              <a:chOff x="3238840" y="3425097"/>
              <a:chExt cx="4789601" cy="2276579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3238840" y="3425097"/>
                <a:ext cx="4789601" cy="2276579"/>
              </a:xfrm>
              <a:prstGeom prst="rect">
                <a:avLst/>
              </a:prstGeom>
              <a:effectLst/>
            </p:spPr>
          </p:pic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3965383" y="4399612"/>
                <a:ext cx="3342097" cy="767208"/>
              </a:xfrm>
              <a:prstGeom prst="rect">
                <a:avLst/>
              </a:prstGeom>
              <a:noFill/>
              <a:effectLst/>
            </p:spPr>
            <p:txBody>
              <a:bodyPr wrap="square" lIns="47549" tIns="23774" rIns="47549" bIns="23774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4992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</a:rPr>
                  <a:t>文章主旨</a:t>
                </a:r>
              </a:p>
            </p:txBody>
          </p:sp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3959983" y="5187512"/>
              <a:ext cx="3434990" cy="255736"/>
            </a:xfrm>
            <a:prstGeom prst="rect">
              <a:avLst/>
            </a:prstGeom>
            <a:noFill/>
            <a:effectLst/>
          </p:spPr>
          <p:txBody>
            <a:bodyPr wrap="square" lIns="47549" tIns="23774" rIns="47549" bIns="23774" rtlCol="0">
              <a:noAutofit/>
            </a:bodyPr>
            <a:lstStyle/>
            <a:p>
              <a:pPr algn="dist"/>
              <a:r>
                <a:rPr lang="en-US" altLang="zh-CN" sz="1456">
                  <a:solidFill>
                    <a:schemeClr val="accent1"/>
                  </a:solidFill>
                  <a:latin typeface="+mn-ea"/>
                </a:rPr>
                <a:t>WEN  ZHANG  ZHU  ZHI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972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171966" y="173446"/>
            <a:ext cx="8044610" cy="4657736"/>
            <a:chOff x="937775" y="552817"/>
            <a:chExt cx="9210777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937775" y="552817"/>
              <a:ext cx="9210777" cy="4378036"/>
              <a:chOff x="937775" y="727427"/>
              <a:chExt cx="9210777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937775" y="727427"/>
                <a:ext cx="9210777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2250138" y="2586255"/>
                <a:ext cx="6605753" cy="14754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衔接高考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2324590" y="4270396"/>
              <a:ext cx="6605752" cy="49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XIAN  JIE  GAO  KAO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3718424" y="3429000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2967869" y="1120899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6267900" y="4905693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3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EC020484-6ADF-476E-B240-C13346F6887D}"/>
              </a:ext>
            </a:extLst>
          </p:cNvPr>
          <p:cNvGrpSpPr/>
          <p:nvPr/>
        </p:nvGrpSpPr>
        <p:grpSpPr>
          <a:xfrm>
            <a:off x="980855" y="1466626"/>
            <a:ext cx="10360620" cy="4800360"/>
            <a:chOff x="980855" y="1466626"/>
            <a:chExt cx="10360620" cy="4800360"/>
          </a:xfrm>
          <a:effectLst>
            <a:outerShdw blurRad="203200" dist="114300" dir="5400000" algn="t" rotWithShape="0">
              <a:prstClr val="black">
                <a:alpha val="26000"/>
              </a:prstClr>
            </a:outerShdw>
          </a:effectLst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7548E735-D4D4-4A2C-88E6-C58C495B2BFF}"/>
                </a:ext>
              </a:extLst>
            </p:cNvPr>
            <p:cNvSpPr/>
            <p:nvPr/>
          </p:nvSpPr>
          <p:spPr>
            <a:xfrm>
              <a:off x="980855" y="1466626"/>
              <a:ext cx="10360620" cy="4800360"/>
            </a:xfrm>
            <a:prstGeom prst="roundRect">
              <a:avLst>
                <a:gd name="adj" fmla="val 1295"/>
              </a:avLst>
            </a:prstGeom>
            <a:pattFill prst="dotGrid">
              <a:fgClr>
                <a:schemeClr val="accent2"/>
              </a:fgClr>
              <a:bgClr>
                <a:srgbClr val="F6F3E2"/>
              </a:bgClr>
            </a:pattFill>
            <a:ln w="19050" cmpd="dbl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F0D89C9-8819-49B7-A2EC-0684EE334B7A}"/>
                </a:ext>
              </a:extLst>
            </p:cNvPr>
            <p:cNvSpPr txBox="1"/>
            <p:nvPr/>
          </p:nvSpPr>
          <p:spPr>
            <a:xfrm>
              <a:off x="1206414" y="1789314"/>
              <a:ext cx="10022826" cy="41549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/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1.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《桂枝香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·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金陵怀古》中化用诗句“余霞散成绮，澄江静如练”的词句是：“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，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。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”</a:t>
              </a:r>
            </a:p>
            <a:p>
              <a:pPr indent="0"/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2.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《桂枝香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·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金陵怀古》一词中，词人关注到江上的归帆和江边的酒家等人文景观的句子是：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“_________________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，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，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。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”</a:t>
              </a:r>
            </a:p>
            <a:p>
              <a:pPr indent="0"/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3.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《桂枝香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·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金陵怀古》中，词人感叹六朝的历史像流水一样流逝，未曾给当朝的人留下教训和反思的句子是：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“_________________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，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。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”</a:t>
              </a:r>
            </a:p>
            <a:p>
              <a:pPr indent="0"/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4.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王安石《桂枝香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·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金陵怀古》中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“_________________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，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，</a:t>
              </a:r>
              <a:r>
                <a: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_________________</a:t>
              </a:r>
              <a:r>
                <a:rPr lang="zh-CN" sz="2400" b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华文楷体" panose="02000000000000000000" charset="-122"/>
                </a:rPr>
                <a:t>”三句化用了杜牧《泊秦淮》中的诗句“商女不知亡国恨，隔江犹唱后庭花”。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华文楷体" panose="02000000000000000000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7A4EC1B-0479-4535-92FB-DAF460B80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83" r="62217" b="7050"/>
          <a:stretch>
            <a:fillRect/>
          </a:stretch>
        </p:blipFill>
        <p:spPr>
          <a:xfrm rot="810323" flipH="1">
            <a:off x="-683244" y="1289340"/>
            <a:ext cx="3537786" cy="5623044"/>
          </a:xfrm>
          <a:custGeom>
            <a:avLst/>
            <a:gdLst>
              <a:gd name="connsiteX0" fmla="*/ 3283217 w 3537786"/>
              <a:gd name="connsiteY0" fmla="*/ 8833 h 5623044"/>
              <a:gd name="connsiteX1" fmla="*/ 2937073 w 3537786"/>
              <a:gd name="connsiteY1" fmla="*/ 25621 h 5623044"/>
              <a:gd name="connsiteX2" fmla="*/ 156190 w 3537786"/>
              <a:gd name="connsiteY2" fmla="*/ 541381 h 5623044"/>
              <a:gd name="connsiteX3" fmla="*/ 0 w 3537786"/>
              <a:gd name="connsiteY3" fmla="*/ 584156 h 5623044"/>
              <a:gd name="connsiteX4" fmla="*/ 0 w 3537786"/>
              <a:gd name="connsiteY4" fmla="*/ 4668440 h 5623044"/>
              <a:gd name="connsiteX5" fmla="*/ 194512 w 3537786"/>
              <a:gd name="connsiteY5" fmla="*/ 4945741 h 5623044"/>
              <a:gd name="connsiteX6" fmla="*/ 480840 w 3537786"/>
              <a:gd name="connsiteY6" fmla="*/ 5337707 h 5623044"/>
              <a:gd name="connsiteX7" fmla="*/ 1668860 w 3537786"/>
              <a:gd name="connsiteY7" fmla="*/ 5623044 h 5623044"/>
              <a:gd name="connsiteX8" fmla="*/ 1659574 w 3537786"/>
              <a:gd name="connsiteY8" fmla="*/ 5515101 h 5623044"/>
              <a:gd name="connsiteX9" fmla="*/ 1625897 w 3537786"/>
              <a:gd name="connsiteY9" fmla="*/ 5031245 h 5623044"/>
              <a:gd name="connsiteX10" fmla="*/ 2770055 w 3537786"/>
              <a:gd name="connsiteY10" fmla="*/ 3218589 h 5623044"/>
              <a:gd name="connsiteX11" fmla="*/ 2792826 w 3537786"/>
              <a:gd name="connsiteY11" fmla="*/ 3197022 h 5623044"/>
              <a:gd name="connsiteX12" fmla="*/ 3537786 w 3537786"/>
              <a:gd name="connsiteY12" fmla="*/ 95327 h 5623044"/>
              <a:gd name="connsiteX13" fmla="*/ 3523488 w 3537786"/>
              <a:gd name="connsiteY13" fmla="*/ 111740 h 5623044"/>
              <a:gd name="connsiteX14" fmla="*/ 3373842 w 3537786"/>
              <a:gd name="connsiteY14" fmla="*/ 219217 h 5623044"/>
              <a:gd name="connsiteX15" fmla="*/ 3283217 w 3537786"/>
              <a:gd name="connsiteY15" fmla="*/ 8833 h 56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37786" h="5623044">
                <a:moveTo>
                  <a:pt x="3283217" y="8833"/>
                </a:moveTo>
                <a:cubicBezTo>
                  <a:pt x="3220869" y="-5473"/>
                  <a:pt x="3114389" y="-4097"/>
                  <a:pt x="2937073" y="25621"/>
                </a:cubicBezTo>
                <a:cubicBezTo>
                  <a:pt x="2449454" y="107344"/>
                  <a:pt x="1142072" y="286988"/>
                  <a:pt x="156190" y="541381"/>
                </a:cubicBezTo>
                <a:lnTo>
                  <a:pt x="0" y="584156"/>
                </a:lnTo>
                <a:lnTo>
                  <a:pt x="0" y="4668440"/>
                </a:lnTo>
                <a:lnTo>
                  <a:pt x="194512" y="4945741"/>
                </a:lnTo>
                <a:lnTo>
                  <a:pt x="480840" y="5337707"/>
                </a:lnTo>
                <a:lnTo>
                  <a:pt x="1668860" y="5623044"/>
                </a:lnTo>
                <a:lnTo>
                  <a:pt x="1659574" y="5515101"/>
                </a:lnTo>
                <a:cubicBezTo>
                  <a:pt x="1644653" y="5328939"/>
                  <a:pt x="1634414" y="5164104"/>
                  <a:pt x="1625897" y="5031245"/>
                </a:cubicBezTo>
                <a:cubicBezTo>
                  <a:pt x="1565327" y="4086470"/>
                  <a:pt x="2207711" y="3783402"/>
                  <a:pt x="2770055" y="3218589"/>
                </a:cubicBezTo>
                <a:lnTo>
                  <a:pt x="2792826" y="3197022"/>
                </a:lnTo>
                <a:lnTo>
                  <a:pt x="3537786" y="95327"/>
                </a:lnTo>
                <a:lnTo>
                  <a:pt x="3523488" y="111740"/>
                </a:lnTo>
                <a:cubicBezTo>
                  <a:pt x="3475887" y="165889"/>
                  <a:pt x="3430698" y="210920"/>
                  <a:pt x="3373842" y="219217"/>
                </a:cubicBezTo>
                <a:cubicBezTo>
                  <a:pt x="3260128" y="235810"/>
                  <a:pt x="3470263" y="51750"/>
                  <a:pt x="3283217" y="8833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396D24-7DDA-47FD-8056-E1E7BE24FD04}"/>
              </a:ext>
            </a:extLst>
          </p:cNvPr>
          <p:cNvGrpSpPr/>
          <p:nvPr/>
        </p:nvGrpSpPr>
        <p:grpSpPr>
          <a:xfrm flipH="1">
            <a:off x="10374165" y="3866806"/>
            <a:ext cx="2033395" cy="2153005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5450712-4FDE-472A-B041-09BC5D05D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C8AB2C0-E778-44A6-8D57-111FC0647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E7F90A2-064E-1037-A082-53BBB5872A6C}"/>
              </a:ext>
            </a:extLst>
          </p:cNvPr>
          <p:cNvGrpSpPr/>
          <p:nvPr/>
        </p:nvGrpSpPr>
        <p:grpSpPr>
          <a:xfrm>
            <a:off x="4068539" y="530375"/>
            <a:ext cx="5700879" cy="1164298"/>
            <a:chOff x="-1388952" y="748147"/>
            <a:chExt cx="6718612" cy="1164298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7D66234-4A28-CAD2-548A-23738B248ED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-1388952" y="784098"/>
              <a:ext cx="5957744" cy="1128347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情景式默写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06F352B-2916-8C7E-D60F-F2B6530C437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88952" y="748147"/>
              <a:ext cx="6718612" cy="1128347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情景式默写</a:t>
              </a:r>
              <a:endParaRPr lang="zh-CN" altLang="en-US" sz="6600" spc="300">
                <a:effectLst/>
                <a:latin typeface="+mj-ea"/>
                <a:ea typeface="+mj-ea"/>
                <a:cs typeface="汉仪行楷简" panose="02010609000101010101" charset="-122"/>
                <a:sym typeface="+mn-ea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919071" y="-269062"/>
            <a:ext cx="3149468" cy="1823504"/>
            <a:chOff x="3740154" y="1884832"/>
            <a:chExt cx="3606015" cy="1714002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3740154" y="1884832"/>
              <a:ext cx="3606015" cy="1714002"/>
              <a:chOff x="3740154" y="2059442"/>
              <a:chExt cx="3606015" cy="1714002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3740154" y="2059442"/>
                <a:ext cx="3606015" cy="1714002"/>
              </a:xfrm>
              <a:prstGeom prst="rect">
                <a:avLst/>
              </a:prstGeom>
              <a:effectLst/>
            </p:spPr>
          </p:pic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253942" y="2787174"/>
                <a:ext cx="2586146" cy="577620"/>
              </a:xfrm>
              <a:prstGeom prst="rect">
                <a:avLst/>
              </a:prstGeom>
              <a:noFill/>
              <a:effectLst/>
            </p:spPr>
            <p:txBody>
              <a:bodyPr wrap="square" lIns="35799" tIns="17899" rIns="35799" bIns="17899" rtlCol="0">
                <a:noAutofit/>
              </a:bodyPr>
              <a:lstStyle>
                <a:defPPr>
                  <a:defRPr lang="zh-CN"/>
                </a:defPPr>
                <a:lvl1pPr algn="dist">
                  <a:defRPr sz="3758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衔接高考</a:t>
                </a: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283091" y="3340264"/>
              <a:ext cx="2586146" cy="192540"/>
            </a:xfrm>
            <a:prstGeom prst="rect">
              <a:avLst/>
            </a:prstGeom>
            <a:noFill/>
            <a:effectLst/>
          </p:spPr>
          <p:txBody>
            <a:bodyPr wrap="square" lIns="35799" tIns="17899" rIns="35799" bIns="17899" rtlCol="0">
              <a:noAutofit/>
            </a:bodyPr>
            <a:lstStyle/>
            <a:p>
              <a:pPr algn="dist"/>
              <a:r>
                <a:rPr lang="en-US" altLang="zh-CN" sz="1096">
                  <a:solidFill>
                    <a:schemeClr val="accent1"/>
                  </a:solidFill>
                  <a:latin typeface="+mn-ea"/>
                </a:rPr>
                <a:t>XIAN  JIE  GAO  KAO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55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>
            <a:extLst>
              <a:ext uri="{FF2B5EF4-FFF2-40B4-BE49-F238E27FC236}">
                <a16:creationId xmlns:a16="http://schemas.microsoft.com/office/drawing/2014/main" id="{B7D8E183-67E2-46AF-88F2-1C38100B8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2"/>
          <a:stretch>
            <a:fillRect/>
          </a:stretch>
        </p:blipFill>
        <p:spPr>
          <a:xfrm flipV="1">
            <a:off x="3946047" y="6025307"/>
            <a:ext cx="8004964" cy="832693"/>
          </a:xfrm>
          <a:custGeom>
            <a:avLst/>
            <a:gdLst>
              <a:gd name="connsiteX0" fmla="*/ 0 w 8004964"/>
              <a:gd name="connsiteY0" fmla="*/ 832693 h 832693"/>
              <a:gd name="connsiteX1" fmla="*/ 8004964 w 8004964"/>
              <a:gd name="connsiteY1" fmla="*/ 832693 h 832693"/>
              <a:gd name="connsiteX2" fmla="*/ 8004964 w 8004964"/>
              <a:gd name="connsiteY2" fmla="*/ 0 h 832693"/>
              <a:gd name="connsiteX3" fmla="*/ 0 w 8004964"/>
              <a:gd name="connsiteY3" fmla="*/ 0 h 83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4964" h="832693">
                <a:moveTo>
                  <a:pt x="0" y="832693"/>
                </a:moveTo>
                <a:lnTo>
                  <a:pt x="8004964" y="832693"/>
                </a:lnTo>
                <a:lnTo>
                  <a:pt x="8004964" y="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A6AF3832-4750-4B1A-8C1B-1E2C44FC0906}"/>
              </a:ext>
            </a:extLst>
          </p:cNvPr>
          <p:cNvGrpSpPr/>
          <p:nvPr/>
        </p:nvGrpSpPr>
        <p:grpSpPr>
          <a:xfrm>
            <a:off x="754639" y="2217842"/>
            <a:ext cx="10682721" cy="3694488"/>
            <a:chOff x="712708" y="2160376"/>
            <a:chExt cx="10682721" cy="3694488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690325BF-1A0C-44D7-964A-C430B7A6F935}"/>
                </a:ext>
              </a:extLst>
            </p:cNvPr>
            <p:cNvGrpSpPr/>
            <p:nvPr/>
          </p:nvGrpSpPr>
          <p:grpSpPr>
            <a:xfrm>
              <a:off x="712708" y="2160376"/>
              <a:ext cx="2607783" cy="3694488"/>
              <a:chOff x="1792090" y="2432025"/>
              <a:chExt cx="2607783" cy="3694488"/>
            </a:xfrm>
            <a:effectLst>
              <a:outerShdw blurRad="190500" dist="177800" dir="5400000" sx="95000" sy="95000" algn="t" rotWithShape="0">
                <a:prstClr val="black">
                  <a:alpha val="54000"/>
                </a:prstClr>
              </a:outerShdw>
            </a:effectLst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747D515C-2342-48DB-9ED7-37213D39AA06}"/>
                  </a:ext>
                </a:extLst>
              </p:cNvPr>
              <p:cNvSpPr/>
              <p:nvPr/>
            </p:nvSpPr>
            <p:spPr>
              <a:xfrm>
                <a:off x="1927545" y="2553378"/>
                <a:ext cx="2336876" cy="3470360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" name="缺角矩形 4">
                <a:extLst>
                  <a:ext uri="{FF2B5EF4-FFF2-40B4-BE49-F238E27FC236}">
                    <a16:creationId xmlns:a16="http://schemas.microsoft.com/office/drawing/2014/main" id="{3EA258A1-3A46-40CE-A26B-1925AA1CBB3A}"/>
                  </a:ext>
                </a:extLst>
              </p:cNvPr>
              <p:cNvSpPr/>
              <p:nvPr/>
            </p:nvSpPr>
            <p:spPr>
              <a:xfrm>
                <a:off x="1792090" y="2432025"/>
                <a:ext cx="2607783" cy="3694488"/>
              </a:xfrm>
              <a:prstGeom prst="plaque">
                <a:avLst>
                  <a:gd name="adj" fmla="val 15498"/>
                </a:avLst>
              </a:prstGeom>
              <a:gradFill flip="none" rotWithShape="1">
                <a:gsLst>
                  <a:gs pos="94558">
                    <a:schemeClr val="accent2">
                      <a:lumMod val="60000"/>
                      <a:lumOff val="40000"/>
                    </a:schemeClr>
                  </a:gs>
                  <a:gs pos="4700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  <a:gs pos="260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4" name="缺角矩形 33">
                <a:extLst>
                  <a:ext uri="{FF2B5EF4-FFF2-40B4-BE49-F238E27FC236}">
                    <a16:creationId xmlns:a16="http://schemas.microsoft.com/office/drawing/2014/main" id="{62447790-C228-4E19-82DE-D7541D0948EC}"/>
                  </a:ext>
                </a:extLst>
              </p:cNvPr>
              <p:cNvSpPr/>
              <p:nvPr/>
            </p:nvSpPr>
            <p:spPr>
              <a:xfrm>
                <a:off x="1927543" y="2647777"/>
                <a:ext cx="2336876" cy="3281561"/>
              </a:xfrm>
              <a:prstGeom prst="plaque">
                <a:avLst>
                  <a:gd name="adj" fmla="val 15498"/>
                </a:avLst>
              </a:prstGeom>
              <a:noFill/>
              <a:ln w="19050">
                <a:solidFill>
                  <a:srgbClr val="F6F3E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E1DF31D-99DA-41AC-90E6-14999FA73904}"/>
                  </a:ext>
                </a:extLst>
              </p:cNvPr>
              <p:cNvSpPr txBox="1"/>
              <p:nvPr/>
            </p:nvSpPr>
            <p:spPr>
              <a:xfrm>
                <a:off x="2191078" y="2946710"/>
                <a:ext cx="1721171" cy="9411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indent="0" algn="ctr">
                  <a:lnSpc>
                    <a:spcPct val="120000"/>
                  </a:lnSpc>
                </a:pPr>
                <a:r>
                  <a:rPr lang="zh-CN" sz="2400" b="1">
                    <a:solidFill>
                      <a:schemeClr val="accent1"/>
                    </a:solidFill>
                    <a:latin typeface="+mj-ea"/>
                    <a:ea typeface="+mj-ea"/>
                    <a:cs typeface="汉仪行楷简" panose="02010609000101010101" charset="-122"/>
                  </a:rPr>
                  <a:t>语言建构</a:t>
                </a:r>
                <a:endParaRPr lang="en-US" altLang="zh-CN" sz="2400" b="1">
                  <a:solidFill>
                    <a:schemeClr val="accent1"/>
                  </a:solidFill>
                  <a:latin typeface="+mj-ea"/>
                  <a:ea typeface="+mj-ea"/>
                  <a:cs typeface="汉仪行楷简" panose="02010609000101010101" charset="-122"/>
                </a:endParaRPr>
              </a:p>
              <a:p>
                <a:pPr indent="0" algn="ctr">
                  <a:lnSpc>
                    <a:spcPct val="120000"/>
                  </a:lnSpc>
                </a:pPr>
                <a:r>
                  <a:rPr lang="zh-CN" sz="2400" b="1">
                    <a:solidFill>
                      <a:schemeClr val="accent1"/>
                    </a:solidFill>
                    <a:latin typeface="+mj-ea"/>
                    <a:ea typeface="+mj-ea"/>
                    <a:cs typeface="汉仪行楷简" panose="02010609000101010101" charset="-122"/>
                  </a:rPr>
                  <a:t>与运用</a:t>
                </a:r>
                <a:endParaRPr lang="zh-CN" altLang="en-US" sz="2000" b="1">
                  <a:solidFill>
                    <a:schemeClr val="accent1"/>
                  </a:solidFill>
                  <a:latin typeface="+mj-ea"/>
                  <a:ea typeface="+mj-ea"/>
                  <a:cs typeface="楷体" panose="02010609060101010101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0057D620-E070-469D-9D21-415FA5E5FE75}"/>
                  </a:ext>
                </a:extLst>
              </p:cNvPr>
              <p:cNvSpPr txBox="1"/>
              <p:nvPr/>
            </p:nvSpPr>
            <p:spPr>
              <a:xfrm>
                <a:off x="2032620" y="4128767"/>
                <a:ext cx="2170486" cy="11719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indent="0" algn="just">
                  <a:lnSpc>
                    <a:spcPct val="120000"/>
                  </a:lnSpc>
                </a:pPr>
                <a:r>
                  <a:rPr lang="zh-CN" sz="20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楷体" panose="02010609060101010101" charset="-122"/>
                  </a:rPr>
                  <a:t>读懂诗歌，从意象入手分析鉴赏并背诵。</a:t>
                </a:r>
                <a:endPara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楷体" panose="02010609060101010101" charset="-122"/>
                </a:endParaRP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C261C2E6-3D07-4AD0-AEA0-427D8836E3CE}"/>
                </a:ext>
              </a:extLst>
            </p:cNvPr>
            <p:cNvGrpSpPr/>
            <p:nvPr/>
          </p:nvGrpSpPr>
          <p:grpSpPr>
            <a:xfrm>
              <a:off x="3404354" y="2160376"/>
              <a:ext cx="2607783" cy="3694488"/>
              <a:chOff x="1792090" y="2432025"/>
              <a:chExt cx="2607783" cy="3694488"/>
            </a:xfrm>
            <a:effectLst>
              <a:outerShdw blurRad="190500" dist="177800" dir="5400000" sx="95000" sy="95000" algn="t" rotWithShape="0">
                <a:prstClr val="black">
                  <a:alpha val="54000"/>
                </a:prstClr>
              </a:outerShdw>
            </a:effectLst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CBDE5F41-8F64-4599-A806-3AD0864AF136}"/>
                  </a:ext>
                </a:extLst>
              </p:cNvPr>
              <p:cNvSpPr/>
              <p:nvPr/>
            </p:nvSpPr>
            <p:spPr>
              <a:xfrm>
                <a:off x="1927545" y="2553378"/>
                <a:ext cx="2336876" cy="3470360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2" name="缺角矩形 41">
                <a:extLst>
                  <a:ext uri="{FF2B5EF4-FFF2-40B4-BE49-F238E27FC236}">
                    <a16:creationId xmlns:a16="http://schemas.microsoft.com/office/drawing/2014/main" id="{0F7099E5-EBE8-4A41-9CCC-5A08046736E9}"/>
                  </a:ext>
                </a:extLst>
              </p:cNvPr>
              <p:cNvSpPr/>
              <p:nvPr/>
            </p:nvSpPr>
            <p:spPr>
              <a:xfrm>
                <a:off x="1792090" y="2432025"/>
                <a:ext cx="2607783" cy="3694488"/>
              </a:xfrm>
              <a:prstGeom prst="plaque">
                <a:avLst>
                  <a:gd name="adj" fmla="val 15498"/>
                </a:avLst>
              </a:prstGeom>
              <a:gradFill flip="none" rotWithShape="1">
                <a:gsLst>
                  <a:gs pos="94558">
                    <a:schemeClr val="accent2">
                      <a:lumMod val="60000"/>
                      <a:lumOff val="40000"/>
                    </a:schemeClr>
                  </a:gs>
                  <a:gs pos="4700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  <a:gs pos="260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3" name="缺角矩形 42">
                <a:extLst>
                  <a:ext uri="{FF2B5EF4-FFF2-40B4-BE49-F238E27FC236}">
                    <a16:creationId xmlns:a16="http://schemas.microsoft.com/office/drawing/2014/main" id="{33CAA583-85BA-490E-A850-1C922184DAD5}"/>
                  </a:ext>
                </a:extLst>
              </p:cNvPr>
              <p:cNvSpPr/>
              <p:nvPr/>
            </p:nvSpPr>
            <p:spPr>
              <a:xfrm>
                <a:off x="1927543" y="2647777"/>
                <a:ext cx="2336876" cy="3281561"/>
              </a:xfrm>
              <a:prstGeom prst="plaque">
                <a:avLst>
                  <a:gd name="adj" fmla="val 15498"/>
                </a:avLst>
              </a:prstGeom>
              <a:noFill/>
              <a:ln w="19050">
                <a:solidFill>
                  <a:srgbClr val="F6F3E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C8F31BD6-30EA-46E7-9B5B-B7B394449EF9}"/>
                  </a:ext>
                </a:extLst>
              </p:cNvPr>
              <p:cNvSpPr txBox="1"/>
              <p:nvPr/>
            </p:nvSpPr>
            <p:spPr>
              <a:xfrm>
                <a:off x="2191078" y="2946710"/>
                <a:ext cx="1721171" cy="9411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 indent="0" algn="ctr">
                  <a:lnSpc>
                    <a:spcPct val="120000"/>
                  </a:lnSpc>
                  <a:defRPr sz="2400" b="1">
                    <a:gradFill>
                      <a:gsLst>
                        <a:gs pos="100000">
                          <a:srgbClr val="A44032"/>
                        </a:gs>
                        <a:gs pos="0">
                          <a:srgbClr val="A44032"/>
                        </a:gs>
                      </a:gsLst>
                      <a:lin ang="27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cs typeface="汉仪行楷简" panose="02010609000101010101" charset="-122"/>
                  </a:defRPr>
                </a:lvl1pPr>
              </a:lstStyle>
              <a:p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思维发展</a:t>
                </a:r>
                <a:endParaRPr lang="en-US" altLang="zh-CN">
                  <a:solidFill>
                    <a:schemeClr val="accent1"/>
                  </a:solidFill>
                  <a:latin typeface="+mj-ea"/>
                  <a:ea typeface="+mj-ea"/>
                </a:endParaRPr>
              </a:p>
              <a:p>
                <a:r>
                  <a:rPr lang="zh-CN" altLang="en-US">
                    <a:solidFill>
                      <a:schemeClr val="accent1"/>
                    </a:solidFill>
                    <a:latin typeface="+mj-ea"/>
                    <a:ea typeface="+mj-ea"/>
                  </a:rPr>
                  <a:t>和提升 </a:t>
                </a: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542D4B5-5872-4324-BE99-19C68E0C7272}"/>
                  </a:ext>
                </a:extLst>
              </p:cNvPr>
              <p:cNvSpPr txBox="1"/>
              <p:nvPr/>
            </p:nvSpPr>
            <p:spPr>
              <a:xfrm>
                <a:off x="2032620" y="4128767"/>
                <a:ext cx="2170486" cy="15413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indent="0" algn="just">
                  <a:lnSpc>
                    <a:spcPct val="120000"/>
                  </a:lnSpc>
                </a:pPr>
                <a:r>
                  <a:rPr lang="zh-CN" altLang="en-US" sz="20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楷体" panose="02010609060101010101" charset="-122"/>
                  </a:rPr>
                  <a:t>了解作者借古讽今的写作手法，发掘作品中所蕴含的情感。</a:t>
                </a:r>
                <a:endPara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楷体" panose="02010609060101010101" charset="-122"/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D376B8D-CFCC-4728-9A6B-9B8E8E384BD4}"/>
                </a:ext>
              </a:extLst>
            </p:cNvPr>
            <p:cNvGrpSpPr/>
            <p:nvPr/>
          </p:nvGrpSpPr>
          <p:grpSpPr>
            <a:xfrm>
              <a:off x="6096000" y="2160376"/>
              <a:ext cx="2607783" cy="3694488"/>
              <a:chOff x="1792090" y="2432025"/>
              <a:chExt cx="2607783" cy="3694488"/>
            </a:xfrm>
            <a:effectLst>
              <a:outerShdw blurRad="190500" dist="177800" dir="5400000" sx="95000" sy="95000" algn="t" rotWithShape="0">
                <a:prstClr val="black">
                  <a:alpha val="54000"/>
                </a:prstClr>
              </a:outerShdw>
            </a:effectLst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C6BEF96-41F7-4361-842A-940577DA2929}"/>
                  </a:ext>
                </a:extLst>
              </p:cNvPr>
              <p:cNvSpPr/>
              <p:nvPr/>
            </p:nvSpPr>
            <p:spPr>
              <a:xfrm>
                <a:off x="1927545" y="2553378"/>
                <a:ext cx="2336876" cy="3470360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8" name="缺角矩形 47">
                <a:extLst>
                  <a:ext uri="{FF2B5EF4-FFF2-40B4-BE49-F238E27FC236}">
                    <a16:creationId xmlns:a16="http://schemas.microsoft.com/office/drawing/2014/main" id="{430EB50D-0E90-411F-B0A3-4575A61DDA25}"/>
                  </a:ext>
                </a:extLst>
              </p:cNvPr>
              <p:cNvSpPr/>
              <p:nvPr/>
            </p:nvSpPr>
            <p:spPr>
              <a:xfrm>
                <a:off x="1792090" y="2432025"/>
                <a:ext cx="2607783" cy="3694488"/>
              </a:xfrm>
              <a:prstGeom prst="plaque">
                <a:avLst>
                  <a:gd name="adj" fmla="val 15498"/>
                </a:avLst>
              </a:prstGeom>
              <a:gradFill flip="none" rotWithShape="1">
                <a:gsLst>
                  <a:gs pos="94558">
                    <a:schemeClr val="accent2">
                      <a:lumMod val="60000"/>
                      <a:lumOff val="40000"/>
                    </a:schemeClr>
                  </a:gs>
                  <a:gs pos="4700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  <a:gs pos="260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9" name="缺角矩形 48">
                <a:extLst>
                  <a:ext uri="{FF2B5EF4-FFF2-40B4-BE49-F238E27FC236}">
                    <a16:creationId xmlns:a16="http://schemas.microsoft.com/office/drawing/2014/main" id="{857C401C-6DDF-4CBF-A246-54ECA606E434}"/>
                  </a:ext>
                </a:extLst>
              </p:cNvPr>
              <p:cNvSpPr/>
              <p:nvPr/>
            </p:nvSpPr>
            <p:spPr>
              <a:xfrm>
                <a:off x="1927543" y="2647777"/>
                <a:ext cx="2336876" cy="3281561"/>
              </a:xfrm>
              <a:prstGeom prst="plaque">
                <a:avLst>
                  <a:gd name="adj" fmla="val 15498"/>
                </a:avLst>
              </a:prstGeom>
              <a:noFill/>
              <a:ln w="19050">
                <a:solidFill>
                  <a:srgbClr val="F6F3E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E2BD6FBC-A87B-4C56-8DBA-193B508594FD}"/>
                  </a:ext>
                </a:extLst>
              </p:cNvPr>
              <p:cNvSpPr txBox="1"/>
              <p:nvPr/>
            </p:nvSpPr>
            <p:spPr>
              <a:xfrm>
                <a:off x="2191078" y="2946710"/>
                <a:ext cx="1721171" cy="9411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indent="0" algn="ctr">
                  <a:lnSpc>
                    <a:spcPct val="120000"/>
                  </a:lnSpc>
                </a:pPr>
                <a:r>
                  <a:rPr lang="zh-CN" altLang="en-US" sz="2400" b="1">
                    <a:solidFill>
                      <a:schemeClr val="accent1"/>
                    </a:solidFill>
                    <a:latin typeface="+mj-ea"/>
                    <a:ea typeface="+mj-ea"/>
                  </a:rPr>
                  <a:t>审美鉴赏</a:t>
                </a:r>
                <a:endParaRPr lang="en-US" altLang="zh-CN" sz="2400" b="1">
                  <a:solidFill>
                    <a:schemeClr val="accent1"/>
                  </a:solidFill>
                  <a:latin typeface="+mj-ea"/>
                  <a:ea typeface="+mj-ea"/>
                </a:endParaRPr>
              </a:p>
              <a:p>
                <a:pPr indent="0" algn="ctr">
                  <a:lnSpc>
                    <a:spcPct val="120000"/>
                  </a:lnSpc>
                </a:pPr>
                <a:r>
                  <a:rPr lang="zh-CN" altLang="en-US" sz="2400" b="1">
                    <a:solidFill>
                      <a:schemeClr val="accent1"/>
                    </a:solidFill>
                    <a:latin typeface="+mj-ea"/>
                    <a:ea typeface="+mj-ea"/>
                  </a:rPr>
                  <a:t>和创造 </a:t>
                </a: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8A190C01-024B-4525-AEAC-33BC279A936B}"/>
                  </a:ext>
                </a:extLst>
              </p:cNvPr>
              <p:cNvSpPr txBox="1"/>
              <p:nvPr/>
            </p:nvSpPr>
            <p:spPr>
              <a:xfrm>
                <a:off x="2032620" y="4128767"/>
                <a:ext cx="2170486" cy="15413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indent="0" algn="just">
                  <a:lnSpc>
                    <a:spcPct val="120000"/>
                  </a:lnSpc>
                </a:pPr>
                <a:r>
                  <a:rPr lang="zh-CN" altLang="en-US" sz="20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楷体" panose="02010609060101010101" charset="-122"/>
                  </a:rPr>
                  <a:t>通过反复诵读，品味感受诗歌语言美、意境美、情感美。</a:t>
                </a:r>
                <a:endPara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楷体" panose="02010609060101010101" charset="-122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F67F7743-FB2E-4B01-B020-DA4735C5D406}"/>
                </a:ext>
              </a:extLst>
            </p:cNvPr>
            <p:cNvGrpSpPr/>
            <p:nvPr/>
          </p:nvGrpSpPr>
          <p:grpSpPr>
            <a:xfrm>
              <a:off x="8787646" y="2160376"/>
              <a:ext cx="2607783" cy="3694488"/>
              <a:chOff x="1792090" y="2432025"/>
              <a:chExt cx="2607783" cy="3694488"/>
            </a:xfrm>
            <a:effectLst>
              <a:outerShdw blurRad="190500" dist="177800" dir="5400000" sx="95000" sy="95000" algn="t" rotWithShape="0">
                <a:prstClr val="black">
                  <a:alpha val="54000"/>
                </a:prstClr>
              </a:outerShdw>
            </a:effectLst>
          </p:grpSpPr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7B1ED747-FE78-416F-B75A-BFA35AED5D88}"/>
                  </a:ext>
                </a:extLst>
              </p:cNvPr>
              <p:cNvSpPr/>
              <p:nvPr/>
            </p:nvSpPr>
            <p:spPr>
              <a:xfrm>
                <a:off x="1927545" y="2553378"/>
                <a:ext cx="2336876" cy="3470360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4" name="缺角矩形 53">
                <a:extLst>
                  <a:ext uri="{FF2B5EF4-FFF2-40B4-BE49-F238E27FC236}">
                    <a16:creationId xmlns:a16="http://schemas.microsoft.com/office/drawing/2014/main" id="{6365A7C4-2FC6-4842-B228-0D068D3FCF7A}"/>
                  </a:ext>
                </a:extLst>
              </p:cNvPr>
              <p:cNvSpPr/>
              <p:nvPr/>
            </p:nvSpPr>
            <p:spPr>
              <a:xfrm>
                <a:off x="1792090" y="2432025"/>
                <a:ext cx="2607783" cy="3694488"/>
              </a:xfrm>
              <a:prstGeom prst="plaque">
                <a:avLst>
                  <a:gd name="adj" fmla="val 15498"/>
                </a:avLst>
              </a:prstGeom>
              <a:gradFill flip="none" rotWithShape="1">
                <a:gsLst>
                  <a:gs pos="94558">
                    <a:schemeClr val="accent2">
                      <a:lumMod val="60000"/>
                      <a:lumOff val="40000"/>
                    </a:schemeClr>
                  </a:gs>
                  <a:gs pos="4700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  <a:gs pos="260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5" name="缺角矩形 54">
                <a:extLst>
                  <a:ext uri="{FF2B5EF4-FFF2-40B4-BE49-F238E27FC236}">
                    <a16:creationId xmlns:a16="http://schemas.microsoft.com/office/drawing/2014/main" id="{5C4623B2-44B7-41C3-9ECE-8E46579F7272}"/>
                  </a:ext>
                </a:extLst>
              </p:cNvPr>
              <p:cNvSpPr/>
              <p:nvPr/>
            </p:nvSpPr>
            <p:spPr>
              <a:xfrm>
                <a:off x="1927543" y="2647777"/>
                <a:ext cx="2336876" cy="3281561"/>
              </a:xfrm>
              <a:prstGeom prst="plaque">
                <a:avLst>
                  <a:gd name="adj" fmla="val 15498"/>
                </a:avLst>
              </a:prstGeom>
              <a:noFill/>
              <a:ln w="19050">
                <a:solidFill>
                  <a:srgbClr val="F6F3E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A44032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FF94F05B-0315-44AD-9091-F7A8FA4B038A}"/>
                  </a:ext>
                </a:extLst>
              </p:cNvPr>
              <p:cNvSpPr txBox="1"/>
              <p:nvPr/>
            </p:nvSpPr>
            <p:spPr>
              <a:xfrm>
                <a:off x="2191078" y="2946710"/>
                <a:ext cx="1721171" cy="9411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indent="0" algn="ctr">
                  <a:lnSpc>
                    <a:spcPct val="120000"/>
                  </a:lnSpc>
                </a:pPr>
                <a:r>
                  <a:rPr lang="zh-CN" altLang="en-US" sz="2400" b="1">
                    <a:solidFill>
                      <a:schemeClr val="accent1"/>
                    </a:solidFill>
                    <a:latin typeface="+mj-ea"/>
                    <a:ea typeface="+mj-ea"/>
                  </a:rPr>
                  <a:t>文化传承</a:t>
                </a:r>
                <a:endParaRPr lang="en-US" altLang="zh-CN" sz="2400" b="1">
                  <a:solidFill>
                    <a:schemeClr val="accent1"/>
                  </a:solidFill>
                  <a:latin typeface="+mj-ea"/>
                  <a:ea typeface="+mj-ea"/>
                </a:endParaRPr>
              </a:p>
              <a:p>
                <a:pPr indent="0" algn="ctr">
                  <a:lnSpc>
                    <a:spcPct val="120000"/>
                  </a:lnSpc>
                </a:pPr>
                <a:r>
                  <a:rPr lang="zh-CN" altLang="en-US" sz="2400" b="1">
                    <a:solidFill>
                      <a:schemeClr val="accent1"/>
                    </a:solidFill>
                    <a:latin typeface="+mj-ea"/>
                    <a:ea typeface="+mj-ea"/>
                  </a:rPr>
                  <a:t>和理解 </a:t>
                </a: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EE43A28B-269A-42CF-A8EA-0E727A4DA54A}"/>
                  </a:ext>
                </a:extLst>
              </p:cNvPr>
              <p:cNvSpPr txBox="1"/>
              <p:nvPr/>
            </p:nvSpPr>
            <p:spPr>
              <a:xfrm>
                <a:off x="2032620" y="4128767"/>
                <a:ext cx="2170486" cy="15413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/>
              <a:p>
                <a:pPr indent="0" algn="just">
                  <a:lnSpc>
                    <a:spcPct val="120000"/>
                  </a:lnSpc>
                </a:pPr>
                <a:r>
                  <a:rPr lang="zh-CN" altLang="en-US" sz="20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楷体" panose="02010609060101010101" charset="-122"/>
                  </a:rPr>
                  <a:t>理解诗人借古讽今的思想感情，培养积极入世的人文情怀。</a:t>
                </a:r>
                <a:endPara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楷体" panose="02010609060101010101" charset="-122"/>
                </a:endParaRPr>
              </a:p>
            </p:txBody>
          </p:sp>
        </p:grpSp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294B1A1C-05F3-4A88-9BA1-86DF8837F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t="46630" b="11173"/>
          <a:stretch/>
        </p:blipFill>
        <p:spPr>
          <a:xfrm rot="1521028" flipV="1">
            <a:off x="-929057" y="4892667"/>
            <a:ext cx="6428951" cy="2893927"/>
          </a:xfrm>
          <a:custGeom>
            <a:avLst/>
            <a:gdLst>
              <a:gd name="connsiteX0" fmla="*/ 0 w 6428951"/>
              <a:gd name="connsiteY0" fmla="*/ 2893927 h 2893927"/>
              <a:gd name="connsiteX1" fmla="*/ 6428951 w 6428951"/>
              <a:gd name="connsiteY1" fmla="*/ 2893927 h 2893927"/>
              <a:gd name="connsiteX2" fmla="*/ 6428951 w 6428951"/>
              <a:gd name="connsiteY2" fmla="*/ 2396301 h 2893927"/>
              <a:gd name="connsiteX3" fmla="*/ 1371073 w 6428951"/>
              <a:gd name="connsiteY3" fmla="*/ 0 h 289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8951" h="2893927">
                <a:moveTo>
                  <a:pt x="0" y="2893927"/>
                </a:moveTo>
                <a:lnTo>
                  <a:pt x="6428951" y="2893927"/>
                </a:lnTo>
                <a:lnTo>
                  <a:pt x="6428951" y="2396301"/>
                </a:lnTo>
                <a:lnTo>
                  <a:pt x="1371073" y="0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68EF2D8-4198-4E75-91E8-5DC719A71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45113"/>
          <a:stretch>
            <a:fillRect/>
          </a:stretch>
        </p:blipFill>
        <p:spPr>
          <a:xfrm flipH="1">
            <a:off x="7372762" y="1"/>
            <a:ext cx="4819238" cy="2732527"/>
          </a:xfrm>
          <a:custGeom>
            <a:avLst/>
            <a:gdLst>
              <a:gd name="connsiteX0" fmla="*/ 4819238 w 4819238"/>
              <a:gd name="connsiteY0" fmla="*/ 0 h 2732527"/>
              <a:gd name="connsiteX1" fmla="*/ 0 w 4819238"/>
              <a:gd name="connsiteY1" fmla="*/ 0 h 2732527"/>
              <a:gd name="connsiteX2" fmla="*/ 0 w 4819238"/>
              <a:gd name="connsiteY2" fmla="*/ 2732527 h 2732527"/>
              <a:gd name="connsiteX3" fmla="*/ 4819238 w 4819238"/>
              <a:gd name="connsiteY3" fmla="*/ 2732527 h 273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238" h="2732527">
                <a:moveTo>
                  <a:pt x="4819238" y="0"/>
                </a:moveTo>
                <a:lnTo>
                  <a:pt x="0" y="0"/>
                </a:lnTo>
                <a:lnTo>
                  <a:pt x="0" y="2732527"/>
                </a:lnTo>
                <a:lnTo>
                  <a:pt x="4819238" y="2732527"/>
                </a:lnTo>
                <a:close/>
              </a:path>
            </a:pathLst>
          </a:custGeom>
          <a:effectLst>
            <a:outerShdw blurRad="330200" dist="215900" dir="5400000" algn="t" rotWithShape="0">
              <a:prstClr val="black">
                <a:alpha val="31000"/>
              </a:prstClr>
            </a:outerShdw>
          </a:effectLst>
        </p:spPr>
      </p:pic>
      <p:pic>
        <p:nvPicPr>
          <p:cNvPr id="71" name="图片 7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7F062401-7BD9-45B5-AD72-A6B7250584E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4598937" y="1078116"/>
            <a:ext cx="2327752" cy="534151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E01F9A48-201C-47C1-9232-E1F5A4AFE2FE}"/>
              </a:ext>
            </a:extLst>
          </p:cNvPr>
          <p:cNvGrpSpPr/>
          <p:nvPr/>
        </p:nvGrpSpPr>
        <p:grpSpPr>
          <a:xfrm>
            <a:off x="4780438" y="1349498"/>
            <a:ext cx="1714549" cy="1487178"/>
            <a:chOff x="9119297" y="2096552"/>
            <a:chExt cx="1993767" cy="1729368"/>
          </a:xfrm>
        </p:grpSpPr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0793E1-DA57-41C5-8448-2A7AA6A8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E6602C7C-7510-4853-878D-A114750B3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57C66E1-0E00-4816-BB4D-BC02F3E2A63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96735" y="-117497"/>
            <a:ext cx="4041381" cy="2307225"/>
            <a:chOff x="4075309" y="1756765"/>
            <a:chExt cx="4041381" cy="2307225"/>
          </a:xfrm>
          <a:effectLst>
            <a:outerShdw blurRad="177800" dist="50800" dir="18900000" algn="bl" rotWithShape="0">
              <a:srgbClr val="936F15">
                <a:alpha val="33000"/>
              </a:srgbClr>
            </a:outerShdw>
          </a:effectLst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E2282BC0-0865-42BD-8938-04CAA884D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556"/>
            <a:stretch/>
          </p:blipFill>
          <p:spPr>
            <a:xfrm>
              <a:off x="4075309" y="1756765"/>
              <a:ext cx="4041381" cy="2307225"/>
            </a:xfrm>
            <a:prstGeom prst="rect">
              <a:avLst/>
            </a:prstGeom>
            <a:effectLst/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864F900F-BC3C-4799-B6F4-34420E558FE0}"/>
                </a:ext>
              </a:extLst>
            </p:cNvPr>
            <p:cNvSpPr txBox="1"/>
            <p:nvPr/>
          </p:nvSpPr>
          <p:spPr>
            <a:xfrm>
              <a:off x="4681570" y="2720859"/>
              <a:ext cx="2827081" cy="827211"/>
            </a:xfrm>
            <a:prstGeom prst="rect">
              <a:avLst/>
            </a:prstGeom>
            <a:noFill/>
            <a:effectLst/>
          </p:spPr>
          <p:txBody>
            <a:bodyPr wrap="square" lIns="47549" tIns="23774" rIns="47549" bIns="23774" rtlCol="0">
              <a:noAutofit/>
            </a:bodyPr>
            <a:lstStyle>
              <a:defPPr>
                <a:defRPr lang="zh-CN"/>
              </a:defPPr>
              <a:lvl1pPr algn="dist">
                <a:defRPr sz="4992" spc="-1590">
                  <a:gradFill flip="none" rotWithShape="1">
                    <a:gsLst>
                      <a:gs pos="88000">
                        <a:schemeClr val="accent1"/>
                      </a:gs>
                      <a:gs pos="47000">
                        <a:schemeClr val="accent1">
                          <a:lumMod val="60000"/>
                          <a:lumOff val="40000"/>
                        </a:schemeClr>
                      </a:gs>
                      <a:gs pos="6000">
                        <a:schemeClr val="accent2"/>
                      </a:gs>
                    </a:gsLst>
                    <a:lin ang="2700000" scaled="1"/>
                    <a:tileRect/>
                  </a:gra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/>
                <a:t>素养目标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735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D12F295-2303-4554-8D00-071A4818638F}"/>
              </a:ext>
            </a:extLst>
          </p:cNvPr>
          <p:cNvSpPr txBox="1"/>
          <p:nvPr/>
        </p:nvSpPr>
        <p:spPr>
          <a:xfrm>
            <a:off x="1430054" y="5393893"/>
            <a:ext cx="9583838" cy="867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注：</a:t>
            </a:r>
            <a:r>
              <a:rPr 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宋体" panose="02010600030101010101" pitchFamily="2" charset="-122"/>
                <a:sym typeface="+mn-ea"/>
              </a:rPr>
              <a:t>①此诗作于诗人二十岁献书阙下，对策落第之后。②伯夷：商末士君子。③巨灵：指河神，此处指黄河。④潘生：指西晋文人潘岳。他曾西来长安，作《西征赋》。⑤曹公：即曹操，曾西征韩遂、马超，过关斩将，立下赫赫战功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  <a:p>
            <a:pPr algn="ctr">
              <a:lnSpc>
                <a:spcPct val="120000"/>
              </a:lnSpc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C165595-60D2-486F-B340-B56AFC39888F}"/>
              </a:ext>
            </a:extLst>
          </p:cNvPr>
          <p:cNvGrpSpPr/>
          <p:nvPr/>
        </p:nvGrpSpPr>
        <p:grpSpPr>
          <a:xfrm>
            <a:off x="4329817" y="390571"/>
            <a:ext cx="4199264" cy="1155115"/>
            <a:chOff x="-1388953" y="757330"/>
            <a:chExt cx="4948925" cy="115511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75CD5E8-94DC-4736-A1CA-A7CEACF960F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-1388952" y="784098"/>
              <a:ext cx="4948924" cy="1128347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诗歌鉴赏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62284C3-0A4A-44AE-B10C-596A92ABABA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88953" y="757330"/>
              <a:ext cx="4948924" cy="1128347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诗歌鉴赏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84E0AD-290A-4662-8051-C823E1134D41}"/>
              </a:ext>
            </a:extLst>
          </p:cNvPr>
          <p:cNvGrpSpPr/>
          <p:nvPr/>
        </p:nvGrpSpPr>
        <p:grpSpPr>
          <a:xfrm>
            <a:off x="2311161" y="1632171"/>
            <a:ext cx="7506346" cy="338554"/>
            <a:chOff x="2065214" y="1576953"/>
            <a:chExt cx="8061572" cy="27607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87FCC81-FB25-4A5E-BDFB-607F3CE2D529}"/>
                </a:ext>
              </a:extLst>
            </p:cNvPr>
            <p:cNvSpPr txBox="1"/>
            <p:nvPr/>
          </p:nvSpPr>
          <p:spPr>
            <a:xfrm>
              <a:off x="2065214" y="1576953"/>
              <a:ext cx="8061572" cy="27607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dist"/>
              <a:r>
                <a:rPr lang="zh-CN" sz="1600">
                  <a:solidFill>
                    <a:schemeClr val="accent1">
                      <a:lumMod val="75000"/>
                    </a:schemeClr>
                  </a:solidFill>
                  <a:latin typeface="+mn-ea"/>
                  <a:sym typeface="+mn-ea"/>
                </a:rPr>
                <a:t>阅读下面这首唐诗</a:t>
              </a:r>
              <a:r>
                <a:rPr lang="en-US" altLang="zh-CN" sz="1600">
                  <a:solidFill>
                    <a:schemeClr val="accent1">
                      <a:lumMod val="75000"/>
                    </a:schemeClr>
                  </a:solidFill>
                  <a:latin typeface="+mn-ea"/>
                  <a:sym typeface="+mn-ea"/>
                </a:rPr>
                <a:t>  </a:t>
              </a:r>
              <a:r>
                <a:rPr lang="zh-CN" sz="1600">
                  <a:solidFill>
                    <a:schemeClr val="accent1">
                      <a:lumMod val="75000"/>
                    </a:schemeClr>
                  </a:solidFill>
                  <a:latin typeface="+mn-ea"/>
                  <a:sym typeface="+mn-ea"/>
                </a:rPr>
                <a:t>完成问题</a:t>
              </a:r>
              <a:endParaRPr lang="zh-CN" altLang="en-US" sz="160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39B9F1A7-3D6E-4435-B70F-AD13C86268C1}"/>
                </a:ext>
              </a:extLst>
            </p:cNvPr>
            <p:cNvCxnSpPr/>
            <p:nvPr/>
          </p:nvCxnSpPr>
          <p:spPr>
            <a:xfrm>
              <a:off x="6862995" y="1717241"/>
              <a:ext cx="860612" cy="0"/>
            </a:xfrm>
            <a:prstGeom prst="line">
              <a:avLst/>
            </a:prstGeom>
            <a:ln w="15875">
              <a:solidFill>
                <a:srgbClr val="A440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15B4148-6D9D-4604-8C80-AEA644AC16E6}"/>
              </a:ext>
            </a:extLst>
          </p:cNvPr>
          <p:cNvGrpSpPr/>
          <p:nvPr/>
        </p:nvGrpSpPr>
        <p:grpSpPr>
          <a:xfrm>
            <a:off x="1952322" y="1953001"/>
            <a:ext cx="8409496" cy="3066672"/>
            <a:chOff x="2054801" y="1712533"/>
            <a:chExt cx="8409496" cy="3066672"/>
          </a:xfrm>
          <a:effectLst>
            <a:outerShdw blurRad="292100" dist="177800" dir="5400000" sx="97000" sy="97000" algn="t" rotWithShape="0">
              <a:prstClr val="black">
                <a:alpha val="43000"/>
              </a:prstClr>
            </a:outerShdw>
          </a:effectLst>
        </p:grpSpPr>
        <p:sp>
          <p:nvSpPr>
            <p:cNvPr id="29" name="缺角矩形 28">
              <a:extLst>
                <a:ext uri="{FF2B5EF4-FFF2-40B4-BE49-F238E27FC236}">
                  <a16:creationId xmlns:a16="http://schemas.microsoft.com/office/drawing/2014/main" id="{0C238987-5745-44B8-BFE3-1E07833FADFE}"/>
                </a:ext>
              </a:extLst>
            </p:cNvPr>
            <p:cNvSpPr/>
            <p:nvPr/>
          </p:nvSpPr>
          <p:spPr>
            <a:xfrm>
              <a:off x="2054801" y="1751499"/>
              <a:ext cx="8381687" cy="3027706"/>
            </a:xfrm>
            <a:prstGeom prst="plaque">
              <a:avLst>
                <a:gd name="adj" fmla="val 9158"/>
              </a:avLst>
            </a:prstGeom>
            <a:pattFill prst="pct10">
              <a:fgClr>
                <a:schemeClr val="accent4"/>
              </a:fgClr>
              <a:bgClr>
                <a:srgbClr val="F6F6F4"/>
              </a:bgClr>
            </a:pattFill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188" tIns="49094" rIns="98188" bIns="49094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933">
                <a:latin typeface="+mn-ea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D32191D6-24B8-4F8B-9B2F-9D6DD1540DF9}"/>
                </a:ext>
              </a:extLst>
            </p:cNvPr>
            <p:cNvGrpSpPr/>
            <p:nvPr/>
          </p:nvGrpSpPr>
          <p:grpSpPr>
            <a:xfrm>
              <a:off x="2482625" y="1712533"/>
              <a:ext cx="7981672" cy="2847864"/>
              <a:chOff x="2482625" y="1712533"/>
              <a:chExt cx="7981672" cy="2847864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CA5CDD49-6B05-461D-B07E-FAAEB8266121}"/>
                  </a:ext>
                </a:extLst>
              </p:cNvPr>
              <p:cNvGrpSpPr/>
              <p:nvPr/>
            </p:nvGrpSpPr>
            <p:grpSpPr>
              <a:xfrm>
                <a:off x="2482625" y="2932751"/>
                <a:ext cx="7981672" cy="1627646"/>
                <a:chOff x="2382036" y="3087835"/>
                <a:chExt cx="7981672" cy="1627646"/>
              </a:xfrm>
            </p:grpSpPr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15D577F4-7D69-49BF-B115-D223B6B32ED7}"/>
                    </a:ext>
                  </a:extLst>
                </p:cNvPr>
                <p:cNvSpPr txBox="1"/>
                <p:nvPr/>
              </p:nvSpPr>
              <p:spPr>
                <a:xfrm>
                  <a:off x="2447099" y="3087835"/>
                  <a:ext cx="7879081" cy="5935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 indent="0" algn="ctr">
                    <a:lnSpc>
                      <a:spcPct val="150000"/>
                    </a:lnSpc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华文楷体" panose="02000000000000000000" charset="-122"/>
                      <a:ea typeface="华文楷体" panose="02000000000000000000" charset="-122"/>
                    </a:defRPr>
                  </a:lvl1pPr>
                </a:lstStyle>
                <a:p>
                  <a:r>
                    <a:rPr lang="zh-CN" altLang="en-US">
                      <a:latin typeface="+mn-ea"/>
                      <a:ea typeface="+mn-ea"/>
                    </a:rPr>
                    <a:t>暮春别乡树，晚景低津楼，伯夷</a:t>
                  </a:r>
                  <a:r>
                    <a:rPr lang="en-US" altLang="zh-CN" baseline="30000">
                      <a:latin typeface="+mn-ea"/>
                      <a:ea typeface="+mn-ea"/>
                    </a:rPr>
                    <a:t>②</a:t>
                  </a:r>
                  <a:r>
                    <a:rPr lang="zh-CN" altLang="en-US">
                      <a:latin typeface="+mn-ea"/>
                      <a:ea typeface="+mn-ea"/>
                    </a:rPr>
                    <a:t>在首阳，欲往无轻舟。</a:t>
                  </a:r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7D189460-D632-4682-8C52-07504630CE3B}"/>
                    </a:ext>
                  </a:extLst>
                </p:cNvPr>
                <p:cNvSpPr txBox="1"/>
                <p:nvPr/>
              </p:nvSpPr>
              <p:spPr>
                <a:xfrm>
                  <a:off x="2433332" y="3604878"/>
                  <a:ext cx="7879080" cy="5935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 indent="0" algn="ctr">
                    <a:lnSpc>
                      <a:spcPct val="150000"/>
                    </a:lnSpc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华文楷体" panose="02000000000000000000" charset="-122"/>
                      <a:ea typeface="华文楷体" panose="02000000000000000000" charset="-122"/>
                    </a:defRPr>
                  </a:lvl1pPr>
                </a:lstStyle>
                <a:p>
                  <a:r>
                    <a:rPr lang="zh-CN" altLang="en-US">
                      <a:latin typeface="+mn-ea"/>
                      <a:ea typeface="+mn-ea"/>
                    </a:rPr>
                    <a:t>遂登关城望，下见洪河流，自从巨灵</a:t>
                  </a:r>
                  <a:r>
                    <a:rPr lang="en-US" altLang="zh-CN" baseline="30000">
                      <a:latin typeface="+mn-ea"/>
                      <a:ea typeface="+mn-ea"/>
                    </a:rPr>
                    <a:t>③</a:t>
                  </a:r>
                  <a:r>
                    <a:rPr lang="zh-CN" altLang="en-US">
                      <a:latin typeface="+mn-ea"/>
                      <a:ea typeface="+mn-ea"/>
                    </a:rPr>
                    <a:t>开，流尽千万秋。</a:t>
                  </a:r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F38D3446-7AD8-4DE3-A922-79CE8363DF77}"/>
                    </a:ext>
                  </a:extLst>
                </p:cNvPr>
                <p:cNvSpPr txBox="1"/>
                <p:nvPr/>
              </p:nvSpPr>
              <p:spPr>
                <a:xfrm>
                  <a:off x="2382036" y="4121921"/>
                  <a:ext cx="7981672" cy="5935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noAutofit/>
                </a:bodyPr>
                <a:lstStyle/>
                <a:p>
                  <a:pPr indent="0" algn="ctr">
                    <a:lnSpc>
                      <a:spcPct val="150000"/>
                    </a:lnSpc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  <a:cs typeface="+mn-cs"/>
                    </a:rPr>
                    <a:t>行行潘生</a:t>
                  </a:r>
                  <a:r>
                    <a:rPr kumimoji="0" lang="en-US" altLang="zh-CN" sz="2400" b="0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  <a:cs typeface="+mn-cs"/>
                    </a:rPr>
                    <a:t>④</a:t>
                  </a: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  <a:cs typeface="+mn-cs"/>
                    </a:rPr>
                    <a:t>赋，赫赫曹公</a:t>
                  </a:r>
                  <a:r>
                    <a:rPr kumimoji="0" lang="en-US" altLang="zh-CN" sz="2400" b="0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  <a:cs typeface="+mn-cs"/>
                    </a:rPr>
                    <a:t>⑤</a:t>
                  </a: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  <a:cs typeface="+mn-cs"/>
                    </a:rPr>
                    <a:t>谋，川上多往事，凄凉满空洲。</a:t>
                  </a:r>
                  <a:endParaRPr lang="zh-CN" altLang="en-US" sz="2400">
                    <a:latin typeface="+mn-ea"/>
                  </a:endParaRPr>
                </a:p>
              </p:txBody>
            </p:sp>
          </p:grpSp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D7A24F13-8BDC-4746-8580-B1736F51DB58}"/>
                  </a:ext>
                </a:extLst>
              </p:cNvPr>
              <p:cNvGrpSpPr/>
              <p:nvPr/>
            </p:nvGrpSpPr>
            <p:grpSpPr>
              <a:xfrm>
                <a:off x="4067019" y="1712533"/>
                <a:ext cx="4357249" cy="1266744"/>
                <a:chOff x="4039210" y="1711565"/>
                <a:chExt cx="4357249" cy="1266744"/>
              </a:xfrm>
            </p:grpSpPr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E5506BA6-DF9E-460A-A94B-A0AA60031649}"/>
                    </a:ext>
                  </a:extLst>
                </p:cNvPr>
                <p:cNvSpPr txBox="1"/>
                <p:nvPr/>
              </p:nvSpPr>
              <p:spPr>
                <a:xfrm>
                  <a:off x="4039210" y="1711565"/>
                  <a:ext cx="4357249" cy="8442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noAutofit/>
                </a:bodyPr>
                <a:lstStyle/>
                <a:p>
                  <a:pPr indent="0" algn="dist">
                    <a:lnSpc>
                      <a:spcPct val="150000"/>
                    </a:lnSpc>
                  </a:pPr>
                  <a:r>
                    <a:rPr kumimoji="0" lang="zh-CN" alt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  <a:cs typeface="+mn-cs"/>
                    </a:rPr>
                    <a:t>东归晚次潼关怀古</a:t>
                  </a:r>
                  <a:r>
                    <a:rPr kumimoji="0" lang="en-US" altLang="zh-CN" sz="2800" b="1" i="0" u="none" strike="noStrike" kern="1200" cap="none" spc="0" normalizeH="0" baseline="52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  <a:cs typeface="+mn-cs"/>
                    </a:rPr>
                    <a:t>①</a:t>
                  </a:r>
                  <a:endParaRPr lang="zh-CN" altLang="en-US" sz="3600" baseline="52000">
                    <a:latin typeface="+mn-ea"/>
                  </a:endParaRPr>
                </a:p>
              </p:txBody>
            </p:sp>
            <p:grpSp>
              <p:nvGrpSpPr>
                <p:cNvPr id="35" name="组合 34">
                  <a:extLst>
                    <a:ext uri="{FF2B5EF4-FFF2-40B4-BE49-F238E27FC236}">
                      <a16:creationId xmlns:a16="http://schemas.microsoft.com/office/drawing/2014/main" id="{A83F3D32-1D7C-401C-AE4F-20EA74584588}"/>
                    </a:ext>
                  </a:extLst>
                </p:cNvPr>
                <p:cNvGrpSpPr/>
                <p:nvPr/>
              </p:nvGrpSpPr>
              <p:grpSpPr>
                <a:xfrm>
                  <a:off x="5665749" y="2537739"/>
                  <a:ext cx="1000146" cy="440570"/>
                  <a:chOff x="6207200" y="2530425"/>
                  <a:chExt cx="1000146" cy="440570"/>
                </a:xfrm>
              </p:grpSpPr>
              <p:sp>
                <p:nvSpPr>
                  <p:cNvPr id="34" name="椭圆 33">
                    <a:extLst>
                      <a:ext uri="{FF2B5EF4-FFF2-40B4-BE49-F238E27FC236}">
                        <a16:creationId xmlns:a16="http://schemas.microsoft.com/office/drawing/2014/main" id="{551BB753-3006-4A59-B0A0-6056DED835A8}"/>
                      </a:ext>
                    </a:extLst>
                  </p:cNvPr>
                  <p:cNvSpPr/>
                  <p:nvPr/>
                </p:nvSpPr>
                <p:spPr>
                  <a:xfrm>
                    <a:off x="6254338" y="2627154"/>
                    <a:ext cx="953008" cy="33217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4008" tIns="32004" rIns="64008" bIns="32004" rtlCol="0" anchor="ctr">
                    <a:noAutofit/>
                  </a:bodyPr>
                  <a:lstStyle/>
                  <a:p>
                    <a:pPr algn="ctr"/>
                    <a:endParaRPr lang="zh-CN" altLang="en-US" sz="1260">
                      <a:latin typeface="+mn-ea"/>
                    </a:endParaRPr>
                  </a:p>
                </p:txBody>
              </p:sp>
              <p:sp>
                <p:nvSpPr>
                  <p:cNvPr id="33" name="椭圆 32">
                    <a:extLst>
                      <a:ext uri="{FF2B5EF4-FFF2-40B4-BE49-F238E27FC236}">
                        <a16:creationId xmlns:a16="http://schemas.microsoft.com/office/drawing/2014/main" id="{5675EC19-C2D6-4691-841B-4FF775922A60}"/>
                      </a:ext>
                    </a:extLst>
                  </p:cNvPr>
                  <p:cNvSpPr/>
                  <p:nvPr/>
                </p:nvSpPr>
                <p:spPr>
                  <a:xfrm>
                    <a:off x="6207200" y="2634453"/>
                    <a:ext cx="953008" cy="332174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4008" tIns="32004" rIns="64008" bIns="32004" rtlCol="0" anchor="ctr">
                    <a:noAutofit/>
                  </a:bodyPr>
                  <a:lstStyle/>
                  <a:p>
                    <a:pPr algn="ctr"/>
                    <a:endParaRPr lang="zh-CN" altLang="en-US" sz="1260">
                      <a:latin typeface="+mn-ea"/>
                    </a:endParaRPr>
                  </a:p>
                </p:txBody>
              </p:sp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4FE648F9-0956-465D-A5F8-1DB06D587E25}"/>
                      </a:ext>
                    </a:extLst>
                  </p:cNvPr>
                  <p:cNvSpPr txBox="1"/>
                  <p:nvPr/>
                </p:nvSpPr>
                <p:spPr>
                  <a:xfrm>
                    <a:off x="6335064" y="2530425"/>
                    <a:ext cx="690782" cy="440570"/>
                  </a:xfrm>
                  <a:prstGeom prst="rect">
                    <a:avLst/>
                  </a:prstGeom>
                  <a:noFill/>
                  <a:ln w="9525">
                    <a:noFill/>
                  </a:ln>
                  <a:effectLst/>
                </p:spPr>
                <p:txBody>
                  <a:bodyPr wrap="square" lIns="64008" tIns="32004" rIns="64008" bIns="32004">
                    <a:noAutofit/>
                  </a:bodyPr>
                  <a:lstStyle/>
                  <a:p>
                    <a:pPr indent="0" algn="dist">
                      <a:lnSpc>
                        <a:spcPct val="150000"/>
                      </a:lnSpc>
                    </a:pPr>
                    <a:r>
                      <a:rPr kumimoji="0" lang="zh-CN" altLang="en-US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44032"/>
                        </a:solidFill>
                        <a:effectLst/>
                        <a:uLnTx/>
                        <a:uFillTx/>
                        <a:latin typeface="+mn-ea"/>
                        <a:cs typeface="+mn-cs"/>
                      </a:rPr>
                      <a:t>岑参</a:t>
                    </a:r>
                    <a:endParaRPr lang="zh-CN" altLang="en-US">
                      <a:solidFill>
                        <a:srgbClr val="A44032"/>
                      </a:solidFill>
                      <a:latin typeface="+mn-ea"/>
                    </a:endParaRPr>
                  </a:p>
                </p:txBody>
              </p:sp>
            </p:grp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35177AC2-3653-4F87-A229-C2B65065C08E}"/>
                    </a:ext>
                  </a:extLst>
                </p:cNvPr>
                <p:cNvCxnSpPr/>
                <p:nvPr/>
              </p:nvCxnSpPr>
              <p:spPr>
                <a:xfrm>
                  <a:off x="6789312" y="2784905"/>
                  <a:ext cx="774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EE37FA2D-2455-4AFD-8913-F360EF95F3D0}"/>
                    </a:ext>
                  </a:extLst>
                </p:cNvPr>
                <p:cNvCxnSpPr/>
                <p:nvPr/>
              </p:nvCxnSpPr>
              <p:spPr>
                <a:xfrm>
                  <a:off x="4762392" y="2800555"/>
                  <a:ext cx="774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AC5AABEF-201C-41FF-8E66-D5CAC7A3E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382" y="3333617"/>
            <a:ext cx="2573196" cy="25177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831C3D5-210D-4357-B8FA-A09987AFE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4284" b="10757"/>
          <a:stretch>
            <a:fillRect/>
          </a:stretch>
        </p:blipFill>
        <p:spPr>
          <a:xfrm>
            <a:off x="0" y="0"/>
            <a:ext cx="3913970" cy="6858000"/>
          </a:xfrm>
          <a:custGeom>
            <a:avLst/>
            <a:gdLst>
              <a:gd name="connsiteX0" fmla="*/ 0 w 3913970"/>
              <a:gd name="connsiteY0" fmla="*/ 0 h 6858000"/>
              <a:gd name="connsiteX1" fmla="*/ 3913970 w 3913970"/>
              <a:gd name="connsiteY1" fmla="*/ 0 h 6858000"/>
              <a:gd name="connsiteX2" fmla="*/ 3913970 w 3913970"/>
              <a:gd name="connsiteY2" fmla="*/ 6858000 h 6858000"/>
              <a:gd name="connsiteX3" fmla="*/ 0 w 39139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3970" h="6858000">
                <a:moveTo>
                  <a:pt x="0" y="0"/>
                </a:moveTo>
                <a:lnTo>
                  <a:pt x="3913970" y="0"/>
                </a:lnTo>
                <a:lnTo>
                  <a:pt x="391397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736427" y="-128728"/>
            <a:ext cx="3149468" cy="1823504"/>
            <a:chOff x="3740154" y="1884832"/>
            <a:chExt cx="3606015" cy="1714002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3740154" y="1884832"/>
              <a:ext cx="3606015" cy="1714002"/>
              <a:chOff x="3740154" y="2059442"/>
              <a:chExt cx="3606015" cy="1714002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3740154" y="2059442"/>
                <a:ext cx="3606015" cy="1714002"/>
              </a:xfrm>
              <a:prstGeom prst="rect">
                <a:avLst/>
              </a:prstGeom>
              <a:effectLst/>
            </p:spPr>
          </p:pic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253942" y="2787174"/>
                <a:ext cx="2586146" cy="577620"/>
              </a:xfrm>
              <a:prstGeom prst="rect">
                <a:avLst/>
              </a:prstGeom>
              <a:noFill/>
              <a:effectLst/>
            </p:spPr>
            <p:txBody>
              <a:bodyPr wrap="square" lIns="35799" tIns="17899" rIns="35799" bIns="17899" rtlCol="0">
                <a:noAutofit/>
              </a:bodyPr>
              <a:lstStyle>
                <a:defPPr>
                  <a:defRPr lang="zh-CN"/>
                </a:defPPr>
                <a:lvl1pPr algn="dist">
                  <a:defRPr sz="3758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衔接高考</a:t>
                </a: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283091" y="3340264"/>
              <a:ext cx="2586146" cy="192540"/>
            </a:xfrm>
            <a:prstGeom prst="rect">
              <a:avLst/>
            </a:prstGeom>
            <a:noFill/>
            <a:effectLst/>
          </p:spPr>
          <p:txBody>
            <a:bodyPr wrap="square" lIns="35799" tIns="17899" rIns="35799" bIns="17899" rtlCol="0">
              <a:noAutofit/>
            </a:bodyPr>
            <a:lstStyle/>
            <a:p>
              <a:pPr algn="dist"/>
              <a:r>
                <a:rPr lang="en-US" altLang="zh-CN" sz="1096">
                  <a:solidFill>
                    <a:schemeClr val="accent1"/>
                  </a:solidFill>
                  <a:latin typeface="+mn-ea"/>
                </a:rPr>
                <a:t>XIAN  JIE  GAO  KAO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7769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B99F8288-1893-4A32-9968-AB42400AE768}"/>
              </a:ext>
            </a:extLst>
          </p:cNvPr>
          <p:cNvSpPr/>
          <p:nvPr/>
        </p:nvSpPr>
        <p:spPr>
          <a:xfrm>
            <a:off x="972185" y="1543925"/>
            <a:ext cx="10360620" cy="4800360"/>
          </a:xfrm>
          <a:prstGeom prst="roundRect">
            <a:avLst>
              <a:gd name="adj" fmla="val 1295"/>
            </a:avLst>
          </a:prstGeom>
          <a:pattFill prst="dotGrid">
            <a:fgClr>
              <a:schemeClr val="accent4"/>
            </a:fgClr>
            <a:bgClr>
              <a:srgbClr val="F6F3E2"/>
            </a:bgClr>
          </a:pattFill>
          <a:ln w="19050" cmpd="dbl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DA58C0-DB4B-45FF-85C2-5EE08218107A}"/>
              </a:ext>
            </a:extLst>
          </p:cNvPr>
          <p:cNvSpPr txBox="1"/>
          <p:nvPr/>
        </p:nvSpPr>
        <p:spPr>
          <a:xfrm>
            <a:off x="1298480" y="2315849"/>
            <a:ext cx="9595039" cy="3869956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74981" tIns="37490" rIns="74981" bIns="37490">
            <a:noAutofit/>
          </a:bodyPr>
          <a:lstStyle/>
          <a:p>
            <a:pPr indent="0">
              <a:lnSpc>
                <a:spcPct val="130000"/>
              </a:lnSpc>
            </a:pPr>
            <a:r>
              <a:rPr lang="zh-CN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华文楷体" panose="02000000000000000000" charset="-122"/>
              </a:rPr>
              <a:t>A．由题目“怀古”可知该诗与苏轼《念奴娇•赤壁怀古》题材相同，都属咏史怀古诗歌。</a:t>
            </a:r>
          </a:p>
          <a:p>
            <a:pPr indent="0">
              <a:lnSpc>
                <a:spcPct val="130000"/>
              </a:lnSpc>
            </a:pPr>
            <a:r>
              <a:rPr lang="zh-CN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华文楷体" panose="02000000000000000000" charset="-122"/>
              </a:rPr>
              <a:t>B．前两句中“暮春”“晚景”点明了诗歌所写的具体时间，而津楼也因在暮霭中显得低矮。</a:t>
            </a:r>
          </a:p>
          <a:p>
            <a:pPr indent="0">
              <a:lnSpc>
                <a:spcPct val="130000"/>
              </a:lnSpc>
            </a:pPr>
            <a:r>
              <a:rPr lang="zh-CN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华文楷体" panose="02000000000000000000" charset="-122"/>
              </a:rPr>
              <a:t>C．诗歌运用了虚实结合的手法，诗人在暮春时所见潼关景色为实，对历史上人物故事的联想为虚。</a:t>
            </a:r>
          </a:p>
          <a:p>
            <a:pPr indent="0">
              <a:lnSpc>
                <a:spcPct val="130000"/>
              </a:lnSpc>
            </a:pPr>
            <a:r>
              <a:rPr lang="zh-CN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华文楷体" panose="02000000000000000000" charset="-122"/>
              </a:rPr>
              <a:t>D．中间四句写诗人登上潼关楼阁所见的自然景色，极力描绘了眼前黄河水流的汹涌与可怖。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华文楷体" panose="02000000000000000000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6E00708-1E10-4353-9E87-43D5D72669DD}"/>
              </a:ext>
            </a:extLst>
          </p:cNvPr>
          <p:cNvGrpSpPr/>
          <p:nvPr/>
        </p:nvGrpSpPr>
        <p:grpSpPr>
          <a:xfrm>
            <a:off x="4495174" y="553925"/>
            <a:ext cx="4199264" cy="1228020"/>
            <a:chOff x="-1388953" y="757330"/>
            <a:chExt cx="4948925" cy="12280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A00D098-21C5-49D4-A95A-6A3E3D5F065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-1388952" y="784098"/>
              <a:ext cx="4948924" cy="1201252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诗歌鉴赏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FD79E83-08CD-41E4-ACF9-DAC3F57AAD7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88953" y="757330"/>
              <a:ext cx="4948924" cy="1201252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诗歌鉴赏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9857E87-94F7-4F64-9FA5-05BB03434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884" r="60664" b="13583"/>
          <a:stretch>
            <a:fillRect/>
          </a:stretch>
        </p:blipFill>
        <p:spPr>
          <a:xfrm rot="810323" flipH="1">
            <a:off x="-593053" y="2235724"/>
            <a:ext cx="3683245" cy="4642778"/>
          </a:xfrm>
          <a:custGeom>
            <a:avLst/>
            <a:gdLst>
              <a:gd name="connsiteX0" fmla="*/ 3683245 w 3683245"/>
              <a:gd name="connsiteY0" fmla="*/ 0 h 4642778"/>
              <a:gd name="connsiteX1" fmla="*/ 3626078 w 3683245"/>
              <a:gd name="connsiteY1" fmla="*/ 46372 h 4642778"/>
              <a:gd name="connsiteX2" fmla="*/ 3373842 w 3683245"/>
              <a:gd name="connsiteY2" fmla="*/ 266121 h 4642778"/>
              <a:gd name="connsiteX3" fmla="*/ 2937073 w 3683245"/>
              <a:gd name="connsiteY3" fmla="*/ 72525 h 4642778"/>
              <a:gd name="connsiteX4" fmla="*/ 156190 w 3683245"/>
              <a:gd name="connsiteY4" fmla="*/ 588285 h 4642778"/>
              <a:gd name="connsiteX5" fmla="*/ 0 w 3683245"/>
              <a:gd name="connsiteY5" fmla="*/ 631060 h 4642778"/>
              <a:gd name="connsiteX6" fmla="*/ 0 w 3683245"/>
              <a:gd name="connsiteY6" fmla="*/ 4245393 h 4642778"/>
              <a:gd name="connsiteX7" fmla="*/ 1654545 w 3683245"/>
              <a:gd name="connsiteY7" fmla="*/ 4642778 h 4642778"/>
              <a:gd name="connsiteX8" fmla="*/ 1660804 w 3683245"/>
              <a:gd name="connsiteY8" fmla="*/ 4608438 h 4642778"/>
              <a:gd name="connsiteX9" fmla="*/ 2770055 w 3683245"/>
              <a:gd name="connsiteY9" fmla="*/ 3265493 h 4642778"/>
              <a:gd name="connsiteX10" fmla="*/ 2881088 w 3683245"/>
              <a:gd name="connsiteY10" fmla="*/ 3160332 h 4642778"/>
              <a:gd name="connsiteX11" fmla="*/ 2935350 w 3683245"/>
              <a:gd name="connsiteY11" fmla="*/ 3113917 h 464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3245" h="4642778">
                <a:moveTo>
                  <a:pt x="3683245" y="0"/>
                </a:moveTo>
                <a:lnTo>
                  <a:pt x="3626078" y="46372"/>
                </a:lnTo>
                <a:cubicBezTo>
                  <a:pt x="3530952" y="136425"/>
                  <a:pt x="3468603" y="252293"/>
                  <a:pt x="3373842" y="266121"/>
                </a:cubicBezTo>
                <a:cubicBezTo>
                  <a:pt x="3222224" y="288245"/>
                  <a:pt x="3646337" y="-46347"/>
                  <a:pt x="2937073" y="72525"/>
                </a:cubicBezTo>
                <a:cubicBezTo>
                  <a:pt x="2449454" y="154248"/>
                  <a:pt x="1142072" y="333892"/>
                  <a:pt x="156190" y="588285"/>
                </a:cubicBezTo>
                <a:lnTo>
                  <a:pt x="0" y="631060"/>
                </a:lnTo>
                <a:lnTo>
                  <a:pt x="0" y="4245393"/>
                </a:lnTo>
                <a:lnTo>
                  <a:pt x="1654545" y="4642778"/>
                </a:lnTo>
                <a:lnTo>
                  <a:pt x="1660804" y="4608438"/>
                </a:lnTo>
                <a:cubicBezTo>
                  <a:pt x="1803407" y="4010522"/>
                  <a:pt x="2313150" y="3724403"/>
                  <a:pt x="2770055" y="3265493"/>
                </a:cubicBezTo>
                <a:cubicBezTo>
                  <a:pt x="2805202" y="3230192"/>
                  <a:pt x="2842290" y="3195145"/>
                  <a:pt x="2881088" y="3160332"/>
                </a:cubicBezTo>
                <a:lnTo>
                  <a:pt x="2935350" y="311391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281F8-661A-4890-B95C-2E890F077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3955">
            <a:off x="9772818" y="5388248"/>
            <a:ext cx="3171825" cy="72390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70EB469-3258-40C6-9DB4-CC931DD52AAA}"/>
              </a:ext>
            </a:extLst>
          </p:cNvPr>
          <p:cNvGrpSpPr/>
          <p:nvPr/>
        </p:nvGrpSpPr>
        <p:grpSpPr>
          <a:xfrm>
            <a:off x="1383342" y="1677655"/>
            <a:ext cx="8111761" cy="689470"/>
            <a:chOff x="1392292" y="1825127"/>
            <a:chExt cx="7311747" cy="689470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D4424E80-68C6-4B15-A573-0A1EC453C235}"/>
                </a:ext>
              </a:extLst>
            </p:cNvPr>
            <p:cNvSpPr/>
            <p:nvPr/>
          </p:nvSpPr>
          <p:spPr>
            <a:xfrm>
              <a:off x="1392292" y="2225453"/>
              <a:ext cx="7113766" cy="1630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6775E4-01E2-4805-B6E2-11F5FED9328F}"/>
                </a:ext>
              </a:extLst>
            </p:cNvPr>
            <p:cNvSpPr txBox="1"/>
            <p:nvPr/>
          </p:nvSpPr>
          <p:spPr>
            <a:xfrm>
              <a:off x="1475239" y="1825127"/>
              <a:ext cx="7228800" cy="689470"/>
            </a:xfrm>
            <a:prstGeom prst="rect">
              <a:avLst/>
            </a:prstGeom>
            <a:noFill/>
            <a:ln w="9525">
              <a:noFill/>
            </a:ln>
            <a:effectLst/>
          </p:spPr>
          <p:txBody>
            <a:bodyPr wrap="square" lIns="74981" tIns="37490" rIns="74981" bIns="37490">
              <a:noAutofit/>
            </a:bodyPr>
            <a:lstStyle/>
            <a:p>
              <a:pPr indent="0">
                <a:lnSpc>
                  <a:spcPct val="120000"/>
                </a:lnSpc>
              </a:pPr>
              <a:r>
                <a:rPr lang="zh-CN" sz="3600" b="1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</a:rPr>
                <a:t>1.</a:t>
              </a:r>
              <a:r>
                <a:rPr lang="zh-CN" sz="2800" b="1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</a:rPr>
                <a:t>下列对这首诗的赏析，不恰当的一项是</a:t>
              </a:r>
              <a:r>
                <a:rPr lang="en-US" sz="2800" b="1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</a:rPr>
                <a:t>(   D    )</a:t>
              </a:r>
              <a:endParaRPr lang="zh-CN" sz="2800" b="1">
                <a:solidFill>
                  <a:schemeClr val="accent1">
                    <a:lumMod val="75000"/>
                  </a:schemeClr>
                </a:solidFill>
                <a:latin typeface="+mn-ea"/>
                <a:cs typeface="华文楷体" panose="02000000000000000000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919071" y="-269062"/>
            <a:ext cx="3149468" cy="1823504"/>
            <a:chOff x="3740154" y="1884832"/>
            <a:chExt cx="3606015" cy="1714002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3740154" y="1884832"/>
              <a:ext cx="3606015" cy="1714002"/>
              <a:chOff x="3740154" y="2059442"/>
              <a:chExt cx="3606015" cy="1714002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3740154" y="2059442"/>
                <a:ext cx="3606015" cy="1714002"/>
              </a:xfrm>
              <a:prstGeom prst="rect">
                <a:avLst/>
              </a:prstGeom>
              <a:effectLst/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253942" y="2787174"/>
                <a:ext cx="2586146" cy="577620"/>
              </a:xfrm>
              <a:prstGeom prst="rect">
                <a:avLst/>
              </a:prstGeom>
              <a:noFill/>
              <a:effectLst/>
            </p:spPr>
            <p:txBody>
              <a:bodyPr wrap="square" lIns="35799" tIns="17899" rIns="35799" bIns="17899" rtlCol="0">
                <a:noAutofit/>
              </a:bodyPr>
              <a:lstStyle>
                <a:defPPr>
                  <a:defRPr lang="zh-CN"/>
                </a:defPPr>
                <a:lvl1pPr algn="dist">
                  <a:defRPr sz="3758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衔接高考</a:t>
                </a:r>
              </a:p>
            </p:txBody>
          </p: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283091" y="3340264"/>
              <a:ext cx="2586146" cy="192540"/>
            </a:xfrm>
            <a:prstGeom prst="rect">
              <a:avLst/>
            </a:prstGeom>
            <a:noFill/>
            <a:effectLst/>
          </p:spPr>
          <p:txBody>
            <a:bodyPr wrap="square" lIns="35799" tIns="17899" rIns="35799" bIns="17899" rtlCol="0">
              <a:noAutofit/>
            </a:bodyPr>
            <a:lstStyle/>
            <a:p>
              <a:pPr algn="dist"/>
              <a:r>
                <a:rPr lang="en-US" altLang="zh-CN" sz="1096">
                  <a:solidFill>
                    <a:schemeClr val="accent1"/>
                  </a:solidFill>
                  <a:latin typeface="+mn-ea"/>
                </a:rPr>
                <a:t>XIAN  JIE  GAO  KAO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08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B99F8288-1893-4A32-9968-AB42400AE768}"/>
              </a:ext>
            </a:extLst>
          </p:cNvPr>
          <p:cNvSpPr/>
          <p:nvPr/>
        </p:nvSpPr>
        <p:spPr>
          <a:xfrm>
            <a:off x="972185" y="1543925"/>
            <a:ext cx="10360620" cy="4800360"/>
          </a:xfrm>
          <a:prstGeom prst="roundRect">
            <a:avLst>
              <a:gd name="adj" fmla="val 1295"/>
            </a:avLst>
          </a:prstGeom>
          <a:pattFill prst="dotGrid">
            <a:fgClr>
              <a:srgbClr val="EBCB78"/>
            </a:fgClr>
            <a:bgClr>
              <a:srgbClr val="F6F3E2"/>
            </a:bgClr>
          </a:pattFill>
          <a:ln w="19050" cmpd="dbl">
            <a:solidFill>
              <a:srgbClr val="A440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DA58C0-DB4B-45FF-85C2-5EE08218107A}"/>
              </a:ext>
            </a:extLst>
          </p:cNvPr>
          <p:cNvSpPr txBox="1"/>
          <p:nvPr/>
        </p:nvSpPr>
        <p:spPr>
          <a:xfrm>
            <a:off x="1329116" y="2503799"/>
            <a:ext cx="9595039" cy="338982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74981" tIns="37490" rIns="74981" bIns="37490">
            <a:noAutofit/>
          </a:bodyPr>
          <a:lstStyle/>
          <a:p>
            <a:pPr indent="0">
              <a:lnSpc>
                <a:spcPct val="130000"/>
              </a:lnSpc>
            </a:pPr>
            <a:r>
              <a:rPr lang="zh-CN" alt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华文楷体" panose="02000000000000000000" charset="-122"/>
              </a:rPr>
              <a:t>①求仕不成的失意、落寞之情。诗人对策落第，“欲济无舟楫”，于暮春离开长安，内心充满落寞，漫漫归程缥缈在前方，使游子产生一种无所归依感。</a:t>
            </a:r>
          </a:p>
          <a:p>
            <a:pPr indent="0">
              <a:lnSpc>
                <a:spcPct val="130000"/>
              </a:lnSpc>
            </a:pPr>
            <a:r>
              <a:rPr lang="zh-CN" alt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华文楷体" panose="02000000000000000000" charset="-122"/>
              </a:rPr>
              <a:t>②对古人的仰慕之情。诗人来到潼关，不禁缅怀仰慕于此建功立名的古人。</a:t>
            </a:r>
          </a:p>
          <a:p>
            <a:pPr indent="0">
              <a:lnSpc>
                <a:spcPct val="130000"/>
              </a:lnSpc>
            </a:pPr>
            <a:r>
              <a:rPr lang="zh-CN" altLang="en-US" sz="24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华文楷体" panose="02000000000000000000" charset="-122"/>
              </a:rPr>
              <a:t>③对自己功名未立的惆怅。古人有丰功伟绩，为后人缅怀，而自己仕途无着，壮志难酬，不禁凄凉满怀。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6E00708-1E10-4353-9E87-43D5D72669DD}"/>
              </a:ext>
            </a:extLst>
          </p:cNvPr>
          <p:cNvGrpSpPr/>
          <p:nvPr/>
        </p:nvGrpSpPr>
        <p:grpSpPr>
          <a:xfrm>
            <a:off x="4410312" y="530375"/>
            <a:ext cx="4199264" cy="1228020"/>
            <a:chOff x="-1388953" y="757330"/>
            <a:chExt cx="4948925" cy="12280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A00D098-21C5-49D4-A95A-6A3E3D5F065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388952" y="784098"/>
              <a:ext cx="4948924" cy="1201252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ln w="152400">
                    <a:solidFill>
                      <a:schemeClr val="bg1"/>
                    </a:solidFill>
                  </a:ln>
                  <a:noFill/>
                  <a:effectLst>
                    <a:outerShdw blurRad="190500" dist="76200" dir="18900000" algn="bl" rotWithShape="0">
                      <a:srgbClr val="59221B">
                        <a:alpha val="36000"/>
                      </a:srgbClr>
                    </a:outerShdw>
                  </a:effectLst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诗歌鉴赏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FD79E83-08CD-41E4-ACF9-DAC3F57AAD74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388953" y="757330"/>
              <a:ext cx="4948924" cy="1201252"/>
            </a:xfrm>
            <a:prstGeom prst="rect">
              <a:avLst/>
            </a:prstGeom>
            <a:noFill/>
            <a:effectLst/>
          </p:spPr>
          <p:txBody>
            <a:bodyPr wrap="square" lIns="83210" tIns="41605" rIns="83210" bIns="41605" rtlCol="0" anchor="t">
              <a:no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6600" spc="300">
                  <a:effectLst/>
                  <a:latin typeface="+mj-ea"/>
                  <a:ea typeface="+mj-ea"/>
                  <a:cs typeface="汉仪行楷简" panose="02010609000101010101" charset="-122"/>
                  <a:sym typeface="+mn-ea"/>
                </a:rPr>
                <a:t>诗歌鉴赏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9857E87-94F7-4F64-9FA5-05BB03434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884" r="60664" b="13583"/>
          <a:stretch>
            <a:fillRect/>
          </a:stretch>
        </p:blipFill>
        <p:spPr>
          <a:xfrm rot="810323" flipH="1">
            <a:off x="-593053" y="2235724"/>
            <a:ext cx="3683245" cy="4642778"/>
          </a:xfrm>
          <a:custGeom>
            <a:avLst/>
            <a:gdLst>
              <a:gd name="connsiteX0" fmla="*/ 3683245 w 3683245"/>
              <a:gd name="connsiteY0" fmla="*/ 0 h 4642778"/>
              <a:gd name="connsiteX1" fmla="*/ 3626078 w 3683245"/>
              <a:gd name="connsiteY1" fmla="*/ 46372 h 4642778"/>
              <a:gd name="connsiteX2" fmla="*/ 3373842 w 3683245"/>
              <a:gd name="connsiteY2" fmla="*/ 266121 h 4642778"/>
              <a:gd name="connsiteX3" fmla="*/ 2937073 w 3683245"/>
              <a:gd name="connsiteY3" fmla="*/ 72525 h 4642778"/>
              <a:gd name="connsiteX4" fmla="*/ 156190 w 3683245"/>
              <a:gd name="connsiteY4" fmla="*/ 588285 h 4642778"/>
              <a:gd name="connsiteX5" fmla="*/ 0 w 3683245"/>
              <a:gd name="connsiteY5" fmla="*/ 631060 h 4642778"/>
              <a:gd name="connsiteX6" fmla="*/ 0 w 3683245"/>
              <a:gd name="connsiteY6" fmla="*/ 4245393 h 4642778"/>
              <a:gd name="connsiteX7" fmla="*/ 1654545 w 3683245"/>
              <a:gd name="connsiteY7" fmla="*/ 4642778 h 4642778"/>
              <a:gd name="connsiteX8" fmla="*/ 1660804 w 3683245"/>
              <a:gd name="connsiteY8" fmla="*/ 4608438 h 4642778"/>
              <a:gd name="connsiteX9" fmla="*/ 2770055 w 3683245"/>
              <a:gd name="connsiteY9" fmla="*/ 3265493 h 4642778"/>
              <a:gd name="connsiteX10" fmla="*/ 2881088 w 3683245"/>
              <a:gd name="connsiteY10" fmla="*/ 3160332 h 4642778"/>
              <a:gd name="connsiteX11" fmla="*/ 2935350 w 3683245"/>
              <a:gd name="connsiteY11" fmla="*/ 3113917 h 464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3245" h="4642778">
                <a:moveTo>
                  <a:pt x="3683245" y="0"/>
                </a:moveTo>
                <a:lnTo>
                  <a:pt x="3626078" y="46372"/>
                </a:lnTo>
                <a:cubicBezTo>
                  <a:pt x="3530952" y="136425"/>
                  <a:pt x="3468603" y="252293"/>
                  <a:pt x="3373842" y="266121"/>
                </a:cubicBezTo>
                <a:cubicBezTo>
                  <a:pt x="3222224" y="288245"/>
                  <a:pt x="3646337" y="-46347"/>
                  <a:pt x="2937073" y="72525"/>
                </a:cubicBezTo>
                <a:cubicBezTo>
                  <a:pt x="2449454" y="154248"/>
                  <a:pt x="1142072" y="333892"/>
                  <a:pt x="156190" y="588285"/>
                </a:cubicBezTo>
                <a:lnTo>
                  <a:pt x="0" y="631060"/>
                </a:lnTo>
                <a:lnTo>
                  <a:pt x="0" y="4245393"/>
                </a:lnTo>
                <a:lnTo>
                  <a:pt x="1654545" y="4642778"/>
                </a:lnTo>
                <a:lnTo>
                  <a:pt x="1660804" y="4608438"/>
                </a:lnTo>
                <a:cubicBezTo>
                  <a:pt x="1803407" y="4010522"/>
                  <a:pt x="2313150" y="3724403"/>
                  <a:pt x="2770055" y="3265493"/>
                </a:cubicBezTo>
                <a:cubicBezTo>
                  <a:pt x="2805202" y="3230192"/>
                  <a:pt x="2842290" y="3195145"/>
                  <a:pt x="2881088" y="3160332"/>
                </a:cubicBezTo>
                <a:lnTo>
                  <a:pt x="2935350" y="311391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281F8-661A-4890-B95C-2E890F077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3955">
            <a:off x="9772818" y="5388248"/>
            <a:ext cx="3171825" cy="72390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70EB469-3258-40C6-9DB4-CC931DD52AAA}"/>
              </a:ext>
            </a:extLst>
          </p:cNvPr>
          <p:cNvGrpSpPr/>
          <p:nvPr/>
        </p:nvGrpSpPr>
        <p:grpSpPr>
          <a:xfrm>
            <a:off x="1361651" y="1665089"/>
            <a:ext cx="10095775" cy="780206"/>
            <a:chOff x="958104" y="1731640"/>
            <a:chExt cx="9552165" cy="780206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D4424E80-68C6-4B15-A573-0A1EC453C23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58104" y="2235790"/>
              <a:ext cx="7825142" cy="17935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584" tIns="50292" rIns="100584" bIns="50292" rtlCol="0" anchor="ctr">
              <a:noAutofit/>
            </a:bodyPr>
            <a:lstStyle/>
            <a:p>
              <a:pPr algn="ctr"/>
              <a:endParaRPr lang="zh-CN" altLang="en-US" sz="1980">
                <a:latin typeface="+mn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6775E4-01E2-4805-B6E2-11F5FED9328F}"/>
                </a:ext>
              </a:extLst>
            </p:cNvPr>
            <p:cNvSpPr txBox="1"/>
            <p:nvPr/>
          </p:nvSpPr>
          <p:spPr>
            <a:xfrm>
              <a:off x="958104" y="1731640"/>
              <a:ext cx="9552165" cy="780206"/>
            </a:xfrm>
            <a:prstGeom prst="rect">
              <a:avLst/>
            </a:prstGeom>
            <a:noFill/>
            <a:ln w="9525">
              <a:noFill/>
            </a:ln>
            <a:effectLst/>
          </p:spPr>
          <p:txBody>
            <a:bodyPr wrap="square" lIns="82479" tIns="41239" rIns="82479" bIns="41239">
              <a:noAutofit/>
            </a:bodyPr>
            <a:lstStyle/>
            <a:p>
              <a:pPr indent="0">
                <a:lnSpc>
                  <a:spcPct val="120000"/>
                </a:lnSpc>
              </a:pPr>
              <a:r>
                <a:rPr lang="en-US" altLang="zh-CN" sz="4000" b="1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</a:rPr>
                <a:t>2.</a:t>
              </a:r>
              <a:r>
                <a:rPr lang="zh-CN" altLang="en-US" sz="3080" b="1">
                  <a:solidFill>
                    <a:schemeClr val="accent1">
                      <a:lumMod val="75000"/>
                    </a:schemeClr>
                  </a:solidFill>
                  <a:latin typeface="+mn-ea"/>
                  <a:cs typeface="华文楷体" panose="02000000000000000000" charset="-122"/>
                </a:rPr>
                <a:t>这首诗歌蕴含着诗人怎样的情感？请简要分析。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919071" y="-269062"/>
            <a:ext cx="3149468" cy="1823504"/>
            <a:chOff x="3740154" y="1884832"/>
            <a:chExt cx="3606015" cy="1714002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3740154" y="1884832"/>
              <a:ext cx="3606015" cy="1714002"/>
              <a:chOff x="3740154" y="2059442"/>
              <a:chExt cx="3606015" cy="1714002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3740154" y="2059442"/>
                <a:ext cx="3606015" cy="1714002"/>
              </a:xfrm>
              <a:prstGeom prst="rect">
                <a:avLst/>
              </a:prstGeom>
              <a:effectLst/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253942" y="2787174"/>
                <a:ext cx="2586146" cy="577620"/>
              </a:xfrm>
              <a:prstGeom prst="rect">
                <a:avLst/>
              </a:prstGeom>
              <a:noFill/>
              <a:effectLst/>
            </p:spPr>
            <p:txBody>
              <a:bodyPr wrap="square" lIns="35799" tIns="17899" rIns="35799" bIns="17899" rtlCol="0">
                <a:noAutofit/>
              </a:bodyPr>
              <a:lstStyle>
                <a:defPPr>
                  <a:defRPr lang="zh-CN"/>
                </a:defPPr>
                <a:lvl1pPr algn="dist">
                  <a:defRPr sz="3758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衔接高考</a:t>
                </a:r>
              </a:p>
            </p:txBody>
          </p: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4283091" y="3340264"/>
              <a:ext cx="2586146" cy="192540"/>
            </a:xfrm>
            <a:prstGeom prst="rect">
              <a:avLst/>
            </a:prstGeom>
            <a:noFill/>
            <a:effectLst/>
          </p:spPr>
          <p:txBody>
            <a:bodyPr wrap="square" lIns="35799" tIns="17899" rIns="35799" bIns="17899" rtlCol="0">
              <a:noAutofit/>
            </a:bodyPr>
            <a:lstStyle/>
            <a:p>
              <a:pPr algn="dist"/>
              <a:r>
                <a:rPr lang="en-US" altLang="zh-CN" sz="1096">
                  <a:solidFill>
                    <a:srgbClr val="A44032"/>
                  </a:solidFill>
                  <a:latin typeface="+mn-ea"/>
                </a:rPr>
                <a:t>XIAN  JIE  GAO  KAO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566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171966" y="173446"/>
            <a:ext cx="8044610" cy="4657736"/>
            <a:chOff x="937775" y="552817"/>
            <a:chExt cx="9210777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937775" y="552817"/>
              <a:ext cx="9210777" cy="4378036"/>
              <a:chOff x="937775" y="727427"/>
              <a:chExt cx="9210777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937775" y="727427"/>
                <a:ext cx="9210777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2250138" y="2586255"/>
                <a:ext cx="6605753" cy="14754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学习快乐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2324590" y="4270396"/>
              <a:ext cx="6605752" cy="49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/>
                  </a:solidFill>
                  <a:latin typeface="+mn-ea"/>
                </a:rPr>
                <a:t>XUE  XI  KUAI  LE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687ED50-AFCB-4296-A201-DF13ACE3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4124960" y="3045207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2967869" y="1120899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6267900" y="4905693"/>
            <a:ext cx="3439624" cy="7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66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062986-9E18-BA41-F106-A57C265F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" y="3089"/>
            <a:ext cx="12189941" cy="68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2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202401" y="265483"/>
            <a:ext cx="7668650" cy="4378036"/>
            <a:chOff x="2261674" y="546749"/>
            <a:chExt cx="7668650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2261674" y="546749"/>
              <a:ext cx="7668650" cy="4378036"/>
              <a:chOff x="2261674" y="721359"/>
              <a:chExt cx="7668650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2261674" y="721359"/>
                <a:ext cx="7668650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3318985" y="2544255"/>
                <a:ext cx="5554027" cy="15696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教学导入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3767854" y="4239812"/>
              <a:ext cx="4830268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JAO  XUE  DAO  RU</a:t>
              </a:r>
              <a:endParaRPr lang="zh-CN" altLang="en-US" sz="280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845EFE-C325-4C97-924D-B9747EB6000A}"/>
              </a:ext>
            </a:extLst>
          </p:cNvPr>
          <p:cNvGrpSpPr/>
          <p:nvPr/>
        </p:nvGrpSpPr>
        <p:grpSpPr>
          <a:xfrm>
            <a:off x="2825413" y="3512355"/>
            <a:ext cx="3184732" cy="3709329"/>
            <a:chOff x="5486949" y="3971833"/>
            <a:chExt cx="2446643" cy="284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68541CC-3945-48FC-9E3F-F2787E99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F0EDAE-B1BB-412A-B823-A535608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8AE993-C66F-4EB3-9873-256074AA6BEE}"/>
              </a:ext>
            </a:extLst>
          </p:cNvPr>
          <p:cNvGrpSpPr/>
          <p:nvPr/>
        </p:nvGrpSpPr>
        <p:grpSpPr>
          <a:xfrm>
            <a:off x="6335255" y="493902"/>
            <a:ext cx="2363434" cy="2050013"/>
            <a:chOff x="9119297" y="2096552"/>
            <a:chExt cx="1993767" cy="17293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82CDA86-77B8-4780-BA6F-07F157A7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3A826D-A410-4B89-879F-43F6267C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3179307" y="1078251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5926963" y="4560865"/>
            <a:ext cx="3439624" cy="78929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71BF290-7878-4B57-8FBF-AA37F1ADF4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07"/>
          <a:stretch>
            <a:fillRect/>
          </a:stretch>
        </p:blipFill>
        <p:spPr>
          <a:xfrm rot="3909434">
            <a:off x="6904275" y="-1431398"/>
            <a:ext cx="5659902" cy="6242672"/>
          </a:xfrm>
          <a:custGeom>
            <a:avLst/>
            <a:gdLst>
              <a:gd name="connsiteX0" fmla="*/ 0 w 6461669"/>
              <a:gd name="connsiteY0" fmla="*/ 5703425 h 7126993"/>
              <a:gd name="connsiteX1" fmla="*/ 0 w 6461669"/>
              <a:gd name="connsiteY1" fmla="*/ 2884898 h 7126993"/>
              <a:gd name="connsiteX2" fmla="*/ 107785 w 6461669"/>
              <a:gd name="connsiteY2" fmla="*/ 2855380 h 7126993"/>
              <a:gd name="connsiteX3" fmla="*/ 2026847 w 6461669"/>
              <a:gd name="connsiteY3" fmla="*/ 2499458 h 7126993"/>
              <a:gd name="connsiteX4" fmla="*/ 2328257 w 6461669"/>
              <a:gd name="connsiteY4" fmla="*/ 2633057 h 7126993"/>
              <a:gd name="connsiteX5" fmla="*/ 2654629 w 6461669"/>
              <a:gd name="connsiteY5" fmla="*/ 2407846 h 7126993"/>
              <a:gd name="connsiteX6" fmla="*/ 3374483 w 6461669"/>
              <a:gd name="connsiteY6" fmla="*/ 2546606 h 7126993"/>
              <a:gd name="connsiteX7" fmla="*/ 3875059 w 6461669"/>
              <a:gd name="connsiteY7" fmla="*/ 2283025 h 7126993"/>
              <a:gd name="connsiteX8" fmla="*/ 5765408 w 6461669"/>
              <a:gd name="connsiteY8" fmla="*/ 105 h 7126993"/>
              <a:gd name="connsiteX9" fmla="*/ 6362803 w 6461669"/>
              <a:gd name="connsiteY9" fmla="*/ 164556 h 7126993"/>
              <a:gd name="connsiteX10" fmla="*/ 6461669 w 6461669"/>
              <a:gd name="connsiteY10" fmla="*/ 218309 h 7126993"/>
              <a:gd name="connsiteX11" fmla="*/ 6461669 w 6461669"/>
              <a:gd name="connsiteY11" fmla="*/ 7126993 h 7126993"/>
              <a:gd name="connsiteX12" fmla="*/ 1054053 w 6461669"/>
              <a:gd name="connsiteY12" fmla="*/ 7126993 h 7126993"/>
              <a:gd name="connsiteX13" fmla="*/ 1003111 w 6461669"/>
              <a:gd name="connsiteY13" fmla="*/ 7059939 h 7126993"/>
              <a:gd name="connsiteX14" fmla="*/ 539000 w 6461669"/>
              <a:gd name="connsiteY14" fmla="*/ 6440282 h 7126993"/>
              <a:gd name="connsiteX15" fmla="*/ 134231 w 6461669"/>
              <a:gd name="connsiteY15" fmla="*/ 5894788 h 712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61669" h="7126993">
                <a:moveTo>
                  <a:pt x="0" y="5703425"/>
                </a:moveTo>
                <a:lnTo>
                  <a:pt x="0" y="2884898"/>
                </a:lnTo>
                <a:lnTo>
                  <a:pt x="107785" y="2855380"/>
                </a:lnTo>
                <a:cubicBezTo>
                  <a:pt x="788133" y="2679825"/>
                  <a:pt x="1690346" y="2555854"/>
                  <a:pt x="2026847" y="2499458"/>
                </a:cubicBezTo>
                <a:cubicBezTo>
                  <a:pt x="2516303" y="2417426"/>
                  <a:pt x="2223627" y="2648325"/>
                  <a:pt x="2328257" y="2633057"/>
                </a:cubicBezTo>
                <a:cubicBezTo>
                  <a:pt x="2432887" y="2617788"/>
                  <a:pt x="2480258" y="2422255"/>
                  <a:pt x="2654629" y="2407846"/>
                </a:cubicBezTo>
                <a:cubicBezTo>
                  <a:pt x="2829000" y="2393438"/>
                  <a:pt x="3171078" y="2567409"/>
                  <a:pt x="3374483" y="2546606"/>
                </a:cubicBezTo>
                <a:cubicBezTo>
                  <a:pt x="3577888" y="2525802"/>
                  <a:pt x="3476571" y="2707442"/>
                  <a:pt x="3875059" y="2283025"/>
                </a:cubicBezTo>
                <a:cubicBezTo>
                  <a:pt x="4273546" y="1858608"/>
                  <a:pt x="5092913" y="11793"/>
                  <a:pt x="5765408" y="105"/>
                </a:cubicBezTo>
                <a:cubicBezTo>
                  <a:pt x="5933531" y="-2817"/>
                  <a:pt x="6142116" y="55636"/>
                  <a:pt x="6362803" y="164556"/>
                </a:cubicBezTo>
                <a:lnTo>
                  <a:pt x="6461669" y="218309"/>
                </a:lnTo>
                <a:lnTo>
                  <a:pt x="6461669" y="7126993"/>
                </a:lnTo>
                <a:lnTo>
                  <a:pt x="1054053" y="7126993"/>
                </a:lnTo>
                <a:lnTo>
                  <a:pt x="1003111" y="7059939"/>
                </a:lnTo>
                <a:cubicBezTo>
                  <a:pt x="834847" y="6835576"/>
                  <a:pt x="677445" y="6621664"/>
                  <a:pt x="539000" y="6440282"/>
                </a:cubicBezTo>
                <a:cubicBezTo>
                  <a:pt x="400555" y="6258900"/>
                  <a:pt x="264084" y="6075889"/>
                  <a:pt x="134231" y="58947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4500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B7D8E183-67E2-46AF-88F2-1C38100B8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2"/>
          <a:stretch>
            <a:fillRect/>
          </a:stretch>
        </p:blipFill>
        <p:spPr>
          <a:xfrm flipV="1">
            <a:off x="3946047" y="6025307"/>
            <a:ext cx="8004964" cy="832693"/>
          </a:xfrm>
          <a:custGeom>
            <a:avLst/>
            <a:gdLst>
              <a:gd name="connsiteX0" fmla="*/ 0 w 8004964"/>
              <a:gd name="connsiteY0" fmla="*/ 832693 h 832693"/>
              <a:gd name="connsiteX1" fmla="*/ 8004964 w 8004964"/>
              <a:gd name="connsiteY1" fmla="*/ 832693 h 832693"/>
              <a:gd name="connsiteX2" fmla="*/ 8004964 w 8004964"/>
              <a:gd name="connsiteY2" fmla="*/ 0 h 832693"/>
              <a:gd name="connsiteX3" fmla="*/ 0 w 8004964"/>
              <a:gd name="connsiteY3" fmla="*/ 0 h 83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4964" h="832693">
                <a:moveTo>
                  <a:pt x="0" y="832693"/>
                </a:moveTo>
                <a:lnTo>
                  <a:pt x="8004964" y="832693"/>
                </a:lnTo>
                <a:lnTo>
                  <a:pt x="8004964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7F062401-7BD9-45B5-AD72-A6B7250584E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4627333" y="1078423"/>
            <a:ext cx="2327752" cy="534151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E01F9A48-201C-47C1-9232-E1F5A4AFE2FE}"/>
              </a:ext>
            </a:extLst>
          </p:cNvPr>
          <p:cNvGrpSpPr/>
          <p:nvPr/>
        </p:nvGrpSpPr>
        <p:grpSpPr>
          <a:xfrm>
            <a:off x="4853955" y="1395130"/>
            <a:ext cx="1714549" cy="1487178"/>
            <a:chOff x="9119297" y="2096552"/>
            <a:chExt cx="1993767" cy="1729368"/>
          </a:xfrm>
        </p:grpSpPr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0793E1-DA57-41C5-8448-2A7AA6A8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E6602C7C-7510-4853-878D-A114750B3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50CB1D6-8F1D-40CE-B168-AE6CBF4EDE7A}"/>
              </a:ext>
            </a:extLst>
          </p:cNvPr>
          <p:cNvSpPr/>
          <p:nvPr/>
        </p:nvSpPr>
        <p:spPr>
          <a:xfrm>
            <a:off x="1437964" y="2211944"/>
            <a:ext cx="4033031" cy="1377355"/>
          </a:xfrm>
          <a:prstGeom prst="roundRect">
            <a:avLst>
              <a:gd name="adj" fmla="val 50000"/>
            </a:avLst>
          </a:prstGeom>
          <a:solidFill>
            <a:srgbClr val="F6F6F4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7" name="Picture 16-mask">
            <a:extLst>
              <a:ext uri="{FF2B5EF4-FFF2-40B4-BE49-F238E27FC236}">
                <a16:creationId xmlns:a16="http://schemas.microsoft.com/office/drawing/2014/main" id="{9902CC47-C577-2CAC-DF43-B31AFF086BCE}"/>
              </a:ext>
            </a:extLst>
          </p:cNvPr>
          <p:cNvSpPr/>
          <p:nvPr/>
        </p:nvSpPr>
        <p:spPr>
          <a:xfrm>
            <a:off x="1424609" y="2252494"/>
            <a:ext cx="1318973" cy="1318973"/>
          </a:xfrm>
          <a:prstGeom prst="ellipse">
            <a:avLst/>
          </a:prstGeom>
          <a:noFill/>
          <a:ln w="53975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A1DDC259-7135-44C1-BA64-F5C2F117D05B}"/>
              </a:ext>
            </a:extLst>
          </p:cNvPr>
          <p:cNvSpPr txBox="1"/>
          <p:nvPr/>
        </p:nvSpPr>
        <p:spPr>
          <a:xfrm>
            <a:off x="2300013" y="2285990"/>
            <a:ext cx="2243200" cy="365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defRPr sz="2400">
                <a:gradFill>
                  <a:gsLst>
                    <a:gs pos="100000">
                      <a:srgbClr val="A44032"/>
                    </a:gs>
                    <a:gs pos="0">
                      <a:srgbClr val="A44032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行楷简" panose="02010609000101010101" charset="-122"/>
              </a:defRPr>
            </a:lvl1pPr>
          </a:lstStyle>
          <a:p>
            <a:r>
              <a:rPr lang="en-US" altLang="zh-CN" sz="1600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    </a:t>
            </a:r>
            <a:r>
              <a:rPr lang="zh-CN" altLang="en-US" sz="1600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著名学家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余世存：</a:t>
            </a:r>
            <a:endParaRPr lang="en-US" altLang="zh-CN" sz="1600" b="1">
              <a:solidFill>
                <a:schemeClr val="accent1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3AE55C9E-602C-4B0C-8DDC-41FBA7427E6C}"/>
              </a:ext>
            </a:extLst>
          </p:cNvPr>
          <p:cNvSpPr txBox="1"/>
          <p:nvPr/>
        </p:nvSpPr>
        <p:spPr>
          <a:xfrm>
            <a:off x="3136122" y="2542970"/>
            <a:ext cx="1318974" cy="66466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 spc="-300">
                <a:solidFill>
                  <a:srgbClr val="C00000"/>
                </a:solidFill>
                <a:latin typeface="汉仪行楷简" panose="02010609000101010101" charset="-122"/>
                <a:ea typeface="汉仪行楷简" panose="02010609000101010101" charset="-122"/>
                <a:cs typeface="汉仪行楷简" panose="02010609000101010101" charset="-122"/>
              </a:defRPr>
            </a:lvl1pPr>
          </a:lstStyle>
          <a:p>
            <a:r>
              <a:rPr lang="zh-CN" altLang="en-US" sz="2800" spc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历史是</a:t>
            </a:r>
            <a:endParaRPr lang="zh-CN" altLang="en-US" sz="2800" spc="0">
              <a:solidFill>
                <a:schemeClr val="bg2">
                  <a:lumMod val="50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363D1FEB-AEC4-4A49-B590-AD12EB522DE2}"/>
              </a:ext>
            </a:extLst>
          </p:cNvPr>
          <p:cNvSpPr txBox="1"/>
          <p:nvPr/>
        </p:nvSpPr>
        <p:spPr>
          <a:xfrm>
            <a:off x="3137361" y="3028596"/>
            <a:ext cx="2643153" cy="50109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 spc="-300">
                <a:solidFill>
                  <a:srgbClr val="C00000"/>
                </a:solidFill>
                <a:latin typeface="汉仪行楷简" panose="02010609000101010101" charset="-122"/>
                <a:ea typeface="汉仪行楷简" panose="02010609000101010101" charset="-122"/>
                <a:cs typeface="汉仪行楷简" panose="02010609000101010101" charset="-122"/>
              </a:defRPr>
            </a:lvl1pPr>
          </a:lstStyle>
          <a:p>
            <a:r>
              <a:rPr lang="zh-CN" altLang="en-US" sz="2000" spc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  <a:sym typeface="+mn-ea"/>
              </a:rPr>
              <a:t>中国人的宗教</a:t>
            </a:r>
            <a:endParaRPr lang="zh-CN" altLang="en-US" sz="2000" spc="0">
              <a:solidFill>
                <a:schemeClr val="bg2">
                  <a:lumMod val="50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FD3B1DB1-49E4-4099-9D1F-FC03FDAEA314}"/>
              </a:ext>
            </a:extLst>
          </p:cNvPr>
          <p:cNvSpPr txBox="1"/>
          <p:nvPr/>
        </p:nvSpPr>
        <p:spPr>
          <a:xfrm>
            <a:off x="4736328" y="2015807"/>
            <a:ext cx="317817" cy="15048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defRPr sz="2400">
                <a:gradFill>
                  <a:gsLst>
                    <a:gs pos="100000">
                      <a:srgbClr val="A44032"/>
                    </a:gs>
                    <a:gs pos="0">
                      <a:srgbClr val="A44032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行楷简" panose="02010609000101010101" charset="-122"/>
              </a:defRPr>
            </a:lvl1pPr>
          </a:lstStyle>
          <a:p>
            <a:r>
              <a:rPr lang="zh-CN" altLang="en-US" sz="8000">
                <a:ln w="19050">
                  <a:solidFill>
                    <a:schemeClr val="accent1">
                      <a:lumMod val="75000"/>
                    </a:schemeClr>
                  </a:solidFill>
                </a:ln>
                <a:noFill/>
                <a:sym typeface="+mn-ea"/>
              </a:rPr>
              <a:t>”</a:t>
            </a:r>
            <a:endParaRPr lang="en-US" altLang="zh-CN" sz="8000" b="1">
              <a:ln w="19050">
                <a:solidFill>
                  <a:schemeClr val="accent1">
                    <a:lumMod val="75000"/>
                  </a:schemeClr>
                </a:solidFill>
              </a:ln>
              <a:noFill/>
              <a:sym typeface="+mn-ea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DFEA34EC-844E-462D-9B23-46CDA7736B2F}"/>
              </a:ext>
            </a:extLst>
          </p:cNvPr>
          <p:cNvGrpSpPr/>
          <p:nvPr/>
        </p:nvGrpSpPr>
        <p:grpSpPr>
          <a:xfrm>
            <a:off x="1452629" y="3696584"/>
            <a:ext cx="4425613" cy="1532044"/>
            <a:chOff x="365070" y="3484265"/>
            <a:chExt cx="4425613" cy="1532044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1B5B11FA-5F64-431C-97CC-5671605B947A}"/>
                </a:ext>
              </a:extLst>
            </p:cNvPr>
            <p:cNvSpPr/>
            <p:nvPr/>
          </p:nvSpPr>
          <p:spPr>
            <a:xfrm>
              <a:off x="365070" y="3638954"/>
              <a:ext cx="4033031" cy="1377355"/>
            </a:xfrm>
            <a:prstGeom prst="roundRect">
              <a:avLst>
                <a:gd name="adj" fmla="val 50000"/>
              </a:avLst>
            </a:prstGeom>
            <a:solidFill>
              <a:srgbClr val="F6F6F4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EBDAE505-C5A9-4859-A97C-DE64AEA5648E}"/>
                </a:ext>
              </a:extLst>
            </p:cNvPr>
            <p:cNvSpPr txBox="1"/>
            <p:nvPr/>
          </p:nvSpPr>
          <p:spPr>
            <a:xfrm>
              <a:off x="1259985" y="3735235"/>
              <a:ext cx="2243200" cy="3651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20000"/>
                </a:lnSpc>
                <a:defRPr sz="2400">
                  <a:gradFill>
                    <a:gsLst>
                      <a:gs pos="100000">
                        <a:srgbClr val="A44032"/>
                      </a:gs>
                      <a:gs pos="0">
                        <a:srgbClr val="A44032"/>
                      </a:gs>
                    </a:gsLst>
                    <a:lin ang="27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汉仪行楷简" panose="02010609000101010101" charset="-122"/>
                </a:defRPr>
              </a:lvl1pPr>
            </a:lstStyle>
            <a:p>
              <a:r>
                <a:rPr lang="zh-CN" altLang="en-US" sz="1600" b="1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林语堂</a:t>
              </a:r>
              <a:r>
                <a:rPr lang="zh-CN" altLang="en-US" sz="1600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却说</a:t>
              </a:r>
              <a:r>
                <a:rPr lang="zh-CN" altLang="en-US" sz="1600" b="1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：</a:t>
              </a:r>
              <a:endParaRPr lang="en-US" altLang="zh-CN" sz="1600" b="1">
                <a:solidFill>
                  <a:schemeClr val="accent1"/>
                </a:solidFill>
                <a:latin typeface="+mn-ea"/>
                <a:ea typeface="+mn-ea"/>
                <a:sym typeface="+mn-ea"/>
              </a:endParaRP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6B04F6E5-E58B-421B-A5AF-BAAFD9AB4407}"/>
                </a:ext>
              </a:extLst>
            </p:cNvPr>
            <p:cNvSpPr txBox="1"/>
            <p:nvPr/>
          </p:nvSpPr>
          <p:spPr>
            <a:xfrm>
              <a:off x="2123186" y="3922431"/>
              <a:ext cx="1318974" cy="66466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lvl="0" indent="0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  <a:defRPr spc="-300">
                  <a:solidFill>
                    <a:srgbClr val="C00000"/>
                  </a:solidFill>
                  <a:latin typeface="汉仪行楷简" panose="02010609000101010101" charset="-122"/>
                  <a:ea typeface="汉仪行楷简" panose="02010609000101010101" charset="-122"/>
                  <a:cs typeface="汉仪行楷简" panose="02010609000101010101" charset="-122"/>
                </a:defRPr>
              </a:lvl1pPr>
            </a:lstStyle>
            <a:p>
              <a:r>
                <a:rPr lang="zh-CN" altLang="en-US" sz="2800" spc="0">
                  <a:solidFill>
                    <a:schemeClr val="bg2">
                      <a:lumMod val="50000"/>
                    </a:schemeClr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sym typeface="+mn-ea"/>
                </a:rPr>
                <a:t>诗歌是</a:t>
              </a: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0FA5E6AC-C855-4FC6-A36F-ACE4ADED3B15}"/>
                </a:ext>
              </a:extLst>
            </p:cNvPr>
            <p:cNvSpPr txBox="1"/>
            <p:nvPr/>
          </p:nvSpPr>
          <p:spPr>
            <a:xfrm>
              <a:off x="2147530" y="4392931"/>
              <a:ext cx="2643153" cy="5010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lvl="0" indent="0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  <a:defRPr spc="-300">
                  <a:solidFill>
                    <a:srgbClr val="C00000"/>
                  </a:solidFill>
                  <a:latin typeface="汉仪行楷简" panose="02010609000101010101" charset="-122"/>
                  <a:ea typeface="汉仪行楷简" panose="02010609000101010101" charset="-122"/>
                  <a:cs typeface="汉仪行楷简" panose="02010609000101010101" charset="-122"/>
                </a:defRPr>
              </a:lvl1pPr>
            </a:lstStyle>
            <a:p>
              <a:r>
                <a:rPr lang="zh-CN" altLang="en-US" sz="2000" spc="0">
                  <a:solidFill>
                    <a:schemeClr val="bg2">
                      <a:lumMod val="50000"/>
                    </a:schemeClr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sym typeface="+mn-ea"/>
                </a:rPr>
                <a:t>中国人的宗教</a:t>
              </a:r>
              <a:endParaRPr lang="zh-CN" altLang="en-US" sz="2000" spc="0">
                <a:solidFill>
                  <a:schemeClr val="bg2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5FDE1F12-EAD3-46ED-B287-0758A7092C83}"/>
                </a:ext>
              </a:extLst>
            </p:cNvPr>
            <p:cNvSpPr txBox="1"/>
            <p:nvPr/>
          </p:nvSpPr>
          <p:spPr>
            <a:xfrm>
              <a:off x="3742412" y="3484265"/>
              <a:ext cx="317817" cy="1504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20000"/>
                </a:lnSpc>
                <a:defRPr sz="8000"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  <a:noFill/>
                  <a:latin typeface="微软雅黑" panose="020B0503020204020204" pitchFamily="34" charset="-122"/>
                  <a:ea typeface="微软雅黑" panose="020B0503020204020204" pitchFamily="34" charset="-122"/>
                  <a:cs typeface="汉仪行楷简" panose="02010609000101010101" charset="-122"/>
                </a:defRPr>
              </a:lvl1pPr>
            </a:lstStyle>
            <a:p>
              <a:r>
                <a:rPr lang="zh-CN" altLang="en-US">
                  <a:sym typeface="+mn-ea"/>
                </a:rPr>
                <a:t>”</a:t>
              </a:r>
              <a:endParaRPr lang="en-US" altLang="zh-CN">
                <a:sym typeface="+mn-ea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35AF78-FB65-41E3-AEB2-1782BDFD6CE3}"/>
              </a:ext>
            </a:extLst>
          </p:cNvPr>
          <p:cNvGrpSpPr/>
          <p:nvPr/>
        </p:nvGrpSpPr>
        <p:grpSpPr>
          <a:xfrm>
            <a:off x="6233008" y="3057242"/>
            <a:ext cx="5095333" cy="2722335"/>
            <a:chOff x="6348560" y="3078272"/>
            <a:chExt cx="5095333" cy="2947035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037A607-F4B0-456D-AC07-D3C32F0FBA4A}"/>
                </a:ext>
              </a:extLst>
            </p:cNvPr>
            <p:cNvSpPr/>
            <p:nvPr/>
          </p:nvSpPr>
          <p:spPr>
            <a:xfrm>
              <a:off x="6348560" y="3078272"/>
              <a:ext cx="5095333" cy="2947035"/>
            </a:xfrm>
            <a:prstGeom prst="roundRect">
              <a:avLst>
                <a:gd name="adj" fmla="val 7339"/>
              </a:avLst>
            </a:prstGeom>
            <a:solidFill>
              <a:srgbClr val="F6F6F4"/>
            </a:solidFill>
            <a:ln w="44450">
              <a:solidFill>
                <a:schemeClr val="accent2"/>
              </a:solidFill>
            </a:ln>
            <a:effectLst>
              <a:outerShdw blurRad="228600" dist="101600" dir="5400000" algn="t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AA0C6930-96B3-4400-B444-8D57E2C426ED}"/>
                </a:ext>
              </a:extLst>
            </p:cNvPr>
            <p:cNvSpPr txBox="1"/>
            <p:nvPr/>
          </p:nvSpPr>
          <p:spPr>
            <a:xfrm>
              <a:off x="6554220" y="3338732"/>
              <a:ext cx="4707828" cy="24620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20000"/>
                </a:lnSpc>
                <a:defRPr sz="2400">
                  <a:gradFill>
                    <a:gsLst>
                      <a:gs pos="100000">
                        <a:srgbClr val="A44032"/>
                      </a:gs>
                      <a:gs pos="0">
                        <a:srgbClr val="A44032"/>
                      </a:gs>
                    </a:gsLst>
                    <a:lin ang="27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汉仪行楷简" panose="02010609000101010101" charset="-122"/>
                </a:defRPr>
              </a:lvl1pPr>
            </a:lstStyle>
            <a:p>
              <a:pPr algn="just"/>
              <a:r>
                <a:rPr lang="zh-CN" altLang="en-US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当历史遇见诗歌，便成就了一类诗歌，名为</a:t>
              </a:r>
              <a:r>
                <a:rPr lang="zh-CN" altLang="en-US" b="1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“</a:t>
              </a:r>
              <a:r>
                <a:rPr lang="zh-CN" altLang="en-US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ea typeface="+mn-ea"/>
                  <a:sym typeface="+mn-ea"/>
                </a:rPr>
                <a:t>怀古诗</a:t>
              </a:r>
              <a:r>
                <a:rPr lang="zh-CN" altLang="en-US" b="1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”</a:t>
              </a:r>
              <a:r>
                <a:rPr lang="zh-CN" altLang="en-US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，比如我们之前学过的</a:t>
              </a:r>
              <a:r>
                <a:rPr lang="en-US" altLang="zh-CN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《</a:t>
              </a:r>
              <a:r>
                <a:rPr lang="zh-CN" altLang="en-US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念奴娇</a:t>
              </a:r>
              <a:r>
                <a:rPr lang="en-US" altLang="zh-CN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·</a:t>
              </a:r>
              <a:r>
                <a:rPr lang="zh-CN" altLang="en-US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赤壁怀古</a:t>
              </a:r>
              <a:r>
                <a:rPr lang="en-US" altLang="zh-CN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》《</a:t>
              </a:r>
              <a:r>
                <a:rPr lang="zh-CN" altLang="en-US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京口北固亭怀古</a:t>
              </a:r>
              <a:r>
                <a:rPr lang="en-US" altLang="zh-CN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》</a:t>
              </a:r>
              <a:r>
                <a:rPr lang="zh-CN" altLang="en-US">
                  <a:solidFill>
                    <a:schemeClr val="accent1"/>
                  </a:solidFill>
                  <a:latin typeface="+mn-ea"/>
                  <a:ea typeface="+mn-ea"/>
                  <a:sym typeface="+mn-ea"/>
                </a:rPr>
                <a:t>，今天我们再来赏读一首怀古诗。</a:t>
              </a:r>
              <a:endParaRPr lang="zh-CN" altLang="en-US">
                <a:solidFill>
                  <a:schemeClr val="accent1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268EF2D8-4198-4E75-91E8-5DC719A714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5"/>
          <a:stretch>
            <a:fillRect/>
          </a:stretch>
        </p:blipFill>
        <p:spPr>
          <a:xfrm flipH="1">
            <a:off x="7148200" y="0"/>
            <a:ext cx="4994349" cy="3696741"/>
          </a:xfrm>
          <a:custGeom>
            <a:avLst/>
            <a:gdLst>
              <a:gd name="connsiteX0" fmla="*/ 4994349 w 4994349"/>
              <a:gd name="connsiteY0" fmla="*/ 0 h 3696741"/>
              <a:gd name="connsiteX1" fmla="*/ 0 w 4994349"/>
              <a:gd name="connsiteY1" fmla="*/ 0 h 3696741"/>
              <a:gd name="connsiteX2" fmla="*/ 0 w 4994349"/>
              <a:gd name="connsiteY2" fmla="*/ 3696741 h 3696741"/>
              <a:gd name="connsiteX3" fmla="*/ 4994349 w 4994349"/>
              <a:gd name="connsiteY3" fmla="*/ 3696741 h 369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4349" h="3696741">
                <a:moveTo>
                  <a:pt x="4994349" y="0"/>
                </a:moveTo>
                <a:lnTo>
                  <a:pt x="0" y="0"/>
                </a:lnTo>
                <a:lnTo>
                  <a:pt x="0" y="3696741"/>
                </a:lnTo>
                <a:lnTo>
                  <a:pt x="4994349" y="3696741"/>
                </a:lnTo>
                <a:close/>
              </a:path>
            </a:pathLst>
          </a:custGeom>
          <a:effectLst>
            <a:outerShdw blurRad="330200" dist="215900" dir="5400000" algn="t" rotWithShape="0">
              <a:prstClr val="black">
                <a:alpha val="31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94B1A1C-05F3-4A88-9BA1-86DF8837F2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2"/>
          <a:stretch>
            <a:fillRect/>
          </a:stretch>
        </p:blipFill>
        <p:spPr>
          <a:xfrm rot="1521028" flipV="1">
            <a:off x="-231882" y="4287431"/>
            <a:ext cx="6879946" cy="3883579"/>
          </a:xfrm>
          <a:custGeom>
            <a:avLst/>
            <a:gdLst>
              <a:gd name="connsiteX0" fmla="*/ 0 w 6879946"/>
              <a:gd name="connsiteY0" fmla="*/ 3883579 h 3883579"/>
              <a:gd name="connsiteX1" fmla="*/ 6879946 w 6879946"/>
              <a:gd name="connsiteY1" fmla="*/ 3883579 h 3883579"/>
              <a:gd name="connsiteX2" fmla="*/ 6879946 w 6879946"/>
              <a:gd name="connsiteY2" fmla="*/ 2875786 h 3883579"/>
              <a:gd name="connsiteX3" fmla="*/ 810018 w 6879946"/>
              <a:gd name="connsiteY3" fmla="*/ 0 h 3883579"/>
              <a:gd name="connsiteX4" fmla="*/ 0 w 6879946"/>
              <a:gd name="connsiteY4" fmla="*/ 1709706 h 388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9946" h="3883579">
                <a:moveTo>
                  <a:pt x="0" y="3883579"/>
                </a:moveTo>
                <a:lnTo>
                  <a:pt x="6879946" y="3883579"/>
                </a:lnTo>
                <a:lnTo>
                  <a:pt x="6879946" y="2875786"/>
                </a:lnTo>
                <a:lnTo>
                  <a:pt x="810018" y="0"/>
                </a:lnTo>
                <a:lnTo>
                  <a:pt x="0" y="1709706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sp>
        <p:nvSpPr>
          <p:cNvPr id="34" name="read-symbol-of-a-student-reading_46285">
            <a:extLst>
              <a:ext uri="{FF2B5EF4-FFF2-40B4-BE49-F238E27FC236}">
                <a16:creationId xmlns:a16="http://schemas.microsoft.com/office/drawing/2014/main" id="{0A79ABDF-9E14-66B2-1674-9EAAAA9A201C}"/>
              </a:ext>
            </a:extLst>
          </p:cNvPr>
          <p:cNvSpPr>
            <a:spLocks noChangeAspect="1"/>
          </p:cNvSpPr>
          <p:nvPr/>
        </p:nvSpPr>
        <p:spPr bwMode="auto">
          <a:xfrm>
            <a:off x="1760863" y="2461691"/>
            <a:ext cx="590472" cy="859142"/>
          </a:xfrm>
          <a:custGeom>
            <a:avLst/>
            <a:gdLst>
              <a:gd name="connsiteX0" fmla="*/ 142468 w 412043"/>
              <a:gd name="connsiteY0" fmla="*/ 396851 h 599527"/>
              <a:gd name="connsiteX1" fmla="*/ 153964 w 412043"/>
              <a:gd name="connsiteY1" fmla="*/ 405753 h 599527"/>
              <a:gd name="connsiteX2" fmla="*/ 144814 w 412043"/>
              <a:gd name="connsiteY2" fmla="*/ 585910 h 599527"/>
              <a:gd name="connsiteX3" fmla="*/ 135898 w 412043"/>
              <a:gd name="connsiteY3" fmla="*/ 595046 h 599527"/>
              <a:gd name="connsiteX4" fmla="*/ 15768 w 412043"/>
              <a:gd name="connsiteY4" fmla="*/ 599498 h 599527"/>
              <a:gd name="connsiteX5" fmla="*/ 6383 w 412043"/>
              <a:gd name="connsiteY5" fmla="*/ 590127 h 599527"/>
              <a:gd name="connsiteX6" fmla="*/ 142468 w 412043"/>
              <a:gd name="connsiteY6" fmla="*/ 396851 h 599527"/>
              <a:gd name="connsiteX7" fmla="*/ 275305 w 412043"/>
              <a:gd name="connsiteY7" fmla="*/ 271238 h 599527"/>
              <a:gd name="connsiteX8" fmla="*/ 222034 w 412043"/>
              <a:gd name="connsiteY8" fmla="*/ 284828 h 599527"/>
              <a:gd name="connsiteX9" fmla="*/ 158437 w 412043"/>
              <a:gd name="connsiteY9" fmla="*/ 287640 h 599527"/>
              <a:gd name="connsiteX10" fmla="*/ 99299 w 412043"/>
              <a:gd name="connsiteY10" fmla="*/ 277096 h 599527"/>
              <a:gd name="connsiteX11" fmla="*/ 205137 w 412043"/>
              <a:gd name="connsiteY11" fmla="*/ 392382 h 599527"/>
              <a:gd name="connsiteX12" fmla="*/ 312148 w 412043"/>
              <a:gd name="connsiteY12" fmla="*/ 309432 h 599527"/>
              <a:gd name="connsiteX13" fmla="*/ 305108 w 412043"/>
              <a:gd name="connsiteY13" fmla="*/ 310604 h 599527"/>
              <a:gd name="connsiteX14" fmla="*/ 275305 w 412043"/>
              <a:gd name="connsiteY14" fmla="*/ 271238 h 599527"/>
              <a:gd name="connsiteX15" fmla="*/ 93667 w 412043"/>
              <a:gd name="connsiteY15" fmla="*/ 210314 h 599527"/>
              <a:gd name="connsiteX16" fmla="*/ 93667 w 412043"/>
              <a:gd name="connsiteY16" fmla="*/ 212892 h 599527"/>
              <a:gd name="connsiteX17" fmla="*/ 100003 w 412043"/>
              <a:gd name="connsiteY17" fmla="*/ 213595 h 599527"/>
              <a:gd name="connsiteX18" fmla="*/ 93667 w 412043"/>
              <a:gd name="connsiteY18" fmla="*/ 210314 h 599527"/>
              <a:gd name="connsiteX19" fmla="*/ 80202 w 412043"/>
              <a:gd name="connsiteY19" fmla="*/ 186355 h 599527"/>
              <a:gd name="connsiteX20" fmla="*/ 89443 w 412043"/>
              <a:gd name="connsiteY20" fmla="*/ 186413 h 599527"/>
              <a:gd name="connsiteX21" fmla="*/ 269203 w 412043"/>
              <a:gd name="connsiteY21" fmla="*/ 193209 h 599527"/>
              <a:gd name="connsiteX22" fmla="*/ 279059 w 412043"/>
              <a:gd name="connsiteY22" fmla="*/ 193209 h 599527"/>
              <a:gd name="connsiteX23" fmla="*/ 284222 w 412043"/>
              <a:gd name="connsiteY23" fmla="*/ 197661 h 599527"/>
              <a:gd name="connsiteX24" fmla="*/ 288681 w 412043"/>
              <a:gd name="connsiteY24" fmla="*/ 255304 h 599527"/>
              <a:gd name="connsiteX25" fmla="*/ 312383 w 412043"/>
              <a:gd name="connsiteY25" fmla="*/ 289280 h 599527"/>
              <a:gd name="connsiteX26" fmla="*/ 314965 w 412043"/>
              <a:gd name="connsiteY26" fmla="*/ 201175 h 599527"/>
              <a:gd name="connsiteX27" fmla="*/ 330688 w 412043"/>
              <a:gd name="connsiteY27" fmla="*/ 199067 h 599527"/>
              <a:gd name="connsiteX28" fmla="*/ 260051 w 412043"/>
              <a:gd name="connsiteY28" fmla="*/ 401287 h 599527"/>
              <a:gd name="connsiteX29" fmla="*/ 263102 w 412043"/>
              <a:gd name="connsiteY29" fmla="*/ 401990 h 599527"/>
              <a:gd name="connsiteX30" fmla="*/ 401325 w 412043"/>
              <a:gd name="connsiteY30" fmla="*/ 590150 h 599527"/>
              <a:gd name="connsiteX31" fmla="*/ 389591 w 412043"/>
              <a:gd name="connsiteY31" fmla="*/ 599289 h 599527"/>
              <a:gd name="connsiteX32" fmla="*/ 262867 w 412043"/>
              <a:gd name="connsiteY32" fmla="*/ 595071 h 599527"/>
              <a:gd name="connsiteX33" fmla="*/ 253480 w 412043"/>
              <a:gd name="connsiteY33" fmla="*/ 585698 h 599527"/>
              <a:gd name="connsiteX34" fmla="*/ 247144 w 412043"/>
              <a:gd name="connsiteY34" fmla="*/ 414643 h 599527"/>
              <a:gd name="connsiteX35" fmla="*/ 248786 w 412043"/>
              <a:gd name="connsiteY35" fmla="*/ 410660 h 599527"/>
              <a:gd name="connsiteX36" fmla="*/ 251603 w 412043"/>
              <a:gd name="connsiteY36" fmla="*/ 404802 h 599527"/>
              <a:gd name="connsiteX37" fmla="*/ 205137 w 412043"/>
              <a:gd name="connsiteY37" fmla="*/ 410894 h 599527"/>
              <a:gd name="connsiteX38" fmla="*/ 75362 w 412043"/>
              <a:gd name="connsiteY38" fmla="*/ 194380 h 599527"/>
              <a:gd name="connsiteX39" fmla="*/ 80202 w 412043"/>
              <a:gd name="connsiteY39" fmla="*/ 186355 h 599527"/>
              <a:gd name="connsiteX40" fmla="*/ 204675 w 412043"/>
              <a:gd name="connsiteY40" fmla="*/ 1071 h 599527"/>
              <a:gd name="connsiteX41" fmla="*/ 297143 w 412043"/>
              <a:gd name="connsiteY41" fmla="*/ 36212 h 599527"/>
              <a:gd name="connsiteX42" fmla="*/ 407917 w 412043"/>
              <a:gd name="connsiteY42" fmla="*/ 88689 h 599527"/>
              <a:gd name="connsiteX43" fmla="*/ 405335 w 412043"/>
              <a:gd name="connsiteY43" fmla="*/ 105790 h 599527"/>
              <a:gd name="connsiteX44" fmla="*/ 367785 w 412043"/>
              <a:gd name="connsiteY44" fmla="*/ 126172 h 599527"/>
              <a:gd name="connsiteX45" fmla="*/ 313102 w 412043"/>
              <a:gd name="connsiteY45" fmla="*/ 136948 h 599527"/>
              <a:gd name="connsiteX46" fmla="*/ 200216 w 412043"/>
              <a:gd name="connsiteY46" fmla="*/ 93608 h 599527"/>
              <a:gd name="connsiteX47" fmla="*/ 282123 w 412043"/>
              <a:gd name="connsiteY47" fmla="*/ 147256 h 599527"/>
              <a:gd name="connsiteX48" fmla="*/ 285643 w 412043"/>
              <a:gd name="connsiteY48" fmla="*/ 153347 h 599527"/>
              <a:gd name="connsiteX49" fmla="*/ 285174 w 412043"/>
              <a:gd name="connsiteY49" fmla="*/ 165530 h 599527"/>
              <a:gd name="connsiteX50" fmla="*/ 172757 w 412043"/>
              <a:gd name="connsiteY50" fmla="*/ 198328 h 599527"/>
              <a:gd name="connsiteX51" fmla="*/ 8474 w 412043"/>
              <a:gd name="connsiteY51" fmla="*/ 110242 h 599527"/>
              <a:gd name="connsiteX52" fmla="*/ 3310 w 412043"/>
              <a:gd name="connsiteY52" fmla="*/ 97122 h 599527"/>
              <a:gd name="connsiteX53" fmla="*/ 113146 w 412043"/>
              <a:gd name="connsiteY53" fmla="*/ 45114 h 599527"/>
              <a:gd name="connsiteX54" fmla="*/ 204675 w 412043"/>
              <a:gd name="connsiteY54" fmla="*/ 1071 h 59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12043" h="599527">
                <a:moveTo>
                  <a:pt x="142468" y="396851"/>
                </a:moveTo>
                <a:cubicBezTo>
                  <a:pt x="148333" y="395679"/>
                  <a:pt x="153730" y="399662"/>
                  <a:pt x="153964" y="405753"/>
                </a:cubicBezTo>
                <a:cubicBezTo>
                  <a:pt x="156545" y="464556"/>
                  <a:pt x="165461" y="529215"/>
                  <a:pt x="144814" y="585910"/>
                </a:cubicBezTo>
                <a:cubicBezTo>
                  <a:pt x="145048" y="590595"/>
                  <a:pt x="142233" y="595515"/>
                  <a:pt x="135898" y="595046"/>
                </a:cubicBezTo>
                <a:cubicBezTo>
                  <a:pt x="95776" y="591532"/>
                  <a:pt x="55889" y="595046"/>
                  <a:pt x="15768" y="599498"/>
                </a:cubicBezTo>
                <a:cubicBezTo>
                  <a:pt x="10606" y="599966"/>
                  <a:pt x="6383" y="594812"/>
                  <a:pt x="6383" y="590127"/>
                </a:cubicBezTo>
                <a:cubicBezTo>
                  <a:pt x="5913" y="512348"/>
                  <a:pt x="62224" y="414655"/>
                  <a:pt x="142468" y="396851"/>
                </a:cubicBezTo>
                <a:close/>
                <a:moveTo>
                  <a:pt x="275305" y="271238"/>
                </a:moveTo>
                <a:cubicBezTo>
                  <a:pt x="260285" y="280845"/>
                  <a:pt x="239165" y="282251"/>
                  <a:pt x="222034" y="284828"/>
                </a:cubicBezTo>
                <a:cubicBezTo>
                  <a:pt x="201148" y="287875"/>
                  <a:pt x="179557" y="289280"/>
                  <a:pt x="158437" y="287640"/>
                </a:cubicBezTo>
                <a:cubicBezTo>
                  <a:pt x="143887" y="286469"/>
                  <a:pt x="116899" y="285531"/>
                  <a:pt x="99299" y="277096"/>
                </a:cubicBezTo>
                <a:cubicBezTo>
                  <a:pt x="110329" y="336145"/>
                  <a:pt x="139663" y="391679"/>
                  <a:pt x="205137" y="392382"/>
                </a:cubicBezTo>
                <a:cubicBezTo>
                  <a:pt x="262163" y="392851"/>
                  <a:pt x="296895" y="356062"/>
                  <a:pt x="312148" y="309432"/>
                </a:cubicBezTo>
                <a:cubicBezTo>
                  <a:pt x="310036" y="310135"/>
                  <a:pt x="307690" y="310604"/>
                  <a:pt x="305108" y="310604"/>
                </a:cubicBezTo>
                <a:cubicBezTo>
                  <a:pt x="287977" y="310604"/>
                  <a:pt x="279294" y="293030"/>
                  <a:pt x="275305" y="271238"/>
                </a:cubicBezTo>
                <a:close/>
                <a:moveTo>
                  <a:pt x="93667" y="210314"/>
                </a:moveTo>
                <a:cubicBezTo>
                  <a:pt x="93667" y="211251"/>
                  <a:pt x="93667" y="212189"/>
                  <a:pt x="93667" y="212892"/>
                </a:cubicBezTo>
                <a:cubicBezTo>
                  <a:pt x="95779" y="213126"/>
                  <a:pt x="97891" y="213360"/>
                  <a:pt x="100003" y="213595"/>
                </a:cubicBezTo>
                <a:cubicBezTo>
                  <a:pt x="97891" y="212423"/>
                  <a:pt x="95779" y="211486"/>
                  <a:pt x="93667" y="210314"/>
                </a:cubicBezTo>
                <a:close/>
                <a:moveTo>
                  <a:pt x="80202" y="186355"/>
                </a:moveTo>
                <a:cubicBezTo>
                  <a:pt x="82872" y="184714"/>
                  <a:pt x="86275" y="184422"/>
                  <a:pt x="89443" y="186413"/>
                </a:cubicBezTo>
                <a:cubicBezTo>
                  <a:pt x="144356" y="220156"/>
                  <a:pt x="213820" y="232340"/>
                  <a:pt x="269203" y="193209"/>
                </a:cubicBezTo>
                <a:cubicBezTo>
                  <a:pt x="272958" y="190397"/>
                  <a:pt x="276713" y="191100"/>
                  <a:pt x="279059" y="193209"/>
                </a:cubicBezTo>
                <a:cubicBezTo>
                  <a:pt x="281641" y="192271"/>
                  <a:pt x="284692" y="194380"/>
                  <a:pt x="284222" y="197661"/>
                </a:cubicBezTo>
                <a:cubicBezTo>
                  <a:pt x="281876" y="216172"/>
                  <a:pt x="285630" y="237261"/>
                  <a:pt x="288681" y="255304"/>
                </a:cubicBezTo>
                <a:cubicBezTo>
                  <a:pt x="289620" y="261162"/>
                  <a:pt x="304404" y="314587"/>
                  <a:pt x="312383" y="289280"/>
                </a:cubicBezTo>
                <a:cubicBezTo>
                  <a:pt x="321301" y="261162"/>
                  <a:pt x="315434" y="229997"/>
                  <a:pt x="314965" y="201175"/>
                </a:cubicBezTo>
                <a:cubicBezTo>
                  <a:pt x="314730" y="192037"/>
                  <a:pt x="328341" y="190397"/>
                  <a:pt x="330688" y="199067"/>
                </a:cubicBezTo>
                <a:cubicBezTo>
                  <a:pt x="349227" y="270300"/>
                  <a:pt x="328576" y="369887"/>
                  <a:pt x="260051" y="401287"/>
                </a:cubicBezTo>
                <a:cubicBezTo>
                  <a:pt x="261224" y="401287"/>
                  <a:pt x="262163" y="401521"/>
                  <a:pt x="263102" y="401990"/>
                </a:cubicBezTo>
                <a:cubicBezTo>
                  <a:pt x="332330" y="431983"/>
                  <a:pt x="406018" y="510481"/>
                  <a:pt x="401325" y="590150"/>
                </a:cubicBezTo>
                <a:cubicBezTo>
                  <a:pt x="401090" y="596711"/>
                  <a:pt x="395693" y="600226"/>
                  <a:pt x="389591" y="599289"/>
                </a:cubicBezTo>
                <a:cubicBezTo>
                  <a:pt x="347584" y="591790"/>
                  <a:pt x="305108" y="600460"/>
                  <a:pt x="262867" y="595071"/>
                </a:cubicBezTo>
                <a:cubicBezTo>
                  <a:pt x="257704" y="594368"/>
                  <a:pt x="253480" y="591322"/>
                  <a:pt x="253480" y="585698"/>
                </a:cubicBezTo>
                <a:cubicBezTo>
                  <a:pt x="252776" y="529226"/>
                  <a:pt x="239634" y="471115"/>
                  <a:pt x="247144" y="414643"/>
                </a:cubicBezTo>
                <a:cubicBezTo>
                  <a:pt x="247378" y="413003"/>
                  <a:pt x="248082" y="411831"/>
                  <a:pt x="248786" y="410660"/>
                </a:cubicBezTo>
                <a:cubicBezTo>
                  <a:pt x="249021" y="408551"/>
                  <a:pt x="249960" y="406442"/>
                  <a:pt x="251603" y="404802"/>
                </a:cubicBezTo>
                <a:cubicBezTo>
                  <a:pt x="237757" y="409722"/>
                  <a:pt x="222268" y="411831"/>
                  <a:pt x="205137" y="410894"/>
                </a:cubicBezTo>
                <a:cubicBezTo>
                  <a:pt x="96248" y="404802"/>
                  <a:pt x="70903" y="284360"/>
                  <a:pt x="75362" y="194380"/>
                </a:cubicBezTo>
                <a:cubicBezTo>
                  <a:pt x="75597" y="190983"/>
                  <a:pt x="77533" y="187995"/>
                  <a:pt x="80202" y="186355"/>
                </a:cubicBezTo>
                <a:close/>
                <a:moveTo>
                  <a:pt x="204675" y="1071"/>
                </a:moveTo>
                <a:cubicBezTo>
                  <a:pt x="234481" y="-6191"/>
                  <a:pt x="272031" y="25435"/>
                  <a:pt x="297143" y="36212"/>
                </a:cubicBezTo>
                <a:cubicBezTo>
                  <a:pt x="334459" y="52142"/>
                  <a:pt x="374121" y="65730"/>
                  <a:pt x="407917" y="88689"/>
                </a:cubicBezTo>
                <a:cubicBezTo>
                  <a:pt x="415192" y="93843"/>
                  <a:pt x="411907" y="104150"/>
                  <a:pt x="405335" y="105790"/>
                </a:cubicBezTo>
                <a:cubicBezTo>
                  <a:pt x="398295" y="117035"/>
                  <a:pt x="379519" y="122189"/>
                  <a:pt x="367785" y="126172"/>
                </a:cubicBezTo>
                <a:cubicBezTo>
                  <a:pt x="351122" y="132029"/>
                  <a:pt x="331173" y="139291"/>
                  <a:pt x="313102" y="136948"/>
                </a:cubicBezTo>
                <a:cubicBezTo>
                  <a:pt x="271562" y="131092"/>
                  <a:pt x="243164" y="83769"/>
                  <a:pt x="200216" y="93608"/>
                </a:cubicBezTo>
                <a:cubicBezTo>
                  <a:pt x="211481" y="122658"/>
                  <a:pt x="255368" y="139760"/>
                  <a:pt x="282123" y="147256"/>
                </a:cubicBezTo>
                <a:cubicBezTo>
                  <a:pt x="285174" y="148193"/>
                  <a:pt x="286113" y="150770"/>
                  <a:pt x="285643" y="153347"/>
                </a:cubicBezTo>
                <a:cubicBezTo>
                  <a:pt x="288459" y="156627"/>
                  <a:pt x="289398" y="161547"/>
                  <a:pt x="285174" y="165530"/>
                </a:cubicBezTo>
                <a:cubicBezTo>
                  <a:pt x="254899" y="193408"/>
                  <a:pt x="213358" y="214961"/>
                  <a:pt x="172757" y="198328"/>
                </a:cubicBezTo>
                <a:cubicBezTo>
                  <a:pt x="115493" y="174666"/>
                  <a:pt x="65738" y="134840"/>
                  <a:pt x="8474" y="110242"/>
                </a:cubicBezTo>
                <a:cubicBezTo>
                  <a:pt x="728" y="112584"/>
                  <a:pt x="-3261" y="101339"/>
                  <a:pt x="3310" y="97122"/>
                </a:cubicBezTo>
                <a:cubicBezTo>
                  <a:pt x="37341" y="75569"/>
                  <a:pt x="76769" y="61982"/>
                  <a:pt x="113146" y="45114"/>
                </a:cubicBezTo>
                <a:cubicBezTo>
                  <a:pt x="142482" y="31526"/>
                  <a:pt x="173226" y="8568"/>
                  <a:pt x="204675" y="10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38" name="Picture 16-mask">
            <a:extLst>
              <a:ext uri="{FF2B5EF4-FFF2-40B4-BE49-F238E27FC236}">
                <a16:creationId xmlns:a16="http://schemas.microsoft.com/office/drawing/2014/main" id="{E638AE83-7ED7-1AB8-194F-5E5495336569}"/>
              </a:ext>
            </a:extLst>
          </p:cNvPr>
          <p:cNvSpPr/>
          <p:nvPr/>
        </p:nvSpPr>
        <p:spPr>
          <a:xfrm>
            <a:off x="1424609" y="3883989"/>
            <a:ext cx="1318973" cy="1318973"/>
          </a:xfrm>
          <a:prstGeom prst="ellipse">
            <a:avLst/>
          </a:prstGeom>
          <a:noFill/>
          <a:ln w="53975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39" name="read-symbol-of-a-student-reading_46285">
            <a:extLst>
              <a:ext uri="{FF2B5EF4-FFF2-40B4-BE49-F238E27FC236}">
                <a16:creationId xmlns:a16="http://schemas.microsoft.com/office/drawing/2014/main" id="{8067C920-5024-721A-7202-572905EC8D35}"/>
              </a:ext>
            </a:extLst>
          </p:cNvPr>
          <p:cNvSpPr>
            <a:spLocks noChangeAspect="1"/>
          </p:cNvSpPr>
          <p:nvPr/>
        </p:nvSpPr>
        <p:spPr bwMode="auto">
          <a:xfrm>
            <a:off x="1760863" y="4093186"/>
            <a:ext cx="590472" cy="859142"/>
          </a:xfrm>
          <a:custGeom>
            <a:avLst/>
            <a:gdLst>
              <a:gd name="connsiteX0" fmla="*/ 142468 w 412043"/>
              <a:gd name="connsiteY0" fmla="*/ 396851 h 599527"/>
              <a:gd name="connsiteX1" fmla="*/ 153964 w 412043"/>
              <a:gd name="connsiteY1" fmla="*/ 405753 h 599527"/>
              <a:gd name="connsiteX2" fmla="*/ 144814 w 412043"/>
              <a:gd name="connsiteY2" fmla="*/ 585910 h 599527"/>
              <a:gd name="connsiteX3" fmla="*/ 135898 w 412043"/>
              <a:gd name="connsiteY3" fmla="*/ 595046 h 599527"/>
              <a:gd name="connsiteX4" fmla="*/ 15768 w 412043"/>
              <a:gd name="connsiteY4" fmla="*/ 599498 h 599527"/>
              <a:gd name="connsiteX5" fmla="*/ 6383 w 412043"/>
              <a:gd name="connsiteY5" fmla="*/ 590127 h 599527"/>
              <a:gd name="connsiteX6" fmla="*/ 142468 w 412043"/>
              <a:gd name="connsiteY6" fmla="*/ 396851 h 599527"/>
              <a:gd name="connsiteX7" fmla="*/ 275305 w 412043"/>
              <a:gd name="connsiteY7" fmla="*/ 271238 h 599527"/>
              <a:gd name="connsiteX8" fmla="*/ 222034 w 412043"/>
              <a:gd name="connsiteY8" fmla="*/ 284828 h 599527"/>
              <a:gd name="connsiteX9" fmla="*/ 158437 w 412043"/>
              <a:gd name="connsiteY9" fmla="*/ 287640 h 599527"/>
              <a:gd name="connsiteX10" fmla="*/ 99299 w 412043"/>
              <a:gd name="connsiteY10" fmla="*/ 277096 h 599527"/>
              <a:gd name="connsiteX11" fmla="*/ 205137 w 412043"/>
              <a:gd name="connsiteY11" fmla="*/ 392382 h 599527"/>
              <a:gd name="connsiteX12" fmla="*/ 312148 w 412043"/>
              <a:gd name="connsiteY12" fmla="*/ 309432 h 599527"/>
              <a:gd name="connsiteX13" fmla="*/ 305108 w 412043"/>
              <a:gd name="connsiteY13" fmla="*/ 310604 h 599527"/>
              <a:gd name="connsiteX14" fmla="*/ 275305 w 412043"/>
              <a:gd name="connsiteY14" fmla="*/ 271238 h 599527"/>
              <a:gd name="connsiteX15" fmla="*/ 93667 w 412043"/>
              <a:gd name="connsiteY15" fmla="*/ 210314 h 599527"/>
              <a:gd name="connsiteX16" fmla="*/ 93667 w 412043"/>
              <a:gd name="connsiteY16" fmla="*/ 212892 h 599527"/>
              <a:gd name="connsiteX17" fmla="*/ 100003 w 412043"/>
              <a:gd name="connsiteY17" fmla="*/ 213595 h 599527"/>
              <a:gd name="connsiteX18" fmla="*/ 93667 w 412043"/>
              <a:gd name="connsiteY18" fmla="*/ 210314 h 599527"/>
              <a:gd name="connsiteX19" fmla="*/ 80202 w 412043"/>
              <a:gd name="connsiteY19" fmla="*/ 186355 h 599527"/>
              <a:gd name="connsiteX20" fmla="*/ 89443 w 412043"/>
              <a:gd name="connsiteY20" fmla="*/ 186413 h 599527"/>
              <a:gd name="connsiteX21" fmla="*/ 269203 w 412043"/>
              <a:gd name="connsiteY21" fmla="*/ 193209 h 599527"/>
              <a:gd name="connsiteX22" fmla="*/ 279059 w 412043"/>
              <a:gd name="connsiteY22" fmla="*/ 193209 h 599527"/>
              <a:gd name="connsiteX23" fmla="*/ 284222 w 412043"/>
              <a:gd name="connsiteY23" fmla="*/ 197661 h 599527"/>
              <a:gd name="connsiteX24" fmla="*/ 288681 w 412043"/>
              <a:gd name="connsiteY24" fmla="*/ 255304 h 599527"/>
              <a:gd name="connsiteX25" fmla="*/ 312383 w 412043"/>
              <a:gd name="connsiteY25" fmla="*/ 289280 h 599527"/>
              <a:gd name="connsiteX26" fmla="*/ 314965 w 412043"/>
              <a:gd name="connsiteY26" fmla="*/ 201175 h 599527"/>
              <a:gd name="connsiteX27" fmla="*/ 330688 w 412043"/>
              <a:gd name="connsiteY27" fmla="*/ 199067 h 599527"/>
              <a:gd name="connsiteX28" fmla="*/ 260051 w 412043"/>
              <a:gd name="connsiteY28" fmla="*/ 401287 h 599527"/>
              <a:gd name="connsiteX29" fmla="*/ 263102 w 412043"/>
              <a:gd name="connsiteY29" fmla="*/ 401990 h 599527"/>
              <a:gd name="connsiteX30" fmla="*/ 401325 w 412043"/>
              <a:gd name="connsiteY30" fmla="*/ 590150 h 599527"/>
              <a:gd name="connsiteX31" fmla="*/ 389591 w 412043"/>
              <a:gd name="connsiteY31" fmla="*/ 599289 h 599527"/>
              <a:gd name="connsiteX32" fmla="*/ 262867 w 412043"/>
              <a:gd name="connsiteY32" fmla="*/ 595071 h 599527"/>
              <a:gd name="connsiteX33" fmla="*/ 253480 w 412043"/>
              <a:gd name="connsiteY33" fmla="*/ 585698 h 599527"/>
              <a:gd name="connsiteX34" fmla="*/ 247144 w 412043"/>
              <a:gd name="connsiteY34" fmla="*/ 414643 h 599527"/>
              <a:gd name="connsiteX35" fmla="*/ 248786 w 412043"/>
              <a:gd name="connsiteY35" fmla="*/ 410660 h 599527"/>
              <a:gd name="connsiteX36" fmla="*/ 251603 w 412043"/>
              <a:gd name="connsiteY36" fmla="*/ 404802 h 599527"/>
              <a:gd name="connsiteX37" fmla="*/ 205137 w 412043"/>
              <a:gd name="connsiteY37" fmla="*/ 410894 h 599527"/>
              <a:gd name="connsiteX38" fmla="*/ 75362 w 412043"/>
              <a:gd name="connsiteY38" fmla="*/ 194380 h 599527"/>
              <a:gd name="connsiteX39" fmla="*/ 80202 w 412043"/>
              <a:gd name="connsiteY39" fmla="*/ 186355 h 599527"/>
              <a:gd name="connsiteX40" fmla="*/ 204675 w 412043"/>
              <a:gd name="connsiteY40" fmla="*/ 1071 h 599527"/>
              <a:gd name="connsiteX41" fmla="*/ 297143 w 412043"/>
              <a:gd name="connsiteY41" fmla="*/ 36212 h 599527"/>
              <a:gd name="connsiteX42" fmla="*/ 407917 w 412043"/>
              <a:gd name="connsiteY42" fmla="*/ 88689 h 599527"/>
              <a:gd name="connsiteX43" fmla="*/ 405335 w 412043"/>
              <a:gd name="connsiteY43" fmla="*/ 105790 h 599527"/>
              <a:gd name="connsiteX44" fmla="*/ 367785 w 412043"/>
              <a:gd name="connsiteY44" fmla="*/ 126172 h 599527"/>
              <a:gd name="connsiteX45" fmla="*/ 313102 w 412043"/>
              <a:gd name="connsiteY45" fmla="*/ 136948 h 599527"/>
              <a:gd name="connsiteX46" fmla="*/ 200216 w 412043"/>
              <a:gd name="connsiteY46" fmla="*/ 93608 h 599527"/>
              <a:gd name="connsiteX47" fmla="*/ 282123 w 412043"/>
              <a:gd name="connsiteY47" fmla="*/ 147256 h 599527"/>
              <a:gd name="connsiteX48" fmla="*/ 285643 w 412043"/>
              <a:gd name="connsiteY48" fmla="*/ 153347 h 599527"/>
              <a:gd name="connsiteX49" fmla="*/ 285174 w 412043"/>
              <a:gd name="connsiteY49" fmla="*/ 165530 h 599527"/>
              <a:gd name="connsiteX50" fmla="*/ 172757 w 412043"/>
              <a:gd name="connsiteY50" fmla="*/ 198328 h 599527"/>
              <a:gd name="connsiteX51" fmla="*/ 8474 w 412043"/>
              <a:gd name="connsiteY51" fmla="*/ 110242 h 599527"/>
              <a:gd name="connsiteX52" fmla="*/ 3310 w 412043"/>
              <a:gd name="connsiteY52" fmla="*/ 97122 h 599527"/>
              <a:gd name="connsiteX53" fmla="*/ 113146 w 412043"/>
              <a:gd name="connsiteY53" fmla="*/ 45114 h 599527"/>
              <a:gd name="connsiteX54" fmla="*/ 204675 w 412043"/>
              <a:gd name="connsiteY54" fmla="*/ 1071 h 59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12043" h="599527">
                <a:moveTo>
                  <a:pt x="142468" y="396851"/>
                </a:moveTo>
                <a:cubicBezTo>
                  <a:pt x="148333" y="395679"/>
                  <a:pt x="153730" y="399662"/>
                  <a:pt x="153964" y="405753"/>
                </a:cubicBezTo>
                <a:cubicBezTo>
                  <a:pt x="156545" y="464556"/>
                  <a:pt x="165461" y="529215"/>
                  <a:pt x="144814" y="585910"/>
                </a:cubicBezTo>
                <a:cubicBezTo>
                  <a:pt x="145048" y="590595"/>
                  <a:pt x="142233" y="595515"/>
                  <a:pt x="135898" y="595046"/>
                </a:cubicBezTo>
                <a:cubicBezTo>
                  <a:pt x="95776" y="591532"/>
                  <a:pt x="55889" y="595046"/>
                  <a:pt x="15768" y="599498"/>
                </a:cubicBezTo>
                <a:cubicBezTo>
                  <a:pt x="10606" y="599966"/>
                  <a:pt x="6383" y="594812"/>
                  <a:pt x="6383" y="590127"/>
                </a:cubicBezTo>
                <a:cubicBezTo>
                  <a:pt x="5913" y="512348"/>
                  <a:pt x="62224" y="414655"/>
                  <a:pt x="142468" y="396851"/>
                </a:cubicBezTo>
                <a:close/>
                <a:moveTo>
                  <a:pt x="275305" y="271238"/>
                </a:moveTo>
                <a:cubicBezTo>
                  <a:pt x="260285" y="280845"/>
                  <a:pt x="239165" y="282251"/>
                  <a:pt x="222034" y="284828"/>
                </a:cubicBezTo>
                <a:cubicBezTo>
                  <a:pt x="201148" y="287875"/>
                  <a:pt x="179557" y="289280"/>
                  <a:pt x="158437" y="287640"/>
                </a:cubicBezTo>
                <a:cubicBezTo>
                  <a:pt x="143887" y="286469"/>
                  <a:pt x="116899" y="285531"/>
                  <a:pt x="99299" y="277096"/>
                </a:cubicBezTo>
                <a:cubicBezTo>
                  <a:pt x="110329" y="336145"/>
                  <a:pt x="139663" y="391679"/>
                  <a:pt x="205137" y="392382"/>
                </a:cubicBezTo>
                <a:cubicBezTo>
                  <a:pt x="262163" y="392851"/>
                  <a:pt x="296895" y="356062"/>
                  <a:pt x="312148" y="309432"/>
                </a:cubicBezTo>
                <a:cubicBezTo>
                  <a:pt x="310036" y="310135"/>
                  <a:pt x="307690" y="310604"/>
                  <a:pt x="305108" y="310604"/>
                </a:cubicBezTo>
                <a:cubicBezTo>
                  <a:pt x="287977" y="310604"/>
                  <a:pt x="279294" y="293030"/>
                  <a:pt x="275305" y="271238"/>
                </a:cubicBezTo>
                <a:close/>
                <a:moveTo>
                  <a:pt x="93667" y="210314"/>
                </a:moveTo>
                <a:cubicBezTo>
                  <a:pt x="93667" y="211251"/>
                  <a:pt x="93667" y="212189"/>
                  <a:pt x="93667" y="212892"/>
                </a:cubicBezTo>
                <a:cubicBezTo>
                  <a:pt x="95779" y="213126"/>
                  <a:pt x="97891" y="213360"/>
                  <a:pt x="100003" y="213595"/>
                </a:cubicBezTo>
                <a:cubicBezTo>
                  <a:pt x="97891" y="212423"/>
                  <a:pt x="95779" y="211486"/>
                  <a:pt x="93667" y="210314"/>
                </a:cubicBezTo>
                <a:close/>
                <a:moveTo>
                  <a:pt x="80202" y="186355"/>
                </a:moveTo>
                <a:cubicBezTo>
                  <a:pt x="82872" y="184714"/>
                  <a:pt x="86275" y="184422"/>
                  <a:pt x="89443" y="186413"/>
                </a:cubicBezTo>
                <a:cubicBezTo>
                  <a:pt x="144356" y="220156"/>
                  <a:pt x="213820" y="232340"/>
                  <a:pt x="269203" y="193209"/>
                </a:cubicBezTo>
                <a:cubicBezTo>
                  <a:pt x="272958" y="190397"/>
                  <a:pt x="276713" y="191100"/>
                  <a:pt x="279059" y="193209"/>
                </a:cubicBezTo>
                <a:cubicBezTo>
                  <a:pt x="281641" y="192271"/>
                  <a:pt x="284692" y="194380"/>
                  <a:pt x="284222" y="197661"/>
                </a:cubicBezTo>
                <a:cubicBezTo>
                  <a:pt x="281876" y="216172"/>
                  <a:pt x="285630" y="237261"/>
                  <a:pt x="288681" y="255304"/>
                </a:cubicBezTo>
                <a:cubicBezTo>
                  <a:pt x="289620" y="261162"/>
                  <a:pt x="304404" y="314587"/>
                  <a:pt x="312383" y="289280"/>
                </a:cubicBezTo>
                <a:cubicBezTo>
                  <a:pt x="321301" y="261162"/>
                  <a:pt x="315434" y="229997"/>
                  <a:pt x="314965" y="201175"/>
                </a:cubicBezTo>
                <a:cubicBezTo>
                  <a:pt x="314730" y="192037"/>
                  <a:pt x="328341" y="190397"/>
                  <a:pt x="330688" y="199067"/>
                </a:cubicBezTo>
                <a:cubicBezTo>
                  <a:pt x="349227" y="270300"/>
                  <a:pt x="328576" y="369887"/>
                  <a:pt x="260051" y="401287"/>
                </a:cubicBezTo>
                <a:cubicBezTo>
                  <a:pt x="261224" y="401287"/>
                  <a:pt x="262163" y="401521"/>
                  <a:pt x="263102" y="401990"/>
                </a:cubicBezTo>
                <a:cubicBezTo>
                  <a:pt x="332330" y="431983"/>
                  <a:pt x="406018" y="510481"/>
                  <a:pt x="401325" y="590150"/>
                </a:cubicBezTo>
                <a:cubicBezTo>
                  <a:pt x="401090" y="596711"/>
                  <a:pt x="395693" y="600226"/>
                  <a:pt x="389591" y="599289"/>
                </a:cubicBezTo>
                <a:cubicBezTo>
                  <a:pt x="347584" y="591790"/>
                  <a:pt x="305108" y="600460"/>
                  <a:pt x="262867" y="595071"/>
                </a:cubicBezTo>
                <a:cubicBezTo>
                  <a:pt x="257704" y="594368"/>
                  <a:pt x="253480" y="591322"/>
                  <a:pt x="253480" y="585698"/>
                </a:cubicBezTo>
                <a:cubicBezTo>
                  <a:pt x="252776" y="529226"/>
                  <a:pt x="239634" y="471115"/>
                  <a:pt x="247144" y="414643"/>
                </a:cubicBezTo>
                <a:cubicBezTo>
                  <a:pt x="247378" y="413003"/>
                  <a:pt x="248082" y="411831"/>
                  <a:pt x="248786" y="410660"/>
                </a:cubicBezTo>
                <a:cubicBezTo>
                  <a:pt x="249021" y="408551"/>
                  <a:pt x="249960" y="406442"/>
                  <a:pt x="251603" y="404802"/>
                </a:cubicBezTo>
                <a:cubicBezTo>
                  <a:pt x="237757" y="409722"/>
                  <a:pt x="222268" y="411831"/>
                  <a:pt x="205137" y="410894"/>
                </a:cubicBezTo>
                <a:cubicBezTo>
                  <a:pt x="96248" y="404802"/>
                  <a:pt x="70903" y="284360"/>
                  <a:pt x="75362" y="194380"/>
                </a:cubicBezTo>
                <a:cubicBezTo>
                  <a:pt x="75597" y="190983"/>
                  <a:pt x="77533" y="187995"/>
                  <a:pt x="80202" y="186355"/>
                </a:cubicBezTo>
                <a:close/>
                <a:moveTo>
                  <a:pt x="204675" y="1071"/>
                </a:moveTo>
                <a:cubicBezTo>
                  <a:pt x="234481" y="-6191"/>
                  <a:pt x="272031" y="25435"/>
                  <a:pt x="297143" y="36212"/>
                </a:cubicBezTo>
                <a:cubicBezTo>
                  <a:pt x="334459" y="52142"/>
                  <a:pt x="374121" y="65730"/>
                  <a:pt x="407917" y="88689"/>
                </a:cubicBezTo>
                <a:cubicBezTo>
                  <a:pt x="415192" y="93843"/>
                  <a:pt x="411907" y="104150"/>
                  <a:pt x="405335" y="105790"/>
                </a:cubicBezTo>
                <a:cubicBezTo>
                  <a:pt x="398295" y="117035"/>
                  <a:pt x="379519" y="122189"/>
                  <a:pt x="367785" y="126172"/>
                </a:cubicBezTo>
                <a:cubicBezTo>
                  <a:pt x="351122" y="132029"/>
                  <a:pt x="331173" y="139291"/>
                  <a:pt x="313102" y="136948"/>
                </a:cubicBezTo>
                <a:cubicBezTo>
                  <a:pt x="271562" y="131092"/>
                  <a:pt x="243164" y="83769"/>
                  <a:pt x="200216" y="93608"/>
                </a:cubicBezTo>
                <a:cubicBezTo>
                  <a:pt x="211481" y="122658"/>
                  <a:pt x="255368" y="139760"/>
                  <a:pt x="282123" y="147256"/>
                </a:cubicBezTo>
                <a:cubicBezTo>
                  <a:pt x="285174" y="148193"/>
                  <a:pt x="286113" y="150770"/>
                  <a:pt x="285643" y="153347"/>
                </a:cubicBezTo>
                <a:cubicBezTo>
                  <a:pt x="288459" y="156627"/>
                  <a:pt x="289398" y="161547"/>
                  <a:pt x="285174" y="165530"/>
                </a:cubicBezTo>
                <a:cubicBezTo>
                  <a:pt x="254899" y="193408"/>
                  <a:pt x="213358" y="214961"/>
                  <a:pt x="172757" y="198328"/>
                </a:cubicBezTo>
                <a:cubicBezTo>
                  <a:pt x="115493" y="174666"/>
                  <a:pt x="65738" y="134840"/>
                  <a:pt x="8474" y="110242"/>
                </a:cubicBezTo>
                <a:cubicBezTo>
                  <a:pt x="728" y="112584"/>
                  <a:pt x="-3261" y="101339"/>
                  <a:pt x="3310" y="97122"/>
                </a:cubicBezTo>
                <a:cubicBezTo>
                  <a:pt x="37341" y="75569"/>
                  <a:pt x="76769" y="61982"/>
                  <a:pt x="113146" y="45114"/>
                </a:cubicBezTo>
                <a:cubicBezTo>
                  <a:pt x="142482" y="31526"/>
                  <a:pt x="173226" y="8568"/>
                  <a:pt x="204675" y="10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微软雅黑" panose="020B0503020204020204" pitchFamily="34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1136198" y="-5652"/>
            <a:ext cx="3438624" cy="1963112"/>
            <a:chOff x="4376687" y="1754211"/>
            <a:chExt cx="3438624" cy="1963112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4376687" y="1754211"/>
              <a:ext cx="3438624" cy="1963112"/>
              <a:chOff x="4376687" y="1928821"/>
              <a:chExt cx="3438624" cy="1963112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4376687" y="1928821"/>
                <a:ext cx="3438624" cy="1963112"/>
              </a:xfrm>
              <a:prstGeom prst="rect">
                <a:avLst/>
              </a:prstGeom>
              <a:effectLst/>
            </p:spPr>
          </p:pic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850785" y="2746208"/>
                <a:ext cx="2490426" cy="703836"/>
              </a:xfrm>
              <a:prstGeom prst="rect">
                <a:avLst/>
              </a:prstGeom>
              <a:noFill/>
              <a:effectLst/>
            </p:spPr>
            <p:txBody>
              <a:bodyPr wrap="square" lIns="41002" tIns="20501" rIns="41002" bIns="20501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4305">
                    <a:gradFill flip="none" rotWithShape="1">
                      <a:gsLst>
                        <a:gs pos="88000">
                          <a:schemeClr val="accent1"/>
                        </a:gs>
                        <a:gs pos="48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+mj-ea"/>
                    <a:ea typeface="+mj-ea"/>
                  </a:rPr>
                  <a:t>教学导入</a:t>
                </a: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5052059" y="3410180"/>
              <a:ext cx="2165892" cy="234612"/>
            </a:xfrm>
            <a:prstGeom prst="rect">
              <a:avLst/>
            </a:prstGeom>
            <a:noFill/>
            <a:effectLst/>
          </p:spPr>
          <p:txBody>
            <a:bodyPr wrap="square" lIns="41002" tIns="20501" rIns="41002" bIns="20501" rtlCol="0">
              <a:noAutofit/>
            </a:bodyPr>
            <a:lstStyle/>
            <a:p>
              <a:pPr algn="dist"/>
              <a:r>
                <a:rPr lang="en-US" altLang="zh-CN" sz="1256">
                  <a:solidFill>
                    <a:srgbClr val="A44032"/>
                  </a:solidFill>
                  <a:latin typeface="+mn-ea"/>
                </a:rPr>
                <a:t>JAO  XUE  DAO  RU</a:t>
              </a:r>
              <a:endParaRPr lang="zh-CN" altLang="en-US" sz="1256">
                <a:solidFill>
                  <a:srgbClr val="A44032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632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2231584" y="265483"/>
            <a:ext cx="7668650" cy="4378036"/>
            <a:chOff x="2261674" y="546749"/>
            <a:chExt cx="7668650" cy="437803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2261674" y="546749"/>
              <a:ext cx="7668650" cy="4378036"/>
              <a:chOff x="2261674" y="721359"/>
              <a:chExt cx="7668650" cy="4378036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2261674" y="721359"/>
                <a:ext cx="7668650" cy="4378036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3317480" y="2570363"/>
                <a:ext cx="5328745" cy="15696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/>
                  <a:t>学法指导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3511161" y="4252902"/>
              <a:ext cx="5111310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8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XUE </a:t>
              </a:r>
              <a:r>
                <a:rPr lang="zh-CN" altLang="en-US" sz="28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 </a:t>
              </a:r>
              <a:r>
                <a:rPr lang="en-US" altLang="zh-CN" sz="280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FA  ZHI  DAO</a:t>
              </a:r>
              <a:endParaRPr lang="zh-CN" altLang="en-US" sz="280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pic>
        <p:nvPicPr>
          <p:cNvPr id="20" name="图片 19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802D324-92B4-45F9-A701-EC40897582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01"/>
          <a:stretch/>
        </p:blipFill>
        <p:spPr>
          <a:xfrm>
            <a:off x="3179307" y="1078251"/>
            <a:ext cx="3453744" cy="1084438"/>
          </a:xfrm>
          <a:prstGeom prst="rect">
            <a:avLst/>
          </a:prstGeom>
        </p:spPr>
      </p:pic>
      <p:pic>
        <p:nvPicPr>
          <p:cNvPr id="21" name="图片 20" descr="摄图网_401570410_中国风金色流云祥云矢量素材（非企业商用）">
            <a:extLst>
              <a:ext uri="{FF2B5EF4-FFF2-40B4-BE49-F238E27FC236}">
                <a16:creationId xmlns:a16="http://schemas.microsoft.com/office/drawing/2014/main" id="{82DA5EBB-F0EA-48B0-8587-93C6345CFD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6" b="67907"/>
          <a:stretch/>
        </p:blipFill>
        <p:spPr>
          <a:xfrm>
            <a:off x="5926963" y="4560865"/>
            <a:ext cx="3439624" cy="78929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F576F36-6967-44A4-B644-E2559932C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6422"/>
          <a:stretch>
            <a:fillRect/>
          </a:stretch>
        </p:blipFill>
        <p:spPr>
          <a:xfrm rot="3747280">
            <a:off x="6791183" y="-941628"/>
            <a:ext cx="5379926" cy="5091440"/>
          </a:xfrm>
          <a:custGeom>
            <a:avLst/>
            <a:gdLst>
              <a:gd name="connsiteX0" fmla="*/ 0 w 5379926"/>
              <a:gd name="connsiteY0" fmla="*/ 4234444 h 5091440"/>
              <a:gd name="connsiteX1" fmla="*/ 1674570 w 5379926"/>
              <a:gd name="connsiteY1" fmla="*/ 1023831 h 5091440"/>
              <a:gd name="connsiteX2" fmla="*/ 1704611 w 5379926"/>
              <a:gd name="connsiteY2" fmla="*/ 1027944 h 5091440"/>
              <a:gd name="connsiteX3" fmla="*/ 1759390 w 5379926"/>
              <a:gd name="connsiteY3" fmla="*/ 1155114 h 5091440"/>
              <a:gd name="connsiteX4" fmla="*/ 2045265 w 5379926"/>
              <a:gd name="connsiteY4" fmla="*/ 957848 h 5091440"/>
              <a:gd name="connsiteX5" fmla="*/ 2675800 w 5379926"/>
              <a:gd name="connsiteY5" fmla="*/ 1079390 h 5091440"/>
              <a:gd name="connsiteX6" fmla="*/ 3114264 w 5379926"/>
              <a:gd name="connsiteY6" fmla="*/ 848514 h 5091440"/>
              <a:gd name="connsiteX7" fmla="*/ 3636239 w 5379926"/>
              <a:gd name="connsiteY7" fmla="*/ 55142 h 5091440"/>
              <a:gd name="connsiteX8" fmla="*/ 3671050 w 5379926"/>
              <a:gd name="connsiteY8" fmla="*/ 0 h 5091440"/>
              <a:gd name="connsiteX9" fmla="*/ 5379926 w 5379926"/>
              <a:gd name="connsiteY9" fmla="*/ 891303 h 5091440"/>
              <a:gd name="connsiteX10" fmla="*/ 5379926 w 5379926"/>
              <a:gd name="connsiteY10" fmla="*/ 5091440 h 5091440"/>
              <a:gd name="connsiteX11" fmla="*/ 643290 w 5379926"/>
              <a:gd name="connsiteY11" fmla="*/ 5091440 h 5091440"/>
              <a:gd name="connsiteX12" fmla="*/ 598669 w 5379926"/>
              <a:gd name="connsiteY12" fmla="*/ 5032706 h 5091440"/>
              <a:gd name="connsiteX13" fmla="*/ 192145 w 5379926"/>
              <a:gd name="connsiteY13" fmla="*/ 4489937 h 5091440"/>
              <a:gd name="connsiteX14" fmla="*/ 12050 w 5379926"/>
              <a:gd name="connsiteY14" fmla="*/ 4250940 h 50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9926" h="5091440">
                <a:moveTo>
                  <a:pt x="0" y="4234444"/>
                </a:moveTo>
                <a:lnTo>
                  <a:pt x="1674570" y="1023831"/>
                </a:lnTo>
                <a:lnTo>
                  <a:pt x="1704611" y="1027944"/>
                </a:lnTo>
                <a:cubicBezTo>
                  <a:pt x="1817673" y="1053886"/>
                  <a:pt x="1690654" y="1165144"/>
                  <a:pt x="1759390" y="1155114"/>
                </a:cubicBezTo>
                <a:cubicBezTo>
                  <a:pt x="1851037" y="1141740"/>
                  <a:pt x="1892531" y="970468"/>
                  <a:pt x="2045265" y="957848"/>
                </a:cubicBezTo>
                <a:cubicBezTo>
                  <a:pt x="2198000" y="945227"/>
                  <a:pt x="2497633" y="1097611"/>
                  <a:pt x="2675800" y="1079390"/>
                </a:cubicBezTo>
                <a:cubicBezTo>
                  <a:pt x="2853966" y="1061167"/>
                  <a:pt x="2765221" y="1220269"/>
                  <a:pt x="3114264" y="848514"/>
                </a:cubicBezTo>
                <a:cubicBezTo>
                  <a:pt x="3245155" y="709106"/>
                  <a:pt x="3427888" y="394492"/>
                  <a:pt x="3636239" y="55142"/>
                </a:cubicBezTo>
                <a:lnTo>
                  <a:pt x="3671050" y="0"/>
                </a:lnTo>
                <a:lnTo>
                  <a:pt x="5379926" y="891303"/>
                </a:lnTo>
                <a:lnTo>
                  <a:pt x="5379926" y="5091440"/>
                </a:lnTo>
                <a:lnTo>
                  <a:pt x="643290" y="5091440"/>
                </a:lnTo>
                <a:lnTo>
                  <a:pt x="598669" y="5032706"/>
                </a:lnTo>
                <a:cubicBezTo>
                  <a:pt x="451283" y="4836181"/>
                  <a:pt x="313412" y="4648813"/>
                  <a:pt x="192145" y="4489937"/>
                </a:cubicBezTo>
                <a:cubicBezTo>
                  <a:pt x="131511" y="4410499"/>
                  <a:pt x="71310" y="4330704"/>
                  <a:pt x="12050" y="4250940"/>
                </a:cubicBezTo>
                <a:close/>
              </a:path>
            </a:pathLst>
          </a:cu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C4A6177D-5907-4681-889F-E50F7DE8F84E}"/>
              </a:ext>
            </a:extLst>
          </p:cNvPr>
          <p:cNvGrpSpPr/>
          <p:nvPr/>
        </p:nvGrpSpPr>
        <p:grpSpPr>
          <a:xfrm>
            <a:off x="3677176" y="3441644"/>
            <a:ext cx="3184732" cy="3709329"/>
            <a:chOff x="5486949" y="3971833"/>
            <a:chExt cx="2446643" cy="284966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6DE22A3-4D88-4BD8-B735-277BAEBA0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9351443">
              <a:off x="5486949" y="3971833"/>
              <a:ext cx="2213515" cy="2326032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B5CAABF-014A-4A28-A0EC-AF744EC06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76706" r="83390" b="16214"/>
            <a:stretch>
              <a:fillRect/>
            </a:stretch>
          </p:blipFill>
          <p:spPr>
            <a:xfrm rot="9351443">
              <a:off x="6665715" y="5604342"/>
              <a:ext cx="1267877" cy="1217151"/>
            </a:xfrm>
            <a:custGeom>
              <a:avLst/>
              <a:gdLst>
                <a:gd name="connsiteX0" fmla="*/ 134742 w 873207"/>
                <a:gd name="connsiteY0" fmla="*/ 832502 h 838271"/>
                <a:gd name="connsiteX1" fmla="*/ 107191 w 873207"/>
                <a:gd name="connsiteY1" fmla="*/ 819855 h 838271"/>
                <a:gd name="connsiteX2" fmla="*/ 68543 w 873207"/>
                <a:gd name="connsiteY2" fmla="*/ 28799 h 838271"/>
                <a:gd name="connsiteX3" fmla="*/ 734325 w 873207"/>
                <a:gd name="connsiteY3" fmla="*/ 213055 h 838271"/>
                <a:gd name="connsiteX4" fmla="*/ 821387 w 873207"/>
                <a:gd name="connsiteY4" fmla="*/ 556497 h 838271"/>
                <a:gd name="connsiteX5" fmla="*/ 134742 w 873207"/>
                <a:gd name="connsiteY5" fmla="*/ 832502 h 8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07" h="838271">
                  <a:moveTo>
                    <a:pt x="134742" y="832502"/>
                  </a:moveTo>
                  <a:cubicBezTo>
                    <a:pt x="124277" y="829528"/>
                    <a:pt x="115032" y="825351"/>
                    <a:pt x="107191" y="819855"/>
                  </a:cubicBezTo>
                  <a:cubicBezTo>
                    <a:pt x="-18284" y="731904"/>
                    <a:pt x="-36767" y="131693"/>
                    <a:pt x="68543" y="28799"/>
                  </a:cubicBezTo>
                  <a:cubicBezTo>
                    <a:pt x="173855" y="-74094"/>
                    <a:pt x="608850" y="125104"/>
                    <a:pt x="734325" y="213055"/>
                  </a:cubicBezTo>
                  <a:cubicBezTo>
                    <a:pt x="859798" y="301004"/>
                    <a:pt x="925908" y="455363"/>
                    <a:pt x="821387" y="556497"/>
                  </a:cubicBezTo>
                  <a:cubicBezTo>
                    <a:pt x="723399" y="651310"/>
                    <a:pt x="291708" y="877116"/>
                    <a:pt x="134742" y="832502"/>
                  </a:cubicBezTo>
                  <a:close/>
                </a:path>
              </a:pathLst>
            </a:cu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9218A81-FB8D-4E47-8874-905F5C70E4FD}"/>
              </a:ext>
            </a:extLst>
          </p:cNvPr>
          <p:cNvGrpSpPr/>
          <p:nvPr/>
        </p:nvGrpSpPr>
        <p:grpSpPr>
          <a:xfrm>
            <a:off x="7051625" y="404635"/>
            <a:ext cx="2363434" cy="2050013"/>
            <a:chOff x="9119297" y="2096552"/>
            <a:chExt cx="1993767" cy="1729368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852C886-A9D4-4533-9D34-090B887D2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0" t="74317" r="3035" b="16210"/>
            <a:stretch>
              <a:fillRect/>
            </a:stretch>
          </p:blipFill>
          <p:spPr>
            <a:xfrm rot="1562950">
              <a:off x="9741950" y="2385109"/>
              <a:ext cx="1371114" cy="1440811"/>
            </a:xfrm>
            <a:custGeom>
              <a:avLst/>
              <a:gdLst>
                <a:gd name="connsiteX0" fmla="*/ 163942 w 1067342"/>
                <a:gd name="connsiteY0" fmla="*/ 1060216 h 1121597"/>
                <a:gd name="connsiteX1" fmla="*/ 2040 w 1067342"/>
                <a:gd name="connsiteY1" fmla="*/ 853673 h 1121597"/>
                <a:gd name="connsiteX2" fmla="*/ 298463 w 1067342"/>
                <a:gd name="connsiteY2" fmla="*/ 22538 h 1121597"/>
                <a:gd name="connsiteX3" fmla="*/ 993383 w 1067342"/>
                <a:gd name="connsiteY3" fmla="*/ 283274 h 1121597"/>
                <a:gd name="connsiteX4" fmla="*/ 983576 w 1067342"/>
                <a:gd name="connsiteY4" fmla="*/ 786245 h 1121597"/>
                <a:gd name="connsiteX5" fmla="*/ 427813 w 1067342"/>
                <a:gd name="connsiteY5" fmla="*/ 1120616 h 1121597"/>
                <a:gd name="connsiteX6" fmla="*/ 163942 w 1067342"/>
                <a:gd name="connsiteY6" fmla="*/ 1060216 h 11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7342" h="1121597">
                  <a:moveTo>
                    <a:pt x="163942" y="1060216"/>
                  </a:moveTo>
                  <a:cubicBezTo>
                    <a:pt x="79883" y="1014876"/>
                    <a:pt x="12819" y="945180"/>
                    <a:pt x="2040" y="853673"/>
                  </a:cubicBezTo>
                  <a:cubicBezTo>
                    <a:pt x="-19519" y="670661"/>
                    <a:pt x="133238" y="117604"/>
                    <a:pt x="298463" y="22538"/>
                  </a:cubicBezTo>
                  <a:cubicBezTo>
                    <a:pt x="463687" y="-72529"/>
                    <a:pt x="879198" y="155990"/>
                    <a:pt x="993383" y="283274"/>
                  </a:cubicBezTo>
                  <a:cubicBezTo>
                    <a:pt x="1107569" y="410559"/>
                    <a:pt x="1077838" y="646688"/>
                    <a:pt x="983576" y="786245"/>
                  </a:cubicBezTo>
                  <a:cubicBezTo>
                    <a:pt x="889314" y="925802"/>
                    <a:pt x="585332" y="1108770"/>
                    <a:pt x="427813" y="1120616"/>
                  </a:cubicBezTo>
                  <a:cubicBezTo>
                    <a:pt x="349053" y="1126538"/>
                    <a:pt x="248000" y="1105556"/>
                    <a:pt x="163942" y="1060216"/>
                  </a:cubicBezTo>
                  <a:close/>
                </a:path>
              </a:pathLst>
            </a:cu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35BE72E-EF3C-440F-8D09-D4AF9CE84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6" t="79966" r="53091" b="16038"/>
            <a:stretch>
              <a:fillRect/>
            </a:stretch>
          </p:blipFill>
          <p:spPr>
            <a:xfrm rot="9351443">
              <a:off x="9119297" y="2096552"/>
              <a:ext cx="738767" cy="770430"/>
            </a:xfrm>
            <a:custGeom>
              <a:avLst/>
              <a:gdLst>
                <a:gd name="connsiteX0" fmla="*/ 153019 w 453652"/>
                <a:gd name="connsiteY0" fmla="*/ 466481 h 473095"/>
                <a:gd name="connsiteX1" fmla="*/ 8727 w 453652"/>
                <a:gd name="connsiteY1" fmla="*/ 312986 h 473095"/>
                <a:gd name="connsiteX2" fmla="*/ 61710 w 453652"/>
                <a:gd name="connsiteY2" fmla="*/ 194777 h 473095"/>
                <a:gd name="connsiteX3" fmla="*/ 323049 w 453652"/>
                <a:gd name="connsiteY3" fmla="*/ 2948 h 473095"/>
                <a:gd name="connsiteX4" fmla="*/ 439582 w 453652"/>
                <a:gd name="connsiteY4" fmla="*/ 96932 h 473095"/>
                <a:gd name="connsiteX5" fmla="*/ 422571 w 453652"/>
                <a:gd name="connsiteY5" fmla="*/ 339819 h 473095"/>
                <a:gd name="connsiteX6" fmla="*/ 179212 w 453652"/>
                <a:gd name="connsiteY6" fmla="*/ 472904 h 473095"/>
                <a:gd name="connsiteX7" fmla="*/ 153019 w 453652"/>
                <a:gd name="connsiteY7" fmla="*/ 466481 h 4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652" h="473095">
                  <a:moveTo>
                    <a:pt x="153019" y="466481"/>
                  </a:moveTo>
                  <a:cubicBezTo>
                    <a:pt x="91438" y="441239"/>
                    <a:pt x="28695" y="349945"/>
                    <a:pt x="8727" y="312986"/>
                  </a:cubicBezTo>
                  <a:cubicBezTo>
                    <a:pt x="-14093" y="270748"/>
                    <a:pt x="9323" y="246450"/>
                    <a:pt x="61710" y="194777"/>
                  </a:cubicBezTo>
                  <a:cubicBezTo>
                    <a:pt x="114097" y="143104"/>
                    <a:pt x="260071" y="19255"/>
                    <a:pt x="323049" y="2948"/>
                  </a:cubicBezTo>
                  <a:cubicBezTo>
                    <a:pt x="386028" y="-13360"/>
                    <a:pt x="422995" y="40786"/>
                    <a:pt x="439582" y="96932"/>
                  </a:cubicBezTo>
                  <a:cubicBezTo>
                    <a:pt x="456169" y="153077"/>
                    <a:pt x="465966" y="277157"/>
                    <a:pt x="422571" y="339819"/>
                  </a:cubicBezTo>
                  <a:cubicBezTo>
                    <a:pt x="379176" y="402481"/>
                    <a:pt x="248186" y="477376"/>
                    <a:pt x="179212" y="472904"/>
                  </a:cubicBezTo>
                  <a:cubicBezTo>
                    <a:pt x="170590" y="472345"/>
                    <a:pt x="161816" y="470087"/>
                    <a:pt x="153019" y="466481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7625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26F2215-1EE2-4A8B-9039-D1AEEE2FC1A4}"/>
              </a:ext>
            </a:extLst>
          </p:cNvPr>
          <p:cNvSpPr txBox="1"/>
          <p:nvPr/>
        </p:nvSpPr>
        <p:spPr>
          <a:xfrm>
            <a:off x="4212637" y="4265114"/>
            <a:ext cx="5624606" cy="584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200">
                <a:solidFill>
                  <a:schemeClr val="accent1"/>
                </a:solidFill>
                <a:latin typeface="+mj-ea"/>
                <a:ea typeface="+mj-ea"/>
                <a:cs typeface="汉仪行楷简" panose="02010609000101010101" charset="-122"/>
              </a:rPr>
              <a:t>“借他人酒杯，浇自己块垒”</a:t>
            </a:r>
            <a:endParaRPr lang="en-US" altLang="zh-CN" sz="3200">
              <a:solidFill>
                <a:schemeClr val="accent1"/>
              </a:solidFill>
              <a:latin typeface="+mj-ea"/>
              <a:ea typeface="+mj-ea"/>
              <a:cs typeface="汉仪行楷简" panose="02010609000101010101" charset="-122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4D4AE26-E66C-4797-8017-B2ACF4D0BE69}"/>
              </a:ext>
            </a:extLst>
          </p:cNvPr>
          <p:cNvGrpSpPr/>
          <p:nvPr/>
        </p:nvGrpSpPr>
        <p:grpSpPr>
          <a:xfrm>
            <a:off x="3199772" y="2050253"/>
            <a:ext cx="6882181" cy="1729856"/>
            <a:chOff x="3234815" y="2215103"/>
            <a:chExt cx="6882181" cy="1729856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783E977-7B27-4178-89BB-C4C12D20DD1B}"/>
                </a:ext>
              </a:extLst>
            </p:cNvPr>
            <p:cNvGrpSpPr/>
            <p:nvPr/>
          </p:nvGrpSpPr>
          <p:grpSpPr>
            <a:xfrm>
              <a:off x="3234815" y="2215103"/>
              <a:ext cx="6882181" cy="1729856"/>
              <a:chOff x="1788638" y="1705276"/>
              <a:chExt cx="6882181" cy="1729856"/>
            </a:xfrm>
          </p:grpSpPr>
          <p:sp>
            <p:nvSpPr>
              <p:cNvPr id="31" name="矩形: 单圆角 30">
                <a:extLst>
                  <a:ext uri="{FF2B5EF4-FFF2-40B4-BE49-F238E27FC236}">
                    <a16:creationId xmlns:a16="http://schemas.microsoft.com/office/drawing/2014/main" id="{B3169548-8AA7-4ED3-94DB-2E542FB212C0}"/>
                  </a:ext>
                </a:extLst>
              </p:cNvPr>
              <p:cNvSpPr/>
              <p:nvPr/>
            </p:nvSpPr>
            <p:spPr>
              <a:xfrm>
                <a:off x="1788638" y="1705276"/>
                <a:ext cx="6440962" cy="1729856"/>
              </a:xfrm>
              <a:prstGeom prst="round1Rect">
                <a:avLst>
                  <a:gd name="adj" fmla="val 23715"/>
                </a:avLst>
              </a:prstGeom>
              <a:gradFill flip="none" rotWithShape="1">
                <a:gsLst>
                  <a:gs pos="0">
                    <a:srgbClr val="F6F6F4"/>
                  </a:gs>
                  <a:gs pos="100000">
                    <a:srgbClr val="F6F6F4">
                      <a:alpha val="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7F4D371-DCB6-4674-9CBA-A20D5F0D9EEE}"/>
                  </a:ext>
                </a:extLst>
              </p:cNvPr>
              <p:cNvSpPr txBox="1"/>
              <p:nvPr/>
            </p:nvSpPr>
            <p:spPr>
              <a:xfrm>
                <a:off x="3212609" y="2086418"/>
                <a:ext cx="5458210" cy="100578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spc="300">
                    <a:latin typeface="+mn-ea"/>
                  </a:rPr>
                  <a:t>由凭吊古迹而产生联想、想象，</a:t>
                </a:r>
                <a:endParaRPr lang="en-US" altLang="zh-CN" sz="2400" spc="300">
                  <a:latin typeface="+mn-ea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2400" spc="300">
                    <a:latin typeface="+mn-ea"/>
                  </a:rPr>
                  <a:t>引起感慨而抒发情怀抱负的诗。</a:t>
                </a:r>
              </a:p>
            </p:txBody>
          </p:sp>
        </p:grp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6A04C7FD-84E3-4FE8-9CD2-01E4F6AF2C69}"/>
                </a:ext>
              </a:extLst>
            </p:cNvPr>
            <p:cNvCxnSpPr/>
            <p:nvPr/>
          </p:nvCxnSpPr>
          <p:spPr>
            <a:xfrm>
              <a:off x="4376635" y="2727980"/>
              <a:ext cx="0" cy="88300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6BC537B1-1732-4678-81F9-D863462DEB13}"/>
              </a:ext>
            </a:extLst>
          </p:cNvPr>
          <p:cNvSpPr txBox="1"/>
          <p:nvPr/>
        </p:nvSpPr>
        <p:spPr>
          <a:xfrm>
            <a:off x="5238266" y="4941857"/>
            <a:ext cx="8483600" cy="461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+mn-ea"/>
                <a:cs typeface="汉仪行楷简" panose="02010609000101010101" charset="-122"/>
              </a:rPr>
              <a:t>——明朝.李贽《焚书·杂说》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71FB407-72F2-4C25-BB14-1C4DE5B04706}"/>
              </a:ext>
            </a:extLst>
          </p:cNvPr>
          <p:cNvGrpSpPr/>
          <p:nvPr/>
        </p:nvGrpSpPr>
        <p:grpSpPr>
          <a:xfrm flipH="1">
            <a:off x="9212568" y="512714"/>
            <a:ext cx="2639231" cy="2794480"/>
            <a:chOff x="584118" y="435927"/>
            <a:chExt cx="2644279" cy="2799825"/>
          </a:xfrm>
          <a:effectLst>
            <a:reflection blurRad="76200" stA="60000" endPos="76000" dist="901700" dir="5400000" sy="-100000" algn="bl" rotWithShape="0"/>
          </a:effectLst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6F485FB3-38CB-422C-8A22-1049275E7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86B407E-0B38-4BED-B448-EBC0417E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D21C5B6B-5A0A-4E8B-A79B-6715BF992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890" r="25873"/>
          <a:stretch>
            <a:fillRect/>
          </a:stretch>
        </p:blipFill>
        <p:spPr>
          <a:xfrm rot="9756424">
            <a:off x="-172020" y="4656525"/>
            <a:ext cx="3437746" cy="2778812"/>
          </a:xfrm>
          <a:custGeom>
            <a:avLst/>
            <a:gdLst>
              <a:gd name="connsiteX0" fmla="*/ 0 w 3437746"/>
              <a:gd name="connsiteY0" fmla="*/ 2778812 h 2778812"/>
              <a:gd name="connsiteX1" fmla="*/ 0 w 3437746"/>
              <a:gd name="connsiteY1" fmla="*/ 0 h 2778812"/>
              <a:gd name="connsiteX2" fmla="*/ 3437746 w 3437746"/>
              <a:gd name="connsiteY2" fmla="*/ 1076858 h 2778812"/>
              <a:gd name="connsiteX3" fmla="*/ 2904616 w 3437746"/>
              <a:gd name="connsiteY3" fmla="*/ 2778812 h 277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7746" h="2778812">
                <a:moveTo>
                  <a:pt x="0" y="2778812"/>
                </a:moveTo>
                <a:lnTo>
                  <a:pt x="0" y="0"/>
                </a:lnTo>
                <a:lnTo>
                  <a:pt x="3437746" y="1076858"/>
                </a:lnTo>
                <a:lnTo>
                  <a:pt x="2904616" y="2778812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09B4B41-B37A-47B2-92DC-6CEA35E7CE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7212" b="17566"/>
          <a:stretch>
            <a:fillRect/>
          </a:stretch>
        </p:blipFill>
        <p:spPr>
          <a:xfrm rot="1802800">
            <a:off x="7657600" y="1416543"/>
            <a:ext cx="5189214" cy="7226121"/>
          </a:xfrm>
          <a:custGeom>
            <a:avLst/>
            <a:gdLst>
              <a:gd name="connsiteX0" fmla="*/ 0 w 5189214"/>
              <a:gd name="connsiteY0" fmla="*/ 0 h 7226121"/>
              <a:gd name="connsiteX1" fmla="*/ 2745614 w 5189214"/>
              <a:gd name="connsiteY1" fmla="*/ 0 h 7226121"/>
              <a:gd name="connsiteX2" fmla="*/ 5189214 w 5189214"/>
              <a:gd name="connsiteY2" fmla="*/ 4224489 h 7226121"/>
              <a:gd name="connsiteX3" fmla="*/ 0 w 5189214"/>
              <a:gd name="connsiteY3" fmla="*/ 7226121 h 722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9214" h="7226121">
                <a:moveTo>
                  <a:pt x="0" y="0"/>
                </a:moveTo>
                <a:lnTo>
                  <a:pt x="2745614" y="0"/>
                </a:lnTo>
                <a:lnTo>
                  <a:pt x="5189214" y="4224489"/>
                </a:lnTo>
                <a:lnTo>
                  <a:pt x="0" y="7226121"/>
                </a:lnTo>
                <a:close/>
              </a:path>
            </a:pathLst>
          </a:cu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4AED1DC-6135-4E9D-8F8E-C66061959F82}"/>
              </a:ext>
            </a:extLst>
          </p:cNvPr>
          <p:cNvGrpSpPr/>
          <p:nvPr/>
        </p:nvGrpSpPr>
        <p:grpSpPr>
          <a:xfrm>
            <a:off x="719806" y="-103835"/>
            <a:ext cx="3269909" cy="1866794"/>
            <a:chOff x="4461043" y="1802370"/>
            <a:chExt cx="3269909" cy="1866794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F57C66E1-0E00-4816-BB4D-BC02F3E2A637}"/>
                </a:ext>
              </a:extLst>
            </p:cNvPr>
            <p:cNvGrpSpPr/>
            <p:nvPr/>
          </p:nvGrpSpPr>
          <p:grpSpPr>
            <a:xfrm>
              <a:off x="4461043" y="1802370"/>
              <a:ext cx="3269909" cy="1866794"/>
              <a:chOff x="4461043" y="1976980"/>
              <a:chExt cx="3269909" cy="1866794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E2282BC0-0865-42BD-8938-04CAA884D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4461043" y="1976980"/>
                <a:ext cx="3269909" cy="1866794"/>
              </a:xfrm>
              <a:prstGeom prst="rect">
                <a:avLst/>
              </a:prstGeom>
              <a:effectLst/>
            </p:spPr>
          </p:pic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64F900F-BC3C-4799-B6F4-34420E558FE0}"/>
                  </a:ext>
                </a:extLst>
              </p:cNvPr>
              <p:cNvSpPr txBox="1"/>
              <p:nvPr/>
            </p:nvSpPr>
            <p:spPr>
              <a:xfrm>
                <a:off x="4911238" y="2765394"/>
                <a:ext cx="2272176" cy="669303"/>
              </a:xfrm>
              <a:prstGeom prst="rect">
                <a:avLst/>
              </a:prstGeom>
              <a:noFill/>
              <a:effectLst/>
            </p:spPr>
            <p:txBody>
              <a:bodyPr wrap="square" lIns="38990" tIns="19495" rIns="38990" bIns="19495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4093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</a:rPr>
                  <a:t>学法指导</a:t>
                </a: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2C38540-959B-4871-BB5D-0355652DB57A}"/>
                </a:ext>
              </a:extLst>
            </p:cNvPr>
            <p:cNvSpPr txBox="1"/>
            <p:nvPr/>
          </p:nvSpPr>
          <p:spPr>
            <a:xfrm>
              <a:off x="5071329" y="3387705"/>
              <a:ext cx="2179463" cy="223101"/>
            </a:xfrm>
            <a:prstGeom prst="rect">
              <a:avLst/>
            </a:prstGeom>
            <a:noFill/>
            <a:effectLst/>
          </p:spPr>
          <p:txBody>
            <a:bodyPr wrap="square" lIns="38990" tIns="19495" rIns="38990" bIns="19495" rtlCol="0">
              <a:noAutofit/>
            </a:bodyPr>
            <a:lstStyle/>
            <a:p>
              <a:pPr algn="dist"/>
              <a:r>
                <a:rPr lang="en-US" altLang="zh-CN" sz="1194">
                  <a:solidFill>
                    <a:schemeClr val="accent1"/>
                  </a:solidFill>
                  <a:latin typeface="+mn-ea"/>
                </a:rPr>
                <a:t>XUE </a:t>
              </a:r>
              <a:r>
                <a:rPr lang="zh-CN" altLang="en-US" sz="1194">
                  <a:solidFill>
                    <a:schemeClr val="accent1"/>
                  </a:solidFill>
                  <a:latin typeface="+mn-ea"/>
                </a:rPr>
                <a:t> </a:t>
              </a:r>
              <a:r>
                <a:rPr lang="en-US" altLang="zh-CN" sz="1194">
                  <a:solidFill>
                    <a:schemeClr val="accent1"/>
                  </a:solidFill>
                  <a:latin typeface="+mn-ea"/>
                </a:rPr>
                <a:t>FA  ZHI  DAO</a:t>
              </a:r>
              <a:endParaRPr lang="zh-CN" altLang="en-US" sz="1194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84610" y="1666747"/>
            <a:ext cx="2182075" cy="4504171"/>
            <a:chOff x="1827181" y="1472829"/>
            <a:chExt cx="2182075" cy="4504171"/>
          </a:xfrm>
        </p:grpSpPr>
        <p:sp>
          <p:nvSpPr>
            <p:cNvPr id="5" name="文本框 4"/>
            <p:cNvSpPr txBox="1"/>
            <p:nvPr/>
          </p:nvSpPr>
          <p:spPr>
            <a:xfrm>
              <a:off x="1827181" y="1472829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115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60000"/>
                          <a:lumOff val="40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怀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46385" y="2587447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96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75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古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54875" y="3761009"/>
              <a:ext cx="19543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138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75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诗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172981" y="3192246"/>
            <a:ext cx="638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+mn-ea"/>
              </a:rPr>
              <a:t>Huai</a:t>
            </a:r>
          </a:p>
          <a:p>
            <a:r>
              <a:rPr lang="en-US" altLang="zh-CN" sz="1600">
                <a:latin typeface="+mn-ea"/>
              </a:rPr>
              <a:t>Gu</a:t>
            </a:r>
          </a:p>
          <a:p>
            <a:r>
              <a:rPr lang="en-US" altLang="zh-CN" sz="1600">
                <a:latin typeface="+mn-ea"/>
              </a:rPr>
              <a:t>Shi</a:t>
            </a:r>
          </a:p>
        </p:txBody>
      </p:sp>
    </p:spTree>
    <p:extLst>
      <p:ext uri="{BB962C8B-B14F-4D97-AF65-F5344CB8AC3E}">
        <p14:creationId xmlns:p14="http://schemas.microsoft.com/office/powerpoint/2010/main" val="220371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B71FB407-72F2-4C25-BB14-1C4DE5B04706}"/>
              </a:ext>
            </a:extLst>
          </p:cNvPr>
          <p:cNvGrpSpPr/>
          <p:nvPr/>
        </p:nvGrpSpPr>
        <p:grpSpPr>
          <a:xfrm flipH="1">
            <a:off x="8651481" y="1086930"/>
            <a:ext cx="2639231" cy="2794480"/>
            <a:chOff x="584118" y="435927"/>
            <a:chExt cx="2644279" cy="2799825"/>
          </a:xfrm>
          <a:effectLst>
            <a:reflection blurRad="76200" stA="60000" endPos="76000" dist="419100" dir="5400000" sy="-100000" algn="bl" rotWithShape="0"/>
          </a:effectLst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6F485FB3-38CB-422C-8A22-1049275E7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847">
              <a:off x="584118" y="435927"/>
              <a:ext cx="2644279" cy="2799825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86B407E-0B38-4BED-B448-EBC0417E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50" y="939974"/>
              <a:ext cx="817601" cy="545067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5A51047-D2D4-4599-8595-DAB5E316896B}"/>
              </a:ext>
            </a:extLst>
          </p:cNvPr>
          <p:cNvGrpSpPr/>
          <p:nvPr/>
        </p:nvGrpSpPr>
        <p:grpSpPr>
          <a:xfrm>
            <a:off x="4213052" y="2131342"/>
            <a:ext cx="6291545" cy="3832220"/>
            <a:chOff x="4252155" y="2093876"/>
            <a:chExt cx="6291545" cy="383222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784CA52-0692-46D9-8886-03B33DE1842B}"/>
                </a:ext>
              </a:extLst>
            </p:cNvPr>
            <p:cNvGrpSpPr/>
            <p:nvPr/>
          </p:nvGrpSpPr>
          <p:grpSpPr>
            <a:xfrm>
              <a:off x="4252155" y="2093876"/>
              <a:ext cx="3553444" cy="1729343"/>
              <a:chOff x="3636347" y="2149632"/>
              <a:chExt cx="3553444" cy="1729343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D6EC66B-7F09-4022-A7A2-51CE7C2C78D4}"/>
                  </a:ext>
                </a:extLst>
              </p:cNvPr>
              <p:cNvGrpSpPr/>
              <p:nvPr/>
            </p:nvGrpSpPr>
            <p:grpSpPr>
              <a:xfrm>
                <a:off x="3636347" y="2414386"/>
                <a:ext cx="881380" cy="1200328"/>
                <a:chOff x="3895304" y="2289456"/>
                <a:chExt cx="881380" cy="1200328"/>
              </a:xfrm>
            </p:grpSpPr>
            <p:sp>
              <p:nvSpPr>
                <p:cNvPr id="18" name="矩形: 圆角 17">
                  <a:extLst>
                    <a:ext uri="{FF2B5EF4-FFF2-40B4-BE49-F238E27FC236}">
                      <a16:creationId xmlns:a16="http://schemas.microsoft.com/office/drawing/2014/main" id="{9401F120-8D18-4A46-B089-250140F84B18}"/>
                    </a:ext>
                  </a:extLst>
                </p:cNvPr>
                <p:cNvSpPr/>
                <p:nvPr/>
              </p:nvSpPr>
              <p:spPr>
                <a:xfrm>
                  <a:off x="3946483" y="2289456"/>
                  <a:ext cx="487489" cy="120032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98639">
                      <a:schemeClr val="accent4"/>
                    </a:gs>
                    <a:gs pos="49000">
                      <a:schemeClr val="accent2"/>
                    </a:gs>
                  </a:gsLst>
                  <a:lin ang="2700000" scaled="1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0F1EDD1-F917-4880-908A-936A7057AFAB}"/>
                    </a:ext>
                  </a:extLst>
                </p:cNvPr>
                <p:cNvSpPr txBox="1"/>
                <p:nvPr/>
              </p:nvSpPr>
              <p:spPr>
                <a:xfrm>
                  <a:off x="3895304" y="2321047"/>
                  <a:ext cx="88138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altLang="en-US" sz="3200">
                      <a:latin typeface="+mj-ea"/>
                      <a:ea typeface="+mj-ea"/>
                    </a:rPr>
                    <a:t>手法</a:t>
                  </a:r>
                </a:p>
              </p:txBody>
            </p:sp>
          </p:grp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4105858-E805-477D-A723-4A2C8595F359}"/>
                  </a:ext>
                </a:extLst>
              </p:cNvPr>
              <p:cNvSpPr txBox="1"/>
              <p:nvPr/>
            </p:nvSpPr>
            <p:spPr>
              <a:xfrm>
                <a:off x="4767140" y="2197406"/>
                <a:ext cx="2422525" cy="3987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对比</a:t>
                </a:r>
                <a:r>
                  <a:rPr lang="en-US" altLang="zh-CN" sz="2000" b="1">
                    <a:latin typeface="+mn-ea"/>
                    <a:cs typeface="华文楷体" panose="02000000000000000000" charset="-122"/>
                  </a:rPr>
                  <a:t>   </a:t>
                </a:r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烘托</a:t>
                </a:r>
                <a:r>
                  <a:rPr lang="en-US" altLang="zh-CN" sz="2000" b="1">
                    <a:latin typeface="+mn-ea"/>
                    <a:cs typeface="华文楷体" panose="02000000000000000000" charset="-122"/>
                  </a:rPr>
                  <a:t>   </a:t>
                </a:r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用典</a:t>
                </a:r>
              </a:p>
            </p:txBody>
          </p:sp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E269729E-4C95-49C3-A27B-B34290CC344A}"/>
                  </a:ext>
                </a:extLst>
              </p:cNvPr>
              <p:cNvSpPr/>
              <p:nvPr/>
            </p:nvSpPr>
            <p:spPr>
              <a:xfrm>
                <a:off x="4678299" y="2172472"/>
                <a:ext cx="2422525" cy="453467"/>
              </a:xfrm>
              <a:prstGeom prst="roundRect">
                <a:avLst>
                  <a:gd name="adj" fmla="val 9410"/>
                </a:avLst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1ACCC896-857B-4E2E-B9E9-239C41249FD1}"/>
                  </a:ext>
                </a:extLst>
              </p:cNvPr>
              <p:cNvGrpSpPr/>
              <p:nvPr/>
            </p:nvGrpSpPr>
            <p:grpSpPr>
              <a:xfrm>
                <a:off x="4675941" y="2798990"/>
                <a:ext cx="2475307" cy="453467"/>
                <a:chOff x="5007930" y="2579979"/>
                <a:chExt cx="2475307" cy="453467"/>
              </a:xfrm>
            </p:grpSpPr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A39BD855-7395-4AF2-925A-9925AAADF363}"/>
                    </a:ext>
                  </a:extLst>
                </p:cNvPr>
                <p:cNvSpPr txBox="1"/>
                <p:nvPr/>
              </p:nvSpPr>
              <p:spPr>
                <a:xfrm>
                  <a:off x="5060712" y="2622536"/>
                  <a:ext cx="2422525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sz="2000" b="1">
                      <a:latin typeface="+mn-ea"/>
                      <a:cs typeface="华文楷体" panose="02000000000000000000" charset="-122"/>
                    </a:rPr>
                    <a:t>直抒胸臆</a:t>
                  </a:r>
                  <a:r>
                    <a:rPr lang="en-US" altLang="zh-CN" sz="2000" b="1">
                      <a:latin typeface="+mn-ea"/>
                      <a:cs typeface="华文楷体" panose="02000000000000000000" charset="-122"/>
                    </a:rPr>
                    <a:t> </a:t>
                  </a:r>
                  <a:r>
                    <a:rPr lang="zh-CN" altLang="en-US" sz="2000" b="1">
                      <a:latin typeface="+mn-ea"/>
                      <a:cs typeface="华文楷体" panose="02000000000000000000" charset="-122"/>
                    </a:rPr>
                    <a:t>借景抒情</a:t>
                  </a:r>
                </a:p>
              </p:txBody>
            </p:sp>
            <p:sp>
              <p:nvSpPr>
                <p:cNvPr id="35" name="矩形: 圆角 34">
                  <a:extLst>
                    <a:ext uri="{FF2B5EF4-FFF2-40B4-BE49-F238E27FC236}">
                      <a16:creationId xmlns:a16="http://schemas.microsoft.com/office/drawing/2014/main" id="{ECEF6C6F-966F-4087-812E-9AD9C2A21908}"/>
                    </a:ext>
                  </a:extLst>
                </p:cNvPr>
                <p:cNvSpPr/>
                <p:nvPr/>
              </p:nvSpPr>
              <p:spPr>
                <a:xfrm>
                  <a:off x="5007930" y="2579979"/>
                  <a:ext cx="2422525" cy="453467"/>
                </a:xfrm>
                <a:prstGeom prst="roundRect">
                  <a:avLst>
                    <a:gd name="adj" fmla="val 9410"/>
                  </a:avLst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DD6159EB-1DD9-4B9B-BE8F-29926942DEE5}"/>
                  </a:ext>
                </a:extLst>
              </p:cNvPr>
              <p:cNvGrpSpPr/>
              <p:nvPr/>
            </p:nvGrpSpPr>
            <p:grpSpPr>
              <a:xfrm>
                <a:off x="4675941" y="3425508"/>
                <a:ext cx="2513850" cy="453467"/>
                <a:chOff x="5007930" y="3350794"/>
                <a:chExt cx="2513850" cy="453467"/>
              </a:xfrm>
            </p:grpSpPr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1BA7553-659C-4C31-A842-E4B76376F6C7}"/>
                    </a:ext>
                  </a:extLst>
                </p:cNvPr>
                <p:cNvSpPr txBox="1"/>
                <p:nvPr/>
              </p:nvSpPr>
              <p:spPr>
                <a:xfrm>
                  <a:off x="5099255" y="3368417"/>
                  <a:ext cx="2422525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sz="2000" b="1">
                      <a:latin typeface="+mn-ea"/>
                      <a:cs typeface="华文楷体" panose="02000000000000000000" charset="-122"/>
                    </a:rPr>
                    <a:t>虚实相生</a:t>
                  </a:r>
                  <a:r>
                    <a:rPr lang="en-US" altLang="zh-CN" sz="2000" b="1">
                      <a:latin typeface="+mn-ea"/>
                      <a:cs typeface="华文楷体" panose="02000000000000000000" charset="-122"/>
                    </a:rPr>
                    <a:t> </a:t>
                  </a:r>
                  <a:r>
                    <a:rPr lang="zh-CN" altLang="en-US" sz="2000" b="1">
                      <a:latin typeface="+mn-ea"/>
                      <a:cs typeface="华文楷体" panose="02000000000000000000" charset="-122"/>
                    </a:rPr>
                    <a:t>借古讽今</a:t>
                  </a:r>
                </a:p>
              </p:txBody>
            </p:sp>
            <p:sp>
              <p:nvSpPr>
                <p:cNvPr id="37" name="矩形: 圆角 36">
                  <a:extLst>
                    <a:ext uri="{FF2B5EF4-FFF2-40B4-BE49-F238E27FC236}">
                      <a16:creationId xmlns:a16="http://schemas.microsoft.com/office/drawing/2014/main" id="{F08A542A-869B-4F0A-981A-4038E54FC3D0}"/>
                    </a:ext>
                  </a:extLst>
                </p:cNvPr>
                <p:cNvSpPr/>
                <p:nvPr/>
              </p:nvSpPr>
              <p:spPr>
                <a:xfrm>
                  <a:off x="5007930" y="3350794"/>
                  <a:ext cx="2422525" cy="453467"/>
                </a:xfrm>
                <a:prstGeom prst="roundRect">
                  <a:avLst>
                    <a:gd name="adj" fmla="val 9410"/>
                  </a:avLst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sp>
            <p:nvSpPr>
              <p:cNvPr id="5" name="左大括号 4">
                <a:extLst>
                  <a:ext uri="{FF2B5EF4-FFF2-40B4-BE49-F238E27FC236}">
                    <a16:creationId xmlns:a16="http://schemas.microsoft.com/office/drawing/2014/main" id="{FF0F810A-C875-433D-AC7E-01ED3AABE6E7}"/>
                  </a:ext>
                </a:extLst>
              </p:cNvPr>
              <p:cNvSpPr/>
              <p:nvPr/>
            </p:nvSpPr>
            <p:spPr>
              <a:xfrm>
                <a:off x="4296435" y="2149632"/>
                <a:ext cx="262890" cy="1692280"/>
              </a:xfrm>
              <a:prstGeom prst="leftBrace">
                <a:avLst>
                  <a:gd name="adj1" fmla="val 8333"/>
                  <a:gd name="adj2" fmla="val 49136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D2A3E7C-66A7-4B50-8B0A-7CB4CEAC2C59}"/>
                </a:ext>
              </a:extLst>
            </p:cNvPr>
            <p:cNvGrpSpPr/>
            <p:nvPr/>
          </p:nvGrpSpPr>
          <p:grpSpPr>
            <a:xfrm>
              <a:off x="4252155" y="4233816"/>
              <a:ext cx="6291545" cy="1692280"/>
              <a:chOff x="3613108" y="4415698"/>
              <a:chExt cx="6291545" cy="1692280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1B1FF23-80FA-4AFB-9C15-E9305036E0FA}"/>
                  </a:ext>
                </a:extLst>
              </p:cNvPr>
              <p:cNvSpPr txBox="1"/>
              <p:nvPr/>
            </p:nvSpPr>
            <p:spPr>
              <a:xfrm>
                <a:off x="4677800" y="4473379"/>
                <a:ext cx="4295775" cy="3987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sz="2000" b="1">
                    <a:latin typeface="+mn-ea"/>
                    <a:cs typeface="华文楷体" panose="02000000000000000000" charset="-122"/>
                  </a:rPr>
                  <a:t>感慨国运衰微</a:t>
                </a:r>
                <a:r>
                  <a:rPr lang="en-US" altLang="zh-CN" sz="2000" b="1">
                    <a:latin typeface="+mn-ea"/>
                    <a:cs typeface="华文楷体" panose="02000000000000000000" charset="-122"/>
                  </a:rPr>
                  <a:t>   </a:t>
                </a:r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昔盛今衰</a:t>
                </a:r>
                <a:r>
                  <a:rPr lang="en-US" altLang="zh-CN" sz="2000" b="1">
                    <a:latin typeface="+mn-ea"/>
                    <a:cs typeface="华文楷体" panose="02000000000000000000" charset="-122"/>
                  </a:rPr>
                  <a:t>   </a:t>
                </a:r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盛衰无常</a:t>
                </a: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ABF73B1-999D-403C-885B-496F1B5AC569}"/>
                  </a:ext>
                </a:extLst>
              </p:cNvPr>
              <p:cNvSpPr txBox="1"/>
              <p:nvPr/>
            </p:nvSpPr>
            <p:spPr>
              <a:xfrm>
                <a:off x="4661616" y="5058394"/>
                <a:ext cx="5243037" cy="40011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sz="2000" b="1">
                    <a:latin typeface="+mn-ea"/>
                    <a:cs typeface="华文楷体" panose="02000000000000000000" charset="-122"/>
                  </a:rPr>
                  <a:t>抒发个人感慨</a:t>
                </a:r>
                <a:r>
                  <a:rPr lang="en-US" altLang="zh-CN" sz="2000" b="1">
                    <a:latin typeface="+mn-ea"/>
                    <a:cs typeface="华文楷体" panose="02000000000000000000" charset="-122"/>
                  </a:rPr>
                  <a:t>  </a:t>
                </a:r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壮志难酬</a:t>
                </a:r>
                <a:r>
                  <a:rPr lang="en-US" altLang="zh-CN" sz="2000" b="1">
                    <a:latin typeface="+mn-ea"/>
                    <a:cs typeface="华文楷体" panose="02000000000000000000" charset="-122"/>
                  </a:rPr>
                  <a:t>  </a:t>
                </a:r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报国无门</a:t>
                </a:r>
                <a:r>
                  <a:rPr lang="en-US" altLang="zh-CN" sz="2000" b="1">
                    <a:latin typeface="+mn-ea"/>
                    <a:cs typeface="华文楷体" panose="02000000000000000000" charset="-122"/>
                  </a:rPr>
                  <a:t> </a:t>
                </a:r>
                <a:r>
                  <a:rPr lang="zh-CN" altLang="en-US" sz="2000" b="1">
                    <a:latin typeface="+mn-ea"/>
                    <a:cs typeface="华文楷体" panose="02000000000000000000" charset="-122"/>
                  </a:rPr>
                  <a:t>爱国情怀</a:t>
                </a: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4B6BBD-4183-4D55-BA94-CEF9CC03E1C0}"/>
                  </a:ext>
                </a:extLst>
              </p:cNvPr>
              <p:cNvSpPr txBox="1"/>
              <p:nvPr/>
            </p:nvSpPr>
            <p:spPr>
              <a:xfrm>
                <a:off x="4702173" y="5665676"/>
                <a:ext cx="4596130" cy="3987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sz="2000" b="1">
                    <a:latin typeface="+mn-ea"/>
                    <a:cs typeface="华文楷体" panose="02000000000000000000" charset="-122"/>
                  </a:rPr>
                  <a:t>揭露昏庸、腐朽、奢侈淫逸</a:t>
                </a:r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A573B298-0EE0-4CB1-9D8F-FEEE60EE2654}"/>
                  </a:ext>
                </a:extLst>
              </p:cNvPr>
              <p:cNvSpPr/>
              <p:nvPr/>
            </p:nvSpPr>
            <p:spPr>
              <a:xfrm>
                <a:off x="4675941" y="4436315"/>
                <a:ext cx="5097440" cy="453467"/>
              </a:xfrm>
              <a:prstGeom prst="roundRect">
                <a:avLst>
                  <a:gd name="adj" fmla="val 9410"/>
                </a:avLst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41133600-F275-4AD9-86D0-84651A247DD7}"/>
                  </a:ext>
                </a:extLst>
              </p:cNvPr>
              <p:cNvSpPr/>
              <p:nvPr/>
            </p:nvSpPr>
            <p:spPr>
              <a:xfrm>
                <a:off x="4675941" y="5035484"/>
                <a:ext cx="5123380" cy="453467"/>
              </a:xfrm>
              <a:prstGeom prst="roundRect">
                <a:avLst>
                  <a:gd name="adj" fmla="val 9410"/>
                </a:avLst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9" name="矩形: 圆角 48">
                <a:extLst>
                  <a:ext uri="{FF2B5EF4-FFF2-40B4-BE49-F238E27FC236}">
                    <a16:creationId xmlns:a16="http://schemas.microsoft.com/office/drawing/2014/main" id="{F5657515-F068-46AF-BEDA-E2C4B6B2DB82}"/>
                  </a:ext>
                </a:extLst>
              </p:cNvPr>
              <p:cNvSpPr/>
              <p:nvPr/>
            </p:nvSpPr>
            <p:spPr>
              <a:xfrm>
                <a:off x="4675941" y="5654511"/>
                <a:ext cx="5097440" cy="453467"/>
              </a:xfrm>
              <a:prstGeom prst="roundRect">
                <a:avLst>
                  <a:gd name="adj" fmla="val 9410"/>
                </a:avLst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50" name="左大括号 49">
                <a:extLst>
                  <a:ext uri="{FF2B5EF4-FFF2-40B4-BE49-F238E27FC236}">
                    <a16:creationId xmlns:a16="http://schemas.microsoft.com/office/drawing/2014/main" id="{A18DCD10-3DC6-419D-AB9A-EDDD6FDEF77F}"/>
                  </a:ext>
                </a:extLst>
              </p:cNvPr>
              <p:cNvSpPr/>
              <p:nvPr/>
            </p:nvSpPr>
            <p:spPr>
              <a:xfrm>
                <a:off x="4296435" y="4415698"/>
                <a:ext cx="262890" cy="1692280"/>
              </a:xfrm>
              <a:prstGeom prst="leftBrace">
                <a:avLst>
                  <a:gd name="adj1" fmla="val 8333"/>
                  <a:gd name="adj2" fmla="val 49136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786C5D6F-A1C0-43E9-AE0F-9F0028FEEA74}"/>
                  </a:ext>
                </a:extLst>
              </p:cNvPr>
              <p:cNvGrpSpPr/>
              <p:nvPr/>
            </p:nvGrpSpPr>
            <p:grpSpPr>
              <a:xfrm>
                <a:off x="3613108" y="4680916"/>
                <a:ext cx="881380" cy="1200328"/>
                <a:chOff x="3872065" y="2289456"/>
                <a:chExt cx="881380" cy="1200328"/>
              </a:xfrm>
            </p:grpSpPr>
            <p:sp>
              <p:nvSpPr>
                <p:cNvPr id="52" name="矩形: 圆角 51">
                  <a:extLst>
                    <a:ext uri="{FF2B5EF4-FFF2-40B4-BE49-F238E27FC236}">
                      <a16:creationId xmlns:a16="http://schemas.microsoft.com/office/drawing/2014/main" id="{19E31517-63D1-499E-92CB-6CB3164959B6}"/>
                    </a:ext>
                  </a:extLst>
                </p:cNvPr>
                <p:cNvSpPr/>
                <p:nvPr/>
              </p:nvSpPr>
              <p:spPr>
                <a:xfrm>
                  <a:off x="3946483" y="2289456"/>
                  <a:ext cx="487489" cy="120032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F295ECC6-5676-478B-B67C-FB7D629A5CD6}"/>
                    </a:ext>
                  </a:extLst>
                </p:cNvPr>
                <p:cNvSpPr txBox="1"/>
                <p:nvPr/>
              </p:nvSpPr>
              <p:spPr>
                <a:xfrm>
                  <a:off x="3872065" y="2324746"/>
                  <a:ext cx="88138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altLang="en-US" sz="3200">
                      <a:latin typeface="+mj-ea"/>
                      <a:ea typeface="+mj-ea"/>
                    </a:rPr>
                    <a:t>情感</a:t>
                  </a:r>
                </a:p>
              </p:txBody>
            </p:sp>
          </p:grpSp>
        </p:grpSp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DFDAD739-ACE1-4F11-B593-3487546A3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890" r="25873"/>
          <a:stretch>
            <a:fillRect/>
          </a:stretch>
        </p:blipFill>
        <p:spPr>
          <a:xfrm rot="9756424">
            <a:off x="-172020" y="4656525"/>
            <a:ext cx="3437746" cy="2778812"/>
          </a:xfrm>
          <a:custGeom>
            <a:avLst/>
            <a:gdLst>
              <a:gd name="connsiteX0" fmla="*/ 0 w 3437746"/>
              <a:gd name="connsiteY0" fmla="*/ 2778812 h 2778812"/>
              <a:gd name="connsiteX1" fmla="*/ 0 w 3437746"/>
              <a:gd name="connsiteY1" fmla="*/ 0 h 2778812"/>
              <a:gd name="connsiteX2" fmla="*/ 3437746 w 3437746"/>
              <a:gd name="connsiteY2" fmla="*/ 1076858 h 2778812"/>
              <a:gd name="connsiteX3" fmla="*/ 2904616 w 3437746"/>
              <a:gd name="connsiteY3" fmla="*/ 2778812 h 277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7746" h="2778812">
                <a:moveTo>
                  <a:pt x="0" y="2778812"/>
                </a:moveTo>
                <a:lnTo>
                  <a:pt x="0" y="0"/>
                </a:lnTo>
                <a:lnTo>
                  <a:pt x="3437746" y="1076858"/>
                </a:lnTo>
                <a:lnTo>
                  <a:pt x="2904616" y="2778812"/>
                </a:lnTo>
                <a:close/>
              </a:path>
            </a:pathLst>
          </a:custGeom>
          <a:effectLst>
            <a:outerShdw blurRad="228600" dist="152400" algn="l" rotWithShape="0">
              <a:prstClr val="black">
                <a:alpha val="34000"/>
              </a:prstClr>
            </a:outerShdw>
          </a:effectLst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30CBD092-E00E-4102-B5A0-BFA86F431B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1193"/>
          <a:stretch>
            <a:fillRect/>
          </a:stretch>
        </p:blipFill>
        <p:spPr>
          <a:xfrm rot="1802800">
            <a:off x="8209513" y="455375"/>
            <a:ext cx="5291782" cy="6858000"/>
          </a:xfrm>
          <a:custGeom>
            <a:avLst/>
            <a:gdLst>
              <a:gd name="connsiteX0" fmla="*/ 0 w 5291782"/>
              <a:gd name="connsiteY0" fmla="*/ 472079 h 6858000"/>
              <a:gd name="connsiteX1" fmla="*/ 816129 w 5291782"/>
              <a:gd name="connsiteY1" fmla="*/ 0 h 6858000"/>
              <a:gd name="connsiteX2" fmla="*/ 2206526 w 5291782"/>
              <a:gd name="connsiteY2" fmla="*/ 0 h 6858000"/>
              <a:gd name="connsiteX3" fmla="*/ 5291782 w 5291782"/>
              <a:gd name="connsiteY3" fmla="*/ 5333782 h 6858000"/>
              <a:gd name="connsiteX4" fmla="*/ 2656719 w 5291782"/>
              <a:gd name="connsiteY4" fmla="*/ 6858000 h 6858000"/>
              <a:gd name="connsiteX5" fmla="*/ 0 w 529178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91782" h="6858000">
                <a:moveTo>
                  <a:pt x="0" y="472079"/>
                </a:moveTo>
                <a:lnTo>
                  <a:pt x="816129" y="0"/>
                </a:lnTo>
                <a:lnTo>
                  <a:pt x="2206526" y="0"/>
                </a:lnTo>
                <a:lnTo>
                  <a:pt x="5291782" y="5333782"/>
                </a:lnTo>
                <a:lnTo>
                  <a:pt x="265671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31E29074-9C59-CE7B-F543-CE4FEFA8BF5A}"/>
              </a:ext>
            </a:extLst>
          </p:cNvPr>
          <p:cNvGrpSpPr/>
          <p:nvPr/>
        </p:nvGrpSpPr>
        <p:grpSpPr>
          <a:xfrm>
            <a:off x="1880807" y="1819576"/>
            <a:ext cx="2182075" cy="4504171"/>
            <a:chOff x="1827181" y="1472829"/>
            <a:chExt cx="2182075" cy="4504171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F7132D73-2FEF-52E1-1FC4-611A8B4C5EE9}"/>
                </a:ext>
              </a:extLst>
            </p:cNvPr>
            <p:cNvSpPr txBox="1"/>
            <p:nvPr/>
          </p:nvSpPr>
          <p:spPr>
            <a:xfrm>
              <a:off x="1827181" y="1472829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115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60000"/>
                          <a:lumOff val="40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7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怀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F576D691-5E92-23B1-8899-904B533D95F2}"/>
                </a:ext>
              </a:extLst>
            </p:cNvPr>
            <p:cNvSpPr txBox="1"/>
            <p:nvPr/>
          </p:nvSpPr>
          <p:spPr>
            <a:xfrm>
              <a:off x="2546385" y="2587447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96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75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古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36392C30-C6F1-8125-6183-BF110505D769}"/>
                </a:ext>
              </a:extLst>
            </p:cNvPr>
            <p:cNvSpPr txBox="1"/>
            <p:nvPr/>
          </p:nvSpPr>
          <p:spPr>
            <a:xfrm>
              <a:off x="2054875" y="3761009"/>
              <a:ext cx="19543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演示镇魂行楷" panose="00000500000000000000" pitchFamily="2" charset="-122"/>
                  <a:ea typeface="演示镇魂行楷" panose="00000500000000000000" pitchFamily="2" charset="-122"/>
                </a:defRPr>
              </a:lvl1pPr>
            </a:lstStyle>
            <a:p>
              <a:r>
                <a:rPr lang="zh-CN" altLang="en-US" sz="13800">
                  <a:gradFill flip="none" rotWithShape="1">
                    <a:gsLst>
                      <a:gs pos="69000">
                        <a:schemeClr val="tx1">
                          <a:lumMod val="75000"/>
                          <a:lumOff val="25000"/>
                        </a:schemeClr>
                      </a:gs>
                      <a:gs pos="18000">
                        <a:schemeClr val="accent1">
                          <a:lumMod val="75000"/>
                        </a:schemeClr>
                      </a:gs>
                      <a:gs pos="46000">
                        <a:schemeClr val="tx1">
                          <a:lumMod val="75000"/>
                          <a:lumOff val="25000"/>
                        </a:schemeClr>
                      </a:gs>
                      <a:gs pos="88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江城律动宋" panose="02020700000000000000" pitchFamily="18" charset="-122"/>
                  <a:ea typeface="江城律动宋" panose="02020700000000000000" pitchFamily="18" charset="-122"/>
                </a:rPr>
                <a:t>诗</a:t>
              </a: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5120FB5A-2A15-A670-3D7C-84278D5447E0}"/>
              </a:ext>
            </a:extLst>
          </p:cNvPr>
          <p:cNvSpPr txBox="1"/>
          <p:nvPr/>
        </p:nvSpPr>
        <p:spPr>
          <a:xfrm>
            <a:off x="2100665" y="3382768"/>
            <a:ext cx="638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+mn-ea"/>
              </a:rPr>
              <a:t>Huai</a:t>
            </a:r>
          </a:p>
          <a:p>
            <a:r>
              <a:rPr lang="en-US" altLang="zh-CN" sz="1600">
                <a:latin typeface="+mn-ea"/>
              </a:rPr>
              <a:t>Gu</a:t>
            </a:r>
          </a:p>
          <a:p>
            <a:r>
              <a:rPr lang="en-US" altLang="zh-CN" sz="1600">
                <a:latin typeface="+mn-ea"/>
              </a:rPr>
              <a:t>Shi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84A3C1C-1795-1DDD-1C43-AE538130626F}"/>
              </a:ext>
            </a:extLst>
          </p:cNvPr>
          <p:cNvGrpSpPr/>
          <p:nvPr/>
        </p:nvGrpSpPr>
        <p:grpSpPr>
          <a:xfrm>
            <a:off x="719806" y="-103835"/>
            <a:ext cx="3269909" cy="1866794"/>
            <a:chOff x="4461043" y="1802370"/>
            <a:chExt cx="3269909" cy="186679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24F7C2C-DA4C-BFBA-A961-FD91FB893643}"/>
                </a:ext>
              </a:extLst>
            </p:cNvPr>
            <p:cNvGrpSpPr/>
            <p:nvPr/>
          </p:nvGrpSpPr>
          <p:grpSpPr>
            <a:xfrm>
              <a:off x="4461043" y="1802370"/>
              <a:ext cx="3269909" cy="1866794"/>
              <a:chOff x="4461043" y="1976980"/>
              <a:chExt cx="3269909" cy="1866794"/>
            </a:xfrm>
            <a:effectLst>
              <a:outerShdw blurRad="177800" dist="50800" dir="18900000" algn="bl" rotWithShape="0">
                <a:srgbClr val="936F15">
                  <a:alpha val="33000"/>
                </a:srgbClr>
              </a:outerShdw>
            </a:effectLst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3E806F1D-B31A-AA77-BEBB-7FBF9E6DD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4461043" y="1976980"/>
                <a:ext cx="3269909" cy="1866794"/>
              </a:xfrm>
              <a:prstGeom prst="rect">
                <a:avLst/>
              </a:prstGeom>
              <a:effectLst/>
            </p:spPr>
          </p:pic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13DD77B-ECA8-4C79-9DFC-99FFEAB571A5}"/>
                  </a:ext>
                </a:extLst>
              </p:cNvPr>
              <p:cNvSpPr txBox="1"/>
              <p:nvPr/>
            </p:nvSpPr>
            <p:spPr>
              <a:xfrm>
                <a:off x="4911238" y="2765394"/>
                <a:ext cx="2272176" cy="669303"/>
              </a:xfrm>
              <a:prstGeom prst="rect">
                <a:avLst/>
              </a:prstGeom>
              <a:noFill/>
              <a:effectLst/>
            </p:spPr>
            <p:txBody>
              <a:bodyPr wrap="square" lIns="38990" tIns="19495" rIns="38990" bIns="19495" rtlCol="0">
                <a:noAutofit/>
              </a:bodyPr>
              <a:lstStyle>
                <a:defPPr>
                  <a:defRPr lang="zh-CN"/>
                </a:defPPr>
                <a:lvl1pPr algn="dist">
                  <a:defRPr sz="9600" spc="-1590">
                    <a:gradFill flip="none" rotWithShape="1">
                      <a:gsLst>
                        <a:gs pos="88000">
                          <a:srgbClr val="A44032"/>
                        </a:gs>
                        <a:gs pos="25000">
                          <a:srgbClr val="D09240"/>
                        </a:gs>
                        <a:gs pos="47000">
                          <a:srgbClr val="C1763B"/>
                        </a:gs>
                        <a:gs pos="6000">
                          <a:srgbClr val="E4B846"/>
                        </a:gs>
                      </a:gsLst>
                      <a:lin ang="2700000" scaled="1"/>
                      <a:tileRect/>
                    </a:gradFill>
                    <a:latin typeface="江西拙楷" panose="02010600040101010101" pitchFamily="2" charset="-122"/>
                    <a:ea typeface="江西拙楷" panose="02010600040101010101" pitchFamily="2" charset="-122"/>
                  </a:defRPr>
                </a:lvl1pPr>
              </a:lstStyle>
              <a:p>
                <a:r>
                  <a:rPr lang="zh-CN" altLang="en-US" sz="4093">
                    <a:gradFill flip="none" rotWithShape="1">
                      <a:gsLst>
                        <a:gs pos="88000">
                          <a:schemeClr val="accent1"/>
                        </a:gs>
                        <a:gs pos="47000">
                          <a:schemeClr val="accent1">
                            <a:lumMod val="60000"/>
                            <a:lumOff val="40000"/>
                          </a:schemeClr>
                        </a:gs>
                        <a:gs pos="6000">
                          <a:schemeClr val="accent2"/>
                        </a:gs>
                      </a:gsLst>
                      <a:lin ang="2700000" scaled="1"/>
                      <a:tileRect/>
                    </a:gradFill>
                  </a:rPr>
                  <a:t>学法指导</a:t>
                </a: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D814A5B-B618-8F28-0C37-0A620FDABAF4}"/>
                </a:ext>
              </a:extLst>
            </p:cNvPr>
            <p:cNvSpPr txBox="1"/>
            <p:nvPr/>
          </p:nvSpPr>
          <p:spPr>
            <a:xfrm>
              <a:off x="5071329" y="3387705"/>
              <a:ext cx="2179463" cy="223101"/>
            </a:xfrm>
            <a:prstGeom prst="rect">
              <a:avLst/>
            </a:prstGeom>
            <a:noFill/>
            <a:effectLst/>
          </p:spPr>
          <p:txBody>
            <a:bodyPr wrap="square" lIns="38990" tIns="19495" rIns="38990" bIns="19495" rtlCol="0">
              <a:noAutofit/>
            </a:bodyPr>
            <a:lstStyle/>
            <a:p>
              <a:pPr algn="dist"/>
              <a:r>
                <a:rPr lang="en-US" altLang="zh-CN" sz="1194">
                  <a:solidFill>
                    <a:schemeClr val="accent1"/>
                  </a:solidFill>
                  <a:latin typeface="+mn-ea"/>
                </a:rPr>
                <a:t>XUE </a:t>
              </a:r>
              <a:r>
                <a:rPr lang="zh-CN" altLang="en-US" sz="1194">
                  <a:solidFill>
                    <a:schemeClr val="accent1"/>
                  </a:solidFill>
                  <a:latin typeface="+mn-ea"/>
                </a:rPr>
                <a:t> </a:t>
              </a:r>
              <a:r>
                <a:rPr lang="en-US" altLang="zh-CN" sz="1194">
                  <a:solidFill>
                    <a:schemeClr val="accent1"/>
                  </a:solidFill>
                  <a:latin typeface="+mn-ea"/>
                </a:rPr>
                <a:t>FA  ZHI  DAO</a:t>
              </a:r>
              <a:endParaRPr lang="zh-CN" altLang="en-US" sz="1194">
                <a:solidFill>
                  <a:schemeClr val="accent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619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VISIBLE" val="0"/>
  <p:tag name="LINEVISIBLE" val="0"/>
  <p:tag name="SHAPETHREEDVISIBLE" val="1"/>
  <p:tag name="HASTEXT" val="1"/>
  <p:tag name="TEXT" val="”"/>
  <p:tag name="FONTCOLOR" val="16777215"/>
  <p:tag name="FONTBOLD" val="0"/>
  <p:tag name="FONTITALIC" val="0"/>
  <p:tag name="FONTNAME" val="汉仪旗黑X1-95W"/>
  <p:tag name="NAMEASCII" val="汉仪旗黑X1-95W"/>
  <p:tag name="NAMECOMPLEXSCRIPT" val="汉仪行楷简"/>
  <p:tag name="NAMEFAREAST" val="汉仪旗黑X1-95W"/>
  <p:tag name="NAMEOTHER" val="+mn-ea"/>
  <p:tag name="FONTNAMEASCII" val="汉仪旗黑X1-95W"/>
  <p:tag name="TEXTALIGNMENT" val="2"/>
  <p:tag name="FONTSPACING" val="0"/>
  <p:tag name="SPACEWITHIN" val="1.2"/>
  <p:tag name="SPACEBEFORE" val="0"/>
  <p:tag name="SPACEAFTER" val="0"/>
  <p:tag name="ALIGNMENT" val="2"/>
  <p:tag name="WORDWRAP" val="-1"/>
  <p:tag name="AUTOSIZE" val="1"/>
  <p:tag name="T_HASTEXT" val="1"/>
  <p:tag name="T_LEFT" val="186.1937"/>
  <p:tag name="T_TOP" val="-63.16307"/>
  <p:tag name="T_WIDTH" val="60"/>
  <p:tag name="T_HEIGTH" val="339.5388"/>
  <p:tag name="T_TEXT" val="”"/>
  <p:tag name="T_FONTCOLOR" val="16777215"/>
  <p:tag name="T_FONTNAME" val="汉仪旗黑X1-95W"/>
  <p:tag name="T_FONTNAMEASCII" val="汉仪旗黑X1-95W"/>
  <p:tag name="T_NAMECOMPLEXSCRIPT" val="汉仪行楷简"/>
  <p:tag name="T_NAMEFAREAST" val="汉仪旗黑X1-95W"/>
  <p:tag name="T_NAMEOTHER" val="+mn-ea"/>
  <p:tag name="T_FONTBOLD" val="0"/>
  <p:tag name="T_FONTSIZE" val="239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FORECOLOR" val="10921638"/>
  <p:tag name="T_TEXTLINEFILLBACKCOLOR" val="16777215"/>
  <p:tag name="T_TEXTLINEFILLTRANSPARENCY" val="1"/>
  <p:tag name="T_TEXTALIGNMENT" val="2"/>
  <p:tag name="T_SPACEBEFORE" val="0"/>
  <p:tag name="T_SPACEWITHIN" val="1.2"/>
  <p:tag name="T_SPACEAFTER" val="0"/>
  <p:tag name="T_LINERULEBEFORE" val="-1"/>
  <p:tag name="T_TEXTLINEWEIGHT" val="2.25"/>
  <p:tag name="T_TEXTREFLECTION" val="0"/>
  <p:tag name="T_TEXTGLOW" val="0"/>
  <p:tag name="OFFSETTOP" val="61.58701"/>
  <p:tag name="OFFSETLEFT" val="-37.80125"/>
  <p:tag name="OFFSETWIDTH" val="106.227"/>
  <p:tag name="OFFSETHEIGHT" val="91.15425"/>
  <p:tag name="TEXTGLOW" val="0"/>
  <p:tag name="TEXTREFLECTION" val="0"/>
  <p:tag name="TEXTLINEWEIGHT" val="2.25"/>
  <p:tag name="LINERULEAFTER" val="0"/>
  <p:tag name="MARGINBOTTOM" val="3.6"/>
  <p:tag name="MARGINRIGHT" val="7.2"/>
  <p:tag name="MARGINLEFT" val="7.2"/>
  <p:tag name="MARGINTOP" val="3.6"/>
  <p:tag name="FONTSIZE" val="239"/>
  <p:tag name="SOFTEDGE" val="0"/>
  <p:tag name="SHAPEGLOW" val="0"/>
  <p:tag name="SHAPEREFLECTION" val="-2.147484E+09"/>
  <p:tag name="LINEWEIGHT" val="2.25"/>
  <p:tag name="HEIGHT" val="66.51354"/>
  <p:tag name="WIDTH" val="69.92134"/>
  <p:tag name="LEFT" val="425.6816"/>
  <p:tag name="TOP" val="61.979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3.5921"/>
  <p:tag name="LEFT" val="200.2359"/>
  <p:tag name="WIDTH" val="290.6"/>
  <p:tag name="HEIGHT" val="54.21968"/>
  <p:tag name="ADJUSTMENTS" val="27.10984"/>
  <p:tag name="LINEWEIGHT" val="1.25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3.5921"/>
  <p:tag name="LEFT" val="200.2359"/>
  <p:tag name="WIDTH" val="128.1052"/>
  <p:tag name="HEIGHT" val="54.21968"/>
  <p:tag name="ADJUSTMENTS" val="27.10984"/>
  <p:tag name="LINEWEIGHT" val="1.25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7.6793"/>
  <p:tag name="LEFT" val="330.7539"/>
  <p:tag name="WIDTH" val="172.3121"/>
  <p:tag name="HEIGHT" val="46.04528"/>
  <p:tag name="SHAPEREFLECTION" val="-2.147484E+09"/>
  <p:tag name="SHAPEGLOW" val="0"/>
  <p:tag name="SOFTEDGE" val="0"/>
  <p:tag name="FONTSIZE" val="32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33807;#35712;#35668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94.7148"/>
  <p:tag name="LEFT" val="216.7528"/>
  <p:tag name="WIDTH" val="137.9883"/>
  <p:tag name="HEIGHT" val="60.58591"/>
  <p:tag name="SHAPEREFLECTION" val="-2.147484E+09"/>
  <p:tag name="SHAPEGLOW" val="0"/>
  <p:tag name="SOFTEDGE" val="0"/>
  <p:tag name="FONTSIZE" val="44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3.5921"/>
  <p:tag name="LEFT" val="200.2359"/>
  <p:tag name="WIDTH" val="290.6"/>
  <p:tag name="HEIGHT" val="54.21968"/>
  <p:tag name="ADJUSTMENTS" val="27.10984"/>
  <p:tag name="LINEWEIGHT" val="1.25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3.5921"/>
  <p:tag name="LEFT" val="200.2359"/>
  <p:tag name="WIDTH" val="128.1052"/>
  <p:tag name="HEIGHT" val="54.21968"/>
  <p:tag name="ADJUSTMENTS" val="27.10984"/>
  <p:tag name="LINEWEIGHT" val="1.25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7.6793"/>
  <p:tag name="LEFT" val="330.7539"/>
  <p:tag name="WIDTH" val="172.3121"/>
  <p:tag name="HEIGHT" val="46.04528"/>
  <p:tag name="SHAPEREFLECTION" val="-2.147484E+09"/>
  <p:tag name="SHAPEGLOW" val="0"/>
  <p:tag name="SOFTEDGE" val="0"/>
  <p:tag name="FONTSIZE" val="32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94.7148"/>
  <p:tag name="LEFT" val="216.7528"/>
  <p:tag name="WIDTH" val="137.9883"/>
  <p:tag name="HEIGHT" val="60.58591"/>
  <p:tag name="SHAPEREFLECTION" val="-2.147484E+09"/>
  <p:tag name="SHAPEGLOW" val="0"/>
  <p:tag name="SOFTEDGE" val="0"/>
  <p:tag name="FONTSIZE" val="44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7.10984"/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.25"/>
  <p:tag name="HEIGHT" val="54.21968"/>
  <p:tag name="WIDTH" val="290.6"/>
  <p:tag name="LEFT" val="200.2359"/>
  <p:tag name="TOP" val="303.59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7.10984"/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.25"/>
  <p:tag name="HEIGHT" val="54.21968"/>
  <p:tag name="WIDTH" val="128.1052"/>
  <p:tag name="LEFT" val="200.2359"/>
  <p:tag name="TOP" val="303.59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32"/>
  <p:tag name="SOFTEDGE" val="0"/>
  <p:tag name="SHAPEGLOW" val="0"/>
  <p:tag name="SHAPEREFLECTION" val="-2.147484E+09"/>
  <p:tag name="HEIGHT" val="46.04528"/>
  <p:tag name="WIDTH" val="172.3121"/>
  <p:tag name="LEFT" val="330.7539"/>
  <p:tag name="TOP" val="307.67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44"/>
  <p:tag name="SOFTEDGE" val="0"/>
  <p:tag name="SHAPEGLOW" val="0"/>
  <p:tag name="SHAPEREFLECTION" val="-2.147484E+09"/>
  <p:tag name="HEIGHT" val="60.58591"/>
  <p:tag name="WIDTH" val="137.9883"/>
  <p:tag name="LEFT" val="216.7528"/>
  <p:tag name="TOP" val="294.714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24"/>
  <p:tag name="MARGINRIGHT" val="6.48"/>
  <p:tag name="MARGINLEFT" val="6.48"/>
  <p:tag name="MARGINTOP" val="3.24"/>
  <p:tag name="FONTSIZE" val="16.2"/>
  <p:tag name="SOFTEDGE" val="0"/>
  <p:tag name="SHAPEGLOW" val="0"/>
  <p:tag name="SHAPEREFLECTION" val="-2.147484E+09"/>
  <p:tag name="LINEWEIGHT" val="2.25"/>
  <p:tag name="HEIGHT" val="116.1627"/>
  <p:tag name="WIDTH" val="374.5481"/>
  <p:tag name="LEFT" val="425.6816"/>
  <p:tag name="TOP" val="143.2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7.77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24"/>
  <p:tag name="MARGINRIGHT" val="6.48"/>
  <p:tag name="MARGINLEFT" val="6.48"/>
  <p:tag name="MARGINTOP" val="3.24"/>
  <p:tag name="FONTSIZE" val="28.8"/>
  <p:tag name="SOFTEDGE" val="0"/>
  <p:tag name="SHAPEGLOW" val="0"/>
  <p:tag name="SHAPEREFLECTION" val="-2.147484E+09"/>
  <p:tag name="HEIGHT" val="80.64496"/>
  <p:tag name="WIDTH" val="353.8629"/>
  <p:tag name="LEFT" val="441.5061"/>
  <p:tag name="TOP" val="160.975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6.907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6.907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VISIBLE" val="0"/>
  <p:tag name="LINEVISIBLE" val="0"/>
  <p:tag name="SHAPETHREEDVISIBLE" val="1"/>
  <p:tag name="HASTEXT" val="1"/>
  <p:tag name="TEXT" val="”"/>
  <p:tag name="FONTCOLOR" val="16777215"/>
  <p:tag name="FONTBOLD" val="0"/>
  <p:tag name="FONTITALIC" val="0"/>
  <p:tag name="FONTNAME" val="汉仪旗黑X1-95W"/>
  <p:tag name="NAMEASCII" val="汉仪旗黑X1-95W"/>
  <p:tag name="NAMECOMPLEXSCRIPT" val="汉仪行楷简"/>
  <p:tag name="NAMEFAREAST" val="汉仪旗黑X1-95W"/>
  <p:tag name="NAMEOTHER" val="+mn-ea"/>
  <p:tag name="FONTNAMEASCII" val="汉仪旗黑X1-95W"/>
  <p:tag name="TEXTALIGNMENT" val="2"/>
  <p:tag name="FONTSPACING" val="0"/>
  <p:tag name="SPACEWITHIN" val="1.2"/>
  <p:tag name="SPACEBEFORE" val="0"/>
  <p:tag name="SPACEAFTER" val="0"/>
  <p:tag name="ALIGNMENT" val="2"/>
  <p:tag name="WORDWRAP" val="-1"/>
  <p:tag name="AUTOSIZE" val="1"/>
  <p:tag name="T_HASTEXT" val="1"/>
  <p:tag name="T_LEFT" val="186.1937"/>
  <p:tag name="T_TOP" val="-63.16307"/>
  <p:tag name="T_WIDTH" val="60"/>
  <p:tag name="T_HEIGTH" val="339.5388"/>
  <p:tag name="T_TEXT" val="”"/>
  <p:tag name="T_FONTCOLOR" val="16777215"/>
  <p:tag name="T_FONTNAME" val="汉仪旗黑X1-95W"/>
  <p:tag name="T_FONTNAMEASCII" val="汉仪旗黑X1-95W"/>
  <p:tag name="T_NAMECOMPLEXSCRIPT" val="汉仪行楷简"/>
  <p:tag name="T_NAMEFAREAST" val="汉仪旗黑X1-95W"/>
  <p:tag name="T_NAMEOTHER" val="+mn-ea"/>
  <p:tag name="T_FONTBOLD" val="0"/>
  <p:tag name="T_FONTSIZE" val="239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FORECOLOR" val="10921638"/>
  <p:tag name="T_TEXTLINEFILLBACKCOLOR" val="16777215"/>
  <p:tag name="T_TEXTLINEFILLTRANSPARENCY" val="1"/>
  <p:tag name="T_TEXTALIGNMENT" val="2"/>
  <p:tag name="T_SPACEBEFORE" val="0"/>
  <p:tag name="T_SPACEWITHIN" val="1.2"/>
  <p:tag name="T_SPACEAFTER" val="0"/>
  <p:tag name="T_LINERULEBEFORE" val="-1"/>
  <p:tag name="T_TEXTLINEWEIGHT" val="2.25"/>
  <p:tag name="T_TEXTREFLECTION" val="0"/>
  <p:tag name="T_TEXTGLOW" val="0"/>
  <p:tag name="OFFSETTOP" val="61.58701"/>
  <p:tag name="OFFSETLEFT" val="-37.80125"/>
  <p:tag name="OFFSETWIDTH" val="106.227"/>
  <p:tag name="OFFSETHEIGHT" val="91.15425"/>
  <p:tag name="TEXTGLOW" val="0"/>
  <p:tag name="TEXTREFLECTION" val="0"/>
  <p:tag name="TEXTLINEWEIGHT" val="2.25"/>
  <p:tag name="LINERULEAFTER" val="0"/>
  <p:tag name="MARGINBOTTOM" val="3.6"/>
  <p:tag name="MARGINRIGHT" val="7.2"/>
  <p:tag name="MARGINLEFT" val="7.2"/>
  <p:tag name="MARGINTOP" val="3.6"/>
  <p:tag name="FONTSIZE" val="239"/>
  <p:tag name="SOFTEDGE" val="0"/>
  <p:tag name="SHAPEGLOW" val="0"/>
  <p:tag name="SHAPEREFLECTION" val="-2.147484E+09"/>
  <p:tag name="LINEWEIGHT" val="2.25"/>
  <p:tag name="HEIGHT" val="66.51354"/>
  <p:tag name="WIDTH" val="69.92134"/>
  <p:tag name="LEFT" val="425.6816"/>
  <p:tag name="TOP" val="61.9796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0.464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6139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0.4642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0.464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0.464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VISIBLE" val="0"/>
  <p:tag name="LINEVISIBLE" val="0"/>
  <p:tag name="SHAPETHREEDVISIBLE" val="1"/>
  <p:tag name="HASTEXT" val="1"/>
  <p:tag name="TEXT" val="”"/>
  <p:tag name="FONTCOLOR" val="16777215"/>
  <p:tag name="FONTBOLD" val="0"/>
  <p:tag name="FONTITALIC" val="0"/>
  <p:tag name="FONTNAME" val="汉仪旗黑X1-95W"/>
  <p:tag name="NAMEASCII" val="汉仪旗黑X1-95W"/>
  <p:tag name="NAMECOMPLEXSCRIPT" val="汉仪行楷简"/>
  <p:tag name="NAMEFAREAST" val="汉仪旗黑X1-95W"/>
  <p:tag name="NAMEOTHER" val="+mn-ea"/>
  <p:tag name="FONTNAMEASCII" val="汉仪旗黑X1-95W"/>
  <p:tag name="TEXTALIGNMENT" val="2"/>
  <p:tag name="FONTSPACING" val="0"/>
  <p:tag name="SPACEWITHIN" val="1.2"/>
  <p:tag name="SPACEBEFORE" val="0"/>
  <p:tag name="SPACEAFTER" val="0"/>
  <p:tag name="ALIGNMENT" val="2"/>
  <p:tag name="WORDWRAP" val="-1"/>
  <p:tag name="AUTOSIZE" val="1"/>
  <p:tag name="T_HASTEXT" val="1"/>
  <p:tag name="T_LEFT" val="186.1937"/>
  <p:tag name="T_TOP" val="-63.16307"/>
  <p:tag name="T_WIDTH" val="60"/>
  <p:tag name="T_HEIGTH" val="339.5388"/>
  <p:tag name="T_TEXT" val="”"/>
  <p:tag name="T_FONTCOLOR" val="16777215"/>
  <p:tag name="T_FONTNAME" val="汉仪旗黑X1-95W"/>
  <p:tag name="T_FONTNAMEASCII" val="汉仪旗黑X1-95W"/>
  <p:tag name="T_NAMECOMPLEXSCRIPT" val="汉仪行楷简"/>
  <p:tag name="T_NAMEFAREAST" val="汉仪旗黑X1-95W"/>
  <p:tag name="T_NAMEOTHER" val="+mn-ea"/>
  <p:tag name="T_FONTBOLD" val="0"/>
  <p:tag name="T_FONTSIZE" val="239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FORECOLOR" val="10921638"/>
  <p:tag name="T_TEXTLINEFILLBACKCOLOR" val="16777215"/>
  <p:tag name="T_TEXTLINEFILLTRANSPARENCY" val="1"/>
  <p:tag name="T_TEXTALIGNMENT" val="2"/>
  <p:tag name="T_SPACEBEFORE" val="0"/>
  <p:tag name="T_SPACEWITHIN" val="1.2"/>
  <p:tag name="T_SPACEAFTER" val="0"/>
  <p:tag name="T_LINERULEBEFORE" val="-1"/>
  <p:tag name="T_TEXTLINEWEIGHT" val="2.25"/>
  <p:tag name="T_TEXTREFLECTION" val="0"/>
  <p:tag name="T_TEXTGLOW" val="0"/>
  <p:tag name="OFFSETTOP" val="61.58701"/>
  <p:tag name="OFFSETLEFT" val="-37.80125"/>
  <p:tag name="OFFSETWIDTH" val="106.227"/>
  <p:tag name="OFFSETHEIGHT" val="91.15425"/>
  <p:tag name="TEXTGLOW" val="0"/>
  <p:tag name="TEXTREFLECTION" val="0"/>
  <p:tag name="TEXTLINEWEIGHT" val="2.25"/>
  <p:tag name="LINERULEAFTER" val="0"/>
  <p:tag name="MARGINBOTTOM" val="3.6"/>
  <p:tag name="MARGINRIGHT" val="7.2"/>
  <p:tag name="MARGINLEFT" val="7.2"/>
  <p:tag name="MARGINTOP" val="3.6"/>
  <p:tag name="FONTSIZE" val="239"/>
  <p:tag name="SOFTEDGE" val="0"/>
  <p:tag name="SHAPEGLOW" val="0"/>
  <p:tag name="SHAPEREFLECTION" val="-2.147484E+09"/>
  <p:tag name="LINEWEIGHT" val="2.25"/>
  <p:tag name="HEIGHT" val="66.51354"/>
  <p:tag name="WIDTH" val="69.92134"/>
  <p:tag name="LEFT" val="425.6816"/>
  <p:tag name="TOP" val="61.9796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29.1287"/>
  <p:tag name="LEFT" val="94.84291"/>
  <p:tag name="WIDTH" val="81.18512"/>
  <p:tag name="HEIGHT" val="87.24378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桂"/>
  <p:tag name="FONTSIZE" val="66"/>
  <p:tag name="FONTCOLOR" val="3293348"/>
  <p:tag name="FONTBOLD" val="0"/>
  <p:tag name="FONTITALIC" val="0"/>
  <p:tag name="FONTNAME" val="江西拙楷"/>
  <p:tag name="NAMEASCII" val="江西拙楷"/>
  <p:tag name="NAMECOMPLEXSCRIPT" val="+mn-cs"/>
  <p:tag name="NAMEFAREAST" val="江西拙楷"/>
  <p:tag name="FONTNAMEASCII" val="江西拙楷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SHADOWBLUR" val="5"/>
  <p:tag name="TEXTSHADOWOFFSETX" val="-2.147484E+09"/>
  <p:tag name="TEXTSHADOWOFFSETY" val="-2.147484E+09"/>
  <p:tag name="TEXTSHADOWSIZE" val="100"/>
  <p:tag name="TEXTLINEWEIGHT" val="1.25"/>
  <p:tag name="TEXTREFLECTION" val="0"/>
  <p:tag name="TEXTGLOW" val="0"/>
  <p:tag name="T_HASTEXT" val="1"/>
  <p:tag name="T_LEFT" val="94.84291"/>
  <p:tag name="T_TOP" val="129.1287"/>
  <p:tag name="T_WIDTH" val="81.18512"/>
  <p:tag name="T_HEIGTH" val="87.24378"/>
  <p:tag name="T_TEXT" val="桂"/>
  <p:tag name="T_FONTCOLOR" val="3293348"/>
  <p:tag name="T_FONTNAME" val="江西拙楷"/>
  <p:tag name="T_FONTNAMEASCII" val="江西拙楷"/>
  <p:tag name="T_NAMECOMPLEXSCRIPT" val="+mn-cs"/>
  <p:tag name="T_NAMEFAREAST" val="江西拙楷"/>
  <p:tag name="T_FONTBOLD" val="0"/>
  <p:tag name="T_FONTSIZE" val="66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WEIGHT" val="1.25"/>
  <p:tag name="T_TEXTLINEFORECOLOR" val="-2147483648"/>
  <p:tag name="T_TEXTLINEFILLBACKCOLOR" val="4634852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SHADOWBLUR" val="9"/>
  <p:tag name="T_TEXTSHADOWOFFSETX" val="3.061617E-16"/>
  <p:tag name="T_TEXTSHADOWOFFSETY" val="5"/>
  <p:tag name="T_TEXTSHADOWSIZE" val="100"/>
  <p:tag name="T_TEXTREFLECTION" val="0"/>
  <p:tag name="T_TEXTGLOW" val="0"/>
  <p:tag name="OFFSETTOP" val="14.72409"/>
  <p:tag name="OFFSETLEFT" val="7.925987"/>
  <p:tag name="OFFSETWIDTH" val="63.09606"/>
  <p:tag name="OFFSETHEIGHT" val="63.5580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5.7084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VISIBLE" val="0"/>
  <p:tag name="LINEVISIBLE" val="0"/>
  <p:tag name="SHAPETHREEDVISIBLE" val="1"/>
  <p:tag name="HASTEXT" val="1"/>
  <p:tag name="TEXT" val="”"/>
  <p:tag name="FONTCOLOR" val="16777215"/>
  <p:tag name="FONTBOLD" val="0"/>
  <p:tag name="FONTITALIC" val="0"/>
  <p:tag name="FONTNAME" val="汉仪旗黑X1-95W"/>
  <p:tag name="NAMEASCII" val="汉仪旗黑X1-95W"/>
  <p:tag name="NAMECOMPLEXSCRIPT" val="汉仪行楷简"/>
  <p:tag name="NAMEFAREAST" val="汉仪旗黑X1-95W"/>
  <p:tag name="NAMEOTHER" val="+mn-ea"/>
  <p:tag name="FONTNAMEASCII" val="汉仪旗黑X1-95W"/>
  <p:tag name="TEXTALIGNMENT" val="2"/>
  <p:tag name="FONTSPACING" val="0"/>
  <p:tag name="SPACEWITHIN" val="1.2"/>
  <p:tag name="SPACEBEFORE" val="0"/>
  <p:tag name="SPACEAFTER" val="0"/>
  <p:tag name="ALIGNMENT" val="2"/>
  <p:tag name="WORDWRAP" val="-1"/>
  <p:tag name="AUTOSIZE" val="1"/>
  <p:tag name="T_HASTEXT" val="1"/>
  <p:tag name="T_LEFT" val="186.1937"/>
  <p:tag name="T_TOP" val="-63.16307"/>
  <p:tag name="T_WIDTH" val="60"/>
  <p:tag name="T_HEIGTH" val="339.5388"/>
  <p:tag name="T_TEXT" val="”"/>
  <p:tag name="T_FONTCOLOR" val="16777215"/>
  <p:tag name="T_FONTNAME" val="汉仪旗黑X1-95W"/>
  <p:tag name="T_FONTNAMEASCII" val="汉仪旗黑X1-95W"/>
  <p:tag name="T_NAMECOMPLEXSCRIPT" val="汉仪行楷简"/>
  <p:tag name="T_NAMEFAREAST" val="汉仪旗黑X1-95W"/>
  <p:tag name="T_NAMEOTHER" val="+mn-ea"/>
  <p:tag name="T_FONTBOLD" val="0"/>
  <p:tag name="T_FONTSIZE" val="239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FORECOLOR" val="10921638"/>
  <p:tag name="T_TEXTLINEFILLBACKCOLOR" val="16777215"/>
  <p:tag name="T_TEXTLINEFILLTRANSPARENCY" val="1"/>
  <p:tag name="T_TEXTALIGNMENT" val="2"/>
  <p:tag name="T_SPACEBEFORE" val="0"/>
  <p:tag name="T_SPACEWITHIN" val="1.2"/>
  <p:tag name="T_SPACEAFTER" val="0"/>
  <p:tag name="T_LINERULEBEFORE" val="-1"/>
  <p:tag name="T_TEXTLINEWEIGHT" val="2.25"/>
  <p:tag name="T_TEXTREFLECTION" val="0"/>
  <p:tag name="T_TEXTGLOW" val="0"/>
  <p:tag name="OFFSETTOP" val="61.58701"/>
  <p:tag name="OFFSETLEFT" val="-37.80125"/>
  <p:tag name="OFFSETWIDTH" val="106.227"/>
  <p:tag name="OFFSETHEIGHT" val="91.15425"/>
  <p:tag name="TEXTGLOW" val="0"/>
  <p:tag name="TEXTREFLECTION" val="0"/>
  <p:tag name="TEXTLINEWEIGHT" val="2.25"/>
  <p:tag name="LINERULEAFTER" val="0"/>
  <p:tag name="MARGINBOTTOM" val="3.6"/>
  <p:tag name="MARGINRIGHT" val="7.2"/>
  <p:tag name="MARGINLEFT" val="7.2"/>
  <p:tag name="MARGINTOP" val="3.6"/>
  <p:tag name="FONTSIZE" val="239"/>
  <p:tag name="SOFTEDGE" val="0"/>
  <p:tag name="SHAPEGLOW" val="0"/>
  <p:tag name="SHAPEREFLECTION" val="-2.147484E+09"/>
  <p:tag name="LINEWEIGHT" val="2.25"/>
  <p:tag name="HEIGHT" val="66.51354"/>
  <p:tag name="WIDTH" val="69.92134"/>
  <p:tag name="LEFT" val="425.6816"/>
  <p:tag name="TOP" val="61.9796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5.7084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6.4719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6.4719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5.708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29.1287"/>
  <p:tag name="LEFT" val="163.8429"/>
  <p:tag name="WIDTH" val="81.18512"/>
  <p:tag name="HEIGHT" val="87.24378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枝"/>
  <p:tag name="FONTSIZE" val="66"/>
  <p:tag name="FONTCOLOR" val="3293348"/>
  <p:tag name="FONTBOLD" val="0"/>
  <p:tag name="FONTITALIC" val="0"/>
  <p:tag name="FONTNAME" val="江西拙楷"/>
  <p:tag name="NAMEASCII" val="江西拙楷"/>
  <p:tag name="NAMECOMPLEXSCRIPT" val="+mn-cs"/>
  <p:tag name="NAMEFAREAST" val="江西拙楷"/>
  <p:tag name="FONTNAMEASCII" val="江西拙楷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SHADOWBLUR" val="5"/>
  <p:tag name="TEXTSHADOWOFFSETX" val="-2.147484E+09"/>
  <p:tag name="TEXTSHADOWOFFSETY" val="-2.147484E+09"/>
  <p:tag name="TEXTSHADOWSIZE" val="100"/>
  <p:tag name="TEXTLINEWEIGHT" val="1.25"/>
  <p:tag name="TEXTREFLECTION" val="0"/>
  <p:tag name="TEXTGLOW" val="0"/>
  <p:tag name="T_HASTEXT" val="1"/>
  <p:tag name="T_LEFT" val="163.8429"/>
  <p:tag name="T_TOP" val="129.1287"/>
  <p:tag name="T_WIDTH" val="81.18512"/>
  <p:tag name="T_HEIGTH" val="87.24378"/>
  <p:tag name="T_TEXT" val="枝"/>
  <p:tag name="T_FONTCOLOR" val="3293348"/>
  <p:tag name="T_FONTNAME" val="江西拙楷"/>
  <p:tag name="T_FONTNAMEASCII" val="江西拙楷"/>
  <p:tag name="T_NAMECOMPLEXSCRIPT" val="+mn-cs"/>
  <p:tag name="T_NAMEFAREAST" val="江西拙楷"/>
  <p:tag name="T_FONTBOLD" val="0"/>
  <p:tag name="T_FONTSIZE" val="66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WEIGHT" val="1.25"/>
  <p:tag name="T_TEXTLINEFORECOLOR" val="-2147483648"/>
  <p:tag name="T_TEXTLINEFILLBACKCOLOR" val="4634852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SHADOWBLUR" val="9"/>
  <p:tag name="T_TEXTSHADOWOFFSETX" val="3.061617E-16"/>
  <p:tag name="T_TEXTSHADOWOFFSETY" val="5"/>
  <p:tag name="T_TEXTSHADOWSIZE" val="100"/>
  <p:tag name="T_TEXTREFLECTION" val="0"/>
  <p:tag name="T_TEXTGLOW" val="0"/>
  <p:tag name="OFFSETTOP" val="15.45"/>
  <p:tag name="OFFSETLEFT" val="9.708038"/>
  <p:tag name="OFFSETWIDTH" val="62.17197"/>
  <p:tag name="OFFSETHEIGHT" val="62.1825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10462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VISIBLE" val="0"/>
  <p:tag name="LINEVISIBLE" val="0"/>
  <p:tag name="SHAPETHREEDVISIBLE" val="1"/>
  <p:tag name="HASTEXT" val="1"/>
  <p:tag name="TEXT" val="”"/>
  <p:tag name="FONTCOLOR" val="16777215"/>
  <p:tag name="FONTBOLD" val="0"/>
  <p:tag name="FONTITALIC" val="0"/>
  <p:tag name="FONTNAME" val="汉仪旗黑X1-95W"/>
  <p:tag name="NAMEASCII" val="汉仪旗黑X1-95W"/>
  <p:tag name="NAMECOMPLEXSCRIPT" val="汉仪行楷简"/>
  <p:tag name="NAMEFAREAST" val="汉仪旗黑X1-95W"/>
  <p:tag name="NAMEOTHER" val="+mn-ea"/>
  <p:tag name="FONTNAMEASCII" val="汉仪旗黑X1-95W"/>
  <p:tag name="TEXTALIGNMENT" val="2"/>
  <p:tag name="FONTSPACING" val="0"/>
  <p:tag name="SPACEWITHIN" val="1.2"/>
  <p:tag name="SPACEBEFORE" val="0"/>
  <p:tag name="SPACEAFTER" val="0"/>
  <p:tag name="ALIGNMENT" val="2"/>
  <p:tag name="WORDWRAP" val="-1"/>
  <p:tag name="AUTOSIZE" val="1"/>
  <p:tag name="T_HASTEXT" val="1"/>
  <p:tag name="T_LEFT" val="186.1937"/>
  <p:tag name="T_TOP" val="-63.16307"/>
  <p:tag name="T_WIDTH" val="60"/>
  <p:tag name="T_HEIGTH" val="339.5388"/>
  <p:tag name="T_TEXT" val="”"/>
  <p:tag name="T_FONTCOLOR" val="16777215"/>
  <p:tag name="T_FONTNAME" val="汉仪旗黑X1-95W"/>
  <p:tag name="T_FONTNAMEASCII" val="汉仪旗黑X1-95W"/>
  <p:tag name="T_NAMECOMPLEXSCRIPT" val="汉仪行楷简"/>
  <p:tag name="T_NAMEFAREAST" val="汉仪旗黑X1-95W"/>
  <p:tag name="T_NAMEOTHER" val="+mn-ea"/>
  <p:tag name="T_FONTBOLD" val="0"/>
  <p:tag name="T_FONTSIZE" val="239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FORECOLOR" val="10921638"/>
  <p:tag name="T_TEXTLINEFILLBACKCOLOR" val="16777215"/>
  <p:tag name="T_TEXTLINEFILLTRANSPARENCY" val="1"/>
  <p:tag name="T_TEXTALIGNMENT" val="2"/>
  <p:tag name="T_SPACEBEFORE" val="0"/>
  <p:tag name="T_SPACEWITHIN" val="1.2"/>
  <p:tag name="T_SPACEAFTER" val="0"/>
  <p:tag name="T_LINERULEBEFORE" val="-1"/>
  <p:tag name="T_TEXTLINEWEIGHT" val="2.25"/>
  <p:tag name="T_TEXTREFLECTION" val="0"/>
  <p:tag name="T_TEXTGLOW" val="0"/>
  <p:tag name="OFFSETTOP" val="61.58701"/>
  <p:tag name="OFFSETLEFT" val="-37.80125"/>
  <p:tag name="OFFSETWIDTH" val="106.227"/>
  <p:tag name="OFFSETHEIGHT" val="91.15425"/>
  <p:tag name="TEXTGLOW" val="0"/>
  <p:tag name="TEXTREFLECTION" val="0"/>
  <p:tag name="TEXTLINEWEIGHT" val="2.25"/>
  <p:tag name="LINERULEAFTER" val="0"/>
  <p:tag name="MARGINBOTTOM" val="3.6"/>
  <p:tag name="MARGINRIGHT" val="7.2"/>
  <p:tag name="MARGINLEFT" val="7.2"/>
  <p:tag name="MARGINTOP" val="3.6"/>
  <p:tag name="FONTSIZE" val="239"/>
  <p:tag name="SOFTEDGE" val="0"/>
  <p:tag name="SHAPEGLOW" val="0"/>
  <p:tag name="SHAPEREFLECTION" val="-2.147484E+09"/>
  <p:tag name="LINEWEIGHT" val="2.25"/>
  <p:tag name="HEIGHT" val="66.51354"/>
  <p:tag name="WIDTH" val="69.92134"/>
  <p:tag name="LEFT" val="425.6816"/>
  <p:tag name="TOP" val="61.9796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VISIBLE" val="0"/>
  <p:tag name="LINEVISIBLE" val="0"/>
  <p:tag name="SHAPETHREEDVISIBLE" val="1"/>
  <p:tag name="HASTEXT" val="1"/>
  <p:tag name="TEXT" val="”"/>
  <p:tag name="FONTCOLOR" val="16777215"/>
  <p:tag name="FONTBOLD" val="0"/>
  <p:tag name="FONTITALIC" val="0"/>
  <p:tag name="FONTNAME" val="汉仪旗黑X1-95W"/>
  <p:tag name="NAMEASCII" val="汉仪旗黑X1-95W"/>
  <p:tag name="NAMECOMPLEXSCRIPT" val="汉仪行楷简"/>
  <p:tag name="NAMEFAREAST" val="汉仪旗黑X1-95W"/>
  <p:tag name="NAMEOTHER" val="+mn-ea"/>
  <p:tag name="FONTNAMEASCII" val="汉仪旗黑X1-95W"/>
  <p:tag name="TEXTALIGNMENT" val="2"/>
  <p:tag name="FONTSPACING" val="0"/>
  <p:tag name="SPACEWITHIN" val="1.2"/>
  <p:tag name="SPACEBEFORE" val="0"/>
  <p:tag name="SPACEAFTER" val="0"/>
  <p:tag name="ALIGNMENT" val="2"/>
  <p:tag name="WORDWRAP" val="-1"/>
  <p:tag name="AUTOSIZE" val="1"/>
  <p:tag name="T_HASTEXT" val="1"/>
  <p:tag name="T_LEFT" val="186.1937"/>
  <p:tag name="T_TOP" val="-63.16307"/>
  <p:tag name="T_WIDTH" val="60"/>
  <p:tag name="T_HEIGTH" val="339.5388"/>
  <p:tag name="T_TEXT" val="”"/>
  <p:tag name="T_FONTCOLOR" val="16777215"/>
  <p:tag name="T_FONTNAME" val="汉仪旗黑X1-95W"/>
  <p:tag name="T_FONTNAMEASCII" val="汉仪旗黑X1-95W"/>
  <p:tag name="T_NAMECOMPLEXSCRIPT" val="汉仪行楷简"/>
  <p:tag name="T_NAMEFAREAST" val="汉仪旗黑X1-95W"/>
  <p:tag name="T_NAMEOTHER" val="+mn-ea"/>
  <p:tag name="T_FONTBOLD" val="0"/>
  <p:tag name="T_FONTSIZE" val="239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FORECOLOR" val="10921638"/>
  <p:tag name="T_TEXTLINEFILLBACKCOLOR" val="16777215"/>
  <p:tag name="T_TEXTLINEFILLTRANSPARENCY" val="1"/>
  <p:tag name="T_TEXTALIGNMENT" val="2"/>
  <p:tag name="T_SPACEBEFORE" val="0"/>
  <p:tag name="T_SPACEWITHIN" val="1.2"/>
  <p:tag name="T_SPACEAFTER" val="0"/>
  <p:tag name="T_LINERULEBEFORE" val="-1"/>
  <p:tag name="T_TEXTLINEWEIGHT" val="2.25"/>
  <p:tag name="T_TEXTREFLECTION" val="0"/>
  <p:tag name="T_TEXTGLOW" val="0"/>
  <p:tag name="OFFSETTOP" val="61.58701"/>
  <p:tag name="OFFSETLEFT" val="-37.80125"/>
  <p:tag name="OFFSETWIDTH" val="106.227"/>
  <p:tag name="OFFSETHEIGHT" val="91.15425"/>
  <p:tag name="TEXTGLOW" val="0"/>
  <p:tag name="TEXTREFLECTION" val="0"/>
  <p:tag name="TEXTLINEWEIGHT" val="2.25"/>
  <p:tag name="LINERULEAFTER" val="0"/>
  <p:tag name="MARGINBOTTOM" val="3.6"/>
  <p:tag name="MARGINRIGHT" val="7.2"/>
  <p:tag name="MARGINLEFT" val="7.2"/>
  <p:tag name="MARGINTOP" val="3.6"/>
  <p:tag name="FONTSIZE" val="239"/>
  <p:tag name="SOFTEDGE" val="0"/>
  <p:tag name="SHAPEGLOW" val="0"/>
  <p:tag name="SHAPEREFLECTION" val="-2.147484E+09"/>
  <p:tag name="LINEWEIGHT" val="2.25"/>
  <p:tag name="HEIGHT" val="66.51354"/>
  <p:tag name="WIDTH" val="69.92134"/>
  <p:tag name="LEFT" val="425.6816"/>
  <p:tag name="TOP" val="61.9796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29.1287"/>
  <p:tag name="LEFT" val="232.8429"/>
  <p:tag name="WIDTH" val="81.18512"/>
  <p:tag name="HEIGHT" val="87.24378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香"/>
  <p:tag name="FONTSIZE" val="66"/>
  <p:tag name="FONTCOLOR" val="3293348"/>
  <p:tag name="FONTBOLD" val="0"/>
  <p:tag name="FONTITALIC" val="0"/>
  <p:tag name="FONTNAME" val="江西拙楷"/>
  <p:tag name="NAMEASCII" val="江西拙楷"/>
  <p:tag name="NAMECOMPLEXSCRIPT" val="+mn-cs"/>
  <p:tag name="NAMEFAREAST" val="江西拙楷"/>
  <p:tag name="FONTNAMEASCII" val="江西拙楷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SHADOWBLUR" val="5"/>
  <p:tag name="TEXTSHADOWOFFSETX" val="-2.147484E+09"/>
  <p:tag name="TEXTSHADOWOFFSETY" val="-2.147484E+09"/>
  <p:tag name="TEXTSHADOWSIZE" val="100"/>
  <p:tag name="TEXTLINEWEIGHT" val="1.25"/>
  <p:tag name="TEXTREFLECTION" val="0"/>
  <p:tag name="TEXTGLOW" val="0"/>
  <p:tag name="T_HASTEXT" val="1"/>
  <p:tag name="T_LEFT" val="232.8429"/>
  <p:tag name="T_TOP" val="129.1287"/>
  <p:tag name="T_WIDTH" val="81.18512"/>
  <p:tag name="T_HEIGTH" val="87.24378"/>
  <p:tag name="T_TEXT" val="香"/>
  <p:tag name="T_FONTCOLOR" val="3293348"/>
  <p:tag name="T_FONTNAME" val="江西拙楷"/>
  <p:tag name="T_FONTNAMEASCII" val="江西拙楷"/>
  <p:tag name="T_NAMECOMPLEXSCRIPT" val="+mn-cs"/>
  <p:tag name="T_NAMEFAREAST" val="江西拙楷"/>
  <p:tag name="T_FONTBOLD" val="0"/>
  <p:tag name="T_FONTSIZE" val="66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WEIGHT" val="1.25"/>
  <p:tag name="T_TEXTLINEFORECOLOR" val="-2147483648"/>
  <p:tag name="T_TEXTLINEFILLBACKCOLOR" val="4634852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SHADOWBLUR" val="9"/>
  <p:tag name="T_TEXTSHADOWOFFSETX" val="3.061617E-16"/>
  <p:tag name="T_TEXTSHADOWOFFSETY" val="5"/>
  <p:tag name="T_TEXTSHADOWSIZE" val="100"/>
  <p:tag name="T_TEXTREFLECTION" val="0"/>
  <p:tag name="T_TEXTGLOW" val="0"/>
  <p:tag name="OFFSETTOP" val="15.31812"/>
  <p:tag name="OFFSETLEFT" val="9.378036"/>
  <p:tag name="OFFSETWIDTH" val="62.30402"/>
  <p:tag name="OFFSETHEIGHT" val="63.1619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41929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54"/>
  <p:tag name="SOFTEDGE" val="0"/>
  <p:tag name="SHAPEGLOW" val="0"/>
  <p:tag name="SHAPEREFLECTION" val="-2.147484E+09"/>
  <p:tag name="HEIGHT" val="219.3161"/>
  <p:tag name="WIDTH" val="428.2187"/>
  <p:tag name="LEFT" val="92.47968"/>
  <p:tag name="TOP" val="44.768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0856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085694"/>
</p:tagLst>
</file>

<file path=ppt/theme/theme1.xml><?xml version="1.0" encoding="utf-8"?>
<a:theme xmlns:a="http://schemas.openxmlformats.org/drawingml/2006/main" name="Office 主题">
  <a:themeElements>
    <a:clrScheme name="桂枝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C3030"/>
      </a:accent1>
      <a:accent2>
        <a:srgbClr val="E6BC54"/>
      </a:accent2>
      <a:accent3>
        <a:srgbClr val="EBCB78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桂枝香">
      <a:majorFont>
        <a:latin typeface="Arial"/>
        <a:ea typeface="江西拙楷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4259</TotalTime>
  <Words>2404</Words>
  <Application>Microsoft Office PowerPoint</Application>
  <PresentationFormat>宽屏</PresentationFormat>
  <Paragraphs>298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49" baseType="lpstr">
      <vt:lpstr>江城律动宋</vt:lpstr>
      <vt:lpstr>微软雅黑</vt:lpstr>
      <vt:lpstr>江西拙楷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Administrator</cp:lastModifiedBy>
  <cp:revision>450</cp:revision>
  <dcterms:created xsi:type="dcterms:W3CDTF">2022-03-20T03:30:00Z</dcterms:created>
  <dcterms:modified xsi:type="dcterms:W3CDTF">2022-08-14T13:29:39Z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C19AC49F4B1D4AC0955CBB3681F747FB</vt:lpwstr>
  </property>
  <property fmtid="{D5CDD505-2E9C-101B-9397-08002B2CF9AE}" pid="3" name="KSOProductBuildVer">
    <vt:lpwstr>2052-11.1.0.11365</vt:lpwstr>
  </property>
</Properties>
</file>