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6.xml" ContentType="application/vnd.openxmlformats-officedocument.presentationml.notesSlide+xml"/>
  <Override PartName="/ppt/tags/tag21.xml" ContentType="application/vnd.openxmlformats-officedocument.presentationml.tags+xml"/>
  <Override PartName="/ppt/notesSlides/notesSlide1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22.xml" ContentType="application/vnd.openxmlformats-officedocument.presentationml.tags+xml"/>
  <Override PartName="/ppt/notesSlides/notesSlide18.xml" ContentType="application/vnd.openxmlformats-officedocument.presentationml.notesSlide+xml"/>
  <Override PartName="/ppt/tags/tag23.xml" ContentType="application/vnd.openxmlformats-officedocument.presentationml.tags+xml"/>
  <Override PartName="/ppt/notesSlides/notesSlide19.xml" ContentType="application/vnd.openxmlformats-officedocument.presentationml.notesSlide+xml"/>
  <Override PartName="/ppt/tags/tag24.xml" ContentType="application/vnd.openxmlformats-officedocument.presentationml.tag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3"/>
  </p:notesMasterIdLst>
  <p:sldIdLst>
    <p:sldId id="279" r:id="rId2"/>
    <p:sldId id="280" r:id="rId3"/>
    <p:sldId id="281" r:id="rId4"/>
    <p:sldId id="282" r:id="rId5"/>
    <p:sldId id="286" r:id="rId6"/>
    <p:sldId id="283" r:id="rId7"/>
    <p:sldId id="285" r:id="rId8"/>
    <p:sldId id="287" r:id="rId9"/>
    <p:sldId id="289" r:id="rId10"/>
    <p:sldId id="288" r:id="rId11"/>
    <p:sldId id="290" r:id="rId12"/>
    <p:sldId id="291" r:id="rId13"/>
    <p:sldId id="292" r:id="rId14"/>
    <p:sldId id="293" r:id="rId15"/>
    <p:sldId id="294" r:id="rId16"/>
    <p:sldId id="295" r:id="rId17"/>
    <p:sldId id="298" r:id="rId18"/>
    <p:sldId id="296" r:id="rId19"/>
    <p:sldId id="297" r:id="rId20"/>
    <p:sldId id="299" r:id="rId21"/>
    <p:sldId id="321" r:id="rId22"/>
  </p:sldIdLst>
  <p:sldSz cx="12192000" cy="6858000"/>
  <p:notesSz cx="6858000" cy="9144000"/>
  <p:embeddedFontLst>
    <p:embeddedFont>
      <p:font typeface="Microsoft YaHei" panose="020B0503020204020204" pitchFamily="34" charset="-122"/>
      <p:regular r:id="rId24"/>
      <p:bold r:id="rId25"/>
    </p:embeddedFont>
    <p:embeddedFont>
      <p:font typeface="Microsoft YaHei Light" panose="020B0502040204020203" pitchFamily="34" charset="-122"/>
      <p:regular r:id="rId26"/>
    </p:embeddedFont>
    <p:embeddedFont>
      <p:font typeface="思源黑体 CN Bold" panose="020B0800000000000000" pitchFamily="34" charset="-122"/>
      <p:bold r:id="rId27"/>
    </p:embeddedFont>
    <p:embeddedFont>
      <p:font typeface="思源黑体 CN Medium" panose="020B0600000000000000" pitchFamily="34" charset="-122"/>
      <p:regular r:id="rId28"/>
    </p:embeddedFont>
  </p:embeddedFontLst>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56" userDrawn="1">
          <p15:clr>
            <a:srgbClr val="A4A3A4"/>
          </p15:clr>
        </p15:guide>
        <p15:guide id="2" pos="7216" userDrawn="1">
          <p15:clr>
            <a:srgbClr val="A4A3A4"/>
          </p15:clr>
        </p15:guide>
        <p15:guide id="3" orient="horz" pos="432" userDrawn="1">
          <p15:clr>
            <a:srgbClr val="A4A3A4"/>
          </p15:clr>
        </p15:guide>
        <p15:guide id="4" orient="horz" pos="388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AC82"/>
    <a:srgbClr val="3B65ED"/>
    <a:srgbClr val="1A64EA"/>
    <a:srgbClr val="27AE61"/>
    <a:srgbClr val="DC732C"/>
    <a:srgbClr val="FAFAFA"/>
    <a:srgbClr val="E8E9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947" autoAdjust="0"/>
  </p:normalViewPr>
  <p:slideViewPr>
    <p:cSldViewPr snapToGrid="0" showGuides="1">
      <p:cViewPr varScale="1">
        <p:scale>
          <a:sx n="76" d="100"/>
          <a:sy n="76" d="100"/>
        </p:scale>
        <p:origin x="154" y="72"/>
      </p:cViewPr>
      <p:guideLst>
        <p:guide pos="456"/>
        <p:guide pos="7216"/>
        <p:guide orient="horz" pos="432"/>
        <p:guide orient="horz" pos="3888"/>
      </p:guideLst>
    </p:cSldViewPr>
  </p:slideViewPr>
  <p:notesTextViewPr>
    <p:cViewPr>
      <p:scale>
        <a:sx n="1" d="1"/>
        <a:sy n="1" d="1"/>
      </p:scale>
      <p:origin x="0" y="0"/>
    </p:cViewPr>
  </p:notesTextViewPr>
  <p:notesViewPr>
    <p:cSldViewPr snapToGrid="0">
      <p:cViewPr varScale="1">
        <p:scale>
          <a:sx n="60" d="100"/>
          <a:sy n="60" d="100"/>
        </p:scale>
        <p:origin x="3264" y="3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系列 1</c:v>
                </c:pt>
              </c:strCache>
            </c:strRef>
          </c:tx>
          <c:spPr>
            <a:solidFill>
              <a:schemeClr val="bg2">
                <a:lumMod val="50000"/>
                <a:alpha val="10000"/>
              </a:schemeClr>
            </a:solidFill>
            <a:ln>
              <a:noFill/>
            </a:ln>
            <a:effectLst/>
          </c:spPr>
          <c:invertIfNegative val="0"/>
          <c:dLbls>
            <c:delete val="1"/>
          </c:dLbls>
          <c:cat>
            <c:strRef>
              <c:f>Sheet1!$A$2:$A$5</c:f>
              <c:strCache>
                <c:ptCount val="4"/>
                <c:pt idx="0">
                  <c:v>类别 1</c:v>
                </c:pt>
                <c:pt idx="1">
                  <c:v>类别 2</c:v>
                </c:pt>
                <c:pt idx="2">
                  <c:v>类别 3</c:v>
                </c:pt>
                <c:pt idx="3">
                  <c:v>类别 4</c:v>
                </c:pt>
              </c:strCache>
            </c:strRef>
          </c:cat>
          <c:val>
            <c:numRef>
              <c:f>Sheet1!$B$2:$B$5</c:f>
              <c:numCache>
                <c:formatCode>General</c:formatCode>
                <c:ptCount val="4"/>
                <c:pt idx="0">
                  <c:v>9</c:v>
                </c:pt>
                <c:pt idx="1">
                  <c:v>9</c:v>
                </c:pt>
                <c:pt idx="2">
                  <c:v>9</c:v>
                </c:pt>
                <c:pt idx="3">
                  <c:v>9</c:v>
                </c:pt>
              </c:numCache>
            </c:numRef>
          </c:val>
          <c:extLst>
            <c:ext xmlns:c16="http://schemas.microsoft.com/office/drawing/2014/chart" uri="{C3380CC4-5D6E-409C-BE32-E72D297353CC}">
              <c16:uniqueId val="{00000000-A219-4BEF-BF29-0A8A3A7521C1}"/>
            </c:ext>
          </c:extLst>
        </c:ser>
        <c:ser>
          <c:idx val="1"/>
          <c:order val="1"/>
          <c:tx>
            <c:strRef>
              <c:f>Sheet1!$C$1</c:f>
              <c:strCache>
                <c:ptCount val="1"/>
                <c:pt idx="0">
                  <c:v>系列 3</c:v>
                </c:pt>
              </c:strCache>
            </c:strRef>
          </c:tx>
          <c:spPr>
            <a:gradFill>
              <a:gsLst>
                <a:gs pos="0">
                  <a:schemeClr val="accent3">
                    <a:alpha val="0"/>
                  </a:schemeClr>
                </a:gs>
                <a:gs pos="100000">
                  <a:schemeClr val="accent3"/>
                </a:gs>
              </a:gsLst>
              <a:lin ang="16200000" scaled="0"/>
            </a:gradFill>
            <a:ln>
              <a:noFill/>
            </a:ln>
            <a:effectLst/>
          </c:spPr>
          <c:invertIfNegative val="0"/>
          <c:dPt>
            <c:idx val="3"/>
            <c:invertIfNegative val="0"/>
            <c:bubble3D val="0"/>
            <c:spPr>
              <a:gradFill>
                <a:gsLst>
                  <a:gs pos="0">
                    <a:schemeClr val="accent3">
                      <a:alpha val="0"/>
                    </a:schemeClr>
                  </a:gs>
                  <a:gs pos="100000">
                    <a:schemeClr val="accent3"/>
                  </a:gs>
                </a:gsLst>
                <a:lin ang="16200000" scaled="0"/>
              </a:gradFill>
              <a:ln>
                <a:noFill/>
              </a:ln>
              <a:effectLst/>
            </c:spPr>
            <c:extLst>
              <c:ext xmlns:c16="http://schemas.microsoft.com/office/drawing/2014/chart" uri="{C3380CC4-5D6E-409C-BE32-E72D297353CC}">
                <c16:uniqueId val="{00000007-A219-4BEF-BF29-0A8A3A7521C1}"/>
              </c:ext>
            </c:extLst>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accent3"/>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类别 1</c:v>
                </c:pt>
                <c:pt idx="1">
                  <c:v>类别 2</c:v>
                </c:pt>
                <c:pt idx="2">
                  <c:v>类别 3</c:v>
                </c:pt>
                <c:pt idx="3">
                  <c:v>类别 4</c:v>
                </c:pt>
              </c:strCache>
            </c:strRef>
          </c:cat>
          <c:val>
            <c:numRef>
              <c:f>Sheet1!$C$2:$C$5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3-A219-4BEF-BF29-0A8A3A7521C1}"/>
            </c:ext>
          </c:extLst>
        </c:ser>
        <c:dLbls>
          <c:dLblPos val="outEnd"/>
          <c:showLegendKey val="0"/>
          <c:showVal val="1"/>
          <c:showCatName val="0"/>
          <c:showSerName val="0"/>
          <c:showPercent val="0"/>
          <c:showBubbleSize val="0"/>
        </c:dLbls>
        <c:gapWidth val="219"/>
        <c:overlap val="100"/>
        <c:axId val="1061157151"/>
        <c:axId val="1061142175"/>
      </c:barChart>
      <c:catAx>
        <c:axId val="10611571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zh-CN"/>
          </a:p>
        </c:txPr>
        <c:crossAx val="1061142175"/>
        <c:crosses val="autoZero"/>
        <c:auto val="1"/>
        <c:lblAlgn val="ctr"/>
        <c:lblOffset val="100"/>
        <c:noMultiLvlLbl val="0"/>
      </c:catAx>
      <c:valAx>
        <c:axId val="1061142175"/>
        <c:scaling>
          <c:orientation val="minMax"/>
        </c:scaling>
        <c:delete val="0"/>
        <c:axPos val="l"/>
        <c:majorGridlines>
          <c:spPr>
            <a:ln w="9525" cap="flat" cmpd="sng" algn="ctr">
              <a:solidFill>
                <a:schemeClr val="bg1">
                  <a:lumMod val="7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alpha val="50000"/>
                  </a:schemeClr>
                </a:solidFill>
                <a:latin typeface="+mn-lt"/>
                <a:ea typeface="+mn-ea"/>
                <a:cs typeface="+mn-cs"/>
              </a:defRPr>
            </a:pPr>
            <a:endParaRPr lang="zh-CN"/>
          </a:p>
        </c:txPr>
        <c:crossAx val="10611571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系列 1</c:v>
                </c:pt>
              </c:strCache>
            </c:strRef>
          </c:tx>
          <c:spPr>
            <a:ln w="28575" cap="rnd">
              <a:solidFill>
                <a:schemeClr val="accent3"/>
              </a:solidFill>
              <a:round/>
            </a:ln>
            <a:effectLst/>
          </c:spPr>
          <c:marker>
            <c:symbol val="none"/>
          </c:marker>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smooth val="1"/>
          <c:extLst>
            <c:ext xmlns:c16="http://schemas.microsoft.com/office/drawing/2014/chart" uri="{C3380CC4-5D6E-409C-BE32-E72D297353CC}">
              <c16:uniqueId val="{00000000-3A2C-4C27-B19E-93F3894E4C4C}"/>
            </c:ext>
          </c:extLst>
        </c:ser>
        <c:ser>
          <c:idx val="1"/>
          <c:order val="1"/>
          <c:tx>
            <c:strRef>
              <c:f>Sheet1!$C$1</c:f>
              <c:strCache>
                <c:ptCount val="1"/>
                <c:pt idx="0">
                  <c:v>系列 2</c:v>
                </c:pt>
              </c:strCache>
            </c:strRef>
          </c:tx>
          <c:spPr>
            <a:ln w="28575" cap="rnd">
              <a:solidFill>
                <a:schemeClr val="accent4"/>
              </a:solidFill>
              <a:round/>
            </a:ln>
            <a:effectLst/>
          </c:spPr>
          <c:marker>
            <c:symbol val="none"/>
          </c:marker>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4.4000000000000004</c:v>
                </c:pt>
                <c:pt idx="2">
                  <c:v>1.8</c:v>
                </c:pt>
                <c:pt idx="3">
                  <c:v>2.8</c:v>
                </c:pt>
              </c:numCache>
            </c:numRef>
          </c:val>
          <c:smooth val="1"/>
          <c:extLst>
            <c:ext xmlns:c16="http://schemas.microsoft.com/office/drawing/2014/chart" uri="{C3380CC4-5D6E-409C-BE32-E72D297353CC}">
              <c16:uniqueId val="{00000001-3A2C-4C27-B19E-93F3894E4C4C}"/>
            </c:ext>
          </c:extLst>
        </c:ser>
        <c:ser>
          <c:idx val="2"/>
          <c:order val="2"/>
          <c:tx>
            <c:strRef>
              <c:f>Sheet1!$D$1</c:f>
              <c:strCache>
                <c:ptCount val="1"/>
                <c:pt idx="0">
                  <c:v>系列 3</c:v>
                </c:pt>
              </c:strCache>
            </c:strRef>
          </c:tx>
          <c:spPr>
            <a:ln w="28575" cap="rnd">
              <a:solidFill>
                <a:schemeClr val="accent1"/>
              </a:solidFill>
              <a:round/>
            </a:ln>
            <a:effectLst/>
          </c:spPr>
          <c:marker>
            <c:symbol val="none"/>
          </c:marker>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5</c:v>
                </c:pt>
              </c:numCache>
            </c:numRef>
          </c:val>
          <c:smooth val="1"/>
          <c:extLst>
            <c:ext xmlns:c16="http://schemas.microsoft.com/office/drawing/2014/chart" uri="{C3380CC4-5D6E-409C-BE32-E72D297353CC}">
              <c16:uniqueId val="{00000002-3A2C-4C27-B19E-93F3894E4C4C}"/>
            </c:ext>
          </c:extLst>
        </c:ser>
        <c:dLbls>
          <c:showLegendKey val="0"/>
          <c:showVal val="0"/>
          <c:showCatName val="0"/>
          <c:showSerName val="0"/>
          <c:showPercent val="0"/>
          <c:showBubbleSize val="0"/>
        </c:dLbls>
        <c:smooth val="0"/>
        <c:axId val="2035230047"/>
        <c:axId val="2035225055"/>
      </c:lineChart>
      <c:catAx>
        <c:axId val="2035230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2035225055"/>
        <c:crosses val="autoZero"/>
        <c:auto val="1"/>
        <c:lblAlgn val="ctr"/>
        <c:lblOffset val="100"/>
        <c:noMultiLvlLbl val="0"/>
      </c:catAx>
      <c:valAx>
        <c:axId val="20352250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20352300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gradFill>
                <a:gsLst>
                  <a:gs pos="0">
                    <a:schemeClr val="accent3"/>
                  </a:gs>
                  <a:gs pos="100000">
                    <a:schemeClr val="accent4"/>
                  </a:gs>
                </a:gsLst>
                <a:lin ang="5400000" scaled="1"/>
              </a:gradFill>
              <a:ln w="19050">
                <a:solidFill>
                  <a:schemeClr val="lt1"/>
                </a:solidFill>
              </a:ln>
              <a:effectLst/>
            </c:spPr>
            <c:extLst>
              <c:ext xmlns:c16="http://schemas.microsoft.com/office/drawing/2014/chart" uri="{C3380CC4-5D6E-409C-BE32-E72D297353CC}">
                <c16:uniqueId val="{00000002-4BA6-4A0C-B6B4-C4635C2A4816}"/>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1-4BA6-4A0C-B6B4-C4635C2A4816}"/>
              </c:ext>
            </c:extLst>
          </c:dPt>
          <c:cat>
            <c:strRef>
              <c:f>Sheet1!$A$2:$A$3</c:f>
              <c:strCache>
                <c:ptCount val="2"/>
                <c:pt idx="0">
                  <c:v>第一季度</c:v>
                </c:pt>
                <c:pt idx="1">
                  <c:v>第二季度</c:v>
                </c:pt>
              </c:strCache>
            </c:strRef>
          </c:cat>
          <c:val>
            <c:numRef>
              <c:f>Sheet1!$B$2:$B$3</c:f>
              <c:numCache>
                <c:formatCode>General</c:formatCode>
                <c:ptCount val="2"/>
                <c:pt idx="0">
                  <c:v>8.1999999999999993</c:v>
                </c:pt>
                <c:pt idx="1">
                  <c:v>3.2</c:v>
                </c:pt>
              </c:numCache>
            </c:numRef>
          </c:val>
          <c:extLst>
            <c:ext xmlns:c16="http://schemas.microsoft.com/office/drawing/2014/chart" uri="{C3380CC4-5D6E-409C-BE32-E72D297353CC}">
              <c16:uniqueId val="{00000000-4BA6-4A0C-B6B4-C4635C2A4816}"/>
            </c:ext>
          </c:extLst>
        </c:ser>
        <c:dLbls>
          <c:showLegendKey val="0"/>
          <c:showVal val="0"/>
          <c:showCatName val="0"/>
          <c:showSerName val="0"/>
          <c:showPercent val="0"/>
          <c:showBubbleSize val="0"/>
          <c:showLeaderLines val="1"/>
        </c:dLbls>
        <c:firstSliceAng val="0"/>
        <c:holeSize val="56"/>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gradFill>
                <a:gsLst>
                  <a:gs pos="0">
                    <a:schemeClr val="accent5"/>
                  </a:gs>
                  <a:gs pos="100000">
                    <a:schemeClr val="accent6"/>
                  </a:gs>
                </a:gsLst>
                <a:lin ang="5400000" scaled="1"/>
              </a:gradFill>
              <a:ln w="19050">
                <a:solidFill>
                  <a:schemeClr val="lt1"/>
                </a:solidFill>
              </a:ln>
              <a:effectLst/>
            </c:spPr>
            <c:extLst>
              <c:ext xmlns:c16="http://schemas.microsoft.com/office/drawing/2014/chart" uri="{C3380CC4-5D6E-409C-BE32-E72D297353CC}">
                <c16:uniqueId val="{00000002-4BA6-4A0C-B6B4-C4635C2A4816}"/>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1-4BA6-4A0C-B6B4-C4635C2A4816}"/>
              </c:ext>
            </c:extLst>
          </c:dPt>
          <c:cat>
            <c:strRef>
              <c:f>Sheet1!$A$2:$A$3</c:f>
              <c:strCache>
                <c:ptCount val="2"/>
                <c:pt idx="0">
                  <c:v>第一季度</c:v>
                </c:pt>
                <c:pt idx="1">
                  <c:v>第二季度</c:v>
                </c:pt>
              </c:strCache>
            </c:strRef>
          </c:cat>
          <c:val>
            <c:numRef>
              <c:f>Sheet1!$B$2:$B$3</c:f>
              <c:numCache>
                <c:formatCode>General</c:formatCode>
                <c:ptCount val="2"/>
                <c:pt idx="0">
                  <c:v>4</c:v>
                </c:pt>
                <c:pt idx="1">
                  <c:v>3.2</c:v>
                </c:pt>
              </c:numCache>
            </c:numRef>
          </c:val>
          <c:extLst>
            <c:ext xmlns:c16="http://schemas.microsoft.com/office/drawing/2014/chart" uri="{C3380CC4-5D6E-409C-BE32-E72D297353CC}">
              <c16:uniqueId val="{00000000-4BA6-4A0C-B6B4-C4635C2A4816}"/>
            </c:ext>
          </c:extLst>
        </c:ser>
        <c:dLbls>
          <c:showLegendKey val="0"/>
          <c:showVal val="0"/>
          <c:showCatName val="0"/>
          <c:showSerName val="0"/>
          <c:showPercent val="0"/>
          <c:showBubbleSize val="0"/>
          <c:showLeaderLines val="1"/>
        </c:dLbls>
        <c:firstSliceAng val="0"/>
        <c:holeSize val="56"/>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gradFill>
                <a:gsLst>
                  <a:gs pos="0">
                    <a:schemeClr val="accent3"/>
                  </a:gs>
                  <a:gs pos="100000">
                    <a:schemeClr val="accent4"/>
                  </a:gs>
                </a:gsLst>
                <a:lin ang="5400000" scaled="1"/>
              </a:gradFill>
              <a:ln w="19050">
                <a:solidFill>
                  <a:schemeClr val="lt1"/>
                </a:solidFill>
              </a:ln>
              <a:effectLst/>
            </c:spPr>
            <c:extLst>
              <c:ext xmlns:c16="http://schemas.microsoft.com/office/drawing/2014/chart" uri="{C3380CC4-5D6E-409C-BE32-E72D297353CC}">
                <c16:uniqueId val="{00000002-4BA6-4A0C-B6B4-C4635C2A4816}"/>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1-4BA6-4A0C-B6B4-C4635C2A4816}"/>
              </c:ext>
            </c:extLst>
          </c:dPt>
          <c:cat>
            <c:strRef>
              <c:f>Sheet1!$A$2:$A$3</c:f>
              <c:strCache>
                <c:ptCount val="2"/>
                <c:pt idx="0">
                  <c:v>第一季度</c:v>
                </c:pt>
                <c:pt idx="1">
                  <c:v>第二季度</c:v>
                </c:pt>
              </c:strCache>
            </c:strRef>
          </c:cat>
          <c:val>
            <c:numRef>
              <c:f>Sheet1!$B$2:$B$3</c:f>
              <c:numCache>
                <c:formatCode>General</c:formatCode>
                <c:ptCount val="2"/>
                <c:pt idx="0">
                  <c:v>8.1999999999999993</c:v>
                </c:pt>
                <c:pt idx="1">
                  <c:v>8</c:v>
                </c:pt>
              </c:numCache>
            </c:numRef>
          </c:val>
          <c:extLst>
            <c:ext xmlns:c16="http://schemas.microsoft.com/office/drawing/2014/chart" uri="{C3380CC4-5D6E-409C-BE32-E72D297353CC}">
              <c16:uniqueId val="{00000000-4BA6-4A0C-B6B4-C4635C2A4816}"/>
            </c:ext>
          </c:extLst>
        </c:ser>
        <c:dLbls>
          <c:showLegendKey val="0"/>
          <c:showVal val="0"/>
          <c:showCatName val="0"/>
          <c:showSerName val="0"/>
          <c:showPercent val="0"/>
          <c:showBubbleSize val="0"/>
          <c:showLeaderLines val="1"/>
        </c:dLbls>
        <c:firstSliceAng val="0"/>
        <c:holeSize val="56"/>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Bold" panose="020B0800000000000000" pitchFamily="34" charset="-122"/>
                <a:ea typeface="思源黑体 CN Bold" panose="020B0800000000000000"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Bold" panose="020B0800000000000000" pitchFamily="34" charset="-122"/>
                <a:ea typeface="思源黑体 CN Bold" panose="020B0800000000000000" pitchFamily="34" charset="-122"/>
              </a:defRPr>
            </a:lvl1pPr>
          </a:lstStyle>
          <a:p>
            <a:fld id="{021F2B42-CA2F-4174-938B-6632FBD6EE9C}" type="datetimeFigureOut">
              <a:rPr lang="zh-CN" altLang="en-US" smtClean="0"/>
              <a:pPr/>
              <a:t>2022/8/12</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Bold" panose="020B0800000000000000" pitchFamily="34" charset="-122"/>
                <a:ea typeface="思源黑体 CN Bold" panose="020B0800000000000000"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Bold" panose="020B0800000000000000" pitchFamily="34" charset="-122"/>
                <a:ea typeface="思源黑体 CN Bold" panose="020B0800000000000000" pitchFamily="34" charset="-122"/>
              </a:defRPr>
            </a:lvl1pPr>
          </a:lstStyle>
          <a:p>
            <a:fld id="{831A7878-EDBF-4147-843E-CF735D89F2F6}" type="slidenum">
              <a:rPr lang="zh-CN" altLang="en-US" smtClean="0"/>
              <a:pPr/>
              <a:t>‹#›</a:t>
            </a:fld>
            <a:endParaRPr lang="zh-CN" altLang="en-US" dirty="0"/>
          </a:p>
        </p:txBody>
      </p:sp>
    </p:spTree>
    <p:extLst>
      <p:ext uri="{BB962C8B-B14F-4D97-AF65-F5344CB8AC3E}">
        <p14:creationId xmlns:p14="http://schemas.microsoft.com/office/powerpoint/2010/main" val="484924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mn-cs"/>
      </a:defRPr>
    </a:lvl1pPr>
    <a:lvl2pPr marL="4572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mn-cs"/>
      </a:defRPr>
    </a:lvl2pPr>
    <a:lvl3pPr marL="9144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mn-cs"/>
      </a:defRPr>
    </a:lvl3pPr>
    <a:lvl4pPr marL="13716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mn-cs"/>
      </a:defRPr>
    </a:lvl4pPr>
    <a:lvl5pPr marL="18288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31A7878-EDBF-4147-843E-CF735D89F2F6}" type="slidenum">
              <a:rPr lang="zh-CN" altLang="en-US" smtClean="0"/>
              <a:t>1</a:t>
            </a:fld>
            <a:endParaRPr lang="zh-CN" altLang="en-US"/>
          </a:p>
        </p:txBody>
      </p:sp>
    </p:spTree>
    <p:extLst>
      <p:ext uri="{BB962C8B-B14F-4D97-AF65-F5344CB8AC3E}">
        <p14:creationId xmlns:p14="http://schemas.microsoft.com/office/powerpoint/2010/main" val="4079459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31A7878-EDBF-4147-843E-CF735D89F2F6}" type="slidenum">
              <a:rPr lang="zh-CN" altLang="en-US" smtClean="0"/>
              <a:t>10</a:t>
            </a:fld>
            <a:endParaRPr lang="zh-CN" altLang="en-US"/>
          </a:p>
        </p:txBody>
      </p:sp>
    </p:spTree>
    <p:extLst>
      <p:ext uri="{BB962C8B-B14F-4D97-AF65-F5344CB8AC3E}">
        <p14:creationId xmlns:p14="http://schemas.microsoft.com/office/powerpoint/2010/main" val="3731144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31A7878-EDBF-4147-843E-CF735D89F2F6}" type="slidenum">
              <a:rPr lang="zh-CN" altLang="en-US" smtClean="0"/>
              <a:t>11</a:t>
            </a:fld>
            <a:endParaRPr lang="zh-CN" altLang="en-US"/>
          </a:p>
        </p:txBody>
      </p:sp>
    </p:spTree>
    <p:extLst>
      <p:ext uri="{BB962C8B-B14F-4D97-AF65-F5344CB8AC3E}">
        <p14:creationId xmlns:p14="http://schemas.microsoft.com/office/powerpoint/2010/main" val="4091124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31A7878-EDBF-4147-843E-CF735D89F2F6}" type="slidenum">
              <a:rPr lang="zh-CN" altLang="en-US" smtClean="0"/>
              <a:t>12</a:t>
            </a:fld>
            <a:endParaRPr lang="zh-CN" altLang="en-US"/>
          </a:p>
        </p:txBody>
      </p:sp>
    </p:spTree>
    <p:extLst>
      <p:ext uri="{BB962C8B-B14F-4D97-AF65-F5344CB8AC3E}">
        <p14:creationId xmlns:p14="http://schemas.microsoft.com/office/powerpoint/2010/main" val="3977951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31A7878-EDBF-4147-843E-CF735D89F2F6}" type="slidenum">
              <a:rPr lang="zh-CN" altLang="en-US" smtClean="0"/>
              <a:t>13</a:t>
            </a:fld>
            <a:endParaRPr lang="zh-CN" altLang="en-US"/>
          </a:p>
        </p:txBody>
      </p:sp>
    </p:spTree>
    <p:extLst>
      <p:ext uri="{BB962C8B-B14F-4D97-AF65-F5344CB8AC3E}">
        <p14:creationId xmlns:p14="http://schemas.microsoft.com/office/powerpoint/2010/main" val="2364525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31A7878-EDBF-4147-843E-CF735D89F2F6}" type="slidenum">
              <a:rPr lang="zh-CN" altLang="en-US" smtClean="0"/>
              <a:t>14</a:t>
            </a:fld>
            <a:endParaRPr lang="zh-CN" altLang="en-US"/>
          </a:p>
        </p:txBody>
      </p:sp>
    </p:spTree>
    <p:extLst>
      <p:ext uri="{BB962C8B-B14F-4D97-AF65-F5344CB8AC3E}">
        <p14:creationId xmlns:p14="http://schemas.microsoft.com/office/powerpoint/2010/main" val="2797168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31A7878-EDBF-4147-843E-CF735D89F2F6}" type="slidenum">
              <a:rPr lang="zh-CN" altLang="en-US" smtClean="0"/>
              <a:t>15</a:t>
            </a:fld>
            <a:endParaRPr lang="zh-CN" altLang="en-US"/>
          </a:p>
        </p:txBody>
      </p:sp>
    </p:spTree>
    <p:extLst>
      <p:ext uri="{BB962C8B-B14F-4D97-AF65-F5344CB8AC3E}">
        <p14:creationId xmlns:p14="http://schemas.microsoft.com/office/powerpoint/2010/main" val="12517813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31A7878-EDBF-4147-843E-CF735D89F2F6}" type="slidenum">
              <a:rPr lang="zh-CN" altLang="en-US" smtClean="0"/>
              <a:t>16</a:t>
            </a:fld>
            <a:endParaRPr lang="zh-CN" altLang="en-US"/>
          </a:p>
        </p:txBody>
      </p:sp>
    </p:spTree>
    <p:extLst>
      <p:ext uri="{BB962C8B-B14F-4D97-AF65-F5344CB8AC3E}">
        <p14:creationId xmlns:p14="http://schemas.microsoft.com/office/powerpoint/2010/main" val="12149115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31A7878-EDBF-4147-843E-CF735D89F2F6}" type="slidenum">
              <a:rPr lang="zh-CN" altLang="en-US" smtClean="0"/>
              <a:t>17</a:t>
            </a:fld>
            <a:endParaRPr lang="zh-CN" altLang="en-US"/>
          </a:p>
        </p:txBody>
      </p:sp>
    </p:spTree>
    <p:extLst>
      <p:ext uri="{BB962C8B-B14F-4D97-AF65-F5344CB8AC3E}">
        <p14:creationId xmlns:p14="http://schemas.microsoft.com/office/powerpoint/2010/main" val="3265604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31A7878-EDBF-4147-843E-CF735D89F2F6}" type="slidenum">
              <a:rPr lang="zh-CN" altLang="en-US" smtClean="0"/>
              <a:t>18</a:t>
            </a:fld>
            <a:endParaRPr lang="zh-CN" altLang="en-US"/>
          </a:p>
        </p:txBody>
      </p:sp>
    </p:spTree>
    <p:extLst>
      <p:ext uri="{BB962C8B-B14F-4D97-AF65-F5344CB8AC3E}">
        <p14:creationId xmlns:p14="http://schemas.microsoft.com/office/powerpoint/2010/main" val="29473888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31A7878-EDBF-4147-843E-CF735D89F2F6}" type="slidenum">
              <a:rPr lang="zh-CN" altLang="en-US" smtClean="0"/>
              <a:t>19</a:t>
            </a:fld>
            <a:endParaRPr lang="zh-CN" altLang="en-US"/>
          </a:p>
        </p:txBody>
      </p:sp>
    </p:spTree>
    <p:extLst>
      <p:ext uri="{BB962C8B-B14F-4D97-AF65-F5344CB8AC3E}">
        <p14:creationId xmlns:p14="http://schemas.microsoft.com/office/powerpoint/2010/main" val="738789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31A7878-EDBF-4147-843E-CF735D89F2F6}" type="slidenum">
              <a:rPr lang="zh-CN" altLang="en-US" smtClean="0"/>
              <a:t>2</a:t>
            </a:fld>
            <a:endParaRPr lang="zh-CN" altLang="en-US"/>
          </a:p>
        </p:txBody>
      </p:sp>
    </p:spTree>
    <p:extLst>
      <p:ext uri="{BB962C8B-B14F-4D97-AF65-F5344CB8AC3E}">
        <p14:creationId xmlns:p14="http://schemas.microsoft.com/office/powerpoint/2010/main" val="35332478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31A7878-EDBF-4147-843E-CF735D89F2F6}" type="slidenum">
              <a:rPr lang="zh-CN" altLang="en-US" smtClean="0"/>
              <a:t>20</a:t>
            </a:fld>
            <a:endParaRPr lang="zh-CN" altLang="en-US"/>
          </a:p>
        </p:txBody>
      </p:sp>
    </p:spTree>
    <p:extLst>
      <p:ext uri="{BB962C8B-B14F-4D97-AF65-F5344CB8AC3E}">
        <p14:creationId xmlns:p14="http://schemas.microsoft.com/office/powerpoint/2010/main" val="545538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31A7878-EDBF-4147-843E-CF735D89F2F6}" type="slidenum">
              <a:rPr lang="zh-CN" altLang="en-US" smtClean="0"/>
              <a:t>3</a:t>
            </a:fld>
            <a:endParaRPr lang="zh-CN" altLang="en-US"/>
          </a:p>
        </p:txBody>
      </p:sp>
    </p:spTree>
    <p:extLst>
      <p:ext uri="{BB962C8B-B14F-4D97-AF65-F5344CB8AC3E}">
        <p14:creationId xmlns:p14="http://schemas.microsoft.com/office/powerpoint/2010/main" val="392973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31A7878-EDBF-4147-843E-CF735D89F2F6}" type="slidenum">
              <a:rPr lang="zh-CN" altLang="en-US" smtClean="0"/>
              <a:t>4</a:t>
            </a:fld>
            <a:endParaRPr lang="zh-CN" altLang="en-US"/>
          </a:p>
        </p:txBody>
      </p:sp>
    </p:spTree>
    <p:extLst>
      <p:ext uri="{BB962C8B-B14F-4D97-AF65-F5344CB8AC3E}">
        <p14:creationId xmlns:p14="http://schemas.microsoft.com/office/powerpoint/2010/main" val="2745160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31A7878-EDBF-4147-843E-CF735D89F2F6}" type="slidenum">
              <a:rPr lang="zh-CN" altLang="en-US" smtClean="0"/>
              <a:t>5</a:t>
            </a:fld>
            <a:endParaRPr lang="zh-CN" altLang="en-US"/>
          </a:p>
        </p:txBody>
      </p:sp>
    </p:spTree>
    <p:extLst>
      <p:ext uri="{BB962C8B-B14F-4D97-AF65-F5344CB8AC3E}">
        <p14:creationId xmlns:p14="http://schemas.microsoft.com/office/powerpoint/2010/main" val="2130514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31A7878-EDBF-4147-843E-CF735D89F2F6}" type="slidenum">
              <a:rPr lang="zh-CN" altLang="en-US" smtClean="0"/>
              <a:t>6</a:t>
            </a:fld>
            <a:endParaRPr lang="zh-CN" altLang="en-US"/>
          </a:p>
        </p:txBody>
      </p:sp>
    </p:spTree>
    <p:extLst>
      <p:ext uri="{BB962C8B-B14F-4D97-AF65-F5344CB8AC3E}">
        <p14:creationId xmlns:p14="http://schemas.microsoft.com/office/powerpoint/2010/main" val="4200496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31A7878-EDBF-4147-843E-CF735D89F2F6}" type="slidenum">
              <a:rPr lang="zh-CN" altLang="en-US" smtClean="0"/>
              <a:t>7</a:t>
            </a:fld>
            <a:endParaRPr lang="zh-CN" altLang="en-US"/>
          </a:p>
        </p:txBody>
      </p:sp>
    </p:spTree>
    <p:extLst>
      <p:ext uri="{BB962C8B-B14F-4D97-AF65-F5344CB8AC3E}">
        <p14:creationId xmlns:p14="http://schemas.microsoft.com/office/powerpoint/2010/main" val="2927031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31A7878-EDBF-4147-843E-CF735D89F2F6}" type="slidenum">
              <a:rPr lang="zh-CN" altLang="en-US" smtClean="0"/>
              <a:t>8</a:t>
            </a:fld>
            <a:endParaRPr lang="zh-CN" altLang="en-US"/>
          </a:p>
        </p:txBody>
      </p:sp>
    </p:spTree>
    <p:extLst>
      <p:ext uri="{BB962C8B-B14F-4D97-AF65-F5344CB8AC3E}">
        <p14:creationId xmlns:p14="http://schemas.microsoft.com/office/powerpoint/2010/main" val="1971411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31A7878-EDBF-4147-843E-CF735D89F2F6}" type="slidenum">
              <a:rPr lang="zh-CN" altLang="en-US" smtClean="0"/>
              <a:t>9</a:t>
            </a:fld>
            <a:endParaRPr lang="zh-CN" altLang="en-US"/>
          </a:p>
        </p:txBody>
      </p:sp>
    </p:spTree>
    <p:extLst>
      <p:ext uri="{BB962C8B-B14F-4D97-AF65-F5344CB8AC3E}">
        <p14:creationId xmlns:p14="http://schemas.microsoft.com/office/powerpoint/2010/main" val="6282156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pic>
        <p:nvPicPr>
          <p:cNvPr id="7" name="图片 6" descr="图片包含 华美, 室内, 生日, 蛋糕&#10;&#10;描述已自动生成">
            <a:extLst>
              <a:ext uri="{FF2B5EF4-FFF2-40B4-BE49-F238E27FC236}">
                <a16:creationId xmlns:a16="http://schemas.microsoft.com/office/drawing/2014/main" id="{FC847A34-AA40-2F1F-5A4B-A5E4926B1FF4}"/>
              </a:ext>
            </a:extLst>
          </p:cNvPr>
          <p:cNvPicPr>
            <a:picLocks noChangeAspect="1"/>
          </p:cNvPicPr>
          <p:nvPr userDrawn="1"/>
        </p:nvPicPr>
        <p:blipFill>
          <a:blip r:embed="rId2">
            <a:alphaModFix amt="10000"/>
            <a:extLst>
              <a:ext uri="{28A0092B-C50C-407E-A947-70E740481C1C}">
                <a14:useLocalDpi xmlns:a14="http://schemas.microsoft.com/office/drawing/2010/main" val="0"/>
              </a:ext>
            </a:extLst>
          </a:blip>
          <a:srcRect l="342" t="7957" b="7957"/>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8" name="矩形: 圆角 7">
            <a:extLst>
              <a:ext uri="{FF2B5EF4-FFF2-40B4-BE49-F238E27FC236}">
                <a16:creationId xmlns:a16="http://schemas.microsoft.com/office/drawing/2014/main" id="{32BBDEA1-7529-B50C-8FE5-5E6FAC750CE0}"/>
              </a:ext>
            </a:extLst>
          </p:cNvPr>
          <p:cNvSpPr/>
          <p:nvPr userDrawn="1"/>
        </p:nvSpPr>
        <p:spPr>
          <a:xfrm>
            <a:off x="940589" y="1257232"/>
            <a:ext cx="10310822" cy="5152354"/>
          </a:xfrm>
          <a:prstGeom prst="roundRect">
            <a:avLst>
              <a:gd name="adj" fmla="val 4574"/>
            </a:avLst>
          </a:prstGeom>
          <a:solidFill>
            <a:schemeClr val="accent2">
              <a:alpha val="50000"/>
            </a:schemeClr>
          </a:solidFill>
          <a:ln w="22225">
            <a:noFill/>
          </a:ln>
          <a:effectLst>
            <a:outerShdw blurRad="876300" dist="254000" dir="5400000" sx="94000" sy="94000" algn="t" rotWithShape="0">
              <a:schemeClr val="accent3">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9" name="矩形: 圆角 8">
            <a:extLst>
              <a:ext uri="{FF2B5EF4-FFF2-40B4-BE49-F238E27FC236}">
                <a16:creationId xmlns:a16="http://schemas.microsoft.com/office/drawing/2014/main" id="{490DD66F-84F5-3864-D681-D487C8A81E86}"/>
              </a:ext>
            </a:extLst>
          </p:cNvPr>
          <p:cNvSpPr/>
          <p:nvPr userDrawn="1"/>
        </p:nvSpPr>
        <p:spPr>
          <a:xfrm>
            <a:off x="654661" y="661650"/>
            <a:ext cx="10882678" cy="5607400"/>
          </a:xfrm>
          <a:prstGeom prst="roundRect">
            <a:avLst>
              <a:gd name="adj" fmla="val 4574"/>
            </a:avLst>
          </a:prstGeom>
          <a:solidFill>
            <a:schemeClr val="accent2"/>
          </a:solidFill>
          <a:ln w="31750">
            <a:solidFill>
              <a:schemeClr val="bg1">
                <a:lumMod val="75000"/>
              </a:schemeClr>
            </a:solidFill>
          </a:ln>
          <a:effectLst>
            <a:outerShdw blurRad="876300" dist="254000" dir="5400000" sx="94000" sy="94000" algn="t" rotWithShape="0">
              <a:schemeClr val="accent3">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0" name="矩形: 圆角 9">
            <a:extLst>
              <a:ext uri="{FF2B5EF4-FFF2-40B4-BE49-F238E27FC236}">
                <a16:creationId xmlns:a16="http://schemas.microsoft.com/office/drawing/2014/main" id="{C8076D47-5D87-A712-5386-FC3A0CBEF74C}"/>
              </a:ext>
            </a:extLst>
          </p:cNvPr>
          <p:cNvSpPr/>
          <p:nvPr userDrawn="1"/>
        </p:nvSpPr>
        <p:spPr>
          <a:xfrm>
            <a:off x="654661" y="625300"/>
            <a:ext cx="10882678" cy="5607400"/>
          </a:xfrm>
          <a:prstGeom prst="roundRect">
            <a:avLst>
              <a:gd name="adj" fmla="val 4574"/>
            </a:avLst>
          </a:prstGeom>
          <a:blipFill dpi="0" rotWithShape="1">
            <a:blip r:embed="rId3">
              <a:alphaModFix amt="19000"/>
            </a:blip>
            <a:srcRect/>
            <a:tile tx="0" ty="0" sx="100000" sy="100000" flip="none" algn="tl"/>
          </a:blip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1" name="椭圆 10">
            <a:extLst>
              <a:ext uri="{FF2B5EF4-FFF2-40B4-BE49-F238E27FC236}">
                <a16:creationId xmlns:a16="http://schemas.microsoft.com/office/drawing/2014/main" id="{46C5B753-1ACA-F28D-5FC1-A5D0AF7B0F7B}"/>
              </a:ext>
            </a:extLst>
          </p:cNvPr>
          <p:cNvSpPr/>
          <p:nvPr userDrawn="1"/>
        </p:nvSpPr>
        <p:spPr>
          <a:xfrm>
            <a:off x="6934842" y="2287170"/>
            <a:ext cx="337632" cy="337632"/>
          </a:xfrm>
          <a:prstGeom prst="ellipse">
            <a:avLst/>
          </a:prstGeom>
          <a:gradFill flip="none" rotWithShape="1">
            <a:gsLst>
              <a:gs pos="0">
                <a:schemeClr val="accent4"/>
              </a:gs>
              <a:gs pos="100000">
                <a:schemeClr val="accent3"/>
              </a:gs>
            </a:gsLst>
            <a:lin ang="13500000" scaled="1"/>
            <a:tileRect/>
          </a:gradFill>
          <a:ln w="28575">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gradFill>
                <a:gsLst>
                  <a:gs pos="0">
                    <a:srgbClr val="7393F9"/>
                  </a:gs>
                  <a:gs pos="100000">
                    <a:srgbClr val="12329A">
                      <a:alpha val="0"/>
                    </a:srgbClr>
                  </a:gs>
                </a:gsLst>
                <a:lin ang="5400000" scaled="1"/>
              </a:gradFill>
              <a:cs typeface="OPPOSans M" panose="00020600040101010101" charset="-122"/>
            </a:endParaRPr>
          </a:p>
        </p:txBody>
      </p:sp>
      <p:sp>
        <p:nvSpPr>
          <p:cNvPr id="12" name="任意多边形: 形状 11">
            <a:extLst>
              <a:ext uri="{FF2B5EF4-FFF2-40B4-BE49-F238E27FC236}">
                <a16:creationId xmlns:a16="http://schemas.microsoft.com/office/drawing/2014/main" id="{4950A557-AA32-A594-96F5-4BAC63B3E3DB}"/>
              </a:ext>
            </a:extLst>
          </p:cNvPr>
          <p:cNvSpPr/>
          <p:nvPr userDrawn="1"/>
        </p:nvSpPr>
        <p:spPr>
          <a:xfrm>
            <a:off x="7446421" y="2119559"/>
            <a:ext cx="4145155" cy="4179641"/>
          </a:xfrm>
          <a:custGeom>
            <a:avLst/>
            <a:gdLst>
              <a:gd name="connsiteX0" fmla="*/ 4130794 w 4145155"/>
              <a:gd name="connsiteY0" fmla="*/ 0 h 4179641"/>
              <a:gd name="connsiteX1" fmla="*/ 4145155 w 4145155"/>
              <a:gd name="connsiteY1" fmla="*/ 1221625 h 4179641"/>
              <a:gd name="connsiteX2" fmla="*/ 1221709 w 4145155"/>
              <a:gd name="connsiteY2" fmla="*/ 4179641 h 4179641"/>
              <a:gd name="connsiteX3" fmla="*/ 0 w 4145155"/>
              <a:gd name="connsiteY3" fmla="*/ 4179641 h 4179641"/>
              <a:gd name="connsiteX4" fmla="*/ 4130794 w 4145155"/>
              <a:gd name="connsiteY4" fmla="*/ 0 h 4179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5155" h="4179641">
                <a:moveTo>
                  <a:pt x="4130794" y="0"/>
                </a:moveTo>
                <a:lnTo>
                  <a:pt x="4145155" y="1221625"/>
                </a:lnTo>
                <a:cubicBezTo>
                  <a:pt x="2525051" y="1240671"/>
                  <a:pt x="1221709" y="2559425"/>
                  <a:pt x="1221709" y="4179641"/>
                </a:cubicBezTo>
                <a:lnTo>
                  <a:pt x="0" y="4179641"/>
                </a:lnTo>
                <a:cubicBezTo>
                  <a:pt x="0" y="1890295"/>
                  <a:pt x="1841607" y="26911"/>
                  <a:pt x="4130794" y="0"/>
                </a:cubicBezTo>
                <a:close/>
              </a:path>
            </a:pathLst>
          </a:custGeom>
          <a:gradFill flip="none" rotWithShape="1">
            <a:gsLst>
              <a:gs pos="0">
                <a:schemeClr val="accent4"/>
              </a:gs>
              <a:gs pos="100000">
                <a:schemeClr val="accent3"/>
              </a:gs>
            </a:gsLst>
            <a:lin ang="1350000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gradFill>
                <a:gsLst>
                  <a:gs pos="0">
                    <a:srgbClr val="7393F9"/>
                  </a:gs>
                  <a:gs pos="100000">
                    <a:srgbClr val="12329A">
                      <a:alpha val="0"/>
                    </a:srgbClr>
                  </a:gs>
                </a:gsLst>
                <a:lin ang="5400000" scaled="1"/>
              </a:gradFill>
              <a:cs typeface="OPPOSans M" panose="00020600040101010101" charset="-122"/>
            </a:endParaRPr>
          </a:p>
        </p:txBody>
      </p:sp>
      <p:sp>
        <p:nvSpPr>
          <p:cNvPr id="13" name="椭圆 12">
            <a:extLst>
              <a:ext uri="{FF2B5EF4-FFF2-40B4-BE49-F238E27FC236}">
                <a16:creationId xmlns:a16="http://schemas.microsoft.com/office/drawing/2014/main" id="{2FA6E133-B1B7-D4B4-3949-DFFF4F7F3434}"/>
              </a:ext>
            </a:extLst>
          </p:cNvPr>
          <p:cNvSpPr/>
          <p:nvPr userDrawn="1"/>
        </p:nvSpPr>
        <p:spPr>
          <a:xfrm>
            <a:off x="9672798" y="1742597"/>
            <a:ext cx="738504" cy="738504"/>
          </a:xfrm>
          <a:prstGeom prst="ellipse">
            <a:avLst/>
          </a:prstGeom>
          <a:gradFill flip="none" rotWithShape="1">
            <a:gsLst>
              <a:gs pos="0">
                <a:schemeClr val="accent4"/>
              </a:gs>
              <a:gs pos="100000">
                <a:schemeClr val="accent3"/>
              </a:gs>
            </a:gsLst>
            <a:lin ang="13500000" scaled="1"/>
            <a:tileRect/>
          </a:gradFill>
          <a:ln w="28575">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gradFill>
                <a:gsLst>
                  <a:gs pos="0">
                    <a:srgbClr val="7393F9"/>
                  </a:gs>
                  <a:gs pos="100000">
                    <a:srgbClr val="12329A">
                      <a:alpha val="0"/>
                    </a:srgbClr>
                  </a:gs>
                </a:gsLst>
                <a:lin ang="5400000" scaled="1"/>
              </a:gradFill>
              <a:cs typeface="OPPOSans M" panose="00020600040101010101" charset="-122"/>
            </a:endParaRPr>
          </a:p>
        </p:txBody>
      </p:sp>
      <p:sp>
        <p:nvSpPr>
          <p:cNvPr id="14" name="椭圆 13">
            <a:extLst>
              <a:ext uri="{FF2B5EF4-FFF2-40B4-BE49-F238E27FC236}">
                <a16:creationId xmlns:a16="http://schemas.microsoft.com/office/drawing/2014/main" id="{593B23EE-6705-3982-6C8A-3802728A774B}"/>
              </a:ext>
            </a:extLst>
          </p:cNvPr>
          <p:cNvSpPr/>
          <p:nvPr userDrawn="1"/>
        </p:nvSpPr>
        <p:spPr>
          <a:xfrm>
            <a:off x="10299447" y="4927461"/>
            <a:ext cx="327678" cy="327678"/>
          </a:xfrm>
          <a:prstGeom prst="ellipse">
            <a:avLst/>
          </a:prstGeom>
          <a:gradFill flip="none" rotWithShape="1">
            <a:gsLst>
              <a:gs pos="0">
                <a:schemeClr val="accent4">
                  <a:alpha val="50000"/>
                </a:schemeClr>
              </a:gs>
              <a:gs pos="100000">
                <a:schemeClr val="accent3"/>
              </a:gs>
            </a:gsLst>
            <a:lin ang="1350000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gradFill>
                <a:gsLst>
                  <a:gs pos="0">
                    <a:srgbClr val="7393F9"/>
                  </a:gs>
                  <a:gs pos="100000">
                    <a:srgbClr val="12329A">
                      <a:alpha val="0"/>
                    </a:srgbClr>
                  </a:gs>
                </a:gsLst>
                <a:lin ang="5400000" scaled="1"/>
              </a:gradFill>
              <a:cs typeface="OPPOSans M" panose="00020600040101010101" charset="-122"/>
            </a:endParaRPr>
          </a:p>
        </p:txBody>
      </p:sp>
      <p:sp>
        <p:nvSpPr>
          <p:cNvPr id="15" name="椭圆 14">
            <a:extLst>
              <a:ext uri="{FF2B5EF4-FFF2-40B4-BE49-F238E27FC236}">
                <a16:creationId xmlns:a16="http://schemas.microsoft.com/office/drawing/2014/main" id="{E001F662-2D2E-136D-BCB6-F320239E68A9}"/>
              </a:ext>
            </a:extLst>
          </p:cNvPr>
          <p:cNvSpPr/>
          <p:nvPr userDrawn="1"/>
        </p:nvSpPr>
        <p:spPr>
          <a:xfrm>
            <a:off x="10739657" y="4546806"/>
            <a:ext cx="173986" cy="173986"/>
          </a:xfrm>
          <a:prstGeom prst="ellipse">
            <a:avLst/>
          </a:prstGeom>
          <a:gradFill flip="none" rotWithShape="1">
            <a:gsLst>
              <a:gs pos="0">
                <a:schemeClr val="accent4"/>
              </a:gs>
              <a:gs pos="100000">
                <a:schemeClr val="accent3"/>
              </a:gs>
            </a:gsLst>
            <a:lin ang="1350000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gradFill>
                <a:gsLst>
                  <a:gs pos="0">
                    <a:srgbClr val="7393F9"/>
                  </a:gs>
                  <a:gs pos="100000">
                    <a:srgbClr val="12329A">
                      <a:alpha val="0"/>
                    </a:srgbClr>
                  </a:gs>
                </a:gsLst>
                <a:lin ang="5400000" scaled="1"/>
              </a:gradFill>
              <a:cs typeface="OPPOSans M" panose="00020600040101010101" charset="-122"/>
            </a:endParaRPr>
          </a:p>
        </p:txBody>
      </p:sp>
      <p:sp>
        <p:nvSpPr>
          <p:cNvPr id="17" name="椭圆 16">
            <a:extLst>
              <a:ext uri="{FF2B5EF4-FFF2-40B4-BE49-F238E27FC236}">
                <a16:creationId xmlns:a16="http://schemas.microsoft.com/office/drawing/2014/main" id="{19F5BA42-933F-9EB6-6279-ABACBDFAE559}"/>
              </a:ext>
            </a:extLst>
          </p:cNvPr>
          <p:cNvSpPr/>
          <p:nvPr userDrawn="1"/>
        </p:nvSpPr>
        <p:spPr>
          <a:xfrm>
            <a:off x="7332204" y="1655162"/>
            <a:ext cx="448977" cy="448977"/>
          </a:xfrm>
          <a:prstGeom prst="ellipse">
            <a:avLst/>
          </a:prstGeom>
          <a:gradFill flip="none" rotWithShape="1">
            <a:gsLst>
              <a:gs pos="0">
                <a:schemeClr val="accent4"/>
              </a:gs>
              <a:gs pos="100000">
                <a:schemeClr val="accent3"/>
              </a:gs>
            </a:gsLst>
            <a:lin ang="1350000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gradFill>
                <a:gsLst>
                  <a:gs pos="0">
                    <a:srgbClr val="7393F9"/>
                  </a:gs>
                  <a:gs pos="100000">
                    <a:srgbClr val="12329A">
                      <a:alpha val="0"/>
                    </a:srgbClr>
                  </a:gs>
                </a:gsLst>
                <a:lin ang="5400000" scaled="1"/>
              </a:gradFill>
              <a:cs typeface="OPPOSans M" panose="00020600040101010101" charset="-122"/>
            </a:endParaRPr>
          </a:p>
        </p:txBody>
      </p:sp>
      <p:sp>
        <p:nvSpPr>
          <p:cNvPr id="18" name="椭圆 17">
            <a:extLst>
              <a:ext uri="{FF2B5EF4-FFF2-40B4-BE49-F238E27FC236}">
                <a16:creationId xmlns:a16="http://schemas.microsoft.com/office/drawing/2014/main" id="{28857231-B674-04AE-9221-7C3413954D1C}"/>
              </a:ext>
            </a:extLst>
          </p:cNvPr>
          <p:cNvSpPr/>
          <p:nvPr userDrawn="1"/>
        </p:nvSpPr>
        <p:spPr>
          <a:xfrm>
            <a:off x="10183066" y="3104767"/>
            <a:ext cx="1068345" cy="1068345"/>
          </a:xfrm>
          <a:prstGeom prst="ellipse">
            <a:avLst/>
          </a:prstGeom>
          <a:gradFill flip="none" rotWithShape="1">
            <a:gsLst>
              <a:gs pos="0">
                <a:schemeClr val="accent3"/>
              </a:gs>
              <a:gs pos="100000">
                <a:schemeClr val="accent3"/>
              </a:gs>
            </a:gsLst>
            <a:lin ang="13500000" scaled="1"/>
            <a:tileRect/>
          </a:gradFill>
          <a:ln w="28575">
            <a:noFill/>
          </a:ln>
          <a:effectLst>
            <a:softEdge rad="3683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gradFill>
                <a:gsLst>
                  <a:gs pos="0">
                    <a:srgbClr val="7393F9"/>
                  </a:gs>
                  <a:gs pos="100000">
                    <a:srgbClr val="12329A">
                      <a:alpha val="0"/>
                    </a:srgbClr>
                  </a:gs>
                </a:gsLst>
                <a:lin ang="5400000" scaled="1"/>
              </a:gradFill>
              <a:cs typeface="OPPOSans M" panose="00020600040101010101" charset="-122"/>
            </a:endParaRPr>
          </a:p>
        </p:txBody>
      </p:sp>
      <p:sp>
        <p:nvSpPr>
          <p:cNvPr id="30" name="椭圆 29">
            <a:extLst>
              <a:ext uri="{FF2B5EF4-FFF2-40B4-BE49-F238E27FC236}">
                <a16:creationId xmlns:a16="http://schemas.microsoft.com/office/drawing/2014/main" id="{14416E0B-7A31-E2EB-8A3D-2947E4277B0B}"/>
              </a:ext>
            </a:extLst>
          </p:cNvPr>
          <p:cNvSpPr/>
          <p:nvPr userDrawn="1"/>
        </p:nvSpPr>
        <p:spPr>
          <a:xfrm>
            <a:off x="7068461" y="4404981"/>
            <a:ext cx="605246" cy="605246"/>
          </a:xfrm>
          <a:prstGeom prst="ellipse">
            <a:avLst/>
          </a:prstGeom>
          <a:gradFill flip="none" rotWithShape="1">
            <a:gsLst>
              <a:gs pos="0">
                <a:schemeClr val="accent4"/>
              </a:gs>
              <a:gs pos="100000">
                <a:schemeClr val="accent3"/>
              </a:gs>
            </a:gsLst>
            <a:lin ang="1350000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gradFill>
                <a:gsLst>
                  <a:gs pos="0">
                    <a:srgbClr val="7393F9"/>
                  </a:gs>
                  <a:gs pos="100000">
                    <a:srgbClr val="12329A">
                      <a:alpha val="0"/>
                    </a:srgbClr>
                  </a:gs>
                </a:gsLst>
                <a:lin ang="5400000" scaled="1"/>
              </a:gradFill>
              <a:cs typeface="OPPOSans M" panose="00020600040101010101" charset="-122"/>
            </a:endParaRPr>
          </a:p>
        </p:txBody>
      </p:sp>
      <p:sp>
        <p:nvSpPr>
          <p:cNvPr id="31" name="椭圆 30">
            <a:extLst>
              <a:ext uri="{FF2B5EF4-FFF2-40B4-BE49-F238E27FC236}">
                <a16:creationId xmlns:a16="http://schemas.microsoft.com/office/drawing/2014/main" id="{BD642669-894F-BDE6-F841-0B17823F31D9}"/>
              </a:ext>
            </a:extLst>
          </p:cNvPr>
          <p:cNvSpPr/>
          <p:nvPr userDrawn="1"/>
        </p:nvSpPr>
        <p:spPr>
          <a:xfrm>
            <a:off x="6853266" y="4258755"/>
            <a:ext cx="279198" cy="279198"/>
          </a:xfrm>
          <a:prstGeom prst="ellipse">
            <a:avLst/>
          </a:prstGeom>
          <a:gradFill flip="none" rotWithShape="1">
            <a:gsLst>
              <a:gs pos="0">
                <a:schemeClr val="accent3"/>
              </a:gs>
              <a:gs pos="100000">
                <a:schemeClr val="accent3"/>
              </a:gs>
            </a:gsLst>
            <a:lin ang="13500000" scaled="1"/>
            <a:tileRect/>
          </a:gradFill>
          <a:ln w="28575">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gradFill>
                <a:gsLst>
                  <a:gs pos="0">
                    <a:srgbClr val="7393F9"/>
                  </a:gs>
                  <a:gs pos="100000">
                    <a:srgbClr val="12329A">
                      <a:alpha val="0"/>
                    </a:srgbClr>
                  </a:gs>
                </a:gsLst>
                <a:lin ang="5400000" scaled="1"/>
              </a:gradFill>
              <a:cs typeface="OPPOSans M" panose="00020600040101010101" charset="-122"/>
            </a:endParaRPr>
          </a:p>
        </p:txBody>
      </p:sp>
    </p:spTree>
    <p:extLst>
      <p:ext uri="{BB962C8B-B14F-4D97-AF65-F5344CB8AC3E}">
        <p14:creationId xmlns:p14="http://schemas.microsoft.com/office/powerpoint/2010/main" val="341974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pic>
        <p:nvPicPr>
          <p:cNvPr id="7" name="图片 6" descr="图片包含 华美, 室内, 生日, 蛋糕&#10;&#10;描述已自动生成">
            <a:extLst>
              <a:ext uri="{FF2B5EF4-FFF2-40B4-BE49-F238E27FC236}">
                <a16:creationId xmlns:a16="http://schemas.microsoft.com/office/drawing/2014/main" id="{ABE86B11-A8DB-583C-2482-ED058FCF80A9}"/>
              </a:ext>
            </a:extLst>
          </p:cNvPr>
          <p:cNvPicPr>
            <a:picLocks noChangeAspect="1"/>
          </p:cNvPicPr>
          <p:nvPr userDrawn="1"/>
        </p:nvPicPr>
        <p:blipFill>
          <a:blip r:embed="rId2">
            <a:alphaModFix amt="10000"/>
            <a:extLst>
              <a:ext uri="{28A0092B-C50C-407E-A947-70E740481C1C}">
                <a14:useLocalDpi xmlns:a14="http://schemas.microsoft.com/office/drawing/2010/main" val="0"/>
              </a:ext>
            </a:extLst>
          </a:blip>
          <a:srcRect l="342" t="7957" b="7957"/>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8" name="任意多边形: 形状 7">
            <a:extLst>
              <a:ext uri="{FF2B5EF4-FFF2-40B4-BE49-F238E27FC236}">
                <a16:creationId xmlns:a16="http://schemas.microsoft.com/office/drawing/2014/main" id="{DAC5C241-0993-B7C4-B16F-5B0609772929}"/>
              </a:ext>
            </a:extLst>
          </p:cNvPr>
          <p:cNvSpPr/>
          <p:nvPr userDrawn="1"/>
        </p:nvSpPr>
        <p:spPr>
          <a:xfrm>
            <a:off x="6956221" y="6360213"/>
            <a:ext cx="5017080" cy="368287"/>
          </a:xfrm>
          <a:custGeom>
            <a:avLst/>
            <a:gdLst>
              <a:gd name="connsiteX0" fmla="*/ 2977150 w 5017080"/>
              <a:gd name="connsiteY0" fmla="*/ 0 h 368287"/>
              <a:gd name="connsiteX1" fmla="*/ 4870894 w 5017080"/>
              <a:gd name="connsiteY1" fmla="*/ 62257 h 368287"/>
              <a:gd name="connsiteX2" fmla="*/ 5017080 w 5017080"/>
              <a:gd name="connsiteY2" fmla="*/ 74424 h 368287"/>
              <a:gd name="connsiteX3" fmla="*/ 5017080 w 5017080"/>
              <a:gd name="connsiteY3" fmla="*/ 368287 h 368287"/>
              <a:gd name="connsiteX4" fmla="*/ 192114 w 5017080"/>
              <a:gd name="connsiteY4" fmla="*/ 368287 h 368287"/>
              <a:gd name="connsiteX5" fmla="*/ 133847 w 5017080"/>
              <a:gd name="connsiteY5" fmla="*/ 353709 h 368287"/>
              <a:gd name="connsiteX6" fmla="*/ 0 w 5017080"/>
              <a:gd name="connsiteY6" fmla="*/ 272635 h 368287"/>
              <a:gd name="connsiteX7" fmla="*/ 2977150 w 5017080"/>
              <a:gd name="connsiteY7" fmla="*/ 0 h 36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17080" h="368287">
                <a:moveTo>
                  <a:pt x="2977150" y="0"/>
                </a:moveTo>
                <a:cubicBezTo>
                  <a:pt x="3696503" y="0"/>
                  <a:pt x="4356267" y="23364"/>
                  <a:pt x="4870894" y="62257"/>
                </a:cubicBezTo>
                <a:lnTo>
                  <a:pt x="5017080" y="74424"/>
                </a:lnTo>
                <a:lnTo>
                  <a:pt x="5017080" y="368287"/>
                </a:lnTo>
                <a:lnTo>
                  <a:pt x="192114" y="368287"/>
                </a:lnTo>
                <a:lnTo>
                  <a:pt x="133847" y="353709"/>
                </a:lnTo>
                <a:cubicBezTo>
                  <a:pt x="46860" y="328097"/>
                  <a:pt x="0" y="300868"/>
                  <a:pt x="0" y="272635"/>
                </a:cubicBezTo>
                <a:cubicBezTo>
                  <a:pt x="0" y="122063"/>
                  <a:pt x="1332915" y="0"/>
                  <a:pt x="2977150" y="0"/>
                </a:cubicBezTo>
                <a:close/>
              </a:path>
            </a:pathLst>
          </a:custGeom>
          <a:gradFill flip="none" rotWithShape="1">
            <a:gsLst>
              <a:gs pos="100000">
                <a:schemeClr val="accent3"/>
              </a:gs>
              <a:gs pos="0">
                <a:schemeClr val="accent3"/>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9" name="任意多边形: 形状 8">
            <a:extLst>
              <a:ext uri="{FF2B5EF4-FFF2-40B4-BE49-F238E27FC236}">
                <a16:creationId xmlns:a16="http://schemas.microsoft.com/office/drawing/2014/main" id="{895EE8AC-B1E8-2BA0-14BA-C9B83A69AE89}"/>
              </a:ext>
            </a:extLst>
          </p:cNvPr>
          <p:cNvSpPr/>
          <p:nvPr userDrawn="1"/>
        </p:nvSpPr>
        <p:spPr>
          <a:xfrm>
            <a:off x="10231605" y="1618457"/>
            <a:ext cx="1960395" cy="4334846"/>
          </a:xfrm>
          <a:custGeom>
            <a:avLst/>
            <a:gdLst>
              <a:gd name="connsiteX0" fmla="*/ 1960395 w 1960395"/>
              <a:gd name="connsiteY0" fmla="*/ 0 h 4334846"/>
              <a:gd name="connsiteX1" fmla="*/ 1960395 w 1960395"/>
              <a:gd name="connsiteY1" fmla="*/ 4334846 h 4334846"/>
              <a:gd name="connsiteX2" fmla="*/ 1955701 w 1960395"/>
              <a:gd name="connsiteY2" fmla="*/ 4334609 h 4334846"/>
              <a:gd name="connsiteX3" fmla="*/ 0 w 1960395"/>
              <a:gd name="connsiteY3" fmla="*/ 2167423 h 4334846"/>
              <a:gd name="connsiteX4" fmla="*/ 1955701 w 1960395"/>
              <a:gd name="connsiteY4" fmla="*/ 237 h 4334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0395" h="4334846">
                <a:moveTo>
                  <a:pt x="1960395" y="0"/>
                </a:moveTo>
                <a:lnTo>
                  <a:pt x="1960395" y="4334846"/>
                </a:lnTo>
                <a:lnTo>
                  <a:pt x="1955701" y="4334609"/>
                </a:lnTo>
                <a:cubicBezTo>
                  <a:pt x="857213" y="4223052"/>
                  <a:pt x="0" y="3295344"/>
                  <a:pt x="0" y="2167423"/>
                </a:cubicBezTo>
                <a:cubicBezTo>
                  <a:pt x="0" y="1039503"/>
                  <a:pt x="857213" y="111795"/>
                  <a:pt x="1955701" y="237"/>
                </a:cubicBezTo>
                <a:close/>
              </a:path>
            </a:pathLst>
          </a:custGeom>
          <a:gradFill flip="none" rotWithShape="1">
            <a:gsLst>
              <a:gs pos="0">
                <a:schemeClr val="accent3"/>
              </a:gs>
              <a:gs pos="100000">
                <a:schemeClr val="accent3"/>
              </a:gs>
            </a:gsLst>
            <a:lin ang="1350000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gradFill>
                <a:gsLst>
                  <a:gs pos="0">
                    <a:srgbClr val="7393F9"/>
                  </a:gs>
                  <a:gs pos="100000">
                    <a:srgbClr val="12329A">
                      <a:alpha val="0"/>
                    </a:srgbClr>
                  </a:gs>
                </a:gsLst>
                <a:lin ang="5400000" scaled="1"/>
              </a:gradFill>
              <a:cs typeface="OPPOSans M" panose="00020600040101010101" charset="-122"/>
            </a:endParaRPr>
          </a:p>
        </p:txBody>
      </p:sp>
      <p:sp>
        <p:nvSpPr>
          <p:cNvPr id="10" name="矩形: 圆角 9">
            <a:extLst>
              <a:ext uri="{FF2B5EF4-FFF2-40B4-BE49-F238E27FC236}">
                <a16:creationId xmlns:a16="http://schemas.microsoft.com/office/drawing/2014/main" id="{F215C0C8-8ACB-53E1-FB95-4FC9BF20C273}"/>
              </a:ext>
            </a:extLst>
          </p:cNvPr>
          <p:cNvSpPr/>
          <p:nvPr userDrawn="1"/>
        </p:nvSpPr>
        <p:spPr>
          <a:xfrm>
            <a:off x="386812" y="546100"/>
            <a:ext cx="11463428" cy="5838500"/>
          </a:xfrm>
          <a:prstGeom prst="roundRect">
            <a:avLst>
              <a:gd name="adj" fmla="val 2317"/>
            </a:avLst>
          </a:prstGeom>
          <a:solidFill>
            <a:schemeClr val="accent2"/>
          </a:solidFill>
          <a:ln w="31750">
            <a:solidFill>
              <a:schemeClr val="bg1">
                <a:lumMod val="75000"/>
              </a:schemeClr>
            </a:solidFill>
          </a:ln>
          <a:effectLst>
            <a:outerShdw blurRad="876300" dist="254000" dir="5400000" sx="94000" sy="94000" algn="t" rotWithShape="0">
              <a:schemeClr val="accent3">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1" name="矩形: 圆角 10">
            <a:extLst>
              <a:ext uri="{FF2B5EF4-FFF2-40B4-BE49-F238E27FC236}">
                <a16:creationId xmlns:a16="http://schemas.microsoft.com/office/drawing/2014/main" id="{EEBD4E10-6949-5709-8097-655D48EF32F0}"/>
              </a:ext>
            </a:extLst>
          </p:cNvPr>
          <p:cNvSpPr/>
          <p:nvPr userDrawn="1"/>
        </p:nvSpPr>
        <p:spPr>
          <a:xfrm>
            <a:off x="364286" y="509750"/>
            <a:ext cx="11463428" cy="5838500"/>
          </a:xfrm>
          <a:prstGeom prst="roundRect">
            <a:avLst>
              <a:gd name="adj" fmla="val 2317"/>
            </a:avLst>
          </a:prstGeom>
          <a:blipFill dpi="0" rotWithShape="1">
            <a:blip r:embed="rId3">
              <a:alphaModFix amt="20000"/>
            </a:blip>
            <a:srcRect/>
            <a:tile tx="0" ty="0" sx="100000" sy="100000" flip="none" algn="tl"/>
          </a:blip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4" name="椭圆 13">
            <a:extLst>
              <a:ext uri="{FF2B5EF4-FFF2-40B4-BE49-F238E27FC236}">
                <a16:creationId xmlns:a16="http://schemas.microsoft.com/office/drawing/2014/main" id="{24987009-9260-E504-F9AA-9148386E2755}"/>
              </a:ext>
            </a:extLst>
          </p:cNvPr>
          <p:cNvSpPr/>
          <p:nvPr userDrawn="1"/>
        </p:nvSpPr>
        <p:spPr>
          <a:xfrm>
            <a:off x="4995719" y="1192206"/>
            <a:ext cx="106360" cy="106360"/>
          </a:xfrm>
          <a:prstGeom prst="ellipse">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OPPOSans M" panose="00020600040101010101" charset="-122"/>
              <a:sym typeface="思源黑体 CN Medium" panose="020B0600000000000000" pitchFamily="34" charset="-122"/>
            </a:endParaRPr>
          </a:p>
        </p:txBody>
      </p:sp>
      <p:cxnSp>
        <p:nvCxnSpPr>
          <p:cNvPr id="15" name="直接连接符 14">
            <a:extLst>
              <a:ext uri="{FF2B5EF4-FFF2-40B4-BE49-F238E27FC236}">
                <a16:creationId xmlns:a16="http://schemas.microsoft.com/office/drawing/2014/main" id="{3295B43C-4B07-A02C-6F0A-3680227A75FB}"/>
              </a:ext>
            </a:extLst>
          </p:cNvPr>
          <p:cNvCxnSpPr/>
          <p:nvPr userDrawn="1"/>
        </p:nvCxnSpPr>
        <p:spPr>
          <a:xfrm flipH="1">
            <a:off x="2841478" y="1250439"/>
            <a:ext cx="2152650" cy="0"/>
          </a:xfrm>
          <a:prstGeom prst="line">
            <a:avLst/>
          </a:prstGeom>
          <a:ln>
            <a:gradFill>
              <a:gsLst>
                <a:gs pos="70000">
                  <a:schemeClr val="accent4">
                    <a:lumMod val="75000"/>
                    <a:alpha val="0"/>
                  </a:schemeClr>
                </a:gs>
                <a:gs pos="0">
                  <a:schemeClr val="accent4">
                    <a:lumMod val="60000"/>
                    <a:lumOff val="40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16" name="椭圆 15">
            <a:extLst>
              <a:ext uri="{FF2B5EF4-FFF2-40B4-BE49-F238E27FC236}">
                <a16:creationId xmlns:a16="http://schemas.microsoft.com/office/drawing/2014/main" id="{79B80500-D069-AF8E-0389-17B94D2BD21E}"/>
              </a:ext>
            </a:extLst>
          </p:cNvPr>
          <p:cNvSpPr/>
          <p:nvPr userDrawn="1"/>
        </p:nvSpPr>
        <p:spPr>
          <a:xfrm flipH="1">
            <a:off x="7089922" y="1192206"/>
            <a:ext cx="106360" cy="106360"/>
          </a:xfrm>
          <a:prstGeom prst="ellipse">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OPPOSans M" panose="00020600040101010101" charset="-122"/>
              <a:sym typeface="思源黑体 CN Medium" panose="020B0600000000000000" pitchFamily="34" charset="-122"/>
            </a:endParaRPr>
          </a:p>
        </p:txBody>
      </p:sp>
      <p:cxnSp>
        <p:nvCxnSpPr>
          <p:cNvPr id="17" name="直接连接符 16">
            <a:extLst>
              <a:ext uri="{FF2B5EF4-FFF2-40B4-BE49-F238E27FC236}">
                <a16:creationId xmlns:a16="http://schemas.microsoft.com/office/drawing/2014/main" id="{C93183A1-DB3E-7B03-DB73-59C10E13807E}"/>
              </a:ext>
            </a:extLst>
          </p:cNvPr>
          <p:cNvCxnSpPr/>
          <p:nvPr userDrawn="1"/>
        </p:nvCxnSpPr>
        <p:spPr>
          <a:xfrm>
            <a:off x="7197873" y="1250439"/>
            <a:ext cx="2152650" cy="0"/>
          </a:xfrm>
          <a:prstGeom prst="line">
            <a:avLst/>
          </a:prstGeom>
          <a:ln>
            <a:gradFill>
              <a:gsLst>
                <a:gs pos="70000">
                  <a:schemeClr val="accent4">
                    <a:lumMod val="75000"/>
                    <a:alpha val="0"/>
                  </a:schemeClr>
                </a:gs>
                <a:gs pos="0">
                  <a:schemeClr val="accent4">
                    <a:lumMod val="60000"/>
                    <a:lumOff val="40000"/>
                  </a:schemeClr>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1964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pic>
        <p:nvPicPr>
          <p:cNvPr id="7" name="图片 6" descr="图片包含 华美, 室内, 生日, 蛋糕&#10;&#10;描述已自动生成">
            <a:extLst>
              <a:ext uri="{FF2B5EF4-FFF2-40B4-BE49-F238E27FC236}">
                <a16:creationId xmlns:a16="http://schemas.microsoft.com/office/drawing/2014/main" id="{CC1011F8-04A8-767B-986D-23728D5EBCD7}"/>
              </a:ext>
            </a:extLst>
          </p:cNvPr>
          <p:cNvPicPr>
            <a:picLocks noChangeAspect="1"/>
          </p:cNvPicPr>
          <p:nvPr userDrawn="1"/>
        </p:nvPicPr>
        <p:blipFill>
          <a:blip r:embed="rId2">
            <a:alphaModFix amt="10000"/>
            <a:extLst>
              <a:ext uri="{28A0092B-C50C-407E-A947-70E740481C1C}">
                <a14:useLocalDpi xmlns:a14="http://schemas.microsoft.com/office/drawing/2010/main" val="0"/>
              </a:ext>
            </a:extLst>
          </a:blip>
          <a:srcRect l="342" t="7957" b="7957"/>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9" name="矩形: 圆角 8">
            <a:extLst>
              <a:ext uri="{FF2B5EF4-FFF2-40B4-BE49-F238E27FC236}">
                <a16:creationId xmlns:a16="http://schemas.microsoft.com/office/drawing/2014/main" id="{2E8E9DEF-B845-F472-E01A-7F4AE54CE1B4}"/>
              </a:ext>
            </a:extLst>
          </p:cNvPr>
          <p:cNvSpPr/>
          <p:nvPr userDrawn="1"/>
        </p:nvSpPr>
        <p:spPr>
          <a:xfrm>
            <a:off x="940589" y="1257232"/>
            <a:ext cx="10310822" cy="5152354"/>
          </a:xfrm>
          <a:prstGeom prst="roundRect">
            <a:avLst>
              <a:gd name="adj" fmla="val 4574"/>
            </a:avLst>
          </a:prstGeom>
          <a:solidFill>
            <a:schemeClr val="accent2">
              <a:alpha val="50000"/>
            </a:schemeClr>
          </a:solidFill>
          <a:ln w="22225">
            <a:noFill/>
          </a:ln>
          <a:effectLst>
            <a:outerShdw blurRad="876300" dist="254000" dir="5400000" sx="94000" sy="94000" algn="t" rotWithShape="0">
              <a:schemeClr val="accent3">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R="0" lvl="0" indent="0" algn="ctr" fontAlgn="auto">
              <a:lnSpc>
                <a:spcPct val="100000"/>
              </a:lnSpc>
              <a:spcBef>
                <a:spcPts val="0"/>
              </a:spcBef>
              <a:spcAft>
                <a:spcPts val="0"/>
              </a:spcAft>
              <a:buClrTx/>
              <a:buSzTx/>
              <a:buFontTx/>
              <a:buNone/>
              <a:tabLst/>
            </a:pPr>
            <a:endParaRPr kumimoji="0" lang="zh-CN" altLang="en-US" b="0" i="0" u="none" strike="noStrike"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0" name="矩形: 圆角 9">
            <a:extLst>
              <a:ext uri="{FF2B5EF4-FFF2-40B4-BE49-F238E27FC236}">
                <a16:creationId xmlns:a16="http://schemas.microsoft.com/office/drawing/2014/main" id="{DABE99BA-80D7-A3A2-FC63-2BD779CC1AAF}"/>
              </a:ext>
            </a:extLst>
          </p:cNvPr>
          <p:cNvSpPr/>
          <p:nvPr userDrawn="1"/>
        </p:nvSpPr>
        <p:spPr>
          <a:xfrm>
            <a:off x="654661" y="661650"/>
            <a:ext cx="10882678" cy="5607400"/>
          </a:xfrm>
          <a:prstGeom prst="roundRect">
            <a:avLst>
              <a:gd name="adj" fmla="val 2938"/>
            </a:avLst>
          </a:prstGeom>
          <a:solidFill>
            <a:schemeClr val="accent2"/>
          </a:solidFill>
          <a:ln w="31750">
            <a:solidFill>
              <a:schemeClr val="bg1">
                <a:lumMod val="75000"/>
              </a:schemeClr>
            </a:solidFill>
          </a:ln>
          <a:effectLst>
            <a:outerShdw blurRad="876300" dist="254000" dir="5400000" sx="94000" sy="94000" algn="t" rotWithShape="0">
              <a:schemeClr val="accent3">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pic>
        <p:nvPicPr>
          <p:cNvPr id="11" name="图片 10" descr="&amp;pky97110481903&amp;">
            <a:extLst>
              <a:ext uri="{FF2B5EF4-FFF2-40B4-BE49-F238E27FC236}">
                <a16:creationId xmlns:a16="http://schemas.microsoft.com/office/drawing/2014/main" id="{5DFAE97C-D1C2-12FB-D705-582BBE43293C}"/>
              </a:ext>
            </a:extLst>
          </p:cNvPr>
          <p:cNvPicPr>
            <a:picLocks noChangeAspect="1"/>
          </p:cNvPicPr>
          <p:nvPr userDrawn="1"/>
        </p:nvPicPr>
        <p:blipFill rotWithShape="1">
          <a:blip r:embed="rId3">
            <a:alphaModFix amt="15000"/>
          </a:blip>
          <a:srcRect b="11265"/>
          <a:stretch/>
        </p:blipFill>
        <p:spPr>
          <a:xfrm>
            <a:off x="665997" y="657052"/>
            <a:ext cx="10860006" cy="5543896"/>
          </a:xfrm>
          <a:prstGeom prst="rect">
            <a:avLst/>
          </a:prstGeom>
        </p:spPr>
      </p:pic>
      <p:pic>
        <p:nvPicPr>
          <p:cNvPr id="15" name="图片 14" descr="卡通人物&#10;&#10;低可信度描述已自动生成">
            <a:extLst>
              <a:ext uri="{FF2B5EF4-FFF2-40B4-BE49-F238E27FC236}">
                <a16:creationId xmlns:a16="http://schemas.microsoft.com/office/drawing/2014/main" id="{2C823DF5-5FBF-1C91-5885-59B13552D7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678361" y="4045387"/>
            <a:ext cx="2835278" cy="2835278"/>
          </a:xfrm>
          <a:prstGeom prst="rect">
            <a:avLst/>
          </a:prstGeom>
        </p:spPr>
      </p:pic>
      <p:pic>
        <p:nvPicPr>
          <p:cNvPr id="16" name="图片 15" descr="图标&#10;&#10;描述已自动生成">
            <a:extLst>
              <a:ext uri="{FF2B5EF4-FFF2-40B4-BE49-F238E27FC236}">
                <a16:creationId xmlns:a16="http://schemas.microsoft.com/office/drawing/2014/main" id="{8BA49055-3A52-19B2-A472-EEB2F6BAA588}"/>
              </a:ext>
            </a:extLst>
          </p:cNvPr>
          <p:cNvPicPr>
            <a:picLocks noChangeAspect="1"/>
          </p:cNvPicPr>
          <p:nvPr userDrawn="1"/>
        </p:nvPicPr>
        <p:blipFill>
          <a:blip r:embed="rId5">
            <a:extLst>
              <a:ext uri="{28A0092B-C50C-407E-A947-70E740481C1C}">
                <a14:useLocalDpi xmlns:a14="http://schemas.microsoft.com/office/drawing/2010/main" val="0"/>
              </a:ext>
            </a:extLst>
          </a:blip>
          <a:srcRect b="10189"/>
          <a:stretch>
            <a:fillRect/>
          </a:stretch>
        </p:blipFill>
        <p:spPr>
          <a:xfrm rot="1944354">
            <a:off x="-102380" y="3741496"/>
            <a:ext cx="2440548" cy="2191890"/>
          </a:xfrm>
          <a:custGeom>
            <a:avLst/>
            <a:gdLst>
              <a:gd name="connsiteX0" fmla="*/ 0 w 3652100"/>
              <a:gd name="connsiteY0" fmla="*/ 0 h 3280001"/>
              <a:gd name="connsiteX1" fmla="*/ 3652100 w 3652100"/>
              <a:gd name="connsiteY1" fmla="*/ 0 h 3280001"/>
              <a:gd name="connsiteX2" fmla="*/ 3652100 w 3652100"/>
              <a:gd name="connsiteY2" fmla="*/ 2326209 h 3280001"/>
              <a:gd name="connsiteX3" fmla="*/ 2189955 w 3652100"/>
              <a:gd name="connsiteY3" fmla="*/ 3254325 h 3280001"/>
              <a:gd name="connsiteX4" fmla="*/ 1962577 w 3652100"/>
              <a:gd name="connsiteY4" fmla="*/ 3203525 h 3280001"/>
              <a:gd name="connsiteX5" fmla="*/ 0 w 3652100"/>
              <a:gd name="connsiteY5" fmla="*/ 111703 h 3280001"/>
              <a:gd name="connsiteX6" fmla="*/ 0 w 3652100"/>
              <a:gd name="connsiteY6" fmla="*/ 0 h 328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2100" h="3280001">
                <a:moveTo>
                  <a:pt x="0" y="0"/>
                </a:moveTo>
                <a:lnTo>
                  <a:pt x="3652100" y="0"/>
                </a:lnTo>
                <a:lnTo>
                  <a:pt x="3652100" y="2326209"/>
                </a:lnTo>
                <a:lnTo>
                  <a:pt x="2189955" y="3254325"/>
                </a:lnTo>
                <a:cubicBezTo>
                  <a:pt x="2113138" y="3303086"/>
                  <a:pt x="2011337" y="3280342"/>
                  <a:pt x="1962577" y="3203525"/>
                </a:cubicBezTo>
                <a:lnTo>
                  <a:pt x="0" y="111703"/>
                </a:lnTo>
                <a:lnTo>
                  <a:pt x="0" y="0"/>
                </a:lnTo>
                <a:close/>
              </a:path>
            </a:pathLst>
          </a:custGeom>
        </p:spPr>
      </p:pic>
      <p:pic>
        <p:nvPicPr>
          <p:cNvPr id="17" name="图片 16" descr="紫色的卡通人物&#10;&#10;低可信度描述已自动生成">
            <a:extLst>
              <a:ext uri="{FF2B5EF4-FFF2-40B4-BE49-F238E27FC236}">
                <a16:creationId xmlns:a16="http://schemas.microsoft.com/office/drawing/2014/main" id="{1ACA2FD6-4658-F382-EDD9-C251F845099B}"/>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12331"/>
          <a:stretch/>
        </p:blipFill>
        <p:spPr>
          <a:xfrm>
            <a:off x="9281373" y="4363119"/>
            <a:ext cx="2174027" cy="1905931"/>
          </a:xfrm>
          <a:prstGeom prst="rect">
            <a:avLst/>
          </a:prstGeom>
        </p:spPr>
      </p:pic>
      <p:sp>
        <p:nvSpPr>
          <p:cNvPr id="18" name="矩形 17">
            <a:extLst>
              <a:ext uri="{FF2B5EF4-FFF2-40B4-BE49-F238E27FC236}">
                <a16:creationId xmlns:a16="http://schemas.microsoft.com/office/drawing/2014/main" id="{ABEB2BC0-B36C-DE1B-B46A-56791F66880B}"/>
              </a:ext>
            </a:extLst>
          </p:cNvPr>
          <p:cNvSpPr/>
          <p:nvPr userDrawn="1"/>
        </p:nvSpPr>
        <p:spPr>
          <a:xfrm>
            <a:off x="940262" y="4484905"/>
            <a:ext cx="10311476" cy="2226250"/>
          </a:xfrm>
          <a:prstGeom prst="rect">
            <a:avLst/>
          </a:prstGeom>
          <a:ln w="12700">
            <a:miter lim="400000"/>
          </a:ln>
        </p:spPr>
        <p:txBody>
          <a:bodyPr wrap="none" lIns="50800" tIns="50800" rIns="50800" bIns="50800" anchor="ctr">
            <a:noAutofit/>
          </a:bodyPr>
          <a:lstStyle/>
          <a:p>
            <a:pPr algn="ctr" defTabSz="2438338" hangingPunct="0"/>
            <a:r>
              <a:rPr lang="en-US" altLang="zh-CN" sz="13800" dirty="0">
                <a:ln>
                  <a:solidFill>
                    <a:srgbClr val="7D7996">
                      <a:alpha val="10000"/>
                    </a:srgbClr>
                  </a:solidFill>
                </a:ln>
                <a:gradFill flip="none" rotWithShape="1">
                  <a:gsLst>
                    <a:gs pos="0">
                      <a:schemeClr val="bg1">
                        <a:lumMod val="75000"/>
                        <a:alpha val="10000"/>
                      </a:schemeClr>
                    </a:gs>
                    <a:gs pos="100000">
                      <a:srgbClr val="514D6F">
                        <a:alpha val="10000"/>
                      </a:srgbClr>
                    </a:gs>
                  </a:gsLst>
                  <a:lin ang="2700000" scaled="0"/>
                  <a:tileRect/>
                </a:gradFill>
                <a:latin typeface="思源黑体 CN Bold" panose="020B0800000000000000" pitchFamily="34" charset="-122"/>
                <a:ea typeface="OPPOSans H" panose="00020600040101010101" pitchFamily="18" charset="-122"/>
                <a:cs typeface="OPPOSans H" panose="00020600040101010101" pitchFamily="18" charset="-122"/>
                <a:sym typeface="Manrope3 Bold" panose="00000800000000000000" pitchFamily="50" charset="0"/>
              </a:rPr>
              <a:t>GRADUATIO</a:t>
            </a:r>
          </a:p>
        </p:txBody>
      </p:sp>
    </p:spTree>
    <p:extLst>
      <p:ext uri="{BB962C8B-B14F-4D97-AF65-F5344CB8AC3E}">
        <p14:creationId xmlns:p14="http://schemas.microsoft.com/office/powerpoint/2010/main" val="845442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8" name="图片 7" descr="图片包含 华美, 室内, 生日, 蛋糕&#10;&#10;描述已自动生成">
            <a:extLst>
              <a:ext uri="{FF2B5EF4-FFF2-40B4-BE49-F238E27FC236}">
                <a16:creationId xmlns:a16="http://schemas.microsoft.com/office/drawing/2014/main" id="{DD21DB48-CAAD-AF91-6AC0-8E355DB866DF}"/>
              </a:ext>
            </a:extLst>
          </p:cNvPr>
          <p:cNvPicPr>
            <a:picLocks noChangeAspect="1"/>
          </p:cNvPicPr>
          <p:nvPr userDrawn="1"/>
        </p:nvPicPr>
        <p:blipFill>
          <a:blip r:embed="rId2">
            <a:alphaModFix amt="10000"/>
            <a:extLst>
              <a:ext uri="{28A0092B-C50C-407E-A947-70E740481C1C}">
                <a14:useLocalDpi xmlns:a14="http://schemas.microsoft.com/office/drawing/2010/main" val="0"/>
              </a:ext>
            </a:extLst>
          </a:blip>
          <a:srcRect l="342" t="7957" b="7957"/>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9" name="矩形: 圆角 8">
            <a:extLst>
              <a:ext uri="{FF2B5EF4-FFF2-40B4-BE49-F238E27FC236}">
                <a16:creationId xmlns:a16="http://schemas.microsoft.com/office/drawing/2014/main" id="{D7ABDB06-B74B-3B7A-ED3C-D14FF59967DB}"/>
              </a:ext>
            </a:extLst>
          </p:cNvPr>
          <p:cNvSpPr/>
          <p:nvPr userDrawn="1"/>
        </p:nvSpPr>
        <p:spPr>
          <a:xfrm>
            <a:off x="940589" y="1257232"/>
            <a:ext cx="10310822" cy="5152354"/>
          </a:xfrm>
          <a:prstGeom prst="roundRect">
            <a:avLst>
              <a:gd name="adj" fmla="val 4574"/>
            </a:avLst>
          </a:prstGeom>
          <a:solidFill>
            <a:schemeClr val="accent3">
              <a:alpha val="50000"/>
            </a:schemeClr>
          </a:solidFill>
          <a:ln w="22225">
            <a:noFill/>
          </a:ln>
          <a:effectLst>
            <a:outerShdw blurRad="876300" dist="254000" dir="5400000" sx="94000" sy="94000" algn="t" rotWithShape="0">
              <a:schemeClr val="accent3">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0" name="任意多边形: 形状 9">
            <a:extLst>
              <a:ext uri="{FF2B5EF4-FFF2-40B4-BE49-F238E27FC236}">
                <a16:creationId xmlns:a16="http://schemas.microsoft.com/office/drawing/2014/main" id="{410B4C95-3A2A-F6C5-2262-CED533C093CA}"/>
              </a:ext>
            </a:extLst>
          </p:cNvPr>
          <p:cNvSpPr/>
          <p:nvPr userDrawn="1"/>
        </p:nvSpPr>
        <p:spPr>
          <a:xfrm>
            <a:off x="10231605" y="1618457"/>
            <a:ext cx="1960395" cy="4334846"/>
          </a:xfrm>
          <a:custGeom>
            <a:avLst/>
            <a:gdLst>
              <a:gd name="connsiteX0" fmla="*/ 1960395 w 1960395"/>
              <a:gd name="connsiteY0" fmla="*/ 0 h 4334846"/>
              <a:gd name="connsiteX1" fmla="*/ 1960395 w 1960395"/>
              <a:gd name="connsiteY1" fmla="*/ 4334846 h 4334846"/>
              <a:gd name="connsiteX2" fmla="*/ 1955701 w 1960395"/>
              <a:gd name="connsiteY2" fmla="*/ 4334609 h 4334846"/>
              <a:gd name="connsiteX3" fmla="*/ 0 w 1960395"/>
              <a:gd name="connsiteY3" fmla="*/ 2167423 h 4334846"/>
              <a:gd name="connsiteX4" fmla="*/ 1955701 w 1960395"/>
              <a:gd name="connsiteY4" fmla="*/ 237 h 4334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0395" h="4334846">
                <a:moveTo>
                  <a:pt x="1960395" y="0"/>
                </a:moveTo>
                <a:lnTo>
                  <a:pt x="1960395" y="4334846"/>
                </a:lnTo>
                <a:lnTo>
                  <a:pt x="1955701" y="4334609"/>
                </a:lnTo>
                <a:cubicBezTo>
                  <a:pt x="857213" y="4223052"/>
                  <a:pt x="0" y="3295344"/>
                  <a:pt x="0" y="2167423"/>
                </a:cubicBezTo>
                <a:cubicBezTo>
                  <a:pt x="0" y="1039503"/>
                  <a:pt x="857213" y="111795"/>
                  <a:pt x="1955701" y="237"/>
                </a:cubicBezTo>
                <a:close/>
              </a:path>
            </a:pathLst>
          </a:custGeom>
          <a:gradFill flip="none" rotWithShape="1">
            <a:gsLst>
              <a:gs pos="0">
                <a:schemeClr val="accent3"/>
              </a:gs>
              <a:gs pos="100000">
                <a:schemeClr val="accent3"/>
              </a:gs>
            </a:gsLst>
            <a:lin ang="1350000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gradFill>
                <a:gsLst>
                  <a:gs pos="0">
                    <a:srgbClr val="7393F9"/>
                  </a:gs>
                  <a:gs pos="100000">
                    <a:srgbClr val="12329A">
                      <a:alpha val="0"/>
                    </a:srgbClr>
                  </a:gs>
                </a:gsLst>
                <a:lin ang="5400000" scaled="1"/>
              </a:gradFill>
              <a:cs typeface="OPPOSans M" panose="00020600040101010101" charset="-122"/>
            </a:endParaRPr>
          </a:p>
        </p:txBody>
      </p:sp>
      <p:sp>
        <p:nvSpPr>
          <p:cNvPr id="11" name="矩形: 圆角 10">
            <a:extLst>
              <a:ext uri="{FF2B5EF4-FFF2-40B4-BE49-F238E27FC236}">
                <a16:creationId xmlns:a16="http://schemas.microsoft.com/office/drawing/2014/main" id="{8888D22B-ABCA-4A70-2983-48B6DB67985F}"/>
              </a:ext>
            </a:extLst>
          </p:cNvPr>
          <p:cNvSpPr/>
          <p:nvPr userDrawn="1"/>
        </p:nvSpPr>
        <p:spPr>
          <a:xfrm>
            <a:off x="364286" y="509750"/>
            <a:ext cx="11463428" cy="5838500"/>
          </a:xfrm>
          <a:prstGeom prst="roundRect">
            <a:avLst>
              <a:gd name="adj" fmla="val 2317"/>
            </a:avLst>
          </a:prstGeom>
          <a:solidFill>
            <a:schemeClr val="accent2"/>
          </a:solidFill>
          <a:ln w="31750">
            <a:solidFill>
              <a:schemeClr val="bg1">
                <a:lumMod val="75000"/>
              </a:schemeClr>
            </a:solidFill>
          </a:ln>
          <a:effectLst>
            <a:outerShdw blurRad="876300" dist="254000" dir="5400000" sx="94000" sy="94000" algn="t" rotWithShape="0">
              <a:schemeClr val="accent3">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2" name="矩形: 圆角 11">
            <a:extLst>
              <a:ext uri="{FF2B5EF4-FFF2-40B4-BE49-F238E27FC236}">
                <a16:creationId xmlns:a16="http://schemas.microsoft.com/office/drawing/2014/main" id="{28A89EFE-49DD-D862-E91F-AEEB503CAF00}"/>
              </a:ext>
            </a:extLst>
          </p:cNvPr>
          <p:cNvSpPr/>
          <p:nvPr userDrawn="1"/>
        </p:nvSpPr>
        <p:spPr>
          <a:xfrm>
            <a:off x="364286" y="509750"/>
            <a:ext cx="11463428" cy="5838500"/>
          </a:xfrm>
          <a:prstGeom prst="roundRect">
            <a:avLst>
              <a:gd name="adj" fmla="val 2317"/>
            </a:avLst>
          </a:prstGeom>
          <a:blipFill dpi="0" rotWithShape="1">
            <a:blip r:embed="rId3">
              <a:alphaModFix amt="20000"/>
            </a:blip>
            <a:srcRect/>
            <a:tile tx="0" ty="0" sx="100000" sy="100000" flip="none" algn="tl"/>
          </a:blip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Tree>
    <p:extLst>
      <p:ext uri="{BB962C8B-B14F-4D97-AF65-F5344CB8AC3E}">
        <p14:creationId xmlns:p14="http://schemas.microsoft.com/office/powerpoint/2010/main" val="1222322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0469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_3Column_Red">
    <p:bg>
      <p:bgPr>
        <a:solidFill>
          <a:schemeClr val="bg1"/>
        </a:solidFill>
        <a:effectLst/>
      </p:bgPr>
    </p:bg>
    <p:spTree>
      <p:nvGrpSpPr>
        <p:cNvPr id="1" name=""/>
        <p:cNvGrpSpPr/>
        <p:nvPr/>
      </p:nvGrpSpPr>
      <p:grpSpPr>
        <a:xfrm>
          <a:off x="0" y="0"/>
          <a:ext cx="0" cy="0"/>
          <a:chOff x="0" y="0"/>
          <a:chExt cx="0" cy="0"/>
        </a:xfrm>
      </p:grpSpPr>
      <p:pic>
        <p:nvPicPr>
          <p:cNvPr id="4" name="图片 3" descr="形状&#10;&#10;描述已自动生成">
            <a:extLst>
              <a:ext uri="{FF2B5EF4-FFF2-40B4-BE49-F238E27FC236}">
                <a16:creationId xmlns:a16="http://schemas.microsoft.com/office/drawing/2014/main" id="{2B6B1E38-92E7-264B-8E89-41E6E84A3B2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文本占位符 2">
            <a:extLst>
              <a:ext uri="{FF2B5EF4-FFF2-40B4-BE49-F238E27FC236}">
                <a16:creationId xmlns:a16="http://schemas.microsoft.com/office/drawing/2014/main" id="{8FD8A64B-6AD0-3A41-814C-1B63096892A1}"/>
              </a:ext>
            </a:extLst>
          </p:cNvPr>
          <p:cNvSpPr>
            <a:spLocks noGrp="1"/>
          </p:cNvSpPr>
          <p:nvPr>
            <p:ph type="body" sz="quarter" idx="11" hasCustomPrompt="1"/>
          </p:nvPr>
        </p:nvSpPr>
        <p:spPr>
          <a:xfrm>
            <a:off x="440603" y="182445"/>
            <a:ext cx="1657138"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9" name="文本占位符 2">
            <a:extLst>
              <a:ext uri="{FF2B5EF4-FFF2-40B4-BE49-F238E27FC236}">
                <a16:creationId xmlns:a16="http://schemas.microsoft.com/office/drawing/2014/main" id="{54EE1A10-8007-A34C-90EC-12BF9C0AED67}"/>
              </a:ext>
            </a:extLst>
          </p:cNvPr>
          <p:cNvSpPr>
            <a:spLocks noGrp="1"/>
          </p:cNvSpPr>
          <p:nvPr>
            <p:ph type="body" sz="quarter" idx="13" hasCustomPrompt="1"/>
          </p:nvPr>
        </p:nvSpPr>
        <p:spPr>
          <a:xfrm>
            <a:off x="4153012" y="759876"/>
            <a:ext cx="7074345"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
        <p:nvSpPr>
          <p:cNvPr id="10" name="文本占位符 2">
            <a:extLst>
              <a:ext uri="{FF2B5EF4-FFF2-40B4-BE49-F238E27FC236}">
                <a16:creationId xmlns:a16="http://schemas.microsoft.com/office/drawing/2014/main" id="{FCC17F7B-0108-144F-8488-1E2862B90648}"/>
              </a:ext>
            </a:extLst>
          </p:cNvPr>
          <p:cNvSpPr>
            <a:spLocks noGrp="1"/>
          </p:cNvSpPr>
          <p:nvPr>
            <p:ph type="body" sz="quarter" idx="14" hasCustomPrompt="1"/>
          </p:nvPr>
        </p:nvSpPr>
        <p:spPr>
          <a:xfrm>
            <a:off x="4153012" y="182445"/>
            <a:ext cx="2259871"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11" name="文本占位符 2">
            <a:extLst>
              <a:ext uri="{FF2B5EF4-FFF2-40B4-BE49-F238E27FC236}">
                <a16:creationId xmlns:a16="http://schemas.microsoft.com/office/drawing/2014/main" id="{30BB9E0B-0189-FE49-A78C-FE753F2AA793}"/>
              </a:ext>
            </a:extLst>
          </p:cNvPr>
          <p:cNvSpPr>
            <a:spLocks noGrp="1"/>
          </p:cNvSpPr>
          <p:nvPr>
            <p:ph type="body" sz="quarter" idx="10" hasCustomPrompt="1"/>
          </p:nvPr>
        </p:nvSpPr>
        <p:spPr>
          <a:xfrm>
            <a:off x="440603" y="759873"/>
            <a:ext cx="1657138"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defRPr>
            </a:lvl1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a:t>OfficePLUS</a:t>
            </a:r>
            <a:endParaRPr kumimoji="1" lang="zh-CN" altLang="en-US"/>
          </a:p>
        </p:txBody>
      </p:sp>
      <p:sp>
        <p:nvSpPr>
          <p:cNvPr id="6" name="文本占位符 2">
            <a:extLst>
              <a:ext uri="{FF2B5EF4-FFF2-40B4-BE49-F238E27FC236}">
                <a16:creationId xmlns:a16="http://schemas.microsoft.com/office/drawing/2014/main" id="{0794DEC1-0DDB-5444-9DA7-6EDC75F3C898}"/>
              </a:ext>
            </a:extLst>
          </p:cNvPr>
          <p:cNvSpPr>
            <a:spLocks noGrp="1"/>
          </p:cNvSpPr>
          <p:nvPr>
            <p:ph type="body" sz="quarter" idx="15" hasCustomPrompt="1"/>
          </p:nvPr>
        </p:nvSpPr>
        <p:spPr>
          <a:xfrm>
            <a:off x="440603" y="1490309"/>
            <a:ext cx="1657138" cy="4607818"/>
          </a:xfrm>
          <a:prstGeom prst="rect">
            <a:avLst/>
          </a:prstGeom>
        </p:spPr>
        <p:txBody>
          <a:bodyPr/>
          <a:lstStyle>
            <a:lvl1pPr marL="0" indent="0">
              <a:lnSpc>
                <a:spcPct val="15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8" name="文本占位符 2">
            <a:extLst>
              <a:ext uri="{FF2B5EF4-FFF2-40B4-BE49-F238E27FC236}">
                <a16:creationId xmlns:a16="http://schemas.microsoft.com/office/drawing/2014/main" id="{2E329B3E-8E5D-6C4F-8355-071113D7373A}"/>
              </a:ext>
            </a:extLst>
          </p:cNvPr>
          <p:cNvSpPr>
            <a:spLocks noGrp="1"/>
          </p:cNvSpPr>
          <p:nvPr>
            <p:ph type="body" sz="quarter" idx="16" hasCustomPrompt="1"/>
          </p:nvPr>
        </p:nvSpPr>
        <p:spPr>
          <a:xfrm>
            <a:off x="2377999" y="182445"/>
            <a:ext cx="1494754"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14" name="文本占位符 2">
            <a:extLst>
              <a:ext uri="{FF2B5EF4-FFF2-40B4-BE49-F238E27FC236}">
                <a16:creationId xmlns:a16="http://schemas.microsoft.com/office/drawing/2014/main" id="{EE8BE598-6F23-D84B-ABD3-65A6F031CF37}"/>
              </a:ext>
            </a:extLst>
          </p:cNvPr>
          <p:cNvSpPr>
            <a:spLocks noGrp="1"/>
          </p:cNvSpPr>
          <p:nvPr>
            <p:ph type="body" sz="quarter" idx="17" hasCustomPrompt="1"/>
          </p:nvPr>
        </p:nvSpPr>
        <p:spPr>
          <a:xfrm>
            <a:off x="2378000" y="759876"/>
            <a:ext cx="1494754"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Tree>
    <p:extLst>
      <p:ext uri="{BB962C8B-B14F-4D97-AF65-F5344CB8AC3E}">
        <p14:creationId xmlns:p14="http://schemas.microsoft.com/office/powerpoint/2010/main" val="41356804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42449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9" r:id="rId5"/>
    <p:sldLayoutId id="2147483660"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6">
          <p15:clr>
            <a:srgbClr val="F26B43"/>
          </p15:clr>
        </p15:guide>
        <p15:guide id="2" pos="7216">
          <p15:clr>
            <a:srgbClr val="F26B43"/>
          </p15:clr>
        </p15:guide>
        <p15:guide id="3" orient="horz" pos="432">
          <p15:clr>
            <a:srgbClr val="F26B43"/>
          </p15:clr>
        </p15:guide>
        <p15:guide id="4" orient="horz" pos="38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4.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notesSlide" Target="../notesSlides/notesSlide16.xml"/><Relationship Id="rId5" Type="http://schemas.openxmlformats.org/officeDocument/2006/relationships/slideLayout" Target="../slideLayouts/slideLayout4.xml"/><Relationship Id="rId4" Type="http://schemas.openxmlformats.org/officeDocument/2006/relationships/tags" Target="../tags/tag2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21.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22.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3.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5.png"/><Relationship Id="rId3" Type="http://schemas.openxmlformats.org/officeDocument/2006/relationships/notesSlide" Target="../notesSlides/notesSlide2.xml"/><Relationship Id="rId7" Type="http://schemas.openxmlformats.org/officeDocument/2006/relationships/image" Target="../media/image11.svg"/><Relationship Id="rId12"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4.xml"/><Relationship Id="rId5" Type="http://schemas.openxmlformats.org/officeDocument/2006/relationships/image" Target="../media/image6.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5.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16.pn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559" name="文本框 1558">
            <a:extLst>
              <a:ext uri="{FF2B5EF4-FFF2-40B4-BE49-F238E27FC236}">
                <a16:creationId xmlns:a16="http://schemas.microsoft.com/office/drawing/2014/main" id="{0C8E2A82-7165-40A9-9709-8146F7943044}"/>
              </a:ext>
            </a:extLst>
          </p:cNvPr>
          <p:cNvSpPr txBox="1"/>
          <p:nvPr/>
        </p:nvSpPr>
        <p:spPr>
          <a:xfrm>
            <a:off x="277419" y="4719529"/>
            <a:ext cx="11637160" cy="2226250"/>
          </a:xfrm>
          <a:prstGeom prst="rect">
            <a:avLst/>
          </a:prstGeom>
          <a:ln w="12700">
            <a:miter lim="400000"/>
          </a:ln>
        </p:spPr>
        <p:txBody>
          <a:bodyPr wrap="none" lIns="50800" tIns="50800" rIns="50800" bIns="50800"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lang="zh-CN" sz="1800" b="0" i="0" u="none" strike="noStrike" cap="none" spc="0" normalizeH="0" baseline="0">
                <a:ln>
                  <a:noFill/>
                </a:ln>
                <a:solidFill>
                  <a:srgbClr val="000000"/>
                </a:solidFill>
                <a:effectLst/>
                <a:uFillTx/>
              </a:defRPr>
            </a:defPPr>
            <a:lvl1pPr marR="0" indent="0" defTabSz="2438338" fontAlgn="auto" hangingPunct="0">
              <a:lnSpc>
                <a:spcPct val="100000"/>
              </a:lnSpc>
              <a:spcBef>
                <a:spcPts val="0"/>
              </a:spcBef>
              <a:spcAft>
                <a:spcPts val="0"/>
              </a:spcAft>
              <a:buClrTx/>
              <a:buSzTx/>
              <a:buFontTx/>
              <a:buNone/>
              <a:tabLst/>
              <a:defRPr kumimoji="0" sz="6600" b="0" i="0" u="none" strike="noStrike" cap="none" spc="0" normalizeH="0" baseline="0">
                <a:ln>
                  <a:noFill/>
                </a:ln>
                <a:gradFill flip="none" rotWithShape="1">
                  <a:gsLst>
                    <a:gs pos="0">
                      <a:srgbClr val="9F99BE"/>
                    </a:gs>
                    <a:gs pos="100000">
                      <a:srgbClr val="514D6F"/>
                    </a:gs>
                  </a:gsLst>
                  <a:lin ang="2700000" scaled="0"/>
                </a:gradFill>
                <a:effectLst/>
                <a:uFillTx/>
                <a:latin typeface="OPPOSans H" panose="00020600040101010101" pitchFamily="18" charset="-122"/>
                <a:ea typeface="OPPOSans H" panose="00020600040101010101" pitchFamily="18" charset="-122"/>
                <a:cs typeface="OPPOSans H" panose="00020600040101010101" pitchFamily="18" charset="-122"/>
              </a:defRPr>
            </a:lvl1pPr>
            <a:lvl2pPr marL="0" marR="0" indent="457200" algn="ctr" defTabSz="2438338"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defRPr>
            </a:lvl2pPr>
            <a:lvl3pPr marL="0" marR="0" indent="914400" algn="ctr" defTabSz="2438338"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defRPr>
            </a:lvl3pPr>
            <a:lvl4pPr marL="0" marR="0" indent="1371600" algn="ctr" defTabSz="2438338"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defRPr>
            </a:lvl4pPr>
            <a:lvl5pPr marL="0" marR="0" indent="1828800" algn="ctr" defTabSz="2438338"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defRPr>
            </a:lvl5pPr>
            <a:lvl6pPr marL="0" marR="0" indent="2286000" algn="ctr" defTabSz="2438338"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defRPr>
            </a:lvl6pPr>
            <a:lvl7pPr marL="0" marR="0" indent="2743200" algn="ctr" defTabSz="2438338"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defRPr>
            </a:lvl7pPr>
            <a:lvl8pPr marL="0" marR="0" indent="3200400" algn="ctr" defTabSz="2438338"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defRPr>
            </a:lvl8pPr>
            <a:lvl9pPr marL="0" marR="0" indent="3657600" algn="ctr" defTabSz="2438338"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defRPr>
            </a:lvl9pPr>
          </a:lstStyle>
          <a:p>
            <a:pPr algn="ctr"/>
            <a:r>
              <a:rPr lang="zh-CN" altLang="en-US" sz="13800" dirty="0">
                <a:ln>
                  <a:solidFill>
                    <a:schemeClr val="bg1">
                      <a:lumMod val="50000"/>
                      <a:alpha val="10000"/>
                    </a:schemeClr>
                  </a:solidFill>
                </a:ln>
                <a:gradFill flip="none" rotWithShape="1">
                  <a:gsLst>
                    <a:gs pos="0">
                      <a:schemeClr val="bg1">
                        <a:lumMod val="85000"/>
                        <a:alpha val="10000"/>
                      </a:schemeClr>
                    </a:gs>
                    <a:gs pos="100000">
                      <a:schemeClr val="bg1">
                        <a:lumMod val="75000"/>
                        <a:alpha val="0"/>
                      </a:schemeClr>
                    </a:gs>
                  </a:gsLst>
                  <a:lin ang="2700000" scaled="0"/>
                </a:gradFill>
                <a:latin typeface="思源黑体 CN Bold" panose="020B0800000000000000" pitchFamily="34" charset="-122"/>
                <a:sym typeface="Manrope3 Bold" panose="00000800000000000000" pitchFamily="50" charset="0"/>
              </a:rPr>
              <a:t>GRADUATION</a:t>
            </a:r>
          </a:p>
        </p:txBody>
      </p:sp>
      <p:sp>
        <p:nvSpPr>
          <p:cNvPr id="17" name="文本框 16">
            <a:extLst>
              <a:ext uri="{FF2B5EF4-FFF2-40B4-BE49-F238E27FC236}">
                <a16:creationId xmlns:a16="http://schemas.microsoft.com/office/drawing/2014/main" id="{811303D0-EED4-4C4F-8682-4261809F28ED}"/>
              </a:ext>
            </a:extLst>
          </p:cNvPr>
          <p:cNvSpPr txBox="1"/>
          <p:nvPr/>
        </p:nvSpPr>
        <p:spPr>
          <a:xfrm>
            <a:off x="1117616" y="5120215"/>
            <a:ext cx="2465601" cy="338554"/>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chemeClr val="accent3"/>
                </a:solidFill>
                <a:effectLst/>
                <a:uLnTx/>
                <a:uFillTx/>
                <a:latin typeface="思源黑体 CN Medium" panose="020B0600000000000000" pitchFamily="34" charset="-122"/>
                <a:ea typeface="思源黑体 CN Medium" panose="020B0600000000000000" pitchFamily="34" charset="-122"/>
                <a:cs typeface="OPPOSans M" panose="00020600040101010101" pitchFamily="18" charset="-122"/>
                <a:sym typeface="思源黑体 CN Medium" panose="020B0600000000000000" pitchFamily="34" charset="-122"/>
              </a:rPr>
              <a:t>Mob</a:t>
            </a:r>
            <a:r>
              <a:rPr kumimoji="0" lang="zh-CN" altLang="en-US" sz="1600" b="0" i="0" u="none" strike="noStrike" kern="1200" cap="none" spc="0" normalizeH="0" baseline="0" noProof="0" dirty="0">
                <a:ln>
                  <a:noFill/>
                </a:ln>
                <a:solidFill>
                  <a:schemeClr val="accent3"/>
                </a:solidFill>
                <a:effectLst/>
                <a:uLnTx/>
                <a:uFillTx/>
                <a:latin typeface="思源黑体 CN Medium" panose="020B0600000000000000" pitchFamily="34" charset="-122"/>
                <a:ea typeface="思源黑体 CN Medium" panose="020B0600000000000000" pitchFamily="34" charset="-122"/>
                <a:cs typeface="OPPOSans M" panose="00020600040101010101" pitchFamily="18" charset="-122"/>
                <a:sym typeface="思源黑体 CN Medium" panose="020B0600000000000000" pitchFamily="34" charset="-122"/>
              </a:rPr>
              <a:t>研究院出品</a:t>
            </a:r>
          </a:p>
        </p:txBody>
      </p:sp>
      <p:sp>
        <p:nvSpPr>
          <p:cNvPr id="34" name="矩形 33">
            <a:extLst>
              <a:ext uri="{FF2B5EF4-FFF2-40B4-BE49-F238E27FC236}">
                <a16:creationId xmlns:a16="http://schemas.microsoft.com/office/drawing/2014/main" id="{DF09132A-AF89-4D38-8406-FCA28E644F30}"/>
              </a:ext>
            </a:extLst>
          </p:cNvPr>
          <p:cNvSpPr/>
          <p:nvPr/>
        </p:nvSpPr>
        <p:spPr>
          <a:xfrm>
            <a:off x="1213599" y="3753190"/>
            <a:ext cx="5248884" cy="479425"/>
          </a:xfrm>
          <a:prstGeom prst="rect">
            <a:avLst/>
          </a:prstGeom>
          <a:gradFill>
            <a:gsLst>
              <a:gs pos="0">
                <a:schemeClr val="accent4"/>
              </a:gs>
              <a:gs pos="100000">
                <a:schemeClr val="accent3">
                  <a:alpha val="0"/>
                </a:schemeClr>
              </a:gs>
            </a:gsLst>
            <a:lin ang="0" scaled="0"/>
          </a:gradFill>
          <a:ln w="28575">
            <a:gradFill>
              <a:gsLst>
                <a:gs pos="0">
                  <a:schemeClr val="accent4">
                    <a:lumMod val="75000"/>
                  </a:schemeClr>
                </a:gs>
                <a:gs pos="100000">
                  <a:schemeClr val="accent4">
                    <a:lumMod val="75000"/>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sp>
        <p:nvSpPr>
          <p:cNvPr id="35" name="文本框 34">
            <a:extLst>
              <a:ext uri="{FF2B5EF4-FFF2-40B4-BE49-F238E27FC236}">
                <a16:creationId xmlns:a16="http://schemas.microsoft.com/office/drawing/2014/main" id="{A66AA8A2-4235-4BDE-9EFB-B4331D18438F}"/>
              </a:ext>
            </a:extLst>
          </p:cNvPr>
          <p:cNvSpPr txBox="1"/>
          <p:nvPr/>
        </p:nvSpPr>
        <p:spPr>
          <a:xfrm>
            <a:off x="1161464" y="2767764"/>
            <a:ext cx="5497980" cy="747897"/>
          </a:xfrm>
          <a:prstGeom prst="rect">
            <a:avLst/>
          </a:prstGeom>
          <a:noFill/>
        </p:spPr>
        <p:txBody>
          <a:bodyPr wrap="none" lIns="0" tIns="0" rIns="0" bIns="0" rtlCol="0" anchor="ctr" anchorCtr="0">
            <a:noAutofit/>
          </a:bodyPr>
          <a:lstStyle/>
          <a:p>
            <a:pPr>
              <a:lnSpc>
                <a:spcPct val="90000"/>
              </a:lnSpc>
            </a:pPr>
            <a:r>
              <a:rPr lang="zh-CN" altLang="en-US" sz="5400" dirty="0">
                <a:ln w="25400">
                  <a:noFill/>
                </a:ln>
                <a:gradFill>
                  <a:gsLst>
                    <a:gs pos="0">
                      <a:schemeClr val="accent3"/>
                    </a:gs>
                    <a:gs pos="100000">
                      <a:schemeClr val="accent3">
                        <a:lumMod val="90000"/>
                        <a:lumOff val="10000"/>
                      </a:schemeClr>
                    </a:gs>
                  </a:gsLst>
                  <a:lin ang="10800000" scaled="0"/>
                </a:gradFill>
                <a:effectLst>
                  <a:outerShdw blurRad="381000" dist="63500" dir="5400000" algn="t" rotWithShape="0">
                    <a:srgbClr val="0A1C56">
                      <a:alpha val="15000"/>
                    </a:srgbClr>
                  </a:outerShdw>
                </a:effectLst>
                <a:latin typeface="+mj-ea"/>
                <a:ea typeface="+mj-ea"/>
                <a:cs typeface="OPPOSans H" panose="00020600040101010101" pitchFamily="18" charset="-122"/>
              </a:rPr>
              <a:t>蓝色汇报</a:t>
            </a:r>
            <a:r>
              <a:rPr lang="en-US" altLang="zh-CN" sz="5400" dirty="0">
                <a:ln w="25400">
                  <a:noFill/>
                </a:ln>
                <a:gradFill>
                  <a:gsLst>
                    <a:gs pos="0">
                      <a:schemeClr val="accent3"/>
                    </a:gs>
                    <a:gs pos="100000">
                      <a:schemeClr val="accent3">
                        <a:lumMod val="90000"/>
                        <a:lumOff val="10000"/>
                      </a:schemeClr>
                    </a:gs>
                  </a:gsLst>
                  <a:lin ang="10800000" scaled="0"/>
                </a:gradFill>
                <a:effectLst>
                  <a:outerShdw blurRad="381000" dist="63500" dir="5400000" algn="t" rotWithShape="0">
                    <a:srgbClr val="0A1C56">
                      <a:alpha val="15000"/>
                    </a:srgbClr>
                  </a:outerShdw>
                </a:effectLst>
                <a:latin typeface="+mj-ea"/>
                <a:ea typeface="+mj-ea"/>
                <a:cs typeface="OPPOSans H" panose="00020600040101010101" pitchFamily="18" charset="-122"/>
              </a:rPr>
              <a:t>PPT</a:t>
            </a:r>
            <a:r>
              <a:rPr lang="zh-CN" altLang="en-US" sz="5400" dirty="0">
                <a:ln w="25400">
                  <a:noFill/>
                </a:ln>
                <a:gradFill>
                  <a:gsLst>
                    <a:gs pos="0">
                      <a:schemeClr val="accent3"/>
                    </a:gs>
                    <a:gs pos="100000">
                      <a:schemeClr val="accent3">
                        <a:lumMod val="90000"/>
                        <a:lumOff val="10000"/>
                      </a:schemeClr>
                    </a:gs>
                  </a:gsLst>
                  <a:lin ang="10800000" scaled="0"/>
                </a:gradFill>
                <a:effectLst>
                  <a:outerShdw blurRad="381000" dist="63500" dir="5400000" algn="t" rotWithShape="0">
                    <a:srgbClr val="0A1C56">
                      <a:alpha val="15000"/>
                    </a:srgbClr>
                  </a:outerShdw>
                </a:effectLst>
                <a:latin typeface="+mj-ea"/>
                <a:ea typeface="+mj-ea"/>
                <a:cs typeface="OPPOSans H" panose="00020600040101010101" pitchFamily="18" charset="-122"/>
              </a:rPr>
              <a:t>模板</a:t>
            </a:r>
          </a:p>
        </p:txBody>
      </p:sp>
      <p:sp>
        <p:nvSpPr>
          <p:cNvPr id="36" name="文本框 35">
            <a:extLst>
              <a:ext uri="{FF2B5EF4-FFF2-40B4-BE49-F238E27FC236}">
                <a16:creationId xmlns:a16="http://schemas.microsoft.com/office/drawing/2014/main" id="{79438464-B6C1-4E8E-84DE-3CDF063D6493}"/>
              </a:ext>
            </a:extLst>
          </p:cNvPr>
          <p:cNvSpPr txBox="1"/>
          <p:nvPr/>
        </p:nvSpPr>
        <p:spPr>
          <a:xfrm>
            <a:off x="1299323" y="3854721"/>
            <a:ext cx="3666388" cy="276999"/>
          </a:xfrm>
          <a:prstGeom prst="rect">
            <a:avLst/>
          </a:prstGeom>
          <a:noFill/>
        </p:spPr>
        <p:txBody>
          <a:bodyPr wrap="none" rtlCol="0" anchor="ctr" anchorCtr="0">
            <a:noAutofit/>
          </a:bodyPr>
          <a:lstStyle/>
          <a:p>
            <a:pPr algn="l"/>
            <a:r>
              <a:rPr lang="en-US" altLang="zh-CN" sz="1200" dirty="0">
                <a:solidFill>
                  <a:schemeClr val="bg1"/>
                </a:solidFill>
                <a:ea typeface="思源黑体 CN Medium" panose="020B0600000000000000" pitchFamily="34" charset="-122"/>
                <a:cs typeface="OPPOSans B" panose="00020600040101010101" charset="-122"/>
              </a:rPr>
              <a:t>20XX business report blue report ppt template</a:t>
            </a:r>
            <a:endParaRPr lang="zh-CN" altLang="en-US" sz="1200" dirty="0">
              <a:solidFill>
                <a:schemeClr val="bg1"/>
              </a:solidFill>
              <a:ea typeface="思源黑体 CN Medium" panose="020B0600000000000000" pitchFamily="34" charset="-122"/>
              <a:cs typeface="OPPOSans B" panose="00020600040101010101" charset="-122"/>
            </a:endParaRPr>
          </a:p>
        </p:txBody>
      </p:sp>
      <p:sp>
        <p:nvSpPr>
          <p:cNvPr id="37" name="文本框 36">
            <a:extLst>
              <a:ext uri="{FF2B5EF4-FFF2-40B4-BE49-F238E27FC236}">
                <a16:creationId xmlns:a16="http://schemas.microsoft.com/office/drawing/2014/main" id="{2AF9172B-FFA9-48B5-B3DF-001928173F79}"/>
              </a:ext>
            </a:extLst>
          </p:cNvPr>
          <p:cNvSpPr txBox="1"/>
          <p:nvPr/>
        </p:nvSpPr>
        <p:spPr>
          <a:xfrm>
            <a:off x="1197943" y="2098692"/>
            <a:ext cx="2971967" cy="553998"/>
          </a:xfrm>
          <a:prstGeom prst="rect">
            <a:avLst/>
          </a:prstGeom>
          <a:noFill/>
        </p:spPr>
        <p:txBody>
          <a:bodyPr wrap="none" lIns="0" tIns="0" rIns="0" bIns="0" rtlCol="0" anchor="ctr" anchorCtr="0">
            <a:noAutofit/>
          </a:bodyPr>
          <a:lstStyle>
            <a:defPPr>
              <a:defRPr lang="zh-CN"/>
            </a:defPPr>
            <a:lvl1pPr>
              <a:lnSpc>
                <a:spcPct val="90000"/>
              </a:lnSpc>
              <a:defRPr sz="5400">
                <a:ln w="25400">
                  <a:solidFill>
                    <a:schemeClr val="bg1"/>
                  </a:solidFill>
                </a:ln>
                <a:gradFill>
                  <a:gsLst>
                    <a:gs pos="0">
                      <a:srgbClr val="1648EA"/>
                    </a:gs>
                    <a:gs pos="100000">
                      <a:srgbClr val="567DF8"/>
                    </a:gs>
                  </a:gsLst>
                  <a:lin ang="10800000" scaled="0"/>
                </a:gradFill>
                <a:effectLst>
                  <a:outerShdw blurRad="381000" dist="63500" dir="5400000" algn="t" rotWithShape="0">
                    <a:srgbClr val="0A1C56">
                      <a:alpha val="26000"/>
                    </a:srgbClr>
                  </a:outerShdw>
                </a:effectLst>
                <a:latin typeface="OPPOSans H" panose="00020600040101010101" pitchFamily="18" charset="-122"/>
                <a:ea typeface="OPPOSans H" panose="00020600040101010101" pitchFamily="18" charset="-122"/>
                <a:cs typeface="OPPOSans H" panose="00020600040101010101" pitchFamily="18" charset="-122"/>
              </a:defRPr>
            </a:lvl1pPr>
          </a:lstStyle>
          <a:p>
            <a:pPr>
              <a:lnSpc>
                <a:spcPct val="100000"/>
              </a:lnSpc>
            </a:pPr>
            <a:r>
              <a:rPr lang="en-US" altLang="zh-CN" sz="3600" dirty="0">
                <a:ln w="19050">
                  <a:noFill/>
                </a:ln>
                <a:gradFill>
                  <a:gsLst>
                    <a:gs pos="0">
                      <a:schemeClr val="accent3">
                        <a:lumMod val="90000"/>
                        <a:lumOff val="10000"/>
                      </a:schemeClr>
                    </a:gs>
                    <a:gs pos="100000">
                      <a:schemeClr val="accent3"/>
                    </a:gs>
                  </a:gsLst>
                  <a:lin ang="10800000" scaled="0"/>
                </a:gradFill>
                <a:effectLst>
                  <a:outerShdw blurRad="381000" dist="63500" dir="5400000" algn="t" rotWithShape="0">
                    <a:srgbClr val="0A1C56">
                      <a:alpha val="15000"/>
                    </a:srgbClr>
                  </a:outerShdw>
                </a:effectLst>
                <a:latin typeface="+mj-ea"/>
                <a:ea typeface="+mj-ea"/>
              </a:rPr>
              <a:t>20XX</a:t>
            </a:r>
            <a:r>
              <a:rPr lang="zh-CN" altLang="en-US" sz="3600" dirty="0">
                <a:ln w="19050">
                  <a:noFill/>
                </a:ln>
                <a:gradFill>
                  <a:gsLst>
                    <a:gs pos="0">
                      <a:schemeClr val="accent3">
                        <a:lumMod val="90000"/>
                        <a:lumOff val="10000"/>
                      </a:schemeClr>
                    </a:gs>
                    <a:gs pos="100000">
                      <a:schemeClr val="accent3"/>
                    </a:gs>
                  </a:gsLst>
                  <a:lin ang="10800000" scaled="0"/>
                </a:gradFill>
                <a:effectLst>
                  <a:outerShdw blurRad="381000" dist="63500" dir="5400000" algn="t" rotWithShape="0">
                    <a:srgbClr val="0A1C56">
                      <a:alpha val="15000"/>
                    </a:srgbClr>
                  </a:outerShdw>
                </a:effectLst>
                <a:latin typeface="+mj-ea"/>
                <a:ea typeface="+mj-ea"/>
              </a:rPr>
              <a:t>商务汇报</a:t>
            </a:r>
          </a:p>
        </p:txBody>
      </p:sp>
      <p:sp>
        <p:nvSpPr>
          <p:cNvPr id="38" name="矩形: 对角圆角 37">
            <a:extLst>
              <a:ext uri="{FF2B5EF4-FFF2-40B4-BE49-F238E27FC236}">
                <a16:creationId xmlns:a16="http://schemas.microsoft.com/office/drawing/2014/main" id="{B94115C3-403C-4246-8D9E-93851DA6C96D}"/>
              </a:ext>
            </a:extLst>
          </p:cNvPr>
          <p:cNvSpPr/>
          <p:nvPr/>
        </p:nvSpPr>
        <p:spPr>
          <a:xfrm>
            <a:off x="1213597" y="4927462"/>
            <a:ext cx="2244227" cy="479425"/>
          </a:xfrm>
          <a:prstGeom prst="round2DiagRect">
            <a:avLst>
              <a:gd name="adj1" fmla="val 50000"/>
              <a:gd name="adj2" fmla="val 0"/>
            </a:avLst>
          </a:prstGeom>
          <a:gradFill flip="none" rotWithShape="1">
            <a:gsLst>
              <a:gs pos="0">
                <a:schemeClr val="accent4"/>
              </a:gs>
              <a:gs pos="100000">
                <a:schemeClr val="accent3"/>
              </a:gs>
            </a:gsLst>
            <a:lin ang="16200000" scaled="1"/>
            <a:tileRect/>
          </a:gradFill>
          <a:ln w="28575">
            <a:noFill/>
          </a:ln>
          <a:effectLst>
            <a:outerShdw blurRad="317500" dist="152400" dir="5400000" algn="t" rotWithShape="0">
              <a:schemeClr val="accent4">
                <a:lumMod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sp>
        <p:nvSpPr>
          <p:cNvPr id="39" name="文本框 38">
            <a:extLst>
              <a:ext uri="{FF2B5EF4-FFF2-40B4-BE49-F238E27FC236}">
                <a16:creationId xmlns:a16="http://schemas.microsoft.com/office/drawing/2014/main" id="{2C8A7F0A-4385-4D7E-9920-9415BF2EB909}"/>
              </a:ext>
            </a:extLst>
          </p:cNvPr>
          <p:cNvSpPr txBox="1"/>
          <p:nvPr/>
        </p:nvSpPr>
        <p:spPr>
          <a:xfrm>
            <a:off x="1267309" y="4997897"/>
            <a:ext cx="2136803" cy="338554"/>
          </a:xfrm>
          <a:prstGeom prst="rect">
            <a:avLst/>
          </a:prstGeom>
          <a:noFill/>
        </p:spPr>
        <p:txBody>
          <a:bodyPr wrap="none" rtlCol="0" anchor="ctr" anchorCtr="0">
            <a:noAutofit/>
          </a:bodyPr>
          <a:lstStyle/>
          <a:p>
            <a:pPr algn="l"/>
            <a:r>
              <a:rPr lang="zh-CN" altLang="en-US" sz="1600" dirty="0">
                <a:solidFill>
                  <a:schemeClr val="bg1"/>
                </a:solidFill>
                <a:latin typeface="+mn-ea"/>
                <a:cs typeface="OPPOSans B" panose="00020600040101010101" charset="-122"/>
              </a:rPr>
              <a:t>演讲人：</a:t>
            </a:r>
            <a:r>
              <a:rPr lang="en-US" altLang="zh-CN" sz="1600" dirty="0" err="1">
                <a:solidFill>
                  <a:schemeClr val="bg1"/>
                </a:solidFill>
                <a:latin typeface="+mn-ea"/>
                <a:cs typeface="OPPOSans B" panose="00020600040101010101" charset="-122"/>
              </a:rPr>
              <a:t>OfficePLUS</a:t>
            </a:r>
            <a:r>
              <a:rPr lang="en-US" altLang="zh-CN" sz="1600" dirty="0">
                <a:solidFill>
                  <a:schemeClr val="bg1"/>
                </a:solidFill>
                <a:latin typeface="+mn-ea"/>
                <a:cs typeface="OPPOSans B" panose="00020600040101010101" charset="-122"/>
              </a:rPr>
              <a:t> </a:t>
            </a:r>
            <a:endParaRPr lang="zh-CN" altLang="en-US" sz="1600" dirty="0">
              <a:solidFill>
                <a:schemeClr val="bg1"/>
              </a:solidFill>
              <a:latin typeface="+mn-ea"/>
              <a:cs typeface="OPPOSans B" panose="00020600040101010101" charset="-122"/>
            </a:endParaRPr>
          </a:p>
        </p:txBody>
      </p:sp>
      <p:sp>
        <p:nvSpPr>
          <p:cNvPr id="40" name="任意多边形: 形状 39">
            <a:extLst>
              <a:ext uri="{FF2B5EF4-FFF2-40B4-BE49-F238E27FC236}">
                <a16:creationId xmlns:a16="http://schemas.microsoft.com/office/drawing/2014/main" id="{03BC7712-5DFA-4B75-96F7-2E1420522F7F}"/>
              </a:ext>
            </a:extLst>
          </p:cNvPr>
          <p:cNvSpPr/>
          <p:nvPr/>
        </p:nvSpPr>
        <p:spPr>
          <a:xfrm>
            <a:off x="1161465" y="2009790"/>
            <a:ext cx="4744036" cy="446196"/>
          </a:xfrm>
          <a:custGeom>
            <a:avLst/>
            <a:gdLst>
              <a:gd name="connsiteX0" fmla="*/ 0 w 5783580"/>
              <a:gd name="connsiteY0" fmla="*/ 0 h 739140"/>
              <a:gd name="connsiteX1" fmla="*/ 4015740 w 5783580"/>
              <a:gd name="connsiteY1" fmla="*/ 0 h 739140"/>
              <a:gd name="connsiteX2" fmla="*/ 4335780 w 5783580"/>
              <a:gd name="connsiteY2" fmla="*/ 739140 h 739140"/>
              <a:gd name="connsiteX3" fmla="*/ 5783580 w 5783580"/>
              <a:gd name="connsiteY3" fmla="*/ 739140 h 739140"/>
            </a:gdLst>
            <a:ahLst/>
            <a:cxnLst>
              <a:cxn ang="0">
                <a:pos x="connsiteX0" y="connsiteY0"/>
              </a:cxn>
              <a:cxn ang="0">
                <a:pos x="connsiteX1" y="connsiteY1"/>
              </a:cxn>
              <a:cxn ang="0">
                <a:pos x="connsiteX2" y="connsiteY2"/>
              </a:cxn>
              <a:cxn ang="0">
                <a:pos x="connsiteX3" y="connsiteY3"/>
              </a:cxn>
            </a:cxnLst>
            <a:rect l="l" t="t" r="r" b="b"/>
            <a:pathLst>
              <a:path w="5783580" h="739140">
                <a:moveTo>
                  <a:pt x="0" y="0"/>
                </a:moveTo>
                <a:lnTo>
                  <a:pt x="4015740" y="0"/>
                </a:lnTo>
                <a:lnTo>
                  <a:pt x="4335780" y="739140"/>
                </a:lnTo>
                <a:lnTo>
                  <a:pt x="5783580" y="739140"/>
                </a:lnTo>
              </a:path>
            </a:pathLst>
          </a:custGeom>
          <a:noFill/>
          <a:ln w="25400" cap="rnd">
            <a:solidFill>
              <a:schemeClr val="accent3"/>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2" name="矩形: 对角圆角 41">
            <a:extLst>
              <a:ext uri="{FF2B5EF4-FFF2-40B4-BE49-F238E27FC236}">
                <a16:creationId xmlns:a16="http://schemas.microsoft.com/office/drawing/2014/main" id="{05EA7102-5CEA-42EC-9526-E456FAC77EE5}"/>
              </a:ext>
            </a:extLst>
          </p:cNvPr>
          <p:cNvSpPr/>
          <p:nvPr/>
        </p:nvSpPr>
        <p:spPr>
          <a:xfrm>
            <a:off x="3686480" y="4927461"/>
            <a:ext cx="2244227" cy="479425"/>
          </a:xfrm>
          <a:prstGeom prst="round2DiagRect">
            <a:avLst>
              <a:gd name="adj1" fmla="val 50000"/>
              <a:gd name="adj2" fmla="val 0"/>
            </a:avLst>
          </a:prstGeom>
          <a:gradFill flip="none" rotWithShape="1">
            <a:gsLst>
              <a:gs pos="0">
                <a:schemeClr val="accent6"/>
              </a:gs>
              <a:gs pos="100000">
                <a:schemeClr val="accent5"/>
              </a:gs>
            </a:gsLst>
            <a:lin ang="16200000" scaled="1"/>
            <a:tileRect/>
          </a:gradFill>
          <a:ln w="28575">
            <a:noFill/>
          </a:ln>
          <a:effectLst>
            <a:outerShdw blurRad="330200" dist="177800" dir="5400000" algn="t" rotWithShape="0">
              <a:schemeClr val="accent6">
                <a:lumMod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sp>
        <p:nvSpPr>
          <p:cNvPr id="43" name="文本框 42">
            <a:extLst>
              <a:ext uri="{FF2B5EF4-FFF2-40B4-BE49-F238E27FC236}">
                <a16:creationId xmlns:a16="http://schemas.microsoft.com/office/drawing/2014/main" id="{67FE85C0-6693-49B6-BCEE-116785753148}"/>
              </a:ext>
            </a:extLst>
          </p:cNvPr>
          <p:cNvSpPr txBox="1"/>
          <p:nvPr/>
        </p:nvSpPr>
        <p:spPr>
          <a:xfrm>
            <a:off x="3842784" y="4997897"/>
            <a:ext cx="1931619" cy="338554"/>
          </a:xfrm>
          <a:prstGeom prst="rect">
            <a:avLst/>
          </a:prstGeom>
          <a:noFill/>
        </p:spPr>
        <p:txBody>
          <a:bodyPr wrap="none" rtlCol="0" anchor="ctr" anchorCtr="0">
            <a:noAutofit/>
          </a:bodyPr>
          <a:lstStyle/>
          <a:p>
            <a:pPr algn="ctr"/>
            <a:r>
              <a:rPr lang="zh-CN" altLang="en-US" sz="1600" dirty="0">
                <a:solidFill>
                  <a:schemeClr val="bg1"/>
                </a:solidFill>
                <a:latin typeface="+mn-ea"/>
                <a:cs typeface="OPPOSans B" panose="00020600040101010101" charset="-122"/>
              </a:rPr>
              <a:t>时间：</a:t>
            </a:r>
            <a:r>
              <a:rPr lang="en-US" altLang="zh-CN" sz="1600" dirty="0">
                <a:solidFill>
                  <a:schemeClr val="bg1"/>
                </a:solidFill>
                <a:latin typeface="+mn-ea"/>
                <a:cs typeface="OPPOSans B" panose="00020600040101010101" charset="-122"/>
              </a:rPr>
              <a:t>20XX.XX</a:t>
            </a:r>
            <a:endParaRPr lang="zh-CN" altLang="en-US" sz="1600" dirty="0">
              <a:solidFill>
                <a:schemeClr val="bg1"/>
              </a:solidFill>
              <a:latin typeface="+mn-ea"/>
              <a:cs typeface="OPPOSans B" panose="00020600040101010101" charset="-122"/>
            </a:endParaRPr>
          </a:p>
        </p:txBody>
      </p:sp>
      <p:pic>
        <p:nvPicPr>
          <p:cNvPr id="1545" name="图片 1544" descr="图标&#10;&#10;描述已自动生成">
            <a:extLst>
              <a:ext uri="{FF2B5EF4-FFF2-40B4-BE49-F238E27FC236}">
                <a16:creationId xmlns:a16="http://schemas.microsoft.com/office/drawing/2014/main" id="{F3C0ACAD-16FE-CC87-0E70-8FF9CDB0A8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3275" y="1447672"/>
            <a:ext cx="4035355" cy="4035355"/>
          </a:xfrm>
          <a:prstGeom prst="rect">
            <a:avLst/>
          </a:prstGeom>
        </p:spPr>
      </p:pic>
      <p:pic>
        <p:nvPicPr>
          <p:cNvPr id="6" name="图片 5" descr="紫色的卡通人物&#10;&#10;低可信度描述已自动生成">
            <a:extLst>
              <a:ext uri="{FF2B5EF4-FFF2-40B4-BE49-F238E27FC236}">
                <a16:creationId xmlns:a16="http://schemas.microsoft.com/office/drawing/2014/main" id="{A05CABB7-136C-4AB8-F0A8-E836172823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90237" y="5529204"/>
            <a:ext cx="2006321" cy="2006321"/>
          </a:xfrm>
          <a:prstGeom prst="rect">
            <a:avLst/>
          </a:prstGeom>
        </p:spPr>
      </p:pic>
    </p:spTree>
    <p:custDataLst>
      <p:tags r:id="rId1"/>
    </p:custDataLst>
    <p:extLst>
      <p:ext uri="{BB962C8B-B14F-4D97-AF65-F5344CB8AC3E}">
        <p14:creationId xmlns:p14="http://schemas.microsoft.com/office/powerpoint/2010/main" val="867731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C34C820F-03AA-FB04-ACA9-01E56E61844A}"/>
              </a:ext>
            </a:extLst>
          </p:cNvPr>
          <p:cNvSpPr/>
          <p:nvPr/>
        </p:nvSpPr>
        <p:spPr>
          <a:xfrm>
            <a:off x="461640" y="819052"/>
            <a:ext cx="2441694" cy="713144"/>
          </a:xfrm>
          <a:prstGeom prst="rect">
            <a:avLst/>
          </a:prstGeom>
          <a:noFill/>
        </p:spPr>
        <p:txBody>
          <a:bodyPr wrap="none" rtlCol="0" anchor="ctr" anchorCtr="0">
            <a:noAutofit/>
          </a:bodyPr>
          <a:lstStyle/>
          <a:p>
            <a:pPr>
              <a:lnSpc>
                <a:spcPct val="90000"/>
              </a:lnSpc>
            </a:pPr>
            <a:r>
              <a:rPr lang="zh-CN" altLang="en-US" sz="4400" dirty="0">
                <a:ln w="19050">
                  <a:noFill/>
                </a:ln>
                <a:gradFill>
                  <a:gsLst>
                    <a:gs pos="0">
                      <a:schemeClr val="accent4"/>
                    </a:gs>
                    <a:gs pos="100000">
                      <a:schemeClr val="accent3"/>
                    </a:gs>
                  </a:gsLst>
                  <a:lin ang="10800000" scaled="0"/>
                </a:gradFill>
                <a:effectLst>
                  <a:outerShdw blurRad="381000" dist="63500" dir="5400000" algn="t" rotWithShape="0">
                    <a:srgbClr val="0A1C56">
                      <a:alpha val="15000"/>
                    </a:srgbClr>
                  </a:outerShdw>
                </a:effectLst>
                <a:latin typeface="思源黑体 CN Bold" panose="020B0800000000000000" pitchFamily="34" charset="-122"/>
                <a:ea typeface="思源黑体 CN Bold" panose="020B0800000000000000" pitchFamily="34" charset="-122"/>
                <a:cs typeface="OPPOSans H" panose="00020600040101010101" pitchFamily="18" charset="-122"/>
                <a:sym typeface="思源黑体 CN Bold" panose="020B0800000000000000" pitchFamily="34" charset="-122"/>
              </a:rPr>
              <a:t>项目执行</a:t>
            </a:r>
          </a:p>
        </p:txBody>
      </p:sp>
      <p:sp>
        <p:nvSpPr>
          <p:cNvPr id="27" name="矩形 26">
            <a:extLst>
              <a:ext uri="{FF2B5EF4-FFF2-40B4-BE49-F238E27FC236}">
                <a16:creationId xmlns:a16="http://schemas.microsoft.com/office/drawing/2014/main" id="{781C226F-C871-32A8-AA56-28A3DB4B4EE6}"/>
              </a:ext>
            </a:extLst>
          </p:cNvPr>
          <p:cNvSpPr/>
          <p:nvPr/>
        </p:nvSpPr>
        <p:spPr>
          <a:xfrm>
            <a:off x="581520" y="674870"/>
            <a:ext cx="546945" cy="424732"/>
          </a:xfrm>
          <a:prstGeom prst="rect">
            <a:avLst/>
          </a:prstGeom>
          <a:noFill/>
        </p:spPr>
        <p:txBody>
          <a:bodyPr wrap="none" rtlCol="0" anchor="ctr" anchorCtr="0">
            <a:noAutofit/>
          </a:bodyPr>
          <a:lstStyle/>
          <a:p>
            <a:pPr>
              <a:lnSpc>
                <a:spcPct val="90000"/>
              </a:lnSpc>
            </a:pPr>
            <a:r>
              <a:rPr lang="en-US" altLang="zh-CN" sz="2400" dirty="0">
                <a:ln w="19050">
                  <a:gradFill>
                    <a:gsLst>
                      <a:gs pos="0">
                        <a:schemeClr val="tx1">
                          <a:lumMod val="95000"/>
                          <a:lumOff val="5000"/>
                        </a:schemeClr>
                      </a:gs>
                      <a:gs pos="50000">
                        <a:srgbClr val="0D0D0D"/>
                      </a:gs>
                      <a:gs pos="50000">
                        <a:srgbClr val="0D0D0D">
                          <a:alpha val="0"/>
                        </a:srgbClr>
                      </a:gs>
                    </a:gsLst>
                    <a:lin ang="5400000" scaled="1"/>
                  </a:gradFill>
                </a:ln>
                <a:noFill/>
                <a:effectLst>
                  <a:outerShdw blurRad="381000" dist="63500" dir="5400000" algn="t" rotWithShape="0">
                    <a:srgbClr val="0A1C56">
                      <a:alpha val="15000"/>
                    </a:srgbClr>
                  </a:outerShdw>
                </a:effectLst>
                <a:latin typeface="思源黑体 CN Bold" panose="020B0800000000000000" pitchFamily="34" charset="-122"/>
                <a:ea typeface="OPPOSans H" panose="00020600040101010101" pitchFamily="18" charset="-122"/>
                <a:cs typeface="OPPOSans H" panose="00020600040101010101" pitchFamily="18" charset="-122"/>
                <a:sym typeface="Manrope3 Bold" panose="00000800000000000000" pitchFamily="50" charset="0"/>
              </a:rPr>
              <a:t>02</a:t>
            </a:r>
            <a:endParaRPr lang="zh-CN" altLang="en-US" sz="2400" dirty="0">
              <a:ln w="19050">
                <a:gradFill>
                  <a:gsLst>
                    <a:gs pos="0">
                      <a:schemeClr val="tx1">
                        <a:lumMod val="95000"/>
                        <a:lumOff val="5000"/>
                      </a:schemeClr>
                    </a:gs>
                    <a:gs pos="50000">
                      <a:srgbClr val="0D0D0D"/>
                    </a:gs>
                    <a:gs pos="50000">
                      <a:srgbClr val="0D0D0D">
                        <a:alpha val="0"/>
                      </a:srgbClr>
                    </a:gs>
                  </a:gsLst>
                  <a:lin ang="5400000" scaled="1"/>
                </a:gradFill>
              </a:ln>
              <a:noFill/>
              <a:effectLst>
                <a:outerShdw blurRad="381000" dist="63500" dir="5400000" algn="t" rotWithShape="0">
                  <a:srgbClr val="0A1C56">
                    <a:alpha val="15000"/>
                  </a:srgbClr>
                </a:outerShdw>
              </a:effectLst>
              <a:latin typeface="思源黑体 CN Bold" panose="020B0800000000000000" pitchFamily="34" charset="-122"/>
              <a:ea typeface="OPPOSans H" panose="00020600040101010101" pitchFamily="18" charset="-122"/>
              <a:cs typeface="OPPOSans H" panose="00020600040101010101" pitchFamily="18" charset="-122"/>
              <a:sym typeface="Manrope3 Bold" panose="00000800000000000000" pitchFamily="50" charset="0"/>
            </a:endParaRPr>
          </a:p>
        </p:txBody>
      </p:sp>
      <p:sp>
        <p:nvSpPr>
          <p:cNvPr id="28" name="文本框 27">
            <a:extLst>
              <a:ext uri="{FF2B5EF4-FFF2-40B4-BE49-F238E27FC236}">
                <a16:creationId xmlns:a16="http://schemas.microsoft.com/office/drawing/2014/main" id="{A130AD52-2BD9-AE8F-2111-63D9088F80BB}"/>
              </a:ext>
            </a:extLst>
          </p:cNvPr>
          <p:cNvSpPr txBox="1"/>
          <p:nvPr/>
        </p:nvSpPr>
        <p:spPr>
          <a:xfrm>
            <a:off x="532032" y="1391040"/>
            <a:ext cx="2513765" cy="338554"/>
          </a:xfrm>
          <a:prstGeom prst="rect">
            <a:avLst/>
          </a:prstGeom>
          <a:noFill/>
        </p:spPr>
        <p:txBody>
          <a:bodyPr wrap="none" rtlCol="0" anchor="ctr" anchorCtr="0">
            <a:noAutofit/>
          </a:bodyPr>
          <a:lstStyle/>
          <a:p>
            <a:r>
              <a:rPr lang="en-US" altLang="zh-CN" sz="1600" dirty="0">
                <a:solidFill>
                  <a:schemeClr val="tx1">
                    <a:lumMod val="95000"/>
                    <a:lumOff val="5000"/>
                  </a:schemeClr>
                </a:solidFill>
                <a:latin typeface="思源黑体 CN Medium" panose="020B0600000000000000" pitchFamily="34" charset="-122"/>
                <a:ea typeface="思源黑体 CN Medium" panose="020B0600000000000000" pitchFamily="34" charset="-122"/>
                <a:cs typeface="OPPOSans B" panose="00020600040101010101" charset="-122"/>
                <a:sym typeface="Manrope3 Medium" panose="00000606000000000000" pitchFamily="50" charset="0"/>
              </a:rPr>
              <a:t>project implementation</a:t>
            </a:r>
          </a:p>
        </p:txBody>
      </p:sp>
      <p:graphicFrame>
        <p:nvGraphicFramePr>
          <p:cNvPr id="45" name="图表 44">
            <a:extLst>
              <a:ext uri="{FF2B5EF4-FFF2-40B4-BE49-F238E27FC236}">
                <a16:creationId xmlns:a16="http://schemas.microsoft.com/office/drawing/2014/main" id="{1C86F70E-1945-597D-6E77-3C774ED748BB}"/>
              </a:ext>
            </a:extLst>
          </p:cNvPr>
          <p:cNvGraphicFramePr/>
          <p:nvPr>
            <p:extLst>
              <p:ext uri="{D42A27DB-BD31-4B8C-83A1-F6EECF244321}">
                <p14:modId xmlns:p14="http://schemas.microsoft.com/office/powerpoint/2010/main" val="1557550288"/>
              </p:ext>
            </p:extLst>
          </p:nvPr>
        </p:nvGraphicFramePr>
        <p:xfrm>
          <a:off x="744209" y="1698486"/>
          <a:ext cx="6464300" cy="4604478"/>
        </p:xfrm>
        <a:graphic>
          <a:graphicData uri="http://schemas.openxmlformats.org/drawingml/2006/chart">
            <c:chart xmlns:c="http://schemas.openxmlformats.org/drawingml/2006/chart" xmlns:r="http://schemas.openxmlformats.org/officeDocument/2006/relationships" r:id="rId4"/>
          </a:graphicData>
        </a:graphic>
      </p:graphicFrame>
      <p:sp>
        <p:nvSpPr>
          <p:cNvPr id="25" name="1">
            <a:extLst>
              <a:ext uri="{FF2B5EF4-FFF2-40B4-BE49-F238E27FC236}">
                <a16:creationId xmlns:a16="http://schemas.microsoft.com/office/drawing/2014/main" id="{30CDC1C7-71C3-1D75-03A2-DF238D25F392}"/>
              </a:ext>
            </a:extLst>
          </p:cNvPr>
          <p:cNvSpPr/>
          <p:nvPr/>
        </p:nvSpPr>
        <p:spPr>
          <a:xfrm>
            <a:off x="7793540" y="2605501"/>
            <a:ext cx="3640014" cy="1198800"/>
          </a:xfrm>
          <a:prstGeom prst="roundRect">
            <a:avLst>
              <a:gd name="adj" fmla="val 9500"/>
            </a:avLst>
          </a:prstGeom>
          <a:solidFill>
            <a:schemeClr val="bg1"/>
          </a:solidFill>
          <a:ln w="25400" cap="flat" cmpd="sng" algn="ctr">
            <a:gradFill>
              <a:gsLst>
                <a:gs pos="0">
                  <a:schemeClr val="accent3">
                    <a:alpha val="0"/>
                  </a:schemeClr>
                </a:gs>
                <a:gs pos="100000">
                  <a:schemeClr val="accent3"/>
                </a:gs>
              </a:gsLst>
              <a:lin ang="5400000" scaled="1"/>
            </a:gradFill>
            <a:prstDash val="solid"/>
            <a:miter lim="800000"/>
          </a:ln>
          <a:effectLst>
            <a:outerShdw blurRad="533400" dist="165100" dir="5400000" algn="t" rotWithShape="0">
              <a:schemeClr val="accent3">
                <a:alpha val="10000"/>
              </a:schemeClr>
            </a:outerShdw>
          </a:effectLst>
        </p:spPr>
        <p:txBody>
          <a:bodyPr anchor="ctr">
            <a:noAutofit/>
          </a:bodyPr>
          <a:lstStyle/>
          <a:p>
            <a:pPr algn="ctr"/>
            <a:endParaRPr kern="0" dirty="0">
              <a:solidFill>
                <a:prstClr val="white"/>
              </a:solidFill>
              <a:cs typeface="+mn-ea"/>
              <a:sym typeface="+mn-lt"/>
            </a:endParaRPr>
          </a:p>
        </p:txBody>
      </p:sp>
      <p:sp>
        <p:nvSpPr>
          <p:cNvPr id="31" name="2">
            <a:extLst>
              <a:ext uri="{FF2B5EF4-FFF2-40B4-BE49-F238E27FC236}">
                <a16:creationId xmlns:a16="http://schemas.microsoft.com/office/drawing/2014/main" id="{17A0A174-1F68-5FB3-C802-128EE608BEEB}"/>
              </a:ext>
            </a:extLst>
          </p:cNvPr>
          <p:cNvSpPr/>
          <p:nvPr/>
        </p:nvSpPr>
        <p:spPr>
          <a:xfrm>
            <a:off x="7862592" y="2187326"/>
            <a:ext cx="2441694" cy="614789"/>
          </a:xfrm>
          <a:prstGeom prst="round2DiagRect">
            <a:avLst>
              <a:gd name="adj1" fmla="val 50000"/>
              <a:gd name="adj2" fmla="val 0"/>
            </a:avLst>
          </a:prstGeom>
          <a:gradFill flip="none" rotWithShape="1">
            <a:gsLst>
              <a:gs pos="0">
                <a:schemeClr val="accent4"/>
              </a:gs>
              <a:gs pos="100000">
                <a:schemeClr val="accent3"/>
              </a:gs>
            </a:gsLst>
            <a:lin ang="13500000" scaled="1"/>
            <a:tileRect/>
          </a:grad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cs typeface="OPPOSans M" panose="00020600040101010101" charset="-122"/>
              <a:sym typeface="+mn-lt"/>
            </a:endParaRPr>
          </a:p>
        </p:txBody>
      </p:sp>
      <p:sp>
        <p:nvSpPr>
          <p:cNvPr id="32" name="10">
            <a:extLst>
              <a:ext uri="{FF2B5EF4-FFF2-40B4-BE49-F238E27FC236}">
                <a16:creationId xmlns:a16="http://schemas.microsoft.com/office/drawing/2014/main" id="{C282445F-74A7-33DE-A01C-57E834C17EDF}"/>
              </a:ext>
            </a:extLst>
          </p:cNvPr>
          <p:cNvSpPr/>
          <p:nvPr/>
        </p:nvSpPr>
        <p:spPr>
          <a:xfrm>
            <a:off x="7941419" y="2970325"/>
            <a:ext cx="3163890" cy="631007"/>
          </a:xfrm>
          <a:prstGeom prst="rect">
            <a:avLst/>
          </a:prstGeom>
        </p:spPr>
        <p:txBody>
          <a:bodyPr wrap="square">
            <a:noAutofit/>
          </a:bodyPr>
          <a:lstStyle/>
          <a:p>
            <a:pPr latinLnBrk="1">
              <a:lnSpc>
                <a:spcPct val="130000"/>
              </a:lnSpc>
            </a:pPr>
            <a:r>
              <a:rPr lang="zh-CN" altLang="en-US" sz="1400" dirty="0">
                <a:solidFill>
                  <a:schemeClr val="bg2">
                    <a:lumMod val="25000"/>
                  </a:schemeClr>
                </a:solidFill>
                <a:cs typeface="+mn-ea"/>
                <a:sym typeface="+mn-lt"/>
              </a:rPr>
              <a:t>此处添加正文，文字是您思想的提炼，为了演示发布的良好效果</a:t>
            </a:r>
          </a:p>
        </p:txBody>
      </p:sp>
      <p:sp>
        <p:nvSpPr>
          <p:cNvPr id="33" name="文本框 32">
            <a:extLst>
              <a:ext uri="{FF2B5EF4-FFF2-40B4-BE49-F238E27FC236}">
                <a16:creationId xmlns:a16="http://schemas.microsoft.com/office/drawing/2014/main" id="{62D81503-872F-976D-767F-76910387A2C4}"/>
              </a:ext>
            </a:extLst>
          </p:cNvPr>
          <p:cNvSpPr txBox="1"/>
          <p:nvPr/>
        </p:nvSpPr>
        <p:spPr>
          <a:xfrm>
            <a:off x="8067776" y="2263888"/>
            <a:ext cx="2031326" cy="461665"/>
          </a:xfrm>
          <a:prstGeom prst="rect">
            <a:avLst/>
          </a:prstGeom>
          <a:noFill/>
        </p:spPr>
        <p:txBody>
          <a:bodyPr wrap="none" rtlCol="0" anchor="ctr" anchorCtr="0">
            <a:noAutofit/>
          </a:bodyPr>
          <a:lstStyle/>
          <a:p>
            <a:pPr algn="ctr"/>
            <a:r>
              <a:rPr lang="zh-CN" altLang="en-US" sz="2400" dirty="0">
                <a:solidFill>
                  <a:schemeClr val="bg1"/>
                </a:solidFill>
                <a:latin typeface="思源黑体 CN Bold" panose="020B0800000000000000" pitchFamily="34" charset="-122"/>
                <a:ea typeface="思源黑体 CN Bold" panose="020B0800000000000000" pitchFamily="34" charset="-122"/>
                <a:cs typeface="OPPOSans B" panose="00020600040101010101" charset="-122"/>
                <a:sym typeface="思源黑体 CN Bold" panose="020B0800000000000000" pitchFamily="34" charset="-122"/>
              </a:rPr>
              <a:t>销售同比增长</a:t>
            </a:r>
          </a:p>
        </p:txBody>
      </p:sp>
      <p:sp>
        <p:nvSpPr>
          <p:cNvPr id="34" name="1">
            <a:extLst>
              <a:ext uri="{FF2B5EF4-FFF2-40B4-BE49-F238E27FC236}">
                <a16:creationId xmlns:a16="http://schemas.microsoft.com/office/drawing/2014/main" id="{36200120-2154-73EB-77F8-8E62959AFD8E}"/>
              </a:ext>
            </a:extLst>
          </p:cNvPr>
          <p:cNvSpPr/>
          <p:nvPr/>
        </p:nvSpPr>
        <p:spPr>
          <a:xfrm>
            <a:off x="7793540" y="4585016"/>
            <a:ext cx="3640014" cy="1198800"/>
          </a:xfrm>
          <a:prstGeom prst="roundRect">
            <a:avLst>
              <a:gd name="adj" fmla="val 9500"/>
            </a:avLst>
          </a:prstGeom>
          <a:solidFill>
            <a:schemeClr val="bg1"/>
          </a:solidFill>
          <a:ln w="25400" cap="flat" cmpd="sng" algn="ctr">
            <a:gradFill>
              <a:gsLst>
                <a:gs pos="0">
                  <a:schemeClr val="accent6">
                    <a:alpha val="0"/>
                  </a:schemeClr>
                </a:gs>
                <a:gs pos="100000">
                  <a:schemeClr val="accent6"/>
                </a:gs>
              </a:gsLst>
              <a:lin ang="5400000" scaled="1"/>
            </a:gradFill>
            <a:prstDash val="solid"/>
            <a:miter lim="800000"/>
          </a:ln>
          <a:effectLst>
            <a:outerShdw blurRad="533400" dist="165100" dir="5400000" algn="t" rotWithShape="0">
              <a:schemeClr val="accent6">
                <a:alpha val="10000"/>
              </a:schemeClr>
            </a:outerShdw>
          </a:effectLst>
        </p:spPr>
        <p:txBody>
          <a:bodyPr anchor="ctr">
            <a:noAutofit/>
          </a:bodyPr>
          <a:lstStyle/>
          <a:p>
            <a:pPr algn="ctr"/>
            <a:endParaRPr kern="0" dirty="0">
              <a:solidFill>
                <a:prstClr val="white"/>
              </a:solidFill>
              <a:cs typeface="+mn-ea"/>
              <a:sym typeface="+mn-lt"/>
            </a:endParaRPr>
          </a:p>
        </p:txBody>
      </p:sp>
      <p:sp>
        <p:nvSpPr>
          <p:cNvPr id="36" name="2">
            <a:extLst>
              <a:ext uri="{FF2B5EF4-FFF2-40B4-BE49-F238E27FC236}">
                <a16:creationId xmlns:a16="http://schemas.microsoft.com/office/drawing/2014/main" id="{9E2B5765-B5B4-915E-2149-F28F963F9488}"/>
              </a:ext>
            </a:extLst>
          </p:cNvPr>
          <p:cNvSpPr/>
          <p:nvPr/>
        </p:nvSpPr>
        <p:spPr>
          <a:xfrm>
            <a:off x="7862592" y="4166841"/>
            <a:ext cx="2441694" cy="614789"/>
          </a:xfrm>
          <a:prstGeom prst="round2DiagRect">
            <a:avLst>
              <a:gd name="adj1" fmla="val 50000"/>
              <a:gd name="adj2" fmla="val 0"/>
            </a:avLst>
          </a:prstGeom>
          <a:gradFill flip="none" rotWithShape="1">
            <a:gsLst>
              <a:gs pos="0">
                <a:schemeClr val="accent6"/>
              </a:gs>
              <a:gs pos="100000">
                <a:schemeClr val="accent5"/>
              </a:gs>
            </a:gsLst>
            <a:lin ang="16200000" scaled="1"/>
            <a:tileRect/>
          </a:gradFill>
          <a:ln w="28575">
            <a:noFill/>
          </a:ln>
          <a:effectLst>
            <a:outerShdw blurRad="330200" dist="177800" dir="5400000" algn="t" rotWithShape="0">
              <a:schemeClr val="accent6">
                <a:lumMod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cs typeface="OPPOSans M" panose="00020600040101010101" charset="-122"/>
              <a:sym typeface="+mn-lt"/>
            </a:endParaRPr>
          </a:p>
        </p:txBody>
      </p:sp>
      <p:sp>
        <p:nvSpPr>
          <p:cNvPr id="37" name="10">
            <a:extLst>
              <a:ext uri="{FF2B5EF4-FFF2-40B4-BE49-F238E27FC236}">
                <a16:creationId xmlns:a16="http://schemas.microsoft.com/office/drawing/2014/main" id="{6A70DE1C-F9C3-EF09-A9C5-11404D7826DA}"/>
              </a:ext>
            </a:extLst>
          </p:cNvPr>
          <p:cNvSpPr/>
          <p:nvPr/>
        </p:nvSpPr>
        <p:spPr>
          <a:xfrm>
            <a:off x="7941419" y="4949840"/>
            <a:ext cx="3163890" cy="631007"/>
          </a:xfrm>
          <a:prstGeom prst="rect">
            <a:avLst/>
          </a:prstGeom>
        </p:spPr>
        <p:txBody>
          <a:bodyPr wrap="square">
            <a:noAutofit/>
          </a:bodyPr>
          <a:lstStyle/>
          <a:p>
            <a:pPr latinLnBrk="1">
              <a:lnSpc>
                <a:spcPct val="130000"/>
              </a:lnSpc>
            </a:pPr>
            <a:r>
              <a:rPr lang="zh-CN" altLang="en-US" sz="1400" dirty="0">
                <a:solidFill>
                  <a:schemeClr val="bg2">
                    <a:lumMod val="25000"/>
                  </a:schemeClr>
                </a:solidFill>
                <a:cs typeface="+mn-ea"/>
                <a:sym typeface="+mn-lt"/>
              </a:rPr>
              <a:t>此处添加正文，文字是您思想的提炼，为了演示发布的良好效果</a:t>
            </a:r>
          </a:p>
        </p:txBody>
      </p:sp>
      <p:sp>
        <p:nvSpPr>
          <p:cNvPr id="38" name="文本框 37">
            <a:extLst>
              <a:ext uri="{FF2B5EF4-FFF2-40B4-BE49-F238E27FC236}">
                <a16:creationId xmlns:a16="http://schemas.microsoft.com/office/drawing/2014/main" id="{6664183D-9771-1A28-5A4D-116BA7AF4787}"/>
              </a:ext>
            </a:extLst>
          </p:cNvPr>
          <p:cNvSpPr txBox="1"/>
          <p:nvPr/>
        </p:nvSpPr>
        <p:spPr>
          <a:xfrm>
            <a:off x="8067777" y="4243403"/>
            <a:ext cx="2031325" cy="461665"/>
          </a:xfrm>
          <a:prstGeom prst="rect">
            <a:avLst/>
          </a:prstGeom>
          <a:noFill/>
        </p:spPr>
        <p:txBody>
          <a:bodyPr wrap="none" rtlCol="0" anchor="ctr" anchorCtr="0">
            <a:noAutofit/>
          </a:bodyPr>
          <a:lstStyle/>
          <a:p>
            <a:pPr algn="ctr"/>
            <a:r>
              <a:rPr lang="zh-CN" altLang="en-US" sz="2400" dirty="0">
                <a:solidFill>
                  <a:schemeClr val="bg1"/>
                </a:solidFill>
                <a:latin typeface="思源黑体 CN Bold" panose="020B0800000000000000" pitchFamily="34" charset="-122"/>
                <a:ea typeface="思源黑体 CN Bold" panose="020B0800000000000000" pitchFamily="34" charset="-122"/>
                <a:cs typeface="OPPOSans B" panose="00020600040101010101" charset="-122"/>
                <a:sym typeface="思源黑体 CN Bold" panose="020B0800000000000000" pitchFamily="34" charset="-122"/>
              </a:rPr>
              <a:t>销售分析概述</a:t>
            </a:r>
          </a:p>
        </p:txBody>
      </p:sp>
      <p:grpSp>
        <p:nvGrpSpPr>
          <p:cNvPr id="22" name="组合 21">
            <a:extLst>
              <a:ext uri="{FF2B5EF4-FFF2-40B4-BE49-F238E27FC236}">
                <a16:creationId xmlns:a16="http://schemas.microsoft.com/office/drawing/2014/main" id="{1B499EF7-7524-9B08-1C25-9D661A63A100}"/>
              </a:ext>
            </a:extLst>
          </p:cNvPr>
          <p:cNvGrpSpPr/>
          <p:nvPr/>
        </p:nvGrpSpPr>
        <p:grpSpPr>
          <a:xfrm>
            <a:off x="10773673" y="972654"/>
            <a:ext cx="808727" cy="405940"/>
            <a:chOff x="8863100" y="1084424"/>
            <a:chExt cx="808727" cy="405940"/>
          </a:xfrm>
          <a:gradFill>
            <a:gsLst>
              <a:gs pos="0">
                <a:schemeClr val="accent4">
                  <a:alpha val="50000"/>
                </a:schemeClr>
              </a:gs>
              <a:gs pos="100000">
                <a:schemeClr val="accent3">
                  <a:lumMod val="75000"/>
                </a:schemeClr>
              </a:gs>
            </a:gsLst>
            <a:lin ang="16200000" scaled="1"/>
          </a:gradFill>
        </p:grpSpPr>
        <p:sp>
          <p:nvSpPr>
            <p:cNvPr id="23" name="等腰三角形 22">
              <a:extLst>
                <a:ext uri="{FF2B5EF4-FFF2-40B4-BE49-F238E27FC236}">
                  <a16:creationId xmlns:a16="http://schemas.microsoft.com/office/drawing/2014/main" id="{C2EDA3E0-29AB-85A2-E905-EB7402ED833A}"/>
                </a:ext>
              </a:extLst>
            </p:cNvPr>
            <p:cNvSpPr/>
            <p:nvPr/>
          </p:nvSpPr>
          <p:spPr>
            <a:xfrm>
              <a:off x="8863100" y="1198065"/>
              <a:ext cx="339067" cy="292299"/>
            </a:xfrm>
            <a:prstGeom prst="triangle">
              <a:avLst/>
            </a:prstGeom>
            <a:grp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OPPOSans M" panose="00020600040101010101" charset="-122"/>
              </a:endParaRPr>
            </a:p>
          </p:txBody>
        </p:sp>
        <p:sp>
          <p:nvSpPr>
            <p:cNvPr id="39" name="等腰三角形 38">
              <a:extLst>
                <a:ext uri="{FF2B5EF4-FFF2-40B4-BE49-F238E27FC236}">
                  <a16:creationId xmlns:a16="http://schemas.microsoft.com/office/drawing/2014/main" id="{13D22E9E-ED4A-D370-1493-DED3EBBF615D}"/>
                </a:ext>
              </a:extLst>
            </p:cNvPr>
            <p:cNvSpPr/>
            <p:nvPr/>
          </p:nvSpPr>
          <p:spPr>
            <a:xfrm rot="10800000">
              <a:off x="9097930" y="1084424"/>
              <a:ext cx="339067" cy="292299"/>
            </a:xfrm>
            <a:prstGeom prst="triangle">
              <a:avLst/>
            </a:prstGeom>
            <a:grp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OPPOSans M" panose="00020600040101010101" charset="-122"/>
              </a:endParaRPr>
            </a:p>
          </p:txBody>
        </p:sp>
        <p:sp>
          <p:nvSpPr>
            <p:cNvPr id="41" name="等腰三角形 40">
              <a:extLst>
                <a:ext uri="{FF2B5EF4-FFF2-40B4-BE49-F238E27FC236}">
                  <a16:creationId xmlns:a16="http://schemas.microsoft.com/office/drawing/2014/main" id="{FF07802C-B517-89DF-5136-D323639B883A}"/>
                </a:ext>
              </a:extLst>
            </p:cNvPr>
            <p:cNvSpPr/>
            <p:nvPr/>
          </p:nvSpPr>
          <p:spPr>
            <a:xfrm>
              <a:off x="9332760" y="1198065"/>
              <a:ext cx="339067" cy="292299"/>
            </a:xfrm>
            <a:prstGeom prst="triangle">
              <a:avLst/>
            </a:prstGeom>
            <a:grp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OPPOSans M" panose="00020600040101010101" charset="-122"/>
              </a:endParaRPr>
            </a:p>
          </p:txBody>
        </p:sp>
      </p:grpSp>
    </p:spTree>
    <p:custDataLst>
      <p:tags r:id="rId1"/>
    </p:custDataLst>
    <p:extLst>
      <p:ext uri="{BB962C8B-B14F-4D97-AF65-F5344CB8AC3E}">
        <p14:creationId xmlns:p14="http://schemas.microsoft.com/office/powerpoint/2010/main" val="39040489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C34C820F-03AA-FB04-ACA9-01E56E61844A}"/>
              </a:ext>
            </a:extLst>
          </p:cNvPr>
          <p:cNvSpPr/>
          <p:nvPr/>
        </p:nvSpPr>
        <p:spPr>
          <a:xfrm>
            <a:off x="461640" y="819052"/>
            <a:ext cx="2441694" cy="713144"/>
          </a:xfrm>
          <a:prstGeom prst="rect">
            <a:avLst/>
          </a:prstGeom>
          <a:noFill/>
        </p:spPr>
        <p:txBody>
          <a:bodyPr wrap="none" rtlCol="0" anchor="ctr" anchorCtr="0">
            <a:noAutofit/>
          </a:bodyPr>
          <a:lstStyle/>
          <a:p>
            <a:pPr>
              <a:lnSpc>
                <a:spcPct val="90000"/>
              </a:lnSpc>
            </a:pPr>
            <a:r>
              <a:rPr lang="zh-CN" altLang="en-US" sz="4400" dirty="0">
                <a:ln w="19050">
                  <a:noFill/>
                </a:ln>
                <a:gradFill>
                  <a:gsLst>
                    <a:gs pos="0">
                      <a:schemeClr val="accent4"/>
                    </a:gs>
                    <a:gs pos="100000">
                      <a:schemeClr val="accent3"/>
                    </a:gs>
                  </a:gsLst>
                  <a:lin ang="10800000" scaled="0"/>
                </a:gradFill>
                <a:effectLst>
                  <a:outerShdw blurRad="381000" dist="63500" dir="5400000" algn="t" rotWithShape="0">
                    <a:srgbClr val="0A1C56">
                      <a:alpha val="15000"/>
                    </a:srgbClr>
                  </a:outerShdw>
                </a:effectLst>
                <a:latin typeface="思源黑体 CN Bold" panose="020B0800000000000000" pitchFamily="34" charset="-122"/>
                <a:ea typeface="思源黑体 CN Bold" panose="020B0800000000000000" pitchFamily="34" charset="-122"/>
                <a:cs typeface="OPPOSans H" panose="00020600040101010101" pitchFamily="18" charset="-122"/>
                <a:sym typeface="思源黑体 CN Bold" panose="020B0800000000000000" pitchFamily="34" charset="-122"/>
              </a:rPr>
              <a:t>项目执行</a:t>
            </a:r>
          </a:p>
        </p:txBody>
      </p:sp>
      <p:sp>
        <p:nvSpPr>
          <p:cNvPr id="27" name="矩形 26">
            <a:extLst>
              <a:ext uri="{FF2B5EF4-FFF2-40B4-BE49-F238E27FC236}">
                <a16:creationId xmlns:a16="http://schemas.microsoft.com/office/drawing/2014/main" id="{781C226F-C871-32A8-AA56-28A3DB4B4EE6}"/>
              </a:ext>
            </a:extLst>
          </p:cNvPr>
          <p:cNvSpPr/>
          <p:nvPr/>
        </p:nvSpPr>
        <p:spPr>
          <a:xfrm>
            <a:off x="581520" y="674870"/>
            <a:ext cx="546945" cy="424732"/>
          </a:xfrm>
          <a:prstGeom prst="rect">
            <a:avLst/>
          </a:prstGeom>
          <a:noFill/>
        </p:spPr>
        <p:txBody>
          <a:bodyPr wrap="none" rtlCol="0" anchor="ctr" anchorCtr="0">
            <a:noAutofit/>
          </a:bodyPr>
          <a:lstStyle/>
          <a:p>
            <a:pPr>
              <a:lnSpc>
                <a:spcPct val="90000"/>
              </a:lnSpc>
            </a:pPr>
            <a:r>
              <a:rPr lang="en-US" altLang="zh-CN" sz="2400" dirty="0">
                <a:ln w="19050">
                  <a:gradFill>
                    <a:gsLst>
                      <a:gs pos="0">
                        <a:schemeClr val="tx1">
                          <a:lumMod val="95000"/>
                          <a:lumOff val="5000"/>
                        </a:schemeClr>
                      </a:gs>
                      <a:gs pos="50000">
                        <a:srgbClr val="0D0D0D"/>
                      </a:gs>
                      <a:gs pos="50000">
                        <a:srgbClr val="0D0D0D">
                          <a:alpha val="0"/>
                        </a:srgbClr>
                      </a:gs>
                    </a:gsLst>
                    <a:lin ang="5400000" scaled="1"/>
                  </a:gradFill>
                </a:ln>
                <a:noFill/>
                <a:effectLst>
                  <a:outerShdw blurRad="381000" dist="63500" dir="5400000" algn="t" rotWithShape="0">
                    <a:srgbClr val="0A1C56">
                      <a:alpha val="15000"/>
                    </a:srgbClr>
                  </a:outerShdw>
                </a:effectLst>
                <a:latin typeface="思源黑体 CN Bold" panose="020B0800000000000000" pitchFamily="34" charset="-122"/>
                <a:ea typeface="OPPOSans H" panose="00020600040101010101" pitchFamily="18" charset="-122"/>
                <a:cs typeface="OPPOSans H" panose="00020600040101010101" pitchFamily="18" charset="-122"/>
                <a:sym typeface="Manrope3 Bold" panose="00000800000000000000" pitchFamily="50" charset="0"/>
              </a:rPr>
              <a:t>02</a:t>
            </a:r>
            <a:endParaRPr lang="zh-CN" altLang="en-US" sz="2400" dirty="0">
              <a:ln w="19050">
                <a:gradFill>
                  <a:gsLst>
                    <a:gs pos="0">
                      <a:schemeClr val="tx1">
                        <a:lumMod val="95000"/>
                        <a:lumOff val="5000"/>
                      </a:schemeClr>
                    </a:gs>
                    <a:gs pos="50000">
                      <a:srgbClr val="0D0D0D"/>
                    </a:gs>
                    <a:gs pos="50000">
                      <a:srgbClr val="0D0D0D">
                        <a:alpha val="0"/>
                      </a:srgbClr>
                    </a:gs>
                  </a:gsLst>
                  <a:lin ang="5400000" scaled="1"/>
                </a:gradFill>
              </a:ln>
              <a:noFill/>
              <a:effectLst>
                <a:outerShdw blurRad="381000" dist="63500" dir="5400000" algn="t" rotWithShape="0">
                  <a:srgbClr val="0A1C56">
                    <a:alpha val="15000"/>
                  </a:srgbClr>
                </a:outerShdw>
              </a:effectLst>
              <a:latin typeface="思源黑体 CN Bold" panose="020B0800000000000000" pitchFamily="34" charset="-122"/>
              <a:ea typeface="OPPOSans H" panose="00020600040101010101" pitchFamily="18" charset="-122"/>
              <a:cs typeface="OPPOSans H" panose="00020600040101010101" pitchFamily="18" charset="-122"/>
              <a:sym typeface="Manrope3 Bold" panose="00000800000000000000" pitchFamily="50" charset="0"/>
            </a:endParaRPr>
          </a:p>
        </p:txBody>
      </p:sp>
      <p:sp>
        <p:nvSpPr>
          <p:cNvPr id="28" name="文本框 27">
            <a:extLst>
              <a:ext uri="{FF2B5EF4-FFF2-40B4-BE49-F238E27FC236}">
                <a16:creationId xmlns:a16="http://schemas.microsoft.com/office/drawing/2014/main" id="{A130AD52-2BD9-AE8F-2111-63D9088F80BB}"/>
              </a:ext>
            </a:extLst>
          </p:cNvPr>
          <p:cNvSpPr txBox="1"/>
          <p:nvPr/>
        </p:nvSpPr>
        <p:spPr>
          <a:xfrm>
            <a:off x="532032" y="1391040"/>
            <a:ext cx="2513765" cy="338554"/>
          </a:xfrm>
          <a:prstGeom prst="rect">
            <a:avLst/>
          </a:prstGeom>
          <a:noFill/>
        </p:spPr>
        <p:txBody>
          <a:bodyPr wrap="none" rtlCol="0" anchor="ctr" anchorCtr="0">
            <a:noAutofit/>
          </a:bodyPr>
          <a:lstStyle/>
          <a:p>
            <a:r>
              <a:rPr lang="en-US" altLang="zh-CN" sz="1600" dirty="0">
                <a:solidFill>
                  <a:schemeClr val="tx1">
                    <a:lumMod val="95000"/>
                    <a:lumOff val="5000"/>
                  </a:schemeClr>
                </a:solidFill>
                <a:latin typeface="思源黑体 CN Medium" panose="020B0600000000000000" pitchFamily="34" charset="-122"/>
                <a:ea typeface="思源黑体 CN Medium" panose="020B0600000000000000" pitchFamily="34" charset="-122"/>
                <a:cs typeface="OPPOSans B" panose="00020600040101010101" charset="-122"/>
                <a:sym typeface="Manrope3 Medium" panose="00000606000000000000" pitchFamily="50" charset="0"/>
              </a:rPr>
              <a:t>project implementation</a:t>
            </a:r>
          </a:p>
        </p:txBody>
      </p:sp>
      <p:sp>
        <p:nvSpPr>
          <p:cNvPr id="2" name="矩形: 圆角 1">
            <a:extLst>
              <a:ext uri="{FF2B5EF4-FFF2-40B4-BE49-F238E27FC236}">
                <a16:creationId xmlns:a16="http://schemas.microsoft.com/office/drawing/2014/main" id="{38F8C867-49E9-A0E0-732C-47FC20AB0FEE}"/>
              </a:ext>
            </a:extLst>
          </p:cNvPr>
          <p:cNvSpPr/>
          <p:nvPr/>
        </p:nvSpPr>
        <p:spPr>
          <a:xfrm>
            <a:off x="723900" y="2818797"/>
            <a:ext cx="2032000" cy="546100"/>
          </a:xfrm>
          <a:prstGeom prst="roundRect">
            <a:avLst>
              <a:gd name="adj" fmla="val 50000"/>
            </a:avLst>
          </a:prstGeom>
          <a:gradFill flip="none" rotWithShape="1">
            <a:gsLst>
              <a:gs pos="0">
                <a:schemeClr val="accent4"/>
              </a:gs>
              <a:gs pos="100000">
                <a:schemeClr val="accent3"/>
              </a:gs>
            </a:gsLst>
            <a:lin ang="13500000" scaled="1"/>
            <a:tileRect/>
          </a:grad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sp>
        <p:nvSpPr>
          <p:cNvPr id="39" name="矩形: 圆角 38">
            <a:extLst>
              <a:ext uri="{FF2B5EF4-FFF2-40B4-BE49-F238E27FC236}">
                <a16:creationId xmlns:a16="http://schemas.microsoft.com/office/drawing/2014/main" id="{9FE11C93-5C2D-53A3-A706-91FE985BFD6C}"/>
              </a:ext>
            </a:extLst>
          </p:cNvPr>
          <p:cNvSpPr/>
          <p:nvPr/>
        </p:nvSpPr>
        <p:spPr>
          <a:xfrm>
            <a:off x="723900" y="2818797"/>
            <a:ext cx="4968574" cy="546100"/>
          </a:xfrm>
          <a:prstGeom prst="roundRect">
            <a:avLst>
              <a:gd name="adj" fmla="val 50000"/>
            </a:avLst>
          </a:prstGeom>
          <a:noFill/>
          <a:ln w="12700">
            <a:solidFill>
              <a:schemeClr val="bg1">
                <a:lumMod val="75000"/>
              </a:schemeClr>
            </a:solid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sp>
        <p:nvSpPr>
          <p:cNvPr id="46" name="矩形: 圆角 45">
            <a:extLst>
              <a:ext uri="{FF2B5EF4-FFF2-40B4-BE49-F238E27FC236}">
                <a16:creationId xmlns:a16="http://schemas.microsoft.com/office/drawing/2014/main" id="{3C99306A-48AE-5B3E-53A8-C9C1D20FA096}"/>
              </a:ext>
            </a:extLst>
          </p:cNvPr>
          <p:cNvSpPr/>
          <p:nvPr/>
        </p:nvSpPr>
        <p:spPr>
          <a:xfrm>
            <a:off x="723900" y="4744597"/>
            <a:ext cx="2768600" cy="546100"/>
          </a:xfrm>
          <a:prstGeom prst="roundRect">
            <a:avLst>
              <a:gd name="adj" fmla="val 50000"/>
            </a:avLst>
          </a:prstGeom>
          <a:gradFill flip="none" rotWithShape="1">
            <a:gsLst>
              <a:gs pos="0">
                <a:schemeClr val="accent4"/>
              </a:gs>
              <a:gs pos="100000">
                <a:schemeClr val="accent3"/>
              </a:gs>
            </a:gsLst>
            <a:lin ang="13500000" scaled="1"/>
            <a:tileRect/>
          </a:grad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sp>
        <p:nvSpPr>
          <p:cNvPr id="47" name="矩形: 圆角 46">
            <a:extLst>
              <a:ext uri="{FF2B5EF4-FFF2-40B4-BE49-F238E27FC236}">
                <a16:creationId xmlns:a16="http://schemas.microsoft.com/office/drawing/2014/main" id="{E092A8C2-F01E-4064-908D-F541597A4C95}"/>
              </a:ext>
            </a:extLst>
          </p:cNvPr>
          <p:cNvSpPr/>
          <p:nvPr/>
        </p:nvSpPr>
        <p:spPr>
          <a:xfrm>
            <a:off x="723900" y="4744597"/>
            <a:ext cx="4968574" cy="546100"/>
          </a:xfrm>
          <a:prstGeom prst="roundRect">
            <a:avLst>
              <a:gd name="adj" fmla="val 50000"/>
            </a:avLst>
          </a:prstGeom>
          <a:noFill/>
          <a:ln w="12700">
            <a:solidFill>
              <a:schemeClr val="bg1">
                <a:lumMod val="75000"/>
              </a:schemeClr>
            </a:solid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sp>
        <p:nvSpPr>
          <p:cNvPr id="48" name="矩形: 圆角 47">
            <a:extLst>
              <a:ext uri="{FF2B5EF4-FFF2-40B4-BE49-F238E27FC236}">
                <a16:creationId xmlns:a16="http://schemas.microsoft.com/office/drawing/2014/main" id="{ECE4EB8F-4EA1-BC36-C665-81CB5D3777D2}"/>
              </a:ext>
            </a:extLst>
          </p:cNvPr>
          <p:cNvSpPr/>
          <p:nvPr/>
        </p:nvSpPr>
        <p:spPr>
          <a:xfrm>
            <a:off x="6448332" y="2818797"/>
            <a:ext cx="4664408" cy="546100"/>
          </a:xfrm>
          <a:prstGeom prst="roundRect">
            <a:avLst>
              <a:gd name="adj" fmla="val 50000"/>
            </a:avLst>
          </a:prstGeom>
          <a:gradFill flip="none" rotWithShape="1">
            <a:gsLst>
              <a:gs pos="0">
                <a:schemeClr val="accent6"/>
              </a:gs>
              <a:gs pos="100000">
                <a:schemeClr val="accent5"/>
              </a:gs>
            </a:gsLst>
            <a:lin ang="16200000" scaled="1"/>
            <a:tileRect/>
          </a:gradFill>
          <a:ln w="28575">
            <a:noFill/>
          </a:ln>
          <a:effectLst>
            <a:outerShdw blurRad="330200" dist="177800" dir="5400000" algn="t"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sp>
        <p:nvSpPr>
          <p:cNvPr id="49" name="矩形: 圆角 48">
            <a:extLst>
              <a:ext uri="{FF2B5EF4-FFF2-40B4-BE49-F238E27FC236}">
                <a16:creationId xmlns:a16="http://schemas.microsoft.com/office/drawing/2014/main" id="{FFEAA9EB-24E2-E0A7-EA16-55F819AAECA3}"/>
              </a:ext>
            </a:extLst>
          </p:cNvPr>
          <p:cNvSpPr/>
          <p:nvPr/>
        </p:nvSpPr>
        <p:spPr>
          <a:xfrm>
            <a:off x="6448332" y="2818797"/>
            <a:ext cx="4968574" cy="546100"/>
          </a:xfrm>
          <a:prstGeom prst="roundRect">
            <a:avLst>
              <a:gd name="adj" fmla="val 50000"/>
            </a:avLst>
          </a:prstGeom>
          <a:noFill/>
          <a:ln w="12700">
            <a:solidFill>
              <a:schemeClr val="bg1">
                <a:lumMod val="75000"/>
              </a:schemeClr>
            </a:solid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sp>
        <p:nvSpPr>
          <p:cNvPr id="50" name="矩形: 圆角 49">
            <a:extLst>
              <a:ext uri="{FF2B5EF4-FFF2-40B4-BE49-F238E27FC236}">
                <a16:creationId xmlns:a16="http://schemas.microsoft.com/office/drawing/2014/main" id="{C3347FC6-12A1-E836-8A5D-FCA903BE04C3}"/>
              </a:ext>
            </a:extLst>
          </p:cNvPr>
          <p:cNvSpPr/>
          <p:nvPr/>
        </p:nvSpPr>
        <p:spPr>
          <a:xfrm>
            <a:off x="6448332" y="4744597"/>
            <a:ext cx="3521168" cy="546100"/>
          </a:xfrm>
          <a:prstGeom prst="roundRect">
            <a:avLst>
              <a:gd name="adj" fmla="val 50000"/>
            </a:avLst>
          </a:prstGeom>
          <a:gradFill flip="none" rotWithShape="1">
            <a:gsLst>
              <a:gs pos="0">
                <a:schemeClr val="accent4"/>
              </a:gs>
              <a:gs pos="100000">
                <a:schemeClr val="accent3"/>
              </a:gs>
            </a:gsLst>
            <a:lin ang="13500000" scaled="1"/>
            <a:tileRect/>
          </a:grad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sp>
        <p:nvSpPr>
          <p:cNvPr id="51" name="矩形: 圆角 50">
            <a:extLst>
              <a:ext uri="{FF2B5EF4-FFF2-40B4-BE49-F238E27FC236}">
                <a16:creationId xmlns:a16="http://schemas.microsoft.com/office/drawing/2014/main" id="{DA875A6E-9C52-DC5E-BE86-D6D2B7975B68}"/>
              </a:ext>
            </a:extLst>
          </p:cNvPr>
          <p:cNvSpPr/>
          <p:nvPr/>
        </p:nvSpPr>
        <p:spPr>
          <a:xfrm>
            <a:off x="6448332" y="4744597"/>
            <a:ext cx="4968574" cy="546100"/>
          </a:xfrm>
          <a:prstGeom prst="roundRect">
            <a:avLst>
              <a:gd name="adj" fmla="val 50000"/>
            </a:avLst>
          </a:prstGeom>
          <a:noFill/>
          <a:ln w="12700">
            <a:solidFill>
              <a:schemeClr val="bg1">
                <a:lumMod val="75000"/>
              </a:schemeClr>
            </a:solid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sp>
        <p:nvSpPr>
          <p:cNvPr id="52" name="9">
            <a:extLst>
              <a:ext uri="{FF2B5EF4-FFF2-40B4-BE49-F238E27FC236}">
                <a16:creationId xmlns:a16="http://schemas.microsoft.com/office/drawing/2014/main" id="{9C2F9BC4-E6E3-9EC8-70D1-3CC819B3D32B}"/>
              </a:ext>
            </a:extLst>
          </p:cNvPr>
          <p:cNvSpPr/>
          <p:nvPr/>
        </p:nvSpPr>
        <p:spPr>
          <a:xfrm>
            <a:off x="723900" y="2175968"/>
            <a:ext cx="2749176" cy="461665"/>
          </a:xfrm>
          <a:prstGeom prst="rect">
            <a:avLst/>
          </a:prstGeom>
        </p:spPr>
        <p:txBody>
          <a:bodyPr wrap="square">
            <a:noAutofit/>
          </a:bodyPr>
          <a:lstStyle/>
          <a:p>
            <a:pPr marL="0" marR="0" lvl="0" indent="0" defTabSz="914400" rtl="0" eaLnBrk="1" fontAlgn="auto" latinLnBrk="1" hangingPunct="1">
              <a:lnSpc>
                <a:spcPct val="100000"/>
              </a:lnSpc>
              <a:spcBef>
                <a:spcPts val="0"/>
              </a:spcBef>
              <a:spcAft>
                <a:spcPts val="0"/>
              </a:spcAft>
              <a:buClrTx/>
              <a:buSzTx/>
              <a:buFontTx/>
              <a:buNone/>
              <a:defRPr/>
            </a:pPr>
            <a:r>
              <a:rPr kumimoji="0" lang="zh-CN" altLang="en-US" sz="2400" i="0" u="none" strike="noStrike" kern="1200" cap="none" spc="0" normalizeH="0" baseline="0" noProof="0" dirty="0">
                <a:ln>
                  <a:noFill/>
                </a:ln>
                <a:solidFill>
                  <a:schemeClr val="tx1">
                    <a:lumMod val="95000"/>
                    <a:lumOff val="5000"/>
                  </a:schemeClr>
                </a:solidFill>
                <a:effectLst/>
                <a:uLnTx/>
                <a:uFillTx/>
                <a:latin typeface="+mj-ea"/>
                <a:ea typeface="+mj-ea"/>
                <a:cs typeface="+mn-ea"/>
                <a:sym typeface="+mn-lt"/>
              </a:rPr>
              <a:t>小门店</a:t>
            </a:r>
          </a:p>
        </p:txBody>
      </p:sp>
      <p:sp>
        <p:nvSpPr>
          <p:cNvPr id="53" name="9">
            <a:extLst>
              <a:ext uri="{FF2B5EF4-FFF2-40B4-BE49-F238E27FC236}">
                <a16:creationId xmlns:a16="http://schemas.microsoft.com/office/drawing/2014/main" id="{BA166B50-22C1-9A7D-906B-894139C647DF}"/>
              </a:ext>
            </a:extLst>
          </p:cNvPr>
          <p:cNvSpPr/>
          <p:nvPr/>
        </p:nvSpPr>
        <p:spPr>
          <a:xfrm>
            <a:off x="1883465" y="2907181"/>
            <a:ext cx="689612" cy="369332"/>
          </a:xfrm>
          <a:prstGeom prst="rect">
            <a:avLst/>
          </a:prstGeom>
        </p:spPr>
        <p:txBody>
          <a:bodyPr wrap="none">
            <a:noAutofit/>
          </a:bodyPr>
          <a:lstStyle/>
          <a:p>
            <a:pPr marL="0" marR="0" lvl="0" indent="0" defTabSz="914400" rtl="0" eaLnBrk="1" fontAlgn="auto" latinLnBrk="1" hangingPunct="1">
              <a:lnSpc>
                <a:spcPct val="100000"/>
              </a:lnSpc>
              <a:spcBef>
                <a:spcPts val="0"/>
              </a:spcBef>
              <a:spcAft>
                <a:spcPts val="0"/>
              </a:spcAft>
              <a:buClrTx/>
              <a:buSzTx/>
              <a:buFontTx/>
              <a:buNone/>
              <a:defRPr/>
            </a:pPr>
            <a:r>
              <a:rPr kumimoji="0" lang="en-US" altLang="zh-CN" i="0" u="none" strike="noStrike" kern="1200" cap="none" spc="0" normalizeH="0" baseline="0" noProof="0" dirty="0">
                <a:ln>
                  <a:noFill/>
                </a:ln>
                <a:solidFill>
                  <a:schemeClr val="bg1"/>
                </a:solidFill>
                <a:effectLst/>
                <a:uLnTx/>
                <a:uFillTx/>
                <a:latin typeface="+mj-lt"/>
                <a:ea typeface="+mj-ea"/>
                <a:cs typeface="+mn-ea"/>
                <a:sym typeface="+mn-lt"/>
              </a:rPr>
              <a:t>36%</a:t>
            </a:r>
            <a:endParaRPr kumimoji="0" lang="zh-CN" altLang="en-US" i="0" u="none" strike="noStrike" kern="1200" cap="none" spc="0" normalizeH="0" baseline="0" noProof="0" dirty="0">
              <a:ln>
                <a:noFill/>
              </a:ln>
              <a:solidFill>
                <a:schemeClr val="bg1"/>
              </a:solidFill>
              <a:effectLst/>
              <a:uLnTx/>
              <a:uFillTx/>
              <a:latin typeface="+mj-lt"/>
              <a:ea typeface="+mj-ea"/>
              <a:cs typeface="+mn-ea"/>
              <a:sym typeface="+mn-lt"/>
            </a:endParaRPr>
          </a:p>
        </p:txBody>
      </p:sp>
      <p:sp>
        <p:nvSpPr>
          <p:cNvPr id="55" name="9">
            <a:extLst>
              <a:ext uri="{FF2B5EF4-FFF2-40B4-BE49-F238E27FC236}">
                <a16:creationId xmlns:a16="http://schemas.microsoft.com/office/drawing/2014/main" id="{03B26A21-9261-8F63-1B6A-0C1FC24DAD5F}"/>
              </a:ext>
            </a:extLst>
          </p:cNvPr>
          <p:cNvSpPr/>
          <p:nvPr/>
        </p:nvSpPr>
        <p:spPr>
          <a:xfrm>
            <a:off x="6551062" y="2175968"/>
            <a:ext cx="2749176" cy="461665"/>
          </a:xfrm>
          <a:prstGeom prst="rect">
            <a:avLst/>
          </a:prstGeom>
        </p:spPr>
        <p:txBody>
          <a:bodyPr wrap="square">
            <a:noAutofit/>
          </a:bodyPr>
          <a:lstStyle/>
          <a:p>
            <a:pPr marL="0" marR="0" lvl="0" indent="0" defTabSz="914400" rtl="0" eaLnBrk="1" fontAlgn="auto" latinLnBrk="1" hangingPunct="1">
              <a:lnSpc>
                <a:spcPct val="100000"/>
              </a:lnSpc>
              <a:spcBef>
                <a:spcPts val="0"/>
              </a:spcBef>
              <a:spcAft>
                <a:spcPts val="0"/>
              </a:spcAft>
              <a:buClrTx/>
              <a:buSzTx/>
              <a:buFontTx/>
              <a:buNone/>
              <a:defRPr/>
            </a:pPr>
            <a:r>
              <a:rPr kumimoji="0" lang="zh-CN" altLang="en-US" sz="2400" i="0" u="none" strike="noStrike" kern="1200" cap="none" spc="0" normalizeH="0" baseline="0" noProof="0" dirty="0">
                <a:ln>
                  <a:noFill/>
                </a:ln>
                <a:solidFill>
                  <a:schemeClr val="tx1">
                    <a:lumMod val="95000"/>
                    <a:lumOff val="5000"/>
                  </a:schemeClr>
                </a:solidFill>
                <a:effectLst/>
                <a:uLnTx/>
                <a:uFillTx/>
                <a:latin typeface="+mj-ea"/>
                <a:ea typeface="+mj-ea"/>
                <a:cs typeface="+mn-ea"/>
                <a:sym typeface="+mn-lt"/>
              </a:rPr>
              <a:t>中小门店</a:t>
            </a:r>
          </a:p>
        </p:txBody>
      </p:sp>
      <p:sp>
        <p:nvSpPr>
          <p:cNvPr id="56" name="9">
            <a:extLst>
              <a:ext uri="{FF2B5EF4-FFF2-40B4-BE49-F238E27FC236}">
                <a16:creationId xmlns:a16="http://schemas.microsoft.com/office/drawing/2014/main" id="{A51ABCFB-302D-7FA7-663C-1656AAD3A748}"/>
              </a:ext>
            </a:extLst>
          </p:cNvPr>
          <p:cNvSpPr/>
          <p:nvPr/>
        </p:nvSpPr>
        <p:spPr>
          <a:xfrm>
            <a:off x="10240305" y="2907181"/>
            <a:ext cx="696024" cy="369332"/>
          </a:xfrm>
          <a:prstGeom prst="rect">
            <a:avLst/>
          </a:prstGeom>
        </p:spPr>
        <p:txBody>
          <a:bodyPr wrap="none">
            <a:noAutofit/>
          </a:bodyPr>
          <a:lstStyle/>
          <a:p>
            <a:pPr marL="0" marR="0" lvl="0" indent="0" defTabSz="914400" rtl="0" eaLnBrk="1" fontAlgn="auto" latinLnBrk="1" hangingPunct="1">
              <a:lnSpc>
                <a:spcPct val="100000"/>
              </a:lnSpc>
              <a:spcBef>
                <a:spcPts val="0"/>
              </a:spcBef>
              <a:spcAft>
                <a:spcPts val="0"/>
              </a:spcAft>
              <a:buClrTx/>
              <a:buSzTx/>
              <a:buFontTx/>
              <a:buNone/>
              <a:defRPr/>
            </a:pPr>
            <a:r>
              <a:rPr kumimoji="0" lang="en-US" altLang="zh-CN" i="0" u="none" strike="noStrike" kern="1200" cap="none" spc="0" normalizeH="0" baseline="0" noProof="0" dirty="0">
                <a:ln>
                  <a:noFill/>
                </a:ln>
                <a:solidFill>
                  <a:schemeClr val="bg1"/>
                </a:solidFill>
                <a:effectLst/>
                <a:uLnTx/>
                <a:uFillTx/>
                <a:latin typeface="+mj-lt"/>
                <a:ea typeface="+mj-ea"/>
                <a:cs typeface="+mn-ea"/>
                <a:sym typeface="+mn-lt"/>
              </a:rPr>
              <a:t>94%</a:t>
            </a:r>
            <a:endParaRPr kumimoji="0" lang="zh-CN" altLang="en-US" i="0" u="none" strike="noStrike" kern="1200" cap="none" spc="0" normalizeH="0" baseline="0" noProof="0" dirty="0">
              <a:ln>
                <a:noFill/>
              </a:ln>
              <a:solidFill>
                <a:schemeClr val="bg1"/>
              </a:solidFill>
              <a:effectLst/>
              <a:uLnTx/>
              <a:uFillTx/>
              <a:latin typeface="+mj-lt"/>
              <a:ea typeface="+mj-ea"/>
              <a:cs typeface="+mn-ea"/>
              <a:sym typeface="+mn-lt"/>
            </a:endParaRPr>
          </a:p>
        </p:txBody>
      </p:sp>
      <p:sp>
        <p:nvSpPr>
          <p:cNvPr id="58" name="9">
            <a:extLst>
              <a:ext uri="{FF2B5EF4-FFF2-40B4-BE49-F238E27FC236}">
                <a16:creationId xmlns:a16="http://schemas.microsoft.com/office/drawing/2014/main" id="{2BCCA346-D6FB-AC81-8DC7-0A26E91813D2}"/>
              </a:ext>
            </a:extLst>
          </p:cNvPr>
          <p:cNvSpPr/>
          <p:nvPr/>
        </p:nvSpPr>
        <p:spPr>
          <a:xfrm>
            <a:off x="723900" y="4117150"/>
            <a:ext cx="2749176" cy="461665"/>
          </a:xfrm>
          <a:prstGeom prst="rect">
            <a:avLst/>
          </a:prstGeom>
        </p:spPr>
        <p:txBody>
          <a:bodyPr wrap="square">
            <a:noAutofit/>
          </a:bodyPr>
          <a:lstStyle/>
          <a:p>
            <a:pPr marL="0" marR="0" lvl="0" indent="0" defTabSz="914400" rtl="0" eaLnBrk="1" fontAlgn="auto" latinLnBrk="1" hangingPunct="1">
              <a:lnSpc>
                <a:spcPct val="100000"/>
              </a:lnSpc>
              <a:spcBef>
                <a:spcPts val="0"/>
              </a:spcBef>
              <a:spcAft>
                <a:spcPts val="0"/>
              </a:spcAft>
              <a:buClrTx/>
              <a:buSzTx/>
              <a:buFontTx/>
              <a:buNone/>
              <a:defRPr/>
            </a:pPr>
            <a:r>
              <a:rPr lang="zh-CN" altLang="en-US" sz="2400" dirty="0">
                <a:solidFill>
                  <a:schemeClr val="tx1">
                    <a:lumMod val="95000"/>
                    <a:lumOff val="5000"/>
                  </a:schemeClr>
                </a:solidFill>
                <a:latin typeface="+mj-ea"/>
                <a:ea typeface="+mj-ea"/>
                <a:cs typeface="+mn-ea"/>
                <a:sym typeface="+mn-lt"/>
              </a:rPr>
              <a:t>中大</a:t>
            </a:r>
            <a:r>
              <a:rPr kumimoji="0" lang="zh-CN" altLang="en-US" sz="2400" i="0" u="none" strike="noStrike" kern="1200" cap="none" spc="0" normalizeH="0" baseline="0" noProof="0" dirty="0">
                <a:ln>
                  <a:noFill/>
                </a:ln>
                <a:solidFill>
                  <a:schemeClr val="tx1">
                    <a:lumMod val="95000"/>
                    <a:lumOff val="5000"/>
                  </a:schemeClr>
                </a:solidFill>
                <a:effectLst/>
                <a:uLnTx/>
                <a:uFillTx/>
                <a:latin typeface="+mj-ea"/>
                <a:ea typeface="+mj-ea"/>
                <a:cs typeface="+mn-ea"/>
                <a:sym typeface="+mn-lt"/>
              </a:rPr>
              <a:t>门店</a:t>
            </a:r>
          </a:p>
        </p:txBody>
      </p:sp>
      <p:sp>
        <p:nvSpPr>
          <p:cNvPr id="59" name="9">
            <a:extLst>
              <a:ext uri="{FF2B5EF4-FFF2-40B4-BE49-F238E27FC236}">
                <a16:creationId xmlns:a16="http://schemas.microsoft.com/office/drawing/2014/main" id="{E9B45820-3D60-A48E-E5A3-F75DC3B291AD}"/>
              </a:ext>
            </a:extLst>
          </p:cNvPr>
          <p:cNvSpPr/>
          <p:nvPr/>
        </p:nvSpPr>
        <p:spPr>
          <a:xfrm>
            <a:off x="2639301" y="4832981"/>
            <a:ext cx="670376" cy="369332"/>
          </a:xfrm>
          <a:prstGeom prst="rect">
            <a:avLst/>
          </a:prstGeom>
        </p:spPr>
        <p:txBody>
          <a:bodyPr wrap="none">
            <a:noAutofit/>
          </a:bodyPr>
          <a:lstStyle/>
          <a:p>
            <a:pPr marL="0" marR="0" lvl="0" indent="0" defTabSz="914400" rtl="0" eaLnBrk="1" fontAlgn="auto" latinLnBrk="1" hangingPunct="1">
              <a:lnSpc>
                <a:spcPct val="100000"/>
              </a:lnSpc>
              <a:spcBef>
                <a:spcPts val="0"/>
              </a:spcBef>
              <a:spcAft>
                <a:spcPts val="0"/>
              </a:spcAft>
              <a:buClrTx/>
              <a:buSzTx/>
              <a:buFontTx/>
              <a:buNone/>
              <a:defRPr/>
            </a:pPr>
            <a:r>
              <a:rPr kumimoji="0" lang="en-US" altLang="zh-CN" i="0" u="none" strike="noStrike" kern="1200" cap="none" spc="0" normalizeH="0" baseline="0" noProof="0" dirty="0">
                <a:ln>
                  <a:noFill/>
                </a:ln>
                <a:solidFill>
                  <a:schemeClr val="bg1"/>
                </a:solidFill>
                <a:effectLst/>
                <a:uLnTx/>
                <a:uFillTx/>
                <a:latin typeface="+mj-lt"/>
                <a:ea typeface="+mj-ea"/>
                <a:cs typeface="+mn-ea"/>
                <a:sym typeface="+mn-lt"/>
              </a:rPr>
              <a:t>57%</a:t>
            </a:r>
            <a:endParaRPr kumimoji="0" lang="zh-CN" altLang="en-US" i="0" u="none" strike="noStrike" kern="1200" cap="none" spc="0" normalizeH="0" baseline="0" noProof="0" dirty="0">
              <a:ln>
                <a:noFill/>
              </a:ln>
              <a:solidFill>
                <a:schemeClr val="bg1"/>
              </a:solidFill>
              <a:effectLst/>
              <a:uLnTx/>
              <a:uFillTx/>
              <a:latin typeface="+mj-lt"/>
              <a:ea typeface="+mj-ea"/>
              <a:cs typeface="+mn-ea"/>
              <a:sym typeface="+mn-lt"/>
            </a:endParaRPr>
          </a:p>
        </p:txBody>
      </p:sp>
      <p:sp>
        <p:nvSpPr>
          <p:cNvPr id="60" name="9">
            <a:extLst>
              <a:ext uri="{FF2B5EF4-FFF2-40B4-BE49-F238E27FC236}">
                <a16:creationId xmlns:a16="http://schemas.microsoft.com/office/drawing/2014/main" id="{623D6256-3A25-1970-CD5C-77BFD907BF73}"/>
              </a:ext>
            </a:extLst>
          </p:cNvPr>
          <p:cNvSpPr/>
          <p:nvPr/>
        </p:nvSpPr>
        <p:spPr>
          <a:xfrm>
            <a:off x="6551062" y="4117150"/>
            <a:ext cx="2749176" cy="461665"/>
          </a:xfrm>
          <a:prstGeom prst="rect">
            <a:avLst/>
          </a:prstGeom>
        </p:spPr>
        <p:txBody>
          <a:bodyPr wrap="square">
            <a:noAutofit/>
          </a:bodyPr>
          <a:lstStyle/>
          <a:p>
            <a:pPr marL="0" marR="0" lvl="0" indent="0" defTabSz="914400" rtl="0" eaLnBrk="1" fontAlgn="auto" latinLnBrk="1" hangingPunct="1">
              <a:lnSpc>
                <a:spcPct val="100000"/>
              </a:lnSpc>
              <a:spcBef>
                <a:spcPts val="0"/>
              </a:spcBef>
              <a:spcAft>
                <a:spcPts val="0"/>
              </a:spcAft>
              <a:buClrTx/>
              <a:buSzTx/>
              <a:buFontTx/>
              <a:buNone/>
              <a:defRPr/>
            </a:pPr>
            <a:r>
              <a:rPr lang="zh-CN" altLang="en-US" sz="2400" dirty="0">
                <a:solidFill>
                  <a:schemeClr val="tx1">
                    <a:lumMod val="95000"/>
                    <a:lumOff val="5000"/>
                  </a:schemeClr>
                </a:solidFill>
                <a:latin typeface="+mj-ea"/>
                <a:ea typeface="+mj-ea"/>
                <a:cs typeface="+mn-ea"/>
                <a:sym typeface="+mn-lt"/>
              </a:rPr>
              <a:t>国际大</a:t>
            </a:r>
            <a:r>
              <a:rPr kumimoji="0" lang="zh-CN" altLang="en-US" sz="2400" i="0" u="none" strike="noStrike" kern="1200" cap="none" spc="0" normalizeH="0" baseline="0" noProof="0" dirty="0">
                <a:ln>
                  <a:noFill/>
                </a:ln>
                <a:solidFill>
                  <a:schemeClr val="tx1">
                    <a:lumMod val="95000"/>
                    <a:lumOff val="5000"/>
                  </a:schemeClr>
                </a:solidFill>
                <a:effectLst/>
                <a:uLnTx/>
                <a:uFillTx/>
                <a:latin typeface="+mj-ea"/>
                <a:ea typeface="+mj-ea"/>
                <a:cs typeface="+mn-ea"/>
                <a:sym typeface="+mn-lt"/>
              </a:rPr>
              <a:t>门店</a:t>
            </a:r>
          </a:p>
        </p:txBody>
      </p:sp>
      <p:sp>
        <p:nvSpPr>
          <p:cNvPr id="61" name="9">
            <a:extLst>
              <a:ext uri="{FF2B5EF4-FFF2-40B4-BE49-F238E27FC236}">
                <a16:creationId xmlns:a16="http://schemas.microsoft.com/office/drawing/2014/main" id="{11F30946-17E1-7DC7-8332-4CF8556F7325}"/>
              </a:ext>
            </a:extLst>
          </p:cNvPr>
          <p:cNvSpPr/>
          <p:nvPr/>
        </p:nvSpPr>
        <p:spPr>
          <a:xfrm>
            <a:off x="9090653" y="4832981"/>
            <a:ext cx="696024" cy="369332"/>
          </a:xfrm>
          <a:prstGeom prst="rect">
            <a:avLst/>
          </a:prstGeom>
        </p:spPr>
        <p:txBody>
          <a:bodyPr wrap="none">
            <a:noAutofit/>
          </a:bodyPr>
          <a:lstStyle/>
          <a:p>
            <a:pPr marL="0" marR="0" lvl="0" indent="0" defTabSz="914400" rtl="0" eaLnBrk="1" fontAlgn="auto" latinLnBrk="1" hangingPunct="1">
              <a:lnSpc>
                <a:spcPct val="100000"/>
              </a:lnSpc>
              <a:spcBef>
                <a:spcPts val="0"/>
              </a:spcBef>
              <a:spcAft>
                <a:spcPts val="0"/>
              </a:spcAft>
              <a:buClrTx/>
              <a:buSzTx/>
              <a:buFontTx/>
              <a:buNone/>
              <a:defRPr/>
            </a:pPr>
            <a:r>
              <a:rPr kumimoji="0" lang="en-US" altLang="zh-CN" i="0" u="none" strike="noStrike" kern="1200" cap="none" spc="0" normalizeH="0" baseline="0" noProof="0" dirty="0">
                <a:ln>
                  <a:noFill/>
                </a:ln>
                <a:solidFill>
                  <a:schemeClr val="bg1"/>
                </a:solidFill>
                <a:effectLst/>
                <a:uLnTx/>
                <a:uFillTx/>
                <a:latin typeface="+mj-lt"/>
                <a:ea typeface="+mj-ea"/>
                <a:cs typeface="+mn-ea"/>
                <a:sym typeface="+mn-lt"/>
              </a:rPr>
              <a:t>64%</a:t>
            </a:r>
            <a:endParaRPr kumimoji="0" lang="zh-CN" altLang="en-US" i="0" u="none" strike="noStrike" kern="1200" cap="none" spc="0" normalizeH="0" baseline="0" noProof="0" dirty="0">
              <a:ln>
                <a:noFill/>
              </a:ln>
              <a:solidFill>
                <a:schemeClr val="bg1"/>
              </a:solidFill>
              <a:effectLst/>
              <a:uLnTx/>
              <a:uFillTx/>
              <a:latin typeface="+mj-lt"/>
              <a:ea typeface="+mj-ea"/>
              <a:cs typeface="+mn-ea"/>
              <a:sym typeface="+mn-lt"/>
            </a:endParaRPr>
          </a:p>
        </p:txBody>
      </p:sp>
      <p:grpSp>
        <p:nvGrpSpPr>
          <p:cNvPr id="31" name="组合 30">
            <a:extLst>
              <a:ext uri="{FF2B5EF4-FFF2-40B4-BE49-F238E27FC236}">
                <a16:creationId xmlns:a16="http://schemas.microsoft.com/office/drawing/2014/main" id="{DEF4C9C4-231F-F561-A703-1CC4543F0312}"/>
              </a:ext>
            </a:extLst>
          </p:cNvPr>
          <p:cNvGrpSpPr/>
          <p:nvPr/>
        </p:nvGrpSpPr>
        <p:grpSpPr>
          <a:xfrm>
            <a:off x="10773673" y="972654"/>
            <a:ext cx="808727" cy="405940"/>
            <a:chOff x="8863100" y="1084424"/>
            <a:chExt cx="808727" cy="405940"/>
          </a:xfrm>
          <a:gradFill>
            <a:gsLst>
              <a:gs pos="0">
                <a:schemeClr val="accent4">
                  <a:alpha val="50000"/>
                </a:schemeClr>
              </a:gs>
              <a:gs pos="100000">
                <a:schemeClr val="accent3">
                  <a:lumMod val="75000"/>
                </a:schemeClr>
              </a:gs>
            </a:gsLst>
            <a:lin ang="16200000" scaled="1"/>
          </a:gradFill>
        </p:grpSpPr>
        <p:sp>
          <p:nvSpPr>
            <p:cNvPr id="32" name="等腰三角形 31">
              <a:extLst>
                <a:ext uri="{FF2B5EF4-FFF2-40B4-BE49-F238E27FC236}">
                  <a16:creationId xmlns:a16="http://schemas.microsoft.com/office/drawing/2014/main" id="{217F8126-240A-B626-8D8F-8956259174B6}"/>
                </a:ext>
              </a:extLst>
            </p:cNvPr>
            <p:cNvSpPr/>
            <p:nvPr/>
          </p:nvSpPr>
          <p:spPr>
            <a:xfrm>
              <a:off x="8863100" y="1198065"/>
              <a:ext cx="339067" cy="292299"/>
            </a:xfrm>
            <a:prstGeom prst="triangle">
              <a:avLst/>
            </a:prstGeom>
            <a:grp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sp>
          <p:nvSpPr>
            <p:cNvPr id="33" name="等腰三角形 32">
              <a:extLst>
                <a:ext uri="{FF2B5EF4-FFF2-40B4-BE49-F238E27FC236}">
                  <a16:creationId xmlns:a16="http://schemas.microsoft.com/office/drawing/2014/main" id="{DBD25129-BED9-3E78-9068-108BB7F3CC70}"/>
                </a:ext>
              </a:extLst>
            </p:cNvPr>
            <p:cNvSpPr/>
            <p:nvPr/>
          </p:nvSpPr>
          <p:spPr>
            <a:xfrm rot="10800000">
              <a:off x="9097930" y="1084424"/>
              <a:ext cx="339067" cy="292299"/>
            </a:xfrm>
            <a:prstGeom prst="triangle">
              <a:avLst/>
            </a:prstGeom>
            <a:grp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sp>
          <p:nvSpPr>
            <p:cNvPr id="34" name="等腰三角形 33">
              <a:extLst>
                <a:ext uri="{FF2B5EF4-FFF2-40B4-BE49-F238E27FC236}">
                  <a16:creationId xmlns:a16="http://schemas.microsoft.com/office/drawing/2014/main" id="{0802AA3E-476C-0E8D-3679-5FF7AC9AFEF4}"/>
                </a:ext>
              </a:extLst>
            </p:cNvPr>
            <p:cNvSpPr/>
            <p:nvPr/>
          </p:nvSpPr>
          <p:spPr>
            <a:xfrm>
              <a:off x="9332760" y="1198065"/>
              <a:ext cx="339067" cy="292299"/>
            </a:xfrm>
            <a:prstGeom prst="triangle">
              <a:avLst/>
            </a:prstGeom>
            <a:grp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grpSp>
    </p:spTree>
    <p:custDataLst>
      <p:tags r:id="rId1"/>
    </p:custDataLst>
    <p:extLst>
      <p:ext uri="{BB962C8B-B14F-4D97-AF65-F5344CB8AC3E}">
        <p14:creationId xmlns:p14="http://schemas.microsoft.com/office/powerpoint/2010/main" val="712142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C34C820F-03AA-FB04-ACA9-01E56E61844A}"/>
              </a:ext>
            </a:extLst>
          </p:cNvPr>
          <p:cNvSpPr/>
          <p:nvPr/>
        </p:nvSpPr>
        <p:spPr>
          <a:xfrm>
            <a:off x="461640" y="819052"/>
            <a:ext cx="2441694" cy="713144"/>
          </a:xfrm>
          <a:prstGeom prst="rect">
            <a:avLst/>
          </a:prstGeom>
          <a:noFill/>
        </p:spPr>
        <p:txBody>
          <a:bodyPr wrap="none" rtlCol="0" anchor="ctr" anchorCtr="0">
            <a:noAutofit/>
          </a:bodyPr>
          <a:lstStyle/>
          <a:p>
            <a:pPr>
              <a:lnSpc>
                <a:spcPct val="90000"/>
              </a:lnSpc>
            </a:pPr>
            <a:r>
              <a:rPr lang="zh-CN" altLang="en-US" sz="4400" dirty="0">
                <a:ln w="19050">
                  <a:noFill/>
                </a:ln>
                <a:gradFill>
                  <a:gsLst>
                    <a:gs pos="0">
                      <a:schemeClr val="accent4"/>
                    </a:gs>
                    <a:gs pos="100000">
                      <a:schemeClr val="accent3"/>
                    </a:gs>
                  </a:gsLst>
                  <a:lin ang="10800000" scaled="0"/>
                </a:gradFill>
                <a:effectLst>
                  <a:outerShdw blurRad="381000" dist="63500" dir="5400000" algn="t" rotWithShape="0">
                    <a:srgbClr val="0A1C56">
                      <a:alpha val="15000"/>
                    </a:srgbClr>
                  </a:outerShdw>
                </a:effectLst>
                <a:latin typeface="思源黑体 CN Bold" panose="020B0800000000000000" pitchFamily="34" charset="-122"/>
                <a:ea typeface="思源黑体 CN Bold" panose="020B0800000000000000" pitchFamily="34" charset="-122"/>
                <a:cs typeface="OPPOSans H" panose="00020600040101010101" pitchFamily="18" charset="-122"/>
                <a:sym typeface="思源黑体 CN Bold" panose="020B0800000000000000" pitchFamily="34" charset="-122"/>
              </a:rPr>
              <a:t>项目执行</a:t>
            </a:r>
          </a:p>
        </p:txBody>
      </p:sp>
      <p:sp>
        <p:nvSpPr>
          <p:cNvPr id="27" name="矩形 26">
            <a:extLst>
              <a:ext uri="{FF2B5EF4-FFF2-40B4-BE49-F238E27FC236}">
                <a16:creationId xmlns:a16="http://schemas.microsoft.com/office/drawing/2014/main" id="{781C226F-C871-32A8-AA56-28A3DB4B4EE6}"/>
              </a:ext>
            </a:extLst>
          </p:cNvPr>
          <p:cNvSpPr/>
          <p:nvPr/>
        </p:nvSpPr>
        <p:spPr>
          <a:xfrm>
            <a:off x="581520" y="674870"/>
            <a:ext cx="546945" cy="424732"/>
          </a:xfrm>
          <a:prstGeom prst="rect">
            <a:avLst/>
          </a:prstGeom>
          <a:noFill/>
        </p:spPr>
        <p:txBody>
          <a:bodyPr wrap="none" rtlCol="0" anchor="ctr" anchorCtr="0">
            <a:noAutofit/>
          </a:bodyPr>
          <a:lstStyle/>
          <a:p>
            <a:pPr>
              <a:lnSpc>
                <a:spcPct val="90000"/>
              </a:lnSpc>
            </a:pPr>
            <a:r>
              <a:rPr lang="en-US" altLang="zh-CN" sz="2400" dirty="0">
                <a:ln w="19050">
                  <a:gradFill>
                    <a:gsLst>
                      <a:gs pos="0">
                        <a:schemeClr val="tx1">
                          <a:lumMod val="95000"/>
                          <a:lumOff val="5000"/>
                        </a:schemeClr>
                      </a:gs>
                      <a:gs pos="50000">
                        <a:srgbClr val="0D0D0D"/>
                      </a:gs>
                      <a:gs pos="50000">
                        <a:srgbClr val="0D0D0D">
                          <a:alpha val="0"/>
                        </a:srgbClr>
                      </a:gs>
                    </a:gsLst>
                    <a:lin ang="5400000" scaled="1"/>
                  </a:gradFill>
                </a:ln>
                <a:noFill/>
                <a:effectLst>
                  <a:outerShdw blurRad="381000" dist="63500" dir="5400000" algn="t" rotWithShape="0">
                    <a:srgbClr val="0A1C56">
                      <a:alpha val="15000"/>
                    </a:srgbClr>
                  </a:outerShdw>
                </a:effectLst>
                <a:latin typeface="思源黑体 CN Bold" panose="020B0800000000000000" pitchFamily="34" charset="-122"/>
                <a:ea typeface="OPPOSans H" panose="00020600040101010101" pitchFamily="18" charset="-122"/>
                <a:cs typeface="OPPOSans H" panose="00020600040101010101" pitchFamily="18" charset="-122"/>
                <a:sym typeface="Manrope3 Bold" panose="00000800000000000000" pitchFamily="50" charset="0"/>
              </a:rPr>
              <a:t>02</a:t>
            </a:r>
            <a:endParaRPr lang="zh-CN" altLang="en-US" sz="2400" dirty="0">
              <a:ln w="19050">
                <a:gradFill>
                  <a:gsLst>
                    <a:gs pos="0">
                      <a:schemeClr val="tx1">
                        <a:lumMod val="95000"/>
                        <a:lumOff val="5000"/>
                      </a:schemeClr>
                    </a:gs>
                    <a:gs pos="50000">
                      <a:srgbClr val="0D0D0D"/>
                    </a:gs>
                    <a:gs pos="50000">
                      <a:srgbClr val="0D0D0D">
                        <a:alpha val="0"/>
                      </a:srgbClr>
                    </a:gs>
                  </a:gsLst>
                  <a:lin ang="5400000" scaled="1"/>
                </a:gradFill>
              </a:ln>
              <a:noFill/>
              <a:effectLst>
                <a:outerShdw blurRad="381000" dist="63500" dir="5400000" algn="t" rotWithShape="0">
                  <a:srgbClr val="0A1C56">
                    <a:alpha val="15000"/>
                  </a:srgbClr>
                </a:outerShdw>
              </a:effectLst>
              <a:latin typeface="思源黑体 CN Bold" panose="020B0800000000000000" pitchFamily="34" charset="-122"/>
              <a:ea typeface="OPPOSans H" panose="00020600040101010101" pitchFamily="18" charset="-122"/>
              <a:cs typeface="OPPOSans H" panose="00020600040101010101" pitchFamily="18" charset="-122"/>
              <a:sym typeface="Manrope3 Bold" panose="00000800000000000000" pitchFamily="50" charset="0"/>
            </a:endParaRPr>
          </a:p>
        </p:txBody>
      </p:sp>
      <p:sp>
        <p:nvSpPr>
          <p:cNvPr id="28" name="文本框 27">
            <a:extLst>
              <a:ext uri="{FF2B5EF4-FFF2-40B4-BE49-F238E27FC236}">
                <a16:creationId xmlns:a16="http://schemas.microsoft.com/office/drawing/2014/main" id="{A130AD52-2BD9-AE8F-2111-63D9088F80BB}"/>
              </a:ext>
            </a:extLst>
          </p:cNvPr>
          <p:cNvSpPr txBox="1"/>
          <p:nvPr/>
        </p:nvSpPr>
        <p:spPr>
          <a:xfrm>
            <a:off x="532032" y="1391040"/>
            <a:ext cx="2513765" cy="338554"/>
          </a:xfrm>
          <a:prstGeom prst="rect">
            <a:avLst/>
          </a:prstGeom>
          <a:noFill/>
        </p:spPr>
        <p:txBody>
          <a:bodyPr wrap="none" rtlCol="0" anchor="ctr" anchorCtr="0">
            <a:noAutofit/>
          </a:bodyPr>
          <a:lstStyle/>
          <a:p>
            <a:r>
              <a:rPr lang="en-US" altLang="zh-CN" sz="1600" dirty="0">
                <a:solidFill>
                  <a:schemeClr val="tx1">
                    <a:lumMod val="95000"/>
                    <a:lumOff val="5000"/>
                  </a:schemeClr>
                </a:solidFill>
                <a:latin typeface="思源黑体 CN Medium" panose="020B0600000000000000" pitchFamily="34" charset="-122"/>
                <a:ea typeface="思源黑体 CN Medium" panose="020B0600000000000000" pitchFamily="34" charset="-122"/>
                <a:cs typeface="OPPOSans B" panose="00020600040101010101" charset="-122"/>
                <a:sym typeface="Manrope3 Medium" panose="00000606000000000000" pitchFamily="50" charset="0"/>
              </a:rPr>
              <a:t>project implementation</a:t>
            </a:r>
          </a:p>
        </p:txBody>
      </p:sp>
      <p:sp>
        <p:nvSpPr>
          <p:cNvPr id="31" name="1">
            <a:extLst>
              <a:ext uri="{FF2B5EF4-FFF2-40B4-BE49-F238E27FC236}">
                <a16:creationId xmlns:a16="http://schemas.microsoft.com/office/drawing/2014/main" id="{8C5272C4-86C4-4A9D-33F0-E1A21AC51F73}"/>
              </a:ext>
            </a:extLst>
          </p:cNvPr>
          <p:cNvSpPr/>
          <p:nvPr/>
        </p:nvSpPr>
        <p:spPr>
          <a:xfrm>
            <a:off x="1071332" y="3429000"/>
            <a:ext cx="3220470" cy="2471660"/>
          </a:xfrm>
          <a:prstGeom prst="roundRect">
            <a:avLst>
              <a:gd name="adj" fmla="val 2700"/>
            </a:avLst>
          </a:prstGeom>
          <a:solidFill>
            <a:schemeClr val="bg1"/>
          </a:solidFill>
          <a:ln w="25400" cap="flat" cmpd="sng" algn="ctr">
            <a:gradFill>
              <a:gsLst>
                <a:gs pos="0">
                  <a:schemeClr val="accent3">
                    <a:alpha val="0"/>
                  </a:schemeClr>
                </a:gs>
                <a:gs pos="100000">
                  <a:schemeClr val="accent3"/>
                </a:gs>
              </a:gsLst>
              <a:lin ang="5400000" scaled="1"/>
            </a:gradFill>
            <a:prstDash val="solid"/>
            <a:miter lim="800000"/>
          </a:ln>
          <a:effectLst>
            <a:outerShdw blurRad="533400" dist="165100" dir="5400000" algn="t" rotWithShape="0">
              <a:schemeClr val="accent3">
                <a:alpha val="10000"/>
              </a:schemeClr>
            </a:outerShdw>
          </a:effectLst>
        </p:spPr>
        <p:txBody>
          <a:bodyPr anchor="ctr">
            <a:noAutofit/>
          </a:bodyPr>
          <a:lstStyle/>
          <a:p>
            <a:pPr algn="ctr"/>
            <a:endParaRPr kern="0" dirty="0">
              <a:solidFill>
                <a:prstClr val="white"/>
              </a:solidFill>
              <a:cs typeface="+mn-ea"/>
              <a:sym typeface="+mn-lt"/>
            </a:endParaRPr>
          </a:p>
        </p:txBody>
      </p:sp>
      <p:sp>
        <p:nvSpPr>
          <p:cNvPr id="32" name="2">
            <a:extLst>
              <a:ext uri="{FF2B5EF4-FFF2-40B4-BE49-F238E27FC236}">
                <a16:creationId xmlns:a16="http://schemas.microsoft.com/office/drawing/2014/main" id="{16E80D3B-D648-26EA-5627-C675AC1BE18C}"/>
              </a:ext>
            </a:extLst>
          </p:cNvPr>
          <p:cNvSpPr/>
          <p:nvPr/>
        </p:nvSpPr>
        <p:spPr>
          <a:xfrm>
            <a:off x="2064821" y="3279407"/>
            <a:ext cx="1233493" cy="430888"/>
          </a:xfrm>
          <a:prstGeom prst="round2DiagRect">
            <a:avLst>
              <a:gd name="adj1" fmla="val 47000"/>
              <a:gd name="adj2" fmla="val 0"/>
            </a:avLst>
          </a:prstGeom>
          <a:gradFill flip="none" rotWithShape="1">
            <a:gsLst>
              <a:gs pos="0">
                <a:schemeClr val="accent4"/>
              </a:gs>
              <a:gs pos="100000">
                <a:schemeClr val="accent3"/>
              </a:gs>
            </a:gsLst>
            <a:lin ang="13500000" scaled="1"/>
            <a:tileRect/>
          </a:grad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cs typeface="OPPOSans M" panose="00020600040101010101" charset="-122"/>
              <a:sym typeface="+mn-lt"/>
            </a:endParaRPr>
          </a:p>
        </p:txBody>
      </p:sp>
      <p:sp>
        <p:nvSpPr>
          <p:cNvPr id="33" name="1">
            <a:extLst>
              <a:ext uri="{FF2B5EF4-FFF2-40B4-BE49-F238E27FC236}">
                <a16:creationId xmlns:a16="http://schemas.microsoft.com/office/drawing/2014/main" id="{F76CD98B-24F3-58F8-4C94-2F27B8684689}"/>
              </a:ext>
            </a:extLst>
          </p:cNvPr>
          <p:cNvSpPr/>
          <p:nvPr/>
        </p:nvSpPr>
        <p:spPr>
          <a:xfrm>
            <a:off x="4485764" y="2406651"/>
            <a:ext cx="3220470" cy="3494009"/>
          </a:xfrm>
          <a:prstGeom prst="roundRect">
            <a:avLst>
              <a:gd name="adj" fmla="val 2700"/>
            </a:avLst>
          </a:prstGeom>
          <a:solidFill>
            <a:schemeClr val="bg1"/>
          </a:solidFill>
          <a:ln w="25400" cap="flat" cmpd="sng" algn="ctr">
            <a:gradFill>
              <a:gsLst>
                <a:gs pos="0">
                  <a:schemeClr val="accent6">
                    <a:alpha val="0"/>
                  </a:schemeClr>
                </a:gs>
                <a:gs pos="100000">
                  <a:schemeClr val="accent6"/>
                </a:gs>
              </a:gsLst>
              <a:lin ang="5400000" scaled="1"/>
            </a:gradFill>
            <a:prstDash val="solid"/>
            <a:miter lim="800000"/>
          </a:ln>
          <a:effectLst>
            <a:outerShdw blurRad="533400" dist="165100" dir="5400000" algn="t" rotWithShape="0">
              <a:schemeClr val="accent6">
                <a:alpha val="10000"/>
              </a:schemeClr>
            </a:outerShdw>
          </a:effectLst>
        </p:spPr>
        <p:txBody>
          <a:bodyPr anchor="ctr">
            <a:noAutofit/>
          </a:bodyPr>
          <a:lstStyle/>
          <a:p>
            <a:pPr algn="ctr"/>
            <a:endParaRPr kern="0" dirty="0">
              <a:solidFill>
                <a:prstClr val="white"/>
              </a:solidFill>
              <a:cs typeface="+mn-ea"/>
              <a:sym typeface="+mn-lt"/>
            </a:endParaRPr>
          </a:p>
        </p:txBody>
      </p:sp>
      <p:sp>
        <p:nvSpPr>
          <p:cNvPr id="34" name="2">
            <a:extLst>
              <a:ext uri="{FF2B5EF4-FFF2-40B4-BE49-F238E27FC236}">
                <a16:creationId xmlns:a16="http://schemas.microsoft.com/office/drawing/2014/main" id="{8DB8E685-CE44-B4E6-BB59-D4737DDBD277}"/>
              </a:ext>
            </a:extLst>
          </p:cNvPr>
          <p:cNvSpPr/>
          <p:nvPr/>
        </p:nvSpPr>
        <p:spPr>
          <a:xfrm>
            <a:off x="5479253" y="2191206"/>
            <a:ext cx="1233493" cy="430888"/>
          </a:xfrm>
          <a:prstGeom prst="round2DiagRect">
            <a:avLst>
              <a:gd name="adj1" fmla="val 47000"/>
              <a:gd name="adj2" fmla="val 0"/>
            </a:avLst>
          </a:prstGeom>
          <a:gradFill flip="none" rotWithShape="1">
            <a:gsLst>
              <a:gs pos="0">
                <a:schemeClr val="accent6"/>
              </a:gs>
              <a:gs pos="100000">
                <a:schemeClr val="accent5"/>
              </a:gs>
            </a:gsLst>
            <a:lin ang="16200000" scaled="1"/>
            <a:tileRect/>
          </a:gradFill>
          <a:ln w="28575">
            <a:noFill/>
          </a:ln>
          <a:effectLst>
            <a:outerShdw blurRad="330200" dist="177800" dir="5400000" algn="t" rotWithShape="0">
              <a:schemeClr val="accent6">
                <a:lumMod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cs typeface="OPPOSans M" panose="00020600040101010101" charset="-122"/>
              <a:sym typeface="+mn-lt"/>
            </a:endParaRPr>
          </a:p>
        </p:txBody>
      </p:sp>
      <p:sp>
        <p:nvSpPr>
          <p:cNvPr id="36" name="1">
            <a:extLst>
              <a:ext uri="{FF2B5EF4-FFF2-40B4-BE49-F238E27FC236}">
                <a16:creationId xmlns:a16="http://schemas.microsoft.com/office/drawing/2014/main" id="{A9F5F46A-1726-3D0E-65D2-7E9EDF9874B5}"/>
              </a:ext>
            </a:extLst>
          </p:cNvPr>
          <p:cNvSpPr/>
          <p:nvPr/>
        </p:nvSpPr>
        <p:spPr>
          <a:xfrm>
            <a:off x="7935097" y="3429000"/>
            <a:ext cx="3220470" cy="2471660"/>
          </a:xfrm>
          <a:prstGeom prst="roundRect">
            <a:avLst>
              <a:gd name="adj" fmla="val 2700"/>
            </a:avLst>
          </a:prstGeom>
          <a:solidFill>
            <a:schemeClr val="bg1"/>
          </a:solidFill>
          <a:ln w="25400" cap="flat" cmpd="sng" algn="ctr">
            <a:gradFill>
              <a:gsLst>
                <a:gs pos="0">
                  <a:schemeClr val="accent3">
                    <a:alpha val="0"/>
                  </a:schemeClr>
                </a:gs>
                <a:gs pos="100000">
                  <a:schemeClr val="accent3"/>
                </a:gs>
              </a:gsLst>
              <a:lin ang="5400000" scaled="1"/>
            </a:gradFill>
            <a:prstDash val="solid"/>
            <a:miter lim="800000"/>
          </a:ln>
          <a:effectLst>
            <a:outerShdw blurRad="533400" dist="165100" dir="5400000" algn="t" rotWithShape="0">
              <a:schemeClr val="accent3">
                <a:alpha val="10000"/>
              </a:schemeClr>
            </a:outerShdw>
          </a:effectLst>
        </p:spPr>
        <p:txBody>
          <a:bodyPr anchor="ctr">
            <a:noAutofit/>
          </a:bodyPr>
          <a:lstStyle/>
          <a:p>
            <a:pPr algn="ctr"/>
            <a:endParaRPr kern="0" dirty="0">
              <a:solidFill>
                <a:prstClr val="white"/>
              </a:solidFill>
              <a:cs typeface="+mn-ea"/>
              <a:sym typeface="+mn-lt"/>
            </a:endParaRPr>
          </a:p>
        </p:txBody>
      </p:sp>
      <p:sp>
        <p:nvSpPr>
          <p:cNvPr id="37" name="2">
            <a:extLst>
              <a:ext uri="{FF2B5EF4-FFF2-40B4-BE49-F238E27FC236}">
                <a16:creationId xmlns:a16="http://schemas.microsoft.com/office/drawing/2014/main" id="{8153ECFF-7280-F7CB-ED62-4A64372C37DA}"/>
              </a:ext>
            </a:extLst>
          </p:cNvPr>
          <p:cNvSpPr/>
          <p:nvPr/>
        </p:nvSpPr>
        <p:spPr>
          <a:xfrm>
            <a:off x="8928586" y="3279407"/>
            <a:ext cx="1233493" cy="430888"/>
          </a:xfrm>
          <a:prstGeom prst="round2DiagRect">
            <a:avLst>
              <a:gd name="adj1" fmla="val 47000"/>
              <a:gd name="adj2" fmla="val 0"/>
            </a:avLst>
          </a:prstGeom>
          <a:gradFill flip="none" rotWithShape="1">
            <a:gsLst>
              <a:gs pos="0">
                <a:schemeClr val="accent4"/>
              </a:gs>
              <a:gs pos="100000">
                <a:schemeClr val="accent3"/>
              </a:gs>
            </a:gsLst>
            <a:lin ang="13500000" scaled="1"/>
            <a:tileRect/>
          </a:grad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cs typeface="OPPOSans M" panose="00020600040101010101" charset="-122"/>
              <a:sym typeface="+mn-lt"/>
            </a:endParaRPr>
          </a:p>
        </p:txBody>
      </p:sp>
      <p:sp>
        <p:nvSpPr>
          <p:cNvPr id="38" name="9">
            <a:extLst>
              <a:ext uri="{FF2B5EF4-FFF2-40B4-BE49-F238E27FC236}">
                <a16:creationId xmlns:a16="http://schemas.microsoft.com/office/drawing/2014/main" id="{3EAFBA37-B9F4-2E34-DDE9-22DE18D1CE51}"/>
              </a:ext>
            </a:extLst>
          </p:cNvPr>
          <p:cNvSpPr/>
          <p:nvPr/>
        </p:nvSpPr>
        <p:spPr>
          <a:xfrm>
            <a:off x="1623641" y="3903659"/>
            <a:ext cx="2115852" cy="461665"/>
          </a:xfrm>
          <a:prstGeom prst="rect">
            <a:avLst/>
          </a:prstGeom>
        </p:spPr>
        <p:txBody>
          <a:bodyPr wrap="square">
            <a:noAutofit/>
          </a:bodyPr>
          <a:lstStyle/>
          <a:p>
            <a:pPr algn="ctr" latinLnBrk="1"/>
            <a:r>
              <a:rPr lang="zh-CN" altLang="en-US" sz="2400" dirty="0">
                <a:gradFill flip="none" rotWithShape="1">
                  <a:gsLst>
                    <a:gs pos="0">
                      <a:schemeClr val="accent3"/>
                    </a:gs>
                    <a:gs pos="100000">
                      <a:schemeClr val="accent4"/>
                    </a:gs>
                  </a:gsLst>
                  <a:lin ang="13500000" scaled="1"/>
                  <a:tileRect/>
                </a:gradFill>
                <a:latin typeface="+mj-ea"/>
                <a:ea typeface="+mj-ea"/>
                <a:cs typeface="+mn-ea"/>
                <a:sym typeface="+mn-lt"/>
              </a:rPr>
              <a:t>时间控制</a:t>
            </a:r>
          </a:p>
        </p:txBody>
      </p:sp>
      <p:sp>
        <p:nvSpPr>
          <p:cNvPr id="41" name="10">
            <a:extLst>
              <a:ext uri="{FF2B5EF4-FFF2-40B4-BE49-F238E27FC236}">
                <a16:creationId xmlns:a16="http://schemas.microsoft.com/office/drawing/2014/main" id="{BD200059-0C8F-DAB7-261A-AC3DD0BF6FC0}"/>
              </a:ext>
            </a:extLst>
          </p:cNvPr>
          <p:cNvSpPr/>
          <p:nvPr/>
        </p:nvSpPr>
        <p:spPr>
          <a:xfrm>
            <a:off x="1218723" y="4397077"/>
            <a:ext cx="2925688" cy="1191160"/>
          </a:xfrm>
          <a:prstGeom prst="rect">
            <a:avLst/>
          </a:prstGeom>
        </p:spPr>
        <p:txBody>
          <a:bodyPr wrap="square">
            <a:noAutofit/>
          </a:bodyPr>
          <a:lstStyle/>
          <a:p>
            <a:pPr algn="ctr" latinLnBrk="1">
              <a:lnSpc>
                <a:spcPct val="130000"/>
              </a:lnSpc>
            </a:pPr>
            <a:r>
              <a:rPr lang="zh-CN" altLang="en-US" sz="1400" dirty="0">
                <a:solidFill>
                  <a:schemeClr val="bg2">
                    <a:lumMod val="25000"/>
                  </a:schemeClr>
                </a:solidFill>
                <a:cs typeface="+mn-ea"/>
                <a:sym typeface="+mn-lt"/>
              </a:rPr>
              <a:t>此处添加正文，文字是您思想的提炼为了演示发布的此处添加正文文字是您思想的提炼，为了演示发布的此处添加正文思想的提炼思想的</a:t>
            </a:r>
          </a:p>
        </p:txBody>
      </p:sp>
      <p:sp>
        <p:nvSpPr>
          <p:cNvPr id="42" name="9">
            <a:extLst>
              <a:ext uri="{FF2B5EF4-FFF2-40B4-BE49-F238E27FC236}">
                <a16:creationId xmlns:a16="http://schemas.microsoft.com/office/drawing/2014/main" id="{6F646D1E-FC1C-813A-5A00-4455D9EDF804}"/>
              </a:ext>
            </a:extLst>
          </p:cNvPr>
          <p:cNvSpPr/>
          <p:nvPr/>
        </p:nvSpPr>
        <p:spPr>
          <a:xfrm>
            <a:off x="5038073" y="2854844"/>
            <a:ext cx="2115852" cy="461665"/>
          </a:xfrm>
          <a:prstGeom prst="rect">
            <a:avLst/>
          </a:prstGeom>
        </p:spPr>
        <p:txBody>
          <a:bodyPr wrap="square">
            <a:noAutofit/>
          </a:bodyPr>
          <a:lstStyle/>
          <a:p>
            <a:pPr algn="ctr" latinLnBrk="1"/>
            <a:r>
              <a:rPr lang="zh-CN" altLang="en-US" sz="2400" dirty="0">
                <a:gradFill flip="none" rotWithShape="1">
                  <a:gsLst>
                    <a:gs pos="0">
                      <a:schemeClr val="accent6"/>
                    </a:gs>
                    <a:gs pos="100000">
                      <a:schemeClr val="accent5"/>
                    </a:gs>
                  </a:gsLst>
                  <a:lin ang="16200000" scaled="1"/>
                  <a:tileRect/>
                </a:gradFill>
                <a:latin typeface="+mj-ea"/>
                <a:ea typeface="+mj-ea"/>
                <a:cs typeface="+mn-ea"/>
                <a:sym typeface="+mn-lt"/>
              </a:rPr>
              <a:t>预算成本</a:t>
            </a:r>
          </a:p>
        </p:txBody>
      </p:sp>
      <p:sp>
        <p:nvSpPr>
          <p:cNvPr id="43" name="10">
            <a:extLst>
              <a:ext uri="{FF2B5EF4-FFF2-40B4-BE49-F238E27FC236}">
                <a16:creationId xmlns:a16="http://schemas.microsoft.com/office/drawing/2014/main" id="{1744DFDE-BCB4-CFB9-E204-E99F96E5AD52}"/>
              </a:ext>
            </a:extLst>
          </p:cNvPr>
          <p:cNvSpPr/>
          <p:nvPr/>
        </p:nvSpPr>
        <p:spPr>
          <a:xfrm>
            <a:off x="4633155" y="3391414"/>
            <a:ext cx="2925688" cy="1751313"/>
          </a:xfrm>
          <a:prstGeom prst="rect">
            <a:avLst/>
          </a:prstGeom>
        </p:spPr>
        <p:txBody>
          <a:bodyPr wrap="square">
            <a:noAutofit/>
          </a:bodyPr>
          <a:lstStyle/>
          <a:p>
            <a:pPr latinLnBrk="1">
              <a:lnSpc>
                <a:spcPct val="130000"/>
              </a:lnSpc>
            </a:pPr>
            <a:r>
              <a:rPr lang="zh-CN" altLang="en-US" sz="1400" dirty="0">
                <a:solidFill>
                  <a:schemeClr val="bg2">
                    <a:lumMod val="25000"/>
                  </a:schemeClr>
                </a:solidFill>
                <a:cs typeface="+mn-ea"/>
                <a:sym typeface="+mn-lt"/>
              </a:rPr>
              <a:t>此处添加正文，文字是您思想的提炼为了演示发布的此处添加正文文字是您思想的提炼，为了演示发布的此处添加正文此处添加正文，文字是您思想的提炼为了演示发布的此处添加正文文字是您思想的提炼</a:t>
            </a:r>
          </a:p>
        </p:txBody>
      </p:sp>
      <p:sp>
        <p:nvSpPr>
          <p:cNvPr id="44" name="9">
            <a:extLst>
              <a:ext uri="{FF2B5EF4-FFF2-40B4-BE49-F238E27FC236}">
                <a16:creationId xmlns:a16="http://schemas.microsoft.com/office/drawing/2014/main" id="{CB7BA342-B4F4-29E9-02FA-46D7C9F0A12A}"/>
              </a:ext>
            </a:extLst>
          </p:cNvPr>
          <p:cNvSpPr/>
          <p:nvPr/>
        </p:nvSpPr>
        <p:spPr>
          <a:xfrm>
            <a:off x="8487406" y="3903659"/>
            <a:ext cx="2115852" cy="461665"/>
          </a:xfrm>
          <a:prstGeom prst="rect">
            <a:avLst/>
          </a:prstGeom>
        </p:spPr>
        <p:txBody>
          <a:bodyPr wrap="square">
            <a:noAutofit/>
          </a:bodyPr>
          <a:lstStyle/>
          <a:p>
            <a:pPr algn="ctr" latinLnBrk="1"/>
            <a:r>
              <a:rPr lang="zh-CN" altLang="en-US" sz="2400" dirty="0">
                <a:gradFill flip="none" rotWithShape="1">
                  <a:gsLst>
                    <a:gs pos="0">
                      <a:schemeClr val="accent3"/>
                    </a:gs>
                    <a:gs pos="100000">
                      <a:schemeClr val="accent4"/>
                    </a:gs>
                  </a:gsLst>
                  <a:lin ang="13500000" scaled="1"/>
                  <a:tileRect/>
                </a:gradFill>
                <a:latin typeface="+mj-ea"/>
                <a:ea typeface="+mj-ea"/>
                <a:cs typeface="+mn-ea"/>
                <a:sym typeface="+mn-lt"/>
              </a:rPr>
              <a:t>设计效果</a:t>
            </a:r>
          </a:p>
        </p:txBody>
      </p:sp>
      <p:sp>
        <p:nvSpPr>
          <p:cNvPr id="45" name="10">
            <a:extLst>
              <a:ext uri="{FF2B5EF4-FFF2-40B4-BE49-F238E27FC236}">
                <a16:creationId xmlns:a16="http://schemas.microsoft.com/office/drawing/2014/main" id="{F95E7C54-026A-2B51-858E-0121F392D008}"/>
              </a:ext>
            </a:extLst>
          </p:cNvPr>
          <p:cNvSpPr/>
          <p:nvPr/>
        </p:nvSpPr>
        <p:spPr>
          <a:xfrm>
            <a:off x="8082488" y="4397077"/>
            <a:ext cx="2925688" cy="1191160"/>
          </a:xfrm>
          <a:prstGeom prst="rect">
            <a:avLst/>
          </a:prstGeom>
        </p:spPr>
        <p:txBody>
          <a:bodyPr wrap="square">
            <a:noAutofit/>
          </a:bodyPr>
          <a:lstStyle/>
          <a:p>
            <a:pPr algn="ctr" latinLnBrk="1">
              <a:lnSpc>
                <a:spcPct val="130000"/>
              </a:lnSpc>
            </a:pPr>
            <a:r>
              <a:rPr lang="zh-CN" altLang="en-US" sz="1400" dirty="0">
                <a:solidFill>
                  <a:schemeClr val="bg2">
                    <a:lumMod val="25000"/>
                  </a:schemeClr>
                </a:solidFill>
                <a:cs typeface="+mn-ea"/>
                <a:sym typeface="+mn-lt"/>
              </a:rPr>
              <a:t>此处添加正文，文字是您思想的提炼为了演示发布的此处添加正文文字是您思想的提炼，为了演示发布的此处添加正文思想的提炼思想的</a:t>
            </a:r>
          </a:p>
        </p:txBody>
      </p:sp>
      <p:sp>
        <p:nvSpPr>
          <p:cNvPr id="54" name="文本框 53">
            <a:extLst>
              <a:ext uri="{FF2B5EF4-FFF2-40B4-BE49-F238E27FC236}">
                <a16:creationId xmlns:a16="http://schemas.microsoft.com/office/drawing/2014/main" id="{1485247C-B0D3-EEA1-039E-14E4E3735B0E}"/>
              </a:ext>
            </a:extLst>
          </p:cNvPr>
          <p:cNvSpPr txBox="1"/>
          <p:nvPr/>
        </p:nvSpPr>
        <p:spPr>
          <a:xfrm>
            <a:off x="2204097" y="3325574"/>
            <a:ext cx="954941" cy="338554"/>
          </a:xfrm>
          <a:prstGeom prst="rect">
            <a:avLst/>
          </a:prstGeom>
          <a:noFill/>
        </p:spPr>
        <p:txBody>
          <a:bodyPr wrap="none" rtlCol="0" anchor="ctr" anchorCtr="0">
            <a:noAutofit/>
          </a:bodyPr>
          <a:lstStyle/>
          <a:p>
            <a:pPr algn="ctr"/>
            <a:r>
              <a:rPr lang="en-US" altLang="zh-CN" sz="1600" dirty="0">
                <a:solidFill>
                  <a:schemeClr val="bg1"/>
                </a:solidFill>
                <a:latin typeface="思源黑体 CN Medium" panose="020B0600000000000000" pitchFamily="34" charset="-122"/>
                <a:ea typeface="思源黑体 CN Medium" panose="020B0600000000000000" pitchFamily="34" charset="-122"/>
                <a:cs typeface="OPPOSans B" panose="00020600040101010101" charset="-122"/>
                <a:sym typeface="Manrope3 Medium" panose="00000606000000000000" pitchFamily="50" charset="0"/>
              </a:rPr>
              <a:t>TATR 01</a:t>
            </a:r>
          </a:p>
        </p:txBody>
      </p:sp>
      <p:sp>
        <p:nvSpPr>
          <p:cNvPr id="57" name="文本框 56">
            <a:extLst>
              <a:ext uri="{FF2B5EF4-FFF2-40B4-BE49-F238E27FC236}">
                <a16:creationId xmlns:a16="http://schemas.microsoft.com/office/drawing/2014/main" id="{56D886A4-568B-AC31-CA6D-9D7383A90E10}"/>
              </a:ext>
            </a:extLst>
          </p:cNvPr>
          <p:cNvSpPr txBox="1"/>
          <p:nvPr/>
        </p:nvSpPr>
        <p:spPr>
          <a:xfrm>
            <a:off x="5618529" y="2237373"/>
            <a:ext cx="954941" cy="338554"/>
          </a:xfrm>
          <a:prstGeom prst="rect">
            <a:avLst/>
          </a:prstGeom>
          <a:noFill/>
        </p:spPr>
        <p:txBody>
          <a:bodyPr wrap="none" rtlCol="0" anchor="ctr" anchorCtr="0">
            <a:noAutofit/>
          </a:bodyPr>
          <a:lstStyle/>
          <a:p>
            <a:pPr algn="ctr"/>
            <a:r>
              <a:rPr lang="en-US" altLang="zh-CN" sz="1600" dirty="0">
                <a:solidFill>
                  <a:schemeClr val="bg1"/>
                </a:solidFill>
                <a:latin typeface="思源黑体 CN Medium" panose="020B0600000000000000" pitchFamily="34" charset="-122"/>
                <a:ea typeface="思源黑体 CN Medium" panose="020B0600000000000000" pitchFamily="34" charset="-122"/>
                <a:cs typeface="OPPOSans B" panose="00020600040101010101" charset="-122"/>
                <a:sym typeface="Manrope3 Medium" panose="00000606000000000000" pitchFamily="50" charset="0"/>
              </a:rPr>
              <a:t>TATR 02</a:t>
            </a:r>
          </a:p>
        </p:txBody>
      </p:sp>
      <p:sp>
        <p:nvSpPr>
          <p:cNvPr id="62" name="文本框 61">
            <a:extLst>
              <a:ext uri="{FF2B5EF4-FFF2-40B4-BE49-F238E27FC236}">
                <a16:creationId xmlns:a16="http://schemas.microsoft.com/office/drawing/2014/main" id="{FA98F2C7-7264-D435-6F41-F5527EF7FB5A}"/>
              </a:ext>
            </a:extLst>
          </p:cNvPr>
          <p:cNvSpPr txBox="1"/>
          <p:nvPr/>
        </p:nvSpPr>
        <p:spPr>
          <a:xfrm>
            <a:off x="9067862" y="3325574"/>
            <a:ext cx="954941" cy="338554"/>
          </a:xfrm>
          <a:prstGeom prst="rect">
            <a:avLst/>
          </a:prstGeom>
          <a:noFill/>
        </p:spPr>
        <p:txBody>
          <a:bodyPr wrap="none" rtlCol="0" anchor="ctr" anchorCtr="0">
            <a:noAutofit/>
          </a:bodyPr>
          <a:lstStyle/>
          <a:p>
            <a:pPr algn="ctr"/>
            <a:r>
              <a:rPr lang="en-US" altLang="zh-CN" sz="1600" dirty="0">
                <a:solidFill>
                  <a:schemeClr val="bg1"/>
                </a:solidFill>
                <a:latin typeface="思源黑体 CN Medium" panose="020B0600000000000000" pitchFamily="34" charset="-122"/>
                <a:ea typeface="思源黑体 CN Medium" panose="020B0600000000000000" pitchFamily="34" charset="-122"/>
                <a:cs typeface="OPPOSans B" panose="00020600040101010101" charset="-122"/>
                <a:sym typeface="Manrope3 Medium" panose="00000606000000000000" pitchFamily="50" charset="0"/>
              </a:rPr>
              <a:t>TATR 03</a:t>
            </a:r>
          </a:p>
        </p:txBody>
      </p:sp>
      <p:grpSp>
        <p:nvGrpSpPr>
          <p:cNvPr id="39" name="组合 38">
            <a:extLst>
              <a:ext uri="{FF2B5EF4-FFF2-40B4-BE49-F238E27FC236}">
                <a16:creationId xmlns:a16="http://schemas.microsoft.com/office/drawing/2014/main" id="{AB9E49A2-8D49-04C0-2280-F41CF3F0DF11}"/>
              </a:ext>
            </a:extLst>
          </p:cNvPr>
          <p:cNvGrpSpPr/>
          <p:nvPr/>
        </p:nvGrpSpPr>
        <p:grpSpPr>
          <a:xfrm>
            <a:off x="10773673" y="972654"/>
            <a:ext cx="808727" cy="405940"/>
            <a:chOff x="8863100" y="1084424"/>
            <a:chExt cx="808727" cy="405940"/>
          </a:xfrm>
          <a:gradFill>
            <a:gsLst>
              <a:gs pos="0">
                <a:schemeClr val="accent4">
                  <a:alpha val="50000"/>
                </a:schemeClr>
              </a:gs>
              <a:gs pos="100000">
                <a:schemeClr val="accent3">
                  <a:lumMod val="75000"/>
                </a:schemeClr>
              </a:gs>
            </a:gsLst>
            <a:lin ang="16200000" scaled="1"/>
          </a:gradFill>
        </p:grpSpPr>
        <p:sp>
          <p:nvSpPr>
            <p:cNvPr id="46" name="等腰三角形 45">
              <a:extLst>
                <a:ext uri="{FF2B5EF4-FFF2-40B4-BE49-F238E27FC236}">
                  <a16:creationId xmlns:a16="http://schemas.microsoft.com/office/drawing/2014/main" id="{553BA594-B342-D300-9DA4-7AEDFCE7A4B6}"/>
                </a:ext>
              </a:extLst>
            </p:cNvPr>
            <p:cNvSpPr/>
            <p:nvPr/>
          </p:nvSpPr>
          <p:spPr>
            <a:xfrm>
              <a:off x="8863100" y="1198065"/>
              <a:ext cx="339067" cy="292299"/>
            </a:xfrm>
            <a:prstGeom prst="triangle">
              <a:avLst/>
            </a:prstGeom>
            <a:grp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sp>
          <p:nvSpPr>
            <p:cNvPr id="47" name="等腰三角形 46">
              <a:extLst>
                <a:ext uri="{FF2B5EF4-FFF2-40B4-BE49-F238E27FC236}">
                  <a16:creationId xmlns:a16="http://schemas.microsoft.com/office/drawing/2014/main" id="{271143E5-C867-8523-67B1-6A81A9DEAF48}"/>
                </a:ext>
              </a:extLst>
            </p:cNvPr>
            <p:cNvSpPr/>
            <p:nvPr/>
          </p:nvSpPr>
          <p:spPr>
            <a:xfrm rot="10800000">
              <a:off x="9097930" y="1084424"/>
              <a:ext cx="339067" cy="292299"/>
            </a:xfrm>
            <a:prstGeom prst="triangle">
              <a:avLst/>
            </a:prstGeom>
            <a:grp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sp>
          <p:nvSpPr>
            <p:cNvPr id="48" name="等腰三角形 47">
              <a:extLst>
                <a:ext uri="{FF2B5EF4-FFF2-40B4-BE49-F238E27FC236}">
                  <a16:creationId xmlns:a16="http://schemas.microsoft.com/office/drawing/2014/main" id="{6C7944B5-7F6A-3091-1D96-A1677F3674A7}"/>
                </a:ext>
              </a:extLst>
            </p:cNvPr>
            <p:cNvSpPr/>
            <p:nvPr/>
          </p:nvSpPr>
          <p:spPr>
            <a:xfrm>
              <a:off x="9332760" y="1198065"/>
              <a:ext cx="339067" cy="292299"/>
            </a:xfrm>
            <a:prstGeom prst="triangle">
              <a:avLst/>
            </a:prstGeom>
            <a:grp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grpSp>
    </p:spTree>
    <p:custDataLst>
      <p:tags r:id="rId1"/>
    </p:custDataLst>
    <p:extLst>
      <p:ext uri="{BB962C8B-B14F-4D97-AF65-F5344CB8AC3E}">
        <p14:creationId xmlns:p14="http://schemas.microsoft.com/office/powerpoint/2010/main" val="3270508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50" name="文本框 49">
            <a:extLst>
              <a:ext uri="{FF2B5EF4-FFF2-40B4-BE49-F238E27FC236}">
                <a16:creationId xmlns:a16="http://schemas.microsoft.com/office/drawing/2014/main" id="{36FCD3E9-54E2-369D-E827-EA335D8323E9}"/>
              </a:ext>
            </a:extLst>
          </p:cNvPr>
          <p:cNvSpPr txBox="1"/>
          <p:nvPr/>
        </p:nvSpPr>
        <p:spPr>
          <a:xfrm>
            <a:off x="4044157" y="2225200"/>
            <a:ext cx="4103688" cy="1231106"/>
          </a:xfrm>
          <a:prstGeom prst="rect">
            <a:avLst/>
          </a:prstGeom>
          <a:noFill/>
        </p:spPr>
        <p:txBody>
          <a:bodyPr wrap="none" lIns="0" tIns="0" rIns="0" bIns="0" rtlCol="0" anchor="ctr" anchorCtr="0">
            <a:noAutofit/>
          </a:bodyPr>
          <a:lstStyle>
            <a:defPPr>
              <a:defRPr lang="zh-CN"/>
            </a:defPPr>
            <a:lvl1pPr>
              <a:lnSpc>
                <a:spcPct val="90000"/>
              </a:lnSpc>
              <a:defRPr sz="5400">
                <a:ln w="25400">
                  <a:noFill/>
                </a:ln>
                <a:gradFill>
                  <a:gsLst>
                    <a:gs pos="0">
                      <a:srgbClr val="1648EA"/>
                    </a:gs>
                    <a:gs pos="100000">
                      <a:srgbClr val="567DF8"/>
                    </a:gs>
                  </a:gsLst>
                  <a:lin ang="10800000" scaled="0"/>
                </a:gradFill>
                <a:effectLst>
                  <a:outerShdw blurRad="381000" dist="63500" dir="5400000" algn="t" rotWithShape="0">
                    <a:srgbClr val="0A1C56">
                      <a:alpha val="15000"/>
                    </a:srgbClr>
                  </a:outerShdw>
                </a:effectLst>
                <a:latin typeface="+mj-ea"/>
                <a:ea typeface="+mj-ea"/>
                <a:cs typeface="OPPOSans H" panose="00020600040101010101"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TW" altLang="en-US" sz="8000" b="0" i="0" u="none" strike="noStrike" kern="1200" cap="none" spc="0" normalizeH="0" baseline="0" noProof="0" dirty="0">
                <a:ln>
                  <a:noFill/>
                </a:ln>
                <a:gradFill>
                  <a:gsLst>
                    <a:gs pos="0">
                      <a:schemeClr val="accent4"/>
                    </a:gs>
                    <a:gs pos="100000">
                      <a:schemeClr val="accent3"/>
                    </a:gs>
                  </a:gsLst>
                  <a:lin ang="13500000" scaled="1"/>
                </a:gradFill>
                <a:effectLst/>
                <a:uLnTx/>
                <a:uFillTx/>
                <a:latin typeface="思源黑体 CN Medium" panose="020B0600000000000000" pitchFamily="34" charset="-122"/>
                <a:ea typeface="思源黑体 CN Medium" panose="020B0600000000000000" pitchFamily="34" charset="-122"/>
                <a:cs typeface="OPPOSans H" panose="00020600040101010101" pitchFamily="18" charset="-122"/>
                <a:sym typeface="思源黑体 CN Medium" panose="020B0600000000000000" pitchFamily="34" charset="-122"/>
              </a:rPr>
              <a:t>项目计划</a:t>
            </a:r>
            <a:endParaRPr kumimoji="0" lang="zh-CN" altLang="en-US" sz="8000" b="0" i="0" u="none" strike="noStrike" kern="1200" cap="none" spc="0" normalizeH="0" baseline="0" noProof="0" dirty="0">
              <a:ln>
                <a:noFill/>
              </a:ln>
              <a:gradFill>
                <a:gsLst>
                  <a:gs pos="0">
                    <a:schemeClr val="accent4"/>
                  </a:gs>
                  <a:gs pos="100000">
                    <a:schemeClr val="accent3"/>
                  </a:gs>
                </a:gsLst>
                <a:lin ang="13500000" scaled="1"/>
              </a:gradFill>
              <a:effectLst/>
              <a:uLnTx/>
              <a:uFillTx/>
              <a:latin typeface="思源黑体 CN Medium" panose="020B0600000000000000" pitchFamily="34" charset="-122"/>
              <a:ea typeface="思源黑体 CN Medium" panose="020B0600000000000000" pitchFamily="34" charset="-122"/>
              <a:cs typeface="OPPOSans H" panose="00020600040101010101" pitchFamily="18" charset="-122"/>
              <a:sym typeface="思源黑体 CN Medium" panose="020B0600000000000000" pitchFamily="34" charset="-122"/>
            </a:endParaRPr>
          </a:p>
        </p:txBody>
      </p:sp>
      <p:sp>
        <p:nvSpPr>
          <p:cNvPr id="54" name="文本框 53">
            <a:extLst>
              <a:ext uri="{FF2B5EF4-FFF2-40B4-BE49-F238E27FC236}">
                <a16:creationId xmlns:a16="http://schemas.microsoft.com/office/drawing/2014/main" id="{4BD3A4CD-BA0A-C39F-DE23-C2A41FB58312}"/>
              </a:ext>
            </a:extLst>
          </p:cNvPr>
          <p:cNvSpPr txBox="1"/>
          <p:nvPr/>
        </p:nvSpPr>
        <p:spPr>
          <a:xfrm>
            <a:off x="4817316" y="1277864"/>
            <a:ext cx="2557367" cy="830997"/>
          </a:xfrm>
          <a:prstGeom prst="rect">
            <a:avLst/>
          </a:prstGeom>
          <a:noFill/>
        </p:spPr>
        <p:txBody>
          <a:bodyPr wrap="none" rtlCol="0" anchor="ctr" anchorCtr="0">
            <a:noAutofit/>
          </a:bodyPr>
          <a:lstStyle>
            <a:defPPr>
              <a:defRPr lang="zh-CN"/>
            </a:defPPr>
            <a:lvl1pPr algn="ctr">
              <a:defRPr sz="4800">
                <a:ln>
                  <a:solidFill>
                    <a:schemeClr val="tx1">
                      <a:lumMod val="95000"/>
                      <a:lumOff val="5000"/>
                    </a:schemeClr>
                  </a:solidFill>
                </a:ln>
                <a:noFill/>
                <a:latin typeface="思源黑体 CN Bold" panose="020B0800000000000000" pitchFamily="34" charset="-122"/>
                <a:ea typeface="OPPOSans B" panose="00020600040101010101" charset="-122"/>
                <a:cs typeface="OPPOSans B" panose="00020600040101010101" charset="-122"/>
              </a:defRPr>
            </a:lvl1pPr>
          </a:lstStyle>
          <a:p>
            <a:r>
              <a:rPr lang="en-US" altLang="zh-CN" dirty="0">
                <a:solidFill>
                  <a:schemeClr val="accent2"/>
                </a:solidFill>
                <a:sym typeface="Manrope3 Bold" panose="00000800000000000000" pitchFamily="50" charset="0"/>
              </a:rPr>
              <a:t>TATR 03</a:t>
            </a:r>
            <a:endParaRPr lang="zh-CN" altLang="en-US" dirty="0">
              <a:solidFill>
                <a:schemeClr val="accent2"/>
              </a:solidFill>
              <a:sym typeface="Manrope3 Bold" panose="00000800000000000000" pitchFamily="50" charset="0"/>
            </a:endParaRPr>
          </a:p>
        </p:txBody>
      </p:sp>
      <p:sp>
        <p:nvSpPr>
          <p:cNvPr id="80" name="矩形: 对角圆角 79">
            <a:extLst>
              <a:ext uri="{FF2B5EF4-FFF2-40B4-BE49-F238E27FC236}">
                <a16:creationId xmlns:a16="http://schemas.microsoft.com/office/drawing/2014/main" id="{B4C6B9A7-801F-9E85-B4A1-BD8B489C10A2}"/>
              </a:ext>
            </a:extLst>
          </p:cNvPr>
          <p:cNvSpPr/>
          <p:nvPr/>
        </p:nvSpPr>
        <p:spPr>
          <a:xfrm>
            <a:off x="5124000" y="3523330"/>
            <a:ext cx="1944000" cy="151019"/>
          </a:xfrm>
          <a:prstGeom prst="round2DiagRect">
            <a:avLst>
              <a:gd name="adj1" fmla="val 0"/>
              <a:gd name="adj2" fmla="val 0"/>
            </a:avLst>
          </a:prstGeom>
          <a:gradFill flip="none" rotWithShape="1">
            <a:gsLst>
              <a:gs pos="0">
                <a:schemeClr val="accent6"/>
              </a:gs>
              <a:gs pos="100000">
                <a:schemeClr val="accent5"/>
              </a:gs>
            </a:gsLst>
            <a:lin ang="0" scaled="0"/>
            <a:tileRect/>
          </a:gradFill>
          <a:ln w="28575">
            <a:noFill/>
          </a:ln>
          <a:effectLst>
            <a:outerShdw blurRad="330200" dist="177800" dir="5400000" algn="t" rotWithShape="0">
              <a:schemeClr val="accent3">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pic>
        <p:nvPicPr>
          <p:cNvPr id="3" name="图片 2" descr="卡通人物&#10;&#10;低可信度描述已自动生成">
            <a:extLst>
              <a:ext uri="{FF2B5EF4-FFF2-40B4-BE49-F238E27FC236}">
                <a16:creationId xmlns:a16="http://schemas.microsoft.com/office/drawing/2014/main" id="{E86EEEAB-2258-AC55-EB94-3495C4ABF5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8361" y="4045387"/>
            <a:ext cx="2835278" cy="2835278"/>
          </a:xfrm>
          <a:prstGeom prst="rect">
            <a:avLst/>
          </a:prstGeom>
        </p:spPr>
      </p:pic>
    </p:spTree>
    <p:custDataLst>
      <p:tags r:id="rId1"/>
    </p:custDataLst>
    <p:extLst>
      <p:ext uri="{BB962C8B-B14F-4D97-AF65-F5344CB8AC3E}">
        <p14:creationId xmlns:p14="http://schemas.microsoft.com/office/powerpoint/2010/main" val="2649462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C34C820F-03AA-FB04-ACA9-01E56E61844A}"/>
              </a:ext>
            </a:extLst>
          </p:cNvPr>
          <p:cNvSpPr/>
          <p:nvPr/>
        </p:nvSpPr>
        <p:spPr>
          <a:xfrm>
            <a:off x="461640" y="819052"/>
            <a:ext cx="2441694" cy="713144"/>
          </a:xfrm>
          <a:prstGeom prst="rect">
            <a:avLst/>
          </a:prstGeom>
          <a:noFill/>
        </p:spPr>
        <p:txBody>
          <a:bodyPr wrap="none" rtlCol="0" anchor="ctr" anchorCtr="0">
            <a:noAutofit/>
          </a:bodyPr>
          <a:lstStyle/>
          <a:p>
            <a:pPr>
              <a:lnSpc>
                <a:spcPct val="90000"/>
              </a:lnSpc>
            </a:pPr>
            <a:r>
              <a:rPr lang="zh-CN" altLang="en-US" sz="4400" dirty="0">
                <a:ln w="19050">
                  <a:noFill/>
                </a:ln>
                <a:gradFill>
                  <a:gsLst>
                    <a:gs pos="0">
                      <a:schemeClr val="accent4"/>
                    </a:gs>
                    <a:gs pos="100000">
                      <a:schemeClr val="accent3"/>
                    </a:gs>
                  </a:gsLst>
                  <a:lin ang="10800000" scaled="0"/>
                </a:gradFill>
                <a:effectLst>
                  <a:outerShdw blurRad="381000" dist="63500" dir="5400000" algn="t" rotWithShape="0">
                    <a:srgbClr val="0A1C56">
                      <a:alpha val="15000"/>
                    </a:srgbClr>
                  </a:outerShdw>
                </a:effectLst>
                <a:latin typeface="思源黑体 CN Bold" panose="020B0800000000000000" pitchFamily="34" charset="-122"/>
                <a:ea typeface="思源黑体 CN Bold" panose="020B0800000000000000" pitchFamily="34" charset="-122"/>
                <a:cs typeface="OPPOSans H" panose="00020600040101010101" pitchFamily="18" charset="-122"/>
                <a:sym typeface="思源黑体 CN Bold" panose="020B0800000000000000" pitchFamily="34" charset="-122"/>
              </a:rPr>
              <a:t>项目计划</a:t>
            </a:r>
          </a:p>
        </p:txBody>
      </p:sp>
      <p:sp>
        <p:nvSpPr>
          <p:cNvPr id="27" name="矩形 26">
            <a:extLst>
              <a:ext uri="{FF2B5EF4-FFF2-40B4-BE49-F238E27FC236}">
                <a16:creationId xmlns:a16="http://schemas.microsoft.com/office/drawing/2014/main" id="{781C226F-C871-32A8-AA56-28A3DB4B4EE6}"/>
              </a:ext>
            </a:extLst>
          </p:cNvPr>
          <p:cNvSpPr/>
          <p:nvPr/>
        </p:nvSpPr>
        <p:spPr>
          <a:xfrm>
            <a:off x="581520" y="674870"/>
            <a:ext cx="546945" cy="424732"/>
          </a:xfrm>
          <a:prstGeom prst="rect">
            <a:avLst/>
          </a:prstGeom>
          <a:noFill/>
        </p:spPr>
        <p:txBody>
          <a:bodyPr wrap="none" rtlCol="0" anchor="ctr" anchorCtr="0">
            <a:noAutofit/>
          </a:bodyPr>
          <a:lstStyle/>
          <a:p>
            <a:pPr>
              <a:lnSpc>
                <a:spcPct val="90000"/>
              </a:lnSpc>
            </a:pPr>
            <a:r>
              <a:rPr lang="en-US" altLang="zh-CN" sz="2400" dirty="0">
                <a:ln w="19050">
                  <a:gradFill>
                    <a:gsLst>
                      <a:gs pos="0">
                        <a:schemeClr val="tx1">
                          <a:lumMod val="95000"/>
                          <a:lumOff val="5000"/>
                        </a:schemeClr>
                      </a:gs>
                      <a:gs pos="50000">
                        <a:srgbClr val="0D0D0D"/>
                      </a:gs>
                      <a:gs pos="50000">
                        <a:srgbClr val="0D0D0D">
                          <a:alpha val="0"/>
                        </a:srgbClr>
                      </a:gs>
                    </a:gsLst>
                    <a:lin ang="5400000" scaled="1"/>
                  </a:gradFill>
                </a:ln>
                <a:noFill/>
                <a:effectLst>
                  <a:outerShdw blurRad="381000" dist="63500" dir="5400000" algn="t" rotWithShape="0">
                    <a:srgbClr val="0A1C56">
                      <a:alpha val="15000"/>
                    </a:srgbClr>
                  </a:outerShdw>
                </a:effectLst>
                <a:latin typeface="思源黑体 CN Bold" panose="020B0800000000000000" pitchFamily="34" charset="-122"/>
                <a:ea typeface="OPPOSans H" panose="00020600040101010101" pitchFamily="18" charset="-122"/>
                <a:cs typeface="OPPOSans H" panose="00020600040101010101" pitchFamily="18" charset="-122"/>
                <a:sym typeface="Manrope3 Bold" panose="00000800000000000000" pitchFamily="50" charset="0"/>
              </a:rPr>
              <a:t>03</a:t>
            </a:r>
            <a:endParaRPr lang="zh-CN" altLang="en-US" sz="2400" dirty="0">
              <a:ln w="19050">
                <a:gradFill>
                  <a:gsLst>
                    <a:gs pos="0">
                      <a:schemeClr val="tx1">
                        <a:lumMod val="95000"/>
                        <a:lumOff val="5000"/>
                      </a:schemeClr>
                    </a:gs>
                    <a:gs pos="50000">
                      <a:srgbClr val="0D0D0D"/>
                    </a:gs>
                    <a:gs pos="50000">
                      <a:srgbClr val="0D0D0D">
                        <a:alpha val="0"/>
                      </a:srgbClr>
                    </a:gs>
                  </a:gsLst>
                  <a:lin ang="5400000" scaled="1"/>
                </a:gradFill>
              </a:ln>
              <a:noFill/>
              <a:effectLst>
                <a:outerShdw blurRad="381000" dist="63500" dir="5400000" algn="t" rotWithShape="0">
                  <a:srgbClr val="0A1C56">
                    <a:alpha val="15000"/>
                  </a:srgbClr>
                </a:outerShdw>
              </a:effectLst>
              <a:latin typeface="思源黑体 CN Bold" panose="020B0800000000000000" pitchFamily="34" charset="-122"/>
              <a:ea typeface="OPPOSans H" panose="00020600040101010101" pitchFamily="18" charset="-122"/>
              <a:cs typeface="OPPOSans H" panose="00020600040101010101" pitchFamily="18" charset="-122"/>
              <a:sym typeface="Manrope3 Bold" panose="00000800000000000000" pitchFamily="50" charset="0"/>
            </a:endParaRPr>
          </a:p>
        </p:txBody>
      </p:sp>
      <p:sp>
        <p:nvSpPr>
          <p:cNvPr id="28" name="文本框 27">
            <a:extLst>
              <a:ext uri="{FF2B5EF4-FFF2-40B4-BE49-F238E27FC236}">
                <a16:creationId xmlns:a16="http://schemas.microsoft.com/office/drawing/2014/main" id="{A130AD52-2BD9-AE8F-2111-63D9088F80BB}"/>
              </a:ext>
            </a:extLst>
          </p:cNvPr>
          <p:cNvSpPr txBox="1"/>
          <p:nvPr/>
        </p:nvSpPr>
        <p:spPr>
          <a:xfrm>
            <a:off x="532032" y="1391040"/>
            <a:ext cx="1366400" cy="338554"/>
          </a:xfrm>
          <a:prstGeom prst="rect">
            <a:avLst/>
          </a:prstGeom>
          <a:noFill/>
        </p:spPr>
        <p:txBody>
          <a:bodyPr wrap="none" rtlCol="0" anchor="ctr" anchorCtr="0">
            <a:noAutofit/>
          </a:bodyPr>
          <a:lstStyle/>
          <a:p>
            <a:r>
              <a:rPr lang="en-US" altLang="zh-CN" sz="1600" dirty="0">
                <a:solidFill>
                  <a:schemeClr val="tx1">
                    <a:lumMod val="95000"/>
                    <a:lumOff val="5000"/>
                  </a:schemeClr>
                </a:solidFill>
                <a:latin typeface="思源黑体 CN Medium" panose="020B0600000000000000" pitchFamily="34" charset="-122"/>
                <a:ea typeface="思源黑体 CN Medium" panose="020B0600000000000000" pitchFamily="34" charset="-122"/>
                <a:cs typeface="OPPOSans B" panose="00020600040101010101" charset="-122"/>
                <a:sym typeface="Manrope3 Medium" panose="00000606000000000000" pitchFamily="50" charset="0"/>
              </a:rPr>
              <a:t>project plan</a:t>
            </a:r>
          </a:p>
        </p:txBody>
      </p:sp>
      <p:cxnSp>
        <p:nvCxnSpPr>
          <p:cNvPr id="3" name="直接连接符 2">
            <a:extLst>
              <a:ext uri="{FF2B5EF4-FFF2-40B4-BE49-F238E27FC236}">
                <a16:creationId xmlns:a16="http://schemas.microsoft.com/office/drawing/2014/main" id="{F325644D-CE36-DC57-3369-637C66E0AD27}"/>
              </a:ext>
            </a:extLst>
          </p:cNvPr>
          <p:cNvCxnSpPr>
            <a:cxnSpLocks/>
          </p:cNvCxnSpPr>
          <p:nvPr/>
        </p:nvCxnSpPr>
        <p:spPr>
          <a:xfrm>
            <a:off x="364286" y="3776529"/>
            <a:ext cx="11463428" cy="0"/>
          </a:xfrm>
          <a:prstGeom prst="line">
            <a:avLst/>
          </a:prstGeom>
          <a:ln w="28575">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nvGrpSpPr>
          <p:cNvPr id="7" name="组合 6">
            <a:extLst>
              <a:ext uri="{FF2B5EF4-FFF2-40B4-BE49-F238E27FC236}">
                <a16:creationId xmlns:a16="http://schemas.microsoft.com/office/drawing/2014/main" id="{ABCAF1AA-70D2-4440-0228-EC00A7F01B51}"/>
              </a:ext>
            </a:extLst>
          </p:cNvPr>
          <p:cNvGrpSpPr/>
          <p:nvPr/>
        </p:nvGrpSpPr>
        <p:grpSpPr>
          <a:xfrm>
            <a:off x="1600855" y="3602696"/>
            <a:ext cx="347666" cy="347666"/>
            <a:chOff x="1600855" y="3208051"/>
            <a:chExt cx="347666" cy="347666"/>
          </a:xfrm>
        </p:grpSpPr>
        <p:sp>
          <p:nvSpPr>
            <p:cNvPr id="4" name="椭圆 3">
              <a:extLst>
                <a:ext uri="{FF2B5EF4-FFF2-40B4-BE49-F238E27FC236}">
                  <a16:creationId xmlns:a16="http://schemas.microsoft.com/office/drawing/2014/main" id="{BFCBB6D8-F2AE-339B-4A44-56F5E6EE8A1B}"/>
                </a:ext>
              </a:extLst>
            </p:cNvPr>
            <p:cNvSpPr/>
            <p:nvPr/>
          </p:nvSpPr>
          <p:spPr>
            <a:xfrm>
              <a:off x="1647971" y="3255167"/>
              <a:ext cx="253434" cy="253434"/>
            </a:xfrm>
            <a:prstGeom prst="ellipse">
              <a:avLst/>
            </a:prstGeom>
            <a:gradFill flip="none" rotWithShape="1">
              <a:gsLst>
                <a:gs pos="0">
                  <a:schemeClr val="accent4"/>
                </a:gs>
                <a:gs pos="100000">
                  <a:schemeClr val="accent3"/>
                </a:gs>
              </a:gsLst>
              <a:lin ang="13500000" scaled="1"/>
              <a:tileRect/>
            </a:grad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sp>
          <p:nvSpPr>
            <p:cNvPr id="52" name="椭圆 51">
              <a:extLst>
                <a:ext uri="{FF2B5EF4-FFF2-40B4-BE49-F238E27FC236}">
                  <a16:creationId xmlns:a16="http://schemas.microsoft.com/office/drawing/2014/main" id="{13F77C09-4D55-D8C3-DAF6-6F9B5852F81B}"/>
                </a:ext>
              </a:extLst>
            </p:cNvPr>
            <p:cNvSpPr/>
            <p:nvPr/>
          </p:nvSpPr>
          <p:spPr>
            <a:xfrm>
              <a:off x="1600855" y="3208051"/>
              <a:ext cx="347666" cy="347666"/>
            </a:xfrm>
            <a:prstGeom prst="ellipse">
              <a:avLst/>
            </a:prstGeom>
            <a:noFill/>
            <a:ln w="19050">
              <a:solidFill>
                <a:schemeClr val="accent3"/>
              </a:solidFill>
              <a:prstDash val="dash"/>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grpSp>
      <p:sp>
        <p:nvSpPr>
          <p:cNvPr id="55" name="椭圆 54">
            <a:extLst>
              <a:ext uri="{FF2B5EF4-FFF2-40B4-BE49-F238E27FC236}">
                <a16:creationId xmlns:a16="http://schemas.microsoft.com/office/drawing/2014/main" id="{09DD5267-4CF1-63EA-ECDE-935663071EB2}"/>
              </a:ext>
            </a:extLst>
          </p:cNvPr>
          <p:cNvSpPr/>
          <p:nvPr/>
        </p:nvSpPr>
        <p:spPr>
          <a:xfrm>
            <a:off x="4513828" y="3649812"/>
            <a:ext cx="253434" cy="253434"/>
          </a:xfrm>
          <a:prstGeom prst="ellipse">
            <a:avLst/>
          </a:prstGeom>
          <a:gradFill flip="none" rotWithShape="1">
            <a:gsLst>
              <a:gs pos="0">
                <a:schemeClr val="accent4"/>
              </a:gs>
              <a:gs pos="100000">
                <a:schemeClr val="accent3"/>
              </a:gs>
            </a:gsLst>
            <a:lin ang="13500000" scaled="1"/>
            <a:tileRect/>
          </a:grad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sp>
        <p:nvSpPr>
          <p:cNvPr id="56" name="椭圆 55">
            <a:extLst>
              <a:ext uri="{FF2B5EF4-FFF2-40B4-BE49-F238E27FC236}">
                <a16:creationId xmlns:a16="http://schemas.microsoft.com/office/drawing/2014/main" id="{E1269742-D2A0-7CB0-8468-F40D7F2D98AC}"/>
              </a:ext>
            </a:extLst>
          </p:cNvPr>
          <p:cNvSpPr/>
          <p:nvPr/>
        </p:nvSpPr>
        <p:spPr>
          <a:xfrm>
            <a:off x="4466712" y="3602696"/>
            <a:ext cx="347666" cy="347666"/>
          </a:xfrm>
          <a:prstGeom prst="ellipse">
            <a:avLst/>
          </a:prstGeom>
          <a:noFill/>
          <a:ln w="19050">
            <a:solidFill>
              <a:schemeClr val="accent3"/>
            </a:solidFill>
            <a:prstDash val="dash"/>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sp>
        <p:nvSpPr>
          <p:cNvPr id="59" name="椭圆 58">
            <a:extLst>
              <a:ext uri="{FF2B5EF4-FFF2-40B4-BE49-F238E27FC236}">
                <a16:creationId xmlns:a16="http://schemas.microsoft.com/office/drawing/2014/main" id="{6A44C60F-867A-02CF-2810-863EFAD047DD}"/>
              </a:ext>
            </a:extLst>
          </p:cNvPr>
          <p:cNvSpPr/>
          <p:nvPr/>
        </p:nvSpPr>
        <p:spPr>
          <a:xfrm>
            <a:off x="7379685" y="3649812"/>
            <a:ext cx="253434" cy="253434"/>
          </a:xfrm>
          <a:prstGeom prst="ellipse">
            <a:avLst/>
          </a:prstGeom>
          <a:gradFill flip="none" rotWithShape="1">
            <a:gsLst>
              <a:gs pos="0">
                <a:schemeClr val="accent6"/>
              </a:gs>
              <a:gs pos="100000">
                <a:schemeClr val="accent5"/>
              </a:gs>
            </a:gsLst>
            <a:lin ang="16200000" scaled="1"/>
            <a:tileRect/>
          </a:gradFill>
          <a:ln w="28575">
            <a:noFill/>
          </a:ln>
          <a:effectLst>
            <a:outerShdw blurRad="330200" dist="177800" dir="5400000" algn="t" rotWithShape="0">
              <a:schemeClr val="accent6">
                <a:lumMod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sp>
        <p:nvSpPr>
          <p:cNvPr id="60" name="椭圆 59">
            <a:extLst>
              <a:ext uri="{FF2B5EF4-FFF2-40B4-BE49-F238E27FC236}">
                <a16:creationId xmlns:a16="http://schemas.microsoft.com/office/drawing/2014/main" id="{56AD067C-037C-37B3-E61A-FF8FED40AF24}"/>
              </a:ext>
            </a:extLst>
          </p:cNvPr>
          <p:cNvSpPr/>
          <p:nvPr/>
        </p:nvSpPr>
        <p:spPr>
          <a:xfrm>
            <a:off x="7332569" y="3602696"/>
            <a:ext cx="347666" cy="347666"/>
          </a:xfrm>
          <a:prstGeom prst="ellipse">
            <a:avLst/>
          </a:prstGeom>
          <a:noFill/>
          <a:ln w="19050">
            <a:solidFill>
              <a:schemeClr val="accent6"/>
            </a:solidFill>
            <a:prstDash val="dash"/>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sp>
        <p:nvSpPr>
          <p:cNvPr id="63" name="椭圆 62">
            <a:extLst>
              <a:ext uri="{FF2B5EF4-FFF2-40B4-BE49-F238E27FC236}">
                <a16:creationId xmlns:a16="http://schemas.microsoft.com/office/drawing/2014/main" id="{9B7235B0-B5B6-92AA-2CA0-5EAF97FAED55}"/>
              </a:ext>
            </a:extLst>
          </p:cNvPr>
          <p:cNvSpPr/>
          <p:nvPr/>
        </p:nvSpPr>
        <p:spPr>
          <a:xfrm>
            <a:off x="10245542" y="3649812"/>
            <a:ext cx="253434" cy="253434"/>
          </a:xfrm>
          <a:prstGeom prst="ellipse">
            <a:avLst/>
          </a:prstGeom>
          <a:gradFill flip="none" rotWithShape="1">
            <a:gsLst>
              <a:gs pos="0">
                <a:schemeClr val="accent4"/>
              </a:gs>
              <a:gs pos="100000">
                <a:schemeClr val="accent3"/>
              </a:gs>
            </a:gsLst>
            <a:lin ang="13500000" scaled="1"/>
            <a:tileRect/>
          </a:grad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sp>
        <p:nvSpPr>
          <p:cNvPr id="64" name="椭圆 63">
            <a:extLst>
              <a:ext uri="{FF2B5EF4-FFF2-40B4-BE49-F238E27FC236}">
                <a16:creationId xmlns:a16="http://schemas.microsoft.com/office/drawing/2014/main" id="{B0494D92-7CC8-4114-6CF6-0A3FAEB3E671}"/>
              </a:ext>
            </a:extLst>
          </p:cNvPr>
          <p:cNvSpPr/>
          <p:nvPr/>
        </p:nvSpPr>
        <p:spPr>
          <a:xfrm>
            <a:off x="10198426" y="3602696"/>
            <a:ext cx="347666" cy="347666"/>
          </a:xfrm>
          <a:prstGeom prst="ellipse">
            <a:avLst/>
          </a:prstGeom>
          <a:noFill/>
          <a:ln w="19050">
            <a:solidFill>
              <a:schemeClr val="accent3"/>
            </a:solidFill>
            <a:prstDash val="dash"/>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sp>
        <p:nvSpPr>
          <p:cNvPr id="67" name="9">
            <a:extLst>
              <a:ext uri="{FF2B5EF4-FFF2-40B4-BE49-F238E27FC236}">
                <a16:creationId xmlns:a16="http://schemas.microsoft.com/office/drawing/2014/main" id="{C5D71A75-B864-B54C-A585-2D8BF2F311D4}"/>
              </a:ext>
            </a:extLst>
          </p:cNvPr>
          <p:cNvSpPr/>
          <p:nvPr/>
        </p:nvSpPr>
        <p:spPr>
          <a:xfrm>
            <a:off x="851359" y="3070265"/>
            <a:ext cx="1846659" cy="369332"/>
          </a:xfrm>
          <a:prstGeom prst="rect">
            <a:avLst/>
          </a:prstGeom>
        </p:spPr>
        <p:txBody>
          <a:bodyPr wrap="none" lIns="0" tIns="0" rIns="0" bIns="0">
            <a:noAutofit/>
          </a:bodyPr>
          <a:lstStyle/>
          <a:p>
            <a:pPr marL="0" marR="0" lvl="0" indent="0" algn="ctr" defTabSz="914400" rtl="0" eaLnBrk="1" fontAlgn="auto" latinLnBrk="1" hangingPunct="1">
              <a:lnSpc>
                <a:spcPct val="100000"/>
              </a:lnSpc>
              <a:spcBef>
                <a:spcPts val="0"/>
              </a:spcBef>
              <a:spcAft>
                <a:spcPts val="0"/>
              </a:spcAft>
              <a:buClrTx/>
              <a:buSzTx/>
              <a:buFontTx/>
              <a:buNone/>
              <a:defRPr/>
            </a:pPr>
            <a:r>
              <a:rPr kumimoji="0" lang="zh-CN" altLang="en-US" sz="2400" i="0" u="none" strike="noStrike" kern="1200" cap="none" spc="0" normalizeH="0" baseline="0" noProof="0" dirty="0">
                <a:ln>
                  <a:noFill/>
                </a:ln>
                <a:solidFill>
                  <a:schemeClr val="tx1">
                    <a:lumMod val="95000"/>
                    <a:lumOff val="5000"/>
                  </a:schemeClr>
                </a:solidFill>
                <a:effectLst/>
                <a:uLnTx/>
                <a:uFillTx/>
                <a:latin typeface="+mj-ea"/>
                <a:ea typeface="+mj-ea"/>
                <a:cs typeface="+mn-ea"/>
                <a:sym typeface="+mn-lt"/>
              </a:rPr>
              <a:t>增强人员培训</a:t>
            </a:r>
          </a:p>
        </p:txBody>
      </p:sp>
      <p:sp>
        <p:nvSpPr>
          <p:cNvPr id="68" name="1">
            <a:extLst>
              <a:ext uri="{FF2B5EF4-FFF2-40B4-BE49-F238E27FC236}">
                <a16:creationId xmlns:a16="http://schemas.microsoft.com/office/drawing/2014/main" id="{ECDACF33-9833-8879-7E8D-975439AE638E}"/>
              </a:ext>
            </a:extLst>
          </p:cNvPr>
          <p:cNvSpPr/>
          <p:nvPr/>
        </p:nvSpPr>
        <p:spPr>
          <a:xfrm rot="10800000">
            <a:off x="564876" y="4187824"/>
            <a:ext cx="2419624" cy="1896237"/>
          </a:xfrm>
          <a:prstGeom prst="roundRect">
            <a:avLst>
              <a:gd name="adj" fmla="val 2700"/>
            </a:avLst>
          </a:prstGeom>
          <a:solidFill>
            <a:schemeClr val="bg1"/>
          </a:solidFill>
          <a:ln w="25400" cap="flat" cmpd="sng" algn="ctr">
            <a:gradFill>
              <a:gsLst>
                <a:gs pos="0">
                  <a:schemeClr val="accent3">
                    <a:alpha val="0"/>
                  </a:schemeClr>
                </a:gs>
                <a:gs pos="100000">
                  <a:schemeClr val="accent3"/>
                </a:gs>
              </a:gsLst>
              <a:lin ang="5400000" scaled="1"/>
            </a:gradFill>
            <a:prstDash val="solid"/>
            <a:miter lim="800000"/>
          </a:ln>
          <a:effectLst>
            <a:outerShdw blurRad="533400" dist="165100" dir="5400000" algn="t" rotWithShape="0">
              <a:schemeClr val="accent3">
                <a:alpha val="10000"/>
              </a:schemeClr>
            </a:outerShdw>
          </a:effectLst>
        </p:spPr>
        <p:txBody>
          <a:bodyPr anchor="ctr">
            <a:noAutofit/>
          </a:bodyPr>
          <a:lstStyle/>
          <a:p>
            <a:pPr algn="ctr"/>
            <a:endParaRPr kern="0" dirty="0">
              <a:solidFill>
                <a:prstClr val="white"/>
              </a:solidFill>
              <a:cs typeface="+mn-ea"/>
              <a:sym typeface="+mn-lt"/>
            </a:endParaRPr>
          </a:p>
        </p:txBody>
      </p:sp>
      <p:sp>
        <p:nvSpPr>
          <p:cNvPr id="69" name="10">
            <a:extLst>
              <a:ext uri="{FF2B5EF4-FFF2-40B4-BE49-F238E27FC236}">
                <a16:creationId xmlns:a16="http://schemas.microsoft.com/office/drawing/2014/main" id="{0A9B8E81-D8E2-2C71-EF59-7A770B9F2AD6}"/>
              </a:ext>
            </a:extLst>
          </p:cNvPr>
          <p:cNvSpPr/>
          <p:nvPr/>
        </p:nvSpPr>
        <p:spPr>
          <a:xfrm>
            <a:off x="780776" y="4330126"/>
            <a:ext cx="1987824" cy="1191160"/>
          </a:xfrm>
          <a:prstGeom prst="rect">
            <a:avLst/>
          </a:prstGeom>
        </p:spPr>
        <p:txBody>
          <a:bodyPr wrap="square">
            <a:noAutofit/>
          </a:bodyPr>
          <a:lstStyle/>
          <a:p>
            <a:pPr latinLnBrk="1">
              <a:lnSpc>
                <a:spcPct val="130000"/>
              </a:lnSpc>
            </a:pPr>
            <a:r>
              <a:rPr lang="zh-CN" altLang="en-US" sz="1400" dirty="0">
                <a:solidFill>
                  <a:schemeClr val="bg2">
                    <a:lumMod val="25000"/>
                  </a:schemeClr>
                </a:solidFill>
                <a:cs typeface="+mn-ea"/>
                <a:sym typeface="+mn-lt"/>
              </a:rPr>
              <a:t>此处添加正文，文字是您思想的提炼为了演示发布的此处添加正文文字是您思想的提炼为思</a:t>
            </a:r>
          </a:p>
        </p:txBody>
      </p:sp>
      <p:sp>
        <p:nvSpPr>
          <p:cNvPr id="70" name="9">
            <a:extLst>
              <a:ext uri="{FF2B5EF4-FFF2-40B4-BE49-F238E27FC236}">
                <a16:creationId xmlns:a16="http://schemas.microsoft.com/office/drawing/2014/main" id="{735AEC34-422E-66AC-C700-7A774B4F4D6C}"/>
              </a:ext>
            </a:extLst>
          </p:cNvPr>
          <p:cNvSpPr/>
          <p:nvPr/>
        </p:nvSpPr>
        <p:spPr>
          <a:xfrm>
            <a:off x="6583073" y="3070265"/>
            <a:ext cx="1846659" cy="369332"/>
          </a:xfrm>
          <a:prstGeom prst="rect">
            <a:avLst/>
          </a:prstGeom>
        </p:spPr>
        <p:txBody>
          <a:bodyPr wrap="none" lIns="0" tIns="0" rIns="0" bIns="0">
            <a:noAutofit/>
          </a:bodyPr>
          <a:lstStyle/>
          <a:p>
            <a:pPr marL="0" marR="0" lvl="0" indent="0" algn="ctr" defTabSz="914400" rtl="0" eaLnBrk="1" fontAlgn="auto" latinLnBrk="1" hangingPunct="1">
              <a:lnSpc>
                <a:spcPct val="100000"/>
              </a:lnSpc>
              <a:spcBef>
                <a:spcPts val="0"/>
              </a:spcBef>
              <a:spcAft>
                <a:spcPts val="0"/>
              </a:spcAft>
              <a:buClrTx/>
              <a:buSzTx/>
              <a:buFontTx/>
              <a:buNone/>
              <a:defRPr/>
            </a:pPr>
            <a:r>
              <a:rPr kumimoji="0" lang="zh-CN" altLang="en-US" sz="2400" i="0" u="none" strike="noStrike" kern="1200" cap="none" spc="0" normalizeH="0" baseline="0" noProof="0" dirty="0">
                <a:ln>
                  <a:noFill/>
                </a:ln>
                <a:solidFill>
                  <a:schemeClr val="tx1">
                    <a:lumMod val="95000"/>
                    <a:lumOff val="5000"/>
                  </a:schemeClr>
                </a:solidFill>
                <a:effectLst/>
                <a:uLnTx/>
                <a:uFillTx/>
                <a:latin typeface="+mj-ea"/>
                <a:ea typeface="+mj-ea"/>
                <a:cs typeface="+mn-ea"/>
                <a:sym typeface="+mn-lt"/>
              </a:rPr>
              <a:t>升级管理制度</a:t>
            </a:r>
          </a:p>
        </p:txBody>
      </p:sp>
      <p:sp>
        <p:nvSpPr>
          <p:cNvPr id="71" name="1">
            <a:extLst>
              <a:ext uri="{FF2B5EF4-FFF2-40B4-BE49-F238E27FC236}">
                <a16:creationId xmlns:a16="http://schemas.microsoft.com/office/drawing/2014/main" id="{F452CF48-4089-B81C-9114-42A9DB323E74}"/>
              </a:ext>
            </a:extLst>
          </p:cNvPr>
          <p:cNvSpPr/>
          <p:nvPr/>
        </p:nvSpPr>
        <p:spPr>
          <a:xfrm rot="10800000">
            <a:off x="6296590" y="4187824"/>
            <a:ext cx="2419624" cy="1896237"/>
          </a:xfrm>
          <a:prstGeom prst="roundRect">
            <a:avLst>
              <a:gd name="adj" fmla="val 2700"/>
            </a:avLst>
          </a:prstGeom>
          <a:solidFill>
            <a:schemeClr val="bg1"/>
          </a:solidFill>
          <a:ln w="25400" cap="flat" cmpd="sng" algn="ctr">
            <a:gradFill>
              <a:gsLst>
                <a:gs pos="0">
                  <a:schemeClr val="accent6">
                    <a:alpha val="0"/>
                  </a:schemeClr>
                </a:gs>
                <a:gs pos="100000">
                  <a:schemeClr val="accent6"/>
                </a:gs>
              </a:gsLst>
              <a:lin ang="5400000" scaled="1"/>
            </a:gradFill>
            <a:prstDash val="solid"/>
            <a:miter lim="800000"/>
          </a:ln>
          <a:effectLst>
            <a:outerShdw blurRad="533400" dist="165100" dir="5400000" algn="t" rotWithShape="0">
              <a:schemeClr val="accent6">
                <a:alpha val="10000"/>
              </a:schemeClr>
            </a:outerShdw>
          </a:effectLst>
        </p:spPr>
        <p:txBody>
          <a:bodyPr anchor="ctr">
            <a:noAutofit/>
          </a:bodyPr>
          <a:lstStyle/>
          <a:p>
            <a:pPr algn="ctr"/>
            <a:endParaRPr kern="0" dirty="0">
              <a:solidFill>
                <a:prstClr val="white"/>
              </a:solidFill>
              <a:cs typeface="+mn-ea"/>
              <a:sym typeface="+mn-lt"/>
            </a:endParaRPr>
          </a:p>
        </p:txBody>
      </p:sp>
      <p:sp>
        <p:nvSpPr>
          <p:cNvPr id="72" name="10">
            <a:extLst>
              <a:ext uri="{FF2B5EF4-FFF2-40B4-BE49-F238E27FC236}">
                <a16:creationId xmlns:a16="http://schemas.microsoft.com/office/drawing/2014/main" id="{0A13E02A-A635-5800-5CC1-23BCA202CDBB}"/>
              </a:ext>
            </a:extLst>
          </p:cNvPr>
          <p:cNvSpPr/>
          <p:nvPr/>
        </p:nvSpPr>
        <p:spPr>
          <a:xfrm>
            <a:off x="6512490" y="4330126"/>
            <a:ext cx="1987824" cy="1191160"/>
          </a:xfrm>
          <a:prstGeom prst="rect">
            <a:avLst/>
          </a:prstGeom>
        </p:spPr>
        <p:txBody>
          <a:bodyPr wrap="square">
            <a:noAutofit/>
          </a:bodyPr>
          <a:lstStyle/>
          <a:p>
            <a:pPr latinLnBrk="1">
              <a:lnSpc>
                <a:spcPct val="130000"/>
              </a:lnSpc>
            </a:pPr>
            <a:r>
              <a:rPr lang="zh-CN" altLang="en-US" sz="1400" dirty="0">
                <a:solidFill>
                  <a:schemeClr val="bg2">
                    <a:lumMod val="25000"/>
                  </a:schemeClr>
                </a:solidFill>
                <a:cs typeface="+mn-ea"/>
                <a:sym typeface="+mn-lt"/>
              </a:rPr>
              <a:t>此处添加正文，文字是您思想的提炼为了演示发布的此处添加正文文字是您思想的提炼为思</a:t>
            </a:r>
          </a:p>
        </p:txBody>
      </p:sp>
      <p:sp>
        <p:nvSpPr>
          <p:cNvPr id="73" name="9">
            <a:extLst>
              <a:ext uri="{FF2B5EF4-FFF2-40B4-BE49-F238E27FC236}">
                <a16:creationId xmlns:a16="http://schemas.microsoft.com/office/drawing/2014/main" id="{B6F0A7D5-5B4E-F7E2-F82E-AFAD85ADA674}"/>
              </a:ext>
            </a:extLst>
          </p:cNvPr>
          <p:cNvSpPr/>
          <p:nvPr/>
        </p:nvSpPr>
        <p:spPr>
          <a:xfrm>
            <a:off x="3717216" y="4229749"/>
            <a:ext cx="1846659" cy="369332"/>
          </a:xfrm>
          <a:prstGeom prst="rect">
            <a:avLst/>
          </a:prstGeom>
        </p:spPr>
        <p:txBody>
          <a:bodyPr wrap="none" lIns="0" tIns="0" rIns="0" bIns="0">
            <a:noAutofit/>
          </a:bodyPr>
          <a:lstStyle/>
          <a:p>
            <a:pPr marL="0" marR="0" lvl="0" indent="0" algn="ctr" defTabSz="914400" rtl="0" eaLnBrk="1" fontAlgn="auto" latinLnBrk="1" hangingPunct="1">
              <a:lnSpc>
                <a:spcPct val="100000"/>
              </a:lnSpc>
              <a:spcBef>
                <a:spcPts val="0"/>
              </a:spcBef>
              <a:spcAft>
                <a:spcPts val="0"/>
              </a:spcAft>
              <a:buClrTx/>
              <a:buSzTx/>
              <a:buFontTx/>
              <a:buNone/>
              <a:defRPr/>
            </a:pPr>
            <a:r>
              <a:rPr kumimoji="0" lang="zh-CN" altLang="en-US" sz="2400" i="0" u="none" strike="noStrike" kern="1200" cap="none" spc="0" normalizeH="0" baseline="0" noProof="0" dirty="0">
                <a:ln>
                  <a:noFill/>
                </a:ln>
                <a:solidFill>
                  <a:schemeClr val="tx1">
                    <a:lumMod val="95000"/>
                    <a:lumOff val="5000"/>
                  </a:schemeClr>
                </a:solidFill>
                <a:effectLst/>
                <a:uLnTx/>
                <a:uFillTx/>
                <a:latin typeface="+mj-ea"/>
                <a:ea typeface="+mj-ea"/>
                <a:cs typeface="+mn-ea"/>
                <a:sym typeface="+mn-lt"/>
              </a:rPr>
              <a:t>每周市场工作</a:t>
            </a:r>
          </a:p>
        </p:txBody>
      </p:sp>
      <p:sp>
        <p:nvSpPr>
          <p:cNvPr id="74" name="1">
            <a:extLst>
              <a:ext uri="{FF2B5EF4-FFF2-40B4-BE49-F238E27FC236}">
                <a16:creationId xmlns:a16="http://schemas.microsoft.com/office/drawing/2014/main" id="{18AAF8FC-2875-EABC-ECE4-62019D86526A}"/>
              </a:ext>
            </a:extLst>
          </p:cNvPr>
          <p:cNvSpPr/>
          <p:nvPr/>
        </p:nvSpPr>
        <p:spPr>
          <a:xfrm>
            <a:off x="3430733" y="1564170"/>
            <a:ext cx="2419624" cy="1896237"/>
          </a:xfrm>
          <a:prstGeom prst="roundRect">
            <a:avLst>
              <a:gd name="adj" fmla="val 2700"/>
            </a:avLst>
          </a:prstGeom>
          <a:solidFill>
            <a:schemeClr val="bg1"/>
          </a:solidFill>
          <a:ln w="25400" cap="flat" cmpd="sng" algn="ctr">
            <a:gradFill>
              <a:gsLst>
                <a:gs pos="0">
                  <a:schemeClr val="accent3">
                    <a:alpha val="0"/>
                  </a:schemeClr>
                </a:gs>
                <a:gs pos="100000">
                  <a:schemeClr val="accent3"/>
                </a:gs>
              </a:gsLst>
              <a:lin ang="5400000" scaled="1"/>
            </a:gradFill>
            <a:prstDash val="solid"/>
            <a:miter lim="800000"/>
          </a:ln>
          <a:effectLst>
            <a:outerShdw blurRad="533400" dist="165100" dir="5400000" algn="t" rotWithShape="0">
              <a:schemeClr val="accent3">
                <a:alpha val="10000"/>
              </a:schemeClr>
            </a:outerShdw>
          </a:effectLst>
        </p:spPr>
        <p:txBody>
          <a:bodyPr anchor="ctr">
            <a:noAutofit/>
          </a:bodyPr>
          <a:lstStyle/>
          <a:p>
            <a:pPr algn="ctr"/>
            <a:endParaRPr kern="0" dirty="0">
              <a:solidFill>
                <a:prstClr val="white"/>
              </a:solidFill>
              <a:cs typeface="+mn-ea"/>
              <a:sym typeface="+mn-lt"/>
            </a:endParaRPr>
          </a:p>
        </p:txBody>
      </p:sp>
      <p:sp>
        <p:nvSpPr>
          <p:cNvPr id="75" name="10">
            <a:extLst>
              <a:ext uri="{FF2B5EF4-FFF2-40B4-BE49-F238E27FC236}">
                <a16:creationId xmlns:a16="http://schemas.microsoft.com/office/drawing/2014/main" id="{5089D1C8-8F71-EFF2-29A1-087C20850D10}"/>
              </a:ext>
            </a:extLst>
          </p:cNvPr>
          <p:cNvSpPr/>
          <p:nvPr/>
        </p:nvSpPr>
        <p:spPr>
          <a:xfrm>
            <a:off x="3646633" y="2109316"/>
            <a:ext cx="1987824" cy="1191160"/>
          </a:xfrm>
          <a:prstGeom prst="rect">
            <a:avLst/>
          </a:prstGeom>
        </p:spPr>
        <p:txBody>
          <a:bodyPr wrap="square">
            <a:noAutofit/>
          </a:bodyPr>
          <a:lstStyle/>
          <a:p>
            <a:pPr latinLnBrk="1">
              <a:lnSpc>
                <a:spcPct val="130000"/>
              </a:lnSpc>
            </a:pPr>
            <a:r>
              <a:rPr lang="zh-CN" altLang="en-US" sz="1400" dirty="0">
                <a:solidFill>
                  <a:schemeClr val="bg2">
                    <a:lumMod val="25000"/>
                  </a:schemeClr>
                </a:solidFill>
                <a:cs typeface="+mn-ea"/>
                <a:sym typeface="+mn-lt"/>
              </a:rPr>
              <a:t>此处添加正文，文字是您思想的提炼为了演示发布的此处添加正文文字是您思想的提炼为思</a:t>
            </a:r>
          </a:p>
        </p:txBody>
      </p:sp>
      <p:sp>
        <p:nvSpPr>
          <p:cNvPr id="79" name="9">
            <a:extLst>
              <a:ext uri="{FF2B5EF4-FFF2-40B4-BE49-F238E27FC236}">
                <a16:creationId xmlns:a16="http://schemas.microsoft.com/office/drawing/2014/main" id="{E426B9E4-9970-5646-63E6-44BCDBFC2A32}"/>
              </a:ext>
            </a:extLst>
          </p:cNvPr>
          <p:cNvSpPr/>
          <p:nvPr/>
        </p:nvSpPr>
        <p:spPr>
          <a:xfrm>
            <a:off x="9448930" y="4229749"/>
            <a:ext cx="1846659" cy="369332"/>
          </a:xfrm>
          <a:prstGeom prst="rect">
            <a:avLst/>
          </a:prstGeom>
        </p:spPr>
        <p:txBody>
          <a:bodyPr wrap="none" lIns="0" tIns="0" rIns="0" bIns="0">
            <a:noAutofit/>
          </a:bodyPr>
          <a:lstStyle/>
          <a:p>
            <a:pPr marL="0" marR="0" lvl="0" indent="0" algn="ctr" defTabSz="914400" rtl="0" eaLnBrk="1" fontAlgn="auto" latinLnBrk="1" hangingPunct="1">
              <a:lnSpc>
                <a:spcPct val="100000"/>
              </a:lnSpc>
              <a:spcBef>
                <a:spcPts val="0"/>
              </a:spcBef>
              <a:spcAft>
                <a:spcPts val="0"/>
              </a:spcAft>
              <a:buClrTx/>
              <a:buSzTx/>
              <a:buFontTx/>
              <a:buNone/>
              <a:defRPr/>
            </a:pPr>
            <a:r>
              <a:rPr kumimoji="0" lang="zh-CN" altLang="en-US" sz="2400" i="0" u="none" strike="noStrike" kern="1200" cap="none" spc="0" normalizeH="0" baseline="0" noProof="0" dirty="0">
                <a:ln>
                  <a:noFill/>
                </a:ln>
                <a:solidFill>
                  <a:schemeClr val="tx1">
                    <a:lumMod val="95000"/>
                    <a:lumOff val="5000"/>
                  </a:schemeClr>
                </a:solidFill>
                <a:effectLst/>
                <a:uLnTx/>
                <a:uFillTx/>
                <a:latin typeface="+mj-ea"/>
                <a:ea typeface="+mj-ea"/>
                <a:cs typeface="+mn-ea"/>
                <a:sym typeface="+mn-lt"/>
              </a:rPr>
              <a:t>每周复盘总结</a:t>
            </a:r>
          </a:p>
        </p:txBody>
      </p:sp>
      <p:sp>
        <p:nvSpPr>
          <p:cNvPr id="80" name="1">
            <a:extLst>
              <a:ext uri="{FF2B5EF4-FFF2-40B4-BE49-F238E27FC236}">
                <a16:creationId xmlns:a16="http://schemas.microsoft.com/office/drawing/2014/main" id="{4684C920-4216-2362-A8F5-94EEA1CA4CFC}"/>
              </a:ext>
            </a:extLst>
          </p:cNvPr>
          <p:cNvSpPr/>
          <p:nvPr/>
        </p:nvSpPr>
        <p:spPr>
          <a:xfrm>
            <a:off x="9162447" y="1564170"/>
            <a:ext cx="2419624" cy="1896237"/>
          </a:xfrm>
          <a:prstGeom prst="roundRect">
            <a:avLst>
              <a:gd name="adj" fmla="val 2700"/>
            </a:avLst>
          </a:prstGeom>
          <a:solidFill>
            <a:schemeClr val="bg1"/>
          </a:solidFill>
          <a:ln w="25400" cap="flat" cmpd="sng" algn="ctr">
            <a:gradFill>
              <a:gsLst>
                <a:gs pos="0">
                  <a:schemeClr val="accent3">
                    <a:alpha val="0"/>
                  </a:schemeClr>
                </a:gs>
                <a:gs pos="100000">
                  <a:schemeClr val="accent3"/>
                </a:gs>
              </a:gsLst>
              <a:lin ang="5400000" scaled="1"/>
            </a:gradFill>
            <a:prstDash val="solid"/>
            <a:miter lim="800000"/>
          </a:ln>
          <a:effectLst>
            <a:outerShdw blurRad="533400" dist="165100" dir="5400000" algn="t" rotWithShape="0">
              <a:schemeClr val="accent3">
                <a:alpha val="10000"/>
              </a:schemeClr>
            </a:outerShdw>
          </a:effectLst>
        </p:spPr>
        <p:txBody>
          <a:bodyPr anchor="ctr">
            <a:noAutofit/>
          </a:bodyPr>
          <a:lstStyle/>
          <a:p>
            <a:pPr algn="ctr"/>
            <a:endParaRPr kern="0" dirty="0">
              <a:solidFill>
                <a:prstClr val="white"/>
              </a:solidFill>
              <a:cs typeface="+mn-ea"/>
              <a:sym typeface="+mn-lt"/>
            </a:endParaRPr>
          </a:p>
        </p:txBody>
      </p:sp>
      <p:sp>
        <p:nvSpPr>
          <p:cNvPr id="81" name="10">
            <a:extLst>
              <a:ext uri="{FF2B5EF4-FFF2-40B4-BE49-F238E27FC236}">
                <a16:creationId xmlns:a16="http://schemas.microsoft.com/office/drawing/2014/main" id="{CAC017BF-8EE3-B7F7-AB37-7F31C124E44A}"/>
              </a:ext>
            </a:extLst>
          </p:cNvPr>
          <p:cNvSpPr/>
          <p:nvPr/>
        </p:nvSpPr>
        <p:spPr>
          <a:xfrm>
            <a:off x="9378347" y="2109316"/>
            <a:ext cx="1987824" cy="1191160"/>
          </a:xfrm>
          <a:prstGeom prst="rect">
            <a:avLst/>
          </a:prstGeom>
        </p:spPr>
        <p:txBody>
          <a:bodyPr wrap="square">
            <a:noAutofit/>
          </a:bodyPr>
          <a:lstStyle/>
          <a:p>
            <a:pPr latinLnBrk="1">
              <a:lnSpc>
                <a:spcPct val="130000"/>
              </a:lnSpc>
            </a:pPr>
            <a:r>
              <a:rPr lang="zh-CN" altLang="en-US" sz="1400" dirty="0">
                <a:solidFill>
                  <a:schemeClr val="bg2">
                    <a:lumMod val="25000"/>
                  </a:schemeClr>
                </a:solidFill>
                <a:cs typeface="+mn-ea"/>
                <a:sym typeface="+mn-lt"/>
              </a:rPr>
              <a:t>此处添加正文，文字是您思想的提炼为了演示发布的此处添加正文文字是您思想的提炼为思</a:t>
            </a:r>
          </a:p>
        </p:txBody>
      </p:sp>
      <p:grpSp>
        <p:nvGrpSpPr>
          <p:cNvPr id="34" name="组合 33">
            <a:extLst>
              <a:ext uri="{FF2B5EF4-FFF2-40B4-BE49-F238E27FC236}">
                <a16:creationId xmlns:a16="http://schemas.microsoft.com/office/drawing/2014/main" id="{0C4E0E1C-A20C-32BE-9BFC-C41E48F262EF}"/>
              </a:ext>
            </a:extLst>
          </p:cNvPr>
          <p:cNvGrpSpPr/>
          <p:nvPr/>
        </p:nvGrpSpPr>
        <p:grpSpPr>
          <a:xfrm>
            <a:off x="10773673" y="972654"/>
            <a:ext cx="808727" cy="405940"/>
            <a:chOff x="8863100" y="1084424"/>
            <a:chExt cx="808727" cy="405940"/>
          </a:xfrm>
          <a:gradFill>
            <a:gsLst>
              <a:gs pos="0">
                <a:schemeClr val="accent4">
                  <a:alpha val="50000"/>
                </a:schemeClr>
              </a:gs>
              <a:gs pos="100000">
                <a:schemeClr val="accent3">
                  <a:lumMod val="75000"/>
                </a:schemeClr>
              </a:gs>
            </a:gsLst>
            <a:lin ang="16200000" scaled="1"/>
          </a:gradFill>
        </p:grpSpPr>
        <p:sp>
          <p:nvSpPr>
            <p:cNvPr id="36" name="等腰三角形 35">
              <a:extLst>
                <a:ext uri="{FF2B5EF4-FFF2-40B4-BE49-F238E27FC236}">
                  <a16:creationId xmlns:a16="http://schemas.microsoft.com/office/drawing/2014/main" id="{06CBACAA-FA7E-AC84-7CBB-9B98AFA46F09}"/>
                </a:ext>
              </a:extLst>
            </p:cNvPr>
            <p:cNvSpPr/>
            <p:nvPr/>
          </p:nvSpPr>
          <p:spPr>
            <a:xfrm>
              <a:off x="8863100" y="1198065"/>
              <a:ext cx="339067" cy="292299"/>
            </a:xfrm>
            <a:prstGeom prst="triangle">
              <a:avLst/>
            </a:prstGeom>
            <a:grp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sp>
          <p:nvSpPr>
            <p:cNvPr id="37" name="等腰三角形 36">
              <a:extLst>
                <a:ext uri="{FF2B5EF4-FFF2-40B4-BE49-F238E27FC236}">
                  <a16:creationId xmlns:a16="http://schemas.microsoft.com/office/drawing/2014/main" id="{9391546E-36CA-4D95-067F-293A89E99666}"/>
                </a:ext>
              </a:extLst>
            </p:cNvPr>
            <p:cNvSpPr/>
            <p:nvPr/>
          </p:nvSpPr>
          <p:spPr>
            <a:xfrm rot="10800000">
              <a:off x="9097930" y="1084424"/>
              <a:ext cx="339067" cy="292299"/>
            </a:xfrm>
            <a:prstGeom prst="triangle">
              <a:avLst/>
            </a:prstGeom>
            <a:grp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sp>
          <p:nvSpPr>
            <p:cNvPr id="38" name="等腰三角形 37">
              <a:extLst>
                <a:ext uri="{FF2B5EF4-FFF2-40B4-BE49-F238E27FC236}">
                  <a16:creationId xmlns:a16="http://schemas.microsoft.com/office/drawing/2014/main" id="{24434223-FEBC-2CB3-9CC6-6F7AEF614297}"/>
                </a:ext>
              </a:extLst>
            </p:cNvPr>
            <p:cNvSpPr/>
            <p:nvPr/>
          </p:nvSpPr>
          <p:spPr>
            <a:xfrm>
              <a:off x="9332760" y="1198065"/>
              <a:ext cx="339067" cy="292299"/>
            </a:xfrm>
            <a:prstGeom prst="triangle">
              <a:avLst/>
            </a:prstGeom>
            <a:grp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grpSp>
    </p:spTree>
    <p:custDataLst>
      <p:tags r:id="rId1"/>
    </p:custDataLst>
    <p:extLst>
      <p:ext uri="{BB962C8B-B14F-4D97-AF65-F5344CB8AC3E}">
        <p14:creationId xmlns:p14="http://schemas.microsoft.com/office/powerpoint/2010/main" val="3652008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C34C820F-03AA-FB04-ACA9-01E56E61844A}"/>
              </a:ext>
            </a:extLst>
          </p:cNvPr>
          <p:cNvSpPr/>
          <p:nvPr/>
        </p:nvSpPr>
        <p:spPr>
          <a:xfrm>
            <a:off x="461640" y="819052"/>
            <a:ext cx="2441694" cy="713144"/>
          </a:xfrm>
          <a:prstGeom prst="rect">
            <a:avLst/>
          </a:prstGeom>
          <a:noFill/>
        </p:spPr>
        <p:txBody>
          <a:bodyPr wrap="none" rtlCol="0" anchor="ctr" anchorCtr="0">
            <a:noAutofit/>
          </a:bodyPr>
          <a:lstStyle/>
          <a:p>
            <a:pPr>
              <a:lnSpc>
                <a:spcPct val="90000"/>
              </a:lnSpc>
            </a:pPr>
            <a:r>
              <a:rPr lang="zh-CN" altLang="en-US" sz="4400" dirty="0">
                <a:ln w="19050">
                  <a:noFill/>
                </a:ln>
                <a:gradFill>
                  <a:gsLst>
                    <a:gs pos="0">
                      <a:schemeClr val="accent4"/>
                    </a:gs>
                    <a:gs pos="100000">
                      <a:schemeClr val="accent3"/>
                    </a:gs>
                  </a:gsLst>
                  <a:lin ang="10800000" scaled="0"/>
                </a:gradFill>
                <a:effectLst>
                  <a:outerShdw blurRad="381000" dist="63500" dir="5400000" algn="t" rotWithShape="0">
                    <a:srgbClr val="0A1C56">
                      <a:alpha val="15000"/>
                    </a:srgbClr>
                  </a:outerShdw>
                </a:effectLst>
                <a:latin typeface="思源黑体 CN Bold" panose="020B0800000000000000" pitchFamily="34" charset="-122"/>
                <a:ea typeface="思源黑体 CN Bold" panose="020B0800000000000000" pitchFamily="34" charset="-122"/>
                <a:cs typeface="OPPOSans H" panose="00020600040101010101" pitchFamily="18" charset="-122"/>
                <a:sym typeface="思源黑体 CN Bold" panose="020B0800000000000000" pitchFamily="34" charset="-122"/>
              </a:rPr>
              <a:t>项目计划</a:t>
            </a:r>
          </a:p>
        </p:txBody>
      </p:sp>
      <p:sp>
        <p:nvSpPr>
          <p:cNvPr id="27" name="矩形 26">
            <a:extLst>
              <a:ext uri="{FF2B5EF4-FFF2-40B4-BE49-F238E27FC236}">
                <a16:creationId xmlns:a16="http://schemas.microsoft.com/office/drawing/2014/main" id="{781C226F-C871-32A8-AA56-28A3DB4B4EE6}"/>
              </a:ext>
            </a:extLst>
          </p:cNvPr>
          <p:cNvSpPr/>
          <p:nvPr/>
        </p:nvSpPr>
        <p:spPr>
          <a:xfrm>
            <a:off x="581520" y="674870"/>
            <a:ext cx="546945" cy="424732"/>
          </a:xfrm>
          <a:prstGeom prst="rect">
            <a:avLst/>
          </a:prstGeom>
          <a:noFill/>
        </p:spPr>
        <p:txBody>
          <a:bodyPr wrap="none" rtlCol="0" anchor="ctr" anchorCtr="0">
            <a:noAutofit/>
          </a:bodyPr>
          <a:lstStyle/>
          <a:p>
            <a:pPr>
              <a:lnSpc>
                <a:spcPct val="90000"/>
              </a:lnSpc>
            </a:pPr>
            <a:r>
              <a:rPr lang="en-US" altLang="zh-CN" sz="2400" dirty="0">
                <a:ln w="19050">
                  <a:gradFill>
                    <a:gsLst>
                      <a:gs pos="0">
                        <a:schemeClr val="tx1">
                          <a:lumMod val="95000"/>
                          <a:lumOff val="5000"/>
                        </a:schemeClr>
                      </a:gs>
                      <a:gs pos="50000">
                        <a:srgbClr val="0D0D0D"/>
                      </a:gs>
                      <a:gs pos="50000">
                        <a:srgbClr val="0D0D0D">
                          <a:alpha val="0"/>
                        </a:srgbClr>
                      </a:gs>
                    </a:gsLst>
                    <a:lin ang="5400000" scaled="1"/>
                  </a:gradFill>
                </a:ln>
                <a:noFill/>
                <a:effectLst>
                  <a:outerShdw blurRad="381000" dist="63500" dir="5400000" algn="t" rotWithShape="0">
                    <a:srgbClr val="0A1C56">
                      <a:alpha val="15000"/>
                    </a:srgbClr>
                  </a:outerShdw>
                </a:effectLst>
                <a:latin typeface="思源黑体 CN Bold" panose="020B0800000000000000" pitchFamily="34" charset="-122"/>
                <a:ea typeface="OPPOSans H" panose="00020600040101010101" pitchFamily="18" charset="-122"/>
                <a:cs typeface="OPPOSans H" panose="00020600040101010101" pitchFamily="18" charset="-122"/>
                <a:sym typeface="Manrope3 Bold" panose="00000800000000000000" pitchFamily="50" charset="0"/>
              </a:rPr>
              <a:t>03</a:t>
            </a:r>
            <a:endParaRPr lang="zh-CN" altLang="en-US" sz="2400" dirty="0">
              <a:ln w="19050">
                <a:gradFill>
                  <a:gsLst>
                    <a:gs pos="0">
                      <a:schemeClr val="tx1">
                        <a:lumMod val="95000"/>
                        <a:lumOff val="5000"/>
                      </a:schemeClr>
                    </a:gs>
                    <a:gs pos="50000">
                      <a:srgbClr val="0D0D0D"/>
                    </a:gs>
                    <a:gs pos="50000">
                      <a:srgbClr val="0D0D0D">
                        <a:alpha val="0"/>
                      </a:srgbClr>
                    </a:gs>
                  </a:gsLst>
                  <a:lin ang="5400000" scaled="1"/>
                </a:gradFill>
              </a:ln>
              <a:noFill/>
              <a:effectLst>
                <a:outerShdw blurRad="381000" dist="63500" dir="5400000" algn="t" rotWithShape="0">
                  <a:srgbClr val="0A1C56">
                    <a:alpha val="15000"/>
                  </a:srgbClr>
                </a:outerShdw>
              </a:effectLst>
              <a:latin typeface="思源黑体 CN Bold" panose="020B0800000000000000" pitchFamily="34" charset="-122"/>
              <a:ea typeface="OPPOSans H" panose="00020600040101010101" pitchFamily="18" charset="-122"/>
              <a:cs typeface="OPPOSans H" panose="00020600040101010101" pitchFamily="18" charset="-122"/>
              <a:sym typeface="Manrope3 Bold" panose="00000800000000000000" pitchFamily="50" charset="0"/>
            </a:endParaRPr>
          </a:p>
        </p:txBody>
      </p:sp>
      <p:sp>
        <p:nvSpPr>
          <p:cNvPr id="28" name="文本框 27">
            <a:extLst>
              <a:ext uri="{FF2B5EF4-FFF2-40B4-BE49-F238E27FC236}">
                <a16:creationId xmlns:a16="http://schemas.microsoft.com/office/drawing/2014/main" id="{A130AD52-2BD9-AE8F-2111-63D9088F80BB}"/>
              </a:ext>
            </a:extLst>
          </p:cNvPr>
          <p:cNvSpPr txBox="1"/>
          <p:nvPr/>
        </p:nvSpPr>
        <p:spPr>
          <a:xfrm>
            <a:off x="532032" y="1391040"/>
            <a:ext cx="1366400" cy="338554"/>
          </a:xfrm>
          <a:prstGeom prst="rect">
            <a:avLst/>
          </a:prstGeom>
          <a:noFill/>
        </p:spPr>
        <p:txBody>
          <a:bodyPr wrap="none" rtlCol="0" anchor="ctr" anchorCtr="0">
            <a:noAutofit/>
          </a:bodyPr>
          <a:lstStyle/>
          <a:p>
            <a:r>
              <a:rPr lang="en-US" altLang="zh-CN" sz="1600" dirty="0">
                <a:solidFill>
                  <a:schemeClr val="tx1">
                    <a:lumMod val="95000"/>
                    <a:lumOff val="5000"/>
                  </a:schemeClr>
                </a:solidFill>
                <a:latin typeface="思源黑体 CN Medium" panose="020B0600000000000000" pitchFamily="34" charset="-122"/>
                <a:ea typeface="思源黑体 CN Medium" panose="020B0600000000000000" pitchFamily="34" charset="-122"/>
                <a:cs typeface="OPPOSans B" panose="00020600040101010101" charset="-122"/>
                <a:sym typeface="Manrope3 Medium" panose="00000606000000000000" pitchFamily="50" charset="0"/>
              </a:rPr>
              <a:t>project plan</a:t>
            </a:r>
          </a:p>
        </p:txBody>
      </p:sp>
      <p:pic>
        <p:nvPicPr>
          <p:cNvPr id="5" name="图片 4" descr="图片包含 人, 笔记本, 室内, 电脑&#10;&#10;描述已自动生成">
            <a:extLst>
              <a:ext uri="{FF2B5EF4-FFF2-40B4-BE49-F238E27FC236}">
                <a16:creationId xmlns:a16="http://schemas.microsoft.com/office/drawing/2014/main" id="{BDB07CF5-FEEB-0B92-D8DF-EED74D2A56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0703" y="1792846"/>
            <a:ext cx="6176867" cy="4117911"/>
          </a:xfrm>
          <a:prstGeom prst="rect">
            <a:avLst/>
          </a:prstGeom>
        </p:spPr>
      </p:pic>
      <p:sp>
        <p:nvSpPr>
          <p:cNvPr id="6" name="矩形: 圆角 5">
            <a:extLst>
              <a:ext uri="{FF2B5EF4-FFF2-40B4-BE49-F238E27FC236}">
                <a16:creationId xmlns:a16="http://schemas.microsoft.com/office/drawing/2014/main" id="{0F847ADD-E457-C985-9B52-EE03E8647FB3}"/>
              </a:ext>
            </a:extLst>
          </p:cNvPr>
          <p:cNvSpPr/>
          <p:nvPr/>
        </p:nvSpPr>
        <p:spPr>
          <a:xfrm>
            <a:off x="1105673" y="2422144"/>
            <a:ext cx="5500915" cy="2859314"/>
          </a:xfrm>
          <a:prstGeom prst="roundRect">
            <a:avLst>
              <a:gd name="adj" fmla="val 2454"/>
            </a:avLst>
          </a:prstGeom>
          <a:gradFill flip="none" rotWithShape="1">
            <a:gsLst>
              <a:gs pos="0">
                <a:schemeClr val="accent4"/>
              </a:gs>
              <a:gs pos="100000">
                <a:schemeClr val="accent3"/>
              </a:gs>
            </a:gsLst>
            <a:lin ang="13500000" scaled="1"/>
            <a:tileRect/>
          </a:grad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sp>
        <p:nvSpPr>
          <p:cNvPr id="37" name="矩形 36">
            <a:extLst>
              <a:ext uri="{FF2B5EF4-FFF2-40B4-BE49-F238E27FC236}">
                <a16:creationId xmlns:a16="http://schemas.microsoft.com/office/drawing/2014/main" id="{9BACA2B2-EFFA-86C8-38B5-7DCFEFDC956E}"/>
              </a:ext>
            </a:extLst>
          </p:cNvPr>
          <p:cNvSpPr>
            <a:spLocks noChangeArrowheads="1"/>
          </p:cNvSpPr>
          <p:nvPr/>
        </p:nvSpPr>
        <p:spPr bwMode="auto">
          <a:xfrm>
            <a:off x="2863558" y="2987438"/>
            <a:ext cx="1985145" cy="43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noAutofit/>
          </a:bodyPr>
          <a:lstStyle>
            <a:defPPr>
              <a:defRPr lang="zh-CN"/>
            </a:defPPr>
            <a:lvl1pPr marL="0" algn="l" defTabSz="913765" rtl="0" eaLnBrk="1" latinLnBrk="0" hangingPunct="1">
              <a:defRPr sz="1900" kern="1200">
                <a:solidFill>
                  <a:schemeClr val="tx1"/>
                </a:solidFill>
                <a:latin typeface="+mn-lt"/>
                <a:ea typeface="+mn-ea"/>
                <a:cs typeface="+mn-cs"/>
              </a:defRPr>
            </a:lvl1pPr>
            <a:lvl2pPr marL="457200" algn="l" defTabSz="913765" rtl="0" eaLnBrk="1" latinLnBrk="0" hangingPunct="1">
              <a:defRPr sz="1900" kern="1200">
                <a:solidFill>
                  <a:schemeClr val="tx1"/>
                </a:solidFill>
                <a:latin typeface="+mn-lt"/>
                <a:ea typeface="+mn-ea"/>
                <a:cs typeface="+mn-cs"/>
              </a:defRPr>
            </a:lvl2pPr>
            <a:lvl3pPr marL="914400" algn="l" defTabSz="913765" rtl="0" eaLnBrk="1" latinLnBrk="0" hangingPunct="1">
              <a:defRPr sz="1900" kern="1200">
                <a:solidFill>
                  <a:schemeClr val="tx1"/>
                </a:solidFill>
                <a:latin typeface="+mn-lt"/>
                <a:ea typeface="+mn-ea"/>
                <a:cs typeface="+mn-cs"/>
              </a:defRPr>
            </a:lvl3pPr>
            <a:lvl4pPr marL="1371600" algn="l" defTabSz="913765" rtl="0" eaLnBrk="1" latinLnBrk="0" hangingPunct="1">
              <a:defRPr sz="1900" kern="1200">
                <a:solidFill>
                  <a:schemeClr val="tx1"/>
                </a:solidFill>
                <a:latin typeface="+mn-lt"/>
                <a:ea typeface="+mn-ea"/>
                <a:cs typeface="+mn-cs"/>
              </a:defRPr>
            </a:lvl4pPr>
            <a:lvl5pPr marL="1828800" algn="l" defTabSz="913765" rtl="0" eaLnBrk="1" latinLnBrk="0" hangingPunct="1">
              <a:defRPr sz="1900" kern="1200">
                <a:solidFill>
                  <a:schemeClr val="tx1"/>
                </a:solidFill>
                <a:latin typeface="+mn-lt"/>
                <a:ea typeface="+mn-ea"/>
                <a:cs typeface="+mn-cs"/>
              </a:defRPr>
            </a:lvl5pPr>
            <a:lvl6pPr marL="2286000" algn="l" defTabSz="913765" rtl="0" eaLnBrk="1" latinLnBrk="0" hangingPunct="1">
              <a:defRPr sz="1900" kern="1200">
                <a:solidFill>
                  <a:schemeClr val="tx1"/>
                </a:solidFill>
                <a:latin typeface="+mn-lt"/>
                <a:ea typeface="+mn-ea"/>
                <a:cs typeface="+mn-cs"/>
              </a:defRPr>
            </a:lvl6pPr>
            <a:lvl7pPr marL="2743200" algn="l" defTabSz="913765" rtl="0" eaLnBrk="1" latinLnBrk="0" hangingPunct="1">
              <a:defRPr sz="1900" kern="1200">
                <a:solidFill>
                  <a:schemeClr val="tx1"/>
                </a:solidFill>
                <a:latin typeface="+mn-lt"/>
                <a:ea typeface="+mn-ea"/>
                <a:cs typeface="+mn-cs"/>
              </a:defRPr>
            </a:lvl7pPr>
            <a:lvl8pPr marL="3200400" algn="l" defTabSz="913765" rtl="0" eaLnBrk="1" latinLnBrk="0" hangingPunct="1">
              <a:defRPr sz="1900" kern="1200">
                <a:solidFill>
                  <a:schemeClr val="tx1"/>
                </a:solidFill>
                <a:latin typeface="+mn-lt"/>
                <a:ea typeface="+mn-ea"/>
                <a:cs typeface="+mn-cs"/>
              </a:defRPr>
            </a:lvl8pPr>
            <a:lvl9pPr marL="3657600" algn="l" defTabSz="913765" rtl="0" eaLnBrk="1" latinLnBrk="0" hangingPunct="1">
              <a:defRPr sz="1900" kern="1200">
                <a:solidFill>
                  <a:schemeClr val="tx1"/>
                </a:solidFill>
                <a:latin typeface="+mn-lt"/>
                <a:ea typeface="+mn-ea"/>
                <a:cs typeface="+mn-cs"/>
              </a:defRPr>
            </a:lvl9pPr>
          </a:lstStyle>
          <a:p>
            <a:pPr defTabSz="914400"/>
            <a:r>
              <a:rPr lang="zh-CN" altLang="en-US" sz="2400" dirty="0">
                <a:solidFill>
                  <a:schemeClr val="bg1"/>
                </a:solidFill>
                <a:latin typeface="思源黑体 CN Bold" panose="020B0800000000000000" pitchFamily="34" charset="-122"/>
                <a:ea typeface="思源黑体 CN Bold" panose="020B0800000000000000" pitchFamily="34" charset="-122"/>
                <a:cs typeface="+mn-ea"/>
                <a:sym typeface="思源黑体 CN Bold" panose="020B0800000000000000" pitchFamily="34" charset="-122"/>
              </a:rPr>
              <a:t>人员培训概述</a:t>
            </a:r>
          </a:p>
        </p:txBody>
      </p:sp>
      <p:sp>
        <p:nvSpPr>
          <p:cNvPr id="38" name="10">
            <a:extLst>
              <a:ext uri="{FF2B5EF4-FFF2-40B4-BE49-F238E27FC236}">
                <a16:creationId xmlns:a16="http://schemas.microsoft.com/office/drawing/2014/main" id="{F32AA5BE-BCC9-EA3E-A984-4E99B8267DE4}"/>
              </a:ext>
            </a:extLst>
          </p:cNvPr>
          <p:cNvSpPr/>
          <p:nvPr/>
        </p:nvSpPr>
        <p:spPr>
          <a:xfrm>
            <a:off x="1543689" y="3514492"/>
            <a:ext cx="4624882" cy="1191160"/>
          </a:xfrm>
          <a:prstGeom prst="rect">
            <a:avLst/>
          </a:prstGeom>
        </p:spPr>
        <p:txBody>
          <a:bodyPr wrap="square">
            <a:noAutofit/>
          </a:bodyPr>
          <a:lstStyle/>
          <a:p>
            <a:pPr algn="ctr" latinLnBrk="1">
              <a:lnSpc>
                <a:spcPct val="130000"/>
              </a:lnSpc>
              <a:defRPr/>
            </a:pPr>
            <a:r>
              <a:rPr kumimoji="0" lang="zh-CN" altLang="en-US" sz="1400" b="0" i="0" u="none" strike="noStrike" kern="1200" cap="none" spc="0" normalizeH="0" baseline="0" noProof="0" dirty="0">
                <a:ln>
                  <a:noFill/>
                </a:ln>
                <a:solidFill>
                  <a:schemeClr val="bg1"/>
                </a:solidFill>
                <a:effectLst/>
                <a:uLnTx/>
                <a:uFillTx/>
                <a:cs typeface="+mn-ea"/>
                <a:sym typeface="+mn-lt"/>
              </a:rPr>
              <a:t>此处添加正文，文字是您思想的提炼为了演示发布的此处添加正文文字是您思想的提炼为</a:t>
            </a:r>
            <a:r>
              <a:rPr lang="zh-CN" altLang="en-US" sz="1400" dirty="0">
                <a:solidFill>
                  <a:schemeClr val="bg1"/>
                </a:solidFill>
                <a:cs typeface="+mn-ea"/>
                <a:sym typeface="+mn-lt"/>
              </a:rPr>
              <a:t>思</a:t>
            </a:r>
            <a:r>
              <a:rPr kumimoji="0" lang="zh-CN" altLang="en-US" sz="1400" b="0" i="0" u="none" strike="noStrike" kern="1200" cap="none" spc="0" normalizeH="0" baseline="0" noProof="0" dirty="0">
                <a:ln>
                  <a:noFill/>
                </a:ln>
                <a:solidFill>
                  <a:schemeClr val="bg1"/>
                </a:solidFill>
                <a:effectLst/>
                <a:uLnTx/>
                <a:uFillTx/>
                <a:cs typeface="+mn-ea"/>
                <a:sym typeface="+mn-lt"/>
              </a:rPr>
              <a:t>此处添加正文，文字是您思想的提炼为了演示发布的此处添加正文文字是您思想的提炼为</a:t>
            </a:r>
            <a:r>
              <a:rPr lang="zh-CN" altLang="en-US" sz="1400" dirty="0">
                <a:solidFill>
                  <a:schemeClr val="bg1"/>
                </a:solidFill>
                <a:cs typeface="+mn-ea"/>
                <a:sym typeface="+mn-lt"/>
              </a:rPr>
              <a:t>思</a:t>
            </a:r>
            <a:endParaRPr kumimoji="0" lang="zh-CN" altLang="en-US" sz="1400" b="0" i="0" u="none" strike="noStrike" kern="1200" cap="none" spc="0" normalizeH="0" baseline="0" noProof="0" dirty="0">
              <a:ln>
                <a:noFill/>
              </a:ln>
              <a:solidFill>
                <a:schemeClr val="bg1"/>
              </a:solidFill>
              <a:effectLst/>
              <a:uLnTx/>
              <a:uFillTx/>
              <a:cs typeface="+mn-ea"/>
              <a:sym typeface="+mn-lt"/>
            </a:endParaRPr>
          </a:p>
        </p:txBody>
      </p:sp>
      <p:grpSp>
        <p:nvGrpSpPr>
          <p:cNvPr id="18" name="组合 17">
            <a:extLst>
              <a:ext uri="{FF2B5EF4-FFF2-40B4-BE49-F238E27FC236}">
                <a16:creationId xmlns:a16="http://schemas.microsoft.com/office/drawing/2014/main" id="{BBAF8A0B-A90E-5F8E-4B95-14D56C232281}"/>
              </a:ext>
            </a:extLst>
          </p:cNvPr>
          <p:cNvGrpSpPr/>
          <p:nvPr/>
        </p:nvGrpSpPr>
        <p:grpSpPr>
          <a:xfrm>
            <a:off x="10773673" y="972654"/>
            <a:ext cx="808727" cy="405940"/>
            <a:chOff x="8863100" y="1084424"/>
            <a:chExt cx="808727" cy="405940"/>
          </a:xfrm>
          <a:gradFill>
            <a:gsLst>
              <a:gs pos="0">
                <a:schemeClr val="accent4">
                  <a:alpha val="50000"/>
                </a:schemeClr>
              </a:gs>
              <a:gs pos="100000">
                <a:schemeClr val="accent3">
                  <a:lumMod val="75000"/>
                </a:schemeClr>
              </a:gs>
            </a:gsLst>
            <a:lin ang="16200000" scaled="1"/>
          </a:gradFill>
        </p:grpSpPr>
        <p:sp>
          <p:nvSpPr>
            <p:cNvPr id="19" name="等腰三角形 18">
              <a:extLst>
                <a:ext uri="{FF2B5EF4-FFF2-40B4-BE49-F238E27FC236}">
                  <a16:creationId xmlns:a16="http://schemas.microsoft.com/office/drawing/2014/main" id="{55E4BB9B-C821-A2C5-C2F8-E3CF34DA3E57}"/>
                </a:ext>
              </a:extLst>
            </p:cNvPr>
            <p:cNvSpPr/>
            <p:nvPr/>
          </p:nvSpPr>
          <p:spPr>
            <a:xfrm>
              <a:off x="8863100" y="1198065"/>
              <a:ext cx="339067" cy="292299"/>
            </a:xfrm>
            <a:prstGeom prst="triangle">
              <a:avLst/>
            </a:prstGeom>
            <a:grp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sp>
          <p:nvSpPr>
            <p:cNvPr id="20" name="等腰三角形 19">
              <a:extLst>
                <a:ext uri="{FF2B5EF4-FFF2-40B4-BE49-F238E27FC236}">
                  <a16:creationId xmlns:a16="http://schemas.microsoft.com/office/drawing/2014/main" id="{70B840CA-C12F-6E0C-E4C6-04503F7146AE}"/>
                </a:ext>
              </a:extLst>
            </p:cNvPr>
            <p:cNvSpPr/>
            <p:nvPr/>
          </p:nvSpPr>
          <p:spPr>
            <a:xfrm rot="10800000">
              <a:off x="9097930" y="1084424"/>
              <a:ext cx="339067" cy="292299"/>
            </a:xfrm>
            <a:prstGeom prst="triangle">
              <a:avLst/>
            </a:prstGeom>
            <a:grp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sp>
          <p:nvSpPr>
            <p:cNvPr id="21" name="等腰三角形 20">
              <a:extLst>
                <a:ext uri="{FF2B5EF4-FFF2-40B4-BE49-F238E27FC236}">
                  <a16:creationId xmlns:a16="http://schemas.microsoft.com/office/drawing/2014/main" id="{FF80299C-4756-8E24-6639-14E3C2CEB3A5}"/>
                </a:ext>
              </a:extLst>
            </p:cNvPr>
            <p:cNvSpPr/>
            <p:nvPr/>
          </p:nvSpPr>
          <p:spPr>
            <a:xfrm>
              <a:off x="9332760" y="1198065"/>
              <a:ext cx="339067" cy="292299"/>
            </a:xfrm>
            <a:prstGeom prst="triangle">
              <a:avLst/>
            </a:prstGeom>
            <a:grp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grpSp>
    </p:spTree>
    <p:custDataLst>
      <p:tags r:id="rId1"/>
    </p:custDataLst>
    <p:extLst>
      <p:ext uri="{BB962C8B-B14F-4D97-AF65-F5344CB8AC3E}">
        <p14:creationId xmlns:p14="http://schemas.microsoft.com/office/powerpoint/2010/main" val="1851780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C34C820F-03AA-FB04-ACA9-01E56E61844A}"/>
              </a:ext>
            </a:extLst>
          </p:cNvPr>
          <p:cNvSpPr/>
          <p:nvPr/>
        </p:nvSpPr>
        <p:spPr>
          <a:xfrm>
            <a:off x="461640" y="819052"/>
            <a:ext cx="2441694" cy="713144"/>
          </a:xfrm>
          <a:prstGeom prst="rect">
            <a:avLst/>
          </a:prstGeom>
          <a:noFill/>
        </p:spPr>
        <p:txBody>
          <a:bodyPr wrap="none" rtlCol="0" anchor="ctr" anchorCtr="0">
            <a:noAutofit/>
          </a:bodyPr>
          <a:lstStyle/>
          <a:p>
            <a:pPr>
              <a:lnSpc>
                <a:spcPct val="90000"/>
              </a:lnSpc>
            </a:pPr>
            <a:r>
              <a:rPr lang="zh-CN" altLang="en-US" sz="4400" dirty="0">
                <a:ln w="19050">
                  <a:noFill/>
                </a:ln>
                <a:gradFill>
                  <a:gsLst>
                    <a:gs pos="0">
                      <a:schemeClr val="accent4"/>
                    </a:gs>
                    <a:gs pos="100000">
                      <a:schemeClr val="accent3"/>
                    </a:gs>
                  </a:gsLst>
                  <a:lin ang="10800000" scaled="0"/>
                </a:gradFill>
                <a:effectLst>
                  <a:outerShdw blurRad="381000" dist="63500" dir="5400000" algn="t" rotWithShape="0">
                    <a:srgbClr val="0A1C56">
                      <a:alpha val="15000"/>
                    </a:srgbClr>
                  </a:outerShdw>
                </a:effectLst>
                <a:latin typeface="思源黑体 CN Bold" panose="020B0800000000000000" pitchFamily="34" charset="-122"/>
                <a:ea typeface="思源黑体 CN Bold" panose="020B0800000000000000" pitchFamily="34" charset="-122"/>
                <a:cs typeface="OPPOSans H" panose="00020600040101010101" pitchFamily="18" charset="-122"/>
                <a:sym typeface="思源黑体 CN Bold" panose="020B0800000000000000" pitchFamily="34" charset="-122"/>
              </a:rPr>
              <a:t>项目计划</a:t>
            </a:r>
          </a:p>
        </p:txBody>
      </p:sp>
      <p:sp>
        <p:nvSpPr>
          <p:cNvPr id="27" name="矩形 26">
            <a:extLst>
              <a:ext uri="{FF2B5EF4-FFF2-40B4-BE49-F238E27FC236}">
                <a16:creationId xmlns:a16="http://schemas.microsoft.com/office/drawing/2014/main" id="{781C226F-C871-32A8-AA56-28A3DB4B4EE6}"/>
              </a:ext>
            </a:extLst>
          </p:cNvPr>
          <p:cNvSpPr/>
          <p:nvPr/>
        </p:nvSpPr>
        <p:spPr>
          <a:xfrm>
            <a:off x="581520" y="674870"/>
            <a:ext cx="546945" cy="424732"/>
          </a:xfrm>
          <a:prstGeom prst="rect">
            <a:avLst/>
          </a:prstGeom>
          <a:noFill/>
        </p:spPr>
        <p:txBody>
          <a:bodyPr wrap="none" rtlCol="0" anchor="ctr" anchorCtr="0">
            <a:noAutofit/>
          </a:bodyPr>
          <a:lstStyle/>
          <a:p>
            <a:pPr>
              <a:lnSpc>
                <a:spcPct val="90000"/>
              </a:lnSpc>
            </a:pPr>
            <a:r>
              <a:rPr lang="en-US" altLang="zh-CN" sz="2400" dirty="0">
                <a:ln w="19050">
                  <a:gradFill>
                    <a:gsLst>
                      <a:gs pos="0">
                        <a:schemeClr val="tx1">
                          <a:lumMod val="95000"/>
                          <a:lumOff val="5000"/>
                        </a:schemeClr>
                      </a:gs>
                      <a:gs pos="50000">
                        <a:srgbClr val="0D0D0D"/>
                      </a:gs>
                      <a:gs pos="50000">
                        <a:srgbClr val="0D0D0D">
                          <a:alpha val="0"/>
                        </a:srgbClr>
                      </a:gs>
                    </a:gsLst>
                    <a:lin ang="5400000" scaled="1"/>
                  </a:gradFill>
                </a:ln>
                <a:noFill/>
                <a:effectLst>
                  <a:outerShdw blurRad="381000" dist="63500" dir="5400000" algn="t" rotWithShape="0">
                    <a:srgbClr val="0A1C56">
                      <a:alpha val="15000"/>
                    </a:srgbClr>
                  </a:outerShdw>
                </a:effectLst>
                <a:latin typeface="思源黑体 CN Bold" panose="020B0800000000000000" pitchFamily="34" charset="-122"/>
                <a:ea typeface="OPPOSans H" panose="00020600040101010101" pitchFamily="18" charset="-122"/>
                <a:cs typeface="OPPOSans H" panose="00020600040101010101" pitchFamily="18" charset="-122"/>
                <a:sym typeface="Manrope3 Bold" panose="00000800000000000000" pitchFamily="50" charset="0"/>
              </a:rPr>
              <a:t>03</a:t>
            </a:r>
            <a:endParaRPr lang="zh-CN" altLang="en-US" sz="2400" dirty="0">
              <a:ln w="19050">
                <a:gradFill>
                  <a:gsLst>
                    <a:gs pos="0">
                      <a:schemeClr val="tx1">
                        <a:lumMod val="95000"/>
                        <a:lumOff val="5000"/>
                      </a:schemeClr>
                    </a:gs>
                    <a:gs pos="50000">
                      <a:srgbClr val="0D0D0D"/>
                    </a:gs>
                    <a:gs pos="50000">
                      <a:srgbClr val="0D0D0D">
                        <a:alpha val="0"/>
                      </a:srgbClr>
                    </a:gs>
                  </a:gsLst>
                  <a:lin ang="5400000" scaled="1"/>
                </a:gradFill>
              </a:ln>
              <a:noFill/>
              <a:effectLst>
                <a:outerShdw blurRad="381000" dist="63500" dir="5400000" algn="t" rotWithShape="0">
                  <a:srgbClr val="0A1C56">
                    <a:alpha val="15000"/>
                  </a:srgbClr>
                </a:outerShdw>
              </a:effectLst>
              <a:latin typeface="思源黑体 CN Bold" panose="020B0800000000000000" pitchFamily="34" charset="-122"/>
              <a:ea typeface="OPPOSans H" panose="00020600040101010101" pitchFamily="18" charset="-122"/>
              <a:cs typeface="OPPOSans H" panose="00020600040101010101" pitchFamily="18" charset="-122"/>
              <a:sym typeface="Manrope3 Bold" panose="00000800000000000000" pitchFamily="50" charset="0"/>
            </a:endParaRPr>
          </a:p>
        </p:txBody>
      </p:sp>
      <p:sp>
        <p:nvSpPr>
          <p:cNvPr id="28" name="文本框 27">
            <a:extLst>
              <a:ext uri="{FF2B5EF4-FFF2-40B4-BE49-F238E27FC236}">
                <a16:creationId xmlns:a16="http://schemas.microsoft.com/office/drawing/2014/main" id="{A130AD52-2BD9-AE8F-2111-63D9088F80BB}"/>
              </a:ext>
            </a:extLst>
          </p:cNvPr>
          <p:cNvSpPr txBox="1"/>
          <p:nvPr/>
        </p:nvSpPr>
        <p:spPr>
          <a:xfrm>
            <a:off x="532032" y="1391040"/>
            <a:ext cx="1366400" cy="338554"/>
          </a:xfrm>
          <a:prstGeom prst="rect">
            <a:avLst/>
          </a:prstGeom>
          <a:noFill/>
        </p:spPr>
        <p:txBody>
          <a:bodyPr wrap="none" rtlCol="0" anchor="ctr" anchorCtr="0">
            <a:noAutofit/>
          </a:bodyPr>
          <a:lstStyle/>
          <a:p>
            <a:r>
              <a:rPr lang="en-US" altLang="zh-CN" sz="1600" dirty="0">
                <a:solidFill>
                  <a:schemeClr val="tx1">
                    <a:lumMod val="95000"/>
                    <a:lumOff val="5000"/>
                  </a:schemeClr>
                </a:solidFill>
                <a:latin typeface="思源黑体 CN Medium" panose="020B0600000000000000" pitchFamily="34" charset="-122"/>
                <a:ea typeface="思源黑体 CN Medium" panose="020B0600000000000000" pitchFamily="34" charset="-122"/>
                <a:cs typeface="OPPOSans B" panose="00020600040101010101" charset="-122"/>
                <a:sym typeface="Manrope3 Medium" panose="00000606000000000000" pitchFamily="50" charset="0"/>
              </a:rPr>
              <a:t>project plan</a:t>
            </a:r>
          </a:p>
        </p:txBody>
      </p:sp>
      <p:sp>
        <p:nvSpPr>
          <p:cNvPr id="18" name="矩形: 圆角 17">
            <a:extLst>
              <a:ext uri="{FF2B5EF4-FFF2-40B4-BE49-F238E27FC236}">
                <a16:creationId xmlns:a16="http://schemas.microsoft.com/office/drawing/2014/main" id="{226776EA-A706-7992-2E75-FAEF6F1FF0C8}"/>
              </a:ext>
            </a:extLst>
          </p:cNvPr>
          <p:cNvSpPr/>
          <p:nvPr/>
        </p:nvSpPr>
        <p:spPr>
          <a:xfrm>
            <a:off x="800100" y="2008580"/>
            <a:ext cx="3187124" cy="4028952"/>
          </a:xfrm>
          <a:prstGeom prst="roundRect">
            <a:avLst>
              <a:gd name="adj" fmla="val 4593"/>
            </a:avLst>
          </a:prstGeom>
          <a:solidFill>
            <a:schemeClr val="bg1"/>
          </a:solidFill>
          <a:ln w="25400" cap="flat" cmpd="sng" algn="ctr">
            <a:gradFill>
              <a:gsLst>
                <a:gs pos="0">
                  <a:schemeClr val="accent3">
                    <a:alpha val="0"/>
                  </a:schemeClr>
                </a:gs>
                <a:gs pos="100000">
                  <a:schemeClr val="accent3"/>
                </a:gs>
              </a:gsLst>
              <a:lin ang="5400000" scaled="1"/>
            </a:gradFill>
            <a:prstDash val="solid"/>
            <a:miter lim="800000"/>
          </a:ln>
          <a:effectLst>
            <a:outerShdw blurRad="533400" dist="165100" dir="5400000" algn="t" rotWithShape="0">
              <a:schemeClr val="accent3">
                <a:alpha val="10000"/>
              </a:schemeClr>
            </a:outerShdw>
          </a:effectLst>
        </p:spPr>
        <p:txBody>
          <a:bodyPr anchor="ctr">
            <a:noAutofit/>
          </a:bodyPr>
          <a:lstStyle/>
          <a:p>
            <a:pPr algn="ctr"/>
            <a:endParaRPr lang="zh-CN" altLang="en-US" kern="0">
              <a:solidFill>
                <a:prstClr val="white"/>
              </a:solidFill>
              <a:cs typeface="+mn-ea"/>
            </a:endParaRPr>
          </a:p>
        </p:txBody>
      </p:sp>
      <p:sp>
        <p:nvSpPr>
          <p:cNvPr id="20" name="矩形: 圆角 19">
            <a:extLst>
              <a:ext uri="{FF2B5EF4-FFF2-40B4-BE49-F238E27FC236}">
                <a16:creationId xmlns:a16="http://schemas.microsoft.com/office/drawing/2014/main" id="{9A1BCA27-B9B8-1494-CAF3-F488A4354787}"/>
              </a:ext>
            </a:extLst>
          </p:cNvPr>
          <p:cNvSpPr/>
          <p:nvPr/>
        </p:nvSpPr>
        <p:spPr>
          <a:xfrm>
            <a:off x="4502438" y="2008580"/>
            <a:ext cx="3187124" cy="4028952"/>
          </a:xfrm>
          <a:prstGeom prst="roundRect">
            <a:avLst>
              <a:gd name="adj" fmla="val 4593"/>
            </a:avLst>
          </a:prstGeom>
          <a:solidFill>
            <a:schemeClr val="bg1"/>
          </a:solidFill>
          <a:ln w="25400" cap="flat" cmpd="sng" algn="ctr">
            <a:gradFill>
              <a:gsLst>
                <a:gs pos="0">
                  <a:schemeClr val="accent6">
                    <a:alpha val="0"/>
                  </a:schemeClr>
                </a:gs>
                <a:gs pos="100000">
                  <a:schemeClr val="accent6"/>
                </a:gs>
              </a:gsLst>
              <a:lin ang="5400000" scaled="1"/>
            </a:gradFill>
            <a:prstDash val="solid"/>
            <a:miter lim="800000"/>
          </a:ln>
          <a:effectLst>
            <a:outerShdw blurRad="533400" dist="165100" dir="5400000" algn="t" rotWithShape="0">
              <a:schemeClr val="accent6">
                <a:alpha val="10000"/>
              </a:schemeClr>
            </a:outerShdw>
          </a:effectLst>
        </p:spPr>
        <p:txBody>
          <a:bodyPr anchor="ctr">
            <a:noAutofit/>
          </a:bodyPr>
          <a:lstStyle/>
          <a:p>
            <a:pPr algn="ctr"/>
            <a:endParaRPr lang="zh-CN" altLang="en-US" kern="0">
              <a:solidFill>
                <a:prstClr val="white"/>
              </a:solidFill>
              <a:cs typeface="+mn-ea"/>
            </a:endParaRPr>
          </a:p>
        </p:txBody>
      </p:sp>
      <p:sp>
        <p:nvSpPr>
          <p:cNvPr id="31" name="文本框 30">
            <a:extLst>
              <a:ext uri="{FF2B5EF4-FFF2-40B4-BE49-F238E27FC236}">
                <a16:creationId xmlns:a16="http://schemas.microsoft.com/office/drawing/2014/main" id="{E1A89782-E8B8-5C14-FD86-D049BCB1CFFC}"/>
              </a:ext>
            </a:extLst>
          </p:cNvPr>
          <p:cNvSpPr txBox="1"/>
          <p:nvPr>
            <p:custDataLst>
              <p:tags r:id="rId2"/>
            </p:custDataLst>
          </p:nvPr>
        </p:nvSpPr>
        <p:spPr>
          <a:xfrm>
            <a:off x="5121845" y="2517899"/>
            <a:ext cx="1948311" cy="461665"/>
          </a:xfrm>
          <a:prstGeom prst="rect">
            <a:avLst/>
          </a:prstGeom>
        </p:spPr>
        <p:txBody>
          <a:bodyPr wrap="square">
            <a:noAutofit/>
          </a:bodyPr>
          <a:lstStyle>
            <a:defPPr>
              <a:defRPr lang="zh-CN"/>
            </a:defPPr>
            <a:lvl1pPr latinLnBrk="1">
              <a:defRPr sz="2400">
                <a:gradFill flip="none" rotWithShape="1">
                  <a:gsLst>
                    <a:gs pos="0">
                      <a:schemeClr val="accent6"/>
                    </a:gs>
                    <a:gs pos="100000">
                      <a:schemeClr val="accent5"/>
                    </a:gs>
                  </a:gsLst>
                  <a:lin ang="16200000" scaled="1"/>
                  <a:tileRect/>
                </a:gradFill>
                <a:latin typeface="+mj-ea"/>
                <a:ea typeface="+mj-ea"/>
                <a:cs typeface="+mn-ea"/>
              </a:defRPr>
            </a:lvl1pPr>
          </a:lstStyle>
          <a:p>
            <a:pPr algn="ctr"/>
            <a:r>
              <a:rPr lang="zh-CN" altLang="en-US" dirty="0"/>
              <a:t>实施措施二</a:t>
            </a:r>
          </a:p>
        </p:txBody>
      </p:sp>
      <p:sp>
        <p:nvSpPr>
          <p:cNvPr id="32" name="矩形: 圆角 31">
            <a:extLst>
              <a:ext uri="{FF2B5EF4-FFF2-40B4-BE49-F238E27FC236}">
                <a16:creationId xmlns:a16="http://schemas.microsoft.com/office/drawing/2014/main" id="{1D3A2636-66C8-F807-D6B6-5DCC6C39DA27}"/>
              </a:ext>
            </a:extLst>
          </p:cNvPr>
          <p:cNvSpPr/>
          <p:nvPr/>
        </p:nvSpPr>
        <p:spPr>
          <a:xfrm>
            <a:off x="8204776" y="2008580"/>
            <a:ext cx="3187124" cy="4028952"/>
          </a:xfrm>
          <a:prstGeom prst="roundRect">
            <a:avLst>
              <a:gd name="adj" fmla="val 4593"/>
            </a:avLst>
          </a:prstGeom>
          <a:solidFill>
            <a:schemeClr val="bg1"/>
          </a:solidFill>
          <a:ln w="25400" cap="flat" cmpd="sng" algn="ctr">
            <a:gradFill>
              <a:gsLst>
                <a:gs pos="0">
                  <a:schemeClr val="accent3">
                    <a:alpha val="0"/>
                  </a:schemeClr>
                </a:gs>
                <a:gs pos="100000">
                  <a:schemeClr val="accent3"/>
                </a:gs>
              </a:gsLst>
              <a:lin ang="5400000" scaled="1"/>
            </a:gradFill>
            <a:prstDash val="solid"/>
            <a:miter lim="800000"/>
          </a:ln>
          <a:effectLst>
            <a:outerShdw blurRad="533400" dist="165100" dir="5400000" algn="t" rotWithShape="0">
              <a:schemeClr val="accent3">
                <a:alpha val="10000"/>
              </a:schemeClr>
            </a:outerShdw>
          </a:effectLst>
        </p:spPr>
        <p:txBody>
          <a:bodyPr anchor="ctr">
            <a:noAutofit/>
          </a:bodyPr>
          <a:lstStyle/>
          <a:p>
            <a:pPr algn="ctr"/>
            <a:endParaRPr lang="zh-CN" altLang="en-US" kern="0">
              <a:solidFill>
                <a:prstClr val="white"/>
              </a:solidFill>
              <a:cs typeface="+mn-ea"/>
            </a:endParaRPr>
          </a:p>
        </p:txBody>
      </p:sp>
      <p:sp>
        <p:nvSpPr>
          <p:cNvPr id="41" name="文本框 40">
            <a:extLst>
              <a:ext uri="{FF2B5EF4-FFF2-40B4-BE49-F238E27FC236}">
                <a16:creationId xmlns:a16="http://schemas.microsoft.com/office/drawing/2014/main" id="{3B57597C-425E-9BD9-D6F5-BCE7D48CB46D}"/>
              </a:ext>
            </a:extLst>
          </p:cNvPr>
          <p:cNvSpPr txBox="1"/>
          <p:nvPr>
            <p:custDataLst>
              <p:tags r:id="rId3"/>
            </p:custDataLst>
          </p:nvPr>
        </p:nvSpPr>
        <p:spPr>
          <a:xfrm>
            <a:off x="1085515" y="2517899"/>
            <a:ext cx="2616296" cy="461665"/>
          </a:xfrm>
          <a:prstGeom prst="rect">
            <a:avLst/>
          </a:prstGeom>
        </p:spPr>
        <p:txBody>
          <a:bodyPr wrap="square">
            <a:noAutofit/>
          </a:bodyPr>
          <a:lstStyle>
            <a:defPPr>
              <a:defRPr lang="zh-CN"/>
            </a:defPPr>
            <a:lvl1pPr algn="ctr" latinLnBrk="1">
              <a:defRPr sz="2400">
                <a:gradFill>
                  <a:gsLst>
                    <a:gs pos="0">
                      <a:srgbClr val="1035AA"/>
                    </a:gs>
                    <a:gs pos="100000">
                      <a:srgbClr val="3B65ED"/>
                    </a:gs>
                  </a:gsLst>
                  <a:lin ang="13500000" scaled="1"/>
                </a:gradFill>
                <a:latin typeface="+mj-ea"/>
                <a:ea typeface="+mj-ea"/>
                <a:cs typeface="+mn-ea"/>
              </a:defRPr>
            </a:lvl1pPr>
          </a:lstStyle>
          <a:p>
            <a:r>
              <a:rPr lang="zh-CN" altLang="en-US" dirty="0">
                <a:gradFill flip="none" rotWithShape="1">
                  <a:gsLst>
                    <a:gs pos="0">
                      <a:schemeClr val="accent3"/>
                    </a:gs>
                    <a:gs pos="100000">
                      <a:schemeClr val="accent4"/>
                    </a:gs>
                  </a:gsLst>
                  <a:lin ang="13500000" scaled="1"/>
                  <a:tileRect/>
                </a:gradFill>
              </a:rPr>
              <a:t>实施措施一</a:t>
            </a:r>
          </a:p>
        </p:txBody>
      </p:sp>
      <p:sp>
        <p:nvSpPr>
          <p:cNvPr id="45" name="文本框 44">
            <a:extLst>
              <a:ext uri="{FF2B5EF4-FFF2-40B4-BE49-F238E27FC236}">
                <a16:creationId xmlns:a16="http://schemas.microsoft.com/office/drawing/2014/main" id="{33FAE69E-D9A0-8A22-3367-B8AD5678F316}"/>
              </a:ext>
            </a:extLst>
          </p:cNvPr>
          <p:cNvSpPr txBox="1"/>
          <p:nvPr>
            <p:custDataLst>
              <p:tags r:id="rId4"/>
            </p:custDataLst>
          </p:nvPr>
        </p:nvSpPr>
        <p:spPr>
          <a:xfrm>
            <a:off x="8824183" y="2517899"/>
            <a:ext cx="1948311" cy="461665"/>
          </a:xfrm>
          <a:prstGeom prst="rect">
            <a:avLst/>
          </a:prstGeom>
        </p:spPr>
        <p:txBody>
          <a:bodyPr wrap="square">
            <a:noAutofit/>
          </a:bodyPr>
          <a:lstStyle>
            <a:defPPr>
              <a:defRPr lang="zh-CN"/>
            </a:defPPr>
            <a:lvl1pPr algn="ctr" latinLnBrk="1">
              <a:defRPr sz="2400">
                <a:gradFill>
                  <a:gsLst>
                    <a:gs pos="0">
                      <a:srgbClr val="1035AA"/>
                    </a:gs>
                    <a:gs pos="100000">
                      <a:srgbClr val="3B65ED"/>
                    </a:gs>
                  </a:gsLst>
                  <a:lin ang="13500000" scaled="1"/>
                </a:gradFill>
                <a:latin typeface="+mj-ea"/>
                <a:ea typeface="+mj-ea"/>
                <a:cs typeface="+mn-ea"/>
              </a:defRPr>
            </a:lvl1pPr>
          </a:lstStyle>
          <a:p>
            <a:r>
              <a:rPr lang="zh-CN" altLang="en-US" dirty="0">
                <a:gradFill flip="none" rotWithShape="1">
                  <a:gsLst>
                    <a:gs pos="0">
                      <a:schemeClr val="accent3"/>
                    </a:gs>
                    <a:gs pos="100000">
                      <a:schemeClr val="accent4"/>
                    </a:gs>
                  </a:gsLst>
                  <a:lin ang="13500000" scaled="1"/>
                  <a:tileRect/>
                </a:gradFill>
              </a:rPr>
              <a:t>实施措施三</a:t>
            </a:r>
          </a:p>
        </p:txBody>
      </p:sp>
      <p:sp>
        <p:nvSpPr>
          <p:cNvPr id="85" name="2">
            <a:extLst>
              <a:ext uri="{FF2B5EF4-FFF2-40B4-BE49-F238E27FC236}">
                <a16:creationId xmlns:a16="http://schemas.microsoft.com/office/drawing/2014/main" id="{CAFA6F82-0D3A-97DC-4E84-EF8AA2B74E59}"/>
              </a:ext>
            </a:extLst>
          </p:cNvPr>
          <p:cNvSpPr/>
          <p:nvPr/>
        </p:nvSpPr>
        <p:spPr>
          <a:xfrm>
            <a:off x="1776916" y="5806577"/>
            <a:ext cx="1233493" cy="430888"/>
          </a:xfrm>
          <a:prstGeom prst="round2DiagRect">
            <a:avLst>
              <a:gd name="adj1" fmla="val 47000"/>
              <a:gd name="adj2" fmla="val 0"/>
            </a:avLst>
          </a:prstGeom>
          <a:gradFill flip="none" rotWithShape="1">
            <a:gsLst>
              <a:gs pos="0">
                <a:schemeClr val="accent4"/>
              </a:gs>
              <a:gs pos="100000">
                <a:schemeClr val="accent3"/>
              </a:gs>
            </a:gsLst>
            <a:lin ang="13500000" scaled="1"/>
            <a:tileRect/>
          </a:grad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cs typeface="OPPOSans M" panose="00020600040101010101" charset="-122"/>
              <a:sym typeface="+mn-lt"/>
            </a:endParaRPr>
          </a:p>
        </p:txBody>
      </p:sp>
      <p:sp>
        <p:nvSpPr>
          <p:cNvPr id="86" name="文本框 85">
            <a:extLst>
              <a:ext uri="{FF2B5EF4-FFF2-40B4-BE49-F238E27FC236}">
                <a16:creationId xmlns:a16="http://schemas.microsoft.com/office/drawing/2014/main" id="{3A9552F4-D471-009A-F734-D3E53E7ED54C}"/>
              </a:ext>
            </a:extLst>
          </p:cNvPr>
          <p:cNvSpPr txBox="1"/>
          <p:nvPr/>
        </p:nvSpPr>
        <p:spPr>
          <a:xfrm>
            <a:off x="1916192" y="5852744"/>
            <a:ext cx="954941" cy="338554"/>
          </a:xfrm>
          <a:prstGeom prst="rect">
            <a:avLst/>
          </a:prstGeom>
          <a:noFill/>
        </p:spPr>
        <p:txBody>
          <a:bodyPr wrap="none" rtlCol="0" anchor="ctr" anchorCtr="0">
            <a:noAutofit/>
          </a:bodyPr>
          <a:lstStyle/>
          <a:p>
            <a:pPr algn="ctr"/>
            <a:r>
              <a:rPr lang="en-US" altLang="zh-CN" sz="1600" dirty="0">
                <a:solidFill>
                  <a:schemeClr val="bg1"/>
                </a:solidFill>
                <a:latin typeface="思源黑体 CN Medium" panose="020B0600000000000000" pitchFamily="34" charset="-122"/>
                <a:ea typeface="思源黑体 CN Medium" panose="020B0600000000000000" pitchFamily="34" charset="-122"/>
                <a:cs typeface="OPPOSans B" panose="00020600040101010101" charset="-122"/>
                <a:sym typeface="Manrope3 Medium" panose="00000606000000000000" pitchFamily="50" charset="0"/>
              </a:rPr>
              <a:t>TATR 01</a:t>
            </a:r>
          </a:p>
        </p:txBody>
      </p:sp>
      <p:sp>
        <p:nvSpPr>
          <p:cNvPr id="87" name="2">
            <a:extLst>
              <a:ext uri="{FF2B5EF4-FFF2-40B4-BE49-F238E27FC236}">
                <a16:creationId xmlns:a16="http://schemas.microsoft.com/office/drawing/2014/main" id="{8CA2B882-464E-7510-D4F9-3A3603C01297}"/>
              </a:ext>
            </a:extLst>
          </p:cNvPr>
          <p:cNvSpPr/>
          <p:nvPr/>
        </p:nvSpPr>
        <p:spPr>
          <a:xfrm>
            <a:off x="5479254" y="5806577"/>
            <a:ext cx="1233493" cy="430888"/>
          </a:xfrm>
          <a:prstGeom prst="round2DiagRect">
            <a:avLst>
              <a:gd name="adj1" fmla="val 47000"/>
              <a:gd name="adj2" fmla="val 0"/>
            </a:avLst>
          </a:prstGeom>
          <a:gradFill flip="none" rotWithShape="1">
            <a:gsLst>
              <a:gs pos="0">
                <a:schemeClr val="accent6"/>
              </a:gs>
              <a:gs pos="100000">
                <a:schemeClr val="accent5"/>
              </a:gs>
            </a:gsLst>
            <a:lin ang="16200000" scaled="1"/>
            <a:tileRect/>
          </a:gradFill>
          <a:ln w="28575">
            <a:noFill/>
          </a:ln>
          <a:effectLst>
            <a:outerShdw blurRad="330200" dist="177800" dir="5400000" algn="t" rotWithShape="0">
              <a:schemeClr val="accent6">
                <a:lumMod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cs typeface="OPPOSans M" panose="00020600040101010101" charset="-122"/>
              <a:sym typeface="+mn-lt"/>
            </a:endParaRPr>
          </a:p>
        </p:txBody>
      </p:sp>
      <p:sp>
        <p:nvSpPr>
          <p:cNvPr id="88" name="文本框 87">
            <a:extLst>
              <a:ext uri="{FF2B5EF4-FFF2-40B4-BE49-F238E27FC236}">
                <a16:creationId xmlns:a16="http://schemas.microsoft.com/office/drawing/2014/main" id="{25801A24-075C-805A-1A3C-D0DDB2D279DC}"/>
              </a:ext>
            </a:extLst>
          </p:cNvPr>
          <p:cNvSpPr txBox="1"/>
          <p:nvPr/>
        </p:nvSpPr>
        <p:spPr>
          <a:xfrm>
            <a:off x="5618530" y="5852744"/>
            <a:ext cx="954941" cy="338554"/>
          </a:xfrm>
          <a:prstGeom prst="rect">
            <a:avLst/>
          </a:prstGeom>
          <a:noFill/>
        </p:spPr>
        <p:txBody>
          <a:bodyPr wrap="none" rtlCol="0" anchor="ctr" anchorCtr="0">
            <a:noAutofit/>
          </a:bodyPr>
          <a:lstStyle/>
          <a:p>
            <a:pPr algn="ctr"/>
            <a:r>
              <a:rPr lang="en-US" altLang="zh-CN" sz="1600" dirty="0">
                <a:solidFill>
                  <a:schemeClr val="bg1"/>
                </a:solidFill>
                <a:latin typeface="思源黑体 CN Medium" panose="020B0600000000000000" pitchFamily="34" charset="-122"/>
                <a:ea typeface="思源黑体 CN Medium" panose="020B0600000000000000" pitchFamily="34" charset="-122"/>
                <a:cs typeface="OPPOSans B" panose="00020600040101010101" charset="-122"/>
                <a:sym typeface="Manrope3 Medium" panose="00000606000000000000" pitchFamily="50" charset="0"/>
              </a:rPr>
              <a:t>TATR 02</a:t>
            </a:r>
          </a:p>
        </p:txBody>
      </p:sp>
      <p:sp>
        <p:nvSpPr>
          <p:cNvPr id="89" name="2">
            <a:extLst>
              <a:ext uri="{FF2B5EF4-FFF2-40B4-BE49-F238E27FC236}">
                <a16:creationId xmlns:a16="http://schemas.microsoft.com/office/drawing/2014/main" id="{7FF6911F-B9CB-8B9D-6D99-07A286DBFB42}"/>
              </a:ext>
            </a:extLst>
          </p:cNvPr>
          <p:cNvSpPr/>
          <p:nvPr/>
        </p:nvSpPr>
        <p:spPr>
          <a:xfrm>
            <a:off x="9181592" y="5806577"/>
            <a:ext cx="1233493" cy="430888"/>
          </a:xfrm>
          <a:prstGeom prst="round2DiagRect">
            <a:avLst>
              <a:gd name="adj1" fmla="val 47000"/>
              <a:gd name="adj2" fmla="val 0"/>
            </a:avLst>
          </a:prstGeom>
          <a:gradFill flip="none" rotWithShape="1">
            <a:gsLst>
              <a:gs pos="0">
                <a:schemeClr val="accent4"/>
              </a:gs>
              <a:gs pos="100000">
                <a:schemeClr val="accent3"/>
              </a:gs>
            </a:gsLst>
            <a:lin ang="13500000" scaled="1"/>
            <a:tileRect/>
          </a:grad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cs typeface="OPPOSans M" panose="00020600040101010101" charset="-122"/>
              <a:sym typeface="+mn-lt"/>
            </a:endParaRPr>
          </a:p>
        </p:txBody>
      </p:sp>
      <p:sp>
        <p:nvSpPr>
          <p:cNvPr id="90" name="文本框 89">
            <a:extLst>
              <a:ext uri="{FF2B5EF4-FFF2-40B4-BE49-F238E27FC236}">
                <a16:creationId xmlns:a16="http://schemas.microsoft.com/office/drawing/2014/main" id="{21201C27-850A-344F-B40E-4EE6E954F810}"/>
              </a:ext>
            </a:extLst>
          </p:cNvPr>
          <p:cNvSpPr txBox="1"/>
          <p:nvPr/>
        </p:nvSpPr>
        <p:spPr>
          <a:xfrm>
            <a:off x="9320867" y="5852744"/>
            <a:ext cx="954941" cy="338554"/>
          </a:xfrm>
          <a:prstGeom prst="rect">
            <a:avLst/>
          </a:prstGeom>
          <a:noFill/>
        </p:spPr>
        <p:txBody>
          <a:bodyPr wrap="none" rtlCol="0" anchor="ctr" anchorCtr="0">
            <a:noAutofit/>
          </a:bodyPr>
          <a:lstStyle/>
          <a:p>
            <a:pPr algn="ctr"/>
            <a:r>
              <a:rPr lang="en-US" altLang="zh-CN" sz="1600" dirty="0">
                <a:solidFill>
                  <a:schemeClr val="bg1"/>
                </a:solidFill>
                <a:latin typeface="思源黑体 CN Medium" panose="020B0600000000000000" pitchFamily="34" charset="-122"/>
                <a:ea typeface="思源黑体 CN Medium" panose="020B0600000000000000" pitchFamily="34" charset="-122"/>
                <a:cs typeface="OPPOSans B" panose="00020600040101010101" charset="-122"/>
                <a:sym typeface="Manrope3 Medium" panose="00000606000000000000" pitchFamily="50" charset="0"/>
              </a:rPr>
              <a:t>TATR 03</a:t>
            </a:r>
          </a:p>
        </p:txBody>
      </p:sp>
      <p:sp>
        <p:nvSpPr>
          <p:cNvPr id="91" name="10">
            <a:extLst>
              <a:ext uri="{FF2B5EF4-FFF2-40B4-BE49-F238E27FC236}">
                <a16:creationId xmlns:a16="http://schemas.microsoft.com/office/drawing/2014/main" id="{070CE597-CF0A-FDCF-3E91-BCBAC0A55AD0}"/>
              </a:ext>
            </a:extLst>
          </p:cNvPr>
          <p:cNvSpPr/>
          <p:nvPr/>
        </p:nvSpPr>
        <p:spPr>
          <a:xfrm>
            <a:off x="1085513" y="3147400"/>
            <a:ext cx="2616298" cy="1751313"/>
          </a:xfrm>
          <a:prstGeom prst="rect">
            <a:avLst/>
          </a:prstGeom>
        </p:spPr>
        <p:txBody>
          <a:bodyPr wrap="square">
            <a:noAutofit/>
          </a:bodyPr>
          <a:lstStyle/>
          <a:p>
            <a:pPr algn="ctr" latinLnBrk="1">
              <a:lnSpc>
                <a:spcPct val="130000"/>
              </a:lnSpc>
            </a:pPr>
            <a:r>
              <a:rPr lang="zh-CN" altLang="en-US" sz="1400" dirty="0">
                <a:solidFill>
                  <a:schemeClr val="bg2">
                    <a:lumMod val="25000"/>
                  </a:schemeClr>
                </a:solidFill>
                <a:cs typeface="+mn-ea"/>
                <a:sym typeface="+mn-lt"/>
              </a:rPr>
              <a:t>此处添加正文，文字是您思想的提炼为了演示发布的此处添加正文文字是您思想的提炼为此处添加正文，文字是您思想的提炼为了演示发布的此处添加正文文字是您思想的提炼为</a:t>
            </a:r>
          </a:p>
        </p:txBody>
      </p:sp>
      <p:sp>
        <p:nvSpPr>
          <p:cNvPr id="93" name="10">
            <a:extLst>
              <a:ext uri="{FF2B5EF4-FFF2-40B4-BE49-F238E27FC236}">
                <a16:creationId xmlns:a16="http://schemas.microsoft.com/office/drawing/2014/main" id="{86B847B9-2AB3-0C57-1692-295AAB5AF6B8}"/>
              </a:ext>
            </a:extLst>
          </p:cNvPr>
          <p:cNvSpPr/>
          <p:nvPr/>
        </p:nvSpPr>
        <p:spPr>
          <a:xfrm>
            <a:off x="4787851" y="3147400"/>
            <a:ext cx="2616298" cy="1751313"/>
          </a:xfrm>
          <a:prstGeom prst="rect">
            <a:avLst/>
          </a:prstGeom>
        </p:spPr>
        <p:txBody>
          <a:bodyPr wrap="square">
            <a:noAutofit/>
          </a:bodyPr>
          <a:lstStyle/>
          <a:p>
            <a:pPr algn="ctr" latinLnBrk="1">
              <a:lnSpc>
                <a:spcPct val="130000"/>
              </a:lnSpc>
            </a:pPr>
            <a:r>
              <a:rPr lang="zh-CN" altLang="en-US" sz="1400" dirty="0">
                <a:solidFill>
                  <a:schemeClr val="bg2">
                    <a:lumMod val="25000"/>
                  </a:schemeClr>
                </a:solidFill>
                <a:cs typeface="+mn-ea"/>
                <a:sym typeface="+mn-lt"/>
              </a:rPr>
              <a:t>此处添加正文，文字是您思想的提炼为了演示发布的此处添加正文文字是您思想的提炼为此处添加正文，文字是您思想的提炼为了演示发布的此处添加正文文字是您思想的提炼为</a:t>
            </a:r>
          </a:p>
        </p:txBody>
      </p:sp>
      <p:sp>
        <p:nvSpPr>
          <p:cNvPr id="94" name="10">
            <a:extLst>
              <a:ext uri="{FF2B5EF4-FFF2-40B4-BE49-F238E27FC236}">
                <a16:creationId xmlns:a16="http://schemas.microsoft.com/office/drawing/2014/main" id="{889F61E8-C13C-735E-4480-4BDA604E15F9}"/>
              </a:ext>
            </a:extLst>
          </p:cNvPr>
          <p:cNvSpPr/>
          <p:nvPr/>
        </p:nvSpPr>
        <p:spPr>
          <a:xfrm>
            <a:off x="8490189" y="3147400"/>
            <a:ext cx="2616298" cy="1751313"/>
          </a:xfrm>
          <a:prstGeom prst="rect">
            <a:avLst/>
          </a:prstGeom>
        </p:spPr>
        <p:txBody>
          <a:bodyPr wrap="square">
            <a:noAutofit/>
          </a:bodyPr>
          <a:lstStyle/>
          <a:p>
            <a:pPr algn="ctr" latinLnBrk="1">
              <a:lnSpc>
                <a:spcPct val="130000"/>
              </a:lnSpc>
            </a:pPr>
            <a:r>
              <a:rPr lang="zh-CN" altLang="en-US" sz="1400" dirty="0">
                <a:solidFill>
                  <a:schemeClr val="bg2">
                    <a:lumMod val="25000"/>
                  </a:schemeClr>
                </a:solidFill>
                <a:cs typeface="+mn-ea"/>
                <a:sym typeface="+mn-lt"/>
              </a:rPr>
              <a:t>此处添加正文，文字是您思想的提炼为了演示发布的此处添加正文文字是您思想的提炼为此处添加正文，文字是您思想的提炼为了演示发布的此处添加正文文字是您思想的提炼为</a:t>
            </a:r>
          </a:p>
        </p:txBody>
      </p:sp>
      <p:grpSp>
        <p:nvGrpSpPr>
          <p:cNvPr id="33" name="组合 32">
            <a:extLst>
              <a:ext uri="{FF2B5EF4-FFF2-40B4-BE49-F238E27FC236}">
                <a16:creationId xmlns:a16="http://schemas.microsoft.com/office/drawing/2014/main" id="{D3B20821-062E-7B75-4174-DD89B86C57C8}"/>
              </a:ext>
            </a:extLst>
          </p:cNvPr>
          <p:cNvGrpSpPr/>
          <p:nvPr/>
        </p:nvGrpSpPr>
        <p:grpSpPr>
          <a:xfrm>
            <a:off x="10773673" y="972654"/>
            <a:ext cx="808727" cy="405940"/>
            <a:chOff x="8863100" y="1084424"/>
            <a:chExt cx="808727" cy="405940"/>
          </a:xfrm>
          <a:gradFill>
            <a:gsLst>
              <a:gs pos="0">
                <a:schemeClr val="accent4">
                  <a:alpha val="50000"/>
                </a:schemeClr>
              </a:gs>
              <a:gs pos="100000">
                <a:schemeClr val="accent3">
                  <a:lumMod val="75000"/>
                </a:schemeClr>
              </a:gs>
            </a:gsLst>
            <a:lin ang="16200000" scaled="1"/>
          </a:gradFill>
        </p:grpSpPr>
        <p:sp>
          <p:nvSpPr>
            <p:cNvPr id="34" name="等腰三角形 33">
              <a:extLst>
                <a:ext uri="{FF2B5EF4-FFF2-40B4-BE49-F238E27FC236}">
                  <a16:creationId xmlns:a16="http://schemas.microsoft.com/office/drawing/2014/main" id="{A76D764D-A5E5-67F1-F977-D7639C5DA013}"/>
                </a:ext>
              </a:extLst>
            </p:cNvPr>
            <p:cNvSpPr/>
            <p:nvPr/>
          </p:nvSpPr>
          <p:spPr>
            <a:xfrm>
              <a:off x="8863100" y="1198065"/>
              <a:ext cx="339067" cy="292299"/>
            </a:xfrm>
            <a:prstGeom prst="triangle">
              <a:avLst/>
            </a:prstGeom>
            <a:grp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sp>
          <p:nvSpPr>
            <p:cNvPr id="36" name="等腰三角形 35">
              <a:extLst>
                <a:ext uri="{FF2B5EF4-FFF2-40B4-BE49-F238E27FC236}">
                  <a16:creationId xmlns:a16="http://schemas.microsoft.com/office/drawing/2014/main" id="{9034A2B8-871A-75D3-3383-1A6D9CD3A5BD}"/>
                </a:ext>
              </a:extLst>
            </p:cNvPr>
            <p:cNvSpPr/>
            <p:nvPr/>
          </p:nvSpPr>
          <p:spPr>
            <a:xfrm rot="10800000">
              <a:off x="9097930" y="1084424"/>
              <a:ext cx="339067" cy="292299"/>
            </a:xfrm>
            <a:prstGeom prst="triangle">
              <a:avLst/>
            </a:prstGeom>
            <a:grp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sp>
          <p:nvSpPr>
            <p:cNvPr id="37" name="等腰三角形 36">
              <a:extLst>
                <a:ext uri="{FF2B5EF4-FFF2-40B4-BE49-F238E27FC236}">
                  <a16:creationId xmlns:a16="http://schemas.microsoft.com/office/drawing/2014/main" id="{57B4B12E-28CF-6E30-08D1-A64AA841FE7D}"/>
                </a:ext>
              </a:extLst>
            </p:cNvPr>
            <p:cNvSpPr/>
            <p:nvPr/>
          </p:nvSpPr>
          <p:spPr>
            <a:xfrm>
              <a:off x="9332760" y="1198065"/>
              <a:ext cx="339067" cy="292299"/>
            </a:xfrm>
            <a:prstGeom prst="triangle">
              <a:avLst/>
            </a:prstGeom>
            <a:grp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grpSp>
    </p:spTree>
    <p:custDataLst>
      <p:tags r:id="rId1"/>
    </p:custDataLst>
    <p:extLst>
      <p:ext uri="{BB962C8B-B14F-4D97-AF65-F5344CB8AC3E}">
        <p14:creationId xmlns:p14="http://schemas.microsoft.com/office/powerpoint/2010/main" val="2177463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C34C820F-03AA-FB04-ACA9-01E56E61844A}"/>
              </a:ext>
            </a:extLst>
          </p:cNvPr>
          <p:cNvSpPr/>
          <p:nvPr/>
        </p:nvSpPr>
        <p:spPr>
          <a:xfrm>
            <a:off x="461640" y="819052"/>
            <a:ext cx="2441694" cy="713144"/>
          </a:xfrm>
          <a:prstGeom prst="rect">
            <a:avLst/>
          </a:prstGeom>
          <a:noFill/>
        </p:spPr>
        <p:txBody>
          <a:bodyPr wrap="none" rtlCol="0" anchor="ctr" anchorCtr="0">
            <a:noAutofit/>
          </a:bodyPr>
          <a:lstStyle/>
          <a:p>
            <a:pPr>
              <a:lnSpc>
                <a:spcPct val="90000"/>
              </a:lnSpc>
            </a:pPr>
            <a:r>
              <a:rPr lang="zh-CN" altLang="en-US" sz="4400" dirty="0">
                <a:ln w="19050">
                  <a:noFill/>
                </a:ln>
                <a:gradFill>
                  <a:gsLst>
                    <a:gs pos="0">
                      <a:schemeClr val="accent4"/>
                    </a:gs>
                    <a:gs pos="100000">
                      <a:schemeClr val="accent3"/>
                    </a:gs>
                  </a:gsLst>
                  <a:lin ang="10800000" scaled="0"/>
                </a:gradFill>
                <a:effectLst>
                  <a:outerShdw blurRad="381000" dist="63500" dir="5400000" algn="t" rotWithShape="0">
                    <a:srgbClr val="0A1C56">
                      <a:alpha val="15000"/>
                    </a:srgbClr>
                  </a:outerShdw>
                </a:effectLst>
                <a:latin typeface="思源黑体 CN Bold" panose="020B0800000000000000" pitchFamily="34" charset="-122"/>
                <a:ea typeface="思源黑体 CN Bold" panose="020B0800000000000000" pitchFamily="34" charset="-122"/>
                <a:cs typeface="OPPOSans H" panose="00020600040101010101" pitchFamily="18" charset="-122"/>
                <a:sym typeface="思源黑体 CN Bold" panose="020B0800000000000000" pitchFamily="34" charset="-122"/>
              </a:rPr>
              <a:t>项目计划</a:t>
            </a:r>
          </a:p>
        </p:txBody>
      </p:sp>
      <p:sp>
        <p:nvSpPr>
          <p:cNvPr id="27" name="矩形 26">
            <a:extLst>
              <a:ext uri="{FF2B5EF4-FFF2-40B4-BE49-F238E27FC236}">
                <a16:creationId xmlns:a16="http://schemas.microsoft.com/office/drawing/2014/main" id="{781C226F-C871-32A8-AA56-28A3DB4B4EE6}"/>
              </a:ext>
            </a:extLst>
          </p:cNvPr>
          <p:cNvSpPr/>
          <p:nvPr/>
        </p:nvSpPr>
        <p:spPr>
          <a:xfrm>
            <a:off x="581520" y="674870"/>
            <a:ext cx="546945" cy="424732"/>
          </a:xfrm>
          <a:prstGeom prst="rect">
            <a:avLst/>
          </a:prstGeom>
          <a:noFill/>
        </p:spPr>
        <p:txBody>
          <a:bodyPr wrap="none" rtlCol="0" anchor="ctr" anchorCtr="0">
            <a:noAutofit/>
          </a:bodyPr>
          <a:lstStyle/>
          <a:p>
            <a:pPr>
              <a:lnSpc>
                <a:spcPct val="90000"/>
              </a:lnSpc>
            </a:pPr>
            <a:r>
              <a:rPr lang="en-US" altLang="zh-CN" sz="2400">
                <a:ln w="19050">
                  <a:gradFill>
                    <a:gsLst>
                      <a:gs pos="0">
                        <a:schemeClr val="tx1">
                          <a:lumMod val="95000"/>
                          <a:lumOff val="5000"/>
                        </a:schemeClr>
                      </a:gs>
                      <a:gs pos="50000">
                        <a:srgbClr val="0D0D0D"/>
                      </a:gs>
                      <a:gs pos="50000">
                        <a:srgbClr val="0D0D0D">
                          <a:alpha val="0"/>
                        </a:srgbClr>
                      </a:gs>
                    </a:gsLst>
                    <a:lin ang="5400000" scaled="1"/>
                  </a:gradFill>
                </a:ln>
                <a:noFill/>
                <a:effectLst>
                  <a:outerShdw blurRad="381000" dist="63500" dir="5400000" algn="t" rotWithShape="0">
                    <a:srgbClr val="0A1C56">
                      <a:alpha val="15000"/>
                    </a:srgbClr>
                  </a:outerShdw>
                </a:effectLst>
                <a:latin typeface="思源黑体 CN Bold" panose="020B0800000000000000" pitchFamily="34" charset="-122"/>
                <a:ea typeface="OPPOSans H" panose="00020600040101010101" pitchFamily="18" charset="-122"/>
                <a:cs typeface="OPPOSans H" panose="00020600040101010101" pitchFamily="18" charset="-122"/>
                <a:sym typeface="Manrope3 Bold" panose="00000800000000000000" pitchFamily="50" charset="0"/>
              </a:rPr>
              <a:t>03</a:t>
            </a:r>
            <a:endParaRPr lang="zh-CN" altLang="en-US" sz="2400" dirty="0">
              <a:ln w="19050">
                <a:gradFill>
                  <a:gsLst>
                    <a:gs pos="0">
                      <a:schemeClr val="tx1">
                        <a:lumMod val="95000"/>
                        <a:lumOff val="5000"/>
                      </a:schemeClr>
                    </a:gs>
                    <a:gs pos="50000">
                      <a:srgbClr val="0D0D0D"/>
                    </a:gs>
                    <a:gs pos="50000">
                      <a:srgbClr val="0D0D0D">
                        <a:alpha val="0"/>
                      </a:srgbClr>
                    </a:gs>
                  </a:gsLst>
                  <a:lin ang="5400000" scaled="1"/>
                </a:gradFill>
              </a:ln>
              <a:noFill/>
              <a:effectLst>
                <a:outerShdw blurRad="381000" dist="63500" dir="5400000" algn="t" rotWithShape="0">
                  <a:srgbClr val="0A1C56">
                    <a:alpha val="15000"/>
                  </a:srgbClr>
                </a:outerShdw>
              </a:effectLst>
              <a:latin typeface="思源黑体 CN Bold" panose="020B0800000000000000" pitchFamily="34" charset="-122"/>
              <a:ea typeface="OPPOSans H" panose="00020600040101010101" pitchFamily="18" charset="-122"/>
              <a:cs typeface="OPPOSans H" panose="00020600040101010101" pitchFamily="18" charset="-122"/>
              <a:sym typeface="Manrope3 Bold" panose="00000800000000000000" pitchFamily="50" charset="0"/>
            </a:endParaRPr>
          </a:p>
        </p:txBody>
      </p:sp>
      <p:sp>
        <p:nvSpPr>
          <p:cNvPr id="28" name="文本框 27">
            <a:extLst>
              <a:ext uri="{FF2B5EF4-FFF2-40B4-BE49-F238E27FC236}">
                <a16:creationId xmlns:a16="http://schemas.microsoft.com/office/drawing/2014/main" id="{A130AD52-2BD9-AE8F-2111-63D9088F80BB}"/>
              </a:ext>
            </a:extLst>
          </p:cNvPr>
          <p:cNvSpPr txBox="1"/>
          <p:nvPr/>
        </p:nvSpPr>
        <p:spPr>
          <a:xfrm>
            <a:off x="532032" y="1391040"/>
            <a:ext cx="1366400" cy="338554"/>
          </a:xfrm>
          <a:prstGeom prst="rect">
            <a:avLst/>
          </a:prstGeom>
          <a:noFill/>
        </p:spPr>
        <p:txBody>
          <a:bodyPr wrap="none" rtlCol="0" anchor="ctr" anchorCtr="0">
            <a:noAutofit/>
          </a:bodyPr>
          <a:lstStyle/>
          <a:p>
            <a:r>
              <a:rPr lang="en-US" altLang="zh-CN" sz="1600" dirty="0">
                <a:solidFill>
                  <a:schemeClr val="tx1">
                    <a:lumMod val="95000"/>
                    <a:lumOff val="5000"/>
                  </a:schemeClr>
                </a:solidFill>
                <a:latin typeface="思源黑体 CN Medium" panose="020B0600000000000000" pitchFamily="34" charset="-122"/>
                <a:ea typeface="思源黑体 CN Medium" panose="020B0600000000000000" pitchFamily="34" charset="-122"/>
                <a:cs typeface="OPPOSans B" panose="00020600040101010101" charset="-122"/>
                <a:sym typeface="Manrope3 Medium" panose="00000606000000000000" pitchFamily="50" charset="0"/>
              </a:rPr>
              <a:t>project plan</a:t>
            </a:r>
          </a:p>
        </p:txBody>
      </p:sp>
      <p:graphicFrame>
        <p:nvGraphicFramePr>
          <p:cNvPr id="4" name="图表 3">
            <a:extLst>
              <a:ext uri="{FF2B5EF4-FFF2-40B4-BE49-F238E27FC236}">
                <a16:creationId xmlns:a16="http://schemas.microsoft.com/office/drawing/2014/main" id="{AAC3C688-0B1F-F50F-9E26-47F2A83ADB2D}"/>
              </a:ext>
            </a:extLst>
          </p:cNvPr>
          <p:cNvGraphicFramePr/>
          <p:nvPr>
            <p:extLst>
              <p:ext uri="{D42A27DB-BD31-4B8C-83A1-F6EECF244321}">
                <p14:modId xmlns:p14="http://schemas.microsoft.com/office/powerpoint/2010/main" val="3179739986"/>
              </p:ext>
            </p:extLst>
          </p:nvPr>
        </p:nvGraphicFramePr>
        <p:xfrm>
          <a:off x="152400" y="2180476"/>
          <a:ext cx="4746171" cy="316411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4" name="图表 33">
            <a:extLst>
              <a:ext uri="{FF2B5EF4-FFF2-40B4-BE49-F238E27FC236}">
                <a16:creationId xmlns:a16="http://schemas.microsoft.com/office/drawing/2014/main" id="{CEDDBD4E-59C4-BFA5-D9EC-4BBB61FC0341}"/>
              </a:ext>
            </a:extLst>
          </p:cNvPr>
          <p:cNvGraphicFramePr/>
          <p:nvPr>
            <p:extLst>
              <p:ext uri="{D42A27DB-BD31-4B8C-83A1-F6EECF244321}">
                <p14:modId xmlns:p14="http://schemas.microsoft.com/office/powerpoint/2010/main" val="5207579"/>
              </p:ext>
            </p:extLst>
          </p:nvPr>
        </p:nvGraphicFramePr>
        <p:xfrm>
          <a:off x="3693171" y="2180476"/>
          <a:ext cx="4746171" cy="316411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6" name="图表 35">
            <a:extLst>
              <a:ext uri="{FF2B5EF4-FFF2-40B4-BE49-F238E27FC236}">
                <a16:creationId xmlns:a16="http://schemas.microsoft.com/office/drawing/2014/main" id="{D0B6930D-573A-A5D8-D43B-7A4F844E1B3B}"/>
              </a:ext>
            </a:extLst>
          </p:cNvPr>
          <p:cNvGraphicFramePr/>
          <p:nvPr>
            <p:extLst>
              <p:ext uri="{D42A27DB-BD31-4B8C-83A1-F6EECF244321}">
                <p14:modId xmlns:p14="http://schemas.microsoft.com/office/powerpoint/2010/main" val="763219922"/>
              </p:ext>
            </p:extLst>
          </p:nvPr>
        </p:nvGraphicFramePr>
        <p:xfrm>
          <a:off x="7233943" y="2180476"/>
          <a:ext cx="4746171" cy="3164114"/>
        </p:xfrm>
        <a:graphic>
          <a:graphicData uri="http://schemas.openxmlformats.org/drawingml/2006/chart">
            <c:chart xmlns:c="http://schemas.openxmlformats.org/drawingml/2006/chart" xmlns:r="http://schemas.openxmlformats.org/officeDocument/2006/relationships" r:id="rId6"/>
          </a:graphicData>
        </a:graphic>
      </p:graphicFrame>
      <p:sp>
        <p:nvSpPr>
          <p:cNvPr id="37" name="9">
            <a:extLst>
              <a:ext uri="{FF2B5EF4-FFF2-40B4-BE49-F238E27FC236}">
                <a16:creationId xmlns:a16="http://schemas.microsoft.com/office/drawing/2014/main" id="{D9B0764A-29FD-B65F-AF4C-1BC695463335}"/>
              </a:ext>
            </a:extLst>
          </p:cNvPr>
          <p:cNvSpPr/>
          <p:nvPr/>
        </p:nvSpPr>
        <p:spPr>
          <a:xfrm>
            <a:off x="1883613" y="3470146"/>
            <a:ext cx="1283744" cy="584775"/>
          </a:xfrm>
          <a:prstGeom prst="rect">
            <a:avLst/>
          </a:prstGeom>
        </p:spPr>
        <p:txBody>
          <a:bodyPr wrap="square">
            <a:noAutofit/>
          </a:bodyPr>
          <a:lstStyle/>
          <a:p>
            <a:pPr algn="ctr" latinLnBrk="1"/>
            <a:r>
              <a:rPr lang="en-US" altLang="zh-CN" sz="3200" dirty="0">
                <a:gradFill flip="none" rotWithShape="1">
                  <a:gsLst>
                    <a:gs pos="0">
                      <a:schemeClr val="accent3"/>
                    </a:gs>
                    <a:gs pos="100000">
                      <a:schemeClr val="accent4"/>
                    </a:gs>
                  </a:gsLst>
                  <a:lin ang="13500000" scaled="1"/>
                  <a:tileRect/>
                </a:gradFill>
                <a:latin typeface="+mj-lt"/>
                <a:ea typeface="+mj-ea"/>
                <a:cs typeface="+mn-ea"/>
                <a:sym typeface="+mn-lt"/>
              </a:rPr>
              <a:t>63%</a:t>
            </a:r>
            <a:endParaRPr lang="zh-CN" altLang="en-US" sz="3200" dirty="0">
              <a:gradFill flip="none" rotWithShape="1">
                <a:gsLst>
                  <a:gs pos="0">
                    <a:schemeClr val="accent3"/>
                  </a:gs>
                  <a:gs pos="100000">
                    <a:schemeClr val="accent4"/>
                  </a:gs>
                </a:gsLst>
                <a:lin ang="13500000" scaled="1"/>
                <a:tileRect/>
              </a:gradFill>
              <a:latin typeface="+mj-lt"/>
              <a:ea typeface="+mj-ea"/>
              <a:cs typeface="+mn-ea"/>
              <a:sym typeface="+mn-lt"/>
            </a:endParaRPr>
          </a:p>
        </p:txBody>
      </p:sp>
      <p:sp>
        <p:nvSpPr>
          <p:cNvPr id="38" name="9">
            <a:extLst>
              <a:ext uri="{FF2B5EF4-FFF2-40B4-BE49-F238E27FC236}">
                <a16:creationId xmlns:a16="http://schemas.microsoft.com/office/drawing/2014/main" id="{B48DB32B-C455-BB00-CF94-4B2A601473C0}"/>
              </a:ext>
            </a:extLst>
          </p:cNvPr>
          <p:cNvSpPr/>
          <p:nvPr/>
        </p:nvSpPr>
        <p:spPr>
          <a:xfrm>
            <a:off x="5542716" y="3470146"/>
            <a:ext cx="1047082" cy="584775"/>
          </a:xfrm>
          <a:prstGeom prst="rect">
            <a:avLst/>
          </a:prstGeom>
        </p:spPr>
        <p:txBody>
          <a:bodyPr wrap="none">
            <a:noAutofit/>
          </a:bodyPr>
          <a:lstStyle/>
          <a:p>
            <a:pPr algn="ctr" latinLnBrk="1"/>
            <a:r>
              <a:rPr lang="en-US" altLang="zh-CN" sz="3200">
                <a:gradFill flip="none" rotWithShape="1">
                  <a:gsLst>
                    <a:gs pos="0">
                      <a:schemeClr val="accent6"/>
                    </a:gs>
                    <a:gs pos="100000">
                      <a:schemeClr val="accent5"/>
                    </a:gs>
                  </a:gsLst>
                  <a:lin ang="16200000" scaled="1"/>
                  <a:tileRect/>
                </a:gradFill>
                <a:latin typeface="+mj-lt"/>
                <a:ea typeface="+mj-ea"/>
                <a:cs typeface="+mn-ea"/>
                <a:sym typeface="+mn-lt"/>
              </a:rPr>
              <a:t>57%</a:t>
            </a:r>
            <a:endParaRPr lang="zh-CN" altLang="en-US" sz="3200" dirty="0">
              <a:gradFill flip="none" rotWithShape="1">
                <a:gsLst>
                  <a:gs pos="0">
                    <a:schemeClr val="accent6"/>
                  </a:gs>
                  <a:gs pos="100000">
                    <a:schemeClr val="accent5"/>
                  </a:gs>
                </a:gsLst>
                <a:lin ang="16200000" scaled="1"/>
                <a:tileRect/>
              </a:gradFill>
              <a:latin typeface="+mj-lt"/>
              <a:ea typeface="+mj-ea"/>
              <a:cs typeface="+mn-ea"/>
              <a:sym typeface="+mn-lt"/>
            </a:endParaRPr>
          </a:p>
        </p:txBody>
      </p:sp>
      <p:sp>
        <p:nvSpPr>
          <p:cNvPr id="39" name="9">
            <a:extLst>
              <a:ext uri="{FF2B5EF4-FFF2-40B4-BE49-F238E27FC236}">
                <a16:creationId xmlns:a16="http://schemas.microsoft.com/office/drawing/2014/main" id="{9CC55396-E929-A9E1-4C79-58407C0E7353}"/>
              </a:ext>
            </a:extLst>
          </p:cNvPr>
          <p:cNvSpPr/>
          <p:nvPr/>
        </p:nvSpPr>
        <p:spPr>
          <a:xfrm>
            <a:off x="8965156" y="3470146"/>
            <a:ext cx="1283744" cy="584775"/>
          </a:xfrm>
          <a:prstGeom prst="rect">
            <a:avLst/>
          </a:prstGeom>
        </p:spPr>
        <p:txBody>
          <a:bodyPr wrap="square">
            <a:noAutofit/>
          </a:bodyPr>
          <a:lstStyle/>
          <a:p>
            <a:pPr algn="ctr" latinLnBrk="1"/>
            <a:r>
              <a:rPr lang="en-US" altLang="zh-CN" sz="3200" dirty="0">
                <a:gradFill flip="none" rotWithShape="1">
                  <a:gsLst>
                    <a:gs pos="0">
                      <a:schemeClr val="accent3"/>
                    </a:gs>
                    <a:gs pos="100000">
                      <a:schemeClr val="accent4"/>
                    </a:gs>
                  </a:gsLst>
                  <a:lin ang="13500000" scaled="1"/>
                  <a:tileRect/>
                </a:gradFill>
                <a:latin typeface="+mj-lt"/>
                <a:ea typeface="+mj-ea"/>
                <a:cs typeface="+mn-ea"/>
                <a:sym typeface="+mn-lt"/>
              </a:rPr>
              <a:t>51%</a:t>
            </a:r>
            <a:endParaRPr lang="zh-CN" altLang="en-US" sz="3200" dirty="0">
              <a:gradFill flip="none" rotWithShape="1">
                <a:gsLst>
                  <a:gs pos="0">
                    <a:schemeClr val="accent3"/>
                  </a:gs>
                  <a:gs pos="100000">
                    <a:schemeClr val="accent4"/>
                  </a:gs>
                </a:gsLst>
                <a:lin ang="13500000" scaled="1"/>
                <a:tileRect/>
              </a:gradFill>
              <a:latin typeface="+mj-lt"/>
              <a:ea typeface="+mj-ea"/>
              <a:cs typeface="+mn-ea"/>
              <a:sym typeface="+mn-lt"/>
            </a:endParaRPr>
          </a:p>
        </p:txBody>
      </p:sp>
      <p:sp>
        <p:nvSpPr>
          <p:cNvPr id="40" name="2">
            <a:extLst>
              <a:ext uri="{FF2B5EF4-FFF2-40B4-BE49-F238E27FC236}">
                <a16:creationId xmlns:a16="http://schemas.microsoft.com/office/drawing/2014/main" id="{3870042A-CD2B-60B9-61B8-BC86026BFA9F}"/>
              </a:ext>
            </a:extLst>
          </p:cNvPr>
          <p:cNvSpPr/>
          <p:nvPr/>
        </p:nvSpPr>
        <p:spPr>
          <a:xfrm>
            <a:off x="1304638" y="4931579"/>
            <a:ext cx="2441694" cy="614789"/>
          </a:xfrm>
          <a:prstGeom prst="round2DiagRect">
            <a:avLst>
              <a:gd name="adj1" fmla="val 50000"/>
              <a:gd name="adj2" fmla="val 0"/>
            </a:avLst>
          </a:prstGeom>
          <a:gradFill flip="none" rotWithShape="1">
            <a:gsLst>
              <a:gs pos="0">
                <a:schemeClr val="accent4"/>
              </a:gs>
              <a:gs pos="100000">
                <a:schemeClr val="accent3"/>
              </a:gs>
            </a:gsLst>
            <a:lin ang="13500000" scaled="1"/>
            <a:tileRect/>
          </a:grad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cs typeface="OPPOSans M" panose="00020600040101010101" charset="-122"/>
              <a:sym typeface="+mn-lt"/>
            </a:endParaRPr>
          </a:p>
        </p:txBody>
      </p:sp>
      <p:sp>
        <p:nvSpPr>
          <p:cNvPr id="42" name="文本框 41">
            <a:extLst>
              <a:ext uri="{FF2B5EF4-FFF2-40B4-BE49-F238E27FC236}">
                <a16:creationId xmlns:a16="http://schemas.microsoft.com/office/drawing/2014/main" id="{6DFBBB97-E014-002A-B84C-3699EE0CF7AB}"/>
              </a:ext>
            </a:extLst>
          </p:cNvPr>
          <p:cNvSpPr txBox="1"/>
          <p:nvPr/>
        </p:nvSpPr>
        <p:spPr>
          <a:xfrm>
            <a:off x="1663711" y="5008141"/>
            <a:ext cx="1723549" cy="461665"/>
          </a:xfrm>
          <a:prstGeom prst="rect">
            <a:avLst/>
          </a:prstGeom>
          <a:noFill/>
        </p:spPr>
        <p:txBody>
          <a:bodyPr wrap="none" rtlCol="0" anchor="ctr" anchorCtr="0">
            <a:noAutofit/>
          </a:bodyPr>
          <a:lstStyle/>
          <a:p>
            <a:pPr algn="ctr"/>
            <a:r>
              <a:rPr lang="zh-CN" altLang="en-US" sz="2400" dirty="0">
                <a:solidFill>
                  <a:schemeClr val="bg1"/>
                </a:solidFill>
                <a:latin typeface="思源黑体 CN Bold" panose="020B0800000000000000" pitchFamily="34" charset="-122"/>
                <a:ea typeface="思源黑体 CN Bold" panose="020B0800000000000000" pitchFamily="34" charset="-122"/>
                <a:cs typeface="OPPOSans B" panose="00020600040101010101" charset="-122"/>
                <a:sym typeface="思源黑体 CN Bold" panose="020B0800000000000000" pitchFamily="34" charset="-122"/>
              </a:rPr>
              <a:t>主要项目一</a:t>
            </a:r>
          </a:p>
        </p:txBody>
      </p:sp>
      <p:sp>
        <p:nvSpPr>
          <p:cNvPr id="43" name="2">
            <a:extLst>
              <a:ext uri="{FF2B5EF4-FFF2-40B4-BE49-F238E27FC236}">
                <a16:creationId xmlns:a16="http://schemas.microsoft.com/office/drawing/2014/main" id="{57A376AB-E407-3107-23BD-0E0A130D6556}"/>
              </a:ext>
            </a:extLst>
          </p:cNvPr>
          <p:cNvSpPr/>
          <p:nvPr/>
        </p:nvSpPr>
        <p:spPr>
          <a:xfrm>
            <a:off x="4845409" y="4931579"/>
            <a:ext cx="2441694" cy="614789"/>
          </a:xfrm>
          <a:prstGeom prst="round2DiagRect">
            <a:avLst>
              <a:gd name="adj1" fmla="val 50000"/>
              <a:gd name="adj2" fmla="val 0"/>
            </a:avLst>
          </a:prstGeom>
          <a:gradFill flip="none" rotWithShape="1">
            <a:gsLst>
              <a:gs pos="0">
                <a:schemeClr val="accent6"/>
              </a:gs>
              <a:gs pos="100000">
                <a:schemeClr val="accent5"/>
              </a:gs>
            </a:gsLst>
            <a:lin ang="16200000" scaled="1"/>
            <a:tileRect/>
          </a:gradFill>
          <a:ln w="28575">
            <a:noFill/>
          </a:ln>
          <a:effectLst>
            <a:outerShdw blurRad="330200" dist="177800" dir="5400000" algn="t" rotWithShape="0">
              <a:schemeClr val="accent6">
                <a:lumMod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cs typeface="OPPOSans M" panose="00020600040101010101" charset="-122"/>
              <a:sym typeface="+mn-lt"/>
            </a:endParaRPr>
          </a:p>
        </p:txBody>
      </p:sp>
      <p:sp>
        <p:nvSpPr>
          <p:cNvPr id="44" name="文本框 43">
            <a:extLst>
              <a:ext uri="{FF2B5EF4-FFF2-40B4-BE49-F238E27FC236}">
                <a16:creationId xmlns:a16="http://schemas.microsoft.com/office/drawing/2014/main" id="{A41F90FD-30E1-C315-624C-6B63FC6D3B8C}"/>
              </a:ext>
            </a:extLst>
          </p:cNvPr>
          <p:cNvSpPr txBox="1"/>
          <p:nvPr/>
        </p:nvSpPr>
        <p:spPr>
          <a:xfrm>
            <a:off x="5204482" y="5008141"/>
            <a:ext cx="1723549" cy="461665"/>
          </a:xfrm>
          <a:prstGeom prst="rect">
            <a:avLst/>
          </a:prstGeom>
          <a:noFill/>
        </p:spPr>
        <p:txBody>
          <a:bodyPr wrap="none" rtlCol="0" anchor="ctr" anchorCtr="0">
            <a:noAutofit/>
          </a:bodyPr>
          <a:lstStyle/>
          <a:p>
            <a:pPr algn="ctr"/>
            <a:r>
              <a:rPr lang="zh-CN" altLang="en-US" sz="2400" dirty="0">
                <a:solidFill>
                  <a:schemeClr val="bg1"/>
                </a:solidFill>
                <a:latin typeface="思源黑体 CN Bold" panose="020B0800000000000000" pitchFamily="34" charset="-122"/>
                <a:ea typeface="思源黑体 CN Bold" panose="020B0800000000000000" pitchFamily="34" charset="-122"/>
                <a:cs typeface="OPPOSans B" panose="00020600040101010101" charset="-122"/>
                <a:sym typeface="思源黑体 CN Bold" panose="020B0800000000000000" pitchFamily="34" charset="-122"/>
              </a:rPr>
              <a:t>主要项目二</a:t>
            </a:r>
          </a:p>
        </p:txBody>
      </p:sp>
      <p:sp>
        <p:nvSpPr>
          <p:cNvPr id="46" name="2">
            <a:extLst>
              <a:ext uri="{FF2B5EF4-FFF2-40B4-BE49-F238E27FC236}">
                <a16:creationId xmlns:a16="http://schemas.microsoft.com/office/drawing/2014/main" id="{1BCAC3F0-5FAF-05FC-1A61-32BA3DCED425}"/>
              </a:ext>
            </a:extLst>
          </p:cNvPr>
          <p:cNvSpPr/>
          <p:nvPr/>
        </p:nvSpPr>
        <p:spPr>
          <a:xfrm>
            <a:off x="8386181" y="4931579"/>
            <a:ext cx="2441694" cy="614789"/>
          </a:xfrm>
          <a:prstGeom prst="round2DiagRect">
            <a:avLst>
              <a:gd name="adj1" fmla="val 50000"/>
              <a:gd name="adj2" fmla="val 0"/>
            </a:avLst>
          </a:prstGeom>
          <a:gradFill flip="none" rotWithShape="1">
            <a:gsLst>
              <a:gs pos="0">
                <a:schemeClr val="accent4"/>
              </a:gs>
              <a:gs pos="100000">
                <a:schemeClr val="accent3"/>
              </a:gs>
            </a:gsLst>
            <a:lin ang="13500000" scaled="1"/>
            <a:tileRect/>
          </a:grad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cs typeface="OPPOSans M" panose="00020600040101010101" charset="-122"/>
              <a:sym typeface="+mn-lt"/>
            </a:endParaRPr>
          </a:p>
        </p:txBody>
      </p:sp>
      <p:sp>
        <p:nvSpPr>
          <p:cNvPr id="47" name="文本框 46">
            <a:extLst>
              <a:ext uri="{FF2B5EF4-FFF2-40B4-BE49-F238E27FC236}">
                <a16:creationId xmlns:a16="http://schemas.microsoft.com/office/drawing/2014/main" id="{F5DDDBA5-1E2E-4916-C0B3-8B1F706F6601}"/>
              </a:ext>
            </a:extLst>
          </p:cNvPr>
          <p:cNvSpPr txBox="1"/>
          <p:nvPr/>
        </p:nvSpPr>
        <p:spPr>
          <a:xfrm>
            <a:off x="8745254" y="5008141"/>
            <a:ext cx="1723549" cy="461665"/>
          </a:xfrm>
          <a:prstGeom prst="rect">
            <a:avLst/>
          </a:prstGeom>
          <a:noFill/>
        </p:spPr>
        <p:txBody>
          <a:bodyPr wrap="none" rtlCol="0" anchor="ctr" anchorCtr="0">
            <a:noAutofit/>
          </a:bodyPr>
          <a:lstStyle/>
          <a:p>
            <a:pPr algn="ctr"/>
            <a:r>
              <a:rPr lang="zh-CN" altLang="en-US" sz="2400" dirty="0">
                <a:solidFill>
                  <a:schemeClr val="bg1"/>
                </a:solidFill>
                <a:latin typeface="思源黑体 CN Bold" panose="020B0800000000000000" pitchFamily="34" charset="-122"/>
                <a:ea typeface="思源黑体 CN Bold" panose="020B0800000000000000" pitchFamily="34" charset="-122"/>
                <a:cs typeface="OPPOSans B" panose="00020600040101010101" charset="-122"/>
                <a:sym typeface="思源黑体 CN Bold" panose="020B0800000000000000" pitchFamily="34" charset="-122"/>
              </a:rPr>
              <a:t>主要项目三</a:t>
            </a:r>
          </a:p>
        </p:txBody>
      </p:sp>
      <p:grpSp>
        <p:nvGrpSpPr>
          <p:cNvPr id="25" name="组合 24">
            <a:extLst>
              <a:ext uri="{FF2B5EF4-FFF2-40B4-BE49-F238E27FC236}">
                <a16:creationId xmlns:a16="http://schemas.microsoft.com/office/drawing/2014/main" id="{6B49ED5D-0AEE-514D-A47E-A3AD8E018CFF}"/>
              </a:ext>
            </a:extLst>
          </p:cNvPr>
          <p:cNvGrpSpPr/>
          <p:nvPr/>
        </p:nvGrpSpPr>
        <p:grpSpPr>
          <a:xfrm>
            <a:off x="10773673" y="972654"/>
            <a:ext cx="808727" cy="405940"/>
            <a:chOff x="8863100" y="1084424"/>
            <a:chExt cx="808727" cy="405940"/>
          </a:xfrm>
          <a:gradFill>
            <a:gsLst>
              <a:gs pos="0">
                <a:schemeClr val="accent4">
                  <a:alpha val="50000"/>
                </a:schemeClr>
              </a:gs>
              <a:gs pos="100000">
                <a:schemeClr val="accent3">
                  <a:lumMod val="75000"/>
                </a:schemeClr>
              </a:gs>
            </a:gsLst>
            <a:lin ang="16200000" scaled="1"/>
          </a:gradFill>
        </p:grpSpPr>
        <p:sp>
          <p:nvSpPr>
            <p:cNvPr id="31" name="等腰三角形 30">
              <a:extLst>
                <a:ext uri="{FF2B5EF4-FFF2-40B4-BE49-F238E27FC236}">
                  <a16:creationId xmlns:a16="http://schemas.microsoft.com/office/drawing/2014/main" id="{98A5551E-F0F6-1A42-5017-22091444744F}"/>
                </a:ext>
              </a:extLst>
            </p:cNvPr>
            <p:cNvSpPr/>
            <p:nvPr/>
          </p:nvSpPr>
          <p:spPr>
            <a:xfrm>
              <a:off x="8863100" y="1198065"/>
              <a:ext cx="339067" cy="292299"/>
            </a:xfrm>
            <a:prstGeom prst="triangle">
              <a:avLst/>
            </a:prstGeom>
            <a:grp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OPPOSans M" panose="00020600040101010101" charset="-122"/>
              </a:endParaRPr>
            </a:p>
          </p:txBody>
        </p:sp>
        <p:sp>
          <p:nvSpPr>
            <p:cNvPr id="32" name="等腰三角形 31">
              <a:extLst>
                <a:ext uri="{FF2B5EF4-FFF2-40B4-BE49-F238E27FC236}">
                  <a16:creationId xmlns:a16="http://schemas.microsoft.com/office/drawing/2014/main" id="{A0B370E9-E537-3385-3C23-8EE2668F67B4}"/>
                </a:ext>
              </a:extLst>
            </p:cNvPr>
            <p:cNvSpPr/>
            <p:nvPr/>
          </p:nvSpPr>
          <p:spPr>
            <a:xfrm rot="10800000">
              <a:off x="9097930" y="1084424"/>
              <a:ext cx="339067" cy="292299"/>
            </a:xfrm>
            <a:prstGeom prst="triangle">
              <a:avLst/>
            </a:prstGeom>
            <a:grp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OPPOSans M" panose="00020600040101010101" charset="-122"/>
              </a:endParaRPr>
            </a:p>
          </p:txBody>
        </p:sp>
        <p:sp>
          <p:nvSpPr>
            <p:cNvPr id="33" name="等腰三角形 32">
              <a:extLst>
                <a:ext uri="{FF2B5EF4-FFF2-40B4-BE49-F238E27FC236}">
                  <a16:creationId xmlns:a16="http://schemas.microsoft.com/office/drawing/2014/main" id="{CD5A1F2B-57C0-9485-3C27-FD681550FDD0}"/>
                </a:ext>
              </a:extLst>
            </p:cNvPr>
            <p:cNvSpPr/>
            <p:nvPr/>
          </p:nvSpPr>
          <p:spPr>
            <a:xfrm>
              <a:off x="9332760" y="1198065"/>
              <a:ext cx="339067" cy="292299"/>
            </a:xfrm>
            <a:prstGeom prst="triangle">
              <a:avLst/>
            </a:prstGeom>
            <a:grp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OPPOSans M" panose="00020600040101010101" charset="-122"/>
              </a:endParaRPr>
            </a:p>
          </p:txBody>
        </p:sp>
      </p:grpSp>
    </p:spTree>
    <p:custDataLst>
      <p:tags r:id="rId1"/>
    </p:custDataLst>
    <p:extLst>
      <p:ext uri="{BB962C8B-B14F-4D97-AF65-F5344CB8AC3E}">
        <p14:creationId xmlns:p14="http://schemas.microsoft.com/office/powerpoint/2010/main" val="1223890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50" name="文本框 49">
            <a:extLst>
              <a:ext uri="{FF2B5EF4-FFF2-40B4-BE49-F238E27FC236}">
                <a16:creationId xmlns:a16="http://schemas.microsoft.com/office/drawing/2014/main" id="{36FCD3E9-54E2-369D-E827-EA335D8323E9}"/>
              </a:ext>
            </a:extLst>
          </p:cNvPr>
          <p:cNvSpPr txBox="1"/>
          <p:nvPr/>
        </p:nvSpPr>
        <p:spPr>
          <a:xfrm>
            <a:off x="4044157" y="2225200"/>
            <a:ext cx="4103688" cy="1231106"/>
          </a:xfrm>
          <a:prstGeom prst="rect">
            <a:avLst/>
          </a:prstGeom>
          <a:noFill/>
        </p:spPr>
        <p:txBody>
          <a:bodyPr wrap="none" lIns="0" tIns="0" rIns="0" bIns="0" rtlCol="0" anchor="ctr" anchorCtr="0">
            <a:noAutofit/>
          </a:bodyPr>
          <a:lstStyle>
            <a:defPPr>
              <a:defRPr lang="zh-CN"/>
            </a:defPPr>
            <a:lvl1pPr>
              <a:lnSpc>
                <a:spcPct val="90000"/>
              </a:lnSpc>
              <a:defRPr sz="5400">
                <a:ln w="25400">
                  <a:noFill/>
                </a:ln>
                <a:gradFill>
                  <a:gsLst>
                    <a:gs pos="0">
                      <a:srgbClr val="1648EA"/>
                    </a:gs>
                    <a:gs pos="100000">
                      <a:srgbClr val="567DF8"/>
                    </a:gs>
                  </a:gsLst>
                  <a:lin ang="10800000" scaled="0"/>
                </a:gradFill>
                <a:effectLst>
                  <a:outerShdw blurRad="381000" dist="63500" dir="5400000" algn="t" rotWithShape="0">
                    <a:srgbClr val="0A1C56">
                      <a:alpha val="15000"/>
                    </a:srgbClr>
                  </a:outerShdw>
                </a:effectLst>
                <a:latin typeface="+mj-ea"/>
                <a:ea typeface="+mj-ea"/>
                <a:cs typeface="OPPOSans H" panose="00020600040101010101"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TW" altLang="en-US" sz="8000" b="0" i="0" u="none" strike="noStrike" kern="1200" cap="none" spc="0" normalizeH="0" baseline="0" noProof="0" dirty="0">
                <a:ln>
                  <a:noFill/>
                </a:ln>
                <a:gradFill>
                  <a:gsLst>
                    <a:gs pos="0">
                      <a:schemeClr val="accent4"/>
                    </a:gs>
                    <a:gs pos="100000">
                      <a:schemeClr val="accent3"/>
                    </a:gs>
                  </a:gsLst>
                  <a:lin ang="13500000" scaled="1"/>
                </a:gradFill>
                <a:effectLst/>
                <a:uLnTx/>
                <a:uFillTx/>
                <a:latin typeface="思源黑体 CN Medium" panose="020B0600000000000000" pitchFamily="34" charset="-122"/>
                <a:ea typeface="思源黑体 CN Medium" panose="020B0600000000000000" pitchFamily="34" charset="-122"/>
                <a:cs typeface="OPPOSans H" panose="00020600040101010101" pitchFamily="18" charset="-122"/>
                <a:sym typeface="思源黑体 CN Medium" panose="020B0600000000000000" pitchFamily="34" charset="-122"/>
              </a:rPr>
              <a:t>项目计划</a:t>
            </a:r>
            <a:endParaRPr kumimoji="0" lang="zh-CN" altLang="en-US" sz="8000" b="0" i="0" u="none" strike="noStrike" kern="1200" cap="none" spc="0" normalizeH="0" baseline="0" noProof="0" dirty="0">
              <a:ln>
                <a:noFill/>
              </a:ln>
              <a:gradFill>
                <a:gsLst>
                  <a:gs pos="0">
                    <a:schemeClr val="accent4"/>
                  </a:gs>
                  <a:gs pos="100000">
                    <a:schemeClr val="accent3"/>
                  </a:gs>
                </a:gsLst>
                <a:lin ang="13500000" scaled="1"/>
              </a:gradFill>
              <a:effectLst/>
              <a:uLnTx/>
              <a:uFillTx/>
              <a:latin typeface="思源黑体 CN Medium" panose="020B0600000000000000" pitchFamily="34" charset="-122"/>
              <a:ea typeface="思源黑体 CN Medium" panose="020B0600000000000000" pitchFamily="34" charset="-122"/>
              <a:cs typeface="OPPOSans H" panose="00020600040101010101" pitchFamily="18" charset="-122"/>
              <a:sym typeface="思源黑体 CN Medium" panose="020B0600000000000000" pitchFamily="34" charset="-122"/>
            </a:endParaRPr>
          </a:p>
        </p:txBody>
      </p:sp>
      <p:sp>
        <p:nvSpPr>
          <p:cNvPr id="54" name="文本框 53">
            <a:extLst>
              <a:ext uri="{FF2B5EF4-FFF2-40B4-BE49-F238E27FC236}">
                <a16:creationId xmlns:a16="http://schemas.microsoft.com/office/drawing/2014/main" id="{4BD3A4CD-BA0A-C39F-DE23-C2A41FB58312}"/>
              </a:ext>
            </a:extLst>
          </p:cNvPr>
          <p:cNvSpPr txBox="1"/>
          <p:nvPr/>
        </p:nvSpPr>
        <p:spPr>
          <a:xfrm>
            <a:off x="4817316" y="1277864"/>
            <a:ext cx="2557367" cy="830997"/>
          </a:xfrm>
          <a:prstGeom prst="rect">
            <a:avLst/>
          </a:prstGeom>
          <a:noFill/>
        </p:spPr>
        <p:txBody>
          <a:bodyPr wrap="none" rtlCol="0" anchor="ctr" anchorCtr="0">
            <a:noAutofit/>
          </a:bodyPr>
          <a:lstStyle>
            <a:defPPr>
              <a:defRPr lang="zh-CN"/>
            </a:defPPr>
            <a:lvl1pPr algn="ctr">
              <a:defRPr sz="4800">
                <a:ln>
                  <a:solidFill>
                    <a:schemeClr val="tx1">
                      <a:lumMod val="95000"/>
                      <a:lumOff val="5000"/>
                    </a:schemeClr>
                  </a:solidFill>
                </a:ln>
                <a:noFill/>
                <a:latin typeface="思源黑体 CN Bold" panose="020B0800000000000000" pitchFamily="34" charset="-122"/>
                <a:ea typeface="OPPOSans B" panose="00020600040101010101" charset="-122"/>
                <a:cs typeface="OPPOSans B" panose="00020600040101010101" charset="-122"/>
              </a:defRPr>
            </a:lvl1pPr>
          </a:lstStyle>
          <a:p>
            <a:r>
              <a:rPr lang="en-US" altLang="zh-CN" dirty="0">
                <a:solidFill>
                  <a:schemeClr val="accent2"/>
                </a:solidFill>
                <a:sym typeface="Manrope3 Bold" panose="00000800000000000000" pitchFamily="50" charset="0"/>
              </a:rPr>
              <a:t>TATR 04</a:t>
            </a:r>
            <a:endParaRPr lang="zh-CN" altLang="en-US" dirty="0">
              <a:solidFill>
                <a:schemeClr val="accent2"/>
              </a:solidFill>
              <a:sym typeface="Manrope3 Bold" panose="00000800000000000000" pitchFamily="50" charset="0"/>
            </a:endParaRPr>
          </a:p>
        </p:txBody>
      </p:sp>
      <p:sp>
        <p:nvSpPr>
          <p:cNvPr id="80" name="矩形: 对角圆角 79">
            <a:extLst>
              <a:ext uri="{FF2B5EF4-FFF2-40B4-BE49-F238E27FC236}">
                <a16:creationId xmlns:a16="http://schemas.microsoft.com/office/drawing/2014/main" id="{B4C6B9A7-801F-9E85-B4A1-BD8B489C10A2}"/>
              </a:ext>
            </a:extLst>
          </p:cNvPr>
          <p:cNvSpPr/>
          <p:nvPr/>
        </p:nvSpPr>
        <p:spPr>
          <a:xfrm>
            <a:off x="5124000" y="3523330"/>
            <a:ext cx="1944000" cy="151019"/>
          </a:xfrm>
          <a:prstGeom prst="round2DiagRect">
            <a:avLst>
              <a:gd name="adj1" fmla="val 0"/>
              <a:gd name="adj2" fmla="val 0"/>
            </a:avLst>
          </a:prstGeom>
          <a:gradFill flip="none" rotWithShape="1">
            <a:gsLst>
              <a:gs pos="0">
                <a:schemeClr val="accent6"/>
              </a:gs>
              <a:gs pos="100000">
                <a:schemeClr val="accent5"/>
              </a:gs>
            </a:gsLst>
            <a:lin ang="0" scaled="0"/>
            <a:tileRect/>
          </a:gradFill>
          <a:ln w="28575">
            <a:noFill/>
          </a:ln>
          <a:effectLst>
            <a:outerShdw blurRad="330200" dist="177800" dir="5400000" algn="t" rotWithShape="0">
              <a:schemeClr val="accent3">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pic>
        <p:nvPicPr>
          <p:cNvPr id="88" name="图片 87" descr="图标&#10;&#10;描述已自动生成">
            <a:extLst>
              <a:ext uri="{FF2B5EF4-FFF2-40B4-BE49-F238E27FC236}">
                <a16:creationId xmlns:a16="http://schemas.microsoft.com/office/drawing/2014/main" id="{395A9A51-1831-E7D2-CEA0-7D3ECDC14EDC}"/>
              </a:ext>
            </a:extLst>
          </p:cNvPr>
          <p:cNvPicPr>
            <a:picLocks noChangeAspect="1"/>
          </p:cNvPicPr>
          <p:nvPr/>
        </p:nvPicPr>
        <p:blipFill>
          <a:blip r:embed="rId4">
            <a:extLst>
              <a:ext uri="{28A0092B-C50C-407E-A947-70E740481C1C}">
                <a14:useLocalDpi xmlns:a14="http://schemas.microsoft.com/office/drawing/2010/main" val="0"/>
              </a:ext>
            </a:extLst>
          </a:blip>
          <a:srcRect b="10189"/>
          <a:stretch>
            <a:fillRect/>
          </a:stretch>
        </p:blipFill>
        <p:spPr>
          <a:xfrm rot="1944354">
            <a:off x="-102380" y="3741496"/>
            <a:ext cx="2440548" cy="2191890"/>
          </a:xfrm>
          <a:custGeom>
            <a:avLst/>
            <a:gdLst>
              <a:gd name="connsiteX0" fmla="*/ 0 w 3652100"/>
              <a:gd name="connsiteY0" fmla="*/ 0 h 3280001"/>
              <a:gd name="connsiteX1" fmla="*/ 3652100 w 3652100"/>
              <a:gd name="connsiteY1" fmla="*/ 0 h 3280001"/>
              <a:gd name="connsiteX2" fmla="*/ 3652100 w 3652100"/>
              <a:gd name="connsiteY2" fmla="*/ 2326209 h 3280001"/>
              <a:gd name="connsiteX3" fmla="*/ 2189955 w 3652100"/>
              <a:gd name="connsiteY3" fmla="*/ 3254325 h 3280001"/>
              <a:gd name="connsiteX4" fmla="*/ 1962577 w 3652100"/>
              <a:gd name="connsiteY4" fmla="*/ 3203525 h 3280001"/>
              <a:gd name="connsiteX5" fmla="*/ 0 w 3652100"/>
              <a:gd name="connsiteY5" fmla="*/ 111703 h 3280001"/>
              <a:gd name="connsiteX6" fmla="*/ 0 w 3652100"/>
              <a:gd name="connsiteY6" fmla="*/ 0 h 328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2100" h="3280001">
                <a:moveTo>
                  <a:pt x="0" y="0"/>
                </a:moveTo>
                <a:lnTo>
                  <a:pt x="3652100" y="0"/>
                </a:lnTo>
                <a:lnTo>
                  <a:pt x="3652100" y="2326209"/>
                </a:lnTo>
                <a:lnTo>
                  <a:pt x="2189955" y="3254325"/>
                </a:lnTo>
                <a:cubicBezTo>
                  <a:pt x="2113138" y="3303086"/>
                  <a:pt x="2011337" y="3280342"/>
                  <a:pt x="1962577" y="3203525"/>
                </a:cubicBezTo>
                <a:lnTo>
                  <a:pt x="0" y="111703"/>
                </a:lnTo>
                <a:lnTo>
                  <a:pt x="0" y="0"/>
                </a:lnTo>
                <a:close/>
              </a:path>
            </a:pathLst>
          </a:custGeom>
        </p:spPr>
      </p:pic>
    </p:spTree>
    <p:custDataLst>
      <p:tags r:id="rId1"/>
    </p:custDataLst>
    <p:extLst>
      <p:ext uri="{BB962C8B-B14F-4D97-AF65-F5344CB8AC3E}">
        <p14:creationId xmlns:p14="http://schemas.microsoft.com/office/powerpoint/2010/main" val="795372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C34C820F-03AA-FB04-ACA9-01E56E61844A}"/>
              </a:ext>
            </a:extLst>
          </p:cNvPr>
          <p:cNvSpPr/>
          <p:nvPr/>
        </p:nvSpPr>
        <p:spPr>
          <a:xfrm>
            <a:off x="461640" y="819052"/>
            <a:ext cx="2441694" cy="713144"/>
          </a:xfrm>
          <a:prstGeom prst="rect">
            <a:avLst/>
          </a:prstGeom>
          <a:noFill/>
        </p:spPr>
        <p:txBody>
          <a:bodyPr wrap="none" rtlCol="0" anchor="ctr" anchorCtr="0">
            <a:noAutofit/>
          </a:bodyPr>
          <a:lstStyle/>
          <a:p>
            <a:pPr>
              <a:lnSpc>
                <a:spcPct val="90000"/>
              </a:lnSpc>
            </a:pPr>
            <a:r>
              <a:rPr lang="zh-CN" altLang="en-US" sz="4400" dirty="0">
                <a:ln w="19050">
                  <a:noFill/>
                </a:ln>
                <a:gradFill>
                  <a:gsLst>
                    <a:gs pos="0">
                      <a:schemeClr val="accent4"/>
                    </a:gs>
                    <a:gs pos="100000">
                      <a:schemeClr val="accent3"/>
                    </a:gs>
                  </a:gsLst>
                  <a:lin ang="10800000" scaled="0"/>
                </a:gradFill>
                <a:effectLst>
                  <a:outerShdw blurRad="381000" dist="63500" dir="5400000" algn="t" rotWithShape="0">
                    <a:srgbClr val="0A1C56">
                      <a:alpha val="15000"/>
                    </a:srgbClr>
                  </a:outerShdw>
                </a:effectLst>
                <a:latin typeface="思源黑体 CN Bold" panose="020B0800000000000000" pitchFamily="34" charset="-122"/>
                <a:ea typeface="思源黑体 CN Bold" panose="020B0800000000000000" pitchFamily="34" charset="-122"/>
                <a:cs typeface="OPPOSans H" panose="00020600040101010101" pitchFamily="18" charset="-122"/>
                <a:sym typeface="思源黑体 CN Bold" panose="020B0800000000000000" pitchFamily="34" charset="-122"/>
              </a:rPr>
              <a:t>总结陈词</a:t>
            </a:r>
          </a:p>
        </p:txBody>
      </p:sp>
      <p:sp>
        <p:nvSpPr>
          <p:cNvPr id="27" name="矩形 26">
            <a:extLst>
              <a:ext uri="{FF2B5EF4-FFF2-40B4-BE49-F238E27FC236}">
                <a16:creationId xmlns:a16="http://schemas.microsoft.com/office/drawing/2014/main" id="{781C226F-C871-32A8-AA56-28A3DB4B4EE6}"/>
              </a:ext>
            </a:extLst>
          </p:cNvPr>
          <p:cNvSpPr/>
          <p:nvPr/>
        </p:nvSpPr>
        <p:spPr>
          <a:xfrm>
            <a:off x="581520" y="674870"/>
            <a:ext cx="546945" cy="424732"/>
          </a:xfrm>
          <a:prstGeom prst="rect">
            <a:avLst/>
          </a:prstGeom>
          <a:noFill/>
        </p:spPr>
        <p:txBody>
          <a:bodyPr wrap="none" rtlCol="0" anchor="ctr" anchorCtr="0">
            <a:noAutofit/>
          </a:bodyPr>
          <a:lstStyle/>
          <a:p>
            <a:pPr>
              <a:lnSpc>
                <a:spcPct val="90000"/>
              </a:lnSpc>
            </a:pPr>
            <a:r>
              <a:rPr lang="en-US" altLang="zh-CN" sz="2400" dirty="0">
                <a:ln w="19050">
                  <a:gradFill>
                    <a:gsLst>
                      <a:gs pos="0">
                        <a:schemeClr val="tx1">
                          <a:lumMod val="95000"/>
                          <a:lumOff val="5000"/>
                        </a:schemeClr>
                      </a:gs>
                      <a:gs pos="50000">
                        <a:srgbClr val="0D0D0D"/>
                      </a:gs>
                      <a:gs pos="50000">
                        <a:srgbClr val="0D0D0D">
                          <a:alpha val="0"/>
                        </a:srgbClr>
                      </a:gs>
                    </a:gsLst>
                    <a:lin ang="5400000" scaled="1"/>
                  </a:gradFill>
                </a:ln>
                <a:noFill/>
                <a:effectLst>
                  <a:outerShdw blurRad="381000" dist="63500" dir="5400000" algn="t" rotWithShape="0">
                    <a:srgbClr val="0A1C56">
                      <a:alpha val="15000"/>
                    </a:srgbClr>
                  </a:outerShdw>
                </a:effectLst>
                <a:latin typeface="思源黑体 CN Bold" panose="020B0800000000000000" pitchFamily="34" charset="-122"/>
                <a:ea typeface="OPPOSans H" panose="00020600040101010101" pitchFamily="18" charset="-122"/>
                <a:cs typeface="OPPOSans H" panose="00020600040101010101" pitchFamily="18" charset="-122"/>
                <a:sym typeface="Manrope3 Bold" panose="00000800000000000000" pitchFamily="50" charset="0"/>
              </a:rPr>
              <a:t>04</a:t>
            </a:r>
            <a:endParaRPr lang="zh-CN" altLang="en-US" sz="2400" dirty="0">
              <a:ln w="19050">
                <a:gradFill>
                  <a:gsLst>
                    <a:gs pos="0">
                      <a:schemeClr val="tx1">
                        <a:lumMod val="95000"/>
                        <a:lumOff val="5000"/>
                      </a:schemeClr>
                    </a:gs>
                    <a:gs pos="50000">
                      <a:srgbClr val="0D0D0D"/>
                    </a:gs>
                    <a:gs pos="50000">
                      <a:srgbClr val="0D0D0D">
                        <a:alpha val="0"/>
                      </a:srgbClr>
                    </a:gs>
                  </a:gsLst>
                  <a:lin ang="5400000" scaled="1"/>
                </a:gradFill>
              </a:ln>
              <a:noFill/>
              <a:effectLst>
                <a:outerShdw blurRad="381000" dist="63500" dir="5400000" algn="t" rotWithShape="0">
                  <a:srgbClr val="0A1C56">
                    <a:alpha val="15000"/>
                  </a:srgbClr>
                </a:outerShdw>
              </a:effectLst>
              <a:latin typeface="思源黑体 CN Bold" panose="020B0800000000000000" pitchFamily="34" charset="-122"/>
              <a:ea typeface="OPPOSans H" panose="00020600040101010101" pitchFamily="18" charset="-122"/>
              <a:cs typeface="OPPOSans H" panose="00020600040101010101" pitchFamily="18" charset="-122"/>
              <a:sym typeface="Manrope3 Bold" panose="00000800000000000000" pitchFamily="50" charset="0"/>
            </a:endParaRPr>
          </a:p>
        </p:txBody>
      </p:sp>
      <p:sp>
        <p:nvSpPr>
          <p:cNvPr id="28" name="文本框 27">
            <a:extLst>
              <a:ext uri="{FF2B5EF4-FFF2-40B4-BE49-F238E27FC236}">
                <a16:creationId xmlns:a16="http://schemas.microsoft.com/office/drawing/2014/main" id="{A130AD52-2BD9-AE8F-2111-63D9088F80BB}"/>
              </a:ext>
            </a:extLst>
          </p:cNvPr>
          <p:cNvSpPr txBox="1"/>
          <p:nvPr/>
        </p:nvSpPr>
        <p:spPr>
          <a:xfrm>
            <a:off x="532032" y="1391040"/>
            <a:ext cx="1787221" cy="338554"/>
          </a:xfrm>
          <a:prstGeom prst="rect">
            <a:avLst/>
          </a:prstGeom>
          <a:noFill/>
        </p:spPr>
        <p:txBody>
          <a:bodyPr wrap="none" rtlCol="0" anchor="ctr" anchorCtr="0">
            <a:noAutofit/>
          </a:bodyPr>
          <a:lstStyle/>
          <a:p>
            <a:r>
              <a:rPr lang="en-US" altLang="zh-CN" sz="1600" dirty="0">
                <a:solidFill>
                  <a:schemeClr val="tx1">
                    <a:lumMod val="95000"/>
                    <a:lumOff val="5000"/>
                  </a:schemeClr>
                </a:solidFill>
                <a:latin typeface="思源黑体 CN Medium" panose="020B0600000000000000" pitchFamily="34" charset="-122"/>
                <a:ea typeface="思源黑体 CN Medium" panose="020B0600000000000000" pitchFamily="34" charset="-122"/>
                <a:cs typeface="OPPOSans B" panose="00020600040101010101" charset="-122"/>
                <a:sym typeface="Manrope3 Medium" panose="00000606000000000000" pitchFamily="50" charset="0"/>
              </a:rPr>
              <a:t>Rebuttal Speech</a:t>
            </a:r>
          </a:p>
        </p:txBody>
      </p:sp>
      <p:pic>
        <p:nvPicPr>
          <p:cNvPr id="3" name="图片 2" descr="卡通人物&#10;&#10;低可信度描述已自动生成">
            <a:extLst>
              <a:ext uri="{FF2B5EF4-FFF2-40B4-BE49-F238E27FC236}">
                <a16:creationId xmlns:a16="http://schemas.microsoft.com/office/drawing/2014/main" id="{509DBFDD-FD8E-2C86-05AE-EF33A8B432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313" y="1841498"/>
            <a:ext cx="5181600" cy="5181600"/>
          </a:xfrm>
          <a:prstGeom prst="rect">
            <a:avLst/>
          </a:prstGeom>
        </p:spPr>
      </p:pic>
      <p:sp>
        <p:nvSpPr>
          <p:cNvPr id="11" name="任意多边形: 形状 10">
            <a:extLst>
              <a:ext uri="{FF2B5EF4-FFF2-40B4-BE49-F238E27FC236}">
                <a16:creationId xmlns:a16="http://schemas.microsoft.com/office/drawing/2014/main" id="{BD7CB515-F254-79F7-CC67-99E6DC19CD48}"/>
              </a:ext>
            </a:extLst>
          </p:cNvPr>
          <p:cNvSpPr/>
          <p:nvPr/>
        </p:nvSpPr>
        <p:spPr>
          <a:xfrm>
            <a:off x="3753962" y="4741890"/>
            <a:ext cx="7489371" cy="319315"/>
          </a:xfrm>
          <a:custGeom>
            <a:avLst/>
            <a:gdLst>
              <a:gd name="connsiteX0" fmla="*/ 0 w 7489371"/>
              <a:gd name="connsiteY0" fmla="*/ 0 h 319315"/>
              <a:gd name="connsiteX1" fmla="*/ 1553028 w 7489371"/>
              <a:gd name="connsiteY1" fmla="*/ 0 h 319315"/>
              <a:gd name="connsiteX2" fmla="*/ 1872343 w 7489371"/>
              <a:gd name="connsiteY2" fmla="*/ 319315 h 319315"/>
              <a:gd name="connsiteX3" fmla="*/ 2191657 w 7489371"/>
              <a:gd name="connsiteY3" fmla="*/ 1 h 319315"/>
              <a:gd name="connsiteX4" fmla="*/ 7489371 w 7489371"/>
              <a:gd name="connsiteY4" fmla="*/ 1 h 319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9371" h="319315">
                <a:moveTo>
                  <a:pt x="0" y="0"/>
                </a:moveTo>
                <a:lnTo>
                  <a:pt x="1553028" y="0"/>
                </a:lnTo>
                <a:lnTo>
                  <a:pt x="1872343" y="319315"/>
                </a:lnTo>
                <a:lnTo>
                  <a:pt x="2191657" y="1"/>
                </a:lnTo>
                <a:lnTo>
                  <a:pt x="7489371" y="1"/>
                </a:lnTo>
              </a:path>
            </a:pathLst>
          </a:custGeom>
          <a:noFill/>
          <a:ln w="38100" cap="rnd">
            <a:gradFill>
              <a:gsLst>
                <a:gs pos="0">
                  <a:schemeClr val="accent3"/>
                </a:gs>
                <a:gs pos="100000">
                  <a:schemeClr val="accent4"/>
                </a:gs>
              </a:gsLst>
              <a:lin ang="0" scaled="0"/>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 name="文本框 11">
            <a:extLst>
              <a:ext uri="{FF2B5EF4-FFF2-40B4-BE49-F238E27FC236}">
                <a16:creationId xmlns:a16="http://schemas.microsoft.com/office/drawing/2014/main" id="{97FB34C1-6383-CA85-3CB6-CDD5FD23EFF4}"/>
              </a:ext>
            </a:extLst>
          </p:cNvPr>
          <p:cNvSpPr txBox="1"/>
          <p:nvPr/>
        </p:nvSpPr>
        <p:spPr>
          <a:xfrm>
            <a:off x="3550051" y="1572832"/>
            <a:ext cx="5109091" cy="1569660"/>
          </a:xfrm>
          <a:prstGeom prst="rect">
            <a:avLst/>
          </a:prstGeom>
          <a:noFill/>
        </p:spPr>
        <p:txBody>
          <a:bodyPr wrap="none" rtlCol="0">
            <a:noAutofit/>
          </a:bodyPr>
          <a:lstStyle/>
          <a:p>
            <a:r>
              <a:rPr lang="zh-CN" altLang="en-US" sz="9600" dirty="0">
                <a:gradFill>
                  <a:gsLst>
                    <a:gs pos="0">
                      <a:schemeClr val="accent3"/>
                    </a:gs>
                    <a:gs pos="100000">
                      <a:schemeClr val="accent4"/>
                    </a:gs>
                  </a:gsLst>
                  <a:lin ang="0" scaled="0"/>
                </a:gradFill>
                <a:latin typeface="+mj-ea"/>
                <a:ea typeface="+mj-ea"/>
              </a:rPr>
              <a:t>用心前行</a:t>
            </a:r>
          </a:p>
        </p:txBody>
      </p:sp>
      <p:sp>
        <p:nvSpPr>
          <p:cNvPr id="40" name="文本框 39">
            <a:extLst>
              <a:ext uri="{FF2B5EF4-FFF2-40B4-BE49-F238E27FC236}">
                <a16:creationId xmlns:a16="http://schemas.microsoft.com/office/drawing/2014/main" id="{A9A08AC1-85AE-B2A4-1416-6B4C99CB5739}"/>
              </a:ext>
            </a:extLst>
          </p:cNvPr>
          <p:cNvSpPr txBox="1"/>
          <p:nvPr/>
        </p:nvSpPr>
        <p:spPr>
          <a:xfrm>
            <a:off x="5899412" y="3055043"/>
            <a:ext cx="5109091" cy="1569660"/>
          </a:xfrm>
          <a:prstGeom prst="rect">
            <a:avLst/>
          </a:prstGeom>
          <a:noFill/>
        </p:spPr>
        <p:txBody>
          <a:bodyPr wrap="none" rtlCol="0">
            <a:noAutofit/>
          </a:bodyPr>
          <a:lstStyle/>
          <a:p>
            <a:r>
              <a:rPr lang="zh-CN" altLang="en-US" sz="9600" dirty="0">
                <a:gradFill>
                  <a:gsLst>
                    <a:gs pos="0">
                      <a:schemeClr val="accent3"/>
                    </a:gs>
                    <a:gs pos="100000">
                      <a:schemeClr val="accent4"/>
                    </a:gs>
                  </a:gsLst>
                  <a:lin ang="0" scaled="0"/>
                </a:gradFill>
                <a:latin typeface="+mj-ea"/>
                <a:ea typeface="+mj-ea"/>
              </a:rPr>
              <a:t>筑梦远航</a:t>
            </a:r>
          </a:p>
        </p:txBody>
      </p:sp>
      <p:grpSp>
        <p:nvGrpSpPr>
          <p:cNvPr id="18" name="组合 17">
            <a:extLst>
              <a:ext uri="{FF2B5EF4-FFF2-40B4-BE49-F238E27FC236}">
                <a16:creationId xmlns:a16="http://schemas.microsoft.com/office/drawing/2014/main" id="{8F7AEB2C-7BB6-DC92-4F84-926FC6B5E81F}"/>
              </a:ext>
            </a:extLst>
          </p:cNvPr>
          <p:cNvGrpSpPr/>
          <p:nvPr/>
        </p:nvGrpSpPr>
        <p:grpSpPr>
          <a:xfrm>
            <a:off x="10773673" y="972654"/>
            <a:ext cx="808727" cy="405940"/>
            <a:chOff x="8863100" y="1084424"/>
            <a:chExt cx="808727" cy="405940"/>
          </a:xfrm>
          <a:gradFill>
            <a:gsLst>
              <a:gs pos="0">
                <a:schemeClr val="accent4">
                  <a:alpha val="50000"/>
                </a:schemeClr>
              </a:gs>
              <a:gs pos="100000">
                <a:schemeClr val="accent3">
                  <a:lumMod val="75000"/>
                </a:schemeClr>
              </a:gs>
            </a:gsLst>
            <a:lin ang="16200000" scaled="1"/>
          </a:gradFill>
        </p:grpSpPr>
        <p:sp>
          <p:nvSpPr>
            <p:cNvPr id="19" name="等腰三角形 18">
              <a:extLst>
                <a:ext uri="{FF2B5EF4-FFF2-40B4-BE49-F238E27FC236}">
                  <a16:creationId xmlns:a16="http://schemas.microsoft.com/office/drawing/2014/main" id="{529C38D9-1D0E-DAE5-CCEE-76D79233BE69}"/>
                </a:ext>
              </a:extLst>
            </p:cNvPr>
            <p:cNvSpPr/>
            <p:nvPr/>
          </p:nvSpPr>
          <p:spPr>
            <a:xfrm>
              <a:off x="8863100" y="1198065"/>
              <a:ext cx="339067" cy="292299"/>
            </a:xfrm>
            <a:prstGeom prst="triangle">
              <a:avLst/>
            </a:prstGeom>
            <a:grp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sp>
          <p:nvSpPr>
            <p:cNvPr id="20" name="等腰三角形 19">
              <a:extLst>
                <a:ext uri="{FF2B5EF4-FFF2-40B4-BE49-F238E27FC236}">
                  <a16:creationId xmlns:a16="http://schemas.microsoft.com/office/drawing/2014/main" id="{3E6C1F34-5759-BBD3-2061-B22F2F37F90B}"/>
                </a:ext>
              </a:extLst>
            </p:cNvPr>
            <p:cNvSpPr/>
            <p:nvPr/>
          </p:nvSpPr>
          <p:spPr>
            <a:xfrm rot="10800000">
              <a:off x="9097930" y="1084424"/>
              <a:ext cx="339067" cy="292299"/>
            </a:xfrm>
            <a:prstGeom prst="triangle">
              <a:avLst/>
            </a:prstGeom>
            <a:grp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sp>
          <p:nvSpPr>
            <p:cNvPr id="21" name="等腰三角形 20">
              <a:extLst>
                <a:ext uri="{FF2B5EF4-FFF2-40B4-BE49-F238E27FC236}">
                  <a16:creationId xmlns:a16="http://schemas.microsoft.com/office/drawing/2014/main" id="{31F9B480-BDA2-DB0B-12BB-D7A82C19E8FD}"/>
                </a:ext>
              </a:extLst>
            </p:cNvPr>
            <p:cNvSpPr/>
            <p:nvPr/>
          </p:nvSpPr>
          <p:spPr>
            <a:xfrm>
              <a:off x="9332760" y="1198065"/>
              <a:ext cx="339067" cy="292299"/>
            </a:xfrm>
            <a:prstGeom prst="triangle">
              <a:avLst/>
            </a:prstGeom>
            <a:grp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grpSp>
    </p:spTree>
    <p:custDataLst>
      <p:tags r:id="rId1"/>
    </p:custDataLst>
    <p:extLst>
      <p:ext uri="{BB962C8B-B14F-4D97-AF65-F5344CB8AC3E}">
        <p14:creationId xmlns:p14="http://schemas.microsoft.com/office/powerpoint/2010/main" val="2495272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550" name="任意多边形: 形状 1549">
            <a:extLst>
              <a:ext uri="{FF2B5EF4-FFF2-40B4-BE49-F238E27FC236}">
                <a16:creationId xmlns:a16="http://schemas.microsoft.com/office/drawing/2014/main" id="{D2D4C09D-E08B-4A8F-8D36-C2D82CCF4FFA}"/>
              </a:ext>
            </a:extLst>
          </p:cNvPr>
          <p:cNvSpPr/>
          <p:nvPr/>
        </p:nvSpPr>
        <p:spPr>
          <a:xfrm>
            <a:off x="6956221" y="6360213"/>
            <a:ext cx="5017080" cy="368287"/>
          </a:xfrm>
          <a:custGeom>
            <a:avLst/>
            <a:gdLst>
              <a:gd name="connsiteX0" fmla="*/ 2977150 w 5017080"/>
              <a:gd name="connsiteY0" fmla="*/ 0 h 368287"/>
              <a:gd name="connsiteX1" fmla="*/ 4870894 w 5017080"/>
              <a:gd name="connsiteY1" fmla="*/ 62257 h 368287"/>
              <a:gd name="connsiteX2" fmla="*/ 5017080 w 5017080"/>
              <a:gd name="connsiteY2" fmla="*/ 74424 h 368287"/>
              <a:gd name="connsiteX3" fmla="*/ 5017080 w 5017080"/>
              <a:gd name="connsiteY3" fmla="*/ 368287 h 368287"/>
              <a:gd name="connsiteX4" fmla="*/ 192114 w 5017080"/>
              <a:gd name="connsiteY4" fmla="*/ 368287 h 368287"/>
              <a:gd name="connsiteX5" fmla="*/ 133847 w 5017080"/>
              <a:gd name="connsiteY5" fmla="*/ 353709 h 368287"/>
              <a:gd name="connsiteX6" fmla="*/ 0 w 5017080"/>
              <a:gd name="connsiteY6" fmla="*/ 272635 h 368287"/>
              <a:gd name="connsiteX7" fmla="*/ 2977150 w 5017080"/>
              <a:gd name="connsiteY7" fmla="*/ 0 h 36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17080" h="368287">
                <a:moveTo>
                  <a:pt x="2977150" y="0"/>
                </a:moveTo>
                <a:cubicBezTo>
                  <a:pt x="3696503" y="0"/>
                  <a:pt x="4356267" y="23364"/>
                  <a:pt x="4870894" y="62257"/>
                </a:cubicBezTo>
                <a:lnTo>
                  <a:pt x="5017080" y="74424"/>
                </a:lnTo>
                <a:lnTo>
                  <a:pt x="5017080" y="368287"/>
                </a:lnTo>
                <a:lnTo>
                  <a:pt x="192114" y="368287"/>
                </a:lnTo>
                <a:lnTo>
                  <a:pt x="133847" y="353709"/>
                </a:lnTo>
                <a:cubicBezTo>
                  <a:pt x="46860" y="328097"/>
                  <a:pt x="0" y="300868"/>
                  <a:pt x="0" y="272635"/>
                </a:cubicBezTo>
                <a:cubicBezTo>
                  <a:pt x="0" y="122063"/>
                  <a:pt x="1332915" y="0"/>
                  <a:pt x="2977150" y="0"/>
                </a:cubicBezTo>
                <a:close/>
              </a:path>
            </a:pathLst>
          </a:custGeom>
          <a:gradFill flip="none" rotWithShape="1">
            <a:gsLst>
              <a:gs pos="100000">
                <a:schemeClr val="accent3"/>
              </a:gs>
              <a:gs pos="0">
                <a:schemeClr val="accent3"/>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44" name="文本框 43">
            <a:extLst>
              <a:ext uri="{FF2B5EF4-FFF2-40B4-BE49-F238E27FC236}">
                <a16:creationId xmlns:a16="http://schemas.microsoft.com/office/drawing/2014/main" id="{CBC8B9F8-A1C8-99FE-A438-EC22F92D4025}"/>
              </a:ext>
            </a:extLst>
          </p:cNvPr>
          <p:cNvSpPr txBox="1"/>
          <p:nvPr/>
        </p:nvSpPr>
        <p:spPr>
          <a:xfrm>
            <a:off x="1130538" y="1604064"/>
            <a:ext cx="9930924" cy="2215991"/>
          </a:xfrm>
          <a:prstGeom prst="rect">
            <a:avLst/>
          </a:prstGeom>
          <a:ln w="12700">
            <a:miter lim="400000"/>
          </a:ln>
        </p:spPr>
        <p:txBody>
          <a:bodyPr wrap="none" lIns="50800" tIns="50800" rIns="50800" bIns="50800"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lang="zh-CN" sz="1800" b="0" i="0" u="none" strike="noStrike" cap="none" spc="0" normalizeH="0" baseline="0">
                <a:ln>
                  <a:noFill/>
                </a:ln>
                <a:solidFill>
                  <a:srgbClr val="000000"/>
                </a:solidFill>
                <a:effectLst/>
                <a:uFillTx/>
              </a:defRPr>
            </a:defPPr>
            <a:lvl1pPr marR="0" indent="0" algn="ctr" defTabSz="2438338" fontAlgn="auto" hangingPunct="0">
              <a:lnSpc>
                <a:spcPct val="100000"/>
              </a:lnSpc>
              <a:spcBef>
                <a:spcPts val="0"/>
              </a:spcBef>
              <a:spcAft>
                <a:spcPts val="0"/>
              </a:spcAft>
              <a:buClrTx/>
              <a:buSzTx/>
              <a:buFontTx/>
              <a:buNone/>
              <a:tabLst/>
              <a:defRPr kumimoji="0" sz="13800" b="0" i="0" u="none" strike="noStrike" cap="none" spc="0" normalizeH="0" baseline="0">
                <a:ln>
                  <a:solidFill>
                    <a:schemeClr val="bg1">
                      <a:lumMod val="50000"/>
                      <a:alpha val="10000"/>
                    </a:schemeClr>
                  </a:solidFill>
                </a:ln>
                <a:gradFill flip="none" rotWithShape="1">
                  <a:gsLst>
                    <a:gs pos="0">
                      <a:schemeClr val="bg1">
                        <a:lumMod val="85000"/>
                        <a:alpha val="10000"/>
                      </a:schemeClr>
                    </a:gs>
                    <a:gs pos="100000">
                      <a:schemeClr val="bg1">
                        <a:lumMod val="75000"/>
                        <a:alpha val="0"/>
                      </a:schemeClr>
                    </a:gs>
                  </a:gsLst>
                  <a:lin ang="2700000" scaled="0"/>
                </a:gradFill>
                <a:effectLst/>
                <a:uFillTx/>
                <a:latin typeface="思源黑体 CN Bold" panose="020B0800000000000000" pitchFamily="34" charset="-122"/>
                <a:ea typeface="OPPOSans H" panose="00020600040101010101" pitchFamily="18" charset="-122"/>
                <a:cs typeface="OPPOSans H" panose="00020600040101010101" pitchFamily="18" charset="-122"/>
              </a:defRPr>
            </a:lvl1pPr>
            <a:lvl2pPr marL="0" marR="0" indent="457200" algn="ctr" defTabSz="2438338"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defRPr>
            </a:lvl2pPr>
            <a:lvl3pPr marL="0" marR="0" indent="914400" algn="ctr" defTabSz="2438338"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defRPr>
            </a:lvl3pPr>
            <a:lvl4pPr marL="0" marR="0" indent="1371600" algn="ctr" defTabSz="2438338"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defRPr>
            </a:lvl4pPr>
            <a:lvl5pPr marL="0" marR="0" indent="1828800" algn="ctr" defTabSz="2438338"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defRPr>
            </a:lvl5pPr>
            <a:lvl6pPr marL="0" marR="0" indent="2286000" algn="ctr" defTabSz="2438338"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defRPr>
            </a:lvl6pPr>
            <a:lvl7pPr marL="0" marR="0" indent="2743200" algn="ctr" defTabSz="2438338"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defRPr>
            </a:lvl7pPr>
            <a:lvl8pPr marL="0" marR="0" indent="3200400" algn="ctr" defTabSz="2438338"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defRPr>
            </a:lvl8pPr>
            <a:lvl9pPr marL="0" marR="0" indent="3657600" algn="ctr" defTabSz="2438338"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defRPr>
            </a:lvl9pPr>
          </a:lstStyle>
          <a:p>
            <a:r>
              <a:rPr lang="en-US" altLang="zh-CN" dirty="0">
                <a:sym typeface="思源黑体 CN Bold" panose="020B0800000000000000" pitchFamily="34" charset="-122"/>
              </a:rPr>
              <a:t>CONTENTS</a:t>
            </a:r>
            <a:endParaRPr lang="zh-CN" altLang="en-US" dirty="0">
              <a:sym typeface="思源黑体 CN Bold" panose="020B0800000000000000" pitchFamily="34" charset="-122"/>
            </a:endParaRPr>
          </a:p>
        </p:txBody>
      </p:sp>
      <p:sp>
        <p:nvSpPr>
          <p:cNvPr id="47" name="矩形 46">
            <a:extLst>
              <a:ext uri="{FF2B5EF4-FFF2-40B4-BE49-F238E27FC236}">
                <a16:creationId xmlns:a16="http://schemas.microsoft.com/office/drawing/2014/main" id="{B754251B-6239-5C4D-8CAE-16B619402CAA}"/>
              </a:ext>
            </a:extLst>
          </p:cNvPr>
          <p:cNvSpPr/>
          <p:nvPr/>
        </p:nvSpPr>
        <p:spPr>
          <a:xfrm>
            <a:off x="5403503" y="879997"/>
            <a:ext cx="1384995" cy="830997"/>
          </a:xfrm>
          <a:prstGeom prst="rect">
            <a:avLst/>
          </a:prstGeom>
          <a:noFill/>
        </p:spPr>
        <p:txBody>
          <a:bodyPr wrap="none" lIns="0" tIns="0" rIns="0" bIns="0" rtlCol="0" anchor="ctr" anchorCtr="0">
            <a:noAutofit/>
          </a:bodyPr>
          <a:lstStyle/>
          <a:p>
            <a:r>
              <a:rPr lang="zh-CN" altLang="en-US" sz="5400" dirty="0">
                <a:ln w="25400">
                  <a:noFill/>
                </a:ln>
                <a:gradFill>
                  <a:gsLst>
                    <a:gs pos="0">
                      <a:schemeClr val="accent4"/>
                    </a:gs>
                    <a:gs pos="100000">
                      <a:schemeClr val="accent3"/>
                    </a:gs>
                  </a:gsLst>
                  <a:lin ang="10800000" scaled="0"/>
                </a:gradFill>
                <a:effectLst>
                  <a:outerShdw blurRad="381000" dist="63500" dir="5400000" algn="t" rotWithShape="0">
                    <a:srgbClr val="0A1C56">
                      <a:alpha val="15000"/>
                    </a:srgbClr>
                  </a:outerShdw>
                </a:effectLst>
                <a:latin typeface="+mj-ea"/>
                <a:ea typeface="+mj-ea"/>
                <a:cs typeface="OPPOSans H" panose="00020600040101010101" pitchFamily="18" charset="-122"/>
              </a:rPr>
              <a:t>目录</a:t>
            </a:r>
          </a:p>
        </p:txBody>
      </p:sp>
      <p:sp>
        <p:nvSpPr>
          <p:cNvPr id="48" name="椭圆 47">
            <a:extLst>
              <a:ext uri="{FF2B5EF4-FFF2-40B4-BE49-F238E27FC236}">
                <a16:creationId xmlns:a16="http://schemas.microsoft.com/office/drawing/2014/main" id="{0C3BB7F7-B427-2E57-EF20-BF90913FE5BB}"/>
              </a:ext>
            </a:extLst>
          </p:cNvPr>
          <p:cNvSpPr/>
          <p:nvPr/>
        </p:nvSpPr>
        <p:spPr>
          <a:xfrm>
            <a:off x="4995719" y="1192206"/>
            <a:ext cx="106360" cy="106360"/>
          </a:xfrm>
          <a:prstGeom prst="ellipse">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OPPOSans M" panose="00020600040101010101" charset="-122"/>
              <a:sym typeface="思源黑体 CN Medium" panose="020B0600000000000000" pitchFamily="34" charset="-122"/>
            </a:endParaRPr>
          </a:p>
        </p:txBody>
      </p:sp>
      <p:cxnSp>
        <p:nvCxnSpPr>
          <p:cNvPr id="49" name="直接连接符 48">
            <a:extLst>
              <a:ext uri="{FF2B5EF4-FFF2-40B4-BE49-F238E27FC236}">
                <a16:creationId xmlns:a16="http://schemas.microsoft.com/office/drawing/2014/main" id="{820A4607-333C-4848-6A7B-E14D2D2E4F0C}"/>
              </a:ext>
            </a:extLst>
          </p:cNvPr>
          <p:cNvCxnSpPr/>
          <p:nvPr/>
        </p:nvCxnSpPr>
        <p:spPr>
          <a:xfrm flipH="1">
            <a:off x="2841478" y="1250439"/>
            <a:ext cx="2152650" cy="0"/>
          </a:xfrm>
          <a:prstGeom prst="line">
            <a:avLst/>
          </a:prstGeom>
          <a:ln>
            <a:gradFill>
              <a:gsLst>
                <a:gs pos="70000">
                  <a:schemeClr val="accent4">
                    <a:lumMod val="75000"/>
                    <a:alpha val="0"/>
                  </a:schemeClr>
                </a:gs>
                <a:gs pos="0">
                  <a:schemeClr val="accent4">
                    <a:lumMod val="60000"/>
                    <a:lumOff val="40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51" name="椭圆 50">
            <a:extLst>
              <a:ext uri="{FF2B5EF4-FFF2-40B4-BE49-F238E27FC236}">
                <a16:creationId xmlns:a16="http://schemas.microsoft.com/office/drawing/2014/main" id="{480F1481-D0BC-38BB-C126-13FB0E438CC1}"/>
              </a:ext>
            </a:extLst>
          </p:cNvPr>
          <p:cNvSpPr/>
          <p:nvPr/>
        </p:nvSpPr>
        <p:spPr>
          <a:xfrm flipH="1">
            <a:off x="7089922" y="1192206"/>
            <a:ext cx="106360" cy="106360"/>
          </a:xfrm>
          <a:prstGeom prst="ellipse">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OPPOSans M" panose="00020600040101010101" charset="-122"/>
              <a:sym typeface="思源黑体 CN Medium" panose="020B0600000000000000" pitchFamily="34" charset="-122"/>
            </a:endParaRPr>
          </a:p>
        </p:txBody>
      </p:sp>
      <p:cxnSp>
        <p:nvCxnSpPr>
          <p:cNvPr id="52" name="直接连接符 51">
            <a:extLst>
              <a:ext uri="{FF2B5EF4-FFF2-40B4-BE49-F238E27FC236}">
                <a16:creationId xmlns:a16="http://schemas.microsoft.com/office/drawing/2014/main" id="{142A0536-1F92-A6CF-5AAB-8A8DC90CF5FF}"/>
              </a:ext>
            </a:extLst>
          </p:cNvPr>
          <p:cNvCxnSpPr/>
          <p:nvPr/>
        </p:nvCxnSpPr>
        <p:spPr>
          <a:xfrm>
            <a:off x="7197873" y="1250439"/>
            <a:ext cx="2152650" cy="0"/>
          </a:xfrm>
          <a:prstGeom prst="line">
            <a:avLst/>
          </a:prstGeom>
          <a:ln>
            <a:gradFill>
              <a:gsLst>
                <a:gs pos="70000">
                  <a:schemeClr val="accent4">
                    <a:lumMod val="75000"/>
                    <a:alpha val="0"/>
                  </a:schemeClr>
                </a:gs>
                <a:gs pos="0">
                  <a:schemeClr val="accent4">
                    <a:lumMod val="60000"/>
                    <a:lumOff val="40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53" name="矩形: 圆角 52">
            <a:extLst>
              <a:ext uri="{FF2B5EF4-FFF2-40B4-BE49-F238E27FC236}">
                <a16:creationId xmlns:a16="http://schemas.microsoft.com/office/drawing/2014/main" id="{5ABCE589-5D91-2CE4-7ED7-B9774ED3883B}"/>
              </a:ext>
            </a:extLst>
          </p:cNvPr>
          <p:cNvSpPr/>
          <p:nvPr/>
        </p:nvSpPr>
        <p:spPr>
          <a:xfrm>
            <a:off x="839341" y="2528449"/>
            <a:ext cx="2379662" cy="3140500"/>
          </a:xfrm>
          <a:prstGeom prst="roundRect">
            <a:avLst>
              <a:gd name="adj" fmla="val 4790"/>
            </a:avLst>
          </a:prstGeom>
          <a:solidFill>
            <a:schemeClr val="bg1"/>
          </a:solidFill>
          <a:ln w="44450">
            <a:gradFill flip="none" rotWithShape="1">
              <a:gsLst>
                <a:gs pos="0">
                  <a:schemeClr val="accent3">
                    <a:lumMod val="60000"/>
                    <a:lumOff val="40000"/>
                  </a:schemeClr>
                </a:gs>
                <a:gs pos="100000">
                  <a:schemeClr val="accent4">
                    <a:lumMod val="75000"/>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sp>
        <p:nvSpPr>
          <p:cNvPr id="55" name="椭圆 54">
            <a:extLst>
              <a:ext uri="{FF2B5EF4-FFF2-40B4-BE49-F238E27FC236}">
                <a16:creationId xmlns:a16="http://schemas.microsoft.com/office/drawing/2014/main" id="{DF6D88CD-3CF5-AE4C-453F-7766F56FBD2D}"/>
              </a:ext>
            </a:extLst>
          </p:cNvPr>
          <p:cNvSpPr/>
          <p:nvPr/>
        </p:nvSpPr>
        <p:spPr>
          <a:xfrm>
            <a:off x="1571970" y="2748093"/>
            <a:ext cx="914400" cy="914400"/>
          </a:xfrm>
          <a:prstGeom prst="ellipse">
            <a:avLst/>
          </a:prstGeom>
          <a:gradFill flip="none" rotWithShape="1">
            <a:gsLst>
              <a:gs pos="0">
                <a:schemeClr val="accent4"/>
              </a:gs>
              <a:gs pos="100000">
                <a:schemeClr val="accent3"/>
              </a:gs>
            </a:gsLst>
            <a:lin ang="16200000" scaled="1"/>
            <a:tileRect/>
          </a:gradFill>
          <a:ln w="28575">
            <a:noFill/>
          </a:ln>
          <a:effectLst>
            <a:outerShdw blurRad="317500" dist="152400" dir="5400000" algn="t" rotWithShape="0">
              <a:schemeClr val="accent3">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sp>
        <p:nvSpPr>
          <p:cNvPr id="56" name="文本框 55">
            <a:extLst>
              <a:ext uri="{FF2B5EF4-FFF2-40B4-BE49-F238E27FC236}">
                <a16:creationId xmlns:a16="http://schemas.microsoft.com/office/drawing/2014/main" id="{460BF0C7-D5BD-C448-AD01-0BB03E6C7A1B}"/>
              </a:ext>
            </a:extLst>
          </p:cNvPr>
          <p:cNvSpPr txBox="1"/>
          <p:nvPr/>
        </p:nvSpPr>
        <p:spPr>
          <a:xfrm>
            <a:off x="1817574" y="2989850"/>
            <a:ext cx="423194" cy="430887"/>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i="0" u="none" strike="noStrike" kern="1200" cap="none" spc="0" normalizeH="0" baseline="0" noProof="0" dirty="0">
                <a:ln>
                  <a:noFill/>
                </a:ln>
                <a:solidFill>
                  <a:schemeClr val="bg1"/>
                </a:solidFill>
                <a:effectLst/>
                <a:uLnTx/>
                <a:uFillTx/>
                <a:latin typeface="+mj-lt"/>
                <a:ea typeface="OPPOSans B" panose="00020600040101010101" charset="-122"/>
                <a:cs typeface="OPPOSans M" panose="00020600040101010101" charset="-122"/>
                <a:sym typeface="Manrope3 Medium" panose="00000606000000000000" pitchFamily="50" charset="0"/>
              </a:rPr>
              <a:t>01</a:t>
            </a:r>
            <a:endParaRPr kumimoji="0" lang="zh-CN" altLang="en-US" sz="2800" i="0" u="none" strike="noStrike" kern="1200" cap="none" spc="0" normalizeH="0" baseline="0" noProof="0" dirty="0">
              <a:ln>
                <a:noFill/>
              </a:ln>
              <a:solidFill>
                <a:schemeClr val="bg1"/>
              </a:solidFill>
              <a:effectLst/>
              <a:uLnTx/>
              <a:uFillTx/>
              <a:latin typeface="+mj-lt"/>
              <a:ea typeface="OPPOSans B" panose="00020600040101010101" charset="-122"/>
              <a:cs typeface="OPPOSans M" panose="00020600040101010101" charset="-122"/>
              <a:sym typeface="Manrope3 Medium" panose="00000606000000000000" pitchFamily="50" charset="0"/>
            </a:endParaRPr>
          </a:p>
        </p:txBody>
      </p:sp>
      <p:sp>
        <p:nvSpPr>
          <p:cNvPr id="57" name="矩形 56">
            <a:extLst>
              <a:ext uri="{FF2B5EF4-FFF2-40B4-BE49-F238E27FC236}">
                <a16:creationId xmlns:a16="http://schemas.microsoft.com/office/drawing/2014/main" id="{AC811831-B9D7-2F8E-F83B-904B1C564682}"/>
              </a:ext>
            </a:extLst>
          </p:cNvPr>
          <p:cNvSpPr/>
          <p:nvPr/>
        </p:nvSpPr>
        <p:spPr>
          <a:xfrm>
            <a:off x="1413620" y="3855739"/>
            <a:ext cx="1231106" cy="369332"/>
          </a:xfrm>
          <a:prstGeom prst="rect">
            <a:avLst/>
          </a:prstGeom>
        </p:spPr>
        <p:txBody>
          <a:bodyPr wrap="non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gradFill>
                  <a:gsLst>
                    <a:gs pos="0">
                      <a:schemeClr val="accent4"/>
                    </a:gs>
                    <a:gs pos="100000">
                      <a:schemeClr val="accent3"/>
                    </a:gs>
                  </a:gsLst>
                  <a:lin ang="13500000" scaled="1"/>
                </a:gradFill>
                <a:effectLst/>
                <a:uLnTx/>
                <a:uFillTx/>
                <a:latin typeface="思源黑体 CN Medium" panose="020B0600000000000000" pitchFamily="34" charset="-122"/>
                <a:ea typeface="思源黑体 CN Medium" panose="020B0600000000000000" pitchFamily="34" charset="-122"/>
                <a:cs typeface="OPPOSans H" panose="00020600040101010101" pitchFamily="18" charset="-122"/>
                <a:sym typeface="思源黑体 CN Medium" panose="020B0600000000000000" pitchFamily="34" charset="-122"/>
              </a:rPr>
              <a:t>项目概述</a:t>
            </a:r>
          </a:p>
        </p:txBody>
      </p:sp>
      <p:sp>
        <p:nvSpPr>
          <p:cNvPr id="58" name="矩形: 圆角 57">
            <a:extLst>
              <a:ext uri="{FF2B5EF4-FFF2-40B4-BE49-F238E27FC236}">
                <a16:creationId xmlns:a16="http://schemas.microsoft.com/office/drawing/2014/main" id="{232E7FA2-5C60-493F-DC3C-110AC2F6014C}"/>
              </a:ext>
            </a:extLst>
          </p:cNvPr>
          <p:cNvSpPr/>
          <p:nvPr/>
        </p:nvSpPr>
        <p:spPr>
          <a:xfrm>
            <a:off x="3550668" y="2528449"/>
            <a:ext cx="2379662" cy="3140500"/>
          </a:xfrm>
          <a:prstGeom prst="roundRect">
            <a:avLst>
              <a:gd name="adj" fmla="val 4790"/>
            </a:avLst>
          </a:prstGeom>
          <a:solidFill>
            <a:schemeClr val="bg1"/>
          </a:solidFill>
          <a:ln w="44450">
            <a:gradFill flip="none" rotWithShape="1">
              <a:gsLst>
                <a:gs pos="0">
                  <a:schemeClr val="accent3">
                    <a:lumMod val="60000"/>
                    <a:lumOff val="40000"/>
                  </a:schemeClr>
                </a:gs>
                <a:gs pos="100000">
                  <a:schemeClr val="accent4">
                    <a:lumMod val="75000"/>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sp>
        <p:nvSpPr>
          <p:cNvPr id="59" name="椭圆 58">
            <a:extLst>
              <a:ext uri="{FF2B5EF4-FFF2-40B4-BE49-F238E27FC236}">
                <a16:creationId xmlns:a16="http://schemas.microsoft.com/office/drawing/2014/main" id="{FE97FB68-9C91-22E6-657E-3B32561FF414}"/>
              </a:ext>
            </a:extLst>
          </p:cNvPr>
          <p:cNvSpPr/>
          <p:nvPr/>
        </p:nvSpPr>
        <p:spPr>
          <a:xfrm>
            <a:off x="4283299" y="2763168"/>
            <a:ext cx="914400" cy="884250"/>
          </a:xfrm>
          <a:prstGeom prst="ellipse">
            <a:avLst/>
          </a:prstGeom>
          <a:gradFill flip="none" rotWithShape="1">
            <a:gsLst>
              <a:gs pos="0">
                <a:schemeClr val="accent4"/>
              </a:gs>
              <a:gs pos="100000">
                <a:schemeClr val="accent3"/>
              </a:gs>
            </a:gsLst>
            <a:lin ang="16200000" scaled="1"/>
            <a:tileRect/>
          </a:gradFill>
          <a:ln w="28575">
            <a:noFill/>
          </a:ln>
          <a:effectLst>
            <a:outerShdw blurRad="317500" dist="152400" dir="5400000" algn="t" rotWithShape="0">
              <a:schemeClr val="accent3">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sp>
        <p:nvSpPr>
          <p:cNvPr id="60" name="文本框 59">
            <a:extLst>
              <a:ext uri="{FF2B5EF4-FFF2-40B4-BE49-F238E27FC236}">
                <a16:creationId xmlns:a16="http://schemas.microsoft.com/office/drawing/2014/main" id="{ED0D677E-4B64-374B-024D-4B80FFD807C1}"/>
              </a:ext>
            </a:extLst>
          </p:cNvPr>
          <p:cNvSpPr txBox="1"/>
          <p:nvPr/>
        </p:nvSpPr>
        <p:spPr>
          <a:xfrm>
            <a:off x="4514389" y="2989850"/>
            <a:ext cx="423193" cy="430887"/>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i="0" u="none" strike="noStrike" kern="1200" cap="none" spc="0" normalizeH="0" baseline="0" noProof="0" dirty="0">
                <a:ln>
                  <a:noFill/>
                </a:ln>
                <a:solidFill>
                  <a:schemeClr val="bg1"/>
                </a:solidFill>
                <a:effectLst/>
                <a:uLnTx/>
                <a:uFillTx/>
                <a:latin typeface="+mj-lt"/>
                <a:ea typeface="OPPOSans B" panose="00020600040101010101" charset="-122"/>
                <a:cs typeface="OPPOSans M" panose="00020600040101010101" charset="-122"/>
                <a:sym typeface="Manrope3 Medium" panose="00000606000000000000" pitchFamily="50" charset="0"/>
              </a:rPr>
              <a:t>02</a:t>
            </a:r>
            <a:endParaRPr kumimoji="0" lang="zh-CN" altLang="en-US" sz="2800" i="0" u="none" strike="noStrike" kern="1200" cap="none" spc="0" normalizeH="0" baseline="0" noProof="0" dirty="0">
              <a:ln>
                <a:noFill/>
              </a:ln>
              <a:solidFill>
                <a:schemeClr val="bg1"/>
              </a:solidFill>
              <a:effectLst/>
              <a:uLnTx/>
              <a:uFillTx/>
              <a:latin typeface="+mj-lt"/>
              <a:ea typeface="OPPOSans B" panose="00020600040101010101" charset="-122"/>
              <a:cs typeface="OPPOSans M" panose="00020600040101010101" charset="-122"/>
              <a:sym typeface="Manrope3 Medium" panose="00000606000000000000" pitchFamily="50" charset="0"/>
            </a:endParaRPr>
          </a:p>
        </p:txBody>
      </p:sp>
      <p:sp>
        <p:nvSpPr>
          <p:cNvPr id="61" name="矩形 60">
            <a:extLst>
              <a:ext uri="{FF2B5EF4-FFF2-40B4-BE49-F238E27FC236}">
                <a16:creationId xmlns:a16="http://schemas.microsoft.com/office/drawing/2014/main" id="{653492F8-8144-2FAB-4F1D-83FDB95DB7EB}"/>
              </a:ext>
            </a:extLst>
          </p:cNvPr>
          <p:cNvSpPr/>
          <p:nvPr/>
        </p:nvSpPr>
        <p:spPr>
          <a:xfrm>
            <a:off x="4124946" y="3855739"/>
            <a:ext cx="1231106" cy="369332"/>
          </a:xfrm>
          <a:prstGeom prst="rect">
            <a:avLst/>
          </a:prstGeom>
        </p:spPr>
        <p:txBody>
          <a:bodyPr wrap="non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gradFill>
                  <a:gsLst>
                    <a:gs pos="0">
                      <a:schemeClr val="accent4"/>
                    </a:gs>
                    <a:gs pos="100000">
                      <a:schemeClr val="accent3"/>
                    </a:gs>
                  </a:gsLst>
                  <a:lin ang="13500000" scaled="1"/>
                </a:gradFill>
                <a:effectLst/>
                <a:uLnTx/>
                <a:uFillTx/>
                <a:latin typeface="思源黑体 CN Medium" panose="020B0600000000000000" pitchFamily="34" charset="-122"/>
                <a:ea typeface="思源黑体 CN Medium" panose="020B0600000000000000" pitchFamily="34" charset="-122"/>
                <a:cs typeface="OPPOSans H" panose="00020600040101010101" pitchFamily="18" charset="-122"/>
                <a:sym typeface="思源黑体 CN Medium" panose="020B0600000000000000" pitchFamily="34" charset="-122"/>
              </a:rPr>
              <a:t>项目执行</a:t>
            </a:r>
          </a:p>
        </p:txBody>
      </p:sp>
      <p:sp>
        <p:nvSpPr>
          <p:cNvPr id="62" name="矩形: 圆角 61">
            <a:extLst>
              <a:ext uri="{FF2B5EF4-FFF2-40B4-BE49-F238E27FC236}">
                <a16:creationId xmlns:a16="http://schemas.microsoft.com/office/drawing/2014/main" id="{0CC41AE9-603E-9637-367E-572CD9F04F66}"/>
              </a:ext>
            </a:extLst>
          </p:cNvPr>
          <p:cNvSpPr/>
          <p:nvPr/>
        </p:nvSpPr>
        <p:spPr>
          <a:xfrm>
            <a:off x="8973321" y="2528449"/>
            <a:ext cx="2379662" cy="3140500"/>
          </a:xfrm>
          <a:prstGeom prst="roundRect">
            <a:avLst>
              <a:gd name="adj" fmla="val 4790"/>
            </a:avLst>
          </a:prstGeom>
          <a:solidFill>
            <a:schemeClr val="bg1"/>
          </a:solidFill>
          <a:ln w="44450">
            <a:gradFill flip="none" rotWithShape="1">
              <a:gsLst>
                <a:gs pos="0">
                  <a:schemeClr val="accent3">
                    <a:lumMod val="60000"/>
                    <a:lumOff val="40000"/>
                  </a:schemeClr>
                </a:gs>
                <a:gs pos="100000">
                  <a:schemeClr val="accent4">
                    <a:lumMod val="75000"/>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sp>
        <p:nvSpPr>
          <p:cNvPr id="63" name="椭圆 62">
            <a:extLst>
              <a:ext uri="{FF2B5EF4-FFF2-40B4-BE49-F238E27FC236}">
                <a16:creationId xmlns:a16="http://schemas.microsoft.com/office/drawing/2014/main" id="{0489CF04-06C3-216F-8D85-51061B7E554C}"/>
              </a:ext>
            </a:extLst>
          </p:cNvPr>
          <p:cNvSpPr/>
          <p:nvPr/>
        </p:nvSpPr>
        <p:spPr>
          <a:xfrm>
            <a:off x="9705630" y="2763168"/>
            <a:ext cx="914400" cy="884250"/>
          </a:xfrm>
          <a:prstGeom prst="ellipse">
            <a:avLst/>
          </a:prstGeom>
          <a:gradFill flip="none" rotWithShape="1">
            <a:gsLst>
              <a:gs pos="0">
                <a:schemeClr val="accent4"/>
              </a:gs>
              <a:gs pos="100000">
                <a:schemeClr val="accent3"/>
              </a:gs>
            </a:gsLst>
            <a:lin ang="16200000" scaled="1"/>
            <a:tileRect/>
          </a:gradFill>
          <a:ln w="28575">
            <a:noFill/>
          </a:ln>
          <a:effectLst>
            <a:outerShdw blurRad="317500" dist="152400" dir="5400000" algn="t" rotWithShape="0">
              <a:schemeClr val="accent3">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sp>
        <p:nvSpPr>
          <p:cNvPr id="64" name="文本框 63">
            <a:extLst>
              <a:ext uri="{FF2B5EF4-FFF2-40B4-BE49-F238E27FC236}">
                <a16:creationId xmlns:a16="http://schemas.microsoft.com/office/drawing/2014/main" id="{AFC1E964-8BA7-9159-41BE-9CFE871780DB}"/>
              </a:ext>
            </a:extLst>
          </p:cNvPr>
          <p:cNvSpPr txBox="1"/>
          <p:nvPr/>
        </p:nvSpPr>
        <p:spPr>
          <a:xfrm>
            <a:off x="9936720" y="2989850"/>
            <a:ext cx="423193" cy="430887"/>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i="0" u="none" strike="noStrike" kern="1200" cap="none" spc="0" normalizeH="0" baseline="0" noProof="0" dirty="0">
                <a:ln>
                  <a:noFill/>
                </a:ln>
                <a:solidFill>
                  <a:schemeClr val="bg1"/>
                </a:solidFill>
                <a:effectLst/>
                <a:uLnTx/>
                <a:uFillTx/>
                <a:latin typeface="+mj-lt"/>
                <a:ea typeface="OPPOSans B" panose="00020600040101010101" charset="-122"/>
                <a:cs typeface="OPPOSans M" panose="00020600040101010101" charset="-122"/>
                <a:sym typeface="Manrope3 Medium" panose="00000606000000000000" pitchFamily="50" charset="0"/>
              </a:rPr>
              <a:t>04</a:t>
            </a:r>
            <a:endParaRPr kumimoji="0" lang="zh-CN" altLang="en-US" sz="2800" i="0" u="none" strike="noStrike" kern="1200" cap="none" spc="0" normalizeH="0" baseline="0" noProof="0" dirty="0">
              <a:ln>
                <a:noFill/>
              </a:ln>
              <a:solidFill>
                <a:schemeClr val="bg1"/>
              </a:solidFill>
              <a:effectLst/>
              <a:uLnTx/>
              <a:uFillTx/>
              <a:latin typeface="+mj-lt"/>
              <a:ea typeface="OPPOSans B" panose="00020600040101010101" charset="-122"/>
              <a:cs typeface="OPPOSans M" panose="00020600040101010101" charset="-122"/>
              <a:sym typeface="Manrope3 Medium" panose="00000606000000000000" pitchFamily="50" charset="0"/>
            </a:endParaRPr>
          </a:p>
        </p:txBody>
      </p:sp>
      <p:sp>
        <p:nvSpPr>
          <p:cNvPr id="65" name="矩形 64">
            <a:extLst>
              <a:ext uri="{FF2B5EF4-FFF2-40B4-BE49-F238E27FC236}">
                <a16:creationId xmlns:a16="http://schemas.microsoft.com/office/drawing/2014/main" id="{0EFD304D-67B5-DA3B-7C5E-94AB93E2703E}"/>
              </a:ext>
            </a:extLst>
          </p:cNvPr>
          <p:cNvSpPr/>
          <p:nvPr/>
        </p:nvSpPr>
        <p:spPr>
          <a:xfrm>
            <a:off x="9547599" y="3855739"/>
            <a:ext cx="1231106" cy="369332"/>
          </a:xfrm>
          <a:prstGeom prst="rect">
            <a:avLst/>
          </a:prstGeom>
        </p:spPr>
        <p:txBody>
          <a:bodyPr wrap="non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gradFill>
                  <a:gsLst>
                    <a:gs pos="0">
                      <a:schemeClr val="accent4"/>
                    </a:gs>
                    <a:gs pos="100000">
                      <a:schemeClr val="accent3"/>
                    </a:gs>
                  </a:gsLst>
                  <a:lin ang="13500000" scaled="1"/>
                </a:gradFill>
                <a:effectLst/>
                <a:uLnTx/>
                <a:uFillTx/>
                <a:latin typeface="思源黑体 CN Medium" panose="020B0600000000000000" pitchFamily="34" charset="-122"/>
                <a:ea typeface="思源黑体 CN Medium" panose="020B0600000000000000" pitchFamily="34" charset="-122"/>
                <a:cs typeface="OPPOSans H" panose="00020600040101010101" pitchFamily="18" charset="-122"/>
                <a:sym typeface="思源黑体 CN Medium" panose="020B0600000000000000" pitchFamily="34" charset="-122"/>
              </a:rPr>
              <a:t>总结陈词</a:t>
            </a:r>
          </a:p>
        </p:txBody>
      </p:sp>
      <p:sp>
        <p:nvSpPr>
          <p:cNvPr id="66" name="矩形: 圆角 65">
            <a:extLst>
              <a:ext uri="{FF2B5EF4-FFF2-40B4-BE49-F238E27FC236}">
                <a16:creationId xmlns:a16="http://schemas.microsoft.com/office/drawing/2014/main" id="{D3029331-336E-E322-1FCD-B9E2039DA33D}"/>
              </a:ext>
            </a:extLst>
          </p:cNvPr>
          <p:cNvSpPr/>
          <p:nvPr/>
        </p:nvSpPr>
        <p:spPr>
          <a:xfrm>
            <a:off x="6261995" y="2528449"/>
            <a:ext cx="2379662" cy="3140500"/>
          </a:xfrm>
          <a:prstGeom prst="roundRect">
            <a:avLst>
              <a:gd name="adj" fmla="val 4790"/>
            </a:avLst>
          </a:prstGeom>
          <a:solidFill>
            <a:schemeClr val="bg1"/>
          </a:solidFill>
          <a:ln w="44450">
            <a:gradFill flip="none" rotWithShape="1">
              <a:gsLst>
                <a:gs pos="0">
                  <a:schemeClr val="accent3">
                    <a:lumMod val="60000"/>
                    <a:lumOff val="40000"/>
                  </a:schemeClr>
                </a:gs>
                <a:gs pos="100000">
                  <a:schemeClr val="accent4">
                    <a:lumMod val="75000"/>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sp>
        <p:nvSpPr>
          <p:cNvPr id="67" name="椭圆 66">
            <a:extLst>
              <a:ext uri="{FF2B5EF4-FFF2-40B4-BE49-F238E27FC236}">
                <a16:creationId xmlns:a16="http://schemas.microsoft.com/office/drawing/2014/main" id="{2C47E485-F426-DD7D-6BDA-63E39FDFCF0A}"/>
              </a:ext>
            </a:extLst>
          </p:cNvPr>
          <p:cNvSpPr/>
          <p:nvPr/>
        </p:nvSpPr>
        <p:spPr>
          <a:xfrm>
            <a:off x="6994626" y="2763168"/>
            <a:ext cx="914400" cy="884250"/>
          </a:xfrm>
          <a:prstGeom prst="ellipse">
            <a:avLst/>
          </a:prstGeom>
          <a:gradFill flip="none" rotWithShape="1">
            <a:gsLst>
              <a:gs pos="0">
                <a:schemeClr val="accent4"/>
              </a:gs>
              <a:gs pos="100000">
                <a:schemeClr val="accent3"/>
              </a:gs>
            </a:gsLst>
            <a:lin ang="16200000" scaled="1"/>
            <a:tileRect/>
          </a:gradFill>
          <a:ln w="28575">
            <a:noFill/>
          </a:ln>
          <a:effectLst>
            <a:outerShdw blurRad="317500" dist="152400" dir="5400000" algn="t" rotWithShape="0">
              <a:schemeClr val="accent3">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sp>
        <p:nvSpPr>
          <p:cNvPr id="68" name="文本框 67">
            <a:extLst>
              <a:ext uri="{FF2B5EF4-FFF2-40B4-BE49-F238E27FC236}">
                <a16:creationId xmlns:a16="http://schemas.microsoft.com/office/drawing/2014/main" id="{ED099E5A-996B-06CA-7DD7-6A6135A106D3}"/>
              </a:ext>
            </a:extLst>
          </p:cNvPr>
          <p:cNvSpPr txBox="1"/>
          <p:nvPr/>
        </p:nvSpPr>
        <p:spPr>
          <a:xfrm>
            <a:off x="7225716" y="2989850"/>
            <a:ext cx="423193" cy="430887"/>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i="0" u="none" strike="noStrike" kern="1200" cap="none" spc="0" normalizeH="0" baseline="0" noProof="0" dirty="0">
                <a:ln>
                  <a:noFill/>
                </a:ln>
                <a:solidFill>
                  <a:schemeClr val="bg1"/>
                </a:solidFill>
                <a:effectLst/>
                <a:uLnTx/>
                <a:uFillTx/>
                <a:latin typeface="+mj-lt"/>
                <a:ea typeface="OPPOSans B" panose="00020600040101010101" charset="-122"/>
                <a:cs typeface="OPPOSans M" panose="00020600040101010101" charset="-122"/>
                <a:sym typeface="Manrope3 Medium" panose="00000606000000000000" pitchFamily="50" charset="0"/>
              </a:rPr>
              <a:t>03</a:t>
            </a:r>
            <a:endParaRPr kumimoji="0" lang="zh-CN" altLang="en-US" sz="2800" i="0" u="none" strike="noStrike" kern="1200" cap="none" spc="0" normalizeH="0" baseline="0" noProof="0" dirty="0">
              <a:ln>
                <a:noFill/>
              </a:ln>
              <a:solidFill>
                <a:schemeClr val="bg1"/>
              </a:solidFill>
              <a:effectLst/>
              <a:uLnTx/>
              <a:uFillTx/>
              <a:latin typeface="+mj-lt"/>
              <a:ea typeface="OPPOSans B" panose="00020600040101010101" charset="-122"/>
              <a:cs typeface="OPPOSans M" panose="00020600040101010101" charset="-122"/>
              <a:sym typeface="Manrope3 Medium" panose="00000606000000000000" pitchFamily="50" charset="0"/>
            </a:endParaRPr>
          </a:p>
        </p:txBody>
      </p:sp>
      <p:sp>
        <p:nvSpPr>
          <p:cNvPr id="69" name="矩形 68">
            <a:extLst>
              <a:ext uri="{FF2B5EF4-FFF2-40B4-BE49-F238E27FC236}">
                <a16:creationId xmlns:a16="http://schemas.microsoft.com/office/drawing/2014/main" id="{2202357F-0FC6-7973-602E-DE78687BF541}"/>
              </a:ext>
            </a:extLst>
          </p:cNvPr>
          <p:cNvSpPr/>
          <p:nvPr/>
        </p:nvSpPr>
        <p:spPr>
          <a:xfrm>
            <a:off x="6836274" y="3855739"/>
            <a:ext cx="1231106" cy="369332"/>
          </a:xfrm>
          <a:prstGeom prst="rect">
            <a:avLst/>
          </a:prstGeom>
        </p:spPr>
        <p:txBody>
          <a:bodyPr wrap="non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TW" altLang="en-US" sz="2400" b="0" i="0" u="none" strike="noStrike" kern="1200" cap="none" spc="0" normalizeH="0" baseline="0" noProof="0" dirty="0">
                <a:ln>
                  <a:noFill/>
                </a:ln>
                <a:gradFill>
                  <a:gsLst>
                    <a:gs pos="0">
                      <a:schemeClr val="accent4"/>
                    </a:gs>
                    <a:gs pos="100000">
                      <a:schemeClr val="accent3"/>
                    </a:gs>
                  </a:gsLst>
                  <a:lin ang="13500000" scaled="1"/>
                </a:gradFill>
                <a:effectLst/>
                <a:uLnTx/>
                <a:uFillTx/>
                <a:latin typeface="思源黑体 CN Medium" panose="020B0600000000000000" pitchFamily="34" charset="-122"/>
                <a:ea typeface="思源黑体 CN Medium" panose="020B0600000000000000" pitchFamily="34" charset="-122"/>
                <a:cs typeface="OPPOSans H" panose="00020600040101010101" pitchFamily="18" charset="-122"/>
                <a:sym typeface="思源黑体 CN Medium" panose="020B0600000000000000" pitchFamily="34" charset="-122"/>
              </a:rPr>
              <a:t>项目计划</a:t>
            </a:r>
            <a:endParaRPr kumimoji="0" lang="zh-CN" altLang="en-US" sz="2400" b="0" i="0" u="none" strike="noStrike" kern="1200" cap="none" spc="0" normalizeH="0" baseline="0" noProof="0" dirty="0">
              <a:ln>
                <a:noFill/>
              </a:ln>
              <a:gradFill>
                <a:gsLst>
                  <a:gs pos="0">
                    <a:schemeClr val="accent4"/>
                  </a:gs>
                  <a:gs pos="100000">
                    <a:schemeClr val="accent3"/>
                  </a:gs>
                </a:gsLst>
                <a:lin ang="13500000" scaled="1"/>
              </a:gradFill>
              <a:effectLst/>
              <a:uLnTx/>
              <a:uFillTx/>
              <a:latin typeface="思源黑体 CN Medium" panose="020B0600000000000000" pitchFamily="34" charset="-122"/>
              <a:ea typeface="思源黑体 CN Medium" panose="020B0600000000000000" pitchFamily="34" charset="-122"/>
              <a:cs typeface="OPPOSans H" panose="00020600040101010101" pitchFamily="18" charset="-122"/>
              <a:sym typeface="思源黑体 CN Medium" panose="020B0600000000000000" pitchFamily="34" charset="-122"/>
            </a:endParaRPr>
          </a:p>
        </p:txBody>
      </p:sp>
      <p:pic>
        <p:nvPicPr>
          <p:cNvPr id="70" name="图片 2" descr="31393935333132383b31393939333838353bb4b4d2e2">
            <a:extLst>
              <a:ext uri="{FF2B5EF4-FFF2-40B4-BE49-F238E27FC236}">
                <a16:creationId xmlns:a16="http://schemas.microsoft.com/office/drawing/2014/main" id="{A1E1AB03-8546-3003-271E-5F96F4B5E4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96646" y="4723710"/>
            <a:ext cx="687705" cy="687705"/>
          </a:xfrm>
          <a:prstGeom prst="rect">
            <a:avLst/>
          </a:prstGeom>
        </p:spPr>
      </p:pic>
      <p:pic>
        <p:nvPicPr>
          <p:cNvPr id="71" name="图片 3" descr="31393935333132383b31393939333839323bb9a4d7f7bcc6bbae">
            <a:extLst>
              <a:ext uri="{FF2B5EF4-FFF2-40B4-BE49-F238E27FC236}">
                <a16:creationId xmlns:a16="http://schemas.microsoft.com/office/drawing/2014/main" id="{AB6B82A3-3B26-A8AA-45BF-D9E9F1464A6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85319" y="4723710"/>
            <a:ext cx="687705" cy="687705"/>
          </a:xfrm>
          <a:prstGeom prst="rect">
            <a:avLst/>
          </a:prstGeom>
        </p:spPr>
      </p:pic>
      <p:pic>
        <p:nvPicPr>
          <p:cNvPr id="72" name="图片 4" descr="31393935333132383b31393939333839393bd7dcbde1d1ddbdb2">
            <a:extLst>
              <a:ext uri="{FF2B5EF4-FFF2-40B4-BE49-F238E27FC236}">
                <a16:creationId xmlns:a16="http://schemas.microsoft.com/office/drawing/2014/main" id="{6023BA77-EE53-8B90-B99D-0CD366565C3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07973" y="4723710"/>
            <a:ext cx="687705" cy="687705"/>
          </a:xfrm>
          <a:prstGeom prst="rect">
            <a:avLst/>
          </a:prstGeom>
        </p:spPr>
      </p:pic>
      <p:pic>
        <p:nvPicPr>
          <p:cNvPr id="73" name="图片 5" descr="31393935333132383b31393939333839303bb9a4d7f7bbe3b1a8">
            <a:extLst>
              <a:ext uri="{FF2B5EF4-FFF2-40B4-BE49-F238E27FC236}">
                <a16:creationId xmlns:a16="http://schemas.microsoft.com/office/drawing/2014/main" id="{E1A6BDE2-A57E-37AE-2B8C-0E23B3CF04C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819300" y="4723710"/>
            <a:ext cx="687705" cy="687705"/>
          </a:xfrm>
          <a:prstGeom prst="rect">
            <a:avLst/>
          </a:prstGeom>
        </p:spPr>
      </p:pic>
      <p:sp>
        <p:nvSpPr>
          <p:cNvPr id="74" name="矩形 73">
            <a:extLst>
              <a:ext uri="{FF2B5EF4-FFF2-40B4-BE49-F238E27FC236}">
                <a16:creationId xmlns:a16="http://schemas.microsoft.com/office/drawing/2014/main" id="{A6014851-546A-6A82-EE86-F1BF917E0940}"/>
              </a:ext>
            </a:extLst>
          </p:cNvPr>
          <p:cNvSpPr/>
          <p:nvPr/>
        </p:nvSpPr>
        <p:spPr>
          <a:xfrm>
            <a:off x="981765" y="4241172"/>
            <a:ext cx="2094172" cy="184666"/>
          </a:xfrm>
          <a:prstGeom prst="rect">
            <a:avLst/>
          </a:prstGeom>
        </p:spPr>
        <p:txBody>
          <a:bodyPr wrap="squar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a:ln>
                  <a:noFill/>
                </a:ln>
                <a:solidFill>
                  <a:schemeClr val="tx1">
                    <a:lumMod val="95000"/>
                    <a:lumOff val="5000"/>
                  </a:schemeClr>
                </a:solidFill>
                <a:effectLst/>
                <a:uLnTx/>
                <a:uFillTx/>
                <a:latin typeface="思源黑体 CN Medium" panose="020B0600000000000000" pitchFamily="34" charset="-122"/>
                <a:ea typeface="思源黑体 CN Medium" panose="020B0600000000000000" pitchFamily="34" charset="-122"/>
                <a:cs typeface="OPPOSans H" panose="00020600040101010101" pitchFamily="18" charset="-122"/>
                <a:sym typeface="Manrope3 Medium" panose="00000606000000000000" pitchFamily="50" charset="0"/>
              </a:rPr>
              <a:t>Project overview</a:t>
            </a:r>
          </a:p>
        </p:txBody>
      </p:sp>
      <p:sp>
        <p:nvSpPr>
          <p:cNvPr id="75" name="矩形 74">
            <a:extLst>
              <a:ext uri="{FF2B5EF4-FFF2-40B4-BE49-F238E27FC236}">
                <a16:creationId xmlns:a16="http://schemas.microsoft.com/office/drawing/2014/main" id="{184117C8-2DF7-236F-8958-DD2AA587C2BB}"/>
              </a:ext>
            </a:extLst>
          </p:cNvPr>
          <p:cNvSpPr/>
          <p:nvPr/>
        </p:nvSpPr>
        <p:spPr>
          <a:xfrm>
            <a:off x="3709929" y="4241172"/>
            <a:ext cx="1953900" cy="184666"/>
          </a:xfrm>
          <a:prstGeom prst="rect">
            <a:avLst/>
          </a:prstGeom>
        </p:spPr>
        <p:txBody>
          <a:bodyPr wrap="squar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a:ln>
                  <a:noFill/>
                </a:ln>
                <a:solidFill>
                  <a:schemeClr val="tx1">
                    <a:lumMod val="95000"/>
                    <a:lumOff val="5000"/>
                  </a:schemeClr>
                </a:solidFill>
                <a:effectLst/>
                <a:uLnTx/>
                <a:uFillTx/>
                <a:latin typeface="思源黑体 CN Medium" panose="020B0600000000000000" pitchFamily="34" charset="-122"/>
                <a:ea typeface="思源黑体 CN Medium" panose="020B0600000000000000" pitchFamily="34" charset="-122"/>
                <a:cs typeface="OPPOSans H" panose="00020600040101010101" pitchFamily="18" charset="-122"/>
                <a:sym typeface="Manrope3 Medium" panose="00000606000000000000" pitchFamily="50" charset="0"/>
              </a:rPr>
              <a:t>project implementation</a:t>
            </a:r>
          </a:p>
        </p:txBody>
      </p:sp>
      <p:sp>
        <p:nvSpPr>
          <p:cNvPr id="76" name="矩形 75">
            <a:extLst>
              <a:ext uri="{FF2B5EF4-FFF2-40B4-BE49-F238E27FC236}">
                <a16:creationId xmlns:a16="http://schemas.microsoft.com/office/drawing/2014/main" id="{8E2310B5-46EC-CF69-EDF5-9D2097C6B04C}"/>
              </a:ext>
            </a:extLst>
          </p:cNvPr>
          <p:cNvSpPr/>
          <p:nvPr/>
        </p:nvSpPr>
        <p:spPr>
          <a:xfrm>
            <a:off x="6518167" y="4241172"/>
            <a:ext cx="1867316" cy="184666"/>
          </a:xfrm>
          <a:prstGeom prst="rect">
            <a:avLst/>
          </a:prstGeom>
        </p:spPr>
        <p:txBody>
          <a:bodyPr wrap="squar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a:ln>
                  <a:noFill/>
                </a:ln>
                <a:solidFill>
                  <a:schemeClr val="tx1">
                    <a:lumMod val="95000"/>
                    <a:lumOff val="5000"/>
                  </a:schemeClr>
                </a:solidFill>
                <a:effectLst/>
                <a:uLnTx/>
                <a:uFillTx/>
                <a:latin typeface="思源黑体 CN Medium" panose="020B0600000000000000" pitchFamily="34" charset="-122"/>
                <a:ea typeface="思源黑体 CN Medium" panose="020B0600000000000000" pitchFamily="34" charset="-122"/>
                <a:cs typeface="OPPOSans H" panose="00020600040101010101" pitchFamily="18" charset="-122"/>
                <a:sym typeface="Manrope3 Medium" panose="00000606000000000000" pitchFamily="50" charset="0"/>
              </a:rPr>
              <a:t>project plan</a:t>
            </a:r>
          </a:p>
        </p:txBody>
      </p:sp>
      <p:sp>
        <p:nvSpPr>
          <p:cNvPr id="77" name="矩形 76">
            <a:extLst>
              <a:ext uri="{FF2B5EF4-FFF2-40B4-BE49-F238E27FC236}">
                <a16:creationId xmlns:a16="http://schemas.microsoft.com/office/drawing/2014/main" id="{16C9F5D2-1B15-9C7F-7AB2-E8D2B9673C5B}"/>
              </a:ext>
            </a:extLst>
          </p:cNvPr>
          <p:cNvSpPr/>
          <p:nvPr/>
        </p:nvSpPr>
        <p:spPr>
          <a:xfrm>
            <a:off x="9103271" y="4241172"/>
            <a:ext cx="2114080" cy="184666"/>
          </a:xfrm>
          <a:prstGeom prst="rect">
            <a:avLst/>
          </a:prstGeom>
        </p:spPr>
        <p:txBody>
          <a:bodyPr wrap="squar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a:ln>
                  <a:noFill/>
                </a:ln>
                <a:solidFill>
                  <a:schemeClr val="tx1">
                    <a:lumMod val="95000"/>
                    <a:lumOff val="5000"/>
                  </a:schemeClr>
                </a:solidFill>
                <a:effectLst/>
                <a:uLnTx/>
                <a:uFillTx/>
                <a:latin typeface="思源黑体 CN Medium" panose="020B0600000000000000" pitchFamily="34" charset="-122"/>
                <a:ea typeface="思源黑体 CN Medium" panose="020B0600000000000000" pitchFamily="34" charset="-122"/>
                <a:cs typeface="OPPOSans H" panose="00020600040101010101" pitchFamily="18" charset="-122"/>
                <a:sym typeface="Manrope3 Medium" panose="00000606000000000000" pitchFamily="50" charset="0"/>
              </a:rPr>
              <a:t>Rebuttal Speech</a:t>
            </a:r>
          </a:p>
        </p:txBody>
      </p:sp>
      <p:pic>
        <p:nvPicPr>
          <p:cNvPr id="78" name="图片 77" descr="紫色的卡通人物&#10;&#10;低可信度描述已自动生成">
            <a:extLst>
              <a:ext uri="{FF2B5EF4-FFF2-40B4-BE49-F238E27FC236}">
                <a16:creationId xmlns:a16="http://schemas.microsoft.com/office/drawing/2014/main" id="{2E06508A-D2AC-86BF-54DC-D13EF6FAC5A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0454728" y="17767"/>
            <a:ext cx="2006321" cy="2006321"/>
          </a:xfrm>
          <a:prstGeom prst="rect">
            <a:avLst/>
          </a:prstGeom>
        </p:spPr>
      </p:pic>
      <p:pic>
        <p:nvPicPr>
          <p:cNvPr id="79" name="图片 78" descr="图标&#10;&#10;描述已自动生成">
            <a:extLst>
              <a:ext uri="{FF2B5EF4-FFF2-40B4-BE49-F238E27FC236}">
                <a16:creationId xmlns:a16="http://schemas.microsoft.com/office/drawing/2014/main" id="{867603B8-A29B-CF62-6435-927FD60ED52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97601" y="5246859"/>
            <a:ext cx="2995743" cy="2995743"/>
          </a:xfrm>
          <a:prstGeom prst="rect">
            <a:avLst/>
          </a:prstGeom>
        </p:spPr>
      </p:pic>
    </p:spTree>
    <p:custDataLst>
      <p:tags r:id="rId1"/>
    </p:custDataLst>
    <p:extLst>
      <p:ext uri="{BB962C8B-B14F-4D97-AF65-F5344CB8AC3E}">
        <p14:creationId xmlns:p14="http://schemas.microsoft.com/office/powerpoint/2010/main" val="3616379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4" name="矩形 33">
            <a:extLst>
              <a:ext uri="{FF2B5EF4-FFF2-40B4-BE49-F238E27FC236}">
                <a16:creationId xmlns:a16="http://schemas.microsoft.com/office/drawing/2014/main" id="{DF09132A-AF89-4D38-8406-FCA28E644F30}"/>
              </a:ext>
            </a:extLst>
          </p:cNvPr>
          <p:cNvSpPr/>
          <p:nvPr/>
        </p:nvSpPr>
        <p:spPr>
          <a:xfrm>
            <a:off x="1213599" y="3753190"/>
            <a:ext cx="5248884" cy="479425"/>
          </a:xfrm>
          <a:prstGeom prst="rect">
            <a:avLst/>
          </a:prstGeom>
          <a:gradFill>
            <a:gsLst>
              <a:gs pos="0">
                <a:schemeClr val="accent4"/>
              </a:gs>
              <a:gs pos="100000">
                <a:schemeClr val="accent3">
                  <a:alpha val="0"/>
                </a:schemeClr>
              </a:gs>
            </a:gsLst>
            <a:lin ang="0" scaled="0"/>
          </a:gradFill>
          <a:ln w="28575">
            <a:gradFill>
              <a:gsLst>
                <a:gs pos="0">
                  <a:schemeClr val="accent4">
                    <a:lumMod val="75000"/>
                  </a:schemeClr>
                </a:gs>
                <a:gs pos="100000">
                  <a:schemeClr val="accent4">
                    <a:lumMod val="75000"/>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sp>
        <p:nvSpPr>
          <p:cNvPr id="35" name="文本框 34">
            <a:extLst>
              <a:ext uri="{FF2B5EF4-FFF2-40B4-BE49-F238E27FC236}">
                <a16:creationId xmlns:a16="http://schemas.microsoft.com/office/drawing/2014/main" id="{A66AA8A2-4235-4BDE-9EFB-B4331D18438F}"/>
              </a:ext>
            </a:extLst>
          </p:cNvPr>
          <p:cNvSpPr txBox="1"/>
          <p:nvPr/>
        </p:nvSpPr>
        <p:spPr>
          <a:xfrm>
            <a:off x="1161464" y="2767764"/>
            <a:ext cx="4847481" cy="747897"/>
          </a:xfrm>
          <a:prstGeom prst="rect">
            <a:avLst/>
          </a:prstGeom>
          <a:noFill/>
        </p:spPr>
        <p:txBody>
          <a:bodyPr wrap="none" lIns="0" tIns="0" rIns="0" bIns="0" rtlCol="0" anchor="ctr" anchorCtr="0">
            <a:noAutofit/>
          </a:bodyPr>
          <a:lstStyle/>
          <a:p>
            <a:pPr>
              <a:lnSpc>
                <a:spcPct val="90000"/>
              </a:lnSpc>
            </a:pPr>
            <a:r>
              <a:rPr lang="zh-CN" altLang="en-US" sz="5400" dirty="0">
                <a:ln w="25400">
                  <a:noFill/>
                </a:ln>
                <a:gradFill>
                  <a:gsLst>
                    <a:gs pos="0">
                      <a:schemeClr val="accent3"/>
                    </a:gs>
                    <a:gs pos="100000">
                      <a:schemeClr val="accent3">
                        <a:lumMod val="90000"/>
                        <a:lumOff val="10000"/>
                      </a:schemeClr>
                    </a:gs>
                  </a:gsLst>
                  <a:lin ang="10800000" scaled="0"/>
                </a:gradFill>
                <a:effectLst>
                  <a:outerShdw blurRad="381000" dist="63500" dir="5400000" algn="t" rotWithShape="0">
                    <a:srgbClr val="0A1C56">
                      <a:alpha val="15000"/>
                    </a:srgbClr>
                  </a:outerShdw>
                </a:effectLst>
                <a:latin typeface="+mj-ea"/>
                <a:ea typeface="+mj-ea"/>
                <a:cs typeface="OPPOSans H" panose="00020600040101010101" pitchFamily="18" charset="-122"/>
              </a:rPr>
              <a:t>感谢大家的观看</a:t>
            </a:r>
          </a:p>
        </p:txBody>
      </p:sp>
      <p:sp>
        <p:nvSpPr>
          <p:cNvPr id="36" name="文本框 35">
            <a:extLst>
              <a:ext uri="{FF2B5EF4-FFF2-40B4-BE49-F238E27FC236}">
                <a16:creationId xmlns:a16="http://schemas.microsoft.com/office/drawing/2014/main" id="{79438464-B6C1-4E8E-84DE-3CDF063D6493}"/>
              </a:ext>
            </a:extLst>
          </p:cNvPr>
          <p:cNvSpPr txBox="1"/>
          <p:nvPr/>
        </p:nvSpPr>
        <p:spPr>
          <a:xfrm>
            <a:off x="1299323" y="3854721"/>
            <a:ext cx="3666388" cy="276999"/>
          </a:xfrm>
          <a:prstGeom prst="rect">
            <a:avLst/>
          </a:prstGeom>
          <a:noFill/>
        </p:spPr>
        <p:txBody>
          <a:bodyPr wrap="none" rtlCol="0" anchor="ctr" anchorCtr="0">
            <a:noAutofit/>
          </a:bodyPr>
          <a:lstStyle/>
          <a:p>
            <a:pPr algn="l"/>
            <a:r>
              <a:rPr lang="en-US" altLang="zh-CN" sz="1200" dirty="0">
                <a:solidFill>
                  <a:schemeClr val="bg1"/>
                </a:solidFill>
                <a:ea typeface="思源黑体 CN Medium" panose="020B0600000000000000" pitchFamily="34" charset="-122"/>
                <a:cs typeface="OPPOSans B" panose="00020600040101010101" charset="-122"/>
              </a:rPr>
              <a:t>20XX business report blue report ppt template</a:t>
            </a:r>
            <a:endParaRPr lang="zh-CN" altLang="en-US" sz="1200" dirty="0">
              <a:solidFill>
                <a:schemeClr val="bg1"/>
              </a:solidFill>
              <a:ea typeface="思源黑体 CN Medium" panose="020B0600000000000000" pitchFamily="34" charset="-122"/>
              <a:cs typeface="OPPOSans B" panose="00020600040101010101" charset="-122"/>
            </a:endParaRPr>
          </a:p>
        </p:txBody>
      </p:sp>
      <p:sp>
        <p:nvSpPr>
          <p:cNvPr id="37" name="文本框 36">
            <a:extLst>
              <a:ext uri="{FF2B5EF4-FFF2-40B4-BE49-F238E27FC236}">
                <a16:creationId xmlns:a16="http://schemas.microsoft.com/office/drawing/2014/main" id="{2AF9172B-FFA9-48B5-B3DF-001928173F79}"/>
              </a:ext>
            </a:extLst>
          </p:cNvPr>
          <p:cNvSpPr txBox="1"/>
          <p:nvPr/>
        </p:nvSpPr>
        <p:spPr>
          <a:xfrm>
            <a:off x="1197943" y="2098692"/>
            <a:ext cx="2661819" cy="553998"/>
          </a:xfrm>
          <a:prstGeom prst="rect">
            <a:avLst/>
          </a:prstGeom>
          <a:noFill/>
        </p:spPr>
        <p:txBody>
          <a:bodyPr wrap="none" lIns="0" tIns="0" rIns="0" bIns="0" rtlCol="0" anchor="ctr" anchorCtr="0">
            <a:noAutofit/>
          </a:bodyPr>
          <a:lstStyle>
            <a:defPPr>
              <a:defRPr lang="zh-CN"/>
            </a:defPPr>
            <a:lvl1pPr>
              <a:lnSpc>
                <a:spcPct val="90000"/>
              </a:lnSpc>
              <a:defRPr sz="5400">
                <a:ln w="25400">
                  <a:solidFill>
                    <a:schemeClr val="bg1"/>
                  </a:solidFill>
                </a:ln>
                <a:gradFill>
                  <a:gsLst>
                    <a:gs pos="0">
                      <a:srgbClr val="1648EA"/>
                    </a:gs>
                    <a:gs pos="100000">
                      <a:srgbClr val="567DF8"/>
                    </a:gs>
                  </a:gsLst>
                  <a:lin ang="10800000" scaled="0"/>
                </a:gradFill>
                <a:effectLst>
                  <a:outerShdw blurRad="381000" dist="63500" dir="5400000" algn="t" rotWithShape="0">
                    <a:srgbClr val="0A1C56">
                      <a:alpha val="26000"/>
                    </a:srgbClr>
                  </a:outerShdw>
                </a:effectLst>
                <a:latin typeface="OPPOSans H" panose="00020600040101010101" pitchFamily="18" charset="-122"/>
                <a:ea typeface="OPPOSans H" panose="00020600040101010101" pitchFamily="18" charset="-122"/>
                <a:cs typeface="OPPOSans H" panose="00020600040101010101" pitchFamily="18" charset="-122"/>
              </a:defRPr>
            </a:lvl1pPr>
          </a:lstStyle>
          <a:p>
            <a:pPr>
              <a:lnSpc>
                <a:spcPct val="100000"/>
              </a:lnSpc>
            </a:pPr>
            <a:r>
              <a:rPr lang="en-US" altLang="zh-CN" sz="3600" dirty="0">
                <a:ln w="19050">
                  <a:noFill/>
                </a:ln>
                <a:gradFill>
                  <a:gsLst>
                    <a:gs pos="0">
                      <a:schemeClr val="accent3">
                        <a:lumMod val="90000"/>
                        <a:lumOff val="10000"/>
                      </a:schemeClr>
                    </a:gs>
                    <a:gs pos="100000">
                      <a:schemeClr val="accent3"/>
                    </a:gs>
                  </a:gsLst>
                  <a:lin ang="10800000" scaled="0"/>
                </a:gradFill>
                <a:effectLst>
                  <a:outerShdw blurRad="381000" dist="63500" dir="5400000" algn="t" rotWithShape="0">
                    <a:srgbClr val="0A1C56">
                      <a:alpha val="15000"/>
                    </a:srgbClr>
                  </a:outerShdw>
                </a:effectLst>
                <a:latin typeface="+mj-ea"/>
                <a:ea typeface="+mj-ea"/>
              </a:rPr>
              <a:t>THANK YOU</a:t>
            </a:r>
            <a:endParaRPr lang="zh-CN" altLang="en-US" sz="3600" dirty="0">
              <a:ln w="19050">
                <a:noFill/>
              </a:ln>
              <a:gradFill>
                <a:gsLst>
                  <a:gs pos="0">
                    <a:schemeClr val="accent3">
                      <a:lumMod val="90000"/>
                      <a:lumOff val="10000"/>
                    </a:schemeClr>
                  </a:gs>
                  <a:gs pos="100000">
                    <a:schemeClr val="accent3"/>
                  </a:gs>
                </a:gsLst>
                <a:lin ang="10800000" scaled="0"/>
              </a:gradFill>
              <a:effectLst>
                <a:outerShdw blurRad="381000" dist="63500" dir="5400000" algn="t" rotWithShape="0">
                  <a:srgbClr val="0A1C56">
                    <a:alpha val="15000"/>
                  </a:srgbClr>
                </a:outerShdw>
              </a:effectLst>
              <a:latin typeface="+mj-ea"/>
              <a:ea typeface="+mj-ea"/>
            </a:endParaRPr>
          </a:p>
        </p:txBody>
      </p:sp>
      <p:sp>
        <p:nvSpPr>
          <p:cNvPr id="40" name="任意多边形: 形状 39">
            <a:extLst>
              <a:ext uri="{FF2B5EF4-FFF2-40B4-BE49-F238E27FC236}">
                <a16:creationId xmlns:a16="http://schemas.microsoft.com/office/drawing/2014/main" id="{03BC7712-5DFA-4B75-96F7-2E1420522F7F}"/>
              </a:ext>
            </a:extLst>
          </p:cNvPr>
          <p:cNvSpPr/>
          <p:nvPr/>
        </p:nvSpPr>
        <p:spPr>
          <a:xfrm>
            <a:off x="1161465" y="2009790"/>
            <a:ext cx="4744036" cy="446196"/>
          </a:xfrm>
          <a:custGeom>
            <a:avLst/>
            <a:gdLst>
              <a:gd name="connsiteX0" fmla="*/ 0 w 5783580"/>
              <a:gd name="connsiteY0" fmla="*/ 0 h 739140"/>
              <a:gd name="connsiteX1" fmla="*/ 4015740 w 5783580"/>
              <a:gd name="connsiteY1" fmla="*/ 0 h 739140"/>
              <a:gd name="connsiteX2" fmla="*/ 4335780 w 5783580"/>
              <a:gd name="connsiteY2" fmla="*/ 739140 h 739140"/>
              <a:gd name="connsiteX3" fmla="*/ 5783580 w 5783580"/>
              <a:gd name="connsiteY3" fmla="*/ 739140 h 739140"/>
            </a:gdLst>
            <a:ahLst/>
            <a:cxnLst>
              <a:cxn ang="0">
                <a:pos x="connsiteX0" y="connsiteY0"/>
              </a:cxn>
              <a:cxn ang="0">
                <a:pos x="connsiteX1" y="connsiteY1"/>
              </a:cxn>
              <a:cxn ang="0">
                <a:pos x="connsiteX2" y="connsiteY2"/>
              </a:cxn>
              <a:cxn ang="0">
                <a:pos x="connsiteX3" y="connsiteY3"/>
              </a:cxn>
            </a:cxnLst>
            <a:rect l="l" t="t" r="r" b="b"/>
            <a:pathLst>
              <a:path w="5783580" h="739140">
                <a:moveTo>
                  <a:pt x="0" y="0"/>
                </a:moveTo>
                <a:lnTo>
                  <a:pt x="4015740" y="0"/>
                </a:lnTo>
                <a:lnTo>
                  <a:pt x="4335780" y="739140"/>
                </a:lnTo>
                <a:lnTo>
                  <a:pt x="5783580" y="739140"/>
                </a:lnTo>
              </a:path>
            </a:pathLst>
          </a:custGeom>
          <a:noFill/>
          <a:ln w="25400" cap="rnd">
            <a:solidFill>
              <a:schemeClr val="accent3"/>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1545" name="图片 1544" descr="图标&#10;&#10;描述已自动生成">
            <a:extLst>
              <a:ext uri="{FF2B5EF4-FFF2-40B4-BE49-F238E27FC236}">
                <a16:creationId xmlns:a16="http://schemas.microsoft.com/office/drawing/2014/main" id="{F3C0ACAD-16FE-CC87-0E70-8FF9CDB0A8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3275" y="1447672"/>
            <a:ext cx="4035355" cy="4035355"/>
          </a:xfrm>
          <a:prstGeom prst="rect">
            <a:avLst/>
          </a:prstGeom>
        </p:spPr>
      </p:pic>
      <p:pic>
        <p:nvPicPr>
          <p:cNvPr id="6" name="图片 5" descr="紫色的卡通人物&#10;&#10;低可信度描述已自动生成">
            <a:extLst>
              <a:ext uri="{FF2B5EF4-FFF2-40B4-BE49-F238E27FC236}">
                <a16:creationId xmlns:a16="http://schemas.microsoft.com/office/drawing/2014/main" id="{A05CABB7-136C-4AB8-F0A8-E836172823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90237" y="5529204"/>
            <a:ext cx="2006321" cy="2006321"/>
          </a:xfrm>
          <a:prstGeom prst="rect">
            <a:avLst/>
          </a:prstGeom>
        </p:spPr>
      </p:pic>
      <p:sp>
        <p:nvSpPr>
          <p:cNvPr id="2" name="文本框 1">
            <a:extLst>
              <a:ext uri="{FF2B5EF4-FFF2-40B4-BE49-F238E27FC236}">
                <a16:creationId xmlns:a16="http://schemas.microsoft.com/office/drawing/2014/main" id="{DA70A79E-359B-C872-0D5C-7161C834CA2B}"/>
              </a:ext>
            </a:extLst>
          </p:cNvPr>
          <p:cNvSpPr txBox="1"/>
          <p:nvPr/>
        </p:nvSpPr>
        <p:spPr>
          <a:xfrm>
            <a:off x="277419" y="4719529"/>
            <a:ext cx="11637160" cy="2226250"/>
          </a:xfrm>
          <a:prstGeom prst="rect">
            <a:avLst/>
          </a:prstGeom>
          <a:ln w="12700">
            <a:miter lim="400000"/>
          </a:ln>
        </p:spPr>
        <p:txBody>
          <a:bodyPr wrap="none" lIns="50800" tIns="50800" rIns="50800" bIns="50800"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lang="zh-CN" sz="1800" b="0" i="0" u="none" strike="noStrike" cap="none" spc="0" normalizeH="0" baseline="0">
                <a:ln>
                  <a:noFill/>
                </a:ln>
                <a:solidFill>
                  <a:srgbClr val="000000"/>
                </a:solidFill>
                <a:effectLst/>
                <a:uFillTx/>
              </a:defRPr>
            </a:defPPr>
            <a:lvl1pPr marR="0" indent="0" defTabSz="2438338" fontAlgn="auto" hangingPunct="0">
              <a:lnSpc>
                <a:spcPct val="100000"/>
              </a:lnSpc>
              <a:spcBef>
                <a:spcPts val="0"/>
              </a:spcBef>
              <a:spcAft>
                <a:spcPts val="0"/>
              </a:spcAft>
              <a:buClrTx/>
              <a:buSzTx/>
              <a:buFontTx/>
              <a:buNone/>
              <a:tabLst/>
              <a:defRPr kumimoji="0" sz="6600" b="0" i="0" u="none" strike="noStrike" cap="none" spc="0" normalizeH="0" baseline="0">
                <a:ln>
                  <a:noFill/>
                </a:ln>
                <a:gradFill flip="none" rotWithShape="1">
                  <a:gsLst>
                    <a:gs pos="0">
                      <a:srgbClr val="9F99BE"/>
                    </a:gs>
                    <a:gs pos="100000">
                      <a:srgbClr val="514D6F"/>
                    </a:gs>
                  </a:gsLst>
                  <a:lin ang="2700000" scaled="0"/>
                </a:gradFill>
                <a:effectLst/>
                <a:uFillTx/>
                <a:latin typeface="OPPOSans H" panose="00020600040101010101" pitchFamily="18" charset="-122"/>
                <a:ea typeface="OPPOSans H" panose="00020600040101010101" pitchFamily="18" charset="-122"/>
                <a:cs typeface="OPPOSans H" panose="00020600040101010101" pitchFamily="18" charset="-122"/>
              </a:defRPr>
            </a:lvl1pPr>
            <a:lvl2pPr marL="0" marR="0" indent="457200" algn="ctr" defTabSz="2438338"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defRPr>
            </a:lvl2pPr>
            <a:lvl3pPr marL="0" marR="0" indent="914400" algn="ctr" defTabSz="2438338"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defRPr>
            </a:lvl3pPr>
            <a:lvl4pPr marL="0" marR="0" indent="1371600" algn="ctr" defTabSz="2438338"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defRPr>
            </a:lvl4pPr>
            <a:lvl5pPr marL="0" marR="0" indent="1828800" algn="ctr" defTabSz="2438338"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defRPr>
            </a:lvl5pPr>
            <a:lvl6pPr marL="0" marR="0" indent="2286000" algn="ctr" defTabSz="2438338"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defRPr>
            </a:lvl6pPr>
            <a:lvl7pPr marL="0" marR="0" indent="2743200" algn="ctr" defTabSz="2438338"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defRPr>
            </a:lvl7pPr>
            <a:lvl8pPr marL="0" marR="0" indent="3200400" algn="ctr" defTabSz="2438338"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defRPr>
            </a:lvl8pPr>
            <a:lvl9pPr marL="0" marR="0" indent="3657600" algn="ctr" defTabSz="2438338"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defRPr>
            </a:lvl9pPr>
          </a:lstStyle>
          <a:p>
            <a:pPr algn="ctr"/>
            <a:r>
              <a:rPr lang="zh-CN" altLang="en-US" sz="13800" dirty="0">
                <a:ln>
                  <a:solidFill>
                    <a:schemeClr val="bg1">
                      <a:lumMod val="50000"/>
                      <a:alpha val="10000"/>
                    </a:schemeClr>
                  </a:solidFill>
                </a:ln>
                <a:gradFill flip="none" rotWithShape="1">
                  <a:gsLst>
                    <a:gs pos="0">
                      <a:schemeClr val="bg1">
                        <a:lumMod val="85000"/>
                        <a:alpha val="10000"/>
                      </a:schemeClr>
                    </a:gs>
                    <a:gs pos="100000">
                      <a:schemeClr val="bg1">
                        <a:lumMod val="75000"/>
                        <a:alpha val="0"/>
                      </a:schemeClr>
                    </a:gs>
                  </a:gsLst>
                  <a:lin ang="2700000" scaled="0"/>
                </a:gradFill>
                <a:latin typeface="思源黑体 CN Bold" panose="020B0800000000000000" pitchFamily="34" charset="-122"/>
                <a:sym typeface="Manrope3 Bold" panose="00000800000000000000" pitchFamily="50" charset="0"/>
              </a:rPr>
              <a:t>GRADUATION</a:t>
            </a:r>
          </a:p>
        </p:txBody>
      </p:sp>
      <p:sp>
        <p:nvSpPr>
          <p:cNvPr id="17" name="文本框 16">
            <a:extLst>
              <a:ext uri="{FF2B5EF4-FFF2-40B4-BE49-F238E27FC236}">
                <a16:creationId xmlns:a16="http://schemas.microsoft.com/office/drawing/2014/main" id="{811303D0-EED4-4C4F-8682-4261809F28ED}"/>
              </a:ext>
            </a:extLst>
          </p:cNvPr>
          <p:cNvSpPr txBox="1"/>
          <p:nvPr/>
        </p:nvSpPr>
        <p:spPr>
          <a:xfrm>
            <a:off x="1117616" y="5120215"/>
            <a:ext cx="2465601" cy="338554"/>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chemeClr val="accent3"/>
                </a:solidFill>
                <a:effectLst/>
                <a:uLnTx/>
                <a:uFillTx/>
                <a:latin typeface="思源黑体 CN Medium" panose="020B0600000000000000" pitchFamily="34" charset="-122"/>
                <a:ea typeface="思源黑体 CN Medium" panose="020B0600000000000000" pitchFamily="34" charset="-122"/>
                <a:cs typeface="OPPOSans M" panose="00020600040101010101" pitchFamily="18" charset="-122"/>
                <a:sym typeface="思源黑体 CN Medium" panose="020B0600000000000000" pitchFamily="34" charset="-122"/>
              </a:rPr>
              <a:t>Mob</a:t>
            </a:r>
            <a:r>
              <a:rPr kumimoji="0" lang="zh-CN" altLang="en-US" sz="1600" b="0" i="0" u="none" strike="noStrike" kern="1200" cap="none" spc="0" normalizeH="0" baseline="0" noProof="0" dirty="0">
                <a:ln>
                  <a:noFill/>
                </a:ln>
                <a:solidFill>
                  <a:schemeClr val="accent3"/>
                </a:solidFill>
                <a:effectLst/>
                <a:uLnTx/>
                <a:uFillTx/>
                <a:latin typeface="思源黑体 CN Medium" panose="020B0600000000000000" pitchFamily="34" charset="-122"/>
                <a:ea typeface="思源黑体 CN Medium" panose="020B0600000000000000" pitchFamily="34" charset="-122"/>
                <a:cs typeface="OPPOSans M" panose="00020600040101010101" pitchFamily="18" charset="-122"/>
                <a:sym typeface="思源黑体 CN Medium" panose="020B0600000000000000" pitchFamily="34" charset="-122"/>
              </a:rPr>
              <a:t>研究院出品</a:t>
            </a:r>
          </a:p>
        </p:txBody>
      </p:sp>
      <p:sp>
        <p:nvSpPr>
          <p:cNvPr id="38" name="矩形: 对角圆角 37">
            <a:extLst>
              <a:ext uri="{FF2B5EF4-FFF2-40B4-BE49-F238E27FC236}">
                <a16:creationId xmlns:a16="http://schemas.microsoft.com/office/drawing/2014/main" id="{B94115C3-403C-4246-8D9E-93851DA6C96D}"/>
              </a:ext>
            </a:extLst>
          </p:cNvPr>
          <p:cNvSpPr/>
          <p:nvPr/>
        </p:nvSpPr>
        <p:spPr>
          <a:xfrm>
            <a:off x="1213597" y="4927462"/>
            <a:ext cx="2244227" cy="479425"/>
          </a:xfrm>
          <a:prstGeom prst="round2DiagRect">
            <a:avLst>
              <a:gd name="adj1" fmla="val 50000"/>
              <a:gd name="adj2" fmla="val 0"/>
            </a:avLst>
          </a:prstGeom>
          <a:gradFill flip="none" rotWithShape="1">
            <a:gsLst>
              <a:gs pos="0">
                <a:schemeClr val="accent4"/>
              </a:gs>
              <a:gs pos="100000">
                <a:schemeClr val="accent3"/>
              </a:gs>
            </a:gsLst>
            <a:lin ang="16200000" scaled="1"/>
            <a:tileRect/>
          </a:gradFill>
          <a:ln w="28575">
            <a:noFill/>
          </a:ln>
          <a:effectLst>
            <a:outerShdw blurRad="317500" dist="152400" dir="5400000" algn="t" rotWithShape="0">
              <a:schemeClr val="accent3">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sp>
        <p:nvSpPr>
          <p:cNvPr id="39" name="文本框 38">
            <a:extLst>
              <a:ext uri="{FF2B5EF4-FFF2-40B4-BE49-F238E27FC236}">
                <a16:creationId xmlns:a16="http://schemas.microsoft.com/office/drawing/2014/main" id="{2C8A7F0A-4385-4D7E-9920-9415BF2EB909}"/>
              </a:ext>
            </a:extLst>
          </p:cNvPr>
          <p:cNvSpPr txBox="1"/>
          <p:nvPr/>
        </p:nvSpPr>
        <p:spPr>
          <a:xfrm>
            <a:off x="1267309" y="4997897"/>
            <a:ext cx="2136803" cy="338554"/>
          </a:xfrm>
          <a:prstGeom prst="rect">
            <a:avLst/>
          </a:prstGeom>
          <a:noFill/>
        </p:spPr>
        <p:txBody>
          <a:bodyPr wrap="none" rtlCol="0" anchor="ctr" anchorCtr="0">
            <a:noAutofit/>
          </a:bodyPr>
          <a:lstStyle/>
          <a:p>
            <a:pPr algn="l"/>
            <a:r>
              <a:rPr lang="zh-CN" altLang="en-US" sz="1600" dirty="0">
                <a:solidFill>
                  <a:schemeClr val="bg1"/>
                </a:solidFill>
                <a:latin typeface="+mn-ea"/>
                <a:cs typeface="OPPOSans B" panose="00020600040101010101" charset="-122"/>
              </a:rPr>
              <a:t>演讲人：</a:t>
            </a:r>
            <a:r>
              <a:rPr lang="en-US" altLang="zh-CN" sz="1600" dirty="0" err="1">
                <a:solidFill>
                  <a:schemeClr val="bg1"/>
                </a:solidFill>
                <a:latin typeface="+mn-ea"/>
                <a:cs typeface="OPPOSans B" panose="00020600040101010101" charset="-122"/>
              </a:rPr>
              <a:t>OfficePLUS</a:t>
            </a:r>
            <a:r>
              <a:rPr lang="en-US" altLang="zh-CN" sz="1600" dirty="0">
                <a:solidFill>
                  <a:schemeClr val="bg1"/>
                </a:solidFill>
                <a:latin typeface="+mn-ea"/>
                <a:cs typeface="OPPOSans B" panose="00020600040101010101" charset="-122"/>
              </a:rPr>
              <a:t> </a:t>
            </a:r>
            <a:endParaRPr lang="zh-CN" altLang="en-US" sz="1600" dirty="0">
              <a:solidFill>
                <a:schemeClr val="bg1"/>
              </a:solidFill>
              <a:latin typeface="+mn-ea"/>
              <a:cs typeface="OPPOSans B" panose="00020600040101010101" charset="-122"/>
            </a:endParaRPr>
          </a:p>
        </p:txBody>
      </p:sp>
      <p:sp>
        <p:nvSpPr>
          <p:cNvPr id="42" name="矩形: 对角圆角 41">
            <a:extLst>
              <a:ext uri="{FF2B5EF4-FFF2-40B4-BE49-F238E27FC236}">
                <a16:creationId xmlns:a16="http://schemas.microsoft.com/office/drawing/2014/main" id="{05EA7102-5CEA-42EC-9526-E456FAC77EE5}"/>
              </a:ext>
            </a:extLst>
          </p:cNvPr>
          <p:cNvSpPr/>
          <p:nvPr/>
        </p:nvSpPr>
        <p:spPr>
          <a:xfrm>
            <a:off x="3686480" y="4927461"/>
            <a:ext cx="2244227" cy="479425"/>
          </a:xfrm>
          <a:prstGeom prst="round2DiagRect">
            <a:avLst>
              <a:gd name="adj1" fmla="val 50000"/>
              <a:gd name="adj2" fmla="val 0"/>
            </a:avLst>
          </a:prstGeom>
          <a:gradFill flip="none" rotWithShape="1">
            <a:gsLst>
              <a:gs pos="0">
                <a:schemeClr val="accent6"/>
              </a:gs>
              <a:gs pos="100000">
                <a:schemeClr val="accent5"/>
              </a:gs>
            </a:gsLst>
            <a:lin ang="16200000" scaled="1"/>
            <a:tileRect/>
          </a:gradFill>
          <a:ln w="28575">
            <a:noFill/>
          </a:ln>
          <a:effectLst>
            <a:outerShdw blurRad="330200" dist="177800" dir="5400000" algn="t" rotWithShape="0">
              <a:schemeClr val="accent6">
                <a:lumMod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sp>
        <p:nvSpPr>
          <p:cNvPr id="43" name="文本框 42">
            <a:extLst>
              <a:ext uri="{FF2B5EF4-FFF2-40B4-BE49-F238E27FC236}">
                <a16:creationId xmlns:a16="http://schemas.microsoft.com/office/drawing/2014/main" id="{67FE85C0-6693-49B6-BCEE-116785753148}"/>
              </a:ext>
            </a:extLst>
          </p:cNvPr>
          <p:cNvSpPr txBox="1"/>
          <p:nvPr/>
        </p:nvSpPr>
        <p:spPr>
          <a:xfrm>
            <a:off x="3842784" y="4997897"/>
            <a:ext cx="1931619" cy="338554"/>
          </a:xfrm>
          <a:prstGeom prst="rect">
            <a:avLst/>
          </a:prstGeom>
          <a:noFill/>
        </p:spPr>
        <p:txBody>
          <a:bodyPr wrap="none" rtlCol="0" anchor="ctr" anchorCtr="0">
            <a:noAutofit/>
          </a:bodyPr>
          <a:lstStyle/>
          <a:p>
            <a:pPr algn="ctr"/>
            <a:r>
              <a:rPr lang="zh-CN" altLang="en-US" sz="1600" dirty="0">
                <a:solidFill>
                  <a:schemeClr val="bg1"/>
                </a:solidFill>
                <a:latin typeface="+mn-ea"/>
                <a:cs typeface="OPPOSans B" panose="00020600040101010101" charset="-122"/>
              </a:rPr>
              <a:t>时间：</a:t>
            </a:r>
            <a:r>
              <a:rPr lang="en-US" altLang="zh-CN" sz="1600" dirty="0">
                <a:solidFill>
                  <a:schemeClr val="bg1"/>
                </a:solidFill>
                <a:latin typeface="+mn-ea"/>
                <a:cs typeface="OPPOSans B" panose="00020600040101010101" charset="-122"/>
              </a:rPr>
              <a:t>20XX.XX</a:t>
            </a:r>
            <a:endParaRPr lang="zh-CN" altLang="en-US" sz="1600" dirty="0">
              <a:solidFill>
                <a:schemeClr val="bg1"/>
              </a:solidFill>
              <a:latin typeface="+mn-ea"/>
              <a:cs typeface="OPPOSans B" panose="00020600040101010101" charset="-122"/>
            </a:endParaRPr>
          </a:p>
        </p:txBody>
      </p:sp>
    </p:spTree>
    <p:custDataLst>
      <p:tags r:id="rId1"/>
    </p:custDataLst>
    <p:extLst>
      <p:ext uri="{BB962C8B-B14F-4D97-AF65-F5344CB8AC3E}">
        <p14:creationId xmlns:p14="http://schemas.microsoft.com/office/powerpoint/2010/main" val="5822915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占位符 1">
            <a:extLst>
              <a:ext uri="{FF2B5EF4-FFF2-40B4-BE49-F238E27FC236}">
                <a16:creationId xmlns:a16="http://schemas.microsoft.com/office/drawing/2014/main" id="{5B6D3D28-153A-597F-82E2-94DFE0EB56D2}"/>
              </a:ext>
            </a:extLst>
          </p:cNvPr>
          <p:cNvSpPr>
            <a:spLocks noGrp="1"/>
          </p:cNvSpPr>
          <p:nvPr>
            <p:ph type="body" sz="quarter" idx="11"/>
          </p:nvPr>
        </p:nvSpPr>
        <p:spPr>
          <a:xfrm>
            <a:off x="440603" y="182445"/>
            <a:ext cx="1657138" cy="287259"/>
          </a:xfrm>
        </p:spPr>
        <p:txBody>
          <a:bodyPr/>
          <a:lstStyle/>
          <a:p>
            <a:r>
              <a:rPr kumimoji="1" lang="en-US" altLang="zh-CN" dirty="0" err="1"/>
              <a:t>OfficePLUS.cn</a:t>
            </a:r>
            <a:endParaRPr kumimoji="1" lang="zh-CN" altLang="en-US" dirty="0"/>
          </a:p>
        </p:txBody>
      </p:sp>
      <p:sp>
        <p:nvSpPr>
          <p:cNvPr id="15" name="文本占位符 2">
            <a:extLst>
              <a:ext uri="{FF2B5EF4-FFF2-40B4-BE49-F238E27FC236}">
                <a16:creationId xmlns:a16="http://schemas.microsoft.com/office/drawing/2014/main" id="{917AD880-9E83-1775-FCB3-3106F705081B}"/>
              </a:ext>
            </a:extLst>
          </p:cNvPr>
          <p:cNvSpPr>
            <a:spLocks noGrp="1"/>
          </p:cNvSpPr>
          <p:nvPr>
            <p:ph type="body" sz="quarter" idx="13"/>
          </p:nvPr>
        </p:nvSpPr>
        <p:spPr>
          <a:xfrm>
            <a:off x="4153012" y="759876"/>
            <a:ext cx="7074345" cy="5399189"/>
          </a:xfrm>
        </p:spPr>
        <p:txBody>
          <a:bodyPr/>
          <a:lstStyle/>
          <a:p>
            <a:r>
              <a:rPr kumimoji="1" lang="zh-CN" altLang="en-US" dirty="0"/>
              <a:t>中文 思源黑体 系列</a:t>
            </a:r>
          </a:p>
          <a:p>
            <a:r>
              <a:rPr kumimoji="1" lang="zh-CN" altLang="en-US" dirty="0"/>
              <a:t>英文 思源黑体 系列</a:t>
            </a:r>
          </a:p>
          <a:p>
            <a:endParaRPr kumimoji="1" lang="en-US" altLang="zh-CN" dirty="0"/>
          </a:p>
          <a:p>
            <a:r>
              <a:rPr kumimoji="1" lang="zh-CN" altLang="en-US" dirty="0"/>
              <a:t>标题 </a:t>
            </a:r>
            <a:r>
              <a:rPr kumimoji="1" lang="en-US" altLang="zh-CN" dirty="0"/>
              <a:t>1.0</a:t>
            </a:r>
          </a:p>
          <a:p>
            <a:r>
              <a:rPr kumimoji="1" lang="zh-CN" altLang="en-US" dirty="0"/>
              <a:t>正文 </a:t>
            </a:r>
            <a:r>
              <a:rPr kumimoji="1" lang="en-US" altLang="zh-CN" dirty="0"/>
              <a:t>1.2</a:t>
            </a:r>
          </a:p>
          <a:p>
            <a:pPr lvl="0">
              <a:defRPr/>
            </a:pPr>
            <a:r>
              <a:rPr kumimoji="1" lang="en-US" altLang="zh-CN" dirty="0">
                <a:sym typeface="OPPOSans M" panose="00020600040101010101" pitchFamily="18" charset="-122"/>
              </a:rPr>
              <a:t>https://unsplash.com/</a:t>
            </a:r>
          </a:p>
          <a:p>
            <a:pPr lvl="0">
              <a:defRPr/>
            </a:pPr>
            <a:r>
              <a:rPr kumimoji="1" lang="en-US" altLang="zh-CN" dirty="0">
                <a:sym typeface="OPPOSans M" panose="00020600040101010101" pitchFamily="18" charset="-122"/>
              </a:rPr>
              <a:t>https://www.figma.com/file/Pn56z38P7RD5FdQZPUhxQm/SALY---3D-Illustration-Pack-(Community)?node-id=0%3A1</a:t>
            </a:r>
            <a:endParaRPr kumimoji="1" lang="en" altLang="zh-CN" dirty="0"/>
          </a:p>
          <a:p>
            <a:r>
              <a:rPr kumimoji="1" lang="zh-CN" altLang="en-US" dirty="0"/>
              <a:t>本网站所提供的任何信息内容（包括但不限于 </a:t>
            </a:r>
            <a:r>
              <a:rPr kumimoji="1" lang="en" altLang="zh-CN" dirty="0"/>
              <a:t>PPT </a:t>
            </a:r>
            <a:r>
              <a:rPr kumimoji="1" lang="zh-CN" altLang="en-US" dirty="0"/>
              <a:t>模板、</a:t>
            </a:r>
            <a:r>
              <a:rPr kumimoji="1" lang="en" altLang="zh-CN" dirty="0"/>
              <a:t>Word </a:t>
            </a:r>
            <a:r>
              <a:rPr kumimoji="1" lang="zh-CN" altLang="en-US" dirty="0"/>
              <a:t>文档、</a:t>
            </a:r>
            <a:r>
              <a:rPr kumimoji="1" lang="en" altLang="zh-CN" dirty="0"/>
              <a:t>Excel </a:t>
            </a:r>
            <a:r>
              <a:rPr kumimoji="1" lang="zh-CN" altLang="en-US" dirty="0"/>
              <a:t>图表、图片素材等）均受</a:t>
            </a:r>
            <a:r>
              <a:rPr kumimoji="1" lang="en-US" altLang="zh-CN" dirty="0"/>
              <a:t>《</a:t>
            </a:r>
            <a:r>
              <a:rPr kumimoji="1" lang="zh-CN" altLang="en-US" dirty="0"/>
              <a:t>中华人民共和国著作权法</a:t>
            </a:r>
            <a:r>
              <a:rPr kumimoji="1" lang="en-US" altLang="zh-CN" dirty="0"/>
              <a:t>》</a:t>
            </a:r>
            <a:r>
              <a:rPr kumimoji="1" lang="zh-CN" altLang="en-US" dirty="0"/>
              <a:t>、</a:t>
            </a:r>
            <a:r>
              <a:rPr kumimoji="1" lang="en-US" altLang="zh-CN" dirty="0"/>
              <a:t>《</a:t>
            </a:r>
            <a:r>
              <a:rPr kumimoji="1" lang="zh-CN" altLang="en-US" dirty="0"/>
              <a:t>信息网络传播权保护条例</a:t>
            </a:r>
            <a:r>
              <a:rPr kumimoji="1" lang="en-US" altLang="zh-CN" dirty="0"/>
              <a:t>》</a:t>
            </a:r>
            <a:r>
              <a:rPr kumimoji="1" lang="zh-CN" altLang="en-US" dirty="0"/>
              <a:t>及其他适用的法律法规的保护，未经权利人书面明确授权，信息内容的任何部分</a:t>
            </a:r>
            <a:r>
              <a:rPr kumimoji="1" lang="en-US" altLang="zh-CN" dirty="0"/>
              <a:t>(</a:t>
            </a:r>
            <a:r>
              <a:rPr kumimoji="1" lang="zh-CN" altLang="en-US" dirty="0"/>
              <a:t>包括图片或图表</a:t>
            </a:r>
            <a:r>
              <a:rPr kumimoji="1" lang="en-US" altLang="zh-CN" dirty="0"/>
              <a:t>)</a:t>
            </a:r>
            <a:r>
              <a:rPr kumimoji="1" lang="zh-CN" altLang="en-US" dirty="0"/>
              <a:t>不得被全部或部分的复制、传播、销售，否则将承担法律责任。</a:t>
            </a:r>
            <a:endParaRPr kumimoji="1" lang="en-US" altLang="zh-CN" dirty="0"/>
          </a:p>
          <a:p>
            <a:endParaRPr kumimoji="1" lang="en-US" altLang="zh-CN" dirty="0"/>
          </a:p>
          <a:p>
            <a:r>
              <a:rPr kumimoji="1" lang="zh-CN" altLang="en-US" dirty="0"/>
              <a:t>山道年</a:t>
            </a:r>
            <a:endParaRPr kumimoji="1" lang="en" altLang="zh-CN" dirty="0"/>
          </a:p>
        </p:txBody>
      </p:sp>
      <p:sp>
        <p:nvSpPr>
          <p:cNvPr id="16" name="文本占位符 4">
            <a:extLst>
              <a:ext uri="{FF2B5EF4-FFF2-40B4-BE49-F238E27FC236}">
                <a16:creationId xmlns:a16="http://schemas.microsoft.com/office/drawing/2014/main" id="{7597E64B-05DE-AEB5-EBBE-6CCAE3F2E330}"/>
              </a:ext>
            </a:extLst>
          </p:cNvPr>
          <p:cNvSpPr txBox="1">
            <a:spLocks/>
          </p:cNvSpPr>
          <p:nvPr/>
        </p:nvSpPr>
        <p:spPr>
          <a:xfrm>
            <a:off x="440603" y="759873"/>
            <a:ext cx="1657138"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kern="120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1" lang="zh-CN" altLang="en-US"/>
              <a:t>标注</a:t>
            </a:r>
            <a:endParaRPr kumimoji="1" lang="zh-CN" altLang="en-US" dirty="0"/>
          </a:p>
        </p:txBody>
      </p:sp>
      <p:sp>
        <p:nvSpPr>
          <p:cNvPr id="17" name="文本占位符 7">
            <a:extLst>
              <a:ext uri="{FF2B5EF4-FFF2-40B4-BE49-F238E27FC236}">
                <a16:creationId xmlns:a16="http://schemas.microsoft.com/office/drawing/2014/main" id="{0208BF49-10AA-8D3F-20AB-29FD9B1002C7}"/>
              </a:ext>
            </a:extLst>
          </p:cNvPr>
          <p:cNvSpPr txBox="1">
            <a:spLocks/>
          </p:cNvSpPr>
          <p:nvPr/>
        </p:nvSpPr>
        <p:spPr>
          <a:xfrm>
            <a:off x="2378000" y="759876"/>
            <a:ext cx="1494754" cy="5399189"/>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200" b="0" i="0" kern="120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1" lang="zh-CN" altLang="en-US" dirty="0"/>
              <a:t>字体使用</a:t>
            </a:r>
            <a:endParaRPr kumimoji="1" lang="en-US" altLang="zh-CN" dirty="0"/>
          </a:p>
          <a:p>
            <a:endParaRPr kumimoji="1" lang="en-US" altLang="zh-CN" dirty="0"/>
          </a:p>
          <a:p>
            <a:endParaRPr kumimoji="1" lang="en-US" altLang="zh-CN" dirty="0"/>
          </a:p>
          <a:p>
            <a:r>
              <a:rPr kumimoji="1" lang="zh-CN" altLang="en-US" dirty="0"/>
              <a:t>行距</a:t>
            </a:r>
            <a:endParaRPr kumimoji="1" lang="en-US" altLang="zh-CN" dirty="0"/>
          </a:p>
          <a:p>
            <a:endParaRPr kumimoji="1" lang="en-US" altLang="zh-CN" dirty="0"/>
          </a:p>
          <a:p>
            <a:r>
              <a:rPr kumimoji="1" lang="zh-CN" altLang="en-US" dirty="0"/>
              <a:t>素材</a:t>
            </a:r>
            <a:endParaRPr kumimoji="1" lang="en-US" altLang="zh-CN" dirty="0"/>
          </a:p>
          <a:p>
            <a:endParaRPr kumimoji="1" lang="en-US" altLang="zh-CN" dirty="0"/>
          </a:p>
          <a:p>
            <a:endParaRPr kumimoji="1" lang="en-US" altLang="zh-CN" dirty="0"/>
          </a:p>
          <a:p>
            <a:r>
              <a:rPr kumimoji="1" lang="zh-CN" altLang="en-US" dirty="0"/>
              <a:t>声明</a:t>
            </a:r>
            <a:endParaRPr kumimoji="1" lang="en-US" altLang="zh-CN" dirty="0"/>
          </a:p>
          <a:p>
            <a:endParaRPr kumimoji="1" lang="en-US" altLang="zh-CN" dirty="0"/>
          </a:p>
          <a:p>
            <a:endParaRPr kumimoji="1" lang="en-US" altLang="zh-CN" dirty="0"/>
          </a:p>
          <a:p>
            <a:endParaRPr kumimoji="1" lang="en-US" altLang="zh-CN" dirty="0"/>
          </a:p>
          <a:p>
            <a:r>
              <a:rPr kumimoji="1" lang="zh-CN" altLang="en-US" dirty="0"/>
              <a:t>作者</a:t>
            </a:r>
          </a:p>
        </p:txBody>
      </p:sp>
    </p:spTree>
    <p:extLst>
      <p:ext uri="{BB962C8B-B14F-4D97-AF65-F5344CB8AC3E}">
        <p14:creationId xmlns:p14="http://schemas.microsoft.com/office/powerpoint/2010/main" val="223039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50" name="文本框 49">
            <a:extLst>
              <a:ext uri="{FF2B5EF4-FFF2-40B4-BE49-F238E27FC236}">
                <a16:creationId xmlns:a16="http://schemas.microsoft.com/office/drawing/2014/main" id="{36FCD3E9-54E2-369D-E827-EA335D8323E9}"/>
              </a:ext>
            </a:extLst>
          </p:cNvPr>
          <p:cNvSpPr txBox="1"/>
          <p:nvPr/>
        </p:nvSpPr>
        <p:spPr>
          <a:xfrm>
            <a:off x="4044157" y="2225200"/>
            <a:ext cx="4103688" cy="1231106"/>
          </a:xfrm>
          <a:prstGeom prst="rect">
            <a:avLst/>
          </a:prstGeom>
          <a:noFill/>
        </p:spPr>
        <p:txBody>
          <a:bodyPr wrap="none" lIns="0" tIns="0" rIns="0" bIns="0" rtlCol="0" anchor="ctr" anchorCtr="0">
            <a:noAutofit/>
          </a:bodyPr>
          <a:lstStyle>
            <a:defPPr>
              <a:defRPr lang="zh-CN"/>
            </a:defPPr>
            <a:lvl1pPr>
              <a:lnSpc>
                <a:spcPct val="90000"/>
              </a:lnSpc>
              <a:defRPr sz="5400">
                <a:ln w="25400">
                  <a:noFill/>
                </a:ln>
                <a:gradFill>
                  <a:gsLst>
                    <a:gs pos="0">
                      <a:srgbClr val="1648EA"/>
                    </a:gs>
                    <a:gs pos="100000">
                      <a:srgbClr val="567DF8"/>
                    </a:gs>
                  </a:gsLst>
                  <a:lin ang="10800000" scaled="0"/>
                </a:gradFill>
                <a:effectLst>
                  <a:outerShdw blurRad="381000" dist="63500" dir="5400000" algn="t" rotWithShape="0">
                    <a:srgbClr val="0A1C56">
                      <a:alpha val="15000"/>
                    </a:srgbClr>
                  </a:outerShdw>
                </a:effectLst>
                <a:latin typeface="+mj-ea"/>
                <a:ea typeface="+mj-ea"/>
                <a:cs typeface="OPPOSans H" panose="00020600040101010101"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0" b="0" i="0" u="none" strike="noStrike" kern="1200" cap="none" spc="0" normalizeH="0" baseline="0" noProof="0" dirty="0">
                <a:ln>
                  <a:noFill/>
                </a:ln>
                <a:gradFill>
                  <a:gsLst>
                    <a:gs pos="0">
                      <a:schemeClr val="accent4"/>
                    </a:gs>
                    <a:gs pos="100000">
                      <a:schemeClr val="accent3"/>
                    </a:gs>
                  </a:gsLst>
                  <a:lin ang="13500000" scaled="1"/>
                </a:gradFill>
                <a:effectLst/>
                <a:uLnTx/>
                <a:uFillTx/>
                <a:latin typeface="思源黑体 CN Medium" panose="020B0600000000000000" pitchFamily="34" charset="-122"/>
                <a:ea typeface="思源黑体 CN Medium" panose="020B0600000000000000" pitchFamily="34" charset="-122"/>
                <a:cs typeface="OPPOSans H" panose="00020600040101010101" pitchFamily="18" charset="-122"/>
                <a:sym typeface="思源黑体 CN Medium" panose="020B0600000000000000" pitchFamily="34" charset="-122"/>
              </a:rPr>
              <a:t>项目概述</a:t>
            </a:r>
          </a:p>
        </p:txBody>
      </p:sp>
      <p:sp>
        <p:nvSpPr>
          <p:cNvPr id="54" name="文本框 53">
            <a:extLst>
              <a:ext uri="{FF2B5EF4-FFF2-40B4-BE49-F238E27FC236}">
                <a16:creationId xmlns:a16="http://schemas.microsoft.com/office/drawing/2014/main" id="{4BD3A4CD-BA0A-C39F-DE23-C2A41FB58312}"/>
              </a:ext>
            </a:extLst>
          </p:cNvPr>
          <p:cNvSpPr txBox="1"/>
          <p:nvPr/>
        </p:nvSpPr>
        <p:spPr>
          <a:xfrm>
            <a:off x="4778973" y="1277864"/>
            <a:ext cx="2634054" cy="830997"/>
          </a:xfrm>
          <a:prstGeom prst="rect">
            <a:avLst/>
          </a:prstGeom>
          <a:noFill/>
        </p:spPr>
        <p:txBody>
          <a:bodyPr wrap="none" rtlCol="0" anchor="ctr" anchorCtr="0">
            <a:noAutofit/>
          </a:bodyPr>
          <a:lstStyle/>
          <a:p>
            <a:pPr algn="ctr"/>
            <a:r>
              <a:rPr lang="en-US" altLang="zh-CN" sz="4800" dirty="0">
                <a:ln>
                  <a:solidFill>
                    <a:schemeClr val="tx1">
                      <a:lumMod val="95000"/>
                      <a:lumOff val="5000"/>
                    </a:schemeClr>
                  </a:solidFill>
                </a:ln>
                <a:solidFill>
                  <a:schemeClr val="accent2"/>
                </a:solidFill>
                <a:latin typeface="思源黑体 CN Bold" panose="020B0800000000000000" pitchFamily="34" charset="-122"/>
                <a:ea typeface="OPPOSans B" panose="00020600040101010101" charset="-122"/>
                <a:cs typeface="OPPOSans B" panose="00020600040101010101" charset="-122"/>
                <a:sym typeface="Manrope3 Bold" panose="00000800000000000000" pitchFamily="50" charset="0"/>
              </a:rPr>
              <a:t>TATR 01</a:t>
            </a:r>
            <a:endParaRPr lang="zh-CN" altLang="en-US" sz="4800" dirty="0">
              <a:ln>
                <a:solidFill>
                  <a:schemeClr val="tx1">
                    <a:lumMod val="95000"/>
                    <a:lumOff val="5000"/>
                  </a:schemeClr>
                </a:solidFill>
              </a:ln>
              <a:solidFill>
                <a:schemeClr val="accent2"/>
              </a:solidFill>
              <a:latin typeface="思源黑体 CN Bold" panose="020B0800000000000000" pitchFamily="34" charset="-122"/>
              <a:ea typeface="OPPOSans B" panose="00020600040101010101" charset="-122"/>
              <a:cs typeface="OPPOSans B" panose="00020600040101010101" charset="-122"/>
              <a:sym typeface="Manrope3 Bold" panose="00000800000000000000" pitchFamily="50" charset="0"/>
            </a:endParaRPr>
          </a:p>
        </p:txBody>
      </p:sp>
      <p:sp>
        <p:nvSpPr>
          <p:cNvPr id="80" name="矩形: 对角圆角 79">
            <a:extLst>
              <a:ext uri="{FF2B5EF4-FFF2-40B4-BE49-F238E27FC236}">
                <a16:creationId xmlns:a16="http://schemas.microsoft.com/office/drawing/2014/main" id="{B4C6B9A7-801F-9E85-B4A1-BD8B489C10A2}"/>
              </a:ext>
            </a:extLst>
          </p:cNvPr>
          <p:cNvSpPr/>
          <p:nvPr/>
        </p:nvSpPr>
        <p:spPr>
          <a:xfrm>
            <a:off x="5124000" y="3523330"/>
            <a:ext cx="1944000" cy="151019"/>
          </a:xfrm>
          <a:prstGeom prst="round2DiagRect">
            <a:avLst>
              <a:gd name="adj1" fmla="val 0"/>
              <a:gd name="adj2" fmla="val 0"/>
            </a:avLst>
          </a:prstGeom>
          <a:gradFill flip="none" rotWithShape="1">
            <a:gsLst>
              <a:gs pos="0">
                <a:schemeClr val="accent6"/>
              </a:gs>
              <a:gs pos="100000">
                <a:schemeClr val="accent5"/>
              </a:gs>
            </a:gsLst>
            <a:lin ang="16200000" scaled="1"/>
            <a:tileRect/>
          </a:gradFill>
          <a:ln w="28575">
            <a:noFill/>
          </a:ln>
          <a:effectLst>
            <a:outerShdw blurRad="330200" dist="177800" dir="5400000" algn="t" rotWithShape="0">
              <a:schemeClr val="accent6">
                <a:lumMod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spTree>
    <p:custDataLst>
      <p:tags r:id="rId1"/>
    </p:custDataLst>
    <p:extLst>
      <p:ext uri="{BB962C8B-B14F-4D97-AF65-F5344CB8AC3E}">
        <p14:creationId xmlns:p14="http://schemas.microsoft.com/office/powerpoint/2010/main" val="2586709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C34C820F-03AA-FB04-ACA9-01E56E61844A}"/>
              </a:ext>
            </a:extLst>
          </p:cNvPr>
          <p:cNvSpPr/>
          <p:nvPr/>
        </p:nvSpPr>
        <p:spPr>
          <a:xfrm>
            <a:off x="461640" y="819052"/>
            <a:ext cx="2441694" cy="713144"/>
          </a:xfrm>
          <a:prstGeom prst="rect">
            <a:avLst/>
          </a:prstGeom>
          <a:noFill/>
        </p:spPr>
        <p:txBody>
          <a:bodyPr wrap="none" rtlCol="0" anchor="ctr" anchorCtr="0">
            <a:noAutofit/>
          </a:bodyPr>
          <a:lstStyle/>
          <a:p>
            <a:pPr>
              <a:lnSpc>
                <a:spcPct val="90000"/>
              </a:lnSpc>
            </a:pPr>
            <a:r>
              <a:rPr lang="zh-CN" altLang="en-US" sz="4400" dirty="0">
                <a:ln w="19050">
                  <a:noFill/>
                </a:ln>
                <a:gradFill>
                  <a:gsLst>
                    <a:gs pos="0">
                      <a:schemeClr val="accent4"/>
                    </a:gs>
                    <a:gs pos="100000">
                      <a:schemeClr val="accent3"/>
                    </a:gs>
                  </a:gsLst>
                  <a:lin ang="10800000" scaled="0"/>
                </a:gradFill>
                <a:effectLst>
                  <a:outerShdw blurRad="381000" dist="63500" dir="5400000" algn="t" rotWithShape="0">
                    <a:srgbClr val="0A1C56">
                      <a:alpha val="15000"/>
                    </a:srgbClr>
                  </a:outerShdw>
                </a:effectLst>
                <a:latin typeface="思源黑体 CN Bold" panose="020B0800000000000000" pitchFamily="34" charset="-122"/>
                <a:ea typeface="思源黑体 CN Bold" panose="020B0800000000000000" pitchFamily="34" charset="-122"/>
                <a:cs typeface="OPPOSans H" panose="00020600040101010101" pitchFamily="18" charset="-122"/>
                <a:sym typeface="思源黑体 CN Bold" panose="020B0800000000000000" pitchFamily="34" charset="-122"/>
              </a:rPr>
              <a:t>项目概述</a:t>
            </a:r>
          </a:p>
        </p:txBody>
      </p:sp>
      <p:sp>
        <p:nvSpPr>
          <p:cNvPr id="19" name="1">
            <a:extLst>
              <a:ext uri="{FF2B5EF4-FFF2-40B4-BE49-F238E27FC236}">
                <a16:creationId xmlns:a16="http://schemas.microsoft.com/office/drawing/2014/main" id="{602A787A-20E0-4B8E-712B-A76955E33DFA}"/>
              </a:ext>
            </a:extLst>
          </p:cNvPr>
          <p:cNvSpPr/>
          <p:nvPr/>
        </p:nvSpPr>
        <p:spPr>
          <a:xfrm>
            <a:off x="5496600" y="2480376"/>
            <a:ext cx="5850970" cy="1198800"/>
          </a:xfrm>
          <a:prstGeom prst="roundRect">
            <a:avLst>
              <a:gd name="adj" fmla="val 9500"/>
            </a:avLst>
          </a:prstGeom>
          <a:solidFill>
            <a:schemeClr val="bg1"/>
          </a:solidFill>
          <a:ln w="25400" cap="flat" cmpd="sng" algn="ctr">
            <a:gradFill>
              <a:gsLst>
                <a:gs pos="0">
                  <a:schemeClr val="accent3">
                    <a:alpha val="0"/>
                  </a:schemeClr>
                </a:gs>
                <a:gs pos="100000">
                  <a:schemeClr val="accent3"/>
                </a:gs>
              </a:gsLst>
              <a:lin ang="5400000" scaled="1"/>
            </a:gradFill>
            <a:prstDash val="solid"/>
            <a:miter lim="800000"/>
          </a:ln>
          <a:effectLst>
            <a:outerShdw blurRad="533400" dist="165100" dir="5400000" algn="t" rotWithShape="0">
              <a:schemeClr val="accent3">
                <a:alpha val="10000"/>
              </a:schemeClr>
            </a:outerShdw>
          </a:effectLst>
        </p:spPr>
        <p:txBody>
          <a:bodyPr anchor="ctr">
            <a:noAutofit/>
          </a:bodyPr>
          <a:lstStyle/>
          <a:p>
            <a:pPr algn="ctr">
              <a:defRPr/>
            </a:pPr>
            <a:endParaRPr kern="0" dirty="0">
              <a:solidFill>
                <a:prstClr val="white"/>
              </a:solidFill>
              <a:cs typeface="+mn-ea"/>
              <a:sym typeface="+mn-lt"/>
            </a:endParaRPr>
          </a:p>
        </p:txBody>
      </p:sp>
      <p:sp>
        <p:nvSpPr>
          <p:cNvPr id="20" name="2">
            <a:extLst>
              <a:ext uri="{FF2B5EF4-FFF2-40B4-BE49-F238E27FC236}">
                <a16:creationId xmlns:a16="http://schemas.microsoft.com/office/drawing/2014/main" id="{7425BD08-41DE-F68D-B8BC-7D0156AFFB6A}"/>
              </a:ext>
            </a:extLst>
          </p:cNvPr>
          <p:cNvSpPr/>
          <p:nvPr/>
        </p:nvSpPr>
        <p:spPr>
          <a:xfrm>
            <a:off x="5565651" y="2062201"/>
            <a:ext cx="3016561" cy="614789"/>
          </a:xfrm>
          <a:prstGeom prst="round2DiagRect">
            <a:avLst>
              <a:gd name="adj1" fmla="val 50000"/>
              <a:gd name="adj2" fmla="val 0"/>
            </a:avLst>
          </a:prstGeom>
          <a:gradFill flip="none" rotWithShape="1">
            <a:gsLst>
              <a:gs pos="0">
                <a:schemeClr val="accent4"/>
              </a:gs>
              <a:gs pos="100000">
                <a:schemeClr val="accent3"/>
              </a:gs>
            </a:gsLst>
            <a:lin ang="13500000" scaled="1"/>
            <a:tileRect/>
          </a:grad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cs typeface="OPPOSans M" panose="00020600040101010101" charset="-122"/>
              <a:sym typeface="+mn-lt"/>
            </a:endParaRPr>
          </a:p>
        </p:txBody>
      </p:sp>
      <p:sp>
        <p:nvSpPr>
          <p:cNvPr id="21" name="10">
            <a:extLst>
              <a:ext uri="{FF2B5EF4-FFF2-40B4-BE49-F238E27FC236}">
                <a16:creationId xmlns:a16="http://schemas.microsoft.com/office/drawing/2014/main" id="{DEE05574-1881-F5D0-DD73-4745207FF1A9}"/>
              </a:ext>
            </a:extLst>
          </p:cNvPr>
          <p:cNvSpPr/>
          <p:nvPr/>
        </p:nvSpPr>
        <p:spPr>
          <a:xfrm>
            <a:off x="5644478" y="2845200"/>
            <a:ext cx="5468261" cy="634533"/>
          </a:xfrm>
          <a:prstGeom prst="rect">
            <a:avLst/>
          </a:prstGeom>
        </p:spPr>
        <p:txBody>
          <a:bodyPr wrap="square">
            <a:noAutofit/>
          </a:bodyPr>
          <a:lstStyle/>
          <a:p>
            <a:pPr latinLnBrk="1">
              <a:lnSpc>
                <a:spcPct val="130000"/>
              </a:lnSpc>
            </a:pPr>
            <a:r>
              <a:rPr lang="zh-CN" altLang="en-US" sz="1400" dirty="0">
                <a:solidFill>
                  <a:schemeClr val="bg2">
                    <a:lumMod val="25000"/>
                  </a:schemeClr>
                </a:solidFill>
                <a:cs typeface="+mn-ea"/>
                <a:sym typeface="+mn-lt"/>
              </a:rPr>
              <a:t>此处添加正文，文字是您思想的提炼，为了演示发布的良好效果，请古简意赅地闸述。</a:t>
            </a:r>
          </a:p>
        </p:txBody>
      </p:sp>
      <p:sp>
        <p:nvSpPr>
          <p:cNvPr id="22" name="文本框 21">
            <a:extLst>
              <a:ext uri="{FF2B5EF4-FFF2-40B4-BE49-F238E27FC236}">
                <a16:creationId xmlns:a16="http://schemas.microsoft.com/office/drawing/2014/main" id="{D310FE48-4CA0-40D6-617A-7B1266138D0B}"/>
              </a:ext>
            </a:extLst>
          </p:cNvPr>
          <p:cNvSpPr txBox="1"/>
          <p:nvPr/>
        </p:nvSpPr>
        <p:spPr>
          <a:xfrm>
            <a:off x="5750492" y="2138763"/>
            <a:ext cx="2646878" cy="461665"/>
          </a:xfrm>
          <a:prstGeom prst="rect">
            <a:avLst/>
          </a:prstGeom>
          <a:noFill/>
        </p:spPr>
        <p:txBody>
          <a:bodyPr wrap="none" rtlCol="0" anchor="ctr" anchorCtr="0">
            <a:noAutofit/>
          </a:bodyPr>
          <a:lstStyle/>
          <a:p>
            <a:pPr algn="ctr"/>
            <a:r>
              <a:rPr lang="zh-CN" altLang="en-US" sz="2400" dirty="0">
                <a:solidFill>
                  <a:schemeClr val="bg1"/>
                </a:solidFill>
                <a:latin typeface="思源黑体 CN Bold" panose="020B0800000000000000" pitchFamily="34" charset="-122"/>
                <a:ea typeface="思源黑体 CN Bold" panose="020B0800000000000000" pitchFamily="34" charset="-122"/>
                <a:cs typeface="OPPOSans B" panose="00020600040101010101" charset="-122"/>
                <a:sym typeface="思源黑体 CN Bold" panose="020B0800000000000000" pitchFamily="34" charset="-122"/>
              </a:rPr>
              <a:t>总体目标顺利完成</a:t>
            </a:r>
          </a:p>
        </p:txBody>
      </p:sp>
      <p:sp>
        <p:nvSpPr>
          <p:cNvPr id="23" name="1">
            <a:extLst>
              <a:ext uri="{FF2B5EF4-FFF2-40B4-BE49-F238E27FC236}">
                <a16:creationId xmlns:a16="http://schemas.microsoft.com/office/drawing/2014/main" id="{31231C1C-9725-1F16-B2FE-C7E57FC75EE6}"/>
              </a:ext>
            </a:extLst>
          </p:cNvPr>
          <p:cNvSpPr/>
          <p:nvPr/>
        </p:nvSpPr>
        <p:spPr>
          <a:xfrm>
            <a:off x="5496600" y="4638215"/>
            <a:ext cx="5850970" cy="1198800"/>
          </a:xfrm>
          <a:prstGeom prst="roundRect">
            <a:avLst>
              <a:gd name="adj" fmla="val 9500"/>
            </a:avLst>
          </a:prstGeom>
          <a:solidFill>
            <a:schemeClr val="bg1"/>
          </a:solidFill>
          <a:ln w="25400" cap="flat" cmpd="sng" algn="ctr">
            <a:gradFill>
              <a:gsLst>
                <a:gs pos="0">
                  <a:schemeClr val="accent6">
                    <a:alpha val="0"/>
                  </a:schemeClr>
                </a:gs>
                <a:gs pos="100000">
                  <a:schemeClr val="accent6"/>
                </a:gs>
              </a:gsLst>
              <a:lin ang="5400000" scaled="1"/>
            </a:gradFill>
            <a:prstDash val="solid"/>
            <a:miter lim="800000"/>
          </a:ln>
          <a:effectLst>
            <a:outerShdw blurRad="533400" dist="165100" dir="5400000" algn="t" rotWithShape="0">
              <a:schemeClr val="accent6">
                <a:alpha val="10000"/>
              </a:schemeClr>
            </a:outerShdw>
          </a:effectLst>
        </p:spPr>
        <p:txBody>
          <a:bodyPr anchor="ctr">
            <a:noAutofit/>
          </a:bodyPr>
          <a:lstStyle/>
          <a:p>
            <a:pPr algn="ctr"/>
            <a:endParaRPr kern="0" dirty="0">
              <a:solidFill>
                <a:prstClr val="white"/>
              </a:solidFill>
              <a:cs typeface="+mn-ea"/>
              <a:sym typeface="+mn-lt"/>
            </a:endParaRPr>
          </a:p>
        </p:txBody>
      </p:sp>
      <p:sp>
        <p:nvSpPr>
          <p:cNvPr id="24" name="2">
            <a:extLst>
              <a:ext uri="{FF2B5EF4-FFF2-40B4-BE49-F238E27FC236}">
                <a16:creationId xmlns:a16="http://schemas.microsoft.com/office/drawing/2014/main" id="{0DBEEEC5-2888-0EC9-815F-F6F24AD3604F}"/>
              </a:ext>
            </a:extLst>
          </p:cNvPr>
          <p:cNvSpPr/>
          <p:nvPr/>
        </p:nvSpPr>
        <p:spPr>
          <a:xfrm>
            <a:off x="5565651" y="4220040"/>
            <a:ext cx="3016561" cy="614789"/>
          </a:xfrm>
          <a:prstGeom prst="round2DiagRect">
            <a:avLst>
              <a:gd name="adj1" fmla="val 50000"/>
              <a:gd name="adj2" fmla="val 0"/>
            </a:avLst>
          </a:prstGeom>
          <a:gradFill flip="none" rotWithShape="1">
            <a:gsLst>
              <a:gs pos="0">
                <a:schemeClr val="accent6"/>
              </a:gs>
              <a:gs pos="100000">
                <a:schemeClr val="accent5"/>
              </a:gs>
            </a:gsLst>
            <a:lin ang="16200000" scaled="1"/>
            <a:tileRect/>
          </a:gradFill>
          <a:ln w="28575">
            <a:noFill/>
          </a:ln>
          <a:effectLst>
            <a:outerShdw blurRad="330200" dist="177800" dir="5400000" algn="t" rotWithShape="0">
              <a:schemeClr val="accent6">
                <a:lumMod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cs typeface="OPPOSans M" panose="00020600040101010101" charset="-122"/>
              <a:sym typeface="+mn-lt"/>
            </a:endParaRPr>
          </a:p>
        </p:txBody>
      </p:sp>
      <p:sp>
        <p:nvSpPr>
          <p:cNvPr id="25" name="10">
            <a:extLst>
              <a:ext uri="{FF2B5EF4-FFF2-40B4-BE49-F238E27FC236}">
                <a16:creationId xmlns:a16="http://schemas.microsoft.com/office/drawing/2014/main" id="{9D43D0D2-AE2A-8090-2647-47534D42B483}"/>
              </a:ext>
            </a:extLst>
          </p:cNvPr>
          <p:cNvSpPr/>
          <p:nvPr/>
        </p:nvSpPr>
        <p:spPr>
          <a:xfrm>
            <a:off x="5644478" y="5003039"/>
            <a:ext cx="5468261" cy="634533"/>
          </a:xfrm>
          <a:prstGeom prst="rect">
            <a:avLst/>
          </a:prstGeom>
        </p:spPr>
        <p:txBody>
          <a:bodyPr wrap="square">
            <a:noAutofit/>
          </a:bodyPr>
          <a:lstStyle/>
          <a:p>
            <a:pPr latinLnBrk="1">
              <a:lnSpc>
                <a:spcPct val="130000"/>
              </a:lnSpc>
            </a:pPr>
            <a:r>
              <a:rPr lang="zh-CN" altLang="en-US" sz="1400" dirty="0">
                <a:solidFill>
                  <a:schemeClr val="bg2">
                    <a:lumMod val="25000"/>
                  </a:schemeClr>
                </a:solidFill>
                <a:cs typeface="+mn-ea"/>
                <a:sym typeface="+mn-lt"/>
              </a:rPr>
              <a:t>此处添加正文，文字是您思想的提炼，为了演示发布的良好效果，请古简意赅地闸述。</a:t>
            </a:r>
          </a:p>
        </p:txBody>
      </p:sp>
      <p:sp>
        <p:nvSpPr>
          <p:cNvPr id="26" name="文本框 25">
            <a:extLst>
              <a:ext uri="{FF2B5EF4-FFF2-40B4-BE49-F238E27FC236}">
                <a16:creationId xmlns:a16="http://schemas.microsoft.com/office/drawing/2014/main" id="{6B18CE7E-DD7D-6797-70DE-61C6A35FE30C}"/>
              </a:ext>
            </a:extLst>
          </p:cNvPr>
          <p:cNvSpPr txBox="1"/>
          <p:nvPr/>
        </p:nvSpPr>
        <p:spPr>
          <a:xfrm>
            <a:off x="5750492" y="4296602"/>
            <a:ext cx="2646878" cy="461665"/>
          </a:xfrm>
          <a:prstGeom prst="rect">
            <a:avLst/>
          </a:prstGeom>
          <a:noFill/>
        </p:spPr>
        <p:txBody>
          <a:bodyPr wrap="none" rtlCol="0" anchor="ctr" anchorCtr="0">
            <a:noAutofit/>
          </a:bodyPr>
          <a:lstStyle/>
          <a:p>
            <a:pPr algn="ctr"/>
            <a:r>
              <a:rPr lang="zh-CN" altLang="en-US" sz="2400" dirty="0">
                <a:solidFill>
                  <a:schemeClr val="bg1"/>
                </a:solidFill>
                <a:latin typeface="思源黑体 CN Bold" panose="020B0800000000000000" pitchFamily="34" charset="-122"/>
                <a:ea typeface="思源黑体 CN Bold" panose="020B0800000000000000" pitchFamily="34" charset="-122"/>
                <a:cs typeface="OPPOSans B" panose="00020600040101010101" charset="-122"/>
                <a:sym typeface="思源黑体 CN Bold" panose="020B0800000000000000" pitchFamily="34" charset="-122"/>
              </a:rPr>
              <a:t>部门管理不断强化</a:t>
            </a:r>
          </a:p>
        </p:txBody>
      </p:sp>
      <p:sp>
        <p:nvSpPr>
          <p:cNvPr id="27" name="矩形 26">
            <a:extLst>
              <a:ext uri="{FF2B5EF4-FFF2-40B4-BE49-F238E27FC236}">
                <a16:creationId xmlns:a16="http://schemas.microsoft.com/office/drawing/2014/main" id="{781C226F-C871-32A8-AA56-28A3DB4B4EE6}"/>
              </a:ext>
            </a:extLst>
          </p:cNvPr>
          <p:cNvSpPr/>
          <p:nvPr/>
        </p:nvSpPr>
        <p:spPr>
          <a:xfrm>
            <a:off x="581520" y="671760"/>
            <a:ext cx="550151" cy="430952"/>
          </a:xfrm>
          <a:prstGeom prst="rect">
            <a:avLst/>
          </a:prstGeom>
          <a:noFill/>
        </p:spPr>
        <p:txBody>
          <a:bodyPr wrap="none" rtlCol="0" anchor="ctr" anchorCtr="0">
            <a:noAutofit/>
          </a:bodyPr>
          <a:lstStyle/>
          <a:p>
            <a:pPr>
              <a:lnSpc>
                <a:spcPct val="90000"/>
              </a:lnSpc>
            </a:pPr>
            <a:r>
              <a:rPr lang="en-US" altLang="zh-CN" sz="2400" dirty="0">
                <a:ln w="19050">
                  <a:gradFill>
                    <a:gsLst>
                      <a:gs pos="0">
                        <a:schemeClr val="tx1">
                          <a:lumMod val="95000"/>
                          <a:lumOff val="5000"/>
                        </a:schemeClr>
                      </a:gs>
                      <a:gs pos="50000">
                        <a:srgbClr val="0D0D0D"/>
                      </a:gs>
                      <a:gs pos="50000">
                        <a:srgbClr val="0D0D0D">
                          <a:alpha val="0"/>
                        </a:srgbClr>
                      </a:gs>
                    </a:gsLst>
                    <a:lin ang="5400000" scaled="1"/>
                  </a:gradFill>
                </a:ln>
                <a:noFill/>
                <a:effectLst>
                  <a:outerShdw blurRad="381000" dist="63500" dir="5400000" algn="t" rotWithShape="0">
                    <a:srgbClr val="0A1C56">
                      <a:alpha val="15000"/>
                    </a:srgbClr>
                  </a:outerShdw>
                </a:effectLst>
                <a:latin typeface="思源黑体 CN Bold" panose="020B0800000000000000" pitchFamily="34" charset="-122"/>
                <a:ea typeface="OPPOSans H" panose="00020600040101010101" pitchFamily="18" charset="-122"/>
                <a:cs typeface="OPPOSans H" panose="00020600040101010101" pitchFamily="18" charset="-122"/>
                <a:sym typeface="Manrope3 Bold" panose="00000800000000000000" pitchFamily="50" charset="0"/>
              </a:rPr>
              <a:t>01</a:t>
            </a:r>
            <a:endParaRPr lang="zh-CN" altLang="en-US" sz="2400" dirty="0">
              <a:ln w="19050">
                <a:gradFill>
                  <a:gsLst>
                    <a:gs pos="0">
                      <a:schemeClr val="tx1">
                        <a:lumMod val="95000"/>
                        <a:lumOff val="5000"/>
                      </a:schemeClr>
                    </a:gs>
                    <a:gs pos="50000">
                      <a:srgbClr val="0D0D0D"/>
                    </a:gs>
                    <a:gs pos="50000">
                      <a:srgbClr val="0D0D0D">
                        <a:alpha val="0"/>
                      </a:srgbClr>
                    </a:gs>
                  </a:gsLst>
                  <a:lin ang="5400000" scaled="1"/>
                </a:gradFill>
              </a:ln>
              <a:noFill/>
              <a:effectLst>
                <a:outerShdw blurRad="381000" dist="63500" dir="5400000" algn="t" rotWithShape="0">
                  <a:srgbClr val="0A1C56">
                    <a:alpha val="15000"/>
                  </a:srgbClr>
                </a:outerShdw>
              </a:effectLst>
              <a:latin typeface="思源黑体 CN Bold" panose="020B0800000000000000" pitchFamily="34" charset="-122"/>
              <a:ea typeface="OPPOSans H" panose="00020600040101010101" pitchFamily="18" charset="-122"/>
              <a:cs typeface="OPPOSans H" panose="00020600040101010101" pitchFamily="18" charset="-122"/>
              <a:sym typeface="Manrope3 Bold" panose="00000800000000000000" pitchFamily="50" charset="0"/>
            </a:endParaRPr>
          </a:p>
        </p:txBody>
      </p:sp>
      <p:sp>
        <p:nvSpPr>
          <p:cNvPr id="28" name="文本框 27">
            <a:extLst>
              <a:ext uri="{FF2B5EF4-FFF2-40B4-BE49-F238E27FC236}">
                <a16:creationId xmlns:a16="http://schemas.microsoft.com/office/drawing/2014/main" id="{A130AD52-2BD9-AE8F-2111-63D9088F80BB}"/>
              </a:ext>
            </a:extLst>
          </p:cNvPr>
          <p:cNvSpPr txBox="1"/>
          <p:nvPr/>
        </p:nvSpPr>
        <p:spPr>
          <a:xfrm>
            <a:off x="532032" y="1391040"/>
            <a:ext cx="1828514" cy="338554"/>
          </a:xfrm>
          <a:prstGeom prst="rect">
            <a:avLst/>
          </a:prstGeom>
          <a:noFill/>
        </p:spPr>
        <p:txBody>
          <a:bodyPr wrap="none" rtlCol="0" anchor="ctr" anchorCtr="0">
            <a:noAutofit/>
          </a:bodyPr>
          <a:lstStyle/>
          <a:p>
            <a:r>
              <a:rPr lang="en-US" altLang="zh-CN" sz="1600" dirty="0">
                <a:solidFill>
                  <a:schemeClr val="tx1">
                    <a:lumMod val="95000"/>
                    <a:lumOff val="5000"/>
                  </a:schemeClr>
                </a:solidFill>
                <a:latin typeface="思源黑体 CN Medium" panose="020B0600000000000000" pitchFamily="34" charset="-122"/>
                <a:ea typeface="思源黑体 CN Medium" panose="020B0600000000000000" pitchFamily="34" charset="-122"/>
                <a:cs typeface="OPPOSans B" panose="00020600040101010101" charset="-122"/>
                <a:sym typeface="Manrope3 Medium" panose="00000606000000000000" pitchFamily="50" charset="0"/>
              </a:rPr>
              <a:t>Project overview</a:t>
            </a:r>
          </a:p>
        </p:txBody>
      </p:sp>
      <p:sp>
        <p:nvSpPr>
          <p:cNvPr id="29" name="椭圆 28">
            <a:extLst>
              <a:ext uri="{FF2B5EF4-FFF2-40B4-BE49-F238E27FC236}">
                <a16:creationId xmlns:a16="http://schemas.microsoft.com/office/drawing/2014/main" id="{94132AF4-6F8B-FDA1-02B7-66B379773BE1}"/>
              </a:ext>
            </a:extLst>
          </p:cNvPr>
          <p:cNvSpPr/>
          <p:nvPr/>
        </p:nvSpPr>
        <p:spPr>
          <a:xfrm>
            <a:off x="813595" y="2080079"/>
            <a:ext cx="3958869" cy="3958869"/>
          </a:xfrm>
          <a:prstGeom prst="ellipse">
            <a:avLst/>
          </a:prstGeom>
          <a:gradFill flip="none" rotWithShape="1">
            <a:gsLst>
              <a:gs pos="0">
                <a:schemeClr val="accent3"/>
              </a:gs>
              <a:gs pos="100000">
                <a:schemeClr val="accent3"/>
              </a:gs>
            </a:gsLst>
            <a:lin ang="13500000" scaled="1"/>
            <a:tileRect/>
          </a:grad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OPPOSans M" panose="00020600040101010101" charset="-122"/>
            </a:endParaRPr>
          </a:p>
        </p:txBody>
      </p:sp>
      <p:pic>
        <p:nvPicPr>
          <p:cNvPr id="5" name="图片 4">
            <a:extLst>
              <a:ext uri="{FF2B5EF4-FFF2-40B4-BE49-F238E27FC236}">
                <a16:creationId xmlns:a16="http://schemas.microsoft.com/office/drawing/2014/main" id="{36F4CDC7-089C-34A9-E555-D24E16F263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563" y="1618457"/>
            <a:ext cx="4607253" cy="4607253"/>
          </a:xfrm>
          <a:prstGeom prst="rect">
            <a:avLst/>
          </a:prstGeom>
        </p:spPr>
      </p:pic>
      <p:grpSp>
        <p:nvGrpSpPr>
          <p:cNvPr id="31" name="组合 30">
            <a:extLst>
              <a:ext uri="{FF2B5EF4-FFF2-40B4-BE49-F238E27FC236}">
                <a16:creationId xmlns:a16="http://schemas.microsoft.com/office/drawing/2014/main" id="{97AA5E8B-E8D2-CDC9-C131-D0A670D37802}"/>
              </a:ext>
            </a:extLst>
          </p:cNvPr>
          <p:cNvGrpSpPr/>
          <p:nvPr/>
        </p:nvGrpSpPr>
        <p:grpSpPr>
          <a:xfrm>
            <a:off x="10773673" y="972654"/>
            <a:ext cx="808727" cy="405940"/>
            <a:chOff x="8863100" y="1084424"/>
            <a:chExt cx="808727" cy="405940"/>
          </a:xfrm>
          <a:gradFill>
            <a:gsLst>
              <a:gs pos="0">
                <a:schemeClr val="accent4">
                  <a:alpha val="50000"/>
                </a:schemeClr>
              </a:gs>
              <a:gs pos="100000">
                <a:schemeClr val="accent3">
                  <a:lumMod val="75000"/>
                </a:schemeClr>
              </a:gs>
            </a:gsLst>
            <a:lin ang="16200000" scaled="1"/>
          </a:gradFill>
        </p:grpSpPr>
        <p:sp>
          <p:nvSpPr>
            <p:cNvPr id="32" name="等腰三角形 31">
              <a:extLst>
                <a:ext uri="{FF2B5EF4-FFF2-40B4-BE49-F238E27FC236}">
                  <a16:creationId xmlns:a16="http://schemas.microsoft.com/office/drawing/2014/main" id="{4FB5E8DC-7AF0-F063-C46C-E2E27CF25427}"/>
                </a:ext>
              </a:extLst>
            </p:cNvPr>
            <p:cNvSpPr/>
            <p:nvPr/>
          </p:nvSpPr>
          <p:spPr>
            <a:xfrm>
              <a:off x="8863100" y="1198065"/>
              <a:ext cx="339067" cy="292299"/>
            </a:xfrm>
            <a:prstGeom prst="triangle">
              <a:avLst/>
            </a:prstGeom>
            <a:grp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sp>
          <p:nvSpPr>
            <p:cNvPr id="33" name="等腰三角形 32">
              <a:extLst>
                <a:ext uri="{FF2B5EF4-FFF2-40B4-BE49-F238E27FC236}">
                  <a16:creationId xmlns:a16="http://schemas.microsoft.com/office/drawing/2014/main" id="{4FFC3FBD-77AC-EA38-CC92-59F2BFD77D98}"/>
                </a:ext>
              </a:extLst>
            </p:cNvPr>
            <p:cNvSpPr/>
            <p:nvPr/>
          </p:nvSpPr>
          <p:spPr>
            <a:xfrm rot="10800000">
              <a:off x="9097930" y="1084424"/>
              <a:ext cx="339067" cy="292299"/>
            </a:xfrm>
            <a:prstGeom prst="triangle">
              <a:avLst/>
            </a:prstGeom>
            <a:grp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sp>
          <p:nvSpPr>
            <p:cNvPr id="34" name="等腰三角形 33">
              <a:extLst>
                <a:ext uri="{FF2B5EF4-FFF2-40B4-BE49-F238E27FC236}">
                  <a16:creationId xmlns:a16="http://schemas.microsoft.com/office/drawing/2014/main" id="{D48BCB54-7944-9119-C9DF-3E7B8B2CB90D}"/>
                </a:ext>
              </a:extLst>
            </p:cNvPr>
            <p:cNvSpPr/>
            <p:nvPr/>
          </p:nvSpPr>
          <p:spPr>
            <a:xfrm>
              <a:off x="9332760" y="1198065"/>
              <a:ext cx="339067" cy="292299"/>
            </a:xfrm>
            <a:prstGeom prst="triangle">
              <a:avLst/>
            </a:prstGeom>
            <a:grp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grpSp>
    </p:spTree>
    <p:custDataLst>
      <p:tags r:id="rId1"/>
    </p:custDataLst>
    <p:extLst>
      <p:ext uri="{BB962C8B-B14F-4D97-AF65-F5344CB8AC3E}">
        <p14:creationId xmlns:p14="http://schemas.microsoft.com/office/powerpoint/2010/main" val="1855220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C34C820F-03AA-FB04-ACA9-01E56E61844A}"/>
              </a:ext>
            </a:extLst>
          </p:cNvPr>
          <p:cNvSpPr/>
          <p:nvPr/>
        </p:nvSpPr>
        <p:spPr>
          <a:xfrm>
            <a:off x="461640" y="819052"/>
            <a:ext cx="2441694" cy="713144"/>
          </a:xfrm>
          <a:prstGeom prst="rect">
            <a:avLst/>
          </a:prstGeom>
          <a:noFill/>
        </p:spPr>
        <p:txBody>
          <a:bodyPr wrap="none" rtlCol="0" anchor="ctr" anchorCtr="0">
            <a:noAutofit/>
          </a:bodyPr>
          <a:lstStyle/>
          <a:p>
            <a:pPr>
              <a:lnSpc>
                <a:spcPct val="90000"/>
              </a:lnSpc>
            </a:pPr>
            <a:r>
              <a:rPr lang="zh-CN" altLang="en-US" sz="4400" dirty="0">
                <a:ln w="19050">
                  <a:noFill/>
                </a:ln>
                <a:gradFill>
                  <a:gsLst>
                    <a:gs pos="0">
                      <a:schemeClr val="accent4"/>
                    </a:gs>
                    <a:gs pos="100000">
                      <a:schemeClr val="accent3"/>
                    </a:gs>
                  </a:gsLst>
                  <a:lin ang="10800000" scaled="0"/>
                </a:gradFill>
                <a:effectLst>
                  <a:outerShdw blurRad="381000" dist="63500" dir="5400000" algn="t" rotWithShape="0">
                    <a:srgbClr val="0A1C56">
                      <a:alpha val="15000"/>
                    </a:srgbClr>
                  </a:outerShdw>
                </a:effectLst>
                <a:latin typeface="思源黑体 CN Bold" panose="020B0800000000000000" pitchFamily="34" charset="-122"/>
                <a:ea typeface="思源黑体 CN Bold" panose="020B0800000000000000" pitchFamily="34" charset="-122"/>
                <a:cs typeface="OPPOSans H" panose="00020600040101010101" pitchFamily="18" charset="-122"/>
                <a:sym typeface="思源黑体 CN Bold" panose="020B0800000000000000" pitchFamily="34" charset="-122"/>
              </a:rPr>
              <a:t>项目概述</a:t>
            </a:r>
          </a:p>
        </p:txBody>
      </p:sp>
      <p:sp>
        <p:nvSpPr>
          <p:cNvPr id="27" name="矩形 26">
            <a:extLst>
              <a:ext uri="{FF2B5EF4-FFF2-40B4-BE49-F238E27FC236}">
                <a16:creationId xmlns:a16="http://schemas.microsoft.com/office/drawing/2014/main" id="{781C226F-C871-32A8-AA56-28A3DB4B4EE6}"/>
              </a:ext>
            </a:extLst>
          </p:cNvPr>
          <p:cNvSpPr/>
          <p:nvPr/>
        </p:nvSpPr>
        <p:spPr>
          <a:xfrm>
            <a:off x="581520" y="671760"/>
            <a:ext cx="550151" cy="430952"/>
          </a:xfrm>
          <a:prstGeom prst="rect">
            <a:avLst/>
          </a:prstGeom>
          <a:noFill/>
        </p:spPr>
        <p:txBody>
          <a:bodyPr wrap="none" rtlCol="0" anchor="ctr" anchorCtr="0">
            <a:noAutofit/>
          </a:bodyPr>
          <a:lstStyle/>
          <a:p>
            <a:pPr>
              <a:lnSpc>
                <a:spcPct val="90000"/>
              </a:lnSpc>
            </a:pPr>
            <a:r>
              <a:rPr lang="en-US" altLang="zh-CN" sz="2400" dirty="0">
                <a:ln w="19050">
                  <a:gradFill>
                    <a:gsLst>
                      <a:gs pos="0">
                        <a:schemeClr val="tx1">
                          <a:lumMod val="95000"/>
                          <a:lumOff val="5000"/>
                        </a:schemeClr>
                      </a:gs>
                      <a:gs pos="50000">
                        <a:srgbClr val="0D0D0D"/>
                      </a:gs>
                      <a:gs pos="50000">
                        <a:srgbClr val="0D0D0D">
                          <a:alpha val="0"/>
                        </a:srgbClr>
                      </a:gs>
                    </a:gsLst>
                    <a:lin ang="5400000" scaled="1"/>
                  </a:gradFill>
                </a:ln>
                <a:noFill/>
                <a:effectLst>
                  <a:outerShdw blurRad="381000" dist="63500" dir="5400000" algn="t" rotWithShape="0">
                    <a:srgbClr val="0A1C56">
                      <a:alpha val="15000"/>
                    </a:srgbClr>
                  </a:outerShdw>
                </a:effectLst>
                <a:latin typeface="思源黑体 CN Bold" panose="020B0800000000000000" pitchFamily="34" charset="-122"/>
                <a:ea typeface="OPPOSans H" panose="00020600040101010101" pitchFamily="18" charset="-122"/>
                <a:cs typeface="OPPOSans H" panose="00020600040101010101" pitchFamily="18" charset="-122"/>
                <a:sym typeface="Manrope3 Bold" panose="00000800000000000000" pitchFamily="50" charset="0"/>
              </a:rPr>
              <a:t>01</a:t>
            </a:r>
            <a:endParaRPr lang="zh-CN" altLang="en-US" sz="2400" dirty="0">
              <a:ln w="19050">
                <a:gradFill>
                  <a:gsLst>
                    <a:gs pos="0">
                      <a:schemeClr val="tx1">
                        <a:lumMod val="95000"/>
                        <a:lumOff val="5000"/>
                      </a:schemeClr>
                    </a:gs>
                    <a:gs pos="50000">
                      <a:srgbClr val="0D0D0D"/>
                    </a:gs>
                    <a:gs pos="50000">
                      <a:srgbClr val="0D0D0D">
                        <a:alpha val="0"/>
                      </a:srgbClr>
                    </a:gs>
                  </a:gsLst>
                  <a:lin ang="5400000" scaled="1"/>
                </a:gradFill>
              </a:ln>
              <a:noFill/>
              <a:effectLst>
                <a:outerShdw blurRad="381000" dist="63500" dir="5400000" algn="t" rotWithShape="0">
                  <a:srgbClr val="0A1C56">
                    <a:alpha val="15000"/>
                  </a:srgbClr>
                </a:outerShdw>
              </a:effectLst>
              <a:latin typeface="思源黑体 CN Bold" panose="020B0800000000000000" pitchFamily="34" charset="-122"/>
              <a:ea typeface="OPPOSans H" panose="00020600040101010101" pitchFamily="18" charset="-122"/>
              <a:cs typeface="OPPOSans H" panose="00020600040101010101" pitchFamily="18" charset="-122"/>
              <a:sym typeface="Manrope3 Bold" panose="00000800000000000000" pitchFamily="50" charset="0"/>
            </a:endParaRPr>
          </a:p>
        </p:txBody>
      </p:sp>
      <p:sp>
        <p:nvSpPr>
          <p:cNvPr id="28" name="文本框 27">
            <a:extLst>
              <a:ext uri="{FF2B5EF4-FFF2-40B4-BE49-F238E27FC236}">
                <a16:creationId xmlns:a16="http://schemas.microsoft.com/office/drawing/2014/main" id="{A130AD52-2BD9-AE8F-2111-63D9088F80BB}"/>
              </a:ext>
            </a:extLst>
          </p:cNvPr>
          <p:cNvSpPr txBox="1"/>
          <p:nvPr/>
        </p:nvSpPr>
        <p:spPr>
          <a:xfrm>
            <a:off x="532032" y="1391040"/>
            <a:ext cx="1828514" cy="338554"/>
          </a:xfrm>
          <a:prstGeom prst="rect">
            <a:avLst/>
          </a:prstGeom>
          <a:noFill/>
        </p:spPr>
        <p:txBody>
          <a:bodyPr wrap="none" rtlCol="0" anchor="ctr" anchorCtr="0">
            <a:noAutofit/>
          </a:bodyPr>
          <a:lstStyle/>
          <a:p>
            <a:r>
              <a:rPr lang="en-US" altLang="zh-CN" sz="1600" dirty="0">
                <a:solidFill>
                  <a:schemeClr val="tx1">
                    <a:lumMod val="95000"/>
                    <a:lumOff val="5000"/>
                  </a:schemeClr>
                </a:solidFill>
                <a:latin typeface="思源黑体 CN Medium" panose="020B0600000000000000" pitchFamily="34" charset="-122"/>
                <a:ea typeface="思源黑体 CN Medium" panose="020B0600000000000000" pitchFamily="34" charset="-122"/>
                <a:cs typeface="OPPOSans B" panose="00020600040101010101" charset="-122"/>
                <a:sym typeface="Manrope3 Medium" panose="00000606000000000000" pitchFamily="50" charset="0"/>
              </a:rPr>
              <a:t>Project overview</a:t>
            </a:r>
          </a:p>
        </p:txBody>
      </p:sp>
      <p:graphicFrame>
        <p:nvGraphicFramePr>
          <p:cNvPr id="5" name="图表 4">
            <a:extLst>
              <a:ext uri="{FF2B5EF4-FFF2-40B4-BE49-F238E27FC236}">
                <a16:creationId xmlns:a16="http://schemas.microsoft.com/office/drawing/2014/main" id="{6B65DB10-59C8-575B-B8BC-1EF938872907}"/>
              </a:ext>
            </a:extLst>
          </p:cNvPr>
          <p:cNvGraphicFramePr/>
          <p:nvPr>
            <p:extLst>
              <p:ext uri="{D42A27DB-BD31-4B8C-83A1-F6EECF244321}">
                <p14:modId xmlns:p14="http://schemas.microsoft.com/office/powerpoint/2010/main" val="876444063"/>
              </p:ext>
            </p:extLst>
          </p:nvPr>
        </p:nvGraphicFramePr>
        <p:xfrm>
          <a:off x="4861168" y="1877389"/>
          <a:ext cx="6594231" cy="4260944"/>
        </p:xfrm>
        <a:graphic>
          <a:graphicData uri="http://schemas.openxmlformats.org/drawingml/2006/chart">
            <c:chart xmlns:c="http://schemas.openxmlformats.org/drawingml/2006/chart" xmlns:r="http://schemas.openxmlformats.org/officeDocument/2006/relationships" r:id="rId4"/>
          </a:graphicData>
        </a:graphic>
      </p:graphicFrame>
      <p:sp>
        <p:nvSpPr>
          <p:cNvPr id="39" name="1">
            <a:extLst>
              <a:ext uri="{FF2B5EF4-FFF2-40B4-BE49-F238E27FC236}">
                <a16:creationId xmlns:a16="http://schemas.microsoft.com/office/drawing/2014/main" id="{3AFEABFF-7A79-B3E8-01E3-FE2250717CEA}"/>
              </a:ext>
            </a:extLst>
          </p:cNvPr>
          <p:cNvSpPr/>
          <p:nvPr/>
        </p:nvSpPr>
        <p:spPr>
          <a:xfrm>
            <a:off x="736601" y="2605501"/>
            <a:ext cx="3640014" cy="1198800"/>
          </a:xfrm>
          <a:prstGeom prst="roundRect">
            <a:avLst>
              <a:gd name="adj" fmla="val 9500"/>
            </a:avLst>
          </a:prstGeom>
          <a:solidFill>
            <a:schemeClr val="bg1"/>
          </a:solidFill>
          <a:ln w="25400" cap="flat" cmpd="sng" algn="ctr">
            <a:gradFill>
              <a:gsLst>
                <a:gs pos="0">
                  <a:schemeClr val="accent3">
                    <a:alpha val="0"/>
                  </a:schemeClr>
                </a:gs>
                <a:gs pos="100000">
                  <a:schemeClr val="accent3"/>
                </a:gs>
              </a:gsLst>
              <a:lin ang="5400000" scaled="1"/>
            </a:gradFill>
            <a:prstDash val="solid"/>
            <a:miter lim="800000"/>
          </a:ln>
          <a:effectLst>
            <a:outerShdw blurRad="533400" dist="165100" dir="5400000" algn="t" rotWithShape="0">
              <a:schemeClr val="accent3">
                <a:alpha val="10000"/>
              </a:schemeClr>
            </a:outerShdw>
          </a:effectLst>
        </p:spPr>
        <p:txBody>
          <a:bodyPr anchor="ctr">
            <a:noAutofit/>
          </a:bodyPr>
          <a:lstStyle/>
          <a:p>
            <a:pPr algn="ctr"/>
            <a:endParaRPr kern="0" dirty="0">
              <a:solidFill>
                <a:prstClr val="white"/>
              </a:solidFill>
              <a:cs typeface="+mn-ea"/>
              <a:sym typeface="+mn-lt"/>
            </a:endParaRPr>
          </a:p>
        </p:txBody>
      </p:sp>
      <p:sp>
        <p:nvSpPr>
          <p:cNvPr id="41" name="2">
            <a:extLst>
              <a:ext uri="{FF2B5EF4-FFF2-40B4-BE49-F238E27FC236}">
                <a16:creationId xmlns:a16="http://schemas.microsoft.com/office/drawing/2014/main" id="{E065E6C5-C1F0-0022-A3EC-03088504506D}"/>
              </a:ext>
            </a:extLst>
          </p:cNvPr>
          <p:cNvSpPr/>
          <p:nvPr/>
        </p:nvSpPr>
        <p:spPr>
          <a:xfrm>
            <a:off x="805653" y="2187326"/>
            <a:ext cx="2441694" cy="614789"/>
          </a:xfrm>
          <a:prstGeom prst="round2DiagRect">
            <a:avLst>
              <a:gd name="adj1" fmla="val 50000"/>
              <a:gd name="adj2" fmla="val 0"/>
            </a:avLst>
          </a:prstGeom>
          <a:gradFill flip="none" rotWithShape="1">
            <a:gsLst>
              <a:gs pos="0">
                <a:schemeClr val="accent4"/>
              </a:gs>
              <a:gs pos="100000">
                <a:schemeClr val="accent3"/>
              </a:gs>
            </a:gsLst>
            <a:lin ang="13500000" scaled="1"/>
            <a:tileRect/>
          </a:grad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cs typeface="OPPOSans M" panose="00020600040101010101" charset="-122"/>
              <a:sym typeface="+mn-lt"/>
            </a:endParaRPr>
          </a:p>
        </p:txBody>
      </p:sp>
      <p:sp>
        <p:nvSpPr>
          <p:cNvPr id="42" name="10">
            <a:extLst>
              <a:ext uri="{FF2B5EF4-FFF2-40B4-BE49-F238E27FC236}">
                <a16:creationId xmlns:a16="http://schemas.microsoft.com/office/drawing/2014/main" id="{7A55A84A-1509-72CC-5519-0BBA6197B417}"/>
              </a:ext>
            </a:extLst>
          </p:cNvPr>
          <p:cNvSpPr/>
          <p:nvPr/>
        </p:nvSpPr>
        <p:spPr>
          <a:xfrm>
            <a:off x="884480" y="2970325"/>
            <a:ext cx="3163890" cy="631007"/>
          </a:xfrm>
          <a:prstGeom prst="rect">
            <a:avLst/>
          </a:prstGeom>
        </p:spPr>
        <p:txBody>
          <a:bodyPr wrap="square">
            <a:noAutofit/>
          </a:bodyPr>
          <a:lstStyle/>
          <a:p>
            <a:pPr latinLnBrk="1">
              <a:lnSpc>
                <a:spcPct val="130000"/>
              </a:lnSpc>
            </a:pPr>
            <a:r>
              <a:rPr lang="zh-CN" altLang="en-US" sz="1400" dirty="0">
                <a:solidFill>
                  <a:schemeClr val="bg2">
                    <a:lumMod val="25000"/>
                  </a:schemeClr>
                </a:solidFill>
                <a:cs typeface="+mn-ea"/>
                <a:sym typeface="+mn-lt"/>
              </a:rPr>
              <a:t>此处添加正文，文字是您思想的提炼，为了演示发布的良好效果</a:t>
            </a:r>
          </a:p>
        </p:txBody>
      </p:sp>
      <p:sp>
        <p:nvSpPr>
          <p:cNvPr id="43" name="文本框 42">
            <a:extLst>
              <a:ext uri="{FF2B5EF4-FFF2-40B4-BE49-F238E27FC236}">
                <a16:creationId xmlns:a16="http://schemas.microsoft.com/office/drawing/2014/main" id="{2441190D-547E-FEEC-EF8F-DBEB3811D574}"/>
              </a:ext>
            </a:extLst>
          </p:cNvPr>
          <p:cNvSpPr txBox="1"/>
          <p:nvPr/>
        </p:nvSpPr>
        <p:spPr>
          <a:xfrm>
            <a:off x="1010838" y="2263888"/>
            <a:ext cx="2031325" cy="461665"/>
          </a:xfrm>
          <a:prstGeom prst="rect">
            <a:avLst/>
          </a:prstGeom>
          <a:noFill/>
        </p:spPr>
        <p:txBody>
          <a:bodyPr wrap="none" rtlCol="0" anchor="ctr" anchorCtr="0">
            <a:noAutofit/>
          </a:bodyPr>
          <a:lstStyle/>
          <a:p>
            <a:pPr algn="ctr"/>
            <a:r>
              <a:rPr lang="zh-CN" altLang="en-US" sz="2400" dirty="0">
                <a:solidFill>
                  <a:schemeClr val="bg1"/>
                </a:solidFill>
                <a:latin typeface="思源黑体 CN Bold" panose="020B0800000000000000" pitchFamily="34" charset="-122"/>
                <a:ea typeface="思源黑体 CN Bold" panose="020B0800000000000000" pitchFamily="34" charset="-122"/>
                <a:cs typeface="OPPOSans B" panose="00020600040101010101" charset="-122"/>
                <a:sym typeface="思源黑体 CN Bold" panose="020B0800000000000000" pitchFamily="34" charset="-122"/>
              </a:rPr>
              <a:t>数据向题分析</a:t>
            </a:r>
          </a:p>
        </p:txBody>
      </p:sp>
      <p:sp>
        <p:nvSpPr>
          <p:cNvPr id="44" name="1">
            <a:extLst>
              <a:ext uri="{FF2B5EF4-FFF2-40B4-BE49-F238E27FC236}">
                <a16:creationId xmlns:a16="http://schemas.microsoft.com/office/drawing/2014/main" id="{6228317E-A5A2-A7AF-1A37-1C0520B53E28}"/>
              </a:ext>
            </a:extLst>
          </p:cNvPr>
          <p:cNvSpPr/>
          <p:nvPr/>
        </p:nvSpPr>
        <p:spPr>
          <a:xfrm>
            <a:off x="736601" y="4585016"/>
            <a:ext cx="3640014" cy="1198800"/>
          </a:xfrm>
          <a:prstGeom prst="roundRect">
            <a:avLst>
              <a:gd name="adj" fmla="val 9500"/>
            </a:avLst>
          </a:prstGeom>
          <a:solidFill>
            <a:schemeClr val="bg1"/>
          </a:solidFill>
          <a:ln w="25400" cap="flat" cmpd="sng" algn="ctr">
            <a:gradFill>
              <a:gsLst>
                <a:gs pos="0">
                  <a:schemeClr val="accent6">
                    <a:alpha val="0"/>
                  </a:schemeClr>
                </a:gs>
                <a:gs pos="100000">
                  <a:schemeClr val="accent6"/>
                </a:gs>
              </a:gsLst>
              <a:lin ang="5400000" scaled="1"/>
            </a:gradFill>
            <a:prstDash val="solid"/>
            <a:miter lim="800000"/>
          </a:ln>
          <a:effectLst>
            <a:outerShdw blurRad="533400" dist="165100" dir="5400000" algn="t" rotWithShape="0">
              <a:schemeClr val="accent6">
                <a:alpha val="10000"/>
              </a:schemeClr>
            </a:outerShdw>
          </a:effectLst>
        </p:spPr>
        <p:txBody>
          <a:bodyPr anchor="ctr">
            <a:noAutofit/>
          </a:bodyPr>
          <a:lstStyle/>
          <a:p>
            <a:pPr algn="ctr"/>
            <a:endParaRPr kern="0" dirty="0">
              <a:solidFill>
                <a:prstClr val="white"/>
              </a:solidFill>
              <a:cs typeface="+mn-ea"/>
              <a:sym typeface="+mn-lt"/>
            </a:endParaRPr>
          </a:p>
        </p:txBody>
      </p:sp>
      <p:sp>
        <p:nvSpPr>
          <p:cNvPr id="45" name="2">
            <a:extLst>
              <a:ext uri="{FF2B5EF4-FFF2-40B4-BE49-F238E27FC236}">
                <a16:creationId xmlns:a16="http://schemas.microsoft.com/office/drawing/2014/main" id="{8DCC2748-658C-A2BD-C591-7BE50689CDD2}"/>
              </a:ext>
            </a:extLst>
          </p:cNvPr>
          <p:cNvSpPr/>
          <p:nvPr/>
        </p:nvSpPr>
        <p:spPr>
          <a:xfrm>
            <a:off x="805653" y="4166841"/>
            <a:ext cx="2441694" cy="614789"/>
          </a:xfrm>
          <a:prstGeom prst="round2DiagRect">
            <a:avLst>
              <a:gd name="adj1" fmla="val 50000"/>
              <a:gd name="adj2" fmla="val 0"/>
            </a:avLst>
          </a:prstGeom>
          <a:gradFill flip="none" rotWithShape="1">
            <a:gsLst>
              <a:gs pos="0">
                <a:schemeClr val="accent6"/>
              </a:gs>
              <a:gs pos="100000">
                <a:schemeClr val="accent5"/>
              </a:gs>
            </a:gsLst>
            <a:lin ang="16200000" scaled="1"/>
            <a:tileRect/>
          </a:gradFill>
          <a:ln w="28575">
            <a:noFill/>
          </a:ln>
          <a:effectLst>
            <a:outerShdw blurRad="330200" dist="177800" dir="5400000" algn="t" rotWithShape="0">
              <a:schemeClr val="accent6">
                <a:lumMod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cs typeface="OPPOSans M" panose="00020600040101010101" charset="-122"/>
              <a:sym typeface="+mn-lt"/>
            </a:endParaRPr>
          </a:p>
        </p:txBody>
      </p:sp>
      <p:sp>
        <p:nvSpPr>
          <p:cNvPr id="46" name="10">
            <a:extLst>
              <a:ext uri="{FF2B5EF4-FFF2-40B4-BE49-F238E27FC236}">
                <a16:creationId xmlns:a16="http://schemas.microsoft.com/office/drawing/2014/main" id="{8666ED68-BA78-389D-E33E-2EECBEF9D746}"/>
              </a:ext>
            </a:extLst>
          </p:cNvPr>
          <p:cNvSpPr/>
          <p:nvPr/>
        </p:nvSpPr>
        <p:spPr>
          <a:xfrm>
            <a:off x="884480" y="4949840"/>
            <a:ext cx="3163890" cy="631007"/>
          </a:xfrm>
          <a:prstGeom prst="rect">
            <a:avLst/>
          </a:prstGeom>
        </p:spPr>
        <p:txBody>
          <a:bodyPr wrap="square">
            <a:noAutofit/>
          </a:bodyPr>
          <a:lstStyle/>
          <a:p>
            <a:pPr latinLnBrk="1">
              <a:lnSpc>
                <a:spcPct val="130000"/>
              </a:lnSpc>
            </a:pPr>
            <a:r>
              <a:rPr lang="zh-CN" altLang="en-US" sz="1400" dirty="0">
                <a:solidFill>
                  <a:schemeClr val="bg2">
                    <a:lumMod val="25000"/>
                  </a:schemeClr>
                </a:solidFill>
                <a:cs typeface="+mn-ea"/>
                <a:sym typeface="+mn-lt"/>
              </a:rPr>
              <a:t>此处添加正文，文字是您思想的提炼，为了演示发布的良好效果</a:t>
            </a:r>
          </a:p>
        </p:txBody>
      </p:sp>
      <p:sp>
        <p:nvSpPr>
          <p:cNvPr id="47" name="文本框 46">
            <a:extLst>
              <a:ext uri="{FF2B5EF4-FFF2-40B4-BE49-F238E27FC236}">
                <a16:creationId xmlns:a16="http://schemas.microsoft.com/office/drawing/2014/main" id="{E3DD7DB8-1182-140C-DE7C-BAF110B4EBDD}"/>
              </a:ext>
            </a:extLst>
          </p:cNvPr>
          <p:cNvSpPr txBox="1"/>
          <p:nvPr/>
        </p:nvSpPr>
        <p:spPr>
          <a:xfrm>
            <a:off x="1010838" y="4243403"/>
            <a:ext cx="2031325" cy="461665"/>
          </a:xfrm>
          <a:prstGeom prst="rect">
            <a:avLst/>
          </a:prstGeom>
          <a:noFill/>
        </p:spPr>
        <p:txBody>
          <a:bodyPr wrap="none" rtlCol="0" anchor="ctr" anchorCtr="0">
            <a:noAutofit/>
          </a:bodyPr>
          <a:lstStyle/>
          <a:p>
            <a:pPr algn="ctr"/>
            <a:r>
              <a:rPr lang="zh-CN" altLang="en-US" sz="2400" dirty="0">
                <a:solidFill>
                  <a:schemeClr val="bg1"/>
                </a:solidFill>
                <a:latin typeface="思源黑体 CN Bold" panose="020B0800000000000000" pitchFamily="34" charset="-122"/>
                <a:ea typeface="思源黑体 CN Bold" panose="020B0800000000000000" pitchFamily="34" charset="-122"/>
                <a:cs typeface="OPPOSans B" panose="00020600040101010101" charset="-122"/>
                <a:sym typeface="思源黑体 CN Bold" panose="020B0800000000000000" pitchFamily="34" charset="-122"/>
              </a:rPr>
              <a:t>数据分析总结</a:t>
            </a:r>
          </a:p>
        </p:txBody>
      </p:sp>
      <p:grpSp>
        <p:nvGrpSpPr>
          <p:cNvPr id="30" name="组合 29">
            <a:extLst>
              <a:ext uri="{FF2B5EF4-FFF2-40B4-BE49-F238E27FC236}">
                <a16:creationId xmlns:a16="http://schemas.microsoft.com/office/drawing/2014/main" id="{2264858B-102D-8C13-D5FE-3857E6FCB498}"/>
              </a:ext>
            </a:extLst>
          </p:cNvPr>
          <p:cNvGrpSpPr/>
          <p:nvPr/>
        </p:nvGrpSpPr>
        <p:grpSpPr>
          <a:xfrm>
            <a:off x="10773673" y="972654"/>
            <a:ext cx="808727" cy="405940"/>
            <a:chOff x="8863100" y="1084424"/>
            <a:chExt cx="808727" cy="405940"/>
          </a:xfrm>
          <a:gradFill>
            <a:gsLst>
              <a:gs pos="0">
                <a:schemeClr val="accent4">
                  <a:alpha val="50000"/>
                </a:schemeClr>
              </a:gs>
              <a:gs pos="100000">
                <a:schemeClr val="accent3">
                  <a:lumMod val="75000"/>
                </a:schemeClr>
              </a:gs>
            </a:gsLst>
            <a:lin ang="16200000" scaled="1"/>
          </a:gradFill>
        </p:grpSpPr>
        <p:sp>
          <p:nvSpPr>
            <p:cNvPr id="31" name="等腰三角形 30">
              <a:extLst>
                <a:ext uri="{FF2B5EF4-FFF2-40B4-BE49-F238E27FC236}">
                  <a16:creationId xmlns:a16="http://schemas.microsoft.com/office/drawing/2014/main" id="{325399A7-D580-BD75-B7ED-02B414E1EB71}"/>
                </a:ext>
              </a:extLst>
            </p:cNvPr>
            <p:cNvSpPr/>
            <p:nvPr/>
          </p:nvSpPr>
          <p:spPr>
            <a:xfrm>
              <a:off x="8863100" y="1198065"/>
              <a:ext cx="339067" cy="292299"/>
            </a:xfrm>
            <a:prstGeom prst="triangle">
              <a:avLst/>
            </a:prstGeom>
            <a:grp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OPPOSans M" panose="00020600040101010101" charset="-122"/>
              </a:endParaRPr>
            </a:p>
          </p:txBody>
        </p:sp>
        <p:sp>
          <p:nvSpPr>
            <p:cNvPr id="32" name="等腰三角形 31">
              <a:extLst>
                <a:ext uri="{FF2B5EF4-FFF2-40B4-BE49-F238E27FC236}">
                  <a16:creationId xmlns:a16="http://schemas.microsoft.com/office/drawing/2014/main" id="{2697C772-B758-D914-1DBF-26D04B3881FB}"/>
                </a:ext>
              </a:extLst>
            </p:cNvPr>
            <p:cNvSpPr/>
            <p:nvPr/>
          </p:nvSpPr>
          <p:spPr>
            <a:xfrm rot="10800000">
              <a:off x="9097930" y="1084424"/>
              <a:ext cx="339067" cy="292299"/>
            </a:xfrm>
            <a:prstGeom prst="triangle">
              <a:avLst/>
            </a:prstGeom>
            <a:grp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OPPOSans M" panose="00020600040101010101" charset="-122"/>
              </a:endParaRPr>
            </a:p>
          </p:txBody>
        </p:sp>
        <p:sp>
          <p:nvSpPr>
            <p:cNvPr id="33" name="等腰三角形 32">
              <a:extLst>
                <a:ext uri="{FF2B5EF4-FFF2-40B4-BE49-F238E27FC236}">
                  <a16:creationId xmlns:a16="http://schemas.microsoft.com/office/drawing/2014/main" id="{3BCFE98E-D67A-6920-F642-3CA360FC3AB9}"/>
                </a:ext>
              </a:extLst>
            </p:cNvPr>
            <p:cNvSpPr/>
            <p:nvPr/>
          </p:nvSpPr>
          <p:spPr>
            <a:xfrm>
              <a:off x="9332760" y="1198065"/>
              <a:ext cx="339067" cy="292299"/>
            </a:xfrm>
            <a:prstGeom prst="triangle">
              <a:avLst/>
            </a:prstGeom>
            <a:grp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OPPOSans M" panose="00020600040101010101" charset="-122"/>
              </a:endParaRPr>
            </a:p>
          </p:txBody>
        </p:sp>
      </p:grpSp>
    </p:spTree>
    <p:custDataLst>
      <p:tags r:id="rId1"/>
    </p:custDataLst>
    <p:extLst>
      <p:ext uri="{BB962C8B-B14F-4D97-AF65-F5344CB8AC3E}">
        <p14:creationId xmlns:p14="http://schemas.microsoft.com/office/powerpoint/2010/main" val="3575182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C34C820F-03AA-FB04-ACA9-01E56E61844A}"/>
              </a:ext>
            </a:extLst>
          </p:cNvPr>
          <p:cNvSpPr/>
          <p:nvPr/>
        </p:nvSpPr>
        <p:spPr>
          <a:xfrm>
            <a:off x="461640" y="819052"/>
            <a:ext cx="2441694" cy="713144"/>
          </a:xfrm>
          <a:prstGeom prst="rect">
            <a:avLst/>
          </a:prstGeom>
          <a:noFill/>
        </p:spPr>
        <p:txBody>
          <a:bodyPr wrap="none" rtlCol="0" anchor="ctr" anchorCtr="0">
            <a:noAutofit/>
          </a:bodyPr>
          <a:lstStyle/>
          <a:p>
            <a:pPr>
              <a:lnSpc>
                <a:spcPct val="90000"/>
              </a:lnSpc>
            </a:pPr>
            <a:r>
              <a:rPr lang="zh-CN" altLang="en-US" sz="4400" dirty="0">
                <a:ln w="19050">
                  <a:noFill/>
                </a:ln>
                <a:gradFill>
                  <a:gsLst>
                    <a:gs pos="0">
                      <a:schemeClr val="accent4"/>
                    </a:gs>
                    <a:gs pos="100000">
                      <a:schemeClr val="accent3"/>
                    </a:gs>
                  </a:gsLst>
                  <a:lin ang="10800000" scaled="0"/>
                </a:gradFill>
                <a:effectLst>
                  <a:outerShdw blurRad="381000" dist="63500" dir="5400000" algn="t" rotWithShape="0">
                    <a:srgbClr val="0A1C56">
                      <a:alpha val="15000"/>
                    </a:srgbClr>
                  </a:outerShdw>
                </a:effectLst>
                <a:latin typeface="思源黑体 CN Bold" panose="020B0800000000000000" pitchFamily="34" charset="-122"/>
                <a:ea typeface="思源黑体 CN Bold" panose="020B0800000000000000" pitchFamily="34" charset="-122"/>
                <a:cs typeface="OPPOSans H" panose="00020600040101010101" pitchFamily="18" charset="-122"/>
                <a:sym typeface="思源黑体 CN Bold" panose="020B0800000000000000" pitchFamily="34" charset="-122"/>
              </a:rPr>
              <a:t>项目概述</a:t>
            </a:r>
          </a:p>
        </p:txBody>
      </p:sp>
      <p:sp>
        <p:nvSpPr>
          <p:cNvPr id="27" name="矩形 26">
            <a:extLst>
              <a:ext uri="{FF2B5EF4-FFF2-40B4-BE49-F238E27FC236}">
                <a16:creationId xmlns:a16="http://schemas.microsoft.com/office/drawing/2014/main" id="{781C226F-C871-32A8-AA56-28A3DB4B4EE6}"/>
              </a:ext>
            </a:extLst>
          </p:cNvPr>
          <p:cNvSpPr/>
          <p:nvPr/>
        </p:nvSpPr>
        <p:spPr>
          <a:xfrm>
            <a:off x="581520" y="671760"/>
            <a:ext cx="550151" cy="430952"/>
          </a:xfrm>
          <a:prstGeom prst="rect">
            <a:avLst/>
          </a:prstGeom>
          <a:noFill/>
        </p:spPr>
        <p:txBody>
          <a:bodyPr wrap="none" rtlCol="0" anchor="ctr" anchorCtr="0">
            <a:noAutofit/>
          </a:bodyPr>
          <a:lstStyle/>
          <a:p>
            <a:pPr>
              <a:lnSpc>
                <a:spcPct val="90000"/>
              </a:lnSpc>
            </a:pPr>
            <a:r>
              <a:rPr lang="en-US" altLang="zh-CN" sz="2400" dirty="0">
                <a:ln w="19050">
                  <a:gradFill>
                    <a:gsLst>
                      <a:gs pos="0">
                        <a:schemeClr val="tx1">
                          <a:lumMod val="95000"/>
                          <a:lumOff val="5000"/>
                        </a:schemeClr>
                      </a:gs>
                      <a:gs pos="50000">
                        <a:srgbClr val="0D0D0D"/>
                      </a:gs>
                      <a:gs pos="50000">
                        <a:srgbClr val="0D0D0D">
                          <a:alpha val="0"/>
                        </a:srgbClr>
                      </a:gs>
                    </a:gsLst>
                    <a:lin ang="5400000" scaled="1"/>
                  </a:gradFill>
                </a:ln>
                <a:noFill/>
                <a:effectLst>
                  <a:outerShdw blurRad="381000" dist="63500" dir="5400000" algn="t" rotWithShape="0">
                    <a:srgbClr val="0A1C56">
                      <a:alpha val="15000"/>
                    </a:srgbClr>
                  </a:outerShdw>
                </a:effectLst>
                <a:latin typeface="思源黑体 CN Bold" panose="020B0800000000000000" pitchFamily="34" charset="-122"/>
                <a:ea typeface="OPPOSans H" panose="00020600040101010101" pitchFamily="18" charset="-122"/>
                <a:cs typeface="OPPOSans H" panose="00020600040101010101" pitchFamily="18" charset="-122"/>
                <a:sym typeface="Manrope3 Bold" panose="00000800000000000000" pitchFamily="50" charset="0"/>
              </a:rPr>
              <a:t>01</a:t>
            </a:r>
            <a:endParaRPr lang="zh-CN" altLang="en-US" sz="2400" dirty="0">
              <a:ln w="19050">
                <a:gradFill>
                  <a:gsLst>
                    <a:gs pos="0">
                      <a:schemeClr val="tx1">
                        <a:lumMod val="95000"/>
                        <a:lumOff val="5000"/>
                      </a:schemeClr>
                    </a:gs>
                    <a:gs pos="50000">
                      <a:srgbClr val="0D0D0D"/>
                    </a:gs>
                    <a:gs pos="50000">
                      <a:srgbClr val="0D0D0D">
                        <a:alpha val="0"/>
                      </a:srgbClr>
                    </a:gs>
                  </a:gsLst>
                  <a:lin ang="5400000" scaled="1"/>
                </a:gradFill>
              </a:ln>
              <a:noFill/>
              <a:effectLst>
                <a:outerShdw blurRad="381000" dist="63500" dir="5400000" algn="t" rotWithShape="0">
                  <a:srgbClr val="0A1C56">
                    <a:alpha val="15000"/>
                  </a:srgbClr>
                </a:outerShdw>
              </a:effectLst>
              <a:latin typeface="思源黑体 CN Bold" panose="020B0800000000000000" pitchFamily="34" charset="-122"/>
              <a:ea typeface="OPPOSans H" panose="00020600040101010101" pitchFamily="18" charset="-122"/>
              <a:cs typeface="OPPOSans H" panose="00020600040101010101" pitchFamily="18" charset="-122"/>
              <a:sym typeface="Manrope3 Bold" panose="00000800000000000000" pitchFamily="50" charset="0"/>
            </a:endParaRPr>
          </a:p>
        </p:txBody>
      </p:sp>
      <p:sp>
        <p:nvSpPr>
          <p:cNvPr id="28" name="文本框 27">
            <a:extLst>
              <a:ext uri="{FF2B5EF4-FFF2-40B4-BE49-F238E27FC236}">
                <a16:creationId xmlns:a16="http://schemas.microsoft.com/office/drawing/2014/main" id="{A130AD52-2BD9-AE8F-2111-63D9088F80BB}"/>
              </a:ext>
            </a:extLst>
          </p:cNvPr>
          <p:cNvSpPr txBox="1"/>
          <p:nvPr/>
        </p:nvSpPr>
        <p:spPr>
          <a:xfrm>
            <a:off x="532032" y="1391040"/>
            <a:ext cx="1828514" cy="338554"/>
          </a:xfrm>
          <a:prstGeom prst="rect">
            <a:avLst/>
          </a:prstGeom>
          <a:noFill/>
        </p:spPr>
        <p:txBody>
          <a:bodyPr wrap="none" rtlCol="0" anchor="ctr" anchorCtr="0">
            <a:noAutofit/>
          </a:bodyPr>
          <a:lstStyle/>
          <a:p>
            <a:r>
              <a:rPr lang="en-US" altLang="zh-CN" sz="1600" dirty="0">
                <a:solidFill>
                  <a:schemeClr val="tx1">
                    <a:lumMod val="95000"/>
                    <a:lumOff val="5000"/>
                  </a:schemeClr>
                </a:solidFill>
                <a:latin typeface="思源黑体 CN Medium" panose="020B0600000000000000" pitchFamily="34" charset="-122"/>
                <a:ea typeface="思源黑体 CN Medium" panose="020B0600000000000000" pitchFamily="34" charset="-122"/>
                <a:cs typeface="OPPOSans B" panose="00020600040101010101" charset="-122"/>
                <a:sym typeface="Manrope3 Medium" panose="00000606000000000000" pitchFamily="50" charset="0"/>
              </a:rPr>
              <a:t>Project overview</a:t>
            </a:r>
          </a:p>
        </p:txBody>
      </p:sp>
      <p:sp>
        <p:nvSpPr>
          <p:cNvPr id="30" name="1">
            <a:extLst>
              <a:ext uri="{FF2B5EF4-FFF2-40B4-BE49-F238E27FC236}">
                <a16:creationId xmlns:a16="http://schemas.microsoft.com/office/drawing/2014/main" id="{2CFF1E11-647F-59A5-E533-487B7C788028}"/>
              </a:ext>
            </a:extLst>
          </p:cNvPr>
          <p:cNvSpPr/>
          <p:nvPr/>
        </p:nvSpPr>
        <p:spPr>
          <a:xfrm>
            <a:off x="1071332" y="4196268"/>
            <a:ext cx="3220470" cy="1789487"/>
          </a:xfrm>
          <a:prstGeom prst="roundRect">
            <a:avLst>
              <a:gd name="adj" fmla="val 9500"/>
            </a:avLst>
          </a:prstGeom>
          <a:solidFill>
            <a:schemeClr val="bg1"/>
          </a:solidFill>
          <a:ln w="25400" cap="flat" cmpd="sng" algn="ctr">
            <a:gradFill>
              <a:gsLst>
                <a:gs pos="0">
                  <a:schemeClr val="accent3">
                    <a:alpha val="0"/>
                  </a:schemeClr>
                </a:gs>
                <a:gs pos="100000">
                  <a:schemeClr val="accent3"/>
                </a:gs>
              </a:gsLst>
              <a:lin ang="5400000" scaled="1"/>
            </a:gradFill>
            <a:prstDash val="solid"/>
            <a:miter lim="800000"/>
          </a:ln>
          <a:effectLst>
            <a:outerShdw blurRad="533400" dist="165100" dir="5400000" algn="t" rotWithShape="0">
              <a:schemeClr val="accent3">
                <a:alpha val="10000"/>
              </a:schemeClr>
            </a:outerShdw>
          </a:effectLst>
        </p:spPr>
        <p:txBody>
          <a:bodyPr anchor="ctr">
            <a:noAutofit/>
          </a:bodyPr>
          <a:lstStyle/>
          <a:p>
            <a:pPr algn="ctr"/>
            <a:endParaRPr kern="0" dirty="0">
              <a:solidFill>
                <a:prstClr val="white"/>
              </a:solidFill>
              <a:cs typeface="+mn-ea"/>
              <a:sym typeface="+mn-lt"/>
            </a:endParaRPr>
          </a:p>
        </p:txBody>
      </p:sp>
      <p:sp>
        <p:nvSpPr>
          <p:cNvPr id="35" name="2">
            <a:extLst>
              <a:ext uri="{FF2B5EF4-FFF2-40B4-BE49-F238E27FC236}">
                <a16:creationId xmlns:a16="http://schemas.microsoft.com/office/drawing/2014/main" id="{34AF4901-3AED-AC57-C59E-7D27834DACED}"/>
              </a:ext>
            </a:extLst>
          </p:cNvPr>
          <p:cNvSpPr/>
          <p:nvPr/>
        </p:nvSpPr>
        <p:spPr>
          <a:xfrm>
            <a:off x="1185954" y="3980824"/>
            <a:ext cx="1233493" cy="430888"/>
          </a:xfrm>
          <a:prstGeom prst="round2DiagRect">
            <a:avLst>
              <a:gd name="adj1" fmla="val 47000"/>
              <a:gd name="adj2" fmla="val 0"/>
            </a:avLst>
          </a:prstGeom>
          <a:gradFill flip="none" rotWithShape="1">
            <a:gsLst>
              <a:gs pos="0">
                <a:schemeClr val="accent4"/>
              </a:gs>
              <a:gs pos="100000">
                <a:schemeClr val="accent3"/>
              </a:gs>
            </a:gsLst>
            <a:lin ang="13500000" scaled="1"/>
            <a:tileRect/>
          </a:grad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cs typeface="OPPOSans M" panose="00020600040101010101" charset="-122"/>
              <a:sym typeface="+mn-lt"/>
            </a:endParaRPr>
          </a:p>
        </p:txBody>
      </p:sp>
      <p:sp>
        <p:nvSpPr>
          <p:cNvPr id="36" name="1">
            <a:extLst>
              <a:ext uri="{FF2B5EF4-FFF2-40B4-BE49-F238E27FC236}">
                <a16:creationId xmlns:a16="http://schemas.microsoft.com/office/drawing/2014/main" id="{F10BCF6F-AB34-8ADB-438F-C7B52E690673}"/>
              </a:ext>
            </a:extLst>
          </p:cNvPr>
          <p:cNvSpPr/>
          <p:nvPr/>
        </p:nvSpPr>
        <p:spPr>
          <a:xfrm>
            <a:off x="4485764" y="4183480"/>
            <a:ext cx="3220470" cy="1789487"/>
          </a:xfrm>
          <a:prstGeom prst="roundRect">
            <a:avLst>
              <a:gd name="adj" fmla="val 9500"/>
            </a:avLst>
          </a:prstGeom>
          <a:solidFill>
            <a:schemeClr val="bg1"/>
          </a:solidFill>
          <a:ln w="25400" cap="flat" cmpd="sng" algn="ctr">
            <a:gradFill>
              <a:gsLst>
                <a:gs pos="0">
                  <a:schemeClr val="accent6">
                    <a:alpha val="0"/>
                  </a:schemeClr>
                </a:gs>
                <a:gs pos="100000">
                  <a:schemeClr val="accent6"/>
                </a:gs>
              </a:gsLst>
              <a:lin ang="5400000" scaled="1"/>
            </a:gradFill>
            <a:prstDash val="solid"/>
            <a:miter lim="800000"/>
          </a:ln>
          <a:effectLst>
            <a:outerShdw blurRad="533400" dist="165100" dir="5400000" algn="t" rotWithShape="0">
              <a:schemeClr val="accent6">
                <a:alpha val="10000"/>
              </a:schemeClr>
            </a:outerShdw>
          </a:effectLst>
        </p:spPr>
        <p:txBody>
          <a:bodyPr anchor="ctr">
            <a:noAutofit/>
          </a:bodyPr>
          <a:lstStyle/>
          <a:p>
            <a:pPr algn="ctr"/>
            <a:endParaRPr kern="0" dirty="0">
              <a:solidFill>
                <a:prstClr val="white"/>
              </a:solidFill>
              <a:cs typeface="+mn-ea"/>
              <a:sym typeface="+mn-lt"/>
            </a:endParaRPr>
          </a:p>
        </p:txBody>
      </p:sp>
      <p:sp>
        <p:nvSpPr>
          <p:cNvPr id="37" name="2">
            <a:extLst>
              <a:ext uri="{FF2B5EF4-FFF2-40B4-BE49-F238E27FC236}">
                <a16:creationId xmlns:a16="http://schemas.microsoft.com/office/drawing/2014/main" id="{BCAE2419-3DBF-EFD1-4CA1-3C705133F527}"/>
              </a:ext>
            </a:extLst>
          </p:cNvPr>
          <p:cNvSpPr/>
          <p:nvPr/>
        </p:nvSpPr>
        <p:spPr>
          <a:xfrm>
            <a:off x="4635286" y="3980824"/>
            <a:ext cx="1233493" cy="430888"/>
          </a:xfrm>
          <a:prstGeom prst="round2DiagRect">
            <a:avLst>
              <a:gd name="adj1" fmla="val 47000"/>
              <a:gd name="adj2" fmla="val 0"/>
            </a:avLst>
          </a:prstGeom>
          <a:gradFill flip="none" rotWithShape="1">
            <a:gsLst>
              <a:gs pos="0">
                <a:schemeClr val="accent6"/>
              </a:gs>
              <a:gs pos="100000">
                <a:schemeClr val="accent5"/>
              </a:gs>
            </a:gsLst>
            <a:lin ang="16200000" scaled="1"/>
            <a:tileRect/>
          </a:gradFill>
          <a:ln w="28575">
            <a:noFill/>
          </a:ln>
          <a:effectLst>
            <a:outerShdw blurRad="330200" dist="177800" dir="5400000" algn="t" rotWithShape="0">
              <a:schemeClr val="accent6">
                <a:lumMod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cs typeface="OPPOSans M" panose="00020600040101010101" charset="-122"/>
              <a:sym typeface="+mn-lt"/>
            </a:endParaRPr>
          </a:p>
        </p:txBody>
      </p:sp>
      <p:sp>
        <p:nvSpPr>
          <p:cNvPr id="38" name="1">
            <a:extLst>
              <a:ext uri="{FF2B5EF4-FFF2-40B4-BE49-F238E27FC236}">
                <a16:creationId xmlns:a16="http://schemas.microsoft.com/office/drawing/2014/main" id="{020CF898-AA77-EB62-7720-2F394B08D204}"/>
              </a:ext>
            </a:extLst>
          </p:cNvPr>
          <p:cNvSpPr/>
          <p:nvPr/>
        </p:nvSpPr>
        <p:spPr>
          <a:xfrm>
            <a:off x="7935097" y="4183480"/>
            <a:ext cx="3220470" cy="1789487"/>
          </a:xfrm>
          <a:prstGeom prst="roundRect">
            <a:avLst>
              <a:gd name="adj" fmla="val 9500"/>
            </a:avLst>
          </a:prstGeom>
          <a:solidFill>
            <a:schemeClr val="bg1"/>
          </a:solidFill>
          <a:ln w="25400" cap="flat" cmpd="sng" algn="ctr">
            <a:gradFill>
              <a:gsLst>
                <a:gs pos="0">
                  <a:schemeClr val="accent3">
                    <a:alpha val="0"/>
                  </a:schemeClr>
                </a:gs>
                <a:gs pos="100000">
                  <a:schemeClr val="accent3"/>
                </a:gs>
              </a:gsLst>
              <a:lin ang="5400000" scaled="1"/>
            </a:gradFill>
            <a:prstDash val="solid"/>
            <a:miter lim="800000"/>
          </a:ln>
          <a:effectLst>
            <a:outerShdw blurRad="533400" dist="165100" dir="5400000" algn="t" rotWithShape="0">
              <a:schemeClr val="accent3">
                <a:alpha val="10000"/>
              </a:schemeClr>
            </a:outerShdw>
          </a:effectLst>
        </p:spPr>
        <p:txBody>
          <a:bodyPr anchor="ctr">
            <a:noAutofit/>
          </a:bodyPr>
          <a:lstStyle/>
          <a:p>
            <a:pPr algn="ctr"/>
            <a:endParaRPr kern="0" dirty="0">
              <a:solidFill>
                <a:prstClr val="white"/>
              </a:solidFill>
              <a:cs typeface="+mn-ea"/>
              <a:sym typeface="+mn-lt"/>
            </a:endParaRPr>
          </a:p>
        </p:txBody>
      </p:sp>
      <p:sp>
        <p:nvSpPr>
          <p:cNvPr id="39" name="2">
            <a:extLst>
              <a:ext uri="{FF2B5EF4-FFF2-40B4-BE49-F238E27FC236}">
                <a16:creationId xmlns:a16="http://schemas.microsoft.com/office/drawing/2014/main" id="{18AA8937-59B4-1898-3C02-530F72EE3170}"/>
              </a:ext>
            </a:extLst>
          </p:cNvPr>
          <p:cNvSpPr/>
          <p:nvPr/>
        </p:nvSpPr>
        <p:spPr>
          <a:xfrm>
            <a:off x="8084619" y="3980824"/>
            <a:ext cx="1233493" cy="430888"/>
          </a:xfrm>
          <a:prstGeom prst="round2DiagRect">
            <a:avLst>
              <a:gd name="adj1" fmla="val 47000"/>
              <a:gd name="adj2" fmla="val 0"/>
            </a:avLst>
          </a:prstGeom>
          <a:gradFill flip="none" rotWithShape="1">
            <a:gsLst>
              <a:gs pos="0">
                <a:schemeClr val="accent4"/>
              </a:gs>
              <a:gs pos="100000">
                <a:schemeClr val="accent3"/>
              </a:gs>
            </a:gsLst>
            <a:lin ang="13500000" scaled="1"/>
            <a:tileRect/>
          </a:grad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cs typeface="OPPOSans M" panose="00020600040101010101" charset="-122"/>
              <a:sym typeface="+mn-lt"/>
            </a:endParaRPr>
          </a:p>
        </p:txBody>
      </p:sp>
      <p:sp>
        <p:nvSpPr>
          <p:cNvPr id="41" name="10">
            <a:extLst>
              <a:ext uri="{FF2B5EF4-FFF2-40B4-BE49-F238E27FC236}">
                <a16:creationId xmlns:a16="http://schemas.microsoft.com/office/drawing/2014/main" id="{D924E630-ACBB-0E4B-97BF-BAC35FE65FE9}"/>
              </a:ext>
            </a:extLst>
          </p:cNvPr>
          <p:cNvSpPr/>
          <p:nvPr/>
        </p:nvSpPr>
        <p:spPr>
          <a:xfrm>
            <a:off x="1531273" y="2604343"/>
            <a:ext cx="9129455" cy="631007"/>
          </a:xfrm>
          <a:prstGeom prst="rect">
            <a:avLst/>
          </a:prstGeom>
        </p:spPr>
        <p:txBody>
          <a:bodyPr wrap="square">
            <a:noAutofit/>
          </a:bodyPr>
          <a:lstStyle/>
          <a:p>
            <a:pPr latinLnBrk="1">
              <a:lnSpc>
                <a:spcPct val="130000"/>
              </a:lnSpc>
            </a:pPr>
            <a:r>
              <a:rPr lang="zh-CN" altLang="en-US" sz="1400" dirty="0">
                <a:solidFill>
                  <a:schemeClr val="bg2">
                    <a:lumMod val="25000"/>
                  </a:schemeClr>
                </a:solidFill>
                <a:cs typeface="+mn-ea"/>
                <a:sym typeface="+mn-lt"/>
              </a:rPr>
              <a:t>此处添加正文，文字是您思想的提炼，为了演示发布的良好效果此处添加正文，文字是您思想的提炼，为了演示发布的良好效果此处添加正文，文字是您思想的提炼，为了演示发布的良好效果</a:t>
            </a:r>
          </a:p>
        </p:txBody>
      </p:sp>
      <p:sp>
        <p:nvSpPr>
          <p:cNvPr id="42" name="9">
            <a:extLst>
              <a:ext uri="{FF2B5EF4-FFF2-40B4-BE49-F238E27FC236}">
                <a16:creationId xmlns:a16="http://schemas.microsoft.com/office/drawing/2014/main" id="{BDBDE7D5-4D1B-E6A6-DC8A-AF7FDA208F3D}"/>
              </a:ext>
            </a:extLst>
          </p:cNvPr>
          <p:cNvSpPr/>
          <p:nvPr/>
        </p:nvSpPr>
        <p:spPr>
          <a:xfrm>
            <a:off x="1219211" y="4679407"/>
            <a:ext cx="2115852" cy="461665"/>
          </a:xfrm>
          <a:prstGeom prst="rect">
            <a:avLst/>
          </a:prstGeom>
        </p:spPr>
        <p:txBody>
          <a:bodyPr wrap="square">
            <a:noAutofit/>
          </a:bodyPr>
          <a:lstStyle/>
          <a:p>
            <a:pPr latinLnBrk="1"/>
            <a:r>
              <a:rPr lang="zh-CN" altLang="en-US" sz="2400" dirty="0">
                <a:gradFill flip="none" rotWithShape="1">
                  <a:gsLst>
                    <a:gs pos="0">
                      <a:schemeClr val="accent3"/>
                    </a:gs>
                    <a:gs pos="100000">
                      <a:schemeClr val="accent4"/>
                    </a:gs>
                  </a:gsLst>
                  <a:lin ang="13500000" scaled="1"/>
                  <a:tileRect/>
                </a:gradFill>
                <a:latin typeface="+mj-ea"/>
                <a:ea typeface="+mj-ea"/>
                <a:cs typeface="+mn-ea"/>
                <a:sym typeface="+mn-lt"/>
              </a:rPr>
              <a:t>活动效果分析</a:t>
            </a:r>
          </a:p>
        </p:txBody>
      </p:sp>
      <p:sp>
        <p:nvSpPr>
          <p:cNvPr id="43" name="10">
            <a:extLst>
              <a:ext uri="{FF2B5EF4-FFF2-40B4-BE49-F238E27FC236}">
                <a16:creationId xmlns:a16="http://schemas.microsoft.com/office/drawing/2014/main" id="{E6477870-E598-D321-7A1D-AB62E0293C57}"/>
              </a:ext>
            </a:extLst>
          </p:cNvPr>
          <p:cNvSpPr/>
          <p:nvPr/>
        </p:nvSpPr>
        <p:spPr>
          <a:xfrm>
            <a:off x="1219211" y="5103524"/>
            <a:ext cx="2925688" cy="631007"/>
          </a:xfrm>
          <a:prstGeom prst="rect">
            <a:avLst/>
          </a:prstGeom>
        </p:spPr>
        <p:txBody>
          <a:bodyPr wrap="square">
            <a:noAutofit/>
          </a:bodyPr>
          <a:lstStyle/>
          <a:p>
            <a:pPr latinLnBrk="1">
              <a:lnSpc>
                <a:spcPct val="130000"/>
              </a:lnSpc>
            </a:pPr>
            <a:r>
              <a:rPr lang="zh-CN" altLang="en-US" sz="1400" dirty="0">
                <a:solidFill>
                  <a:schemeClr val="bg2">
                    <a:lumMod val="25000"/>
                  </a:schemeClr>
                </a:solidFill>
                <a:cs typeface="+mn-ea"/>
                <a:sym typeface="+mn-lt"/>
              </a:rPr>
              <a:t>此处添加正文，文字是您思想的提炼，为了演示发布的</a:t>
            </a:r>
          </a:p>
        </p:txBody>
      </p:sp>
      <p:sp>
        <p:nvSpPr>
          <p:cNvPr id="44" name="9">
            <a:extLst>
              <a:ext uri="{FF2B5EF4-FFF2-40B4-BE49-F238E27FC236}">
                <a16:creationId xmlns:a16="http://schemas.microsoft.com/office/drawing/2014/main" id="{5A17586D-1DB3-549B-8758-977C134A7BDA}"/>
              </a:ext>
            </a:extLst>
          </p:cNvPr>
          <p:cNvSpPr/>
          <p:nvPr/>
        </p:nvSpPr>
        <p:spPr>
          <a:xfrm>
            <a:off x="4668544" y="4679407"/>
            <a:ext cx="2115852" cy="461665"/>
          </a:xfrm>
          <a:prstGeom prst="rect">
            <a:avLst/>
          </a:prstGeom>
        </p:spPr>
        <p:txBody>
          <a:bodyPr wrap="square">
            <a:noAutofit/>
          </a:bodyPr>
          <a:lstStyle/>
          <a:p>
            <a:pPr latinLnBrk="1"/>
            <a:r>
              <a:rPr lang="zh-CN" altLang="en-US" sz="2400" dirty="0">
                <a:gradFill flip="none" rotWithShape="1">
                  <a:gsLst>
                    <a:gs pos="0">
                      <a:schemeClr val="accent6"/>
                    </a:gs>
                    <a:gs pos="100000">
                      <a:schemeClr val="accent5"/>
                    </a:gs>
                  </a:gsLst>
                  <a:lin ang="16200000" scaled="1"/>
                  <a:tileRect/>
                </a:gradFill>
                <a:latin typeface="+mj-ea"/>
                <a:ea typeface="+mj-ea"/>
                <a:cs typeface="+mn-ea"/>
                <a:sym typeface="+mn-lt"/>
              </a:rPr>
              <a:t>前期方案制定</a:t>
            </a:r>
          </a:p>
        </p:txBody>
      </p:sp>
      <p:sp>
        <p:nvSpPr>
          <p:cNvPr id="45" name="10">
            <a:extLst>
              <a:ext uri="{FF2B5EF4-FFF2-40B4-BE49-F238E27FC236}">
                <a16:creationId xmlns:a16="http://schemas.microsoft.com/office/drawing/2014/main" id="{6BC34AD2-F0DC-893B-1451-3EFA73AF7B53}"/>
              </a:ext>
            </a:extLst>
          </p:cNvPr>
          <p:cNvSpPr/>
          <p:nvPr/>
        </p:nvSpPr>
        <p:spPr>
          <a:xfrm>
            <a:off x="4668544" y="5103524"/>
            <a:ext cx="2925688" cy="634533"/>
          </a:xfrm>
          <a:prstGeom prst="rect">
            <a:avLst/>
          </a:prstGeom>
        </p:spPr>
        <p:txBody>
          <a:bodyPr wrap="square">
            <a:noAutofit/>
          </a:bodyPr>
          <a:lstStyle/>
          <a:p>
            <a:pPr latinLnBrk="1">
              <a:lnSpc>
                <a:spcPct val="130000"/>
              </a:lnSpc>
            </a:pPr>
            <a:r>
              <a:rPr lang="zh-CN" altLang="en-US" sz="1400" dirty="0">
                <a:solidFill>
                  <a:schemeClr val="bg2">
                    <a:lumMod val="25000"/>
                  </a:schemeClr>
                </a:solidFill>
                <a:cs typeface="+mn-ea"/>
                <a:sym typeface="+mn-lt"/>
              </a:rPr>
              <a:t>此处添加正文，文字是您思想的提炼，为了演示发布的</a:t>
            </a:r>
          </a:p>
        </p:txBody>
      </p:sp>
      <p:sp>
        <p:nvSpPr>
          <p:cNvPr id="46" name="9">
            <a:extLst>
              <a:ext uri="{FF2B5EF4-FFF2-40B4-BE49-F238E27FC236}">
                <a16:creationId xmlns:a16="http://schemas.microsoft.com/office/drawing/2014/main" id="{1C872FA9-3BCF-2CB9-2541-5A72EA31A8DA}"/>
              </a:ext>
            </a:extLst>
          </p:cNvPr>
          <p:cNvSpPr/>
          <p:nvPr/>
        </p:nvSpPr>
        <p:spPr>
          <a:xfrm>
            <a:off x="8117877" y="4679407"/>
            <a:ext cx="2115852" cy="461665"/>
          </a:xfrm>
          <a:prstGeom prst="rect">
            <a:avLst/>
          </a:prstGeom>
        </p:spPr>
        <p:txBody>
          <a:bodyPr wrap="square">
            <a:noAutofit/>
          </a:bodyPr>
          <a:lstStyle/>
          <a:p>
            <a:pPr latinLnBrk="1"/>
            <a:r>
              <a:rPr lang="zh-CN" altLang="en-US" sz="2400" dirty="0">
                <a:gradFill flip="none" rotWithShape="1">
                  <a:gsLst>
                    <a:gs pos="0">
                      <a:schemeClr val="accent3"/>
                    </a:gs>
                    <a:gs pos="100000">
                      <a:schemeClr val="accent4"/>
                    </a:gs>
                  </a:gsLst>
                  <a:lin ang="13500000" scaled="1"/>
                  <a:tileRect/>
                </a:gradFill>
                <a:latin typeface="+mj-ea"/>
                <a:ea typeface="+mj-ea"/>
                <a:cs typeface="+mn-ea"/>
                <a:sym typeface="+mn-lt"/>
              </a:rPr>
              <a:t>后期方案复盘</a:t>
            </a:r>
          </a:p>
        </p:txBody>
      </p:sp>
      <p:sp>
        <p:nvSpPr>
          <p:cNvPr id="47" name="10">
            <a:extLst>
              <a:ext uri="{FF2B5EF4-FFF2-40B4-BE49-F238E27FC236}">
                <a16:creationId xmlns:a16="http://schemas.microsoft.com/office/drawing/2014/main" id="{2C1011B6-477B-A9E4-7F8E-A9D5ABFF0201}"/>
              </a:ext>
            </a:extLst>
          </p:cNvPr>
          <p:cNvSpPr/>
          <p:nvPr/>
        </p:nvSpPr>
        <p:spPr>
          <a:xfrm>
            <a:off x="8117877" y="5103524"/>
            <a:ext cx="2925688" cy="634533"/>
          </a:xfrm>
          <a:prstGeom prst="rect">
            <a:avLst/>
          </a:prstGeom>
        </p:spPr>
        <p:txBody>
          <a:bodyPr wrap="square">
            <a:noAutofit/>
          </a:bodyPr>
          <a:lstStyle/>
          <a:p>
            <a:pPr latinLnBrk="1">
              <a:lnSpc>
                <a:spcPct val="130000"/>
              </a:lnSpc>
            </a:pPr>
            <a:r>
              <a:rPr lang="zh-CN" altLang="en-US" sz="1400" dirty="0">
                <a:solidFill>
                  <a:schemeClr val="bg2">
                    <a:lumMod val="25000"/>
                  </a:schemeClr>
                </a:solidFill>
                <a:cs typeface="+mn-ea"/>
                <a:sym typeface="+mn-lt"/>
              </a:rPr>
              <a:t>此处添加正文，文字是您思想的提炼，为了演示发布的</a:t>
            </a:r>
          </a:p>
        </p:txBody>
      </p:sp>
      <p:sp>
        <p:nvSpPr>
          <p:cNvPr id="48" name="9">
            <a:extLst>
              <a:ext uri="{FF2B5EF4-FFF2-40B4-BE49-F238E27FC236}">
                <a16:creationId xmlns:a16="http://schemas.microsoft.com/office/drawing/2014/main" id="{E089508D-3966-564B-363C-E12E195AD848}"/>
              </a:ext>
            </a:extLst>
          </p:cNvPr>
          <p:cNvSpPr/>
          <p:nvPr/>
        </p:nvSpPr>
        <p:spPr>
          <a:xfrm>
            <a:off x="4721412" y="1765750"/>
            <a:ext cx="2749176" cy="461665"/>
          </a:xfrm>
          <a:prstGeom prst="rect">
            <a:avLst/>
          </a:prstGeom>
        </p:spPr>
        <p:txBody>
          <a:bodyPr wrap="square">
            <a:noAutofit/>
          </a:bodyPr>
          <a:lstStyle/>
          <a:p>
            <a:pPr marL="0" marR="0" lvl="0" indent="0" algn="ctr" defTabSz="914400" rtl="0" eaLnBrk="1" fontAlgn="auto" latinLnBrk="1" hangingPunct="1">
              <a:lnSpc>
                <a:spcPct val="100000"/>
              </a:lnSpc>
              <a:spcBef>
                <a:spcPts val="0"/>
              </a:spcBef>
              <a:spcAft>
                <a:spcPts val="0"/>
              </a:spcAft>
              <a:buClrTx/>
              <a:buSzTx/>
              <a:buFontTx/>
              <a:buNone/>
              <a:defRPr/>
            </a:pPr>
            <a:r>
              <a:rPr kumimoji="0" lang="zh-CN" altLang="en-US" sz="2400" i="0" u="none" strike="noStrike" kern="1200" cap="none" spc="0" normalizeH="0" baseline="0" noProof="0" dirty="0">
                <a:ln>
                  <a:noFill/>
                </a:ln>
                <a:solidFill>
                  <a:schemeClr val="tx1">
                    <a:lumMod val="95000"/>
                    <a:lumOff val="5000"/>
                  </a:schemeClr>
                </a:solidFill>
                <a:effectLst/>
                <a:uLnTx/>
                <a:uFillTx/>
                <a:latin typeface="+mj-ea"/>
                <a:ea typeface="+mj-ea"/>
                <a:cs typeface="+mn-ea"/>
                <a:sym typeface="+mn-lt"/>
              </a:rPr>
              <a:t>广告宣传数据跟踪</a:t>
            </a:r>
          </a:p>
        </p:txBody>
      </p:sp>
      <p:sp>
        <p:nvSpPr>
          <p:cNvPr id="49" name="文本框 48">
            <a:extLst>
              <a:ext uri="{FF2B5EF4-FFF2-40B4-BE49-F238E27FC236}">
                <a16:creationId xmlns:a16="http://schemas.microsoft.com/office/drawing/2014/main" id="{18C2620A-A31D-72E4-8365-D47AE46C41D0}"/>
              </a:ext>
            </a:extLst>
          </p:cNvPr>
          <p:cNvSpPr txBox="1"/>
          <p:nvPr/>
        </p:nvSpPr>
        <p:spPr>
          <a:xfrm>
            <a:off x="5035101" y="2137891"/>
            <a:ext cx="2121799" cy="338554"/>
          </a:xfrm>
          <a:prstGeom prst="rect">
            <a:avLst/>
          </a:prstGeom>
          <a:noFill/>
        </p:spPr>
        <p:txBody>
          <a:bodyPr wrap="none" rtlCol="0" anchor="ctr" anchorCtr="0">
            <a:noAutofit/>
          </a:bodyPr>
          <a:lstStyle/>
          <a:p>
            <a:pPr algn="ctr"/>
            <a:r>
              <a:rPr lang="en-US" altLang="zh-CN" sz="1600" dirty="0">
                <a:solidFill>
                  <a:schemeClr val="tx1">
                    <a:lumMod val="95000"/>
                    <a:lumOff val="5000"/>
                  </a:schemeClr>
                </a:solidFill>
                <a:latin typeface="思源黑体 CN Medium" panose="020B0600000000000000" pitchFamily="34" charset="-122"/>
                <a:ea typeface="思源黑体 CN Medium" panose="020B0600000000000000" pitchFamily="34" charset="-122"/>
                <a:cs typeface="OPPOSans B" panose="00020600040101010101" charset="-122"/>
                <a:sym typeface="Manrope3 Medium" panose="00000606000000000000" pitchFamily="50" charset="0"/>
              </a:rPr>
              <a:t>Graduation Defense</a:t>
            </a:r>
          </a:p>
        </p:txBody>
      </p:sp>
      <p:sp>
        <p:nvSpPr>
          <p:cNvPr id="50" name="文本框 49">
            <a:extLst>
              <a:ext uri="{FF2B5EF4-FFF2-40B4-BE49-F238E27FC236}">
                <a16:creationId xmlns:a16="http://schemas.microsoft.com/office/drawing/2014/main" id="{343DC507-A4CD-7C2A-374F-5F72858FAF7F}"/>
              </a:ext>
            </a:extLst>
          </p:cNvPr>
          <p:cNvSpPr txBox="1"/>
          <p:nvPr/>
        </p:nvSpPr>
        <p:spPr>
          <a:xfrm>
            <a:off x="1325230" y="4026991"/>
            <a:ext cx="954941" cy="338554"/>
          </a:xfrm>
          <a:prstGeom prst="rect">
            <a:avLst/>
          </a:prstGeom>
          <a:noFill/>
        </p:spPr>
        <p:txBody>
          <a:bodyPr wrap="none" rtlCol="0" anchor="ctr" anchorCtr="0">
            <a:noAutofit/>
          </a:bodyPr>
          <a:lstStyle/>
          <a:p>
            <a:pPr algn="ctr"/>
            <a:r>
              <a:rPr lang="en-US" altLang="zh-CN" sz="1600" dirty="0">
                <a:solidFill>
                  <a:schemeClr val="bg1"/>
                </a:solidFill>
                <a:latin typeface="思源黑体 CN Medium" panose="020B0600000000000000" pitchFamily="34" charset="-122"/>
                <a:ea typeface="思源黑体 CN Medium" panose="020B0600000000000000" pitchFamily="34" charset="-122"/>
                <a:cs typeface="OPPOSans B" panose="00020600040101010101" charset="-122"/>
                <a:sym typeface="Manrope3 Medium" panose="00000606000000000000" pitchFamily="50" charset="0"/>
              </a:rPr>
              <a:t>TATR 01</a:t>
            </a:r>
          </a:p>
        </p:txBody>
      </p:sp>
      <p:sp>
        <p:nvSpPr>
          <p:cNvPr id="51" name="文本框 50">
            <a:extLst>
              <a:ext uri="{FF2B5EF4-FFF2-40B4-BE49-F238E27FC236}">
                <a16:creationId xmlns:a16="http://schemas.microsoft.com/office/drawing/2014/main" id="{30B1D4F8-E613-D24B-653D-DAFC6842AFBB}"/>
              </a:ext>
            </a:extLst>
          </p:cNvPr>
          <p:cNvSpPr txBox="1"/>
          <p:nvPr/>
        </p:nvSpPr>
        <p:spPr>
          <a:xfrm>
            <a:off x="4774561" y="4026991"/>
            <a:ext cx="954941" cy="338554"/>
          </a:xfrm>
          <a:prstGeom prst="rect">
            <a:avLst/>
          </a:prstGeom>
          <a:noFill/>
        </p:spPr>
        <p:txBody>
          <a:bodyPr wrap="none" rtlCol="0" anchor="ctr" anchorCtr="0">
            <a:noAutofit/>
          </a:bodyPr>
          <a:lstStyle/>
          <a:p>
            <a:pPr algn="ctr"/>
            <a:r>
              <a:rPr lang="en-US" altLang="zh-CN" sz="1600" dirty="0">
                <a:solidFill>
                  <a:schemeClr val="bg1"/>
                </a:solidFill>
                <a:latin typeface="思源黑体 CN Medium" panose="020B0600000000000000" pitchFamily="34" charset="-122"/>
                <a:ea typeface="思源黑体 CN Medium" panose="020B0600000000000000" pitchFamily="34" charset="-122"/>
                <a:cs typeface="OPPOSans B" panose="00020600040101010101" charset="-122"/>
                <a:sym typeface="Manrope3 Medium" panose="00000606000000000000" pitchFamily="50" charset="0"/>
              </a:rPr>
              <a:t>TATR 02</a:t>
            </a:r>
          </a:p>
        </p:txBody>
      </p:sp>
      <p:sp>
        <p:nvSpPr>
          <p:cNvPr id="52" name="文本框 51">
            <a:extLst>
              <a:ext uri="{FF2B5EF4-FFF2-40B4-BE49-F238E27FC236}">
                <a16:creationId xmlns:a16="http://schemas.microsoft.com/office/drawing/2014/main" id="{E4F7A1EB-F576-EA1E-589D-122776FECD28}"/>
              </a:ext>
            </a:extLst>
          </p:cNvPr>
          <p:cNvSpPr txBox="1"/>
          <p:nvPr/>
        </p:nvSpPr>
        <p:spPr>
          <a:xfrm>
            <a:off x="8223894" y="4026991"/>
            <a:ext cx="954941" cy="338554"/>
          </a:xfrm>
          <a:prstGeom prst="rect">
            <a:avLst/>
          </a:prstGeom>
          <a:noFill/>
        </p:spPr>
        <p:txBody>
          <a:bodyPr wrap="none" rtlCol="0" anchor="ctr" anchorCtr="0">
            <a:noAutofit/>
          </a:bodyPr>
          <a:lstStyle/>
          <a:p>
            <a:pPr algn="ctr"/>
            <a:r>
              <a:rPr lang="en-US" altLang="zh-CN" sz="1600" dirty="0">
                <a:solidFill>
                  <a:schemeClr val="bg1"/>
                </a:solidFill>
                <a:latin typeface="思源黑体 CN Medium" panose="020B0600000000000000" pitchFamily="34" charset="-122"/>
                <a:ea typeface="思源黑体 CN Medium" panose="020B0600000000000000" pitchFamily="34" charset="-122"/>
                <a:cs typeface="OPPOSans B" panose="00020600040101010101" charset="-122"/>
                <a:sym typeface="Manrope3 Medium" panose="00000606000000000000" pitchFamily="50" charset="0"/>
              </a:rPr>
              <a:t>TATR 03</a:t>
            </a:r>
          </a:p>
        </p:txBody>
      </p:sp>
      <p:grpSp>
        <p:nvGrpSpPr>
          <p:cNvPr id="55" name="组合 54">
            <a:extLst>
              <a:ext uri="{FF2B5EF4-FFF2-40B4-BE49-F238E27FC236}">
                <a16:creationId xmlns:a16="http://schemas.microsoft.com/office/drawing/2014/main" id="{0F29B475-2EB9-1234-B20C-82E079544768}"/>
              </a:ext>
            </a:extLst>
          </p:cNvPr>
          <p:cNvGrpSpPr/>
          <p:nvPr/>
        </p:nvGrpSpPr>
        <p:grpSpPr>
          <a:xfrm>
            <a:off x="10773673" y="972654"/>
            <a:ext cx="808727" cy="405940"/>
            <a:chOff x="8863100" y="1084424"/>
            <a:chExt cx="808727" cy="405940"/>
          </a:xfrm>
          <a:gradFill>
            <a:gsLst>
              <a:gs pos="0">
                <a:schemeClr val="accent4">
                  <a:alpha val="50000"/>
                </a:schemeClr>
              </a:gs>
              <a:gs pos="100000">
                <a:schemeClr val="accent3">
                  <a:lumMod val="75000"/>
                </a:schemeClr>
              </a:gs>
            </a:gsLst>
            <a:lin ang="16200000" scaled="1"/>
          </a:gradFill>
        </p:grpSpPr>
        <p:sp>
          <p:nvSpPr>
            <p:cNvPr id="56" name="等腰三角形 55">
              <a:extLst>
                <a:ext uri="{FF2B5EF4-FFF2-40B4-BE49-F238E27FC236}">
                  <a16:creationId xmlns:a16="http://schemas.microsoft.com/office/drawing/2014/main" id="{CB991FB4-C55F-B77B-1D67-BE0E38C3FD1F}"/>
                </a:ext>
              </a:extLst>
            </p:cNvPr>
            <p:cNvSpPr/>
            <p:nvPr/>
          </p:nvSpPr>
          <p:spPr>
            <a:xfrm>
              <a:off x="8863100" y="1198065"/>
              <a:ext cx="339067" cy="292299"/>
            </a:xfrm>
            <a:prstGeom prst="triangle">
              <a:avLst/>
            </a:prstGeom>
            <a:grp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sp>
          <p:nvSpPr>
            <p:cNvPr id="57" name="等腰三角形 56">
              <a:extLst>
                <a:ext uri="{FF2B5EF4-FFF2-40B4-BE49-F238E27FC236}">
                  <a16:creationId xmlns:a16="http://schemas.microsoft.com/office/drawing/2014/main" id="{FCE79FF4-8BEF-4615-70F5-1B17EEBBC231}"/>
                </a:ext>
              </a:extLst>
            </p:cNvPr>
            <p:cNvSpPr/>
            <p:nvPr/>
          </p:nvSpPr>
          <p:spPr>
            <a:xfrm rot="10800000">
              <a:off x="9097930" y="1084424"/>
              <a:ext cx="339067" cy="292299"/>
            </a:xfrm>
            <a:prstGeom prst="triangle">
              <a:avLst/>
            </a:prstGeom>
            <a:grp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sp>
          <p:nvSpPr>
            <p:cNvPr id="58" name="等腰三角形 57">
              <a:extLst>
                <a:ext uri="{FF2B5EF4-FFF2-40B4-BE49-F238E27FC236}">
                  <a16:creationId xmlns:a16="http://schemas.microsoft.com/office/drawing/2014/main" id="{A53301D2-0C66-9A8E-3F15-D78A6A8AB3D7}"/>
                </a:ext>
              </a:extLst>
            </p:cNvPr>
            <p:cNvSpPr/>
            <p:nvPr/>
          </p:nvSpPr>
          <p:spPr>
            <a:xfrm>
              <a:off x="9332760" y="1198065"/>
              <a:ext cx="339067" cy="292299"/>
            </a:xfrm>
            <a:prstGeom prst="triangle">
              <a:avLst/>
            </a:prstGeom>
            <a:grp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grpSp>
    </p:spTree>
    <p:custDataLst>
      <p:tags r:id="rId1"/>
    </p:custDataLst>
    <p:extLst>
      <p:ext uri="{BB962C8B-B14F-4D97-AF65-F5344CB8AC3E}">
        <p14:creationId xmlns:p14="http://schemas.microsoft.com/office/powerpoint/2010/main" val="1700047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C34C820F-03AA-FB04-ACA9-01E56E61844A}"/>
              </a:ext>
            </a:extLst>
          </p:cNvPr>
          <p:cNvSpPr/>
          <p:nvPr/>
        </p:nvSpPr>
        <p:spPr>
          <a:xfrm>
            <a:off x="461640" y="819052"/>
            <a:ext cx="2441694" cy="713144"/>
          </a:xfrm>
          <a:prstGeom prst="rect">
            <a:avLst/>
          </a:prstGeom>
          <a:noFill/>
        </p:spPr>
        <p:txBody>
          <a:bodyPr wrap="none" rtlCol="0" anchor="ctr" anchorCtr="0">
            <a:noAutofit/>
          </a:bodyPr>
          <a:lstStyle/>
          <a:p>
            <a:pPr>
              <a:lnSpc>
                <a:spcPct val="90000"/>
              </a:lnSpc>
            </a:pPr>
            <a:r>
              <a:rPr lang="zh-CN" altLang="en-US" sz="4400" dirty="0">
                <a:ln w="19050">
                  <a:noFill/>
                </a:ln>
                <a:gradFill>
                  <a:gsLst>
                    <a:gs pos="0">
                      <a:schemeClr val="accent4"/>
                    </a:gs>
                    <a:gs pos="100000">
                      <a:schemeClr val="accent3"/>
                    </a:gs>
                  </a:gsLst>
                  <a:lin ang="10800000" scaled="0"/>
                </a:gradFill>
                <a:effectLst>
                  <a:outerShdw blurRad="381000" dist="63500" dir="5400000" algn="t" rotWithShape="0">
                    <a:srgbClr val="0A1C56">
                      <a:alpha val="15000"/>
                    </a:srgbClr>
                  </a:outerShdw>
                </a:effectLst>
                <a:latin typeface="思源黑体 CN Bold" panose="020B0800000000000000" pitchFamily="34" charset="-122"/>
                <a:ea typeface="思源黑体 CN Bold" panose="020B0800000000000000" pitchFamily="34" charset="-122"/>
                <a:cs typeface="OPPOSans H" panose="00020600040101010101" pitchFamily="18" charset="-122"/>
                <a:sym typeface="思源黑体 CN Bold" panose="020B0800000000000000" pitchFamily="34" charset="-122"/>
              </a:rPr>
              <a:t>项目概述</a:t>
            </a:r>
          </a:p>
        </p:txBody>
      </p:sp>
      <p:sp>
        <p:nvSpPr>
          <p:cNvPr id="27" name="矩形 26">
            <a:extLst>
              <a:ext uri="{FF2B5EF4-FFF2-40B4-BE49-F238E27FC236}">
                <a16:creationId xmlns:a16="http://schemas.microsoft.com/office/drawing/2014/main" id="{781C226F-C871-32A8-AA56-28A3DB4B4EE6}"/>
              </a:ext>
            </a:extLst>
          </p:cNvPr>
          <p:cNvSpPr/>
          <p:nvPr/>
        </p:nvSpPr>
        <p:spPr>
          <a:xfrm>
            <a:off x="581520" y="671760"/>
            <a:ext cx="550151" cy="430952"/>
          </a:xfrm>
          <a:prstGeom prst="rect">
            <a:avLst/>
          </a:prstGeom>
          <a:noFill/>
        </p:spPr>
        <p:txBody>
          <a:bodyPr wrap="none" rtlCol="0" anchor="ctr" anchorCtr="0">
            <a:noAutofit/>
          </a:bodyPr>
          <a:lstStyle/>
          <a:p>
            <a:pPr>
              <a:lnSpc>
                <a:spcPct val="90000"/>
              </a:lnSpc>
            </a:pPr>
            <a:r>
              <a:rPr lang="en-US" altLang="zh-CN" sz="2400" dirty="0">
                <a:ln w="19050">
                  <a:gradFill>
                    <a:gsLst>
                      <a:gs pos="0">
                        <a:schemeClr val="tx1">
                          <a:lumMod val="95000"/>
                          <a:lumOff val="5000"/>
                        </a:schemeClr>
                      </a:gs>
                      <a:gs pos="50000">
                        <a:srgbClr val="0D0D0D"/>
                      </a:gs>
                      <a:gs pos="50000">
                        <a:srgbClr val="0D0D0D">
                          <a:alpha val="0"/>
                        </a:srgbClr>
                      </a:gs>
                    </a:gsLst>
                    <a:lin ang="5400000" scaled="1"/>
                  </a:gradFill>
                </a:ln>
                <a:noFill/>
                <a:effectLst>
                  <a:outerShdw blurRad="381000" dist="63500" dir="5400000" algn="t" rotWithShape="0">
                    <a:srgbClr val="0A1C56">
                      <a:alpha val="15000"/>
                    </a:srgbClr>
                  </a:outerShdw>
                </a:effectLst>
                <a:latin typeface="思源黑体 CN Bold" panose="020B0800000000000000" pitchFamily="34" charset="-122"/>
                <a:ea typeface="OPPOSans H" panose="00020600040101010101" pitchFamily="18" charset="-122"/>
                <a:cs typeface="OPPOSans H" panose="00020600040101010101" pitchFamily="18" charset="-122"/>
                <a:sym typeface="Manrope3 Bold" panose="00000800000000000000" pitchFamily="50" charset="0"/>
              </a:rPr>
              <a:t>01</a:t>
            </a:r>
            <a:endParaRPr lang="zh-CN" altLang="en-US" sz="2400" dirty="0">
              <a:ln w="19050">
                <a:gradFill>
                  <a:gsLst>
                    <a:gs pos="0">
                      <a:schemeClr val="tx1">
                        <a:lumMod val="95000"/>
                        <a:lumOff val="5000"/>
                      </a:schemeClr>
                    </a:gs>
                    <a:gs pos="50000">
                      <a:srgbClr val="0D0D0D"/>
                    </a:gs>
                    <a:gs pos="50000">
                      <a:srgbClr val="0D0D0D">
                        <a:alpha val="0"/>
                      </a:srgbClr>
                    </a:gs>
                  </a:gsLst>
                  <a:lin ang="5400000" scaled="1"/>
                </a:gradFill>
              </a:ln>
              <a:noFill/>
              <a:effectLst>
                <a:outerShdw blurRad="381000" dist="63500" dir="5400000" algn="t" rotWithShape="0">
                  <a:srgbClr val="0A1C56">
                    <a:alpha val="15000"/>
                  </a:srgbClr>
                </a:outerShdw>
              </a:effectLst>
              <a:latin typeface="思源黑体 CN Bold" panose="020B0800000000000000" pitchFamily="34" charset="-122"/>
              <a:ea typeface="OPPOSans H" panose="00020600040101010101" pitchFamily="18" charset="-122"/>
              <a:cs typeface="OPPOSans H" panose="00020600040101010101" pitchFamily="18" charset="-122"/>
              <a:sym typeface="Manrope3 Bold" panose="00000800000000000000" pitchFamily="50" charset="0"/>
            </a:endParaRPr>
          </a:p>
        </p:txBody>
      </p:sp>
      <p:sp>
        <p:nvSpPr>
          <p:cNvPr id="28" name="文本框 27">
            <a:extLst>
              <a:ext uri="{FF2B5EF4-FFF2-40B4-BE49-F238E27FC236}">
                <a16:creationId xmlns:a16="http://schemas.microsoft.com/office/drawing/2014/main" id="{A130AD52-2BD9-AE8F-2111-63D9088F80BB}"/>
              </a:ext>
            </a:extLst>
          </p:cNvPr>
          <p:cNvSpPr txBox="1"/>
          <p:nvPr/>
        </p:nvSpPr>
        <p:spPr>
          <a:xfrm>
            <a:off x="532032" y="1391040"/>
            <a:ext cx="1828514" cy="338554"/>
          </a:xfrm>
          <a:prstGeom prst="rect">
            <a:avLst/>
          </a:prstGeom>
          <a:noFill/>
        </p:spPr>
        <p:txBody>
          <a:bodyPr wrap="none" rtlCol="0" anchor="ctr" anchorCtr="0">
            <a:noAutofit/>
          </a:bodyPr>
          <a:lstStyle/>
          <a:p>
            <a:r>
              <a:rPr lang="en-US" altLang="zh-CN" sz="1600" dirty="0">
                <a:solidFill>
                  <a:schemeClr val="tx1">
                    <a:lumMod val="95000"/>
                    <a:lumOff val="5000"/>
                  </a:schemeClr>
                </a:solidFill>
                <a:latin typeface="思源黑体 CN Medium" panose="020B0600000000000000" pitchFamily="34" charset="-122"/>
                <a:ea typeface="思源黑体 CN Medium" panose="020B0600000000000000" pitchFamily="34" charset="-122"/>
                <a:cs typeface="OPPOSans B" panose="00020600040101010101" charset="-122"/>
                <a:sym typeface="Manrope3 Medium" panose="00000606000000000000" pitchFamily="50" charset="0"/>
              </a:rPr>
              <a:t>Project overview</a:t>
            </a:r>
          </a:p>
        </p:txBody>
      </p:sp>
      <p:sp>
        <p:nvSpPr>
          <p:cNvPr id="54" name="矩形: 圆角 53">
            <a:extLst>
              <a:ext uri="{FF2B5EF4-FFF2-40B4-BE49-F238E27FC236}">
                <a16:creationId xmlns:a16="http://schemas.microsoft.com/office/drawing/2014/main" id="{83B56C98-91F1-375B-54E2-44A0A8284D84}"/>
              </a:ext>
            </a:extLst>
          </p:cNvPr>
          <p:cNvSpPr/>
          <p:nvPr/>
        </p:nvSpPr>
        <p:spPr>
          <a:xfrm>
            <a:off x="645616" y="3615716"/>
            <a:ext cx="2351454" cy="2438400"/>
          </a:xfrm>
          <a:prstGeom prst="roundRect">
            <a:avLst>
              <a:gd name="adj" fmla="val 4445"/>
            </a:avLst>
          </a:prstGeom>
          <a:solidFill>
            <a:schemeClr val="bg1"/>
          </a:solidFill>
          <a:ln w="25400" cap="flat" cmpd="sng" algn="ctr">
            <a:gradFill>
              <a:gsLst>
                <a:gs pos="0">
                  <a:schemeClr val="accent3">
                    <a:alpha val="0"/>
                  </a:schemeClr>
                </a:gs>
                <a:gs pos="100000">
                  <a:schemeClr val="accent3"/>
                </a:gs>
              </a:gsLst>
              <a:lin ang="5400000" scaled="1"/>
            </a:gradFill>
            <a:prstDash val="solid"/>
            <a:miter lim="800000"/>
          </a:ln>
          <a:effectLst>
            <a:outerShdw blurRad="533400" dist="165100" dir="5400000" algn="t" rotWithShape="0">
              <a:schemeClr val="accent3">
                <a:alpha val="10000"/>
              </a:schemeClr>
            </a:outerShdw>
          </a:effectLst>
        </p:spPr>
        <p:txBody>
          <a:bodyPr anchor="ctr">
            <a:noAutofit/>
          </a:bodyPr>
          <a:lstStyle/>
          <a:p>
            <a:pPr algn="ctr"/>
            <a:endParaRPr lang="zh-CN" altLang="en-US" kern="0">
              <a:solidFill>
                <a:prstClr val="white"/>
              </a:solidFill>
              <a:cs typeface="+mn-ea"/>
            </a:endParaRPr>
          </a:p>
        </p:txBody>
      </p:sp>
      <p:sp>
        <p:nvSpPr>
          <p:cNvPr id="55" name="矩形: 圆角 54">
            <a:extLst>
              <a:ext uri="{FF2B5EF4-FFF2-40B4-BE49-F238E27FC236}">
                <a16:creationId xmlns:a16="http://schemas.microsoft.com/office/drawing/2014/main" id="{2514F0F5-9515-247D-6DAF-866D52C0E76E}"/>
              </a:ext>
            </a:extLst>
          </p:cNvPr>
          <p:cNvSpPr/>
          <p:nvPr/>
        </p:nvSpPr>
        <p:spPr>
          <a:xfrm>
            <a:off x="3502630" y="3104316"/>
            <a:ext cx="2351454" cy="2949800"/>
          </a:xfrm>
          <a:prstGeom prst="roundRect">
            <a:avLst>
              <a:gd name="adj" fmla="val 4445"/>
            </a:avLst>
          </a:prstGeom>
          <a:solidFill>
            <a:schemeClr val="bg1"/>
          </a:solidFill>
          <a:ln w="25400" cap="flat" cmpd="sng" algn="ctr">
            <a:gradFill>
              <a:gsLst>
                <a:gs pos="0">
                  <a:schemeClr val="accent3">
                    <a:alpha val="0"/>
                  </a:schemeClr>
                </a:gs>
                <a:gs pos="100000">
                  <a:schemeClr val="accent3"/>
                </a:gs>
              </a:gsLst>
              <a:lin ang="5400000" scaled="1"/>
            </a:gradFill>
            <a:prstDash val="solid"/>
            <a:miter lim="800000"/>
          </a:ln>
          <a:effectLst>
            <a:outerShdw blurRad="533400" dist="165100" dir="5400000" algn="t" rotWithShape="0">
              <a:schemeClr val="accent3">
                <a:alpha val="10000"/>
              </a:schemeClr>
            </a:outerShdw>
          </a:effectLst>
        </p:spPr>
        <p:txBody>
          <a:bodyPr anchor="ctr">
            <a:noAutofit/>
          </a:bodyPr>
          <a:lstStyle/>
          <a:p>
            <a:pPr algn="ctr"/>
            <a:endParaRPr lang="zh-CN" altLang="en-US" kern="0">
              <a:solidFill>
                <a:prstClr val="white"/>
              </a:solidFill>
              <a:cs typeface="+mn-ea"/>
            </a:endParaRPr>
          </a:p>
        </p:txBody>
      </p:sp>
      <p:sp>
        <p:nvSpPr>
          <p:cNvPr id="56" name="矩形: 圆角 55">
            <a:extLst>
              <a:ext uri="{FF2B5EF4-FFF2-40B4-BE49-F238E27FC236}">
                <a16:creationId xmlns:a16="http://schemas.microsoft.com/office/drawing/2014/main" id="{3C937D81-F2FC-4755-54B4-C245DC442578}"/>
              </a:ext>
            </a:extLst>
          </p:cNvPr>
          <p:cNvSpPr/>
          <p:nvPr/>
        </p:nvSpPr>
        <p:spPr>
          <a:xfrm>
            <a:off x="6359644" y="2644723"/>
            <a:ext cx="2351454" cy="3461264"/>
          </a:xfrm>
          <a:prstGeom prst="roundRect">
            <a:avLst>
              <a:gd name="adj" fmla="val 4445"/>
            </a:avLst>
          </a:prstGeom>
          <a:solidFill>
            <a:schemeClr val="bg1"/>
          </a:solidFill>
          <a:ln w="25400" cap="flat" cmpd="sng" algn="ctr">
            <a:gradFill>
              <a:gsLst>
                <a:gs pos="0">
                  <a:schemeClr val="accent6">
                    <a:alpha val="0"/>
                  </a:schemeClr>
                </a:gs>
                <a:gs pos="100000">
                  <a:schemeClr val="accent6"/>
                </a:gs>
              </a:gsLst>
              <a:lin ang="5400000" scaled="1"/>
            </a:gradFill>
            <a:prstDash val="solid"/>
            <a:miter lim="800000"/>
          </a:ln>
          <a:effectLst>
            <a:outerShdw blurRad="533400" dist="165100" dir="5400000" algn="t" rotWithShape="0">
              <a:schemeClr val="accent6">
                <a:alpha val="10000"/>
              </a:schemeClr>
            </a:outerShdw>
          </a:effectLst>
        </p:spPr>
        <p:txBody>
          <a:bodyPr anchor="ctr">
            <a:noAutofit/>
          </a:bodyPr>
          <a:lstStyle/>
          <a:p>
            <a:pPr algn="ctr"/>
            <a:endParaRPr lang="zh-CN" altLang="en-US" kern="0">
              <a:solidFill>
                <a:prstClr val="white"/>
              </a:solidFill>
              <a:cs typeface="+mn-ea"/>
            </a:endParaRPr>
          </a:p>
        </p:txBody>
      </p:sp>
      <p:sp>
        <p:nvSpPr>
          <p:cNvPr id="57" name="矩形: 圆角 56">
            <a:extLst>
              <a:ext uri="{FF2B5EF4-FFF2-40B4-BE49-F238E27FC236}">
                <a16:creationId xmlns:a16="http://schemas.microsoft.com/office/drawing/2014/main" id="{3858B10B-67D5-6175-A4EA-F96FC0CCD32F}"/>
              </a:ext>
            </a:extLst>
          </p:cNvPr>
          <p:cNvSpPr/>
          <p:nvPr/>
        </p:nvSpPr>
        <p:spPr>
          <a:xfrm>
            <a:off x="9216659" y="2066629"/>
            <a:ext cx="2351454" cy="3987487"/>
          </a:xfrm>
          <a:prstGeom prst="roundRect">
            <a:avLst>
              <a:gd name="adj" fmla="val 4445"/>
            </a:avLst>
          </a:prstGeom>
          <a:solidFill>
            <a:schemeClr val="bg1"/>
          </a:solidFill>
          <a:ln w="25400" cap="flat" cmpd="sng" algn="ctr">
            <a:gradFill>
              <a:gsLst>
                <a:gs pos="0">
                  <a:schemeClr val="accent3">
                    <a:alpha val="0"/>
                  </a:schemeClr>
                </a:gs>
                <a:gs pos="100000">
                  <a:schemeClr val="accent3"/>
                </a:gs>
              </a:gsLst>
              <a:lin ang="5400000" scaled="1"/>
            </a:gradFill>
            <a:prstDash val="solid"/>
            <a:miter lim="800000"/>
          </a:ln>
          <a:effectLst>
            <a:outerShdw blurRad="533400" dist="165100" dir="5400000" algn="t" rotWithShape="0">
              <a:schemeClr val="accent3">
                <a:alpha val="10000"/>
              </a:schemeClr>
            </a:outerShdw>
          </a:effectLst>
        </p:spPr>
        <p:txBody>
          <a:bodyPr anchor="ctr">
            <a:noAutofit/>
          </a:bodyPr>
          <a:lstStyle/>
          <a:p>
            <a:pPr algn="ctr"/>
            <a:endParaRPr lang="zh-CN" altLang="en-US" kern="0">
              <a:solidFill>
                <a:prstClr val="white"/>
              </a:solidFill>
              <a:cs typeface="+mn-ea"/>
            </a:endParaRPr>
          </a:p>
        </p:txBody>
      </p:sp>
      <p:sp>
        <p:nvSpPr>
          <p:cNvPr id="58" name="文本框 57">
            <a:extLst>
              <a:ext uri="{FF2B5EF4-FFF2-40B4-BE49-F238E27FC236}">
                <a16:creationId xmlns:a16="http://schemas.microsoft.com/office/drawing/2014/main" id="{43D8317C-D639-F85B-ECA2-3C603D52BB26}"/>
              </a:ext>
            </a:extLst>
          </p:cNvPr>
          <p:cNvSpPr txBox="1"/>
          <p:nvPr/>
        </p:nvSpPr>
        <p:spPr>
          <a:xfrm>
            <a:off x="789593" y="4156302"/>
            <a:ext cx="1415772" cy="461665"/>
          </a:xfrm>
          <a:prstGeom prst="rect">
            <a:avLst/>
          </a:prstGeom>
        </p:spPr>
        <p:txBody>
          <a:bodyPr wrap="square">
            <a:noAutofit/>
          </a:bodyPr>
          <a:lstStyle>
            <a:defPPr>
              <a:defRPr lang="zh-CN"/>
            </a:defPPr>
            <a:lvl1pPr latinLnBrk="1">
              <a:defRPr sz="2400">
                <a:gradFill flip="none" rotWithShape="1">
                  <a:gsLst>
                    <a:gs pos="0">
                      <a:schemeClr val="accent3"/>
                    </a:gs>
                    <a:gs pos="100000">
                      <a:schemeClr val="accent4"/>
                    </a:gs>
                  </a:gsLst>
                  <a:lin ang="13500000" scaled="1"/>
                  <a:tileRect/>
                </a:gradFill>
                <a:latin typeface="+mj-ea"/>
                <a:ea typeface="+mj-ea"/>
                <a:cs typeface="+mn-ea"/>
              </a:defRPr>
            </a:lvl1pPr>
          </a:lstStyle>
          <a:p>
            <a:r>
              <a:rPr lang="zh-CN" altLang="en-US" dirty="0"/>
              <a:t>第一季度</a:t>
            </a:r>
          </a:p>
        </p:txBody>
      </p:sp>
      <p:sp>
        <p:nvSpPr>
          <p:cNvPr id="59" name="文本框 58">
            <a:extLst>
              <a:ext uri="{FF2B5EF4-FFF2-40B4-BE49-F238E27FC236}">
                <a16:creationId xmlns:a16="http://schemas.microsoft.com/office/drawing/2014/main" id="{F5397BF8-FF72-CF0A-7107-CF36295AE703}"/>
              </a:ext>
            </a:extLst>
          </p:cNvPr>
          <p:cNvSpPr txBox="1"/>
          <p:nvPr/>
        </p:nvSpPr>
        <p:spPr>
          <a:xfrm>
            <a:off x="803702" y="4537640"/>
            <a:ext cx="2035282" cy="1191160"/>
          </a:xfrm>
          <a:prstGeom prst="rect">
            <a:avLst/>
          </a:prstGeom>
        </p:spPr>
        <p:txBody>
          <a:bodyPr wrap="square">
            <a:noAutofit/>
          </a:bodyPr>
          <a:lstStyle>
            <a:defPPr>
              <a:defRPr lang="zh-CN"/>
            </a:defPPr>
            <a:lvl1pPr latinLnBrk="1">
              <a:lnSpc>
                <a:spcPct val="130000"/>
              </a:lnSpc>
              <a:defRPr sz="1400">
                <a:solidFill>
                  <a:schemeClr val="bg2">
                    <a:lumMod val="25000"/>
                  </a:schemeClr>
                </a:solidFill>
                <a:cs typeface="+mn-ea"/>
              </a:defRPr>
            </a:lvl1pPr>
          </a:lstStyle>
          <a:p>
            <a:r>
              <a:rPr lang="zh-CN" altLang="en-US" dirty="0">
                <a:solidFill>
                  <a:schemeClr val="bg2">
                    <a:lumMod val="25000"/>
                    <a:alpha val="50000"/>
                  </a:schemeClr>
                </a:solidFill>
              </a:rPr>
              <a:t>此处添加正文，文字是您思想的提炼，为了演示发布的良好效果此处添加正文</a:t>
            </a:r>
          </a:p>
        </p:txBody>
      </p:sp>
      <p:sp>
        <p:nvSpPr>
          <p:cNvPr id="60" name="文本框 59">
            <a:extLst>
              <a:ext uri="{FF2B5EF4-FFF2-40B4-BE49-F238E27FC236}">
                <a16:creationId xmlns:a16="http://schemas.microsoft.com/office/drawing/2014/main" id="{7AFCE7B6-7E12-6FAB-202C-B0EFAF05FC16}"/>
              </a:ext>
            </a:extLst>
          </p:cNvPr>
          <p:cNvSpPr txBox="1"/>
          <p:nvPr/>
        </p:nvSpPr>
        <p:spPr>
          <a:xfrm>
            <a:off x="3646607" y="3637229"/>
            <a:ext cx="1723549" cy="461665"/>
          </a:xfrm>
          <a:prstGeom prst="rect">
            <a:avLst/>
          </a:prstGeom>
        </p:spPr>
        <p:txBody>
          <a:bodyPr wrap="square">
            <a:noAutofit/>
          </a:bodyPr>
          <a:lstStyle>
            <a:defPPr>
              <a:defRPr lang="zh-CN"/>
            </a:defPPr>
            <a:lvl1pPr latinLnBrk="1">
              <a:defRPr sz="2400">
                <a:gradFill flip="none" rotWithShape="1">
                  <a:gsLst>
                    <a:gs pos="0">
                      <a:schemeClr val="accent3"/>
                    </a:gs>
                    <a:gs pos="100000">
                      <a:schemeClr val="accent4"/>
                    </a:gs>
                  </a:gsLst>
                  <a:lin ang="13500000" scaled="1"/>
                  <a:tileRect/>
                </a:gradFill>
                <a:latin typeface="+mj-ea"/>
                <a:ea typeface="+mj-ea"/>
                <a:cs typeface="+mn-ea"/>
              </a:defRPr>
            </a:lvl1pPr>
          </a:lstStyle>
          <a:p>
            <a:r>
              <a:rPr lang="zh-CN" altLang="en-US" dirty="0"/>
              <a:t>第二季度</a:t>
            </a:r>
          </a:p>
        </p:txBody>
      </p:sp>
      <p:sp>
        <p:nvSpPr>
          <p:cNvPr id="61" name="文本框 60">
            <a:extLst>
              <a:ext uri="{FF2B5EF4-FFF2-40B4-BE49-F238E27FC236}">
                <a16:creationId xmlns:a16="http://schemas.microsoft.com/office/drawing/2014/main" id="{3CE259AF-5745-647C-CCEB-FB059C5E3D0A}"/>
              </a:ext>
            </a:extLst>
          </p:cNvPr>
          <p:cNvSpPr txBox="1"/>
          <p:nvPr/>
        </p:nvSpPr>
        <p:spPr>
          <a:xfrm>
            <a:off x="3660716" y="4018567"/>
            <a:ext cx="2035282" cy="1471237"/>
          </a:xfrm>
          <a:prstGeom prst="rect">
            <a:avLst/>
          </a:prstGeom>
        </p:spPr>
        <p:txBody>
          <a:bodyPr wrap="square">
            <a:noAutofit/>
          </a:bodyPr>
          <a:lstStyle>
            <a:defPPr>
              <a:defRPr lang="zh-CN"/>
            </a:defPPr>
            <a:lvl1pPr latinLnBrk="1">
              <a:lnSpc>
                <a:spcPct val="130000"/>
              </a:lnSpc>
              <a:defRPr sz="1400">
                <a:solidFill>
                  <a:schemeClr val="bg2">
                    <a:lumMod val="25000"/>
                  </a:schemeClr>
                </a:solidFill>
                <a:cs typeface="+mn-ea"/>
              </a:defRPr>
            </a:lvl1pPr>
          </a:lstStyle>
          <a:p>
            <a:r>
              <a:rPr lang="zh-CN" altLang="en-US" dirty="0">
                <a:solidFill>
                  <a:schemeClr val="bg2">
                    <a:lumMod val="25000"/>
                    <a:alpha val="50000"/>
                  </a:schemeClr>
                </a:solidFill>
                <a:sym typeface="+mn-lt"/>
              </a:rPr>
              <a:t>此处添加正文，文字是您思想的提炼，为了演示发布的良好效果此处添加正文，文字是您思想的提炼，为了</a:t>
            </a:r>
          </a:p>
        </p:txBody>
      </p:sp>
      <p:sp>
        <p:nvSpPr>
          <p:cNvPr id="62" name="文本框 61">
            <a:extLst>
              <a:ext uri="{FF2B5EF4-FFF2-40B4-BE49-F238E27FC236}">
                <a16:creationId xmlns:a16="http://schemas.microsoft.com/office/drawing/2014/main" id="{82C5758C-965F-EB13-F348-EE8297B3FD29}"/>
              </a:ext>
            </a:extLst>
          </p:cNvPr>
          <p:cNvSpPr txBox="1"/>
          <p:nvPr/>
        </p:nvSpPr>
        <p:spPr>
          <a:xfrm>
            <a:off x="6503621" y="3177691"/>
            <a:ext cx="1723549" cy="461665"/>
          </a:xfrm>
          <a:prstGeom prst="rect">
            <a:avLst/>
          </a:prstGeom>
        </p:spPr>
        <p:txBody>
          <a:bodyPr wrap="square">
            <a:noAutofit/>
          </a:bodyPr>
          <a:lstStyle>
            <a:defPPr>
              <a:defRPr lang="zh-CN"/>
            </a:defPPr>
            <a:lvl1pPr latinLnBrk="1">
              <a:defRPr sz="2400">
                <a:gradFill flip="none" rotWithShape="1">
                  <a:gsLst>
                    <a:gs pos="0">
                      <a:schemeClr val="accent6"/>
                    </a:gs>
                    <a:gs pos="100000">
                      <a:schemeClr val="accent5"/>
                    </a:gs>
                  </a:gsLst>
                  <a:lin ang="16200000" scaled="1"/>
                  <a:tileRect/>
                </a:gradFill>
                <a:latin typeface="+mj-ea"/>
                <a:ea typeface="+mj-ea"/>
                <a:cs typeface="+mn-ea"/>
              </a:defRPr>
            </a:lvl1pPr>
          </a:lstStyle>
          <a:p>
            <a:r>
              <a:rPr lang="zh-CN" altLang="en-US" dirty="0"/>
              <a:t>第三季度</a:t>
            </a:r>
          </a:p>
        </p:txBody>
      </p:sp>
      <p:sp>
        <p:nvSpPr>
          <p:cNvPr id="63" name="文本框 62">
            <a:extLst>
              <a:ext uri="{FF2B5EF4-FFF2-40B4-BE49-F238E27FC236}">
                <a16:creationId xmlns:a16="http://schemas.microsoft.com/office/drawing/2014/main" id="{E7A9217F-801A-3639-01A7-EB151595E2C8}"/>
              </a:ext>
            </a:extLst>
          </p:cNvPr>
          <p:cNvSpPr txBox="1"/>
          <p:nvPr/>
        </p:nvSpPr>
        <p:spPr>
          <a:xfrm>
            <a:off x="6517730" y="3559029"/>
            <a:ext cx="2035282" cy="1751313"/>
          </a:xfrm>
          <a:prstGeom prst="rect">
            <a:avLst/>
          </a:prstGeom>
        </p:spPr>
        <p:txBody>
          <a:bodyPr wrap="square">
            <a:noAutofit/>
          </a:bodyPr>
          <a:lstStyle>
            <a:defPPr>
              <a:defRPr lang="zh-CN"/>
            </a:defPPr>
            <a:lvl1pPr latinLnBrk="1">
              <a:lnSpc>
                <a:spcPct val="130000"/>
              </a:lnSpc>
              <a:defRPr sz="1400">
                <a:solidFill>
                  <a:schemeClr val="bg2">
                    <a:lumMod val="25000"/>
                  </a:schemeClr>
                </a:solidFill>
                <a:cs typeface="+mn-ea"/>
              </a:defRPr>
            </a:lvl1pPr>
          </a:lstStyle>
          <a:p>
            <a:r>
              <a:rPr lang="zh-CN" altLang="en-US" dirty="0"/>
              <a:t>此处添加正文，文字是您思想的提炼，为了演示发布的良好效果此处添加正文，文字是您思想的提炼，为了演示发布的良好效果</a:t>
            </a:r>
          </a:p>
        </p:txBody>
      </p:sp>
      <p:sp>
        <p:nvSpPr>
          <p:cNvPr id="64" name="文本框 63">
            <a:extLst>
              <a:ext uri="{FF2B5EF4-FFF2-40B4-BE49-F238E27FC236}">
                <a16:creationId xmlns:a16="http://schemas.microsoft.com/office/drawing/2014/main" id="{87BC9089-1B66-7753-0AF3-76C488A47359}"/>
              </a:ext>
            </a:extLst>
          </p:cNvPr>
          <p:cNvSpPr txBox="1"/>
          <p:nvPr/>
        </p:nvSpPr>
        <p:spPr>
          <a:xfrm>
            <a:off x="9360636" y="2598727"/>
            <a:ext cx="1723549" cy="461665"/>
          </a:xfrm>
          <a:prstGeom prst="rect">
            <a:avLst/>
          </a:prstGeom>
        </p:spPr>
        <p:txBody>
          <a:bodyPr wrap="square">
            <a:noAutofit/>
          </a:bodyPr>
          <a:lstStyle>
            <a:defPPr>
              <a:defRPr lang="zh-CN"/>
            </a:defPPr>
            <a:lvl1pPr latinLnBrk="1">
              <a:defRPr sz="2400">
                <a:gradFill flip="none" rotWithShape="1">
                  <a:gsLst>
                    <a:gs pos="0">
                      <a:schemeClr val="accent3"/>
                    </a:gs>
                    <a:gs pos="100000">
                      <a:schemeClr val="accent4"/>
                    </a:gs>
                  </a:gsLst>
                  <a:lin ang="13500000" scaled="1"/>
                  <a:tileRect/>
                </a:gradFill>
                <a:latin typeface="+mj-ea"/>
                <a:ea typeface="+mj-ea"/>
                <a:cs typeface="+mn-ea"/>
              </a:defRPr>
            </a:lvl1pPr>
          </a:lstStyle>
          <a:p>
            <a:r>
              <a:rPr lang="zh-CN" altLang="en-US" dirty="0"/>
              <a:t>第四季度</a:t>
            </a:r>
          </a:p>
        </p:txBody>
      </p:sp>
      <p:sp>
        <p:nvSpPr>
          <p:cNvPr id="65" name="文本框 64">
            <a:extLst>
              <a:ext uri="{FF2B5EF4-FFF2-40B4-BE49-F238E27FC236}">
                <a16:creationId xmlns:a16="http://schemas.microsoft.com/office/drawing/2014/main" id="{4EC123F1-12BD-7891-993B-0A8532836739}"/>
              </a:ext>
            </a:extLst>
          </p:cNvPr>
          <p:cNvSpPr txBox="1"/>
          <p:nvPr/>
        </p:nvSpPr>
        <p:spPr>
          <a:xfrm>
            <a:off x="9374745" y="2980065"/>
            <a:ext cx="2035282" cy="2591543"/>
          </a:xfrm>
          <a:prstGeom prst="rect">
            <a:avLst/>
          </a:prstGeom>
        </p:spPr>
        <p:txBody>
          <a:bodyPr wrap="square">
            <a:noAutofit/>
          </a:bodyPr>
          <a:lstStyle>
            <a:defPPr>
              <a:defRPr lang="zh-CN"/>
            </a:defPPr>
            <a:lvl1pPr latinLnBrk="1">
              <a:lnSpc>
                <a:spcPct val="130000"/>
              </a:lnSpc>
              <a:defRPr sz="1400">
                <a:solidFill>
                  <a:schemeClr val="bg2">
                    <a:lumMod val="25000"/>
                  </a:schemeClr>
                </a:solidFill>
                <a:cs typeface="+mn-ea"/>
              </a:defRPr>
            </a:lvl1pPr>
          </a:lstStyle>
          <a:p>
            <a:r>
              <a:rPr lang="zh-CN" altLang="en-US" dirty="0">
                <a:solidFill>
                  <a:schemeClr val="bg2">
                    <a:lumMod val="25000"/>
                    <a:alpha val="50000"/>
                  </a:schemeClr>
                </a:solidFill>
                <a:sym typeface="+mn-lt"/>
              </a:rPr>
              <a:t>此处添加正文，文字是您思想的提炼，为了演示发布的良好效果此处添加正文，文字是您思想的提炼，为了演示发布的良好效果此处添加正文，文字是您思想的提炼，为了演示发布的良好效果</a:t>
            </a:r>
          </a:p>
        </p:txBody>
      </p:sp>
      <p:sp>
        <p:nvSpPr>
          <p:cNvPr id="66" name="矩形: 对角圆角 65">
            <a:extLst>
              <a:ext uri="{FF2B5EF4-FFF2-40B4-BE49-F238E27FC236}">
                <a16:creationId xmlns:a16="http://schemas.microsoft.com/office/drawing/2014/main" id="{EE1EDA78-6994-E6F4-E615-63B6C9481C38}"/>
              </a:ext>
            </a:extLst>
          </p:cNvPr>
          <p:cNvSpPr/>
          <p:nvPr/>
        </p:nvSpPr>
        <p:spPr>
          <a:xfrm>
            <a:off x="918628" y="3418087"/>
            <a:ext cx="1322831" cy="474787"/>
          </a:xfrm>
          <a:prstGeom prst="round2DiagRect">
            <a:avLst>
              <a:gd name="adj1" fmla="val 50000"/>
              <a:gd name="adj2" fmla="val 0"/>
            </a:avLst>
          </a:prstGeom>
          <a:gradFill flip="none" rotWithShape="1">
            <a:gsLst>
              <a:gs pos="0">
                <a:schemeClr val="accent4"/>
              </a:gs>
              <a:gs pos="100000">
                <a:schemeClr val="accent3"/>
              </a:gs>
            </a:gsLst>
            <a:lin ang="13500000" scaled="1"/>
            <a:tileRect/>
          </a:grad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sp>
        <p:nvSpPr>
          <p:cNvPr id="67" name="矩形: 对角圆角 66">
            <a:extLst>
              <a:ext uri="{FF2B5EF4-FFF2-40B4-BE49-F238E27FC236}">
                <a16:creationId xmlns:a16="http://schemas.microsoft.com/office/drawing/2014/main" id="{4AF454F7-E009-319D-5DD4-E865C0E31892}"/>
              </a:ext>
            </a:extLst>
          </p:cNvPr>
          <p:cNvSpPr/>
          <p:nvPr/>
        </p:nvSpPr>
        <p:spPr>
          <a:xfrm>
            <a:off x="3775642" y="2906219"/>
            <a:ext cx="1322831" cy="474787"/>
          </a:xfrm>
          <a:prstGeom prst="round2DiagRect">
            <a:avLst>
              <a:gd name="adj1" fmla="val 50000"/>
              <a:gd name="adj2" fmla="val 0"/>
            </a:avLst>
          </a:prstGeom>
          <a:gradFill flip="none" rotWithShape="1">
            <a:gsLst>
              <a:gs pos="0">
                <a:schemeClr val="accent4"/>
              </a:gs>
              <a:gs pos="100000">
                <a:schemeClr val="accent3"/>
              </a:gs>
            </a:gsLst>
            <a:lin ang="13500000" scaled="1"/>
            <a:tileRect/>
          </a:grad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sp>
        <p:nvSpPr>
          <p:cNvPr id="68" name="矩形: 对角圆角 67">
            <a:extLst>
              <a:ext uri="{FF2B5EF4-FFF2-40B4-BE49-F238E27FC236}">
                <a16:creationId xmlns:a16="http://schemas.microsoft.com/office/drawing/2014/main" id="{383112B6-D3AB-A516-0A41-59AB5D59F4BC}"/>
              </a:ext>
            </a:extLst>
          </p:cNvPr>
          <p:cNvSpPr/>
          <p:nvPr/>
        </p:nvSpPr>
        <p:spPr>
          <a:xfrm>
            <a:off x="9489671" y="1865460"/>
            <a:ext cx="1322831" cy="474787"/>
          </a:xfrm>
          <a:prstGeom prst="round2DiagRect">
            <a:avLst>
              <a:gd name="adj1" fmla="val 50000"/>
              <a:gd name="adj2" fmla="val 0"/>
            </a:avLst>
          </a:prstGeom>
          <a:gradFill flip="none" rotWithShape="1">
            <a:gsLst>
              <a:gs pos="0">
                <a:schemeClr val="accent4"/>
              </a:gs>
              <a:gs pos="100000">
                <a:schemeClr val="accent3"/>
              </a:gs>
            </a:gsLst>
            <a:lin ang="13500000" scaled="1"/>
            <a:tileRect/>
          </a:grad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sp>
        <p:nvSpPr>
          <p:cNvPr id="69" name="矩形: 对角圆角 68">
            <a:extLst>
              <a:ext uri="{FF2B5EF4-FFF2-40B4-BE49-F238E27FC236}">
                <a16:creationId xmlns:a16="http://schemas.microsoft.com/office/drawing/2014/main" id="{3BA74F16-D2D6-072A-7433-898760C588ED}"/>
              </a:ext>
            </a:extLst>
          </p:cNvPr>
          <p:cNvSpPr/>
          <p:nvPr/>
        </p:nvSpPr>
        <p:spPr>
          <a:xfrm>
            <a:off x="6632656" y="2443554"/>
            <a:ext cx="1322831" cy="474787"/>
          </a:xfrm>
          <a:prstGeom prst="round2DiagRect">
            <a:avLst>
              <a:gd name="adj1" fmla="val 50000"/>
              <a:gd name="adj2" fmla="val 0"/>
            </a:avLst>
          </a:prstGeom>
          <a:gradFill flip="none" rotWithShape="1">
            <a:gsLst>
              <a:gs pos="0">
                <a:schemeClr val="accent6"/>
              </a:gs>
              <a:gs pos="100000">
                <a:schemeClr val="accent5"/>
              </a:gs>
            </a:gsLst>
            <a:lin ang="16200000" scaled="1"/>
            <a:tileRect/>
          </a:gradFill>
          <a:ln w="28575">
            <a:noFill/>
          </a:ln>
          <a:effectLst>
            <a:outerShdw blurRad="330200" dist="177800" dir="5400000" algn="t" rotWithShape="0">
              <a:schemeClr val="accent6">
                <a:lumMod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sp>
        <p:nvSpPr>
          <p:cNvPr id="70" name="文本框 69">
            <a:extLst>
              <a:ext uri="{FF2B5EF4-FFF2-40B4-BE49-F238E27FC236}">
                <a16:creationId xmlns:a16="http://schemas.microsoft.com/office/drawing/2014/main" id="{34AE04F0-08D9-D201-10FA-7DC7BD816105}"/>
              </a:ext>
            </a:extLst>
          </p:cNvPr>
          <p:cNvSpPr txBox="1"/>
          <p:nvPr/>
        </p:nvSpPr>
        <p:spPr>
          <a:xfrm>
            <a:off x="1020127" y="3486203"/>
            <a:ext cx="1119834" cy="338554"/>
          </a:xfrm>
          <a:prstGeom prst="rect">
            <a:avLst/>
          </a:prstGeom>
          <a:noFill/>
        </p:spPr>
        <p:txBody>
          <a:bodyPr wrap="square" rtlCol="0">
            <a:noAutofit/>
          </a:bodyPr>
          <a:lstStyle>
            <a:defPPr>
              <a:defRPr lang="zh-CN"/>
            </a:defPPr>
            <a:lvl1pPr>
              <a:defRPr>
                <a:solidFill>
                  <a:srgbClr val="3F3920"/>
                </a:solidFill>
                <a:latin typeface="OPPOSans B" panose="00020600040101010101" charset="-122"/>
                <a:ea typeface="OPPOSans B" panose="00020600040101010101" charset="-122"/>
                <a:cs typeface="OPPOSans B" panose="00020600040101010101" charset="-122"/>
              </a:defRPr>
            </a:lvl1pPr>
          </a:lstStyle>
          <a:p>
            <a:pPr algn="ctr"/>
            <a:r>
              <a:rPr lang="en-US" altLang="zh-CN" sz="1600" dirty="0">
                <a:solidFill>
                  <a:schemeClr val="bg1"/>
                </a:solidFill>
                <a:latin typeface="思源黑体 CN Medium" panose="020B0600000000000000" pitchFamily="34" charset="-122"/>
                <a:ea typeface="思源黑体 CN Medium" panose="020B0600000000000000" pitchFamily="34" charset="-122"/>
                <a:cs typeface="OPPOSans M" panose="00020600040101010101" charset="-122"/>
                <a:sym typeface="Manrope3 Medium" panose="00000606000000000000" pitchFamily="50" charset="0"/>
              </a:rPr>
              <a:t>TATR 01</a:t>
            </a:r>
          </a:p>
        </p:txBody>
      </p:sp>
      <p:sp>
        <p:nvSpPr>
          <p:cNvPr id="71" name="文本框 70">
            <a:extLst>
              <a:ext uri="{FF2B5EF4-FFF2-40B4-BE49-F238E27FC236}">
                <a16:creationId xmlns:a16="http://schemas.microsoft.com/office/drawing/2014/main" id="{9CC8F0CE-C8EB-ADB6-63B2-DA7BACE5805B}"/>
              </a:ext>
            </a:extLst>
          </p:cNvPr>
          <p:cNvSpPr txBox="1"/>
          <p:nvPr/>
        </p:nvSpPr>
        <p:spPr>
          <a:xfrm>
            <a:off x="3877141" y="2974335"/>
            <a:ext cx="1119834" cy="338554"/>
          </a:xfrm>
          <a:prstGeom prst="rect">
            <a:avLst/>
          </a:prstGeom>
          <a:noFill/>
        </p:spPr>
        <p:txBody>
          <a:bodyPr wrap="square" rtlCol="0">
            <a:noAutofit/>
          </a:bodyPr>
          <a:lstStyle>
            <a:defPPr>
              <a:defRPr lang="zh-CN"/>
            </a:defPPr>
            <a:lvl1pPr>
              <a:defRPr>
                <a:solidFill>
                  <a:srgbClr val="3F3920"/>
                </a:solidFill>
                <a:latin typeface="OPPOSans B" panose="00020600040101010101" charset="-122"/>
                <a:ea typeface="OPPOSans B" panose="00020600040101010101" charset="-122"/>
                <a:cs typeface="OPPOSans B" panose="00020600040101010101" charset="-122"/>
              </a:defRPr>
            </a:lvl1pPr>
          </a:lstStyle>
          <a:p>
            <a:pPr algn="ctr"/>
            <a:r>
              <a:rPr lang="en-US" altLang="zh-CN" sz="1600" dirty="0">
                <a:solidFill>
                  <a:schemeClr val="bg1"/>
                </a:solidFill>
                <a:latin typeface="思源黑体 CN Medium" panose="020B0600000000000000" pitchFamily="34" charset="-122"/>
                <a:ea typeface="思源黑体 CN Medium" panose="020B0600000000000000" pitchFamily="34" charset="-122"/>
                <a:cs typeface="OPPOSans B" panose="00020600040101010101" charset="-122"/>
                <a:sym typeface="Manrope3 Medium" panose="00000606000000000000" pitchFamily="50" charset="0"/>
              </a:rPr>
              <a:t>TATR 02</a:t>
            </a:r>
          </a:p>
        </p:txBody>
      </p:sp>
      <p:sp>
        <p:nvSpPr>
          <p:cNvPr id="72" name="文本框 71">
            <a:extLst>
              <a:ext uri="{FF2B5EF4-FFF2-40B4-BE49-F238E27FC236}">
                <a16:creationId xmlns:a16="http://schemas.microsoft.com/office/drawing/2014/main" id="{97F054B5-FE73-8B97-9D0F-4068D6E32AC1}"/>
              </a:ext>
            </a:extLst>
          </p:cNvPr>
          <p:cNvSpPr txBox="1"/>
          <p:nvPr/>
        </p:nvSpPr>
        <p:spPr>
          <a:xfrm>
            <a:off x="6734155" y="2511670"/>
            <a:ext cx="1119834" cy="338554"/>
          </a:xfrm>
          <a:prstGeom prst="rect">
            <a:avLst/>
          </a:prstGeom>
          <a:noFill/>
        </p:spPr>
        <p:txBody>
          <a:bodyPr wrap="square" rtlCol="0">
            <a:noAutofit/>
          </a:bodyPr>
          <a:lstStyle>
            <a:defPPr>
              <a:defRPr lang="zh-CN"/>
            </a:defPPr>
            <a:lvl1pPr>
              <a:defRPr>
                <a:solidFill>
                  <a:srgbClr val="3F3920"/>
                </a:solidFill>
                <a:latin typeface="OPPOSans B" panose="00020600040101010101" charset="-122"/>
                <a:ea typeface="OPPOSans B" panose="00020600040101010101" charset="-122"/>
                <a:cs typeface="OPPOSans B" panose="00020600040101010101" charset="-122"/>
              </a:defRPr>
            </a:lvl1pPr>
          </a:lstStyle>
          <a:p>
            <a:pPr algn="ctr"/>
            <a:r>
              <a:rPr lang="en-US" altLang="zh-CN" sz="1600" dirty="0">
                <a:solidFill>
                  <a:schemeClr val="bg1"/>
                </a:solidFill>
                <a:latin typeface="思源黑体 CN Medium" panose="020B0600000000000000" pitchFamily="34" charset="-122"/>
                <a:ea typeface="思源黑体 CN Medium" panose="020B0600000000000000" pitchFamily="34" charset="-122"/>
                <a:cs typeface="OPPOSans M" panose="00020600040101010101" charset="-122"/>
                <a:sym typeface="Manrope3 Medium" panose="00000606000000000000" pitchFamily="50" charset="0"/>
              </a:rPr>
              <a:t>TATR 03</a:t>
            </a:r>
          </a:p>
        </p:txBody>
      </p:sp>
      <p:sp>
        <p:nvSpPr>
          <p:cNvPr id="73" name="文本框 72">
            <a:extLst>
              <a:ext uri="{FF2B5EF4-FFF2-40B4-BE49-F238E27FC236}">
                <a16:creationId xmlns:a16="http://schemas.microsoft.com/office/drawing/2014/main" id="{A6571CF7-7D5F-DD63-60FB-2AADF9631EFF}"/>
              </a:ext>
            </a:extLst>
          </p:cNvPr>
          <p:cNvSpPr txBox="1"/>
          <p:nvPr/>
        </p:nvSpPr>
        <p:spPr>
          <a:xfrm>
            <a:off x="9591170" y="1933576"/>
            <a:ext cx="1119834" cy="338554"/>
          </a:xfrm>
          <a:prstGeom prst="rect">
            <a:avLst/>
          </a:prstGeom>
          <a:noFill/>
        </p:spPr>
        <p:txBody>
          <a:bodyPr wrap="square" rtlCol="0">
            <a:noAutofit/>
          </a:bodyPr>
          <a:lstStyle>
            <a:defPPr>
              <a:defRPr lang="zh-CN"/>
            </a:defPPr>
            <a:lvl1pPr>
              <a:defRPr>
                <a:solidFill>
                  <a:srgbClr val="3F3920"/>
                </a:solidFill>
                <a:latin typeface="OPPOSans B" panose="00020600040101010101" charset="-122"/>
                <a:ea typeface="OPPOSans B" panose="00020600040101010101" charset="-122"/>
                <a:cs typeface="OPPOSans B" panose="00020600040101010101" charset="-122"/>
              </a:defRPr>
            </a:lvl1pPr>
          </a:lstStyle>
          <a:p>
            <a:pPr algn="ctr"/>
            <a:r>
              <a:rPr lang="en-US" altLang="zh-CN" sz="1600" dirty="0">
                <a:solidFill>
                  <a:schemeClr val="bg1"/>
                </a:solidFill>
                <a:latin typeface="思源黑体 CN Medium" panose="020B0600000000000000" pitchFamily="34" charset="-122"/>
                <a:ea typeface="思源黑体 CN Medium" panose="020B0600000000000000" pitchFamily="34" charset="-122"/>
                <a:cs typeface="OPPOSans B" panose="00020600040101010101" charset="-122"/>
                <a:sym typeface="Manrope3 Medium" panose="00000606000000000000" pitchFamily="50" charset="0"/>
              </a:rPr>
              <a:t>TATR 04</a:t>
            </a:r>
          </a:p>
        </p:txBody>
      </p:sp>
      <p:sp>
        <p:nvSpPr>
          <p:cNvPr id="74" name="椭圆 73">
            <a:extLst>
              <a:ext uri="{FF2B5EF4-FFF2-40B4-BE49-F238E27FC236}">
                <a16:creationId xmlns:a16="http://schemas.microsoft.com/office/drawing/2014/main" id="{6BE629CA-B4A6-2942-C731-925F2E4B81DA}"/>
              </a:ext>
            </a:extLst>
          </p:cNvPr>
          <p:cNvSpPr/>
          <p:nvPr/>
        </p:nvSpPr>
        <p:spPr>
          <a:xfrm>
            <a:off x="-48812" y="3091293"/>
            <a:ext cx="1283196" cy="1283196"/>
          </a:xfrm>
          <a:prstGeom prst="ellipse">
            <a:avLst/>
          </a:prstGeom>
          <a:gradFill flip="none" rotWithShape="1">
            <a:gsLst>
              <a:gs pos="1000">
                <a:schemeClr val="accent3">
                  <a:alpha val="0"/>
                </a:schemeClr>
              </a:gs>
              <a:gs pos="100000">
                <a:schemeClr val="accent4">
                  <a:alpha val="10000"/>
                </a:schemeClr>
              </a:gs>
            </a:gsLst>
            <a:lin ang="1890000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75" name="椭圆 74">
            <a:extLst>
              <a:ext uri="{FF2B5EF4-FFF2-40B4-BE49-F238E27FC236}">
                <a16:creationId xmlns:a16="http://schemas.microsoft.com/office/drawing/2014/main" id="{BA12B9EA-C2F3-EBA9-5A9B-B8E67220CEEA}"/>
              </a:ext>
            </a:extLst>
          </p:cNvPr>
          <p:cNvSpPr/>
          <p:nvPr/>
        </p:nvSpPr>
        <p:spPr>
          <a:xfrm>
            <a:off x="8476176" y="2316692"/>
            <a:ext cx="603977" cy="603977"/>
          </a:xfrm>
          <a:prstGeom prst="ellipse">
            <a:avLst/>
          </a:prstGeom>
          <a:gradFill flip="none" rotWithShape="1">
            <a:gsLst>
              <a:gs pos="1000">
                <a:schemeClr val="accent3">
                  <a:alpha val="0"/>
                </a:schemeClr>
              </a:gs>
              <a:gs pos="100000">
                <a:schemeClr val="accent4">
                  <a:alpha val="10000"/>
                </a:schemeClr>
              </a:gs>
            </a:gsLst>
            <a:lin ang="1890000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sp>
        <p:nvSpPr>
          <p:cNvPr id="76" name="椭圆 75">
            <a:extLst>
              <a:ext uri="{FF2B5EF4-FFF2-40B4-BE49-F238E27FC236}">
                <a16:creationId xmlns:a16="http://schemas.microsoft.com/office/drawing/2014/main" id="{B09B3B82-7775-121D-89A7-295864D4C706}"/>
              </a:ext>
            </a:extLst>
          </p:cNvPr>
          <p:cNvSpPr/>
          <p:nvPr/>
        </p:nvSpPr>
        <p:spPr>
          <a:xfrm>
            <a:off x="2241459" y="1628019"/>
            <a:ext cx="603977" cy="603977"/>
          </a:xfrm>
          <a:prstGeom prst="ellipse">
            <a:avLst/>
          </a:prstGeom>
          <a:gradFill flip="none" rotWithShape="1">
            <a:gsLst>
              <a:gs pos="1000">
                <a:schemeClr val="accent3">
                  <a:alpha val="0"/>
                </a:schemeClr>
              </a:gs>
              <a:gs pos="100000">
                <a:schemeClr val="accent4">
                  <a:alpha val="10000"/>
                </a:schemeClr>
              </a:gs>
            </a:gsLst>
            <a:lin ang="1890000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grpSp>
        <p:nvGrpSpPr>
          <p:cNvPr id="42" name="组合 41">
            <a:extLst>
              <a:ext uri="{FF2B5EF4-FFF2-40B4-BE49-F238E27FC236}">
                <a16:creationId xmlns:a16="http://schemas.microsoft.com/office/drawing/2014/main" id="{1DCC8312-4621-8502-1EDF-938B08C63AFC}"/>
              </a:ext>
            </a:extLst>
          </p:cNvPr>
          <p:cNvGrpSpPr/>
          <p:nvPr/>
        </p:nvGrpSpPr>
        <p:grpSpPr>
          <a:xfrm>
            <a:off x="10773673" y="972654"/>
            <a:ext cx="808727" cy="405940"/>
            <a:chOff x="8863100" y="1084424"/>
            <a:chExt cx="808727" cy="405940"/>
          </a:xfrm>
          <a:gradFill>
            <a:gsLst>
              <a:gs pos="0">
                <a:schemeClr val="accent4">
                  <a:alpha val="50000"/>
                </a:schemeClr>
              </a:gs>
              <a:gs pos="100000">
                <a:schemeClr val="accent3">
                  <a:lumMod val="75000"/>
                </a:schemeClr>
              </a:gs>
            </a:gsLst>
            <a:lin ang="16200000" scaled="1"/>
          </a:gradFill>
        </p:grpSpPr>
        <p:sp>
          <p:nvSpPr>
            <p:cNvPr id="43" name="等腰三角形 42">
              <a:extLst>
                <a:ext uri="{FF2B5EF4-FFF2-40B4-BE49-F238E27FC236}">
                  <a16:creationId xmlns:a16="http://schemas.microsoft.com/office/drawing/2014/main" id="{DB0E0904-202D-E25D-8100-4C0989536DEB}"/>
                </a:ext>
              </a:extLst>
            </p:cNvPr>
            <p:cNvSpPr/>
            <p:nvPr/>
          </p:nvSpPr>
          <p:spPr>
            <a:xfrm>
              <a:off x="8863100" y="1198065"/>
              <a:ext cx="339067" cy="292299"/>
            </a:xfrm>
            <a:prstGeom prst="triangle">
              <a:avLst/>
            </a:prstGeom>
            <a:grp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sp>
          <p:nvSpPr>
            <p:cNvPr id="44" name="等腰三角形 43">
              <a:extLst>
                <a:ext uri="{FF2B5EF4-FFF2-40B4-BE49-F238E27FC236}">
                  <a16:creationId xmlns:a16="http://schemas.microsoft.com/office/drawing/2014/main" id="{9560AAA5-0E5B-7838-E6A1-5E7A8D309B0D}"/>
                </a:ext>
              </a:extLst>
            </p:cNvPr>
            <p:cNvSpPr/>
            <p:nvPr/>
          </p:nvSpPr>
          <p:spPr>
            <a:xfrm rot="10800000">
              <a:off x="9097930" y="1084424"/>
              <a:ext cx="339067" cy="292299"/>
            </a:xfrm>
            <a:prstGeom prst="triangle">
              <a:avLst/>
            </a:prstGeom>
            <a:grp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sp>
          <p:nvSpPr>
            <p:cNvPr id="45" name="等腰三角形 44">
              <a:extLst>
                <a:ext uri="{FF2B5EF4-FFF2-40B4-BE49-F238E27FC236}">
                  <a16:creationId xmlns:a16="http://schemas.microsoft.com/office/drawing/2014/main" id="{3912B593-4D9C-9017-23F1-B6F4FEFBE6D0}"/>
                </a:ext>
              </a:extLst>
            </p:cNvPr>
            <p:cNvSpPr/>
            <p:nvPr/>
          </p:nvSpPr>
          <p:spPr>
            <a:xfrm>
              <a:off x="9332760" y="1198065"/>
              <a:ext cx="339067" cy="292299"/>
            </a:xfrm>
            <a:prstGeom prst="triangle">
              <a:avLst/>
            </a:prstGeom>
            <a:grp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grpSp>
    </p:spTree>
    <p:custDataLst>
      <p:tags r:id="rId1"/>
    </p:custDataLst>
    <p:extLst>
      <p:ext uri="{BB962C8B-B14F-4D97-AF65-F5344CB8AC3E}">
        <p14:creationId xmlns:p14="http://schemas.microsoft.com/office/powerpoint/2010/main" val="1742261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C34C820F-03AA-FB04-ACA9-01E56E61844A}"/>
              </a:ext>
            </a:extLst>
          </p:cNvPr>
          <p:cNvSpPr/>
          <p:nvPr/>
        </p:nvSpPr>
        <p:spPr>
          <a:xfrm>
            <a:off x="461640" y="819052"/>
            <a:ext cx="2441694" cy="713144"/>
          </a:xfrm>
          <a:prstGeom prst="rect">
            <a:avLst/>
          </a:prstGeom>
          <a:noFill/>
        </p:spPr>
        <p:txBody>
          <a:bodyPr wrap="none" rtlCol="0" anchor="ctr" anchorCtr="0">
            <a:noAutofit/>
          </a:bodyPr>
          <a:lstStyle/>
          <a:p>
            <a:pPr>
              <a:lnSpc>
                <a:spcPct val="90000"/>
              </a:lnSpc>
            </a:pPr>
            <a:r>
              <a:rPr lang="zh-CN" altLang="en-US" sz="4400" dirty="0">
                <a:ln w="19050">
                  <a:noFill/>
                </a:ln>
                <a:gradFill>
                  <a:gsLst>
                    <a:gs pos="0">
                      <a:schemeClr val="accent4"/>
                    </a:gs>
                    <a:gs pos="100000">
                      <a:schemeClr val="accent3"/>
                    </a:gs>
                  </a:gsLst>
                  <a:lin ang="10800000" scaled="0"/>
                </a:gradFill>
                <a:effectLst>
                  <a:outerShdw blurRad="381000" dist="63500" dir="5400000" algn="t" rotWithShape="0">
                    <a:srgbClr val="0A1C56">
                      <a:alpha val="15000"/>
                    </a:srgbClr>
                  </a:outerShdw>
                </a:effectLst>
                <a:latin typeface="思源黑体 CN Bold" panose="020B0800000000000000" pitchFamily="34" charset="-122"/>
                <a:ea typeface="思源黑体 CN Bold" panose="020B0800000000000000" pitchFamily="34" charset="-122"/>
                <a:cs typeface="OPPOSans H" panose="00020600040101010101" pitchFamily="18" charset="-122"/>
                <a:sym typeface="思源黑体 CN Bold" panose="020B0800000000000000" pitchFamily="34" charset="-122"/>
              </a:rPr>
              <a:t>毕业答辩</a:t>
            </a:r>
          </a:p>
        </p:txBody>
      </p:sp>
      <p:sp>
        <p:nvSpPr>
          <p:cNvPr id="27" name="矩形 26">
            <a:extLst>
              <a:ext uri="{FF2B5EF4-FFF2-40B4-BE49-F238E27FC236}">
                <a16:creationId xmlns:a16="http://schemas.microsoft.com/office/drawing/2014/main" id="{781C226F-C871-32A8-AA56-28A3DB4B4EE6}"/>
              </a:ext>
            </a:extLst>
          </p:cNvPr>
          <p:cNvSpPr/>
          <p:nvPr/>
        </p:nvSpPr>
        <p:spPr>
          <a:xfrm>
            <a:off x="581520" y="671760"/>
            <a:ext cx="550151" cy="430952"/>
          </a:xfrm>
          <a:prstGeom prst="rect">
            <a:avLst/>
          </a:prstGeom>
          <a:noFill/>
        </p:spPr>
        <p:txBody>
          <a:bodyPr wrap="none" rtlCol="0" anchor="ctr" anchorCtr="0">
            <a:noAutofit/>
          </a:bodyPr>
          <a:lstStyle/>
          <a:p>
            <a:pPr>
              <a:lnSpc>
                <a:spcPct val="90000"/>
              </a:lnSpc>
            </a:pPr>
            <a:r>
              <a:rPr lang="en-US" altLang="zh-CN" sz="2400" dirty="0">
                <a:ln w="19050">
                  <a:gradFill>
                    <a:gsLst>
                      <a:gs pos="0">
                        <a:schemeClr val="tx1">
                          <a:lumMod val="95000"/>
                          <a:lumOff val="5000"/>
                        </a:schemeClr>
                      </a:gs>
                      <a:gs pos="50000">
                        <a:srgbClr val="0D0D0D"/>
                      </a:gs>
                      <a:gs pos="50000">
                        <a:srgbClr val="0D0D0D">
                          <a:alpha val="0"/>
                        </a:srgbClr>
                      </a:gs>
                    </a:gsLst>
                    <a:lin ang="5400000" scaled="1"/>
                  </a:gradFill>
                </a:ln>
                <a:noFill/>
                <a:effectLst>
                  <a:outerShdw blurRad="381000" dist="63500" dir="5400000" algn="t" rotWithShape="0">
                    <a:srgbClr val="0A1C56">
                      <a:alpha val="15000"/>
                    </a:srgbClr>
                  </a:outerShdw>
                </a:effectLst>
                <a:latin typeface="思源黑体 CN Bold" panose="020B0800000000000000" pitchFamily="34" charset="-122"/>
                <a:ea typeface="OPPOSans H" panose="00020600040101010101" pitchFamily="18" charset="-122"/>
                <a:cs typeface="OPPOSans H" panose="00020600040101010101" pitchFamily="18" charset="-122"/>
                <a:sym typeface="Manrope3 Bold" panose="00000800000000000000" pitchFamily="50" charset="0"/>
              </a:rPr>
              <a:t>01</a:t>
            </a:r>
            <a:endParaRPr lang="zh-CN" altLang="en-US" sz="2400" dirty="0">
              <a:ln w="19050">
                <a:gradFill>
                  <a:gsLst>
                    <a:gs pos="0">
                      <a:schemeClr val="tx1">
                        <a:lumMod val="95000"/>
                        <a:lumOff val="5000"/>
                      </a:schemeClr>
                    </a:gs>
                    <a:gs pos="50000">
                      <a:srgbClr val="0D0D0D"/>
                    </a:gs>
                    <a:gs pos="50000">
                      <a:srgbClr val="0D0D0D">
                        <a:alpha val="0"/>
                      </a:srgbClr>
                    </a:gs>
                  </a:gsLst>
                  <a:lin ang="5400000" scaled="1"/>
                </a:gradFill>
              </a:ln>
              <a:noFill/>
              <a:effectLst>
                <a:outerShdw blurRad="381000" dist="63500" dir="5400000" algn="t" rotWithShape="0">
                  <a:srgbClr val="0A1C56">
                    <a:alpha val="15000"/>
                  </a:srgbClr>
                </a:outerShdw>
              </a:effectLst>
              <a:latin typeface="思源黑体 CN Bold" panose="020B0800000000000000" pitchFamily="34" charset="-122"/>
              <a:ea typeface="OPPOSans H" panose="00020600040101010101" pitchFamily="18" charset="-122"/>
              <a:cs typeface="OPPOSans H" panose="00020600040101010101" pitchFamily="18" charset="-122"/>
              <a:sym typeface="Manrope3 Bold" panose="00000800000000000000" pitchFamily="50" charset="0"/>
            </a:endParaRPr>
          </a:p>
        </p:txBody>
      </p:sp>
      <p:sp>
        <p:nvSpPr>
          <p:cNvPr id="28" name="文本框 27">
            <a:extLst>
              <a:ext uri="{FF2B5EF4-FFF2-40B4-BE49-F238E27FC236}">
                <a16:creationId xmlns:a16="http://schemas.microsoft.com/office/drawing/2014/main" id="{A130AD52-2BD9-AE8F-2111-63D9088F80BB}"/>
              </a:ext>
            </a:extLst>
          </p:cNvPr>
          <p:cNvSpPr txBox="1"/>
          <p:nvPr/>
        </p:nvSpPr>
        <p:spPr>
          <a:xfrm>
            <a:off x="532032" y="1391040"/>
            <a:ext cx="2121799" cy="338554"/>
          </a:xfrm>
          <a:prstGeom prst="rect">
            <a:avLst/>
          </a:prstGeom>
          <a:noFill/>
        </p:spPr>
        <p:txBody>
          <a:bodyPr wrap="none" rtlCol="0" anchor="ctr" anchorCtr="0">
            <a:noAutofit/>
          </a:bodyPr>
          <a:lstStyle/>
          <a:p>
            <a:r>
              <a:rPr lang="en-US" altLang="zh-CN" sz="1600" dirty="0">
                <a:solidFill>
                  <a:schemeClr val="tx1">
                    <a:lumMod val="95000"/>
                    <a:lumOff val="5000"/>
                  </a:schemeClr>
                </a:solidFill>
                <a:latin typeface="思源黑体 CN Medium" panose="020B0600000000000000" pitchFamily="34" charset="-122"/>
                <a:ea typeface="思源黑体 CN Medium" panose="020B0600000000000000" pitchFamily="34" charset="-122"/>
                <a:cs typeface="OPPOSans B" panose="00020600040101010101" charset="-122"/>
                <a:sym typeface="Manrope3 Medium" panose="00000606000000000000" pitchFamily="50" charset="0"/>
              </a:rPr>
              <a:t>Graduation Defense</a:t>
            </a:r>
          </a:p>
        </p:txBody>
      </p:sp>
      <p:pic>
        <p:nvPicPr>
          <p:cNvPr id="57" name="图片 56" descr="房间里的摆设布局&#10;&#10;描述已自动生成">
            <a:extLst>
              <a:ext uri="{FF2B5EF4-FFF2-40B4-BE49-F238E27FC236}">
                <a16:creationId xmlns:a16="http://schemas.microsoft.com/office/drawing/2014/main" id="{9F16ABBB-0B47-0FD3-947D-6AB3AD2E2543}"/>
              </a:ext>
            </a:extLst>
          </p:cNvPr>
          <p:cNvPicPr>
            <a:picLocks noChangeAspect="1"/>
          </p:cNvPicPr>
          <p:nvPr/>
        </p:nvPicPr>
        <p:blipFill>
          <a:blip r:embed="rId4">
            <a:extLst>
              <a:ext uri="{28A0092B-C50C-407E-A947-70E740481C1C}">
                <a14:useLocalDpi xmlns:a14="http://schemas.microsoft.com/office/drawing/2010/main" val="0"/>
              </a:ext>
            </a:extLst>
          </a:blip>
          <a:srcRect l="1974" t="12286" r="598" b="39467"/>
          <a:stretch>
            <a:fillRect/>
          </a:stretch>
        </p:blipFill>
        <p:spPr>
          <a:xfrm>
            <a:off x="941860" y="1828499"/>
            <a:ext cx="6344920" cy="2356485"/>
          </a:xfrm>
          <a:custGeom>
            <a:avLst/>
            <a:gdLst>
              <a:gd name="connsiteX0" fmla="*/ 0 w 6344920"/>
              <a:gd name="connsiteY0" fmla="*/ 0 h 2356485"/>
              <a:gd name="connsiteX1" fmla="*/ 6344920 w 6344920"/>
              <a:gd name="connsiteY1" fmla="*/ 0 h 2356485"/>
              <a:gd name="connsiteX2" fmla="*/ 6344920 w 6344920"/>
              <a:gd name="connsiteY2" fmla="*/ 2356485 h 2356485"/>
              <a:gd name="connsiteX3" fmla="*/ 0 w 6344920"/>
              <a:gd name="connsiteY3" fmla="*/ 2356485 h 2356485"/>
              <a:gd name="connsiteX4" fmla="*/ 0 w 6344920"/>
              <a:gd name="connsiteY4" fmla="*/ 0 h 2356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4920" h="2356485">
                <a:moveTo>
                  <a:pt x="0" y="0"/>
                </a:moveTo>
                <a:lnTo>
                  <a:pt x="6344920" y="0"/>
                </a:lnTo>
                <a:lnTo>
                  <a:pt x="6344920" y="2356485"/>
                </a:lnTo>
                <a:lnTo>
                  <a:pt x="0" y="2356485"/>
                </a:lnTo>
                <a:lnTo>
                  <a:pt x="0" y="0"/>
                </a:lnTo>
                <a:close/>
              </a:path>
            </a:pathLst>
          </a:custGeom>
        </p:spPr>
      </p:pic>
      <p:pic>
        <p:nvPicPr>
          <p:cNvPr id="56" name="图片 55" descr="房间里的摆设布局&#10;&#10;描述已自动生成">
            <a:extLst>
              <a:ext uri="{FF2B5EF4-FFF2-40B4-BE49-F238E27FC236}">
                <a16:creationId xmlns:a16="http://schemas.microsoft.com/office/drawing/2014/main" id="{5151BD3E-3935-E993-843B-628F006B9A89}"/>
              </a:ext>
            </a:extLst>
          </p:cNvPr>
          <p:cNvPicPr>
            <a:picLocks noChangeAspect="1"/>
          </p:cNvPicPr>
          <p:nvPr/>
        </p:nvPicPr>
        <p:blipFill>
          <a:blip r:embed="rId4">
            <a:extLst>
              <a:ext uri="{28A0092B-C50C-407E-A947-70E740481C1C}">
                <a14:useLocalDpi xmlns:a14="http://schemas.microsoft.com/office/drawing/2010/main" val="0"/>
              </a:ext>
            </a:extLst>
          </a:blip>
          <a:srcRect l="1954" t="62574" r="68696"/>
          <a:stretch>
            <a:fillRect/>
          </a:stretch>
        </p:blipFill>
        <p:spPr>
          <a:xfrm>
            <a:off x="940589" y="4284679"/>
            <a:ext cx="1911350" cy="1828009"/>
          </a:xfrm>
          <a:custGeom>
            <a:avLst/>
            <a:gdLst>
              <a:gd name="connsiteX0" fmla="*/ 0 w 1911350"/>
              <a:gd name="connsiteY0" fmla="*/ 0 h 1828009"/>
              <a:gd name="connsiteX1" fmla="*/ 1911350 w 1911350"/>
              <a:gd name="connsiteY1" fmla="*/ 0 h 1828009"/>
              <a:gd name="connsiteX2" fmla="*/ 1911350 w 1911350"/>
              <a:gd name="connsiteY2" fmla="*/ 1828009 h 1828009"/>
              <a:gd name="connsiteX3" fmla="*/ 0 w 1911350"/>
              <a:gd name="connsiteY3" fmla="*/ 1828009 h 1828009"/>
              <a:gd name="connsiteX4" fmla="*/ 0 w 1911350"/>
              <a:gd name="connsiteY4" fmla="*/ 0 h 1828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350" h="1828009">
                <a:moveTo>
                  <a:pt x="0" y="0"/>
                </a:moveTo>
                <a:lnTo>
                  <a:pt x="1911350" y="0"/>
                </a:lnTo>
                <a:lnTo>
                  <a:pt x="1911350" y="1828009"/>
                </a:lnTo>
                <a:lnTo>
                  <a:pt x="0" y="1828009"/>
                </a:lnTo>
                <a:lnTo>
                  <a:pt x="0" y="0"/>
                </a:lnTo>
                <a:close/>
              </a:path>
            </a:pathLst>
          </a:custGeom>
        </p:spPr>
      </p:pic>
      <p:pic>
        <p:nvPicPr>
          <p:cNvPr id="54" name="图片 53" descr="房间里的摆设布局&#10;&#10;描述已自动生成">
            <a:extLst>
              <a:ext uri="{FF2B5EF4-FFF2-40B4-BE49-F238E27FC236}">
                <a16:creationId xmlns:a16="http://schemas.microsoft.com/office/drawing/2014/main" id="{E842F094-ED3F-DA72-8D4A-3FA9805A5585}"/>
              </a:ext>
            </a:extLst>
          </p:cNvPr>
          <p:cNvPicPr>
            <a:picLocks noChangeAspect="1"/>
          </p:cNvPicPr>
          <p:nvPr/>
        </p:nvPicPr>
        <p:blipFill>
          <a:blip r:embed="rId4">
            <a:extLst>
              <a:ext uri="{28A0092B-C50C-407E-A947-70E740481C1C}">
                <a14:useLocalDpi xmlns:a14="http://schemas.microsoft.com/office/drawing/2010/main" val="0"/>
              </a:ext>
            </a:extLst>
          </a:blip>
          <a:srcRect l="1954" t="100000" r="68696" b="-1693"/>
          <a:stretch>
            <a:fillRect/>
          </a:stretch>
        </p:blipFill>
        <p:spPr>
          <a:xfrm>
            <a:off x="940589" y="6112688"/>
            <a:ext cx="1911350" cy="82706"/>
          </a:xfrm>
          <a:custGeom>
            <a:avLst/>
            <a:gdLst>
              <a:gd name="connsiteX0" fmla="*/ 0 w 1911350"/>
              <a:gd name="connsiteY0" fmla="*/ 0 h 82706"/>
              <a:gd name="connsiteX1" fmla="*/ 1911350 w 1911350"/>
              <a:gd name="connsiteY1" fmla="*/ 0 h 82706"/>
              <a:gd name="connsiteX2" fmla="*/ 1911350 w 1911350"/>
              <a:gd name="connsiteY2" fmla="*/ 82706 h 82706"/>
              <a:gd name="connsiteX3" fmla="*/ 0 w 1911350"/>
              <a:gd name="connsiteY3" fmla="*/ 82706 h 82706"/>
              <a:gd name="connsiteX4" fmla="*/ 0 w 1911350"/>
              <a:gd name="connsiteY4" fmla="*/ 0 h 82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350" h="82706">
                <a:moveTo>
                  <a:pt x="0" y="0"/>
                </a:moveTo>
                <a:lnTo>
                  <a:pt x="1911350" y="0"/>
                </a:lnTo>
                <a:lnTo>
                  <a:pt x="1911350" y="82706"/>
                </a:lnTo>
                <a:lnTo>
                  <a:pt x="0" y="82706"/>
                </a:lnTo>
                <a:lnTo>
                  <a:pt x="0" y="0"/>
                </a:lnTo>
                <a:close/>
              </a:path>
            </a:pathLst>
          </a:custGeom>
        </p:spPr>
      </p:pic>
      <p:sp>
        <p:nvSpPr>
          <p:cNvPr id="50" name="矩形 49">
            <a:extLst>
              <a:ext uri="{FF2B5EF4-FFF2-40B4-BE49-F238E27FC236}">
                <a16:creationId xmlns:a16="http://schemas.microsoft.com/office/drawing/2014/main" id="{42C03A86-6B06-5673-37BA-8EDB8093EB86}"/>
              </a:ext>
            </a:extLst>
          </p:cNvPr>
          <p:cNvSpPr/>
          <p:nvPr/>
        </p:nvSpPr>
        <p:spPr>
          <a:xfrm>
            <a:off x="2873096" y="4284525"/>
            <a:ext cx="4413815" cy="1828010"/>
          </a:xfrm>
          <a:prstGeom prst="rect">
            <a:avLst/>
          </a:prstGeom>
          <a:gradFill flip="none" rotWithShape="1">
            <a:gsLst>
              <a:gs pos="0">
                <a:schemeClr val="accent4"/>
              </a:gs>
              <a:gs pos="100000">
                <a:schemeClr val="accent3"/>
              </a:gs>
            </a:gsLst>
            <a:lin ang="13500000" scaled="1"/>
            <a:tileRect/>
          </a:grad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3765" rtl="0" eaLnBrk="1" latinLnBrk="0" hangingPunct="1">
              <a:defRPr sz="1900" kern="1200">
                <a:solidFill>
                  <a:schemeClr val="lt1"/>
                </a:solidFill>
                <a:latin typeface="+mn-lt"/>
                <a:ea typeface="+mn-ea"/>
                <a:cs typeface="+mn-cs"/>
              </a:defRPr>
            </a:lvl1pPr>
            <a:lvl2pPr marL="457200" algn="l" defTabSz="913765" rtl="0" eaLnBrk="1" latinLnBrk="0" hangingPunct="1">
              <a:defRPr sz="1900" kern="1200">
                <a:solidFill>
                  <a:schemeClr val="lt1"/>
                </a:solidFill>
                <a:latin typeface="+mn-lt"/>
                <a:ea typeface="+mn-ea"/>
                <a:cs typeface="+mn-cs"/>
              </a:defRPr>
            </a:lvl2pPr>
            <a:lvl3pPr marL="914400" algn="l" defTabSz="913765" rtl="0" eaLnBrk="1" latinLnBrk="0" hangingPunct="1">
              <a:defRPr sz="1900" kern="1200">
                <a:solidFill>
                  <a:schemeClr val="lt1"/>
                </a:solidFill>
                <a:latin typeface="+mn-lt"/>
                <a:ea typeface="+mn-ea"/>
                <a:cs typeface="+mn-cs"/>
              </a:defRPr>
            </a:lvl3pPr>
            <a:lvl4pPr marL="1371600" algn="l" defTabSz="913765" rtl="0" eaLnBrk="1" latinLnBrk="0" hangingPunct="1">
              <a:defRPr sz="1900" kern="1200">
                <a:solidFill>
                  <a:schemeClr val="lt1"/>
                </a:solidFill>
                <a:latin typeface="+mn-lt"/>
                <a:ea typeface="+mn-ea"/>
                <a:cs typeface="+mn-cs"/>
              </a:defRPr>
            </a:lvl4pPr>
            <a:lvl5pPr marL="1828800" algn="l" defTabSz="913765" rtl="0" eaLnBrk="1" latinLnBrk="0" hangingPunct="1">
              <a:defRPr sz="1900" kern="1200">
                <a:solidFill>
                  <a:schemeClr val="lt1"/>
                </a:solidFill>
                <a:latin typeface="+mn-lt"/>
                <a:ea typeface="+mn-ea"/>
                <a:cs typeface="+mn-cs"/>
              </a:defRPr>
            </a:lvl5pPr>
            <a:lvl6pPr marL="2286000" algn="l" defTabSz="913765" rtl="0" eaLnBrk="1" latinLnBrk="0" hangingPunct="1">
              <a:defRPr sz="1900" kern="1200">
                <a:solidFill>
                  <a:schemeClr val="lt1"/>
                </a:solidFill>
                <a:latin typeface="+mn-lt"/>
                <a:ea typeface="+mn-ea"/>
                <a:cs typeface="+mn-cs"/>
              </a:defRPr>
            </a:lvl6pPr>
            <a:lvl7pPr marL="2743200" algn="l" defTabSz="913765" rtl="0" eaLnBrk="1" latinLnBrk="0" hangingPunct="1">
              <a:defRPr sz="1900" kern="1200">
                <a:solidFill>
                  <a:schemeClr val="lt1"/>
                </a:solidFill>
                <a:latin typeface="+mn-lt"/>
                <a:ea typeface="+mn-ea"/>
                <a:cs typeface="+mn-cs"/>
              </a:defRPr>
            </a:lvl7pPr>
            <a:lvl8pPr marL="3200400" algn="l" defTabSz="913765" rtl="0" eaLnBrk="1" latinLnBrk="0" hangingPunct="1">
              <a:defRPr sz="1900" kern="1200">
                <a:solidFill>
                  <a:schemeClr val="lt1"/>
                </a:solidFill>
                <a:latin typeface="+mn-lt"/>
                <a:ea typeface="+mn-ea"/>
                <a:cs typeface="+mn-cs"/>
              </a:defRPr>
            </a:lvl8pPr>
            <a:lvl9pPr marL="3657600" algn="l" defTabSz="913765" rtl="0" eaLnBrk="1" latinLnBrk="0" hangingPunct="1">
              <a:defRPr sz="1900" kern="1200">
                <a:solidFill>
                  <a:schemeClr val="lt1"/>
                </a:solidFill>
                <a:latin typeface="+mn-lt"/>
                <a:ea typeface="+mn-ea"/>
                <a:cs typeface="+mn-cs"/>
              </a:defRPr>
            </a:lvl9pPr>
          </a:lstStyle>
          <a:p>
            <a:pPr algn="ctr"/>
            <a:endParaRPr lang="zh-CN" altLang="en-US" dirty="0">
              <a:cs typeface="OPPOSans M" panose="00020600040101010101" charset="-122"/>
              <a:sym typeface="+mn-lt"/>
            </a:endParaRPr>
          </a:p>
        </p:txBody>
      </p:sp>
      <p:sp>
        <p:nvSpPr>
          <p:cNvPr id="51" name="矩形 50">
            <a:extLst>
              <a:ext uri="{FF2B5EF4-FFF2-40B4-BE49-F238E27FC236}">
                <a16:creationId xmlns:a16="http://schemas.microsoft.com/office/drawing/2014/main" id="{4FD58309-C778-A1C3-2D0F-15C938D1D0B1}"/>
              </a:ext>
            </a:extLst>
          </p:cNvPr>
          <p:cNvSpPr>
            <a:spLocks noChangeArrowheads="1"/>
          </p:cNvSpPr>
          <p:nvPr/>
        </p:nvSpPr>
        <p:spPr bwMode="auto">
          <a:xfrm>
            <a:off x="3114829" y="4466053"/>
            <a:ext cx="2292921" cy="43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noAutofit/>
          </a:bodyPr>
          <a:lstStyle>
            <a:defPPr>
              <a:defRPr lang="zh-CN"/>
            </a:defPPr>
            <a:lvl1pPr marL="0" algn="l" defTabSz="913765" rtl="0" eaLnBrk="1" latinLnBrk="0" hangingPunct="1">
              <a:defRPr sz="1900" kern="1200">
                <a:solidFill>
                  <a:schemeClr val="tx1"/>
                </a:solidFill>
                <a:latin typeface="+mn-lt"/>
                <a:ea typeface="+mn-ea"/>
                <a:cs typeface="+mn-cs"/>
              </a:defRPr>
            </a:lvl1pPr>
            <a:lvl2pPr marL="457200" algn="l" defTabSz="913765" rtl="0" eaLnBrk="1" latinLnBrk="0" hangingPunct="1">
              <a:defRPr sz="1900" kern="1200">
                <a:solidFill>
                  <a:schemeClr val="tx1"/>
                </a:solidFill>
                <a:latin typeface="+mn-lt"/>
                <a:ea typeface="+mn-ea"/>
                <a:cs typeface="+mn-cs"/>
              </a:defRPr>
            </a:lvl2pPr>
            <a:lvl3pPr marL="914400" algn="l" defTabSz="913765" rtl="0" eaLnBrk="1" latinLnBrk="0" hangingPunct="1">
              <a:defRPr sz="1900" kern="1200">
                <a:solidFill>
                  <a:schemeClr val="tx1"/>
                </a:solidFill>
                <a:latin typeface="+mn-lt"/>
                <a:ea typeface="+mn-ea"/>
                <a:cs typeface="+mn-cs"/>
              </a:defRPr>
            </a:lvl3pPr>
            <a:lvl4pPr marL="1371600" algn="l" defTabSz="913765" rtl="0" eaLnBrk="1" latinLnBrk="0" hangingPunct="1">
              <a:defRPr sz="1900" kern="1200">
                <a:solidFill>
                  <a:schemeClr val="tx1"/>
                </a:solidFill>
                <a:latin typeface="+mn-lt"/>
                <a:ea typeface="+mn-ea"/>
                <a:cs typeface="+mn-cs"/>
              </a:defRPr>
            </a:lvl4pPr>
            <a:lvl5pPr marL="1828800" algn="l" defTabSz="913765" rtl="0" eaLnBrk="1" latinLnBrk="0" hangingPunct="1">
              <a:defRPr sz="1900" kern="1200">
                <a:solidFill>
                  <a:schemeClr val="tx1"/>
                </a:solidFill>
                <a:latin typeface="+mn-lt"/>
                <a:ea typeface="+mn-ea"/>
                <a:cs typeface="+mn-cs"/>
              </a:defRPr>
            </a:lvl5pPr>
            <a:lvl6pPr marL="2286000" algn="l" defTabSz="913765" rtl="0" eaLnBrk="1" latinLnBrk="0" hangingPunct="1">
              <a:defRPr sz="1900" kern="1200">
                <a:solidFill>
                  <a:schemeClr val="tx1"/>
                </a:solidFill>
                <a:latin typeface="+mn-lt"/>
                <a:ea typeface="+mn-ea"/>
                <a:cs typeface="+mn-cs"/>
              </a:defRPr>
            </a:lvl6pPr>
            <a:lvl7pPr marL="2743200" algn="l" defTabSz="913765" rtl="0" eaLnBrk="1" latinLnBrk="0" hangingPunct="1">
              <a:defRPr sz="1900" kern="1200">
                <a:solidFill>
                  <a:schemeClr val="tx1"/>
                </a:solidFill>
                <a:latin typeface="+mn-lt"/>
                <a:ea typeface="+mn-ea"/>
                <a:cs typeface="+mn-cs"/>
              </a:defRPr>
            </a:lvl7pPr>
            <a:lvl8pPr marL="3200400" algn="l" defTabSz="913765" rtl="0" eaLnBrk="1" latinLnBrk="0" hangingPunct="1">
              <a:defRPr sz="1900" kern="1200">
                <a:solidFill>
                  <a:schemeClr val="tx1"/>
                </a:solidFill>
                <a:latin typeface="+mn-lt"/>
                <a:ea typeface="+mn-ea"/>
                <a:cs typeface="+mn-cs"/>
              </a:defRPr>
            </a:lvl8pPr>
            <a:lvl9pPr marL="3657600" algn="l" defTabSz="913765" rtl="0" eaLnBrk="1" latinLnBrk="0" hangingPunct="1">
              <a:defRPr sz="1900" kern="1200">
                <a:solidFill>
                  <a:schemeClr val="tx1"/>
                </a:solidFill>
                <a:latin typeface="+mn-lt"/>
                <a:ea typeface="+mn-ea"/>
                <a:cs typeface="+mn-cs"/>
              </a:defRPr>
            </a:lvl9pPr>
          </a:lstStyle>
          <a:p>
            <a:pPr defTabSz="914400"/>
            <a:r>
              <a:rPr lang="zh-CN" altLang="en-US" sz="2400" dirty="0">
                <a:solidFill>
                  <a:schemeClr val="bg1"/>
                </a:solidFill>
                <a:latin typeface="思源黑体 CN Bold" panose="020B0800000000000000" pitchFamily="34" charset="-122"/>
                <a:ea typeface="思源黑体 CN Bold" panose="020B0800000000000000" pitchFamily="34" charset="-122"/>
                <a:cs typeface="+mn-ea"/>
                <a:sym typeface="思源黑体 CN Bold" panose="020B0800000000000000" pitchFamily="34" charset="-122"/>
              </a:rPr>
              <a:t>外立面广告投放</a:t>
            </a:r>
          </a:p>
        </p:txBody>
      </p:sp>
      <p:sp>
        <p:nvSpPr>
          <p:cNvPr id="52" name="矩形 51">
            <a:extLst>
              <a:ext uri="{FF2B5EF4-FFF2-40B4-BE49-F238E27FC236}">
                <a16:creationId xmlns:a16="http://schemas.microsoft.com/office/drawing/2014/main" id="{78F21461-FD81-FA16-5BC7-40E04F7DA2AA}"/>
              </a:ext>
            </a:extLst>
          </p:cNvPr>
          <p:cNvSpPr/>
          <p:nvPr/>
        </p:nvSpPr>
        <p:spPr>
          <a:xfrm>
            <a:off x="3114829" y="4958837"/>
            <a:ext cx="3931920" cy="911083"/>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atinLnBrk="1">
              <a:lnSpc>
                <a:spcPct val="130000"/>
              </a:lnSpc>
            </a:pPr>
            <a:r>
              <a:rPr lang="zh-CN" altLang="en-US" sz="1400" dirty="0">
                <a:solidFill>
                  <a:schemeClr val="bg1"/>
                </a:solidFill>
                <a:cs typeface="+mn-ea"/>
                <a:sym typeface="+mn-lt"/>
              </a:rPr>
              <a:t>此处添加正文，文字是您思想的提炼，为了演示发布的良好效果此处添加正文此处添加正文，文字是您思想的提炼，为了演示发布的良好效果</a:t>
            </a:r>
          </a:p>
        </p:txBody>
      </p:sp>
      <p:sp>
        <p:nvSpPr>
          <p:cNvPr id="58" name="1">
            <a:extLst>
              <a:ext uri="{FF2B5EF4-FFF2-40B4-BE49-F238E27FC236}">
                <a16:creationId xmlns:a16="http://schemas.microsoft.com/office/drawing/2014/main" id="{77636EA1-4C6B-A60C-B863-A20B0BABF873}"/>
              </a:ext>
            </a:extLst>
          </p:cNvPr>
          <p:cNvSpPr/>
          <p:nvPr/>
        </p:nvSpPr>
        <p:spPr>
          <a:xfrm>
            <a:off x="7707556" y="2250200"/>
            <a:ext cx="3640014" cy="1198800"/>
          </a:xfrm>
          <a:prstGeom prst="roundRect">
            <a:avLst>
              <a:gd name="adj" fmla="val 9500"/>
            </a:avLst>
          </a:prstGeom>
          <a:solidFill>
            <a:schemeClr val="bg1"/>
          </a:solidFill>
          <a:ln w="25400" cap="flat" cmpd="sng" algn="ctr">
            <a:gradFill>
              <a:gsLst>
                <a:gs pos="0">
                  <a:schemeClr val="accent6">
                    <a:alpha val="0"/>
                  </a:schemeClr>
                </a:gs>
                <a:gs pos="100000">
                  <a:schemeClr val="accent6"/>
                </a:gs>
              </a:gsLst>
              <a:lin ang="5400000" scaled="1"/>
            </a:gradFill>
            <a:prstDash val="solid"/>
            <a:miter lim="800000"/>
          </a:ln>
          <a:effectLst>
            <a:outerShdw blurRad="533400" dist="165100" dir="5400000" algn="t" rotWithShape="0">
              <a:schemeClr val="accent6">
                <a:alpha val="10000"/>
              </a:schemeClr>
            </a:outerShdw>
          </a:effectLst>
        </p:spPr>
        <p:txBody>
          <a:bodyPr anchor="ctr">
            <a:noAutofit/>
          </a:bodyPr>
          <a:lstStyle/>
          <a:p>
            <a:pPr algn="ctr"/>
            <a:endParaRPr kern="0" dirty="0">
              <a:solidFill>
                <a:prstClr val="white"/>
              </a:solidFill>
              <a:cs typeface="+mn-ea"/>
              <a:sym typeface="+mn-lt"/>
            </a:endParaRPr>
          </a:p>
        </p:txBody>
      </p:sp>
      <p:sp>
        <p:nvSpPr>
          <p:cNvPr id="59" name="2">
            <a:extLst>
              <a:ext uri="{FF2B5EF4-FFF2-40B4-BE49-F238E27FC236}">
                <a16:creationId xmlns:a16="http://schemas.microsoft.com/office/drawing/2014/main" id="{DC387E56-28CC-2209-BC2C-D3C23FA5096B}"/>
              </a:ext>
            </a:extLst>
          </p:cNvPr>
          <p:cNvSpPr/>
          <p:nvPr/>
        </p:nvSpPr>
        <p:spPr>
          <a:xfrm>
            <a:off x="7776607" y="1832025"/>
            <a:ext cx="2215413" cy="614789"/>
          </a:xfrm>
          <a:prstGeom prst="round2DiagRect">
            <a:avLst>
              <a:gd name="adj1" fmla="val 50000"/>
              <a:gd name="adj2" fmla="val 0"/>
            </a:avLst>
          </a:prstGeom>
          <a:gradFill flip="none" rotWithShape="1">
            <a:gsLst>
              <a:gs pos="0">
                <a:schemeClr val="accent6"/>
              </a:gs>
              <a:gs pos="100000">
                <a:schemeClr val="accent5"/>
              </a:gs>
            </a:gsLst>
            <a:lin ang="16200000" scaled="1"/>
            <a:tileRect/>
          </a:gradFill>
          <a:ln w="28575">
            <a:noFill/>
          </a:ln>
          <a:effectLst>
            <a:outerShdw blurRad="330200" dist="177800" dir="5400000" algn="t" rotWithShape="0">
              <a:schemeClr val="accent6">
                <a:lumMod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cs typeface="OPPOSans M" panose="00020600040101010101" charset="-122"/>
              <a:sym typeface="+mn-lt"/>
            </a:endParaRPr>
          </a:p>
        </p:txBody>
      </p:sp>
      <p:sp>
        <p:nvSpPr>
          <p:cNvPr id="60" name="10">
            <a:extLst>
              <a:ext uri="{FF2B5EF4-FFF2-40B4-BE49-F238E27FC236}">
                <a16:creationId xmlns:a16="http://schemas.microsoft.com/office/drawing/2014/main" id="{9AB713CB-7C8F-2CA8-B1BA-1729B37B6D33}"/>
              </a:ext>
            </a:extLst>
          </p:cNvPr>
          <p:cNvSpPr/>
          <p:nvPr/>
        </p:nvSpPr>
        <p:spPr>
          <a:xfrm>
            <a:off x="7855435" y="2615024"/>
            <a:ext cx="3163890" cy="631007"/>
          </a:xfrm>
          <a:prstGeom prst="rect">
            <a:avLst/>
          </a:prstGeom>
        </p:spPr>
        <p:txBody>
          <a:bodyPr wrap="square">
            <a:noAutofit/>
          </a:bodyPr>
          <a:lstStyle/>
          <a:p>
            <a:pPr latinLnBrk="1">
              <a:lnSpc>
                <a:spcPct val="130000"/>
              </a:lnSpc>
            </a:pPr>
            <a:r>
              <a:rPr lang="zh-CN" altLang="en-US" sz="1400" dirty="0">
                <a:solidFill>
                  <a:schemeClr val="bg2">
                    <a:lumMod val="25000"/>
                  </a:schemeClr>
                </a:solidFill>
                <a:cs typeface="+mn-ea"/>
                <a:sym typeface="+mn-lt"/>
              </a:rPr>
              <a:t>此处添加正文，文字是您思想的提炼，为了演示发布的良好效果</a:t>
            </a:r>
          </a:p>
        </p:txBody>
      </p:sp>
      <p:sp>
        <p:nvSpPr>
          <p:cNvPr id="61" name="文本框 60">
            <a:extLst>
              <a:ext uri="{FF2B5EF4-FFF2-40B4-BE49-F238E27FC236}">
                <a16:creationId xmlns:a16="http://schemas.microsoft.com/office/drawing/2014/main" id="{3905A58F-6BE8-164E-4819-0E7256F73309}"/>
              </a:ext>
            </a:extLst>
          </p:cNvPr>
          <p:cNvSpPr txBox="1"/>
          <p:nvPr/>
        </p:nvSpPr>
        <p:spPr>
          <a:xfrm>
            <a:off x="7935175" y="1908587"/>
            <a:ext cx="1898277" cy="461665"/>
          </a:xfrm>
          <a:prstGeom prst="rect">
            <a:avLst/>
          </a:prstGeom>
          <a:noFill/>
        </p:spPr>
        <p:txBody>
          <a:bodyPr wrap="none" rtlCol="0" anchor="ctr" anchorCtr="0">
            <a:noAutofit/>
          </a:bodyPr>
          <a:lstStyle/>
          <a:p>
            <a:pPr algn="ctr"/>
            <a:r>
              <a:rPr lang="zh-CN" altLang="en-US" sz="2400" dirty="0">
                <a:solidFill>
                  <a:schemeClr val="bg1"/>
                </a:solidFill>
                <a:latin typeface="思源黑体 CN Bold" panose="020B0800000000000000" pitchFamily="34" charset="-122"/>
                <a:ea typeface="思源黑体 CN Bold" panose="020B0800000000000000" pitchFamily="34" charset="-122"/>
                <a:cs typeface="OPPOSans B" panose="00020600040101010101" charset="-122"/>
                <a:sym typeface="思源黑体 CN Bold" panose="020B0800000000000000" pitchFamily="34" charset="-122"/>
              </a:rPr>
              <a:t>街道</a:t>
            </a:r>
            <a:r>
              <a:rPr lang="en-US" altLang="zh-CN" sz="2400" dirty="0">
                <a:solidFill>
                  <a:schemeClr val="bg1"/>
                </a:solidFill>
                <a:latin typeface="思源黑体 CN Bold" panose="020B0800000000000000" pitchFamily="34" charset="-122"/>
                <a:ea typeface="思源黑体 CN Bold" panose="020B0800000000000000" pitchFamily="34" charset="-122"/>
                <a:cs typeface="OPPOSans B" panose="00020600040101010101" charset="-122"/>
                <a:sym typeface="思源黑体 CN Bold" panose="020B0800000000000000" pitchFamily="34" charset="-122"/>
              </a:rPr>
              <a:t>DM</a:t>
            </a:r>
            <a:r>
              <a:rPr lang="zh-CN" altLang="en-US" sz="2400" dirty="0">
                <a:solidFill>
                  <a:schemeClr val="bg1"/>
                </a:solidFill>
                <a:latin typeface="思源黑体 CN Bold" panose="020B0800000000000000" pitchFamily="34" charset="-122"/>
                <a:ea typeface="思源黑体 CN Bold" panose="020B0800000000000000" pitchFamily="34" charset="-122"/>
                <a:cs typeface="OPPOSans B" panose="00020600040101010101" charset="-122"/>
                <a:sym typeface="思源黑体 CN Bold" panose="020B0800000000000000" pitchFamily="34" charset="-122"/>
              </a:rPr>
              <a:t>派发</a:t>
            </a:r>
          </a:p>
        </p:txBody>
      </p:sp>
      <p:pic>
        <p:nvPicPr>
          <p:cNvPr id="63" name="图片 62">
            <a:extLst>
              <a:ext uri="{FF2B5EF4-FFF2-40B4-BE49-F238E27FC236}">
                <a16:creationId xmlns:a16="http://schemas.microsoft.com/office/drawing/2014/main" id="{ACF10E04-2D13-2A44-69BA-2CB96BDE84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97557" y="3439520"/>
            <a:ext cx="2970066" cy="2970066"/>
          </a:xfrm>
          <a:prstGeom prst="rect">
            <a:avLst/>
          </a:prstGeom>
        </p:spPr>
      </p:pic>
      <p:grpSp>
        <p:nvGrpSpPr>
          <p:cNvPr id="31" name="组合 30">
            <a:extLst>
              <a:ext uri="{FF2B5EF4-FFF2-40B4-BE49-F238E27FC236}">
                <a16:creationId xmlns:a16="http://schemas.microsoft.com/office/drawing/2014/main" id="{A05E64FC-C22E-9585-F4D0-14D6F817330D}"/>
              </a:ext>
            </a:extLst>
          </p:cNvPr>
          <p:cNvGrpSpPr/>
          <p:nvPr/>
        </p:nvGrpSpPr>
        <p:grpSpPr>
          <a:xfrm>
            <a:off x="10773673" y="972654"/>
            <a:ext cx="808727" cy="405940"/>
            <a:chOff x="8863100" y="1084424"/>
            <a:chExt cx="808727" cy="405940"/>
          </a:xfrm>
          <a:gradFill>
            <a:gsLst>
              <a:gs pos="0">
                <a:schemeClr val="accent4">
                  <a:alpha val="50000"/>
                </a:schemeClr>
              </a:gs>
              <a:gs pos="100000">
                <a:schemeClr val="accent3">
                  <a:lumMod val="75000"/>
                </a:schemeClr>
              </a:gs>
            </a:gsLst>
            <a:lin ang="16200000" scaled="1"/>
          </a:gradFill>
        </p:grpSpPr>
        <p:sp>
          <p:nvSpPr>
            <p:cNvPr id="32" name="等腰三角形 31">
              <a:extLst>
                <a:ext uri="{FF2B5EF4-FFF2-40B4-BE49-F238E27FC236}">
                  <a16:creationId xmlns:a16="http://schemas.microsoft.com/office/drawing/2014/main" id="{0E227066-000D-65F4-F337-27027CCBFF96}"/>
                </a:ext>
              </a:extLst>
            </p:cNvPr>
            <p:cNvSpPr/>
            <p:nvPr/>
          </p:nvSpPr>
          <p:spPr>
            <a:xfrm>
              <a:off x="8863100" y="1198065"/>
              <a:ext cx="339067" cy="292299"/>
            </a:xfrm>
            <a:prstGeom prst="triangle">
              <a:avLst/>
            </a:prstGeom>
            <a:grp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sp>
          <p:nvSpPr>
            <p:cNvPr id="33" name="等腰三角形 32">
              <a:extLst>
                <a:ext uri="{FF2B5EF4-FFF2-40B4-BE49-F238E27FC236}">
                  <a16:creationId xmlns:a16="http://schemas.microsoft.com/office/drawing/2014/main" id="{2622936F-E407-A3D1-B6CF-44F5FB454CA8}"/>
                </a:ext>
              </a:extLst>
            </p:cNvPr>
            <p:cNvSpPr/>
            <p:nvPr/>
          </p:nvSpPr>
          <p:spPr>
            <a:xfrm rot="10800000">
              <a:off x="9097930" y="1084424"/>
              <a:ext cx="339067" cy="292299"/>
            </a:xfrm>
            <a:prstGeom prst="triangle">
              <a:avLst/>
            </a:prstGeom>
            <a:grp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sp>
          <p:nvSpPr>
            <p:cNvPr id="34" name="等腰三角形 33">
              <a:extLst>
                <a:ext uri="{FF2B5EF4-FFF2-40B4-BE49-F238E27FC236}">
                  <a16:creationId xmlns:a16="http://schemas.microsoft.com/office/drawing/2014/main" id="{05E71FCF-FA45-7FE4-FFDC-0510F42F92D3}"/>
                </a:ext>
              </a:extLst>
            </p:cNvPr>
            <p:cNvSpPr/>
            <p:nvPr/>
          </p:nvSpPr>
          <p:spPr>
            <a:xfrm>
              <a:off x="9332760" y="1198065"/>
              <a:ext cx="339067" cy="292299"/>
            </a:xfrm>
            <a:prstGeom prst="triangle">
              <a:avLst/>
            </a:prstGeom>
            <a:grpFill/>
            <a:ln w="28575">
              <a:noFill/>
            </a:ln>
            <a:effectLst>
              <a:outerShdw blurRad="381000" dist="241300" dir="5400000" algn="t" rotWithShape="0">
                <a:schemeClr val="accent3">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grpSp>
    </p:spTree>
    <p:custDataLst>
      <p:tags r:id="rId1"/>
    </p:custDataLst>
    <p:extLst>
      <p:ext uri="{BB962C8B-B14F-4D97-AF65-F5344CB8AC3E}">
        <p14:creationId xmlns:p14="http://schemas.microsoft.com/office/powerpoint/2010/main" val="793004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50" name="文本框 49">
            <a:extLst>
              <a:ext uri="{FF2B5EF4-FFF2-40B4-BE49-F238E27FC236}">
                <a16:creationId xmlns:a16="http://schemas.microsoft.com/office/drawing/2014/main" id="{36FCD3E9-54E2-369D-E827-EA335D8323E9}"/>
              </a:ext>
            </a:extLst>
          </p:cNvPr>
          <p:cNvSpPr txBox="1"/>
          <p:nvPr/>
        </p:nvSpPr>
        <p:spPr>
          <a:xfrm>
            <a:off x="4044157" y="2225200"/>
            <a:ext cx="4103688" cy="1231106"/>
          </a:xfrm>
          <a:prstGeom prst="rect">
            <a:avLst/>
          </a:prstGeom>
          <a:noFill/>
        </p:spPr>
        <p:txBody>
          <a:bodyPr wrap="none" lIns="0" tIns="0" rIns="0" bIns="0" rtlCol="0" anchor="ctr" anchorCtr="0">
            <a:noAutofit/>
          </a:bodyPr>
          <a:lstStyle>
            <a:defPPr>
              <a:defRPr lang="zh-CN"/>
            </a:defPPr>
            <a:lvl1pPr>
              <a:lnSpc>
                <a:spcPct val="90000"/>
              </a:lnSpc>
              <a:defRPr sz="5400">
                <a:ln w="25400">
                  <a:noFill/>
                </a:ln>
                <a:gradFill>
                  <a:gsLst>
                    <a:gs pos="0">
                      <a:srgbClr val="1648EA"/>
                    </a:gs>
                    <a:gs pos="100000">
                      <a:srgbClr val="567DF8"/>
                    </a:gs>
                  </a:gsLst>
                  <a:lin ang="10800000" scaled="0"/>
                </a:gradFill>
                <a:effectLst>
                  <a:outerShdw blurRad="381000" dist="63500" dir="5400000" algn="t" rotWithShape="0">
                    <a:srgbClr val="0A1C56">
                      <a:alpha val="15000"/>
                    </a:srgbClr>
                  </a:outerShdw>
                </a:effectLst>
                <a:latin typeface="+mj-ea"/>
                <a:ea typeface="+mj-ea"/>
                <a:cs typeface="OPPOSans H" panose="00020600040101010101"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0" b="0" i="0" u="none" strike="noStrike" kern="1200" cap="none" spc="0" normalizeH="0" baseline="0" noProof="0" dirty="0">
                <a:ln>
                  <a:noFill/>
                </a:ln>
                <a:gradFill>
                  <a:gsLst>
                    <a:gs pos="0">
                      <a:schemeClr val="accent4"/>
                    </a:gs>
                    <a:gs pos="100000">
                      <a:schemeClr val="accent3"/>
                    </a:gs>
                  </a:gsLst>
                  <a:lin ang="13500000" scaled="1"/>
                </a:gradFill>
                <a:effectLst/>
                <a:uLnTx/>
                <a:uFillTx/>
                <a:latin typeface="思源黑体 CN Medium" panose="020B0600000000000000" pitchFamily="34" charset="-122"/>
                <a:ea typeface="思源黑体 CN Medium" panose="020B0600000000000000" pitchFamily="34" charset="-122"/>
                <a:cs typeface="OPPOSans H" panose="00020600040101010101" pitchFamily="18" charset="-122"/>
                <a:sym typeface="思源黑体 CN Medium" panose="020B0600000000000000" pitchFamily="34" charset="-122"/>
              </a:rPr>
              <a:t>项目执行</a:t>
            </a:r>
          </a:p>
        </p:txBody>
      </p:sp>
      <p:sp>
        <p:nvSpPr>
          <p:cNvPr id="54" name="文本框 53">
            <a:extLst>
              <a:ext uri="{FF2B5EF4-FFF2-40B4-BE49-F238E27FC236}">
                <a16:creationId xmlns:a16="http://schemas.microsoft.com/office/drawing/2014/main" id="{4BD3A4CD-BA0A-C39F-DE23-C2A41FB58312}"/>
              </a:ext>
            </a:extLst>
          </p:cNvPr>
          <p:cNvSpPr txBox="1"/>
          <p:nvPr/>
        </p:nvSpPr>
        <p:spPr>
          <a:xfrm>
            <a:off x="4817317" y="1277864"/>
            <a:ext cx="2557367" cy="830997"/>
          </a:xfrm>
          <a:prstGeom prst="rect">
            <a:avLst/>
          </a:prstGeom>
          <a:noFill/>
        </p:spPr>
        <p:txBody>
          <a:bodyPr wrap="none" rtlCol="0" anchor="ctr" anchorCtr="0">
            <a:noAutofit/>
          </a:bodyPr>
          <a:lstStyle>
            <a:defPPr>
              <a:defRPr lang="zh-CN"/>
            </a:defPPr>
            <a:lvl1pPr algn="ctr">
              <a:defRPr sz="4800">
                <a:ln>
                  <a:solidFill>
                    <a:schemeClr val="tx1">
                      <a:lumMod val="95000"/>
                      <a:lumOff val="5000"/>
                    </a:schemeClr>
                  </a:solidFill>
                </a:ln>
                <a:noFill/>
                <a:latin typeface="思源黑体 CN Bold" panose="020B0800000000000000" pitchFamily="34" charset="-122"/>
                <a:ea typeface="OPPOSans B" panose="00020600040101010101" charset="-122"/>
                <a:cs typeface="OPPOSans B" panose="00020600040101010101" charset="-122"/>
              </a:defRPr>
            </a:lvl1pPr>
          </a:lstStyle>
          <a:p>
            <a:r>
              <a:rPr lang="en-US" altLang="zh-CN" dirty="0">
                <a:solidFill>
                  <a:schemeClr val="accent2"/>
                </a:solidFill>
                <a:sym typeface="Manrope3 Bold" panose="00000800000000000000" pitchFamily="50" charset="0"/>
              </a:rPr>
              <a:t>TATR 02</a:t>
            </a:r>
            <a:endParaRPr lang="zh-CN" altLang="en-US" dirty="0">
              <a:solidFill>
                <a:schemeClr val="accent2"/>
              </a:solidFill>
              <a:sym typeface="Manrope3 Bold" panose="00000800000000000000" pitchFamily="50" charset="0"/>
            </a:endParaRPr>
          </a:p>
        </p:txBody>
      </p:sp>
      <p:sp>
        <p:nvSpPr>
          <p:cNvPr id="80" name="矩形: 对角圆角 79">
            <a:extLst>
              <a:ext uri="{FF2B5EF4-FFF2-40B4-BE49-F238E27FC236}">
                <a16:creationId xmlns:a16="http://schemas.microsoft.com/office/drawing/2014/main" id="{B4C6B9A7-801F-9E85-B4A1-BD8B489C10A2}"/>
              </a:ext>
            </a:extLst>
          </p:cNvPr>
          <p:cNvSpPr/>
          <p:nvPr/>
        </p:nvSpPr>
        <p:spPr>
          <a:xfrm>
            <a:off x="5124000" y="3523330"/>
            <a:ext cx="1944000" cy="151019"/>
          </a:xfrm>
          <a:prstGeom prst="round2DiagRect">
            <a:avLst>
              <a:gd name="adj1" fmla="val 0"/>
              <a:gd name="adj2" fmla="val 0"/>
            </a:avLst>
          </a:prstGeom>
          <a:gradFill flip="none" rotWithShape="1">
            <a:gsLst>
              <a:gs pos="0">
                <a:schemeClr val="accent6"/>
              </a:gs>
              <a:gs pos="100000">
                <a:schemeClr val="accent5"/>
              </a:gs>
            </a:gsLst>
            <a:lin ang="0" scaled="0"/>
            <a:tileRect/>
          </a:gradFill>
          <a:ln w="28575">
            <a:noFill/>
          </a:ln>
          <a:effectLst>
            <a:outerShdw blurRad="330200" dist="177800" dir="5400000" algn="t" rotWithShape="0">
              <a:schemeClr val="accent3">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OPPOSans M" panose="00020600040101010101" charset="-122"/>
            </a:endParaRPr>
          </a:p>
        </p:txBody>
      </p:sp>
    </p:spTree>
    <p:custDataLst>
      <p:tags r:id="rId1"/>
    </p:custDataLst>
    <p:extLst>
      <p:ext uri="{BB962C8B-B14F-4D97-AF65-F5344CB8AC3E}">
        <p14:creationId xmlns:p14="http://schemas.microsoft.com/office/powerpoint/2010/main" val="18612494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e491a578-a6e9-4e48-9f9c-599fa239dfbc&quot;,&quot;Name&quot;:&quot;自定义看你们&quot;,&quot;Kind&quot;:&quot;Custom&quot;,&quot;OldGuidesSetting&quot;:{&quot;HeaderHeight&quot;:10.0,&quot;FooterHeight&quot;:10.0,&quot;SideMargin&quot;:6.0,&quot;TopMargin&quot;:0.0,&quot;BottomMargin&quot;:0.0,&quot;IntervalMargin&quot;:0.0}}"/>
</p:tagLst>
</file>

<file path=ppt/tags/tag1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8.xml><?xml version="1.0" encoding="utf-8"?>
<p:tagLst xmlns:a="http://schemas.openxmlformats.org/drawingml/2006/main" xmlns:r="http://schemas.openxmlformats.org/officeDocument/2006/relationships" xmlns:p="http://schemas.openxmlformats.org/presentationml/2006/main">
  <p:tag name="TOP" val="177.7214"/>
  <p:tag name="LEFT" val="62.0652"/>
  <p:tag name="WIDTH" val="266.8191"/>
  <p:tag name="HEIGHT" val="181.7578"/>
  <p:tag name="SHAPEREFLECTION" val="-2.147484E+09"/>
  <p:tag name="SHAPEGLOW" val="0"/>
  <p:tag name="SOFTEDGE" val="0"/>
  <p:tag name="FONTSIZE" val="24"/>
  <p:tag name="MARGINBOTTOM" val="3.6"/>
  <p:tag name="MARGINLEFT" val="7.2"/>
  <p:tag name="MARGINRIGHT" val="7.2"/>
  <p:tag name="MARGINTOP" val="3.6"/>
  <p:tag name="LINERULEAFTER" val="0"/>
  <p:tag name="TEXTREFLECTION" val="0"/>
  <p:tag name="TEXTGLOW" val="0"/>
</p:tagLst>
</file>

<file path=ppt/tags/tag19.xml><?xml version="1.0" encoding="utf-8"?>
<p:tagLst xmlns:a="http://schemas.openxmlformats.org/drawingml/2006/main" xmlns:r="http://schemas.openxmlformats.org/officeDocument/2006/relationships" xmlns:p="http://schemas.openxmlformats.org/presentationml/2006/main">
  <p:tag name="TOP" val="177.7214"/>
  <p:tag name="LEFT" val="62.0652"/>
  <p:tag name="WIDTH" val="266.8191"/>
  <p:tag name="HEIGHT" val="181.7578"/>
  <p:tag name="SHAPEREFLECTION" val="-2.147484E+09"/>
  <p:tag name="SHAPEGLOW" val="0"/>
  <p:tag name="SOFTEDGE" val="0"/>
  <p:tag name="FONTSIZE" val="24"/>
  <p:tag name="MARGINBOTTOM" val="3.6"/>
  <p:tag name="MARGINLEFT" val="7.2"/>
  <p:tag name="MARGINRIGHT" val="7.2"/>
  <p:tag name="MARGINTOP" val="3.6"/>
  <p:tag name="LINERULEAFTER" val="0"/>
  <p:tag name="TEXTREFLECTION" val="0"/>
  <p:tag name="TEXTGLOW" val="0"/>
</p:tagLst>
</file>

<file path=ppt/tags/tag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0.xml><?xml version="1.0" encoding="utf-8"?>
<p:tagLst xmlns:a="http://schemas.openxmlformats.org/drawingml/2006/main" xmlns:r="http://schemas.openxmlformats.org/officeDocument/2006/relationships" xmlns:p="http://schemas.openxmlformats.org/presentationml/2006/main">
  <p:tag name="TOP" val="177.7214"/>
  <p:tag name="LEFT" val="62.0652"/>
  <p:tag name="WIDTH" val="266.8191"/>
  <p:tag name="HEIGHT" val="181.7578"/>
  <p:tag name="SHAPEREFLECTION" val="-2.147484E+09"/>
  <p:tag name="SHAPEGLOW" val="0"/>
  <p:tag name="SOFTEDGE" val="0"/>
  <p:tag name="FONTSIZE" val="24"/>
  <p:tag name="MARGINBOTTOM" val="3.6"/>
  <p:tag name="MARGINLEFT" val="7.2"/>
  <p:tag name="MARGINRIGHT" val="7.2"/>
  <p:tag name="MARGINTOP" val="3.6"/>
  <p:tag name="LINERULEAFTER" val="0"/>
  <p:tag name="TEXTREFLECTION" val="0"/>
  <p:tag name="TEXTGLOW" val="0"/>
</p:tagLst>
</file>

<file path=ppt/tags/tag2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主题​​">
  <a:themeElements>
    <a:clrScheme name="自定义 7">
      <a:dk1>
        <a:sysClr val="windowText" lastClr="000000"/>
      </a:dk1>
      <a:lt1>
        <a:sysClr val="window" lastClr="FFFFFF"/>
      </a:lt1>
      <a:dk2>
        <a:srgbClr val="44546A"/>
      </a:dk2>
      <a:lt2>
        <a:srgbClr val="E7E6E6"/>
      </a:lt2>
      <a:accent1>
        <a:srgbClr val="27AE61"/>
      </a:accent1>
      <a:accent2>
        <a:srgbClr val="FAFAFA"/>
      </a:accent2>
      <a:accent3>
        <a:srgbClr val="3B65ED"/>
      </a:accent3>
      <a:accent4>
        <a:srgbClr val="1035AA"/>
      </a:accent4>
      <a:accent5>
        <a:srgbClr val="EAAC82"/>
      </a:accent5>
      <a:accent6>
        <a:srgbClr val="DC732C"/>
      </a:accent6>
      <a:hlink>
        <a:srgbClr val="0563C1"/>
      </a:hlink>
      <a:folHlink>
        <a:srgbClr val="954F72"/>
      </a:folHlink>
    </a:clrScheme>
    <a:fontScheme name="低端">
      <a:majorFont>
        <a:latin typeface="思源黑体 CN Bold"/>
        <a:ea typeface="思源黑体 CN Bold"/>
        <a:cs typeface=""/>
      </a:majorFont>
      <a:minorFont>
        <a:latin typeface="思源黑体 CN Medium"/>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1959</TotalTime>
  <Words>1277</Words>
  <Application>Microsoft Office PowerPoint</Application>
  <PresentationFormat>宽屏</PresentationFormat>
  <Paragraphs>204</Paragraphs>
  <Slides>21</Slides>
  <Notes>20</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21</vt:i4>
      </vt:variant>
    </vt:vector>
  </HeadingPairs>
  <TitlesOfParts>
    <vt:vector size="27" baseType="lpstr">
      <vt:lpstr>Microsoft YaHei Light</vt:lpstr>
      <vt:lpstr>Arial</vt:lpstr>
      <vt:lpstr>Microsoft YaHei</vt:lpstr>
      <vt:lpstr>思源黑体 CN Bold</vt:lpstr>
      <vt:lpstr>思源黑体 CN Medium</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钟 远庆</dc:creator>
  <cp:lastModifiedBy>钟 远庆</cp:lastModifiedBy>
  <cp:revision>41</cp:revision>
  <dcterms:created xsi:type="dcterms:W3CDTF">2022-06-21T07:04:18Z</dcterms:created>
  <dcterms:modified xsi:type="dcterms:W3CDTF">2022-08-12T07:41:38Z</dcterms:modified>
</cp:coreProperties>
</file>